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3" r:id="rId3"/>
    <p:sldId id="259" r:id="rId4"/>
    <p:sldId id="260" r:id="rId5"/>
    <p:sldId id="264" r:id="rId6"/>
    <p:sldId id="261" r:id="rId7"/>
    <p:sldId id="257" r:id="rId8"/>
    <p:sldId id="258" r:id="rId9"/>
    <p:sldId id="265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8577E"/>
    <a:srgbClr val="90A4AE"/>
    <a:srgbClr val="47967B"/>
    <a:srgbClr val="617373"/>
    <a:srgbClr val="F2A9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0" d="100"/>
          <a:sy n="140" d="100"/>
        </p:scale>
        <p:origin x="156" y="4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0094C-5E1A-4E98-B728-4A9171FDA1F7}" type="datetimeFigureOut">
              <a:rPr lang="zh-CN" altLang="en-US" smtClean="0"/>
              <a:t>2018/11/13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18062-F8AB-4317-9037-823D9A28A4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734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0094C-5E1A-4E98-B728-4A9171FDA1F7}" type="datetimeFigureOut">
              <a:rPr lang="zh-CN" altLang="en-US" smtClean="0"/>
              <a:t>2018/11/13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18062-F8AB-4317-9037-823D9A28A4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61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0094C-5E1A-4E98-B728-4A9171FDA1F7}" type="datetimeFigureOut">
              <a:rPr lang="zh-CN" altLang="en-US" smtClean="0"/>
              <a:t>2018/11/13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18062-F8AB-4317-9037-823D9A28A4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3092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D4E68-F11D-4361-8C3A-7B444C600E52}" type="datetimeFigureOut">
              <a:rPr lang="en-US" smtClean="0"/>
              <a:t>11/13/2018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D2F68-A850-446D-85C8-0E7954AA3385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62"/>
          <p:cNvSpPr>
            <a:spLocks noChangeArrowheads="1"/>
          </p:cNvSpPr>
          <p:nvPr userDrawn="1"/>
        </p:nvSpPr>
        <p:spPr bwMode="auto">
          <a:xfrm>
            <a:off x="-36" y="-217"/>
            <a:ext cx="12191858" cy="6857956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51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0094C-5E1A-4E98-B728-4A9171FDA1F7}" type="datetimeFigureOut">
              <a:rPr lang="zh-CN" altLang="en-US" smtClean="0"/>
              <a:t>2018/11/13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18062-F8AB-4317-9037-823D9A28A4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924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0094C-5E1A-4E98-B728-4A9171FDA1F7}" type="datetimeFigureOut">
              <a:rPr lang="zh-CN" altLang="en-US" smtClean="0"/>
              <a:t>2018/11/13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18062-F8AB-4317-9037-823D9A28A4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693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0094C-5E1A-4E98-B728-4A9171FDA1F7}" type="datetimeFigureOut">
              <a:rPr lang="zh-CN" altLang="en-US" smtClean="0"/>
              <a:t>2018/11/13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18062-F8AB-4317-9037-823D9A28A4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98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0094C-5E1A-4E98-B728-4A9171FDA1F7}" type="datetimeFigureOut">
              <a:rPr lang="zh-CN" altLang="en-US" smtClean="0"/>
              <a:t>2018/11/13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18062-F8AB-4317-9037-823D9A28A4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450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0094C-5E1A-4E98-B728-4A9171FDA1F7}" type="datetimeFigureOut">
              <a:rPr lang="zh-CN" altLang="en-US" smtClean="0"/>
              <a:t>2018/11/13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18062-F8AB-4317-9037-823D9A28A4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670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0094C-5E1A-4E98-B728-4A9171FDA1F7}" type="datetimeFigureOut">
              <a:rPr lang="zh-CN" altLang="en-US" smtClean="0"/>
              <a:t>2018/11/13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18062-F8AB-4317-9037-823D9A28A4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6461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0094C-5E1A-4E98-B728-4A9171FDA1F7}" type="datetimeFigureOut">
              <a:rPr lang="zh-CN" altLang="en-US" smtClean="0"/>
              <a:t>2018/11/13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18062-F8AB-4317-9037-823D9A28A4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7314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0094C-5E1A-4E98-B728-4A9171FDA1F7}" type="datetimeFigureOut">
              <a:rPr lang="zh-CN" altLang="en-US" smtClean="0"/>
              <a:t>2018/11/13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18062-F8AB-4317-9037-823D9A28A4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081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C0094C-5E1A-4E98-B728-4A9171FDA1F7}" type="datetimeFigureOut">
              <a:rPr lang="zh-CN" altLang="en-US" smtClean="0"/>
              <a:t>2018/11/13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D18062-F8AB-4317-9037-823D9A28A4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752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2" Type="http://schemas.openxmlformats.org/officeDocument/2006/relationships/image" Target="../media/image1.emf"/><Relationship Id="rId16" Type="http://schemas.openxmlformats.org/officeDocument/2006/relationships/image" Target="../media/image15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5" Type="http://schemas.openxmlformats.org/officeDocument/2006/relationships/image" Target="../media/image1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48577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3687763" y="3797300"/>
            <a:ext cx="120650" cy="120650"/>
          </a:xfrm>
          <a:prstGeom prst="ellipse">
            <a:avLst/>
          </a:prstGeom>
          <a:solidFill>
            <a:srgbClr val="E84E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3957638" y="3571875"/>
            <a:ext cx="120650" cy="120650"/>
          </a:xfrm>
          <a:prstGeom prst="ellipse">
            <a:avLst/>
          </a:prstGeom>
          <a:solidFill>
            <a:srgbClr val="4DD0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8437563" y="3076575"/>
            <a:ext cx="119063" cy="119063"/>
          </a:xfrm>
          <a:prstGeom prst="ellipse">
            <a:avLst/>
          </a:prstGeom>
          <a:solidFill>
            <a:srgbClr val="4DD0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5446713" y="5661025"/>
            <a:ext cx="119063" cy="120650"/>
          </a:xfrm>
          <a:prstGeom prst="ellipse">
            <a:avLst/>
          </a:prstGeom>
          <a:solidFill>
            <a:srgbClr val="E84E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Oval 9"/>
          <p:cNvSpPr>
            <a:spLocks noChangeArrowheads="1"/>
          </p:cNvSpPr>
          <p:nvPr/>
        </p:nvSpPr>
        <p:spPr bwMode="auto">
          <a:xfrm>
            <a:off x="4514850" y="1903413"/>
            <a:ext cx="119063" cy="120650"/>
          </a:xfrm>
          <a:prstGeom prst="ellipse">
            <a:avLst/>
          </a:prstGeom>
          <a:solidFill>
            <a:srgbClr val="FFCA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5235575" y="3602038"/>
            <a:ext cx="120650" cy="120650"/>
          </a:xfrm>
          <a:prstGeom prst="ellipse">
            <a:avLst/>
          </a:prstGeom>
          <a:solidFill>
            <a:srgbClr val="CFD8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Oval 11"/>
          <p:cNvSpPr>
            <a:spLocks noChangeArrowheads="1"/>
          </p:cNvSpPr>
          <p:nvPr/>
        </p:nvSpPr>
        <p:spPr bwMode="auto">
          <a:xfrm>
            <a:off x="6604000" y="1919288"/>
            <a:ext cx="119063" cy="119063"/>
          </a:xfrm>
          <a:prstGeom prst="ellipse">
            <a:avLst/>
          </a:prstGeom>
          <a:solidFill>
            <a:srgbClr val="CFD8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Oval 12"/>
          <p:cNvSpPr>
            <a:spLocks noChangeArrowheads="1"/>
          </p:cNvSpPr>
          <p:nvPr/>
        </p:nvSpPr>
        <p:spPr bwMode="auto">
          <a:xfrm>
            <a:off x="6799263" y="4052888"/>
            <a:ext cx="119063" cy="120650"/>
          </a:xfrm>
          <a:prstGeom prst="ellipse">
            <a:avLst/>
          </a:prstGeom>
          <a:solidFill>
            <a:srgbClr val="CFD8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Oval 13"/>
          <p:cNvSpPr>
            <a:spLocks noChangeArrowheads="1"/>
          </p:cNvSpPr>
          <p:nvPr/>
        </p:nvSpPr>
        <p:spPr bwMode="auto">
          <a:xfrm>
            <a:off x="8437563" y="3706813"/>
            <a:ext cx="119063" cy="120650"/>
          </a:xfrm>
          <a:prstGeom prst="ellipse">
            <a:avLst/>
          </a:prstGeom>
          <a:solidFill>
            <a:srgbClr val="CFD8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Oval 14"/>
          <p:cNvSpPr>
            <a:spLocks noChangeArrowheads="1"/>
          </p:cNvSpPr>
          <p:nvPr/>
        </p:nvSpPr>
        <p:spPr bwMode="auto">
          <a:xfrm>
            <a:off x="8361363" y="4113213"/>
            <a:ext cx="120650" cy="120650"/>
          </a:xfrm>
          <a:prstGeom prst="ellipse">
            <a:avLst/>
          </a:prstGeom>
          <a:solidFill>
            <a:srgbClr val="FFCA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15"/>
          <p:cNvSpPr>
            <a:spLocks noChangeArrowheads="1"/>
          </p:cNvSpPr>
          <p:nvPr/>
        </p:nvSpPr>
        <p:spPr bwMode="auto">
          <a:xfrm>
            <a:off x="4995863" y="2595563"/>
            <a:ext cx="119063" cy="119063"/>
          </a:xfrm>
          <a:prstGeom prst="ellipse">
            <a:avLst/>
          </a:prstGeom>
          <a:solidFill>
            <a:srgbClr val="4DD0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Oval 16"/>
          <p:cNvSpPr>
            <a:spLocks noChangeArrowheads="1"/>
          </p:cNvSpPr>
          <p:nvPr/>
        </p:nvSpPr>
        <p:spPr bwMode="auto">
          <a:xfrm>
            <a:off x="6423025" y="2909888"/>
            <a:ext cx="120650" cy="120650"/>
          </a:xfrm>
          <a:prstGeom prst="ellipse">
            <a:avLst/>
          </a:prstGeom>
          <a:solidFill>
            <a:srgbClr val="CFD8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17"/>
          <p:cNvSpPr>
            <a:spLocks noChangeArrowheads="1"/>
          </p:cNvSpPr>
          <p:nvPr/>
        </p:nvSpPr>
        <p:spPr bwMode="auto">
          <a:xfrm>
            <a:off x="5416550" y="2203450"/>
            <a:ext cx="119063" cy="120650"/>
          </a:xfrm>
          <a:prstGeom prst="ellipse">
            <a:avLst/>
          </a:prstGeom>
          <a:solidFill>
            <a:srgbClr val="E84E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Oval 18"/>
          <p:cNvSpPr>
            <a:spLocks noChangeArrowheads="1"/>
          </p:cNvSpPr>
          <p:nvPr/>
        </p:nvSpPr>
        <p:spPr bwMode="auto">
          <a:xfrm>
            <a:off x="6392863" y="3406775"/>
            <a:ext cx="120650" cy="120650"/>
          </a:xfrm>
          <a:prstGeom prst="ellipse">
            <a:avLst/>
          </a:prstGeom>
          <a:solidFill>
            <a:srgbClr val="E84E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19"/>
          <p:cNvSpPr>
            <a:spLocks noChangeArrowheads="1"/>
          </p:cNvSpPr>
          <p:nvPr/>
        </p:nvSpPr>
        <p:spPr bwMode="auto">
          <a:xfrm>
            <a:off x="7024688" y="5465763"/>
            <a:ext cx="119063" cy="120650"/>
          </a:xfrm>
          <a:prstGeom prst="ellipse">
            <a:avLst/>
          </a:prstGeom>
          <a:solidFill>
            <a:srgbClr val="E84E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Oval 20"/>
          <p:cNvSpPr>
            <a:spLocks noChangeArrowheads="1"/>
          </p:cNvSpPr>
          <p:nvPr/>
        </p:nvSpPr>
        <p:spPr bwMode="auto">
          <a:xfrm>
            <a:off x="6362700" y="4564063"/>
            <a:ext cx="120650" cy="120650"/>
          </a:xfrm>
          <a:prstGeom prst="ellipse">
            <a:avLst/>
          </a:prstGeom>
          <a:solidFill>
            <a:srgbClr val="FFCA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21"/>
          <p:cNvSpPr>
            <a:spLocks noChangeArrowheads="1"/>
          </p:cNvSpPr>
          <p:nvPr/>
        </p:nvSpPr>
        <p:spPr bwMode="auto">
          <a:xfrm>
            <a:off x="4529138" y="5240338"/>
            <a:ext cx="120650" cy="120650"/>
          </a:xfrm>
          <a:prstGeom prst="ellipse">
            <a:avLst/>
          </a:prstGeom>
          <a:solidFill>
            <a:srgbClr val="4DD0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Oval 22"/>
          <p:cNvSpPr>
            <a:spLocks noChangeArrowheads="1"/>
          </p:cNvSpPr>
          <p:nvPr/>
        </p:nvSpPr>
        <p:spPr bwMode="auto">
          <a:xfrm>
            <a:off x="7250113" y="2535238"/>
            <a:ext cx="119063" cy="119063"/>
          </a:xfrm>
          <a:prstGeom prst="ellipse">
            <a:avLst/>
          </a:prstGeom>
          <a:solidFill>
            <a:srgbClr val="CFD8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Oval 23"/>
          <p:cNvSpPr>
            <a:spLocks noChangeArrowheads="1"/>
          </p:cNvSpPr>
          <p:nvPr/>
        </p:nvSpPr>
        <p:spPr bwMode="auto">
          <a:xfrm>
            <a:off x="7310438" y="1392238"/>
            <a:ext cx="119063" cy="120650"/>
          </a:xfrm>
          <a:prstGeom prst="ellipse">
            <a:avLst/>
          </a:prstGeom>
          <a:solidFill>
            <a:srgbClr val="E84E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Oval 24"/>
          <p:cNvSpPr>
            <a:spLocks noChangeArrowheads="1"/>
          </p:cNvSpPr>
          <p:nvPr/>
        </p:nvSpPr>
        <p:spPr bwMode="auto">
          <a:xfrm>
            <a:off x="3913188" y="4594225"/>
            <a:ext cx="120650" cy="120650"/>
          </a:xfrm>
          <a:prstGeom prst="ellipse">
            <a:avLst/>
          </a:prstGeom>
          <a:solidFill>
            <a:srgbClr val="CFD8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Oval 25"/>
          <p:cNvSpPr>
            <a:spLocks noChangeArrowheads="1"/>
          </p:cNvSpPr>
          <p:nvPr/>
        </p:nvSpPr>
        <p:spPr bwMode="auto">
          <a:xfrm>
            <a:off x="4545013" y="1377950"/>
            <a:ext cx="119063" cy="119063"/>
          </a:xfrm>
          <a:prstGeom prst="ellipse">
            <a:avLst/>
          </a:prstGeom>
          <a:solidFill>
            <a:srgbClr val="CFD8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Oval 26"/>
          <p:cNvSpPr>
            <a:spLocks noChangeArrowheads="1"/>
          </p:cNvSpPr>
          <p:nvPr/>
        </p:nvSpPr>
        <p:spPr bwMode="auto">
          <a:xfrm>
            <a:off x="3927475" y="2203450"/>
            <a:ext cx="241300" cy="241300"/>
          </a:xfrm>
          <a:prstGeom prst="ellipse">
            <a:avLst/>
          </a:prstGeom>
          <a:solidFill>
            <a:srgbClr val="F699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Oval 27"/>
          <p:cNvSpPr>
            <a:spLocks noChangeArrowheads="1"/>
          </p:cNvSpPr>
          <p:nvPr/>
        </p:nvSpPr>
        <p:spPr bwMode="auto">
          <a:xfrm>
            <a:off x="5356225" y="4533900"/>
            <a:ext cx="239713" cy="239713"/>
          </a:xfrm>
          <a:prstGeom prst="ellipse">
            <a:avLst/>
          </a:prstGeom>
          <a:solidFill>
            <a:srgbClr val="CFD8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Oval 28"/>
          <p:cNvSpPr>
            <a:spLocks noChangeArrowheads="1"/>
          </p:cNvSpPr>
          <p:nvPr/>
        </p:nvSpPr>
        <p:spPr bwMode="auto">
          <a:xfrm>
            <a:off x="6618288" y="5526088"/>
            <a:ext cx="241300" cy="239713"/>
          </a:xfrm>
          <a:prstGeom prst="ellipse">
            <a:avLst/>
          </a:prstGeom>
          <a:solidFill>
            <a:srgbClr val="F699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Oval 29"/>
          <p:cNvSpPr>
            <a:spLocks noChangeArrowheads="1"/>
          </p:cNvSpPr>
          <p:nvPr/>
        </p:nvSpPr>
        <p:spPr bwMode="auto">
          <a:xfrm>
            <a:off x="7369175" y="3902075"/>
            <a:ext cx="241300" cy="241300"/>
          </a:xfrm>
          <a:prstGeom prst="ellipse">
            <a:avLst/>
          </a:prstGeom>
          <a:solidFill>
            <a:srgbClr val="F699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Oval 30"/>
          <p:cNvSpPr>
            <a:spLocks noChangeArrowheads="1"/>
          </p:cNvSpPr>
          <p:nvPr/>
        </p:nvSpPr>
        <p:spPr bwMode="auto">
          <a:xfrm>
            <a:off x="6362700" y="2249488"/>
            <a:ext cx="241300" cy="239713"/>
          </a:xfrm>
          <a:prstGeom prst="ellipse">
            <a:avLst/>
          </a:prstGeom>
          <a:solidFill>
            <a:srgbClr val="FFD5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Oval 31"/>
          <p:cNvSpPr>
            <a:spLocks noChangeArrowheads="1"/>
          </p:cNvSpPr>
          <p:nvPr/>
        </p:nvSpPr>
        <p:spPr bwMode="auto">
          <a:xfrm>
            <a:off x="4198938" y="4833938"/>
            <a:ext cx="239713" cy="241300"/>
          </a:xfrm>
          <a:prstGeom prst="ellipse">
            <a:avLst/>
          </a:prstGeom>
          <a:solidFill>
            <a:srgbClr val="F699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Oval 32"/>
          <p:cNvSpPr>
            <a:spLocks noChangeArrowheads="1"/>
          </p:cNvSpPr>
          <p:nvPr/>
        </p:nvSpPr>
        <p:spPr bwMode="auto">
          <a:xfrm>
            <a:off x="6092825" y="971550"/>
            <a:ext cx="239713" cy="241300"/>
          </a:xfrm>
          <a:prstGeom prst="ellipse">
            <a:avLst/>
          </a:prstGeom>
          <a:solidFill>
            <a:srgbClr val="80DE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Oval 33"/>
          <p:cNvSpPr>
            <a:spLocks noChangeArrowheads="1"/>
          </p:cNvSpPr>
          <p:nvPr/>
        </p:nvSpPr>
        <p:spPr bwMode="auto">
          <a:xfrm>
            <a:off x="8047038" y="2203450"/>
            <a:ext cx="239713" cy="241300"/>
          </a:xfrm>
          <a:prstGeom prst="ellipse">
            <a:avLst/>
          </a:prstGeom>
          <a:solidFill>
            <a:srgbClr val="80DE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Oval 34"/>
          <p:cNvSpPr>
            <a:spLocks noChangeArrowheads="1"/>
          </p:cNvSpPr>
          <p:nvPr/>
        </p:nvSpPr>
        <p:spPr bwMode="auto">
          <a:xfrm>
            <a:off x="7761288" y="4833938"/>
            <a:ext cx="239713" cy="241300"/>
          </a:xfrm>
          <a:prstGeom prst="ellipse">
            <a:avLst/>
          </a:prstGeom>
          <a:solidFill>
            <a:srgbClr val="80DE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Oval 35"/>
          <p:cNvSpPr>
            <a:spLocks noChangeArrowheads="1"/>
          </p:cNvSpPr>
          <p:nvPr/>
        </p:nvSpPr>
        <p:spPr bwMode="auto">
          <a:xfrm>
            <a:off x="4138613" y="1692275"/>
            <a:ext cx="239713" cy="241300"/>
          </a:xfrm>
          <a:prstGeom prst="ellipse">
            <a:avLst/>
          </a:prstGeom>
          <a:solidFill>
            <a:srgbClr val="80DE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Oval 36"/>
          <p:cNvSpPr>
            <a:spLocks noChangeArrowheads="1"/>
          </p:cNvSpPr>
          <p:nvPr/>
        </p:nvSpPr>
        <p:spPr bwMode="auto">
          <a:xfrm>
            <a:off x="5521325" y="3360738"/>
            <a:ext cx="239713" cy="241300"/>
          </a:xfrm>
          <a:prstGeom prst="ellipse">
            <a:avLst/>
          </a:prstGeom>
          <a:solidFill>
            <a:srgbClr val="80DE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7"/>
          <p:cNvSpPr>
            <a:spLocks/>
          </p:cNvSpPr>
          <p:nvPr/>
        </p:nvSpPr>
        <p:spPr bwMode="auto">
          <a:xfrm>
            <a:off x="6678613" y="4383088"/>
            <a:ext cx="420688" cy="962025"/>
          </a:xfrm>
          <a:custGeom>
            <a:avLst/>
            <a:gdLst>
              <a:gd name="T0" fmla="*/ 56 w 112"/>
              <a:gd name="T1" fmla="*/ 0 h 256"/>
              <a:gd name="T2" fmla="*/ 0 w 112"/>
              <a:gd name="T3" fmla="*/ 56 h 256"/>
              <a:gd name="T4" fmla="*/ 0 w 112"/>
              <a:gd name="T5" fmla="*/ 200 h 256"/>
              <a:gd name="T6" fmla="*/ 56 w 112"/>
              <a:gd name="T7" fmla="*/ 256 h 256"/>
              <a:gd name="T8" fmla="*/ 112 w 112"/>
              <a:gd name="T9" fmla="*/ 200 h 256"/>
              <a:gd name="T10" fmla="*/ 112 w 112"/>
              <a:gd name="T11" fmla="*/ 56 h 256"/>
              <a:gd name="T12" fmla="*/ 56 w 112"/>
              <a:gd name="T13" fmla="*/ 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" h="256">
                <a:moveTo>
                  <a:pt x="56" y="0"/>
                </a:moveTo>
                <a:cubicBezTo>
                  <a:pt x="25" y="0"/>
                  <a:pt x="0" y="25"/>
                  <a:pt x="0" y="56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31"/>
                  <a:pt x="25" y="256"/>
                  <a:pt x="56" y="256"/>
                </a:cubicBezTo>
                <a:cubicBezTo>
                  <a:pt x="87" y="256"/>
                  <a:pt x="112" y="231"/>
                  <a:pt x="112" y="200"/>
                </a:cubicBezTo>
                <a:cubicBezTo>
                  <a:pt x="112" y="56"/>
                  <a:pt x="112" y="56"/>
                  <a:pt x="112" y="56"/>
                </a:cubicBezTo>
                <a:cubicBezTo>
                  <a:pt x="112" y="25"/>
                  <a:pt x="87" y="0"/>
                  <a:pt x="56" y="0"/>
                </a:cubicBezTo>
                <a:close/>
              </a:path>
            </a:pathLst>
          </a:custGeom>
          <a:solidFill>
            <a:srgbClr val="4DD0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38"/>
          <p:cNvSpPr>
            <a:spLocks/>
          </p:cNvSpPr>
          <p:nvPr/>
        </p:nvSpPr>
        <p:spPr bwMode="auto">
          <a:xfrm>
            <a:off x="6708775" y="4803775"/>
            <a:ext cx="360363" cy="120650"/>
          </a:xfrm>
          <a:custGeom>
            <a:avLst/>
            <a:gdLst>
              <a:gd name="T0" fmla="*/ 227 w 227"/>
              <a:gd name="T1" fmla="*/ 38 h 76"/>
              <a:gd name="T2" fmla="*/ 189 w 227"/>
              <a:gd name="T3" fmla="*/ 76 h 76"/>
              <a:gd name="T4" fmla="*/ 38 w 227"/>
              <a:gd name="T5" fmla="*/ 76 h 76"/>
              <a:gd name="T6" fmla="*/ 0 w 227"/>
              <a:gd name="T7" fmla="*/ 38 h 76"/>
              <a:gd name="T8" fmla="*/ 38 w 227"/>
              <a:gd name="T9" fmla="*/ 0 h 76"/>
              <a:gd name="T10" fmla="*/ 189 w 227"/>
              <a:gd name="T11" fmla="*/ 0 h 76"/>
              <a:gd name="T12" fmla="*/ 227 w 227"/>
              <a:gd name="T13" fmla="*/ 38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7" h="76">
                <a:moveTo>
                  <a:pt x="227" y="38"/>
                </a:moveTo>
                <a:lnTo>
                  <a:pt x="189" y="76"/>
                </a:lnTo>
                <a:lnTo>
                  <a:pt x="38" y="76"/>
                </a:lnTo>
                <a:lnTo>
                  <a:pt x="0" y="38"/>
                </a:lnTo>
                <a:lnTo>
                  <a:pt x="38" y="0"/>
                </a:lnTo>
                <a:lnTo>
                  <a:pt x="189" y="0"/>
                </a:lnTo>
                <a:lnTo>
                  <a:pt x="227" y="38"/>
                </a:lnTo>
                <a:close/>
              </a:path>
            </a:pathLst>
          </a:custGeom>
          <a:solidFill>
            <a:srgbClr val="00BC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Oval 39"/>
          <p:cNvSpPr>
            <a:spLocks noChangeArrowheads="1"/>
          </p:cNvSpPr>
          <p:nvPr/>
        </p:nvSpPr>
        <p:spPr bwMode="auto">
          <a:xfrm>
            <a:off x="7219950" y="4924425"/>
            <a:ext cx="420688" cy="420688"/>
          </a:xfrm>
          <a:prstGeom prst="ellipse">
            <a:avLst/>
          </a:prstGeom>
          <a:solidFill>
            <a:srgbClr val="FFD5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Oval 40"/>
          <p:cNvSpPr>
            <a:spLocks noChangeArrowheads="1"/>
          </p:cNvSpPr>
          <p:nvPr/>
        </p:nvSpPr>
        <p:spPr bwMode="auto">
          <a:xfrm>
            <a:off x="7219950" y="4383088"/>
            <a:ext cx="420688" cy="420688"/>
          </a:xfrm>
          <a:prstGeom prst="ellipse">
            <a:avLst/>
          </a:prstGeom>
          <a:solidFill>
            <a:srgbClr val="CFD8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41"/>
          <p:cNvSpPr>
            <a:spLocks/>
          </p:cNvSpPr>
          <p:nvPr/>
        </p:nvSpPr>
        <p:spPr bwMode="auto">
          <a:xfrm>
            <a:off x="7310438" y="5014913"/>
            <a:ext cx="239713" cy="239713"/>
          </a:xfrm>
          <a:custGeom>
            <a:avLst/>
            <a:gdLst>
              <a:gd name="T0" fmla="*/ 132 w 151"/>
              <a:gd name="T1" fmla="*/ 0 h 151"/>
              <a:gd name="T2" fmla="*/ 151 w 151"/>
              <a:gd name="T3" fmla="*/ 19 h 151"/>
              <a:gd name="T4" fmla="*/ 19 w 151"/>
              <a:gd name="T5" fmla="*/ 151 h 151"/>
              <a:gd name="T6" fmla="*/ 0 w 151"/>
              <a:gd name="T7" fmla="*/ 132 h 151"/>
              <a:gd name="T8" fmla="*/ 132 w 151"/>
              <a:gd name="T9" fmla="*/ 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1" h="151">
                <a:moveTo>
                  <a:pt x="132" y="0"/>
                </a:moveTo>
                <a:lnTo>
                  <a:pt x="151" y="19"/>
                </a:lnTo>
                <a:lnTo>
                  <a:pt x="19" y="151"/>
                </a:lnTo>
                <a:lnTo>
                  <a:pt x="0" y="132"/>
                </a:lnTo>
                <a:lnTo>
                  <a:pt x="132" y="0"/>
                </a:lnTo>
                <a:close/>
              </a:path>
            </a:pathLst>
          </a:custGeom>
          <a:solidFill>
            <a:srgbClr val="FFB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42"/>
          <p:cNvSpPr>
            <a:spLocks/>
          </p:cNvSpPr>
          <p:nvPr/>
        </p:nvSpPr>
        <p:spPr bwMode="auto">
          <a:xfrm>
            <a:off x="7310438" y="4473575"/>
            <a:ext cx="239713" cy="241300"/>
          </a:xfrm>
          <a:custGeom>
            <a:avLst/>
            <a:gdLst>
              <a:gd name="T0" fmla="*/ 0 w 151"/>
              <a:gd name="T1" fmla="*/ 19 h 152"/>
              <a:gd name="T2" fmla="*/ 19 w 151"/>
              <a:gd name="T3" fmla="*/ 0 h 152"/>
              <a:gd name="T4" fmla="*/ 151 w 151"/>
              <a:gd name="T5" fmla="*/ 133 h 152"/>
              <a:gd name="T6" fmla="*/ 132 w 151"/>
              <a:gd name="T7" fmla="*/ 152 h 152"/>
              <a:gd name="T8" fmla="*/ 0 w 151"/>
              <a:gd name="T9" fmla="*/ 19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1" h="152">
                <a:moveTo>
                  <a:pt x="0" y="19"/>
                </a:moveTo>
                <a:lnTo>
                  <a:pt x="19" y="0"/>
                </a:lnTo>
                <a:lnTo>
                  <a:pt x="151" y="133"/>
                </a:lnTo>
                <a:lnTo>
                  <a:pt x="132" y="152"/>
                </a:lnTo>
                <a:lnTo>
                  <a:pt x="0" y="19"/>
                </a:lnTo>
                <a:close/>
              </a:path>
            </a:pathLst>
          </a:custGeom>
          <a:solidFill>
            <a:srgbClr val="B0BE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43"/>
          <p:cNvSpPr>
            <a:spLocks/>
          </p:cNvSpPr>
          <p:nvPr/>
        </p:nvSpPr>
        <p:spPr bwMode="auto">
          <a:xfrm>
            <a:off x="5483225" y="985838"/>
            <a:ext cx="293688" cy="293688"/>
          </a:xfrm>
          <a:custGeom>
            <a:avLst/>
            <a:gdLst>
              <a:gd name="T0" fmla="*/ 39 w 78"/>
              <a:gd name="T1" fmla="*/ 0 h 78"/>
              <a:gd name="T2" fmla="*/ 0 w 78"/>
              <a:gd name="T3" fmla="*/ 39 h 78"/>
              <a:gd name="T4" fmla="*/ 0 w 78"/>
              <a:gd name="T5" fmla="*/ 78 h 78"/>
              <a:gd name="T6" fmla="*/ 78 w 78"/>
              <a:gd name="T7" fmla="*/ 78 h 78"/>
              <a:gd name="T8" fmla="*/ 78 w 78"/>
              <a:gd name="T9" fmla="*/ 39 h 78"/>
              <a:gd name="T10" fmla="*/ 39 w 78"/>
              <a:gd name="T11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8" h="78">
                <a:moveTo>
                  <a:pt x="39" y="0"/>
                </a:moveTo>
                <a:cubicBezTo>
                  <a:pt x="17" y="0"/>
                  <a:pt x="0" y="17"/>
                  <a:pt x="0" y="39"/>
                </a:cubicBezTo>
                <a:cubicBezTo>
                  <a:pt x="0" y="78"/>
                  <a:pt x="0" y="78"/>
                  <a:pt x="0" y="78"/>
                </a:cubicBezTo>
                <a:cubicBezTo>
                  <a:pt x="78" y="78"/>
                  <a:pt x="78" y="78"/>
                  <a:pt x="78" y="78"/>
                </a:cubicBezTo>
                <a:cubicBezTo>
                  <a:pt x="78" y="39"/>
                  <a:pt x="78" y="39"/>
                  <a:pt x="78" y="39"/>
                </a:cubicBezTo>
                <a:cubicBezTo>
                  <a:pt x="78" y="17"/>
                  <a:pt x="61" y="0"/>
                  <a:pt x="39" y="0"/>
                </a:cubicBezTo>
                <a:close/>
              </a:path>
            </a:pathLst>
          </a:custGeom>
          <a:solidFill>
            <a:srgbClr val="F9BD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44"/>
          <p:cNvSpPr>
            <a:spLocks/>
          </p:cNvSpPr>
          <p:nvPr/>
        </p:nvSpPr>
        <p:spPr bwMode="auto">
          <a:xfrm>
            <a:off x="5532438" y="1035050"/>
            <a:ext cx="195263" cy="195263"/>
          </a:xfrm>
          <a:custGeom>
            <a:avLst/>
            <a:gdLst>
              <a:gd name="T0" fmla="*/ 26 w 52"/>
              <a:gd name="T1" fmla="*/ 0 h 52"/>
              <a:gd name="T2" fmla="*/ 0 w 52"/>
              <a:gd name="T3" fmla="*/ 26 h 52"/>
              <a:gd name="T4" fmla="*/ 0 w 52"/>
              <a:gd name="T5" fmla="*/ 52 h 52"/>
              <a:gd name="T6" fmla="*/ 52 w 52"/>
              <a:gd name="T7" fmla="*/ 52 h 52"/>
              <a:gd name="T8" fmla="*/ 52 w 52"/>
              <a:gd name="T9" fmla="*/ 26 h 52"/>
              <a:gd name="T10" fmla="*/ 26 w 52"/>
              <a:gd name="T11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" h="52">
                <a:moveTo>
                  <a:pt x="26" y="0"/>
                </a:moveTo>
                <a:cubicBezTo>
                  <a:pt x="12" y="0"/>
                  <a:pt x="0" y="12"/>
                  <a:pt x="0" y="26"/>
                </a:cubicBezTo>
                <a:cubicBezTo>
                  <a:pt x="0" y="52"/>
                  <a:pt x="0" y="52"/>
                  <a:pt x="0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52" y="26"/>
                  <a:pt x="52" y="26"/>
                  <a:pt x="52" y="26"/>
                </a:cubicBezTo>
                <a:cubicBezTo>
                  <a:pt x="52" y="12"/>
                  <a:pt x="40" y="0"/>
                  <a:pt x="26" y="0"/>
                </a:cubicBezTo>
                <a:close/>
              </a:path>
            </a:pathLst>
          </a:custGeom>
          <a:solidFill>
            <a:srgbClr val="F699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45"/>
          <p:cNvSpPr>
            <a:spLocks/>
          </p:cNvSpPr>
          <p:nvPr/>
        </p:nvSpPr>
        <p:spPr bwMode="auto">
          <a:xfrm>
            <a:off x="4799013" y="1182688"/>
            <a:ext cx="1563688" cy="830263"/>
          </a:xfrm>
          <a:custGeom>
            <a:avLst/>
            <a:gdLst>
              <a:gd name="T0" fmla="*/ 0 w 416"/>
              <a:gd name="T1" fmla="*/ 26 h 221"/>
              <a:gd name="T2" fmla="*/ 26 w 416"/>
              <a:gd name="T3" fmla="*/ 0 h 221"/>
              <a:gd name="T4" fmla="*/ 286 w 416"/>
              <a:gd name="T5" fmla="*/ 0 h 221"/>
              <a:gd name="T6" fmla="*/ 416 w 416"/>
              <a:gd name="T7" fmla="*/ 130 h 221"/>
              <a:gd name="T8" fmla="*/ 416 w 416"/>
              <a:gd name="T9" fmla="*/ 221 h 221"/>
              <a:gd name="T10" fmla="*/ 0 w 416"/>
              <a:gd name="T11" fmla="*/ 221 h 221"/>
              <a:gd name="T12" fmla="*/ 0 w 416"/>
              <a:gd name="T13" fmla="*/ 26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6" h="221">
                <a:moveTo>
                  <a:pt x="0" y="26"/>
                </a:moveTo>
                <a:cubicBezTo>
                  <a:pt x="0" y="26"/>
                  <a:pt x="0" y="0"/>
                  <a:pt x="26" y="0"/>
                </a:cubicBezTo>
                <a:cubicBezTo>
                  <a:pt x="52" y="0"/>
                  <a:pt x="286" y="0"/>
                  <a:pt x="286" y="0"/>
                </a:cubicBezTo>
                <a:cubicBezTo>
                  <a:pt x="416" y="130"/>
                  <a:pt x="416" y="130"/>
                  <a:pt x="416" y="130"/>
                </a:cubicBezTo>
                <a:cubicBezTo>
                  <a:pt x="416" y="221"/>
                  <a:pt x="416" y="221"/>
                  <a:pt x="416" y="221"/>
                </a:cubicBezTo>
                <a:cubicBezTo>
                  <a:pt x="0" y="221"/>
                  <a:pt x="0" y="221"/>
                  <a:pt x="0" y="221"/>
                </a:cubicBezTo>
                <a:lnTo>
                  <a:pt x="0" y="26"/>
                </a:lnTo>
                <a:close/>
              </a:path>
            </a:pathLst>
          </a:custGeom>
          <a:solidFill>
            <a:srgbClr val="CFD8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Oval 46"/>
          <p:cNvSpPr>
            <a:spLocks noChangeArrowheads="1"/>
          </p:cNvSpPr>
          <p:nvPr/>
        </p:nvSpPr>
        <p:spPr bwMode="auto">
          <a:xfrm>
            <a:off x="4919663" y="1301750"/>
            <a:ext cx="439738" cy="439738"/>
          </a:xfrm>
          <a:prstGeom prst="ellipse">
            <a:avLst/>
          </a:prstGeom>
          <a:solidFill>
            <a:srgbClr val="26C6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47"/>
          <p:cNvSpPr>
            <a:spLocks/>
          </p:cNvSpPr>
          <p:nvPr/>
        </p:nvSpPr>
        <p:spPr bwMode="auto">
          <a:xfrm>
            <a:off x="4995863" y="1377950"/>
            <a:ext cx="292100" cy="292100"/>
          </a:xfrm>
          <a:custGeom>
            <a:avLst/>
            <a:gdLst>
              <a:gd name="T0" fmla="*/ 184 w 184"/>
              <a:gd name="T1" fmla="*/ 61 h 184"/>
              <a:gd name="T2" fmla="*/ 123 w 184"/>
              <a:gd name="T3" fmla="*/ 61 h 184"/>
              <a:gd name="T4" fmla="*/ 123 w 184"/>
              <a:gd name="T5" fmla="*/ 0 h 184"/>
              <a:gd name="T6" fmla="*/ 61 w 184"/>
              <a:gd name="T7" fmla="*/ 0 h 184"/>
              <a:gd name="T8" fmla="*/ 61 w 184"/>
              <a:gd name="T9" fmla="*/ 61 h 184"/>
              <a:gd name="T10" fmla="*/ 0 w 184"/>
              <a:gd name="T11" fmla="*/ 61 h 184"/>
              <a:gd name="T12" fmla="*/ 0 w 184"/>
              <a:gd name="T13" fmla="*/ 123 h 184"/>
              <a:gd name="T14" fmla="*/ 61 w 184"/>
              <a:gd name="T15" fmla="*/ 123 h 184"/>
              <a:gd name="T16" fmla="*/ 61 w 184"/>
              <a:gd name="T17" fmla="*/ 184 h 184"/>
              <a:gd name="T18" fmla="*/ 123 w 184"/>
              <a:gd name="T19" fmla="*/ 184 h 184"/>
              <a:gd name="T20" fmla="*/ 123 w 184"/>
              <a:gd name="T21" fmla="*/ 123 h 184"/>
              <a:gd name="T22" fmla="*/ 184 w 184"/>
              <a:gd name="T23" fmla="*/ 123 h 184"/>
              <a:gd name="T24" fmla="*/ 184 w 184"/>
              <a:gd name="T25" fmla="*/ 61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84" h="184">
                <a:moveTo>
                  <a:pt x="184" y="61"/>
                </a:moveTo>
                <a:lnTo>
                  <a:pt x="123" y="61"/>
                </a:lnTo>
                <a:lnTo>
                  <a:pt x="123" y="0"/>
                </a:lnTo>
                <a:lnTo>
                  <a:pt x="61" y="0"/>
                </a:lnTo>
                <a:lnTo>
                  <a:pt x="61" y="61"/>
                </a:lnTo>
                <a:lnTo>
                  <a:pt x="0" y="61"/>
                </a:lnTo>
                <a:lnTo>
                  <a:pt x="0" y="123"/>
                </a:lnTo>
                <a:lnTo>
                  <a:pt x="61" y="123"/>
                </a:lnTo>
                <a:lnTo>
                  <a:pt x="61" y="184"/>
                </a:lnTo>
                <a:lnTo>
                  <a:pt x="123" y="184"/>
                </a:lnTo>
                <a:lnTo>
                  <a:pt x="123" y="123"/>
                </a:lnTo>
                <a:lnTo>
                  <a:pt x="184" y="123"/>
                </a:lnTo>
                <a:lnTo>
                  <a:pt x="184" y="6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48"/>
          <p:cNvSpPr>
            <a:spLocks/>
          </p:cNvSpPr>
          <p:nvPr/>
        </p:nvSpPr>
        <p:spPr bwMode="auto">
          <a:xfrm>
            <a:off x="5630863" y="1279525"/>
            <a:ext cx="585788" cy="390525"/>
          </a:xfrm>
          <a:custGeom>
            <a:avLst/>
            <a:gdLst>
              <a:gd name="T0" fmla="*/ 52 w 156"/>
              <a:gd name="T1" fmla="*/ 0 h 104"/>
              <a:gd name="T2" fmla="*/ 156 w 156"/>
              <a:gd name="T3" fmla="*/ 104 h 104"/>
              <a:gd name="T4" fmla="*/ 0 w 156"/>
              <a:gd name="T5" fmla="*/ 104 h 104"/>
              <a:gd name="T6" fmla="*/ 0 w 156"/>
              <a:gd name="T7" fmla="*/ 13 h 104"/>
              <a:gd name="T8" fmla="*/ 13 w 156"/>
              <a:gd name="T9" fmla="*/ 0 h 104"/>
              <a:gd name="T10" fmla="*/ 52 w 156"/>
              <a:gd name="T11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6" h="104">
                <a:moveTo>
                  <a:pt x="52" y="0"/>
                </a:moveTo>
                <a:cubicBezTo>
                  <a:pt x="156" y="104"/>
                  <a:pt x="156" y="104"/>
                  <a:pt x="156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0"/>
                  <a:pt x="13" y="0"/>
                </a:cubicBezTo>
                <a:lnTo>
                  <a:pt x="5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49"/>
          <p:cNvSpPr>
            <a:spLocks/>
          </p:cNvSpPr>
          <p:nvPr/>
        </p:nvSpPr>
        <p:spPr bwMode="auto">
          <a:xfrm>
            <a:off x="4946650" y="1817688"/>
            <a:ext cx="390525" cy="195263"/>
          </a:xfrm>
          <a:custGeom>
            <a:avLst/>
            <a:gdLst>
              <a:gd name="T0" fmla="*/ 0 w 104"/>
              <a:gd name="T1" fmla="*/ 52 h 52"/>
              <a:gd name="T2" fmla="*/ 52 w 104"/>
              <a:gd name="T3" fmla="*/ 0 h 52"/>
              <a:gd name="T4" fmla="*/ 104 w 104"/>
              <a:gd name="T5" fmla="*/ 52 h 52"/>
              <a:gd name="T6" fmla="*/ 0 w 104"/>
              <a:gd name="T7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4" h="52">
                <a:moveTo>
                  <a:pt x="0" y="52"/>
                </a:moveTo>
                <a:cubicBezTo>
                  <a:pt x="0" y="52"/>
                  <a:pt x="0" y="0"/>
                  <a:pt x="52" y="0"/>
                </a:cubicBezTo>
                <a:cubicBezTo>
                  <a:pt x="104" y="0"/>
                  <a:pt x="104" y="52"/>
                  <a:pt x="104" y="52"/>
                </a:cubicBezTo>
                <a:lnTo>
                  <a:pt x="0" y="52"/>
                </a:lnTo>
                <a:close/>
              </a:path>
            </a:pathLst>
          </a:custGeom>
          <a:solidFill>
            <a:srgbClr val="CFD8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50"/>
          <p:cNvSpPr>
            <a:spLocks/>
          </p:cNvSpPr>
          <p:nvPr/>
        </p:nvSpPr>
        <p:spPr bwMode="auto">
          <a:xfrm>
            <a:off x="5826125" y="1817688"/>
            <a:ext cx="390525" cy="195263"/>
          </a:xfrm>
          <a:custGeom>
            <a:avLst/>
            <a:gdLst>
              <a:gd name="T0" fmla="*/ 0 w 104"/>
              <a:gd name="T1" fmla="*/ 52 h 52"/>
              <a:gd name="T2" fmla="*/ 52 w 104"/>
              <a:gd name="T3" fmla="*/ 0 h 52"/>
              <a:gd name="T4" fmla="*/ 104 w 104"/>
              <a:gd name="T5" fmla="*/ 52 h 52"/>
              <a:gd name="T6" fmla="*/ 0 w 104"/>
              <a:gd name="T7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4" h="52">
                <a:moveTo>
                  <a:pt x="0" y="52"/>
                </a:moveTo>
                <a:cubicBezTo>
                  <a:pt x="0" y="52"/>
                  <a:pt x="0" y="0"/>
                  <a:pt x="52" y="0"/>
                </a:cubicBezTo>
                <a:cubicBezTo>
                  <a:pt x="104" y="0"/>
                  <a:pt x="104" y="52"/>
                  <a:pt x="104" y="52"/>
                </a:cubicBezTo>
                <a:lnTo>
                  <a:pt x="0" y="52"/>
                </a:lnTo>
                <a:close/>
              </a:path>
            </a:pathLst>
          </a:custGeom>
          <a:solidFill>
            <a:srgbClr val="CFD8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Oval 51"/>
          <p:cNvSpPr>
            <a:spLocks noChangeArrowheads="1"/>
          </p:cNvSpPr>
          <p:nvPr/>
        </p:nvSpPr>
        <p:spPr bwMode="auto">
          <a:xfrm>
            <a:off x="5873750" y="1865313"/>
            <a:ext cx="293688" cy="293688"/>
          </a:xfrm>
          <a:prstGeom prst="ellipse">
            <a:avLst/>
          </a:prstGeom>
          <a:solidFill>
            <a:srgbClr val="90A4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Oval 52"/>
          <p:cNvSpPr>
            <a:spLocks noChangeArrowheads="1"/>
          </p:cNvSpPr>
          <p:nvPr/>
        </p:nvSpPr>
        <p:spPr bwMode="auto">
          <a:xfrm>
            <a:off x="5972175" y="1963738"/>
            <a:ext cx="96838" cy="96838"/>
          </a:xfrm>
          <a:prstGeom prst="ellipse">
            <a:avLst/>
          </a:prstGeom>
          <a:solidFill>
            <a:srgbClr val="607D8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Oval 53"/>
          <p:cNvSpPr>
            <a:spLocks noChangeArrowheads="1"/>
          </p:cNvSpPr>
          <p:nvPr/>
        </p:nvSpPr>
        <p:spPr bwMode="auto">
          <a:xfrm>
            <a:off x="4995863" y="1865313"/>
            <a:ext cx="292100" cy="293688"/>
          </a:xfrm>
          <a:prstGeom prst="ellipse">
            <a:avLst/>
          </a:prstGeom>
          <a:solidFill>
            <a:srgbClr val="90A4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Oval 54"/>
          <p:cNvSpPr>
            <a:spLocks noChangeArrowheads="1"/>
          </p:cNvSpPr>
          <p:nvPr/>
        </p:nvSpPr>
        <p:spPr bwMode="auto">
          <a:xfrm>
            <a:off x="5092700" y="1963738"/>
            <a:ext cx="98425" cy="96838"/>
          </a:xfrm>
          <a:prstGeom prst="ellipse">
            <a:avLst/>
          </a:prstGeom>
          <a:solidFill>
            <a:srgbClr val="607D8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55"/>
          <p:cNvSpPr>
            <a:spLocks/>
          </p:cNvSpPr>
          <p:nvPr/>
        </p:nvSpPr>
        <p:spPr bwMode="auto">
          <a:xfrm>
            <a:off x="5581650" y="1084263"/>
            <a:ext cx="96838" cy="98425"/>
          </a:xfrm>
          <a:custGeom>
            <a:avLst/>
            <a:gdLst>
              <a:gd name="T0" fmla="*/ 13 w 26"/>
              <a:gd name="T1" fmla="*/ 0 h 26"/>
              <a:gd name="T2" fmla="*/ 0 w 26"/>
              <a:gd name="T3" fmla="*/ 13 h 26"/>
              <a:gd name="T4" fmla="*/ 0 w 26"/>
              <a:gd name="T5" fmla="*/ 26 h 26"/>
              <a:gd name="T6" fmla="*/ 26 w 26"/>
              <a:gd name="T7" fmla="*/ 26 h 26"/>
              <a:gd name="T8" fmla="*/ 26 w 26"/>
              <a:gd name="T9" fmla="*/ 13 h 26"/>
              <a:gd name="T10" fmla="*/ 13 w 26"/>
              <a:gd name="T11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" h="26">
                <a:moveTo>
                  <a:pt x="13" y="0"/>
                </a:moveTo>
                <a:cubicBezTo>
                  <a:pt x="6" y="0"/>
                  <a:pt x="0" y="6"/>
                  <a:pt x="0" y="13"/>
                </a:cubicBezTo>
                <a:cubicBezTo>
                  <a:pt x="0" y="26"/>
                  <a:pt x="0" y="26"/>
                  <a:pt x="0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13"/>
                  <a:pt x="26" y="13"/>
                  <a:pt x="26" y="13"/>
                </a:cubicBezTo>
                <a:cubicBezTo>
                  <a:pt x="26" y="6"/>
                  <a:pt x="20" y="0"/>
                  <a:pt x="13" y="0"/>
                </a:cubicBezTo>
                <a:close/>
              </a:path>
            </a:pathLst>
          </a:custGeom>
          <a:solidFill>
            <a:srgbClr val="E84E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56"/>
          <p:cNvSpPr>
            <a:spLocks/>
          </p:cNvSpPr>
          <p:nvPr/>
        </p:nvSpPr>
        <p:spPr bwMode="auto">
          <a:xfrm>
            <a:off x="5630863" y="1719263"/>
            <a:ext cx="146050" cy="49213"/>
          </a:xfrm>
          <a:custGeom>
            <a:avLst/>
            <a:gdLst>
              <a:gd name="T0" fmla="*/ 0 w 39"/>
              <a:gd name="T1" fmla="*/ 0 h 13"/>
              <a:gd name="T2" fmla="*/ 39 w 39"/>
              <a:gd name="T3" fmla="*/ 0 h 13"/>
              <a:gd name="T4" fmla="*/ 26 w 39"/>
              <a:gd name="T5" fmla="*/ 13 h 13"/>
              <a:gd name="T6" fmla="*/ 13 w 39"/>
              <a:gd name="T7" fmla="*/ 13 h 13"/>
              <a:gd name="T8" fmla="*/ 0 w 39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13">
                <a:moveTo>
                  <a:pt x="0" y="0"/>
                </a:move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13"/>
                  <a:pt x="26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0" y="13"/>
                  <a:pt x="0" y="0"/>
                </a:cubicBezTo>
                <a:close/>
              </a:path>
            </a:pathLst>
          </a:custGeom>
          <a:solidFill>
            <a:srgbClr val="B0BE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Rectangle 57"/>
          <p:cNvSpPr>
            <a:spLocks noChangeArrowheads="1"/>
          </p:cNvSpPr>
          <p:nvPr/>
        </p:nvSpPr>
        <p:spPr bwMode="auto">
          <a:xfrm>
            <a:off x="5483225" y="1182688"/>
            <a:ext cx="49213" cy="830263"/>
          </a:xfrm>
          <a:prstGeom prst="rect">
            <a:avLst/>
          </a:prstGeom>
          <a:solidFill>
            <a:srgbClr val="B0BE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58"/>
          <p:cNvSpPr>
            <a:spLocks/>
          </p:cNvSpPr>
          <p:nvPr/>
        </p:nvSpPr>
        <p:spPr bwMode="auto">
          <a:xfrm>
            <a:off x="5611813" y="2505075"/>
            <a:ext cx="300038" cy="134938"/>
          </a:xfrm>
          <a:custGeom>
            <a:avLst/>
            <a:gdLst>
              <a:gd name="T0" fmla="*/ 64 w 80"/>
              <a:gd name="T1" fmla="*/ 0 h 36"/>
              <a:gd name="T2" fmla="*/ 16 w 80"/>
              <a:gd name="T3" fmla="*/ 0 h 36"/>
              <a:gd name="T4" fmla="*/ 0 w 80"/>
              <a:gd name="T5" fmla="*/ 16 h 36"/>
              <a:gd name="T6" fmla="*/ 0 w 80"/>
              <a:gd name="T7" fmla="*/ 36 h 36"/>
              <a:gd name="T8" fmla="*/ 16 w 80"/>
              <a:gd name="T9" fmla="*/ 36 h 36"/>
              <a:gd name="T10" fmla="*/ 16 w 80"/>
              <a:gd name="T11" fmla="*/ 24 h 36"/>
              <a:gd name="T12" fmla="*/ 24 w 80"/>
              <a:gd name="T13" fmla="*/ 16 h 36"/>
              <a:gd name="T14" fmla="*/ 56 w 80"/>
              <a:gd name="T15" fmla="*/ 16 h 36"/>
              <a:gd name="T16" fmla="*/ 64 w 80"/>
              <a:gd name="T17" fmla="*/ 24 h 36"/>
              <a:gd name="T18" fmla="*/ 64 w 80"/>
              <a:gd name="T19" fmla="*/ 36 h 36"/>
              <a:gd name="T20" fmla="*/ 80 w 80"/>
              <a:gd name="T21" fmla="*/ 36 h 36"/>
              <a:gd name="T22" fmla="*/ 80 w 80"/>
              <a:gd name="T23" fmla="*/ 16 h 36"/>
              <a:gd name="T24" fmla="*/ 64 w 80"/>
              <a:gd name="T25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" h="36">
                <a:moveTo>
                  <a:pt x="64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36"/>
                  <a:pt x="0" y="36"/>
                  <a:pt x="0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0"/>
                  <a:pt x="20" y="16"/>
                  <a:pt x="24" y="16"/>
                </a:cubicBezTo>
                <a:cubicBezTo>
                  <a:pt x="56" y="16"/>
                  <a:pt x="56" y="16"/>
                  <a:pt x="56" y="16"/>
                </a:cubicBezTo>
                <a:cubicBezTo>
                  <a:pt x="60" y="16"/>
                  <a:pt x="64" y="20"/>
                  <a:pt x="64" y="24"/>
                </a:cubicBezTo>
                <a:cubicBezTo>
                  <a:pt x="64" y="36"/>
                  <a:pt x="64" y="36"/>
                  <a:pt x="64" y="36"/>
                </a:cubicBezTo>
                <a:cubicBezTo>
                  <a:pt x="80" y="36"/>
                  <a:pt x="80" y="36"/>
                  <a:pt x="80" y="36"/>
                </a:cubicBezTo>
                <a:cubicBezTo>
                  <a:pt x="80" y="16"/>
                  <a:pt x="80" y="16"/>
                  <a:pt x="80" y="16"/>
                </a:cubicBezTo>
                <a:cubicBezTo>
                  <a:pt x="80" y="7"/>
                  <a:pt x="73" y="0"/>
                  <a:pt x="64" y="0"/>
                </a:cubicBezTo>
                <a:close/>
              </a:path>
            </a:pathLst>
          </a:custGeom>
          <a:solidFill>
            <a:srgbClr val="90A4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59"/>
          <p:cNvSpPr>
            <a:spLocks/>
          </p:cNvSpPr>
          <p:nvPr/>
        </p:nvSpPr>
        <p:spPr bwMode="auto">
          <a:xfrm>
            <a:off x="5280025" y="2624138"/>
            <a:ext cx="962025" cy="631825"/>
          </a:xfrm>
          <a:custGeom>
            <a:avLst/>
            <a:gdLst>
              <a:gd name="T0" fmla="*/ 224 w 256"/>
              <a:gd name="T1" fmla="*/ 0 h 168"/>
              <a:gd name="T2" fmla="*/ 32 w 256"/>
              <a:gd name="T3" fmla="*/ 0 h 168"/>
              <a:gd name="T4" fmla="*/ 0 w 256"/>
              <a:gd name="T5" fmla="*/ 32 h 168"/>
              <a:gd name="T6" fmla="*/ 0 w 256"/>
              <a:gd name="T7" fmla="*/ 136 h 168"/>
              <a:gd name="T8" fmla="*/ 32 w 256"/>
              <a:gd name="T9" fmla="*/ 168 h 168"/>
              <a:gd name="T10" fmla="*/ 224 w 256"/>
              <a:gd name="T11" fmla="*/ 168 h 168"/>
              <a:gd name="T12" fmla="*/ 256 w 256"/>
              <a:gd name="T13" fmla="*/ 136 h 168"/>
              <a:gd name="T14" fmla="*/ 256 w 256"/>
              <a:gd name="T15" fmla="*/ 32 h 168"/>
              <a:gd name="T16" fmla="*/ 224 w 256"/>
              <a:gd name="T17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6" h="168">
                <a:moveTo>
                  <a:pt x="224" y="0"/>
                </a:move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54"/>
                  <a:pt x="14" y="168"/>
                  <a:pt x="32" y="168"/>
                </a:cubicBezTo>
                <a:cubicBezTo>
                  <a:pt x="224" y="168"/>
                  <a:pt x="224" y="168"/>
                  <a:pt x="224" y="168"/>
                </a:cubicBezTo>
                <a:cubicBezTo>
                  <a:pt x="242" y="168"/>
                  <a:pt x="256" y="154"/>
                  <a:pt x="256" y="136"/>
                </a:cubicBezTo>
                <a:cubicBezTo>
                  <a:pt x="256" y="32"/>
                  <a:pt x="256" y="32"/>
                  <a:pt x="256" y="32"/>
                </a:cubicBezTo>
                <a:cubicBezTo>
                  <a:pt x="256" y="14"/>
                  <a:pt x="242" y="0"/>
                  <a:pt x="224" y="0"/>
                </a:cubicBezTo>
                <a:close/>
              </a:path>
            </a:pathLst>
          </a:custGeom>
          <a:solidFill>
            <a:srgbClr val="CFD8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Rectangle 60"/>
          <p:cNvSpPr>
            <a:spLocks noChangeArrowheads="1"/>
          </p:cNvSpPr>
          <p:nvPr/>
        </p:nvSpPr>
        <p:spPr bwMode="auto">
          <a:xfrm>
            <a:off x="5461000" y="2624138"/>
            <a:ext cx="60325" cy="631825"/>
          </a:xfrm>
          <a:prstGeom prst="rect">
            <a:avLst/>
          </a:prstGeom>
          <a:solidFill>
            <a:srgbClr val="ECEF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Rectangle 61"/>
          <p:cNvSpPr>
            <a:spLocks noChangeArrowheads="1"/>
          </p:cNvSpPr>
          <p:nvPr/>
        </p:nvSpPr>
        <p:spPr bwMode="auto">
          <a:xfrm>
            <a:off x="6002338" y="2624138"/>
            <a:ext cx="60325" cy="631825"/>
          </a:xfrm>
          <a:prstGeom prst="rect">
            <a:avLst/>
          </a:prstGeom>
          <a:solidFill>
            <a:srgbClr val="ECEF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Rectangle 62"/>
          <p:cNvSpPr>
            <a:spLocks noChangeArrowheads="1"/>
          </p:cNvSpPr>
          <p:nvPr/>
        </p:nvSpPr>
        <p:spPr bwMode="auto">
          <a:xfrm>
            <a:off x="6062663" y="2624138"/>
            <a:ext cx="60325" cy="631825"/>
          </a:xfrm>
          <a:prstGeom prst="rect">
            <a:avLst/>
          </a:prstGeom>
          <a:solidFill>
            <a:srgbClr val="26C6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Rectangle 63"/>
          <p:cNvSpPr>
            <a:spLocks noChangeArrowheads="1"/>
          </p:cNvSpPr>
          <p:nvPr/>
        </p:nvSpPr>
        <p:spPr bwMode="auto">
          <a:xfrm>
            <a:off x="5400675" y="2624138"/>
            <a:ext cx="60325" cy="631825"/>
          </a:xfrm>
          <a:prstGeom prst="rect">
            <a:avLst/>
          </a:prstGeom>
          <a:solidFill>
            <a:srgbClr val="26C6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Oval 64"/>
          <p:cNvSpPr>
            <a:spLocks noChangeArrowheads="1"/>
          </p:cNvSpPr>
          <p:nvPr/>
        </p:nvSpPr>
        <p:spPr bwMode="auto">
          <a:xfrm>
            <a:off x="5611813" y="2805113"/>
            <a:ext cx="300038" cy="300038"/>
          </a:xfrm>
          <a:prstGeom prst="ellipse">
            <a:avLst/>
          </a:prstGeom>
          <a:solidFill>
            <a:srgbClr val="26C6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65"/>
          <p:cNvSpPr>
            <a:spLocks/>
          </p:cNvSpPr>
          <p:nvPr/>
        </p:nvSpPr>
        <p:spPr bwMode="auto">
          <a:xfrm>
            <a:off x="5672138" y="2865438"/>
            <a:ext cx="179388" cy="180975"/>
          </a:xfrm>
          <a:custGeom>
            <a:avLst/>
            <a:gdLst>
              <a:gd name="T0" fmla="*/ 113 w 113"/>
              <a:gd name="T1" fmla="*/ 38 h 114"/>
              <a:gd name="T2" fmla="*/ 75 w 113"/>
              <a:gd name="T3" fmla="*/ 38 h 114"/>
              <a:gd name="T4" fmla="*/ 75 w 113"/>
              <a:gd name="T5" fmla="*/ 0 h 114"/>
              <a:gd name="T6" fmla="*/ 37 w 113"/>
              <a:gd name="T7" fmla="*/ 0 h 114"/>
              <a:gd name="T8" fmla="*/ 37 w 113"/>
              <a:gd name="T9" fmla="*/ 38 h 114"/>
              <a:gd name="T10" fmla="*/ 0 w 113"/>
              <a:gd name="T11" fmla="*/ 38 h 114"/>
              <a:gd name="T12" fmla="*/ 0 w 113"/>
              <a:gd name="T13" fmla="*/ 76 h 114"/>
              <a:gd name="T14" fmla="*/ 37 w 113"/>
              <a:gd name="T15" fmla="*/ 76 h 114"/>
              <a:gd name="T16" fmla="*/ 37 w 113"/>
              <a:gd name="T17" fmla="*/ 114 h 114"/>
              <a:gd name="T18" fmla="*/ 75 w 113"/>
              <a:gd name="T19" fmla="*/ 114 h 114"/>
              <a:gd name="T20" fmla="*/ 75 w 113"/>
              <a:gd name="T21" fmla="*/ 76 h 114"/>
              <a:gd name="T22" fmla="*/ 113 w 113"/>
              <a:gd name="T23" fmla="*/ 76 h 114"/>
              <a:gd name="T24" fmla="*/ 113 w 113"/>
              <a:gd name="T25" fmla="*/ 38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3" h="114">
                <a:moveTo>
                  <a:pt x="113" y="38"/>
                </a:moveTo>
                <a:lnTo>
                  <a:pt x="75" y="38"/>
                </a:lnTo>
                <a:lnTo>
                  <a:pt x="75" y="0"/>
                </a:lnTo>
                <a:lnTo>
                  <a:pt x="37" y="0"/>
                </a:lnTo>
                <a:lnTo>
                  <a:pt x="37" y="38"/>
                </a:lnTo>
                <a:lnTo>
                  <a:pt x="0" y="38"/>
                </a:lnTo>
                <a:lnTo>
                  <a:pt x="0" y="76"/>
                </a:lnTo>
                <a:lnTo>
                  <a:pt x="37" y="76"/>
                </a:lnTo>
                <a:lnTo>
                  <a:pt x="37" y="114"/>
                </a:lnTo>
                <a:lnTo>
                  <a:pt x="75" y="114"/>
                </a:lnTo>
                <a:lnTo>
                  <a:pt x="75" y="76"/>
                </a:lnTo>
                <a:lnTo>
                  <a:pt x="113" y="76"/>
                </a:lnTo>
                <a:lnTo>
                  <a:pt x="113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Oval 66"/>
          <p:cNvSpPr>
            <a:spLocks noChangeArrowheads="1"/>
          </p:cNvSpPr>
          <p:nvPr/>
        </p:nvSpPr>
        <p:spPr bwMode="auto">
          <a:xfrm>
            <a:off x="4191000" y="3703638"/>
            <a:ext cx="766763" cy="879475"/>
          </a:xfrm>
          <a:prstGeom prst="ellipse">
            <a:avLst/>
          </a:prstGeom>
          <a:solidFill>
            <a:srgbClr val="FDE0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67"/>
          <p:cNvSpPr>
            <a:spLocks/>
          </p:cNvSpPr>
          <p:nvPr/>
        </p:nvSpPr>
        <p:spPr bwMode="auto">
          <a:xfrm>
            <a:off x="3792538" y="3544888"/>
            <a:ext cx="781050" cy="890588"/>
          </a:xfrm>
          <a:custGeom>
            <a:avLst/>
            <a:gdLst>
              <a:gd name="T0" fmla="*/ 0 w 208"/>
              <a:gd name="T1" fmla="*/ 162 h 237"/>
              <a:gd name="T2" fmla="*/ 65 w 208"/>
              <a:gd name="T3" fmla="*/ 237 h 237"/>
              <a:gd name="T4" fmla="*/ 130 w 208"/>
              <a:gd name="T5" fmla="*/ 162 h 237"/>
              <a:gd name="T6" fmla="*/ 208 w 208"/>
              <a:gd name="T7" fmla="*/ 81 h 237"/>
              <a:gd name="T8" fmla="*/ 208 w 208"/>
              <a:gd name="T9" fmla="*/ 42 h 237"/>
              <a:gd name="T10" fmla="*/ 78 w 208"/>
              <a:gd name="T11" fmla="*/ 107 h 237"/>
              <a:gd name="T12" fmla="*/ 0 w 208"/>
              <a:gd name="T13" fmla="*/ 162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8" h="237">
                <a:moveTo>
                  <a:pt x="0" y="162"/>
                </a:moveTo>
                <a:cubicBezTo>
                  <a:pt x="0" y="162"/>
                  <a:pt x="0" y="237"/>
                  <a:pt x="65" y="237"/>
                </a:cubicBezTo>
                <a:cubicBezTo>
                  <a:pt x="130" y="237"/>
                  <a:pt x="130" y="162"/>
                  <a:pt x="130" y="162"/>
                </a:cubicBezTo>
                <a:cubicBezTo>
                  <a:pt x="130" y="97"/>
                  <a:pt x="182" y="81"/>
                  <a:pt x="208" y="81"/>
                </a:cubicBezTo>
                <a:cubicBezTo>
                  <a:pt x="208" y="42"/>
                  <a:pt x="208" y="42"/>
                  <a:pt x="208" y="42"/>
                </a:cubicBezTo>
                <a:cubicBezTo>
                  <a:pt x="208" y="42"/>
                  <a:pt x="117" y="0"/>
                  <a:pt x="78" y="107"/>
                </a:cubicBezTo>
                <a:cubicBezTo>
                  <a:pt x="47" y="193"/>
                  <a:pt x="0" y="162"/>
                  <a:pt x="0" y="162"/>
                </a:cubicBezTo>
                <a:close/>
              </a:path>
            </a:pathLst>
          </a:custGeom>
          <a:solidFill>
            <a:srgbClr val="FFC1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68"/>
          <p:cNvSpPr>
            <a:spLocks/>
          </p:cNvSpPr>
          <p:nvPr/>
        </p:nvSpPr>
        <p:spPr bwMode="auto">
          <a:xfrm>
            <a:off x="4573588" y="3544888"/>
            <a:ext cx="782638" cy="890588"/>
          </a:xfrm>
          <a:custGeom>
            <a:avLst/>
            <a:gdLst>
              <a:gd name="T0" fmla="*/ 208 w 208"/>
              <a:gd name="T1" fmla="*/ 162 h 237"/>
              <a:gd name="T2" fmla="*/ 143 w 208"/>
              <a:gd name="T3" fmla="*/ 237 h 237"/>
              <a:gd name="T4" fmla="*/ 78 w 208"/>
              <a:gd name="T5" fmla="*/ 162 h 237"/>
              <a:gd name="T6" fmla="*/ 0 w 208"/>
              <a:gd name="T7" fmla="*/ 81 h 237"/>
              <a:gd name="T8" fmla="*/ 0 w 208"/>
              <a:gd name="T9" fmla="*/ 42 h 237"/>
              <a:gd name="T10" fmla="*/ 130 w 208"/>
              <a:gd name="T11" fmla="*/ 107 h 237"/>
              <a:gd name="T12" fmla="*/ 208 w 208"/>
              <a:gd name="T13" fmla="*/ 162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8" h="237">
                <a:moveTo>
                  <a:pt x="208" y="162"/>
                </a:moveTo>
                <a:cubicBezTo>
                  <a:pt x="208" y="162"/>
                  <a:pt x="208" y="237"/>
                  <a:pt x="143" y="237"/>
                </a:cubicBezTo>
                <a:cubicBezTo>
                  <a:pt x="78" y="237"/>
                  <a:pt x="78" y="162"/>
                  <a:pt x="78" y="162"/>
                </a:cubicBezTo>
                <a:cubicBezTo>
                  <a:pt x="78" y="97"/>
                  <a:pt x="26" y="81"/>
                  <a:pt x="0" y="81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91" y="0"/>
                  <a:pt x="130" y="107"/>
                </a:cubicBezTo>
                <a:cubicBezTo>
                  <a:pt x="161" y="193"/>
                  <a:pt x="208" y="162"/>
                  <a:pt x="208" y="162"/>
                </a:cubicBezTo>
                <a:close/>
              </a:path>
            </a:pathLst>
          </a:custGeom>
          <a:solidFill>
            <a:srgbClr val="FFC1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Oval 69"/>
          <p:cNvSpPr>
            <a:spLocks noChangeArrowheads="1"/>
          </p:cNvSpPr>
          <p:nvPr/>
        </p:nvSpPr>
        <p:spPr bwMode="auto">
          <a:xfrm>
            <a:off x="4622800" y="4094163"/>
            <a:ext cx="195263" cy="984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Oval 70"/>
          <p:cNvSpPr>
            <a:spLocks noChangeArrowheads="1"/>
          </p:cNvSpPr>
          <p:nvPr/>
        </p:nvSpPr>
        <p:spPr bwMode="auto">
          <a:xfrm>
            <a:off x="4672013" y="4094163"/>
            <a:ext cx="98425" cy="98425"/>
          </a:xfrm>
          <a:prstGeom prst="ellipse">
            <a:avLst/>
          </a:prstGeom>
          <a:solidFill>
            <a:srgbClr val="00BC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Oval 71"/>
          <p:cNvSpPr>
            <a:spLocks noChangeArrowheads="1"/>
          </p:cNvSpPr>
          <p:nvPr/>
        </p:nvSpPr>
        <p:spPr bwMode="auto">
          <a:xfrm>
            <a:off x="4330700" y="4094163"/>
            <a:ext cx="195263" cy="984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Oval 72"/>
          <p:cNvSpPr>
            <a:spLocks noChangeArrowheads="1"/>
          </p:cNvSpPr>
          <p:nvPr/>
        </p:nvSpPr>
        <p:spPr bwMode="auto">
          <a:xfrm>
            <a:off x="4378325" y="4094163"/>
            <a:ext cx="98425" cy="98425"/>
          </a:xfrm>
          <a:prstGeom prst="ellipse">
            <a:avLst/>
          </a:prstGeom>
          <a:solidFill>
            <a:srgbClr val="00BC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73"/>
          <p:cNvSpPr>
            <a:spLocks/>
          </p:cNvSpPr>
          <p:nvPr/>
        </p:nvSpPr>
        <p:spPr bwMode="auto">
          <a:xfrm>
            <a:off x="4427538" y="4338638"/>
            <a:ext cx="293688" cy="96838"/>
          </a:xfrm>
          <a:custGeom>
            <a:avLst/>
            <a:gdLst>
              <a:gd name="T0" fmla="*/ 78 w 78"/>
              <a:gd name="T1" fmla="*/ 0 h 26"/>
              <a:gd name="T2" fmla="*/ 39 w 78"/>
              <a:gd name="T3" fmla="*/ 26 h 26"/>
              <a:gd name="T4" fmla="*/ 0 w 78"/>
              <a:gd name="T5" fmla="*/ 0 h 26"/>
              <a:gd name="T6" fmla="*/ 78 w 78"/>
              <a:gd name="T7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" h="26">
                <a:moveTo>
                  <a:pt x="78" y="0"/>
                </a:moveTo>
                <a:cubicBezTo>
                  <a:pt x="78" y="0"/>
                  <a:pt x="65" y="26"/>
                  <a:pt x="39" y="26"/>
                </a:cubicBezTo>
                <a:cubicBezTo>
                  <a:pt x="13" y="26"/>
                  <a:pt x="0" y="0"/>
                  <a:pt x="0" y="0"/>
                </a:cubicBezTo>
                <a:lnTo>
                  <a:pt x="78" y="0"/>
                </a:lnTo>
                <a:close/>
              </a:path>
            </a:pathLst>
          </a:custGeom>
          <a:solidFill>
            <a:srgbClr val="F36C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74"/>
          <p:cNvSpPr>
            <a:spLocks/>
          </p:cNvSpPr>
          <p:nvPr/>
        </p:nvSpPr>
        <p:spPr bwMode="auto">
          <a:xfrm>
            <a:off x="4183063" y="3360738"/>
            <a:ext cx="782638" cy="488950"/>
          </a:xfrm>
          <a:custGeom>
            <a:avLst/>
            <a:gdLst>
              <a:gd name="T0" fmla="*/ 104 w 208"/>
              <a:gd name="T1" fmla="*/ 0 h 130"/>
              <a:gd name="T2" fmla="*/ 208 w 208"/>
              <a:gd name="T3" fmla="*/ 26 h 130"/>
              <a:gd name="T4" fmla="*/ 169 w 208"/>
              <a:gd name="T5" fmla="*/ 130 h 130"/>
              <a:gd name="T6" fmla="*/ 104 w 208"/>
              <a:gd name="T7" fmla="*/ 104 h 130"/>
              <a:gd name="T8" fmla="*/ 39 w 208"/>
              <a:gd name="T9" fmla="*/ 130 h 130"/>
              <a:gd name="T10" fmla="*/ 0 w 208"/>
              <a:gd name="T11" fmla="*/ 26 h 130"/>
              <a:gd name="T12" fmla="*/ 104 w 208"/>
              <a:gd name="T13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8" h="130">
                <a:moveTo>
                  <a:pt x="104" y="0"/>
                </a:moveTo>
                <a:cubicBezTo>
                  <a:pt x="182" y="0"/>
                  <a:pt x="208" y="26"/>
                  <a:pt x="208" y="26"/>
                </a:cubicBezTo>
                <a:cubicBezTo>
                  <a:pt x="169" y="130"/>
                  <a:pt x="169" y="130"/>
                  <a:pt x="169" y="130"/>
                </a:cubicBezTo>
                <a:cubicBezTo>
                  <a:pt x="169" y="130"/>
                  <a:pt x="156" y="104"/>
                  <a:pt x="104" y="104"/>
                </a:cubicBezTo>
                <a:cubicBezTo>
                  <a:pt x="52" y="104"/>
                  <a:pt x="39" y="130"/>
                  <a:pt x="39" y="130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6"/>
                  <a:pt x="26" y="0"/>
                  <a:pt x="104" y="0"/>
                </a:cubicBezTo>
                <a:close/>
              </a:path>
            </a:pathLst>
          </a:custGeom>
          <a:solidFill>
            <a:srgbClr val="CFD8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Oval 75"/>
          <p:cNvSpPr>
            <a:spLocks noChangeArrowheads="1"/>
          </p:cNvSpPr>
          <p:nvPr/>
        </p:nvSpPr>
        <p:spPr bwMode="auto">
          <a:xfrm>
            <a:off x="4330700" y="3752850"/>
            <a:ext cx="487363" cy="96838"/>
          </a:xfrm>
          <a:prstGeom prst="ellipse">
            <a:avLst/>
          </a:prstGeom>
          <a:solidFill>
            <a:srgbClr val="ECEF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Oval 76"/>
          <p:cNvSpPr>
            <a:spLocks noChangeArrowheads="1"/>
          </p:cNvSpPr>
          <p:nvPr/>
        </p:nvSpPr>
        <p:spPr bwMode="auto">
          <a:xfrm>
            <a:off x="3890963" y="4240213"/>
            <a:ext cx="292100" cy="98425"/>
          </a:xfrm>
          <a:prstGeom prst="ellipse">
            <a:avLst/>
          </a:prstGeom>
          <a:solidFill>
            <a:srgbClr val="FFA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Oval 77"/>
          <p:cNvSpPr>
            <a:spLocks noChangeArrowheads="1"/>
          </p:cNvSpPr>
          <p:nvPr/>
        </p:nvSpPr>
        <p:spPr bwMode="auto">
          <a:xfrm>
            <a:off x="4965700" y="4240213"/>
            <a:ext cx="292100" cy="98425"/>
          </a:xfrm>
          <a:prstGeom prst="ellipse">
            <a:avLst/>
          </a:prstGeom>
          <a:solidFill>
            <a:srgbClr val="FFA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78"/>
          <p:cNvSpPr>
            <a:spLocks/>
          </p:cNvSpPr>
          <p:nvPr/>
        </p:nvSpPr>
        <p:spPr bwMode="auto">
          <a:xfrm>
            <a:off x="4427538" y="3409950"/>
            <a:ext cx="293688" cy="293688"/>
          </a:xfrm>
          <a:custGeom>
            <a:avLst/>
            <a:gdLst>
              <a:gd name="T0" fmla="*/ 185 w 185"/>
              <a:gd name="T1" fmla="*/ 62 h 185"/>
              <a:gd name="T2" fmla="*/ 123 w 185"/>
              <a:gd name="T3" fmla="*/ 62 h 185"/>
              <a:gd name="T4" fmla="*/ 123 w 185"/>
              <a:gd name="T5" fmla="*/ 0 h 185"/>
              <a:gd name="T6" fmla="*/ 62 w 185"/>
              <a:gd name="T7" fmla="*/ 0 h 185"/>
              <a:gd name="T8" fmla="*/ 62 w 185"/>
              <a:gd name="T9" fmla="*/ 62 h 185"/>
              <a:gd name="T10" fmla="*/ 0 w 185"/>
              <a:gd name="T11" fmla="*/ 62 h 185"/>
              <a:gd name="T12" fmla="*/ 0 w 185"/>
              <a:gd name="T13" fmla="*/ 123 h 185"/>
              <a:gd name="T14" fmla="*/ 62 w 185"/>
              <a:gd name="T15" fmla="*/ 123 h 185"/>
              <a:gd name="T16" fmla="*/ 62 w 185"/>
              <a:gd name="T17" fmla="*/ 185 h 185"/>
              <a:gd name="T18" fmla="*/ 123 w 185"/>
              <a:gd name="T19" fmla="*/ 185 h 185"/>
              <a:gd name="T20" fmla="*/ 123 w 185"/>
              <a:gd name="T21" fmla="*/ 123 h 185"/>
              <a:gd name="T22" fmla="*/ 185 w 185"/>
              <a:gd name="T23" fmla="*/ 123 h 185"/>
              <a:gd name="T24" fmla="*/ 185 w 185"/>
              <a:gd name="T25" fmla="*/ 62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85" h="185">
                <a:moveTo>
                  <a:pt x="185" y="62"/>
                </a:moveTo>
                <a:lnTo>
                  <a:pt x="123" y="62"/>
                </a:lnTo>
                <a:lnTo>
                  <a:pt x="123" y="0"/>
                </a:lnTo>
                <a:lnTo>
                  <a:pt x="62" y="0"/>
                </a:lnTo>
                <a:lnTo>
                  <a:pt x="62" y="62"/>
                </a:lnTo>
                <a:lnTo>
                  <a:pt x="0" y="62"/>
                </a:lnTo>
                <a:lnTo>
                  <a:pt x="0" y="123"/>
                </a:lnTo>
                <a:lnTo>
                  <a:pt x="62" y="123"/>
                </a:lnTo>
                <a:lnTo>
                  <a:pt x="62" y="185"/>
                </a:lnTo>
                <a:lnTo>
                  <a:pt x="123" y="185"/>
                </a:lnTo>
                <a:lnTo>
                  <a:pt x="123" y="123"/>
                </a:lnTo>
                <a:lnTo>
                  <a:pt x="185" y="123"/>
                </a:lnTo>
                <a:lnTo>
                  <a:pt x="185" y="6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79"/>
          <p:cNvSpPr>
            <a:spLocks/>
          </p:cNvSpPr>
          <p:nvPr/>
        </p:nvSpPr>
        <p:spPr bwMode="auto">
          <a:xfrm>
            <a:off x="7866063" y="3736975"/>
            <a:ext cx="390525" cy="962025"/>
          </a:xfrm>
          <a:custGeom>
            <a:avLst/>
            <a:gdLst>
              <a:gd name="T0" fmla="*/ 104 w 104"/>
              <a:gd name="T1" fmla="*/ 256 h 256"/>
              <a:gd name="T2" fmla="*/ 8 w 104"/>
              <a:gd name="T3" fmla="*/ 128 h 256"/>
              <a:gd name="T4" fmla="*/ 104 w 104"/>
              <a:gd name="T5" fmla="*/ 0 h 256"/>
              <a:gd name="T6" fmla="*/ 96 w 104"/>
              <a:gd name="T7" fmla="*/ 0 h 256"/>
              <a:gd name="T8" fmla="*/ 0 w 104"/>
              <a:gd name="T9" fmla="*/ 128 h 256"/>
              <a:gd name="T10" fmla="*/ 96 w 104"/>
              <a:gd name="T11" fmla="*/ 256 h 256"/>
              <a:gd name="T12" fmla="*/ 104 w 104"/>
              <a:gd name="T13" fmla="*/ 256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4" h="256">
                <a:moveTo>
                  <a:pt x="104" y="256"/>
                </a:moveTo>
                <a:cubicBezTo>
                  <a:pt x="104" y="192"/>
                  <a:pt x="8" y="192"/>
                  <a:pt x="8" y="128"/>
                </a:cubicBezTo>
                <a:cubicBezTo>
                  <a:pt x="8" y="64"/>
                  <a:pt x="104" y="64"/>
                  <a:pt x="104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56"/>
                  <a:pt x="0" y="56"/>
                  <a:pt x="0" y="128"/>
                </a:cubicBezTo>
                <a:cubicBezTo>
                  <a:pt x="0" y="200"/>
                  <a:pt x="96" y="200"/>
                  <a:pt x="96" y="256"/>
                </a:cubicBezTo>
                <a:lnTo>
                  <a:pt x="104" y="256"/>
                </a:lnTo>
                <a:close/>
              </a:path>
            </a:pathLst>
          </a:custGeom>
          <a:solidFill>
            <a:srgbClr val="00BC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80"/>
          <p:cNvSpPr>
            <a:spLocks/>
          </p:cNvSpPr>
          <p:nvPr/>
        </p:nvSpPr>
        <p:spPr bwMode="auto">
          <a:xfrm>
            <a:off x="7866063" y="3736975"/>
            <a:ext cx="390525" cy="962025"/>
          </a:xfrm>
          <a:custGeom>
            <a:avLst/>
            <a:gdLst>
              <a:gd name="T0" fmla="*/ 0 w 104"/>
              <a:gd name="T1" fmla="*/ 256 h 256"/>
              <a:gd name="T2" fmla="*/ 96 w 104"/>
              <a:gd name="T3" fmla="*/ 128 h 256"/>
              <a:gd name="T4" fmla="*/ 0 w 104"/>
              <a:gd name="T5" fmla="*/ 0 h 256"/>
              <a:gd name="T6" fmla="*/ 8 w 104"/>
              <a:gd name="T7" fmla="*/ 0 h 256"/>
              <a:gd name="T8" fmla="*/ 104 w 104"/>
              <a:gd name="T9" fmla="*/ 128 h 256"/>
              <a:gd name="T10" fmla="*/ 8 w 104"/>
              <a:gd name="T11" fmla="*/ 256 h 256"/>
              <a:gd name="T12" fmla="*/ 0 w 104"/>
              <a:gd name="T13" fmla="*/ 256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4" h="256">
                <a:moveTo>
                  <a:pt x="0" y="256"/>
                </a:moveTo>
                <a:cubicBezTo>
                  <a:pt x="0" y="192"/>
                  <a:pt x="96" y="192"/>
                  <a:pt x="96" y="128"/>
                </a:cubicBezTo>
                <a:cubicBezTo>
                  <a:pt x="96" y="64"/>
                  <a:pt x="0" y="64"/>
                  <a:pt x="0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56"/>
                  <a:pt x="104" y="56"/>
                  <a:pt x="104" y="128"/>
                </a:cubicBezTo>
                <a:cubicBezTo>
                  <a:pt x="104" y="200"/>
                  <a:pt x="8" y="200"/>
                  <a:pt x="8" y="256"/>
                </a:cubicBezTo>
                <a:lnTo>
                  <a:pt x="0" y="256"/>
                </a:lnTo>
                <a:close/>
              </a:path>
            </a:pathLst>
          </a:custGeom>
          <a:solidFill>
            <a:srgbClr val="00BC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Rectangle 81"/>
          <p:cNvSpPr>
            <a:spLocks noChangeArrowheads="1"/>
          </p:cNvSpPr>
          <p:nvPr/>
        </p:nvSpPr>
        <p:spPr bwMode="auto">
          <a:xfrm>
            <a:off x="7926388" y="4248150"/>
            <a:ext cx="269875" cy="30163"/>
          </a:xfrm>
          <a:prstGeom prst="rect">
            <a:avLst/>
          </a:prstGeom>
          <a:solidFill>
            <a:srgbClr val="B0BE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Rectangle 82"/>
          <p:cNvSpPr>
            <a:spLocks noChangeArrowheads="1"/>
          </p:cNvSpPr>
          <p:nvPr/>
        </p:nvSpPr>
        <p:spPr bwMode="auto">
          <a:xfrm>
            <a:off x="7956550" y="4308475"/>
            <a:ext cx="209550" cy="30163"/>
          </a:xfrm>
          <a:prstGeom prst="rect">
            <a:avLst/>
          </a:prstGeom>
          <a:solidFill>
            <a:srgbClr val="B0BE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Rectangle 83"/>
          <p:cNvSpPr>
            <a:spLocks noChangeArrowheads="1"/>
          </p:cNvSpPr>
          <p:nvPr/>
        </p:nvSpPr>
        <p:spPr bwMode="auto">
          <a:xfrm>
            <a:off x="7926388" y="4187825"/>
            <a:ext cx="269875" cy="30163"/>
          </a:xfrm>
          <a:prstGeom prst="rect">
            <a:avLst/>
          </a:prstGeom>
          <a:solidFill>
            <a:srgbClr val="B0BE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Rectangle 84"/>
          <p:cNvSpPr>
            <a:spLocks noChangeArrowheads="1"/>
          </p:cNvSpPr>
          <p:nvPr/>
        </p:nvSpPr>
        <p:spPr bwMode="auto">
          <a:xfrm>
            <a:off x="7986713" y="4067175"/>
            <a:ext cx="149225" cy="30163"/>
          </a:xfrm>
          <a:prstGeom prst="rect">
            <a:avLst/>
          </a:prstGeom>
          <a:solidFill>
            <a:srgbClr val="B0BE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Rectangle 85"/>
          <p:cNvSpPr>
            <a:spLocks noChangeArrowheads="1"/>
          </p:cNvSpPr>
          <p:nvPr/>
        </p:nvSpPr>
        <p:spPr bwMode="auto">
          <a:xfrm>
            <a:off x="7956550" y="4127500"/>
            <a:ext cx="209550" cy="30163"/>
          </a:xfrm>
          <a:prstGeom prst="rect">
            <a:avLst/>
          </a:prstGeom>
          <a:solidFill>
            <a:srgbClr val="B0BE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Rectangle 86"/>
          <p:cNvSpPr>
            <a:spLocks noChangeArrowheads="1"/>
          </p:cNvSpPr>
          <p:nvPr/>
        </p:nvSpPr>
        <p:spPr bwMode="auto">
          <a:xfrm>
            <a:off x="7926388" y="3736975"/>
            <a:ext cx="269875" cy="30163"/>
          </a:xfrm>
          <a:prstGeom prst="rect">
            <a:avLst/>
          </a:prstGeom>
          <a:solidFill>
            <a:srgbClr val="B0BE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Rectangle 87"/>
          <p:cNvSpPr>
            <a:spLocks noChangeArrowheads="1"/>
          </p:cNvSpPr>
          <p:nvPr/>
        </p:nvSpPr>
        <p:spPr bwMode="auto">
          <a:xfrm>
            <a:off x="7956550" y="3797300"/>
            <a:ext cx="209550" cy="30163"/>
          </a:xfrm>
          <a:prstGeom prst="rect">
            <a:avLst/>
          </a:prstGeom>
          <a:solidFill>
            <a:srgbClr val="B0BE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Rectangle 88"/>
          <p:cNvSpPr>
            <a:spLocks noChangeArrowheads="1"/>
          </p:cNvSpPr>
          <p:nvPr/>
        </p:nvSpPr>
        <p:spPr bwMode="auto">
          <a:xfrm>
            <a:off x="8016875" y="3857625"/>
            <a:ext cx="88900" cy="30163"/>
          </a:xfrm>
          <a:prstGeom prst="rect">
            <a:avLst/>
          </a:prstGeom>
          <a:solidFill>
            <a:srgbClr val="B0BE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Rectangle 89"/>
          <p:cNvSpPr>
            <a:spLocks noChangeArrowheads="1"/>
          </p:cNvSpPr>
          <p:nvPr/>
        </p:nvSpPr>
        <p:spPr bwMode="auto">
          <a:xfrm>
            <a:off x="7926388" y="4668838"/>
            <a:ext cx="269875" cy="30163"/>
          </a:xfrm>
          <a:prstGeom prst="rect">
            <a:avLst/>
          </a:prstGeom>
          <a:solidFill>
            <a:srgbClr val="B0BE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Rectangle 90"/>
          <p:cNvSpPr>
            <a:spLocks noChangeArrowheads="1"/>
          </p:cNvSpPr>
          <p:nvPr/>
        </p:nvSpPr>
        <p:spPr bwMode="auto">
          <a:xfrm>
            <a:off x="7956550" y="4608513"/>
            <a:ext cx="209550" cy="30163"/>
          </a:xfrm>
          <a:prstGeom prst="rect">
            <a:avLst/>
          </a:prstGeom>
          <a:solidFill>
            <a:srgbClr val="B0BE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Rectangle 91"/>
          <p:cNvSpPr>
            <a:spLocks noChangeArrowheads="1"/>
          </p:cNvSpPr>
          <p:nvPr/>
        </p:nvSpPr>
        <p:spPr bwMode="auto">
          <a:xfrm>
            <a:off x="8016875" y="4548188"/>
            <a:ext cx="88900" cy="30163"/>
          </a:xfrm>
          <a:prstGeom prst="rect">
            <a:avLst/>
          </a:prstGeom>
          <a:solidFill>
            <a:srgbClr val="B0BE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Rectangle 92"/>
          <p:cNvSpPr>
            <a:spLocks noChangeArrowheads="1"/>
          </p:cNvSpPr>
          <p:nvPr/>
        </p:nvSpPr>
        <p:spPr bwMode="auto">
          <a:xfrm>
            <a:off x="8016875" y="4368800"/>
            <a:ext cx="88900" cy="30163"/>
          </a:xfrm>
          <a:prstGeom prst="rect">
            <a:avLst/>
          </a:prstGeom>
          <a:solidFill>
            <a:srgbClr val="B0BE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93"/>
          <p:cNvSpPr>
            <a:spLocks/>
          </p:cNvSpPr>
          <p:nvPr/>
        </p:nvSpPr>
        <p:spPr bwMode="auto">
          <a:xfrm>
            <a:off x="3671888" y="2700338"/>
            <a:ext cx="301625" cy="571500"/>
          </a:xfrm>
          <a:custGeom>
            <a:avLst/>
            <a:gdLst>
              <a:gd name="T0" fmla="*/ 190 w 190"/>
              <a:gd name="T1" fmla="*/ 76 h 360"/>
              <a:gd name="T2" fmla="*/ 114 w 190"/>
              <a:gd name="T3" fmla="*/ 0 h 360"/>
              <a:gd name="T4" fmla="*/ 76 w 190"/>
              <a:gd name="T5" fmla="*/ 0 h 360"/>
              <a:gd name="T6" fmla="*/ 0 w 190"/>
              <a:gd name="T7" fmla="*/ 76 h 360"/>
              <a:gd name="T8" fmla="*/ 0 w 190"/>
              <a:gd name="T9" fmla="*/ 360 h 360"/>
              <a:gd name="T10" fmla="*/ 190 w 190"/>
              <a:gd name="T11" fmla="*/ 360 h 360"/>
              <a:gd name="T12" fmla="*/ 190 w 190"/>
              <a:gd name="T13" fmla="*/ 76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0" h="360">
                <a:moveTo>
                  <a:pt x="190" y="76"/>
                </a:moveTo>
                <a:lnTo>
                  <a:pt x="114" y="0"/>
                </a:lnTo>
                <a:lnTo>
                  <a:pt x="76" y="0"/>
                </a:lnTo>
                <a:lnTo>
                  <a:pt x="0" y="76"/>
                </a:lnTo>
                <a:lnTo>
                  <a:pt x="0" y="360"/>
                </a:lnTo>
                <a:lnTo>
                  <a:pt x="190" y="360"/>
                </a:lnTo>
                <a:lnTo>
                  <a:pt x="190" y="76"/>
                </a:lnTo>
                <a:close/>
              </a:path>
            </a:pathLst>
          </a:custGeom>
          <a:solidFill>
            <a:srgbClr val="CFD8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94"/>
          <p:cNvSpPr>
            <a:spLocks/>
          </p:cNvSpPr>
          <p:nvPr/>
        </p:nvSpPr>
        <p:spPr bwMode="auto">
          <a:xfrm>
            <a:off x="3671888" y="3390900"/>
            <a:ext cx="301625" cy="60325"/>
          </a:xfrm>
          <a:custGeom>
            <a:avLst/>
            <a:gdLst>
              <a:gd name="T0" fmla="*/ 72 w 80"/>
              <a:gd name="T1" fmla="*/ 0 h 16"/>
              <a:gd name="T2" fmla="*/ 8 w 80"/>
              <a:gd name="T3" fmla="*/ 0 h 16"/>
              <a:gd name="T4" fmla="*/ 0 w 80"/>
              <a:gd name="T5" fmla="*/ 8 h 16"/>
              <a:gd name="T6" fmla="*/ 0 w 80"/>
              <a:gd name="T7" fmla="*/ 16 h 16"/>
              <a:gd name="T8" fmla="*/ 80 w 80"/>
              <a:gd name="T9" fmla="*/ 16 h 16"/>
              <a:gd name="T10" fmla="*/ 80 w 80"/>
              <a:gd name="T11" fmla="*/ 8 h 16"/>
              <a:gd name="T12" fmla="*/ 72 w 80"/>
              <a:gd name="T13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" h="16">
                <a:moveTo>
                  <a:pt x="72" y="0"/>
                </a:moveTo>
                <a:cubicBezTo>
                  <a:pt x="8" y="0"/>
                  <a:pt x="8" y="0"/>
                  <a:pt x="8" y="0"/>
                </a:cubicBezTo>
                <a:cubicBezTo>
                  <a:pt x="8" y="4"/>
                  <a:pt x="4" y="8"/>
                  <a:pt x="0" y="8"/>
                </a:cubicBezTo>
                <a:cubicBezTo>
                  <a:pt x="0" y="16"/>
                  <a:pt x="0" y="16"/>
                  <a:pt x="0" y="16"/>
                </a:cubicBezTo>
                <a:cubicBezTo>
                  <a:pt x="80" y="16"/>
                  <a:pt x="80" y="16"/>
                  <a:pt x="80" y="16"/>
                </a:cubicBezTo>
                <a:cubicBezTo>
                  <a:pt x="80" y="8"/>
                  <a:pt x="80" y="8"/>
                  <a:pt x="80" y="8"/>
                </a:cubicBezTo>
                <a:cubicBezTo>
                  <a:pt x="76" y="8"/>
                  <a:pt x="72" y="4"/>
                  <a:pt x="72" y="0"/>
                </a:cubicBezTo>
                <a:close/>
              </a:path>
            </a:pathLst>
          </a:custGeom>
          <a:solidFill>
            <a:srgbClr val="B0BE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Rectangle 95"/>
          <p:cNvSpPr>
            <a:spLocks noChangeArrowheads="1"/>
          </p:cNvSpPr>
          <p:nvPr/>
        </p:nvSpPr>
        <p:spPr bwMode="auto">
          <a:xfrm>
            <a:off x="3792538" y="3241675"/>
            <a:ext cx="60325" cy="209550"/>
          </a:xfrm>
          <a:prstGeom prst="rect">
            <a:avLst/>
          </a:prstGeom>
          <a:solidFill>
            <a:srgbClr val="B0BE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96"/>
          <p:cNvSpPr>
            <a:spLocks/>
          </p:cNvSpPr>
          <p:nvPr/>
        </p:nvSpPr>
        <p:spPr bwMode="auto">
          <a:xfrm>
            <a:off x="3702050" y="2820988"/>
            <a:ext cx="241300" cy="390525"/>
          </a:xfrm>
          <a:custGeom>
            <a:avLst/>
            <a:gdLst>
              <a:gd name="T0" fmla="*/ 152 w 152"/>
              <a:gd name="T1" fmla="*/ 246 h 246"/>
              <a:gd name="T2" fmla="*/ 152 w 152"/>
              <a:gd name="T3" fmla="*/ 0 h 246"/>
              <a:gd name="T4" fmla="*/ 76 w 152"/>
              <a:gd name="T5" fmla="*/ 0 h 246"/>
              <a:gd name="T6" fmla="*/ 0 w 152"/>
              <a:gd name="T7" fmla="*/ 0 h 246"/>
              <a:gd name="T8" fmla="*/ 0 w 152"/>
              <a:gd name="T9" fmla="*/ 246 h 246"/>
              <a:gd name="T10" fmla="*/ 152 w 152"/>
              <a:gd name="T11" fmla="*/ 24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2" h="246">
                <a:moveTo>
                  <a:pt x="152" y="246"/>
                </a:moveTo>
                <a:lnTo>
                  <a:pt x="152" y="0"/>
                </a:lnTo>
                <a:lnTo>
                  <a:pt x="76" y="0"/>
                </a:lnTo>
                <a:lnTo>
                  <a:pt x="0" y="0"/>
                </a:lnTo>
                <a:lnTo>
                  <a:pt x="0" y="246"/>
                </a:lnTo>
                <a:lnTo>
                  <a:pt x="152" y="246"/>
                </a:lnTo>
                <a:close/>
              </a:path>
            </a:pathLst>
          </a:custGeom>
          <a:solidFill>
            <a:srgbClr val="4DD0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97"/>
          <p:cNvSpPr>
            <a:spLocks/>
          </p:cNvSpPr>
          <p:nvPr/>
        </p:nvSpPr>
        <p:spPr bwMode="auto">
          <a:xfrm>
            <a:off x="3792538" y="2489200"/>
            <a:ext cx="60325" cy="211138"/>
          </a:xfrm>
          <a:custGeom>
            <a:avLst/>
            <a:gdLst>
              <a:gd name="T0" fmla="*/ 19 w 38"/>
              <a:gd name="T1" fmla="*/ 19 h 133"/>
              <a:gd name="T2" fmla="*/ 19 w 38"/>
              <a:gd name="T3" fmla="*/ 114 h 133"/>
              <a:gd name="T4" fmla="*/ 0 w 38"/>
              <a:gd name="T5" fmla="*/ 133 h 133"/>
              <a:gd name="T6" fmla="*/ 19 w 38"/>
              <a:gd name="T7" fmla="*/ 133 h 133"/>
              <a:gd name="T8" fmla="*/ 38 w 38"/>
              <a:gd name="T9" fmla="*/ 133 h 133"/>
              <a:gd name="T10" fmla="*/ 38 w 38"/>
              <a:gd name="T11" fmla="*/ 114 h 133"/>
              <a:gd name="T12" fmla="*/ 38 w 38"/>
              <a:gd name="T13" fmla="*/ 0 h 133"/>
              <a:gd name="T14" fmla="*/ 19 w 38"/>
              <a:gd name="T15" fmla="*/ 19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8" h="133">
                <a:moveTo>
                  <a:pt x="19" y="19"/>
                </a:moveTo>
                <a:lnTo>
                  <a:pt x="19" y="114"/>
                </a:lnTo>
                <a:lnTo>
                  <a:pt x="0" y="133"/>
                </a:lnTo>
                <a:lnTo>
                  <a:pt x="19" y="133"/>
                </a:lnTo>
                <a:lnTo>
                  <a:pt x="38" y="133"/>
                </a:lnTo>
                <a:lnTo>
                  <a:pt x="38" y="114"/>
                </a:lnTo>
                <a:lnTo>
                  <a:pt x="38" y="0"/>
                </a:lnTo>
                <a:lnTo>
                  <a:pt x="19" y="19"/>
                </a:lnTo>
                <a:close/>
              </a:path>
            </a:pathLst>
          </a:custGeom>
          <a:solidFill>
            <a:srgbClr val="B0BE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Rectangle 98"/>
          <p:cNvSpPr>
            <a:spLocks noChangeArrowheads="1"/>
          </p:cNvSpPr>
          <p:nvPr/>
        </p:nvSpPr>
        <p:spPr bwMode="auto">
          <a:xfrm>
            <a:off x="3671888" y="2879725"/>
            <a:ext cx="30163" cy="30163"/>
          </a:xfrm>
          <a:prstGeom prst="rect">
            <a:avLst/>
          </a:prstGeom>
          <a:solidFill>
            <a:srgbClr val="B0BE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Rectangle 99"/>
          <p:cNvSpPr>
            <a:spLocks noChangeArrowheads="1"/>
          </p:cNvSpPr>
          <p:nvPr/>
        </p:nvSpPr>
        <p:spPr bwMode="auto">
          <a:xfrm>
            <a:off x="3671888" y="3000375"/>
            <a:ext cx="30163" cy="30163"/>
          </a:xfrm>
          <a:prstGeom prst="rect">
            <a:avLst/>
          </a:prstGeom>
          <a:solidFill>
            <a:srgbClr val="B0BE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Rectangle 100"/>
          <p:cNvSpPr>
            <a:spLocks noChangeArrowheads="1"/>
          </p:cNvSpPr>
          <p:nvPr/>
        </p:nvSpPr>
        <p:spPr bwMode="auto">
          <a:xfrm>
            <a:off x="3671888" y="3121025"/>
            <a:ext cx="30163" cy="30163"/>
          </a:xfrm>
          <a:prstGeom prst="rect">
            <a:avLst/>
          </a:prstGeom>
          <a:solidFill>
            <a:srgbClr val="B0BE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Rectangle 101"/>
          <p:cNvSpPr>
            <a:spLocks noChangeArrowheads="1"/>
          </p:cNvSpPr>
          <p:nvPr/>
        </p:nvSpPr>
        <p:spPr bwMode="auto">
          <a:xfrm>
            <a:off x="3702050" y="2879725"/>
            <a:ext cx="120650" cy="30163"/>
          </a:xfrm>
          <a:prstGeom prst="rect">
            <a:avLst/>
          </a:prstGeom>
          <a:solidFill>
            <a:srgbClr val="0097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Rectangle 102"/>
          <p:cNvSpPr>
            <a:spLocks noChangeArrowheads="1"/>
          </p:cNvSpPr>
          <p:nvPr/>
        </p:nvSpPr>
        <p:spPr bwMode="auto">
          <a:xfrm>
            <a:off x="3702050" y="3000375"/>
            <a:ext cx="120650" cy="30163"/>
          </a:xfrm>
          <a:prstGeom prst="rect">
            <a:avLst/>
          </a:prstGeom>
          <a:solidFill>
            <a:srgbClr val="0097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Rectangle 103"/>
          <p:cNvSpPr>
            <a:spLocks noChangeArrowheads="1"/>
          </p:cNvSpPr>
          <p:nvPr/>
        </p:nvSpPr>
        <p:spPr bwMode="auto">
          <a:xfrm>
            <a:off x="3702050" y="3121025"/>
            <a:ext cx="120650" cy="30163"/>
          </a:xfrm>
          <a:prstGeom prst="rect">
            <a:avLst/>
          </a:prstGeom>
          <a:solidFill>
            <a:srgbClr val="0097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Rectangle 104"/>
          <p:cNvSpPr>
            <a:spLocks noChangeArrowheads="1"/>
          </p:cNvSpPr>
          <p:nvPr/>
        </p:nvSpPr>
        <p:spPr bwMode="auto">
          <a:xfrm>
            <a:off x="3671888" y="3421063"/>
            <a:ext cx="301625" cy="30163"/>
          </a:xfrm>
          <a:prstGeom prst="rect">
            <a:avLst/>
          </a:prstGeom>
          <a:solidFill>
            <a:srgbClr val="CFD8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105"/>
          <p:cNvSpPr>
            <a:spLocks/>
          </p:cNvSpPr>
          <p:nvPr/>
        </p:nvSpPr>
        <p:spPr bwMode="auto">
          <a:xfrm>
            <a:off x="3671888" y="3211513"/>
            <a:ext cx="301625" cy="30163"/>
          </a:xfrm>
          <a:custGeom>
            <a:avLst/>
            <a:gdLst>
              <a:gd name="T0" fmla="*/ 72 w 80"/>
              <a:gd name="T1" fmla="*/ 0 h 8"/>
              <a:gd name="T2" fmla="*/ 8 w 80"/>
              <a:gd name="T3" fmla="*/ 0 h 8"/>
              <a:gd name="T4" fmla="*/ 0 w 80"/>
              <a:gd name="T5" fmla="*/ 8 h 8"/>
              <a:gd name="T6" fmla="*/ 80 w 80"/>
              <a:gd name="T7" fmla="*/ 8 h 8"/>
              <a:gd name="T8" fmla="*/ 72 w 80"/>
              <a:gd name="T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" h="8">
                <a:moveTo>
                  <a:pt x="72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4"/>
                  <a:pt x="76" y="0"/>
                  <a:pt x="72" y="0"/>
                </a:cubicBezTo>
                <a:close/>
              </a:path>
            </a:pathLst>
          </a:custGeom>
          <a:solidFill>
            <a:srgbClr val="B0BE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106"/>
          <p:cNvSpPr>
            <a:spLocks/>
          </p:cNvSpPr>
          <p:nvPr/>
        </p:nvSpPr>
        <p:spPr bwMode="auto">
          <a:xfrm>
            <a:off x="3641725" y="3241675"/>
            <a:ext cx="361950" cy="30163"/>
          </a:xfrm>
          <a:custGeom>
            <a:avLst/>
            <a:gdLst>
              <a:gd name="T0" fmla="*/ 88 w 96"/>
              <a:gd name="T1" fmla="*/ 0 h 8"/>
              <a:gd name="T2" fmla="*/ 8 w 96"/>
              <a:gd name="T3" fmla="*/ 0 h 8"/>
              <a:gd name="T4" fmla="*/ 0 w 96"/>
              <a:gd name="T5" fmla="*/ 8 h 8"/>
              <a:gd name="T6" fmla="*/ 96 w 96"/>
              <a:gd name="T7" fmla="*/ 8 h 8"/>
              <a:gd name="T8" fmla="*/ 88 w 96"/>
              <a:gd name="T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8">
                <a:moveTo>
                  <a:pt x="88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96" y="8"/>
                  <a:pt x="96" y="8"/>
                  <a:pt x="96" y="8"/>
                </a:cubicBezTo>
                <a:cubicBezTo>
                  <a:pt x="96" y="4"/>
                  <a:pt x="92" y="0"/>
                  <a:pt x="88" y="0"/>
                </a:cubicBezTo>
                <a:close/>
              </a:path>
            </a:pathLst>
          </a:custGeom>
          <a:solidFill>
            <a:srgbClr val="90A4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107"/>
          <p:cNvSpPr>
            <a:spLocks/>
          </p:cNvSpPr>
          <p:nvPr/>
        </p:nvSpPr>
        <p:spPr bwMode="auto">
          <a:xfrm>
            <a:off x="4183063" y="2263775"/>
            <a:ext cx="571500" cy="962025"/>
          </a:xfrm>
          <a:custGeom>
            <a:avLst/>
            <a:gdLst>
              <a:gd name="T0" fmla="*/ 0 w 152"/>
              <a:gd name="T1" fmla="*/ 208 h 256"/>
              <a:gd name="T2" fmla="*/ 48 w 152"/>
              <a:gd name="T3" fmla="*/ 256 h 256"/>
              <a:gd name="T4" fmla="*/ 152 w 152"/>
              <a:gd name="T5" fmla="*/ 80 h 256"/>
              <a:gd name="T6" fmla="*/ 104 w 152"/>
              <a:gd name="T7" fmla="*/ 0 h 256"/>
              <a:gd name="T8" fmla="*/ 104 w 152"/>
              <a:gd name="T9" fmla="*/ 7 h 256"/>
              <a:gd name="T10" fmla="*/ 120 w 152"/>
              <a:gd name="T11" fmla="*/ 80 h 256"/>
              <a:gd name="T12" fmla="*/ 0 w 152"/>
              <a:gd name="T13" fmla="*/ 208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2" h="256">
                <a:moveTo>
                  <a:pt x="0" y="208"/>
                </a:moveTo>
                <a:cubicBezTo>
                  <a:pt x="48" y="256"/>
                  <a:pt x="48" y="256"/>
                  <a:pt x="48" y="256"/>
                </a:cubicBezTo>
                <a:cubicBezTo>
                  <a:pt x="48" y="256"/>
                  <a:pt x="152" y="184"/>
                  <a:pt x="152" y="80"/>
                </a:cubicBezTo>
                <a:cubicBezTo>
                  <a:pt x="152" y="0"/>
                  <a:pt x="104" y="0"/>
                  <a:pt x="104" y="0"/>
                </a:cubicBezTo>
                <a:cubicBezTo>
                  <a:pt x="104" y="7"/>
                  <a:pt x="104" y="7"/>
                  <a:pt x="104" y="7"/>
                </a:cubicBezTo>
                <a:cubicBezTo>
                  <a:pt x="104" y="7"/>
                  <a:pt x="136" y="32"/>
                  <a:pt x="120" y="80"/>
                </a:cubicBezTo>
                <a:cubicBezTo>
                  <a:pt x="96" y="152"/>
                  <a:pt x="0" y="208"/>
                  <a:pt x="0" y="208"/>
                </a:cubicBezTo>
                <a:close/>
              </a:path>
            </a:pathLst>
          </a:custGeom>
          <a:solidFill>
            <a:srgbClr val="F36C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108"/>
          <p:cNvSpPr>
            <a:spLocks/>
          </p:cNvSpPr>
          <p:nvPr/>
        </p:nvSpPr>
        <p:spPr bwMode="auto">
          <a:xfrm>
            <a:off x="4394200" y="2263775"/>
            <a:ext cx="571500" cy="962025"/>
          </a:xfrm>
          <a:custGeom>
            <a:avLst/>
            <a:gdLst>
              <a:gd name="T0" fmla="*/ 152 w 152"/>
              <a:gd name="T1" fmla="*/ 208 h 256"/>
              <a:gd name="T2" fmla="*/ 104 w 152"/>
              <a:gd name="T3" fmla="*/ 256 h 256"/>
              <a:gd name="T4" fmla="*/ 0 w 152"/>
              <a:gd name="T5" fmla="*/ 80 h 256"/>
              <a:gd name="T6" fmla="*/ 48 w 152"/>
              <a:gd name="T7" fmla="*/ 0 h 256"/>
              <a:gd name="T8" fmla="*/ 48 w 152"/>
              <a:gd name="T9" fmla="*/ 7 h 256"/>
              <a:gd name="T10" fmla="*/ 32 w 152"/>
              <a:gd name="T11" fmla="*/ 80 h 256"/>
              <a:gd name="T12" fmla="*/ 152 w 152"/>
              <a:gd name="T13" fmla="*/ 208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2" h="256">
                <a:moveTo>
                  <a:pt x="152" y="208"/>
                </a:moveTo>
                <a:cubicBezTo>
                  <a:pt x="104" y="256"/>
                  <a:pt x="104" y="256"/>
                  <a:pt x="104" y="256"/>
                </a:cubicBezTo>
                <a:cubicBezTo>
                  <a:pt x="104" y="256"/>
                  <a:pt x="0" y="184"/>
                  <a:pt x="0" y="80"/>
                </a:cubicBezTo>
                <a:cubicBezTo>
                  <a:pt x="0" y="0"/>
                  <a:pt x="48" y="0"/>
                  <a:pt x="48" y="0"/>
                </a:cubicBezTo>
                <a:cubicBezTo>
                  <a:pt x="48" y="7"/>
                  <a:pt x="48" y="7"/>
                  <a:pt x="48" y="7"/>
                </a:cubicBezTo>
                <a:cubicBezTo>
                  <a:pt x="48" y="7"/>
                  <a:pt x="16" y="32"/>
                  <a:pt x="32" y="80"/>
                </a:cubicBezTo>
                <a:cubicBezTo>
                  <a:pt x="56" y="152"/>
                  <a:pt x="152" y="208"/>
                  <a:pt x="152" y="208"/>
                </a:cubicBezTo>
                <a:close/>
              </a:path>
            </a:pathLst>
          </a:custGeom>
          <a:solidFill>
            <a:srgbClr val="F699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109"/>
          <p:cNvSpPr>
            <a:spLocks/>
          </p:cNvSpPr>
          <p:nvPr/>
        </p:nvSpPr>
        <p:spPr bwMode="auto">
          <a:xfrm>
            <a:off x="5565775" y="3692525"/>
            <a:ext cx="962025" cy="901700"/>
          </a:xfrm>
          <a:custGeom>
            <a:avLst/>
            <a:gdLst>
              <a:gd name="T0" fmla="*/ 188 w 256"/>
              <a:gd name="T1" fmla="*/ 0 h 240"/>
              <a:gd name="T2" fmla="*/ 128 w 256"/>
              <a:gd name="T3" fmla="*/ 36 h 240"/>
              <a:gd name="T4" fmla="*/ 68 w 256"/>
              <a:gd name="T5" fmla="*/ 0 h 240"/>
              <a:gd name="T6" fmla="*/ 0 w 256"/>
              <a:gd name="T7" fmla="*/ 68 h 240"/>
              <a:gd name="T8" fmla="*/ 128 w 256"/>
              <a:gd name="T9" fmla="*/ 240 h 240"/>
              <a:gd name="T10" fmla="*/ 256 w 256"/>
              <a:gd name="T11" fmla="*/ 68 h 240"/>
              <a:gd name="T12" fmla="*/ 188 w 256"/>
              <a:gd name="T13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6" h="240">
                <a:moveTo>
                  <a:pt x="188" y="0"/>
                </a:moveTo>
                <a:cubicBezTo>
                  <a:pt x="162" y="0"/>
                  <a:pt x="139" y="15"/>
                  <a:pt x="128" y="36"/>
                </a:cubicBezTo>
                <a:cubicBezTo>
                  <a:pt x="117" y="15"/>
                  <a:pt x="94" y="0"/>
                  <a:pt x="68" y="0"/>
                </a:cubicBezTo>
                <a:cubicBezTo>
                  <a:pt x="30" y="0"/>
                  <a:pt x="0" y="28"/>
                  <a:pt x="0" y="68"/>
                </a:cubicBezTo>
                <a:cubicBezTo>
                  <a:pt x="0" y="92"/>
                  <a:pt x="0" y="172"/>
                  <a:pt x="128" y="240"/>
                </a:cubicBezTo>
                <a:cubicBezTo>
                  <a:pt x="256" y="172"/>
                  <a:pt x="256" y="92"/>
                  <a:pt x="256" y="68"/>
                </a:cubicBezTo>
                <a:cubicBezTo>
                  <a:pt x="256" y="28"/>
                  <a:pt x="226" y="0"/>
                  <a:pt x="188" y="0"/>
                </a:cubicBezTo>
                <a:close/>
              </a:path>
            </a:pathLst>
          </a:custGeom>
          <a:solidFill>
            <a:srgbClr val="F36C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110"/>
          <p:cNvSpPr>
            <a:spLocks/>
          </p:cNvSpPr>
          <p:nvPr/>
        </p:nvSpPr>
        <p:spPr bwMode="auto">
          <a:xfrm>
            <a:off x="5626100" y="3811588"/>
            <a:ext cx="692150" cy="571500"/>
          </a:xfrm>
          <a:custGeom>
            <a:avLst/>
            <a:gdLst>
              <a:gd name="T0" fmla="*/ 0 w 436"/>
              <a:gd name="T1" fmla="*/ 171 h 360"/>
              <a:gd name="T2" fmla="*/ 76 w 436"/>
              <a:gd name="T3" fmla="*/ 171 h 360"/>
              <a:gd name="T4" fmla="*/ 133 w 436"/>
              <a:gd name="T5" fmla="*/ 0 h 360"/>
              <a:gd name="T6" fmla="*/ 208 w 436"/>
              <a:gd name="T7" fmla="*/ 284 h 360"/>
              <a:gd name="T8" fmla="*/ 246 w 436"/>
              <a:gd name="T9" fmla="*/ 169 h 360"/>
              <a:gd name="T10" fmla="*/ 436 w 436"/>
              <a:gd name="T11" fmla="*/ 169 h 360"/>
              <a:gd name="T12" fmla="*/ 436 w 436"/>
              <a:gd name="T13" fmla="*/ 190 h 360"/>
              <a:gd name="T14" fmla="*/ 265 w 436"/>
              <a:gd name="T15" fmla="*/ 190 h 360"/>
              <a:gd name="T16" fmla="*/ 208 w 436"/>
              <a:gd name="T17" fmla="*/ 360 h 360"/>
              <a:gd name="T18" fmla="*/ 133 w 436"/>
              <a:gd name="T19" fmla="*/ 76 h 360"/>
              <a:gd name="T20" fmla="*/ 95 w 436"/>
              <a:gd name="T21" fmla="*/ 190 h 360"/>
              <a:gd name="T22" fmla="*/ 0 w 436"/>
              <a:gd name="T23" fmla="*/ 190 h 360"/>
              <a:gd name="T24" fmla="*/ 0 w 436"/>
              <a:gd name="T25" fmla="*/ 171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6" h="360">
                <a:moveTo>
                  <a:pt x="0" y="171"/>
                </a:moveTo>
                <a:lnTo>
                  <a:pt x="76" y="171"/>
                </a:lnTo>
                <a:lnTo>
                  <a:pt x="133" y="0"/>
                </a:lnTo>
                <a:lnTo>
                  <a:pt x="208" y="284"/>
                </a:lnTo>
                <a:lnTo>
                  <a:pt x="246" y="169"/>
                </a:lnTo>
                <a:lnTo>
                  <a:pt x="436" y="169"/>
                </a:lnTo>
                <a:lnTo>
                  <a:pt x="436" y="190"/>
                </a:lnTo>
                <a:lnTo>
                  <a:pt x="265" y="190"/>
                </a:lnTo>
                <a:lnTo>
                  <a:pt x="208" y="360"/>
                </a:lnTo>
                <a:lnTo>
                  <a:pt x="133" y="76"/>
                </a:lnTo>
                <a:lnTo>
                  <a:pt x="95" y="190"/>
                </a:lnTo>
                <a:lnTo>
                  <a:pt x="0" y="190"/>
                </a:lnTo>
                <a:lnTo>
                  <a:pt x="0" y="17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111"/>
          <p:cNvSpPr>
            <a:spLocks/>
          </p:cNvSpPr>
          <p:nvPr/>
        </p:nvSpPr>
        <p:spPr bwMode="auto">
          <a:xfrm>
            <a:off x="5716588" y="4984750"/>
            <a:ext cx="720725" cy="901700"/>
          </a:xfrm>
          <a:custGeom>
            <a:avLst/>
            <a:gdLst>
              <a:gd name="T0" fmla="*/ 160 w 192"/>
              <a:gd name="T1" fmla="*/ 0 h 240"/>
              <a:gd name="T2" fmla="*/ 32 w 192"/>
              <a:gd name="T3" fmla="*/ 0 h 240"/>
              <a:gd name="T4" fmla="*/ 0 w 192"/>
              <a:gd name="T5" fmla="*/ 32 h 240"/>
              <a:gd name="T6" fmla="*/ 0 w 192"/>
              <a:gd name="T7" fmla="*/ 208 h 240"/>
              <a:gd name="T8" fmla="*/ 32 w 192"/>
              <a:gd name="T9" fmla="*/ 240 h 240"/>
              <a:gd name="T10" fmla="*/ 160 w 192"/>
              <a:gd name="T11" fmla="*/ 240 h 240"/>
              <a:gd name="T12" fmla="*/ 192 w 192"/>
              <a:gd name="T13" fmla="*/ 208 h 240"/>
              <a:gd name="T14" fmla="*/ 192 w 192"/>
              <a:gd name="T15" fmla="*/ 32 h 240"/>
              <a:gd name="T16" fmla="*/ 160 w 192"/>
              <a:gd name="T17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2" h="240">
                <a:moveTo>
                  <a:pt x="160" y="0"/>
                </a:move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208"/>
                  <a:pt x="0" y="208"/>
                  <a:pt x="0" y="208"/>
                </a:cubicBezTo>
                <a:cubicBezTo>
                  <a:pt x="0" y="226"/>
                  <a:pt x="14" y="240"/>
                  <a:pt x="32" y="240"/>
                </a:cubicBezTo>
                <a:cubicBezTo>
                  <a:pt x="160" y="240"/>
                  <a:pt x="160" y="240"/>
                  <a:pt x="160" y="240"/>
                </a:cubicBezTo>
                <a:cubicBezTo>
                  <a:pt x="178" y="240"/>
                  <a:pt x="192" y="226"/>
                  <a:pt x="192" y="208"/>
                </a:cubicBezTo>
                <a:cubicBezTo>
                  <a:pt x="192" y="32"/>
                  <a:pt x="192" y="32"/>
                  <a:pt x="192" y="32"/>
                </a:cubicBezTo>
                <a:cubicBezTo>
                  <a:pt x="192" y="14"/>
                  <a:pt x="178" y="0"/>
                  <a:pt x="160" y="0"/>
                </a:cubicBezTo>
                <a:close/>
              </a:path>
            </a:pathLst>
          </a:custGeom>
          <a:solidFill>
            <a:srgbClr val="ECEF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112"/>
          <p:cNvSpPr>
            <a:spLocks/>
          </p:cNvSpPr>
          <p:nvPr/>
        </p:nvSpPr>
        <p:spPr bwMode="auto">
          <a:xfrm>
            <a:off x="5927725" y="4924425"/>
            <a:ext cx="300038" cy="120650"/>
          </a:xfrm>
          <a:custGeom>
            <a:avLst/>
            <a:gdLst>
              <a:gd name="T0" fmla="*/ 64 w 80"/>
              <a:gd name="T1" fmla="*/ 0 h 32"/>
              <a:gd name="T2" fmla="*/ 16 w 80"/>
              <a:gd name="T3" fmla="*/ 0 h 32"/>
              <a:gd name="T4" fmla="*/ 0 w 80"/>
              <a:gd name="T5" fmla="*/ 16 h 32"/>
              <a:gd name="T6" fmla="*/ 16 w 80"/>
              <a:gd name="T7" fmla="*/ 32 h 32"/>
              <a:gd name="T8" fmla="*/ 64 w 80"/>
              <a:gd name="T9" fmla="*/ 32 h 32"/>
              <a:gd name="T10" fmla="*/ 80 w 80"/>
              <a:gd name="T11" fmla="*/ 16 h 32"/>
              <a:gd name="T12" fmla="*/ 64 w 80"/>
              <a:gd name="T13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" h="32">
                <a:moveTo>
                  <a:pt x="64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25"/>
                  <a:pt x="7" y="32"/>
                  <a:pt x="16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73" y="32"/>
                  <a:pt x="80" y="25"/>
                  <a:pt x="80" y="16"/>
                </a:cubicBezTo>
                <a:cubicBezTo>
                  <a:pt x="80" y="7"/>
                  <a:pt x="73" y="0"/>
                  <a:pt x="64" y="0"/>
                </a:cubicBezTo>
                <a:close/>
              </a:path>
            </a:pathLst>
          </a:custGeom>
          <a:solidFill>
            <a:srgbClr val="FFD5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Oval 113"/>
          <p:cNvSpPr>
            <a:spLocks noChangeArrowheads="1"/>
          </p:cNvSpPr>
          <p:nvPr/>
        </p:nvSpPr>
        <p:spPr bwMode="auto">
          <a:xfrm>
            <a:off x="5807075" y="5105400"/>
            <a:ext cx="60325" cy="60325"/>
          </a:xfrm>
          <a:prstGeom prst="ellipse">
            <a:avLst/>
          </a:prstGeom>
          <a:solidFill>
            <a:srgbClr val="00BC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Oval 114"/>
          <p:cNvSpPr>
            <a:spLocks noChangeArrowheads="1"/>
          </p:cNvSpPr>
          <p:nvPr/>
        </p:nvSpPr>
        <p:spPr bwMode="auto">
          <a:xfrm>
            <a:off x="5807075" y="5224463"/>
            <a:ext cx="60325" cy="60325"/>
          </a:xfrm>
          <a:prstGeom prst="ellipse">
            <a:avLst/>
          </a:prstGeom>
          <a:solidFill>
            <a:srgbClr val="00BC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Oval 115"/>
          <p:cNvSpPr>
            <a:spLocks noChangeArrowheads="1"/>
          </p:cNvSpPr>
          <p:nvPr/>
        </p:nvSpPr>
        <p:spPr bwMode="auto">
          <a:xfrm>
            <a:off x="5807075" y="5345113"/>
            <a:ext cx="60325" cy="60325"/>
          </a:xfrm>
          <a:prstGeom prst="ellipse">
            <a:avLst/>
          </a:prstGeom>
          <a:solidFill>
            <a:srgbClr val="00BC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Oval 116"/>
          <p:cNvSpPr>
            <a:spLocks noChangeArrowheads="1"/>
          </p:cNvSpPr>
          <p:nvPr/>
        </p:nvSpPr>
        <p:spPr bwMode="auto">
          <a:xfrm>
            <a:off x="5807075" y="5465763"/>
            <a:ext cx="60325" cy="60325"/>
          </a:xfrm>
          <a:prstGeom prst="ellipse">
            <a:avLst/>
          </a:prstGeom>
          <a:solidFill>
            <a:srgbClr val="00BC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Oval 117"/>
          <p:cNvSpPr>
            <a:spLocks noChangeArrowheads="1"/>
          </p:cNvSpPr>
          <p:nvPr/>
        </p:nvSpPr>
        <p:spPr bwMode="auto">
          <a:xfrm>
            <a:off x="5807075" y="5705475"/>
            <a:ext cx="60325" cy="60325"/>
          </a:xfrm>
          <a:prstGeom prst="ellipse">
            <a:avLst/>
          </a:prstGeom>
          <a:solidFill>
            <a:srgbClr val="00BC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Rectangle 118"/>
          <p:cNvSpPr>
            <a:spLocks noChangeArrowheads="1"/>
          </p:cNvSpPr>
          <p:nvPr/>
        </p:nvSpPr>
        <p:spPr bwMode="auto">
          <a:xfrm>
            <a:off x="5927725" y="5735638"/>
            <a:ext cx="420688" cy="30163"/>
          </a:xfrm>
          <a:prstGeom prst="rect">
            <a:avLst/>
          </a:prstGeom>
          <a:solidFill>
            <a:srgbClr val="B0BE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Oval 119"/>
          <p:cNvSpPr>
            <a:spLocks noChangeArrowheads="1"/>
          </p:cNvSpPr>
          <p:nvPr/>
        </p:nvSpPr>
        <p:spPr bwMode="auto">
          <a:xfrm>
            <a:off x="5807075" y="5586413"/>
            <a:ext cx="60325" cy="60325"/>
          </a:xfrm>
          <a:prstGeom prst="ellipse">
            <a:avLst/>
          </a:prstGeom>
          <a:solidFill>
            <a:srgbClr val="00BC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Rectangle 120"/>
          <p:cNvSpPr>
            <a:spLocks noChangeArrowheads="1"/>
          </p:cNvSpPr>
          <p:nvPr/>
        </p:nvSpPr>
        <p:spPr bwMode="auto">
          <a:xfrm>
            <a:off x="5927725" y="5135563"/>
            <a:ext cx="420688" cy="30163"/>
          </a:xfrm>
          <a:prstGeom prst="rect">
            <a:avLst/>
          </a:prstGeom>
          <a:solidFill>
            <a:srgbClr val="B0BE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Rectangle 121"/>
          <p:cNvSpPr>
            <a:spLocks noChangeArrowheads="1"/>
          </p:cNvSpPr>
          <p:nvPr/>
        </p:nvSpPr>
        <p:spPr bwMode="auto">
          <a:xfrm>
            <a:off x="5927725" y="5254625"/>
            <a:ext cx="420688" cy="30163"/>
          </a:xfrm>
          <a:prstGeom prst="rect">
            <a:avLst/>
          </a:prstGeom>
          <a:solidFill>
            <a:srgbClr val="B0BE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Rectangle 122"/>
          <p:cNvSpPr>
            <a:spLocks noChangeArrowheads="1"/>
          </p:cNvSpPr>
          <p:nvPr/>
        </p:nvSpPr>
        <p:spPr bwMode="auto">
          <a:xfrm>
            <a:off x="5927725" y="5375275"/>
            <a:ext cx="420688" cy="30163"/>
          </a:xfrm>
          <a:prstGeom prst="rect">
            <a:avLst/>
          </a:prstGeom>
          <a:solidFill>
            <a:srgbClr val="B0BE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Rectangle 123"/>
          <p:cNvSpPr>
            <a:spLocks noChangeArrowheads="1"/>
          </p:cNvSpPr>
          <p:nvPr/>
        </p:nvSpPr>
        <p:spPr bwMode="auto">
          <a:xfrm>
            <a:off x="5927725" y="5495925"/>
            <a:ext cx="420688" cy="30163"/>
          </a:xfrm>
          <a:prstGeom prst="rect">
            <a:avLst/>
          </a:prstGeom>
          <a:solidFill>
            <a:srgbClr val="B0BE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Rectangle 124"/>
          <p:cNvSpPr>
            <a:spLocks noChangeArrowheads="1"/>
          </p:cNvSpPr>
          <p:nvPr/>
        </p:nvSpPr>
        <p:spPr bwMode="auto">
          <a:xfrm>
            <a:off x="5927725" y="5616575"/>
            <a:ext cx="420688" cy="30163"/>
          </a:xfrm>
          <a:prstGeom prst="rect">
            <a:avLst/>
          </a:prstGeom>
          <a:solidFill>
            <a:srgbClr val="B0BE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125"/>
          <p:cNvSpPr>
            <a:spLocks/>
          </p:cNvSpPr>
          <p:nvPr/>
        </p:nvSpPr>
        <p:spPr bwMode="auto">
          <a:xfrm>
            <a:off x="5956300" y="4984750"/>
            <a:ext cx="241300" cy="30163"/>
          </a:xfrm>
          <a:custGeom>
            <a:avLst/>
            <a:gdLst>
              <a:gd name="T0" fmla="*/ 133 w 152"/>
              <a:gd name="T1" fmla="*/ 19 h 19"/>
              <a:gd name="T2" fmla="*/ 19 w 152"/>
              <a:gd name="T3" fmla="*/ 19 h 19"/>
              <a:gd name="T4" fmla="*/ 0 w 152"/>
              <a:gd name="T5" fmla="*/ 0 h 19"/>
              <a:gd name="T6" fmla="*/ 152 w 152"/>
              <a:gd name="T7" fmla="*/ 0 h 19"/>
              <a:gd name="T8" fmla="*/ 133 w 152"/>
              <a:gd name="T9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" h="19">
                <a:moveTo>
                  <a:pt x="133" y="19"/>
                </a:moveTo>
                <a:lnTo>
                  <a:pt x="19" y="19"/>
                </a:lnTo>
                <a:lnTo>
                  <a:pt x="0" y="0"/>
                </a:lnTo>
                <a:lnTo>
                  <a:pt x="152" y="0"/>
                </a:lnTo>
                <a:lnTo>
                  <a:pt x="133" y="19"/>
                </a:lnTo>
                <a:close/>
              </a:path>
            </a:pathLst>
          </a:custGeom>
          <a:solidFill>
            <a:srgbClr val="FFB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126"/>
          <p:cNvSpPr>
            <a:spLocks/>
          </p:cNvSpPr>
          <p:nvPr/>
        </p:nvSpPr>
        <p:spPr bwMode="auto">
          <a:xfrm>
            <a:off x="7264400" y="1543050"/>
            <a:ext cx="661988" cy="962025"/>
          </a:xfrm>
          <a:custGeom>
            <a:avLst/>
            <a:gdLst>
              <a:gd name="T0" fmla="*/ 88 w 176"/>
              <a:gd name="T1" fmla="*/ 0 h 256"/>
              <a:gd name="T2" fmla="*/ 176 w 176"/>
              <a:gd name="T3" fmla="*/ 168 h 256"/>
              <a:gd name="T4" fmla="*/ 88 w 176"/>
              <a:gd name="T5" fmla="*/ 256 h 256"/>
              <a:gd name="T6" fmla="*/ 0 w 176"/>
              <a:gd name="T7" fmla="*/ 168 h 256"/>
              <a:gd name="T8" fmla="*/ 88 w 176"/>
              <a:gd name="T9" fmla="*/ 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" h="256">
                <a:moveTo>
                  <a:pt x="88" y="0"/>
                </a:moveTo>
                <a:cubicBezTo>
                  <a:pt x="96" y="40"/>
                  <a:pt x="176" y="96"/>
                  <a:pt x="176" y="168"/>
                </a:cubicBezTo>
                <a:cubicBezTo>
                  <a:pt x="176" y="216"/>
                  <a:pt x="145" y="256"/>
                  <a:pt x="88" y="256"/>
                </a:cubicBezTo>
                <a:cubicBezTo>
                  <a:pt x="32" y="256"/>
                  <a:pt x="0" y="216"/>
                  <a:pt x="0" y="168"/>
                </a:cubicBezTo>
                <a:cubicBezTo>
                  <a:pt x="0" y="96"/>
                  <a:pt x="80" y="40"/>
                  <a:pt x="88" y="0"/>
                </a:cubicBezTo>
                <a:close/>
              </a:path>
            </a:pathLst>
          </a:custGeom>
          <a:solidFill>
            <a:srgbClr val="F36C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127"/>
          <p:cNvSpPr>
            <a:spLocks/>
          </p:cNvSpPr>
          <p:nvPr/>
        </p:nvSpPr>
        <p:spPr bwMode="auto">
          <a:xfrm>
            <a:off x="7594600" y="2084388"/>
            <a:ext cx="274638" cy="360363"/>
          </a:xfrm>
          <a:custGeom>
            <a:avLst/>
            <a:gdLst>
              <a:gd name="T0" fmla="*/ 48 w 73"/>
              <a:gd name="T1" fmla="*/ 0 h 96"/>
              <a:gd name="T2" fmla="*/ 59 w 73"/>
              <a:gd name="T3" fmla="*/ 59 h 96"/>
              <a:gd name="T4" fmla="*/ 0 w 73"/>
              <a:gd name="T5" fmla="*/ 79 h 96"/>
              <a:gd name="T6" fmla="*/ 48 w 73"/>
              <a:gd name="T7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3" h="96">
                <a:moveTo>
                  <a:pt x="48" y="0"/>
                </a:moveTo>
                <a:cubicBezTo>
                  <a:pt x="48" y="0"/>
                  <a:pt x="73" y="33"/>
                  <a:pt x="59" y="59"/>
                </a:cubicBezTo>
                <a:cubicBezTo>
                  <a:pt x="40" y="96"/>
                  <a:pt x="0" y="79"/>
                  <a:pt x="0" y="79"/>
                </a:cubicBezTo>
                <a:cubicBezTo>
                  <a:pt x="0" y="79"/>
                  <a:pt x="48" y="56"/>
                  <a:pt x="48" y="0"/>
                </a:cubicBezTo>
                <a:close/>
              </a:path>
            </a:pathLst>
          </a:custGeom>
          <a:solidFill>
            <a:srgbClr val="F699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128"/>
          <p:cNvSpPr>
            <a:spLocks/>
          </p:cNvSpPr>
          <p:nvPr/>
        </p:nvSpPr>
        <p:spPr bwMode="auto">
          <a:xfrm>
            <a:off x="7423150" y="2632075"/>
            <a:ext cx="1006475" cy="1008063"/>
          </a:xfrm>
          <a:custGeom>
            <a:avLst/>
            <a:gdLst>
              <a:gd name="T0" fmla="*/ 245 w 268"/>
              <a:gd name="T1" fmla="*/ 23 h 268"/>
              <a:gd name="T2" fmla="*/ 162 w 268"/>
              <a:gd name="T3" fmla="*/ 23 h 268"/>
              <a:gd name="T4" fmla="*/ 23 w 268"/>
              <a:gd name="T5" fmla="*/ 162 h 268"/>
              <a:gd name="T6" fmla="*/ 23 w 268"/>
              <a:gd name="T7" fmla="*/ 245 h 268"/>
              <a:gd name="T8" fmla="*/ 106 w 268"/>
              <a:gd name="T9" fmla="*/ 245 h 268"/>
              <a:gd name="T10" fmla="*/ 245 w 268"/>
              <a:gd name="T11" fmla="*/ 106 h 268"/>
              <a:gd name="T12" fmla="*/ 245 w 268"/>
              <a:gd name="T13" fmla="*/ 23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268">
                <a:moveTo>
                  <a:pt x="245" y="23"/>
                </a:moveTo>
                <a:cubicBezTo>
                  <a:pt x="222" y="0"/>
                  <a:pt x="185" y="0"/>
                  <a:pt x="162" y="23"/>
                </a:cubicBezTo>
                <a:cubicBezTo>
                  <a:pt x="23" y="162"/>
                  <a:pt x="23" y="162"/>
                  <a:pt x="23" y="162"/>
                </a:cubicBezTo>
                <a:cubicBezTo>
                  <a:pt x="0" y="185"/>
                  <a:pt x="0" y="222"/>
                  <a:pt x="23" y="245"/>
                </a:cubicBezTo>
                <a:cubicBezTo>
                  <a:pt x="46" y="268"/>
                  <a:pt x="83" y="268"/>
                  <a:pt x="106" y="245"/>
                </a:cubicBezTo>
                <a:cubicBezTo>
                  <a:pt x="245" y="106"/>
                  <a:pt x="245" y="106"/>
                  <a:pt x="245" y="106"/>
                </a:cubicBezTo>
                <a:cubicBezTo>
                  <a:pt x="268" y="83"/>
                  <a:pt x="268" y="46"/>
                  <a:pt x="245" y="23"/>
                </a:cubicBezTo>
                <a:close/>
              </a:path>
            </a:pathLst>
          </a:custGeom>
          <a:solidFill>
            <a:srgbClr val="FDE0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129"/>
          <p:cNvSpPr>
            <a:spLocks/>
          </p:cNvSpPr>
          <p:nvPr/>
        </p:nvSpPr>
        <p:spPr bwMode="auto">
          <a:xfrm>
            <a:off x="7423150" y="2632075"/>
            <a:ext cx="1006475" cy="1008063"/>
          </a:xfrm>
          <a:custGeom>
            <a:avLst/>
            <a:gdLst>
              <a:gd name="T0" fmla="*/ 23 w 268"/>
              <a:gd name="T1" fmla="*/ 23 h 268"/>
              <a:gd name="T2" fmla="*/ 23 w 268"/>
              <a:gd name="T3" fmla="*/ 106 h 268"/>
              <a:gd name="T4" fmla="*/ 162 w 268"/>
              <a:gd name="T5" fmla="*/ 245 h 268"/>
              <a:gd name="T6" fmla="*/ 245 w 268"/>
              <a:gd name="T7" fmla="*/ 245 h 268"/>
              <a:gd name="T8" fmla="*/ 245 w 268"/>
              <a:gd name="T9" fmla="*/ 162 h 268"/>
              <a:gd name="T10" fmla="*/ 106 w 268"/>
              <a:gd name="T11" fmla="*/ 23 h 268"/>
              <a:gd name="T12" fmla="*/ 23 w 268"/>
              <a:gd name="T13" fmla="*/ 23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268">
                <a:moveTo>
                  <a:pt x="23" y="23"/>
                </a:moveTo>
                <a:cubicBezTo>
                  <a:pt x="0" y="46"/>
                  <a:pt x="0" y="83"/>
                  <a:pt x="23" y="106"/>
                </a:cubicBezTo>
                <a:cubicBezTo>
                  <a:pt x="162" y="245"/>
                  <a:pt x="162" y="245"/>
                  <a:pt x="162" y="245"/>
                </a:cubicBezTo>
                <a:cubicBezTo>
                  <a:pt x="185" y="268"/>
                  <a:pt x="222" y="268"/>
                  <a:pt x="245" y="245"/>
                </a:cubicBezTo>
                <a:cubicBezTo>
                  <a:pt x="268" y="222"/>
                  <a:pt x="268" y="185"/>
                  <a:pt x="245" y="162"/>
                </a:cubicBezTo>
                <a:cubicBezTo>
                  <a:pt x="106" y="23"/>
                  <a:pt x="106" y="23"/>
                  <a:pt x="106" y="23"/>
                </a:cubicBezTo>
                <a:cubicBezTo>
                  <a:pt x="83" y="0"/>
                  <a:pt x="46" y="0"/>
                  <a:pt x="23" y="23"/>
                </a:cubicBezTo>
                <a:close/>
              </a:path>
            </a:pathLst>
          </a:custGeom>
          <a:solidFill>
            <a:srgbClr val="FDE0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130"/>
          <p:cNvSpPr>
            <a:spLocks/>
          </p:cNvSpPr>
          <p:nvPr/>
        </p:nvSpPr>
        <p:spPr bwMode="auto">
          <a:xfrm>
            <a:off x="7654925" y="2865438"/>
            <a:ext cx="541338" cy="541338"/>
          </a:xfrm>
          <a:custGeom>
            <a:avLst/>
            <a:gdLst>
              <a:gd name="T0" fmla="*/ 171 w 341"/>
              <a:gd name="T1" fmla="*/ 0 h 341"/>
              <a:gd name="T2" fmla="*/ 341 w 341"/>
              <a:gd name="T3" fmla="*/ 170 h 341"/>
              <a:gd name="T4" fmla="*/ 171 w 341"/>
              <a:gd name="T5" fmla="*/ 341 h 341"/>
              <a:gd name="T6" fmla="*/ 0 w 341"/>
              <a:gd name="T7" fmla="*/ 170 h 341"/>
              <a:gd name="T8" fmla="*/ 171 w 341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1" h="341">
                <a:moveTo>
                  <a:pt x="171" y="0"/>
                </a:moveTo>
                <a:lnTo>
                  <a:pt x="341" y="170"/>
                </a:lnTo>
                <a:lnTo>
                  <a:pt x="171" y="341"/>
                </a:lnTo>
                <a:lnTo>
                  <a:pt x="0" y="170"/>
                </a:lnTo>
                <a:lnTo>
                  <a:pt x="171" y="0"/>
                </a:lnTo>
                <a:close/>
              </a:path>
            </a:pathLst>
          </a:custGeom>
          <a:solidFill>
            <a:srgbClr val="F699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Rectangle 131"/>
          <p:cNvSpPr>
            <a:spLocks noChangeArrowheads="1"/>
          </p:cNvSpPr>
          <p:nvPr/>
        </p:nvSpPr>
        <p:spPr bwMode="auto">
          <a:xfrm>
            <a:off x="7654925" y="3195638"/>
            <a:ext cx="30163" cy="390525"/>
          </a:xfrm>
          <a:prstGeom prst="rect">
            <a:avLst/>
          </a:prstGeom>
          <a:solidFill>
            <a:srgbClr val="F9BD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Rectangle 132"/>
          <p:cNvSpPr>
            <a:spLocks noChangeArrowheads="1"/>
          </p:cNvSpPr>
          <p:nvPr/>
        </p:nvSpPr>
        <p:spPr bwMode="auto">
          <a:xfrm>
            <a:off x="7594600" y="3195638"/>
            <a:ext cx="30163" cy="390525"/>
          </a:xfrm>
          <a:prstGeom prst="rect">
            <a:avLst/>
          </a:prstGeom>
          <a:solidFill>
            <a:srgbClr val="F9BD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Rectangle 133"/>
          <p:cNvSpPr>
            <a:spLocks noChangeArrowheads="1"/>
          </p:cNvSpPr>
          <p:nvPr/>
        </p:nvSpPr>
        <p:spPr bwMode="auto">
          <a:xfrm>
            <a:off x="7535863" y="3255963"/>
            <a:ext cx="30163" cy="301625"/>
          </a:xfrm>
          <a:prstGeom prst="rect">
            <a:avLst/>
          </a:prstGeom>
          <a:solidFill>
            <a:srgbClr val="F9BD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Rectangle 134"/>
          <p:cNvSpPr>
            <a:spLocks noChangeArrowheads="1"/>
          </p:cNvSpPr>
          <p:nvPr/>
        </p:nvSpPr>
        <p:spPr bwMode="auto">
          <a:xfrm>
            <a:off x="7475538" y="3346450"/>
            <a:ext cx="30163" cy="120650"/>
          </a:xfrm>
          <a:prstGeom prst="rect">
            <a:avLst/>
          </a:prstGeom>
          <a:solidFill>
            <a:srgbClr val="F9BD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Rectangle 135"/>
          <p:cNvSpPr>
            <a:spLocks noChangeArrowheads="1"/>
          </p:cNvSpPr>
          <p:nvPr/>
        </p:nvSpPr>
        <p:spPr bwMode="auto">
          <a:xfrm>
            <a:off x="7715250" y="3255963"/>
            <a:ext cx="30163" cy="301625"/>
          </a:xfrm>
          <a:prstGeom prst="rect">
            <a:avLst/>
          </a:prstGeom>
          <a:solidFill>
            <a:srgbClr val="F9BD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Rectangle 136"/>
          <p:cNvSpPr>
            <a:spLocks noChangeArrowheads="1"/>
          </p:cNvSpPr>
          <p:nvPr/>
        </p:nvSpPr>
        <p:spPr bwMode="auto">
          <a:xfrm>
            <a:off x="7775575" y="3316288"/>
            <a:ext cx="30163" cy="211138"/>
          </a:xfrm>
          <a:prstGeom prst="rect">
            <a:avLst/>
          </a:prstGeom>
          <a:solidFill>
            <a:srgbClr val="F9BD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Rectangle 137"/>
          <p:cNvSpPr>
            <a:spLocks noChangeArrowheads="1"/>
          </p:cNvSpPr>
          <p:nvPr/>
        </p:nvSpPr>
        <p:spPr bwMode="auto">
          <a:xfrm>
            <a:off x="7835900" y="3376613"/>
            <a:ext cx="30163" cy="90488"/>
          </a:xfrm>
          <a:prstGeom prst="rect">
            <a:avLst/>
          </a:prstGeom>
          <a:solidFill>
            <a:srgbClr val="F9BD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Rectangle 138"/>
          <p:cNvSpPr>
            <a:spLocks noChangeArrowheads="1"/>
          </p:cNvSpPr>
          <p:nvPr/>
        </p:nvSpPr>
        <p:spPr bwMode="auto">
          <a:xfrm>
            <a:off x="8166100" y="2684463"/>
            <a:ext cx="30163" cy="392113"/>
          </a:xfrm>
          <a:prstGeom prst="rect">
            <a:avLst/>
          </a:prstGeom>
          <a:solidFill>
            <a:srgbClr val="F9BD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Rectangle 139"/>
          <p:cNvSpPr>
            <a:spLocks noChangeArrowheads="1"/>
          </p:cNvSpPr>
          <p:nvPr/>
        </p:nvSpPr>
        <p:spPr bwMode="auto">
          <a:xfrm>
            <a:off x="8226425" y="2684463"/>
            <a:ext cx="30163" cy="392113"/>
          </a:xfrm>
          <a:prstGeom prst="rect">
            <a:avLst/>
          </a:prstGeom>
          <a:solidFill>
            <a:srgbClr val="F9BD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Rectangle 140"/>
          <p:cNvSpPr>
            <a:spLocks noChangeArrowheads="1"/>
          </p:cNvSpPr>
          <p:nvPr/>
        </p:nvSpPr>
        <p:spPr bwMode="auto">
          <a:xfrm>
            <a:off x="8286750" y="2714625"/>
            <a:ext cx="30163" cy="301625"/>
          </a:xfrm>
          <a:prstGeom prst="rect">
            <a:avLst/>
          </a:prstGeom>
          <a:solidFill>
            <a:srgbClr val="F9BD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Rectangle 141"/>
          <p:cNvSpPr>
            <a:spLocks noChangeArrowheads="1"/>
          </p:cNvSpPr>
          <p:nvPr/>
        </p:nvSpPr>
        <p:spPr bwMode="auto">
          <a:xfrm>
            <a:off x="8347075" y="2805113"/>
            <a:ext cx="30163" cy="120650"/>
          </a:xfrm>
          <a:prstGeom prst="rect">
            <a:avLst/>
          </a:prstGeom>
          <a:solidFill>
            <a:srgbClr val="F9BD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Rectangle 142"/>
          <p:cNvSpPr>
            <a:spLocks noChangeArrowheads="1"/>
          </p:cNvSpPr>
          <p:nvPr/>
        </p:nvSpPr>
        <p:spPr bwMode="auto">
          <a:xfrm>
            <a:off x="8105775" y="2714625"/>
            <a:ext cx="30163" cy="301625"/>
          </a:xfrm>
          <a:prstGeom prst="rect">
            <a:avLst/>
          </a:prstGeom>
          <a:solidFill>
            <a:srgbClr val="F9BD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Rectangle 143"/>
          <p:cNvSpPr>
            <a:spLocks noChangeArrowheads="1"/>
          </p:cNvSpPr>
          <p:nvPr/>
        </p:nvSpPr>
        <p:spPr bwMode="auto">
          <a:xfrm>
            <a:off x="8047038" y="2744788"/>
            <a:ext cx="28575" cy="211138"/>
          </a:xfrm>
          <a:prstGeom prst="rect">
            <a:avLst/>
          </a:prstGeom>
          <a:solidFill>
            <a:srgbClr val="F9BD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Rectangle 144"/>
          <p:cNvSpPr>
            <a:spLocks noChangeArrowheads="1"/>
          </p:cNvSpPr>
          <p:nvPr/>
        </p:nvSpPr>
        <p:spPr bwMode="auto">
          <a:xfrm>
            <a:off x="7986713" y="2805113"/>
            <a:ext cx="30163" cy="90488"/>
          </a:xfrm>
          <a:prstGeom prst="rect">
            <a:avLst/>
          </a:prstGeom>
          <a:solidFill>
            <a:srgbClr val="F9BD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145"/>
          <p:cNvSpPr>
            <a:spLocks/>
          </p:cNvSpPr>
          <p:nvPr/>
        </p:nvSpPr>
        <p:spPr bwMode="auto">
          <a:xfrm>
            <a:off x="6692900" y="1963738"/>
            <a:ext cx="481013" cy="1924050"/>
          </a:xfrm>
          <a:custGeom>
            <a:avLst/>
            <a:gdLst>
              <a:gd name="T0" fmla="*/ 0 w 128"/>
              <a:gd name="T1" fmla="*/ 448 h 512"/>
              <a:gd name="T2" fmla="*/ 64 w 128"/>
              <a:gd name="T3" fmla="*/ 512 h 512"/>
              <a:gd name="T4" fmla="*/ 128 w 128"/>
              <a:gd name="T5" fmla="*/ 448 h 512"/>
              <a:gd name="T6" fmla="*/ 128 w 128"/>
              <a:gd name="T7" fmla="*/ 224 h 512"/>
              <a:gd name="T8" fmla="*/ 96 w 128"/>
              <a:gd name="T9" fmla="*/ 144 h 512"/>
              <a:gd name="T10" fmla="*/ 80 w 128"/>
              <a:gd name="T11" fmla="*/ 16 h 512"/>
              <a:gd name="T12" fmla="*/ 64 w 128"/>
              <a:gd name="T13" fmla="*/ 0 h 512"/>
              <a:gd name="T14" fmla="*/ 48 w 128"/>
              <a:gd name="T15" fmla="*/ 16 h 512"/>
              <a:gd name="T16" fmla="*/ 32 w 128"/>
              <a:gd name="T17" fmla="*/ 144 h 512"/>
              <a:gd name="T18" fmla="*/ 0 w 128"/>
              <a:gd name="T19" fmla="*/ 224 h 512"/>
              <a:gd name="T20" fmla="*/ 0 w 128"/>
              <a:gd name="T21" fmla="*/ 448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8" h="512">
                <a:moveTo>
                  <a:pt x="0" y="448"/>
                </a:moveTo>
                <a:cubicBezTo>
                  <a:pt x="0" y="448"/>
                  <a:pt x="0" y="512"/>
                  <a:pt x="64" y="512"/>
                </a:cubicBezTo>
                <a:cubicBezTo>
                  <a:pt x="128" y="512"/>
                  <a:pt x="128" y="448"/>
                  <a:pt x="128" y="448"/>
                </a:cubicBezTo>
                <a:cubicBezTo>
                  <a:pt x="128" y="224"/>
                  <a:pt x="128" y="224"/>
                  <a:pt x="128" y="224"/>
                </a:cubicBezTo>
                <a:cubicBezTo>
                  <a:pt x="128" y="192"/>
                  <a:pt x="106" y="164"/>
                  <a:pt x="96" y="144"/>
                </a:cubicBezTo>
                <a:cubicBezTo>
                  <a:pt x="80" y="112"/>
                  <a:pt x="80" y="16"/>
                  <a:pt x="80" y="16"/>
                </a:cubicBezTo>
                <a:cubicBezTo>
                  <a:pt x="80" y="16"/>
                  <a:pt x="64" y="0"/>
                  <a:pt x="64" y="0"/>
                </a:cubicBezTo>
                <a:cubicBezTo>
                  <a:pt x="64" y="0"/>
                  <a:pt x="48" y="16"/>
                  <a:pt x="48" y="16"/>
                </a:cubicBezTo>
                <a:cubicBezTo>
                  <a:pt x="48" y="16"/>
                  <a:pt x="48" y="112"/>
                  <a:pt x="32" y="144"/>
                </a:cubicBezTo>
                <a:cubicBezTo>
                  <a:pt x="22" y="164"/>
                  <a:pt x="0" y="192"/>
                  <a:pt x="0" y="224"/>
                </a:cubicBezTo>
                <a:cubicBezTo>
                  <a:pt x="0" y="256"/>
                  <a:pt x="0" y="448"/>
                  <a:pt x="0" y="448"/>
                </a:cubicBezTo>
                <a:close/>
              </a:path>
            </a:pathLst>
          </a:custGeom>
          <a:solidFill>
            <a:srgbClr val="CFD8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Rectangle 146"/>
          <p:cNvSpPr>
            <a:spLocks noChangeArrowheads="1"/>
          </p:cNvSpPr>
          <p:nvPr/>
        </p:nvSpPr>
        <p:spPr bwMode="auto">
          <a:xfrm>
            <a:off x="6753225" y="2925763"/>
            <a:ext cx="361950" cy="481013"/>
          </a:xfrm>
          <a:prstGeom prst="rect">
            <a:avLst/>
          </a:prstGeom>
          <a:solidFill>
            <a:srgbClr val="ECEF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Rectangle 147"/>
          <p:cNvSpPr>
            <a:spLocks noChangeArrowheads="1"/>
          </p:cNvSpPr>
          <p:nvPr/>
        </p:nvSpPr>
        <p:spPr bwMode="auto">
          <a:xfrm>
            <a:off x="6813550" y="2986088"/>
            <a:ext cx="241300" cy="360363"/>
          </a:xfrm>
          <a:prstGeom prst="rect">
            <a:avLst/>
          </a:prstGeom>
          <a:solidFill>
            <a:srgbClr val="90A4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Oval 148"/>
          <p:cNvSpPr>
            <a:spLocks noChangeArrowheads="1"/>
          </p:cNvSpPr>
          <p:nvPr/>
        </p:nvSpPr>
        <p:spPr bwMode="auto">
          <a:xfrm>
            <a:off x="6873875" y="3467100"/>
            <a:ext cx="120650" cy="119063"/>
          </a:xfrm>
          <a:prstGeom prst="ellipse">
            <a:avLst/>
          </a:prstGeom>
          <a:solidFill>
            <a:srgbClr val="00BC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149"/>
          <p:cNvSpPr>
            <a:spLocks/>
          </p:cNvSpPr>
          <p:nvPr/>
        </p:nvSpPr>
        <p:spPr bwMode="auto">
          <a:xfrm>
            <a:off x="6692900" y="3646488"/>
            <a:ext cx="481013" cy="241300"/>
          </a:xfrm>
          <a:custGeom>
            <a:avLst/>
            <a:gdLst>
              <a:gd name="T0" fmla="*/ 128 w 128"/>
              <a:gd name="T1" fmla="*/ 0 h 64"/>
              <a:gd name="T2" fmla="*/ 64 w 128"/>
              <a:gd name="T3" fmla="*/ 64 h 64"/>
              <a:gd name="T4" fmla="*/ 0 w 128"/>
              <a:gd name="T5" fmla="*/ 0 h 64"/>
              <a:gd name="T6" fmla="*/ 64 w 128"/>
              <a:gd name="T7" fmla="*/ 16 h 64"/>
              <a:gd name="T8" fmla="*/ 128 w 128"/>
              <a:gd name="T9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64">
                <a:moveTo>
                  <a:pt x="128" y="0"/>
                </a:moveTo>
                <a:cubicBezTo>
                  <a:pt x="128" y="0"/>
                  <a:pt x="128" y="64"/>
                  <a:pt x="64" y="64"/>
                </a:cubicBezTo>
                <a:cubicBezTo>
                  <a:pt x="0" y="64"/>
                  <a:pt x="0" y="0"/>
                  <a:pt x="0" y="0"/>
                </a:cubicBezTo>
                <a:cubicBezTo>
                  <a:pt x="0" y="0"/>
                  <a:pt x="16" y="16"/>
                  <a:pt x="64" y="16"/>
                </a:cubicBezTo>
                <a:cubicBezTo>
                  <a:pt x="112" y="16"/>
                  <a:pt x="128" y="0"/>
                  <a:pt x="128" y="0"/>
                </a:cubicBezTo>
                <a:close/>
              </a:path>
            </a:pathLst>
          </a:custGeom>
          <a:solidFill>
            <a:srgbClr val="00BC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150"/>
          <p:cNvSpPr>
            <a:spLocks/>
          </p:cNvSpPr>
          <p:nvPr/>
        </p:nvSpPr>
        <p:spPr bwMode="auto">
          <a:xfrm>
            <a:off x="6692900" y="1963738"/>
            <a:ext cx="481013" cy="841375"/>
          </a:xfrm>
          <a:custGeom>
            <a:avLst/>
            <a:gdLst>
              <a:gd name="T0" fmla="*/ 64 w 128"/>
              <a:gd name="T1" fmla="*/ 0 h 224"/>
              <a:gd name="T2" fmla="*/ 80 w 128"/>
              <a:gd name="T3" fmla="*/ 16 h 224"/>
              <a:gd name="T4" fmla="*/ 96 w 128"/>
              <a:gd name="T5" fmla="*/ 144 h 224"/>
              <a:gd name="T6" fmla="*/ 128 w 128"/>
              <a:gd name="T7" fmla="*/ 224 h 224"/>
              <a:gd name="T8" fmla="*/ 64 w 128"/>
              <a:gd name="T9" fmla="*/ 208 h 224"/>
              <a:gd name="T10" fmla="*/ 0 w 128"/>
              <a:gd name="T11" fmla="*/ 224 h 224"/>
              <a:gd name="T12" fmla="*/ 32 w 128"/>
              <a:gd name="T13" fmla="*/ 144 h 224"/>
              <a:gd name="T14" fmla="*/ 48 w 128"/>
              <a:gd name="T15" fmla="*/ 16 h 224"/>
              <a:gd name="T16" fmla="*/ 64 w 128"/>
              <a:gd name="T17" fmla="*/ 0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8" h="224">
                <a:moveTo>
                  <a:pt x="64" y="0"/>
                </a:moveTo>
                <a:cubicBezTo>
                  <a:pt x="80" y="16"/>
                  <a:pt x="80" y="16"/>
                  <a:pt x="80" y="16"/>
                </a:cubicBezTo>
                <a:cubicBezTo>
                  <a:pt x="80" y="16"/>
                  <a:pt x="80" y="112"/>
                  <a:pt x="96" y="144"/>
                </a:cubicBezTo>
                <a:cubicBezTo>
                  <a:pt x="106" y="164"/>
                  <a:pt x="128" y="192"/>
                  <a:pt x="128" y="224"/>
                </a:cubicBezTo>
                <a:cubicBezTo>
                  <a:pt x="128" y="224"/>
                  <a:pt x="96" y="208"/>
                  <a:pt x="64" y="208"/>
                </a:cubicBezTo>
                <a:cubicBezTo>
                  <a:pt x="32" y="208"/>
                  <a:pt x="0" y="224"/>
                  <a:pt x="0" y="224"/>
                </a:cubicBezTo>
                <a:cubicBezTo>
                  <a:pt x="0" y="192"/>
                  <a:pt x="22" y="164"/>
                  <a:pt x="32" y="144"/>
                </a:cubicBezTo>
                <a:cubicBezTo>
                  <a:pt x="48" y="112"/>
                  <a:pt x="48" y="16"/>
                  <a:pt x="48" y="16"/>
                </a:cubicBezTo>
                <a:lnTo>
                  <a:pt x="64" y="0"/>
                </a:lnTo>
                <a:close/>
              </a:path>
            </a:pathLst>
          </a:custGeom>
          <a:solidFill>
            <a:srgbClr val="00BC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151"/>
          <p:cNvSpPr>
            <a:spLocks/>
          </p:cNvSpPr>
          <p:nvPr/>
        </p:nvSpPr>
        <p:spPr bwMode="auto">
          <a:xfrm>
            <a:off x="6873875" y="1963738"/>
            <a:ext cx="120650" cy="120650"/>
          </a:xfrm>
          <a:custGeom>
            <a:avLst/>
            <a:gdLst>
              <a:gd name="T0" fmla="*/ 16 w 32"/>
              <a:gd name="T1" fmla="*/ 0 h 32"/>
              <a:gd name="T2" fmla="*/ 0 w 32"/>
              <a:gd name="T3" fmla="*/ 16 h 32"/>
              <a:gd name="T4" fmla="*/ 0 w 32"/>
              <a:gd name="T5" fmla="*/ 32 h 32"/>
              <a:gd name="T6" fmla="*/ 32 w 32"/>
              <a:gd name="T7" fmla="*/ 32 h 32"/>
              <a:gd name="T8" fmla="*/ 32 w 32"/>
              <a:gd name="T9" fmla="*/ 16 h 32"/>
              <a:gd name="T10" fmla="*/ 16 w 32"/>
              <a:gd name="T11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" h="32">
                <a:moveTo>
                  <a:pt x="16" y="0"/>
                </a:moveTo>
                <a:cubicBezTo>
                  <a:pt x="0" y="0"/>
                  <a:pt x="0" y="16"/>
                  <a:pt x="0" y="16"/>
                </a:cubicBezTo>
                <a:cubicBezTo>
                  <a:pt x="0" y="32"/>
                  <a:pt x="0" y="32"/>
                  <a:pt x="0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0"/>
                  <a:pt x="16" y="0"/>
                </a:cubicBezTo>
                <a:close/>
              </a:path>
            </a:pathLst>
          </a:custGeom>
          <a:solidFill>
            <a:srgbClr val="7890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152"/>
          <p:cNvSpPr>
            <a:spLocks/>
          </p:cNvSpPr>
          <p:nvPr/>
        </p:nvSpPr>
        <p:spPr bwMode="auto">
          <a:xfrm>
            <a:off x="4740275" y="4729163"/>
            <a:ext cx="450850" cy="450850"/>
          </a:xfrm>
          <a:custGeom>
            <a:avLst/>
            <a:gdLst>
              <a:gd name="T0" fmla="*/ 88 w 120"/>
              <a:gd name="T1" fmla="*/ 0 h 120"/>
              <a:gd name="T2" fmla="*/ 104 w 120"/>
              <a:gd name="T3" fmla="*/ 0 h 120"/>
              <a:gd name="T4" fmla="*/ 120 w 120"/>
              <a:gd name="T5" fmla="*/ 16 h 120"/>
              <a:gd name="T6" fmla="*/ 120 w 120"/>
              <a:gd name="T7" fmla="*/ 72 h 120"/>
              <a:gd name="T8" fmla="*/ 64 w 120"/>
              <a:gd name="T9" fmla="*/ 120 h 120"/>
              <a:gd name="T10" fmla="*/ 56 w 120"/>
              <a:gd name="T11" fmla="*/ 120 h 120"/>
              <a:gd name="T12" fmla="*/ 0 w 120"/>
              <a:gd name="T13" fmla="*/ 72 h 120"/>
              <a:gd name="T14" fmla="*/ 0 w 120"/>
              <a:gd name="T15" fmla="*/ 16 h 120"/>
              <a:gd name="T16" fmla="*/ 16 w 120"/>
              <a:gd name="T17" fmla="*/ 0 h 120"/>
              <a:gd name="T18" fmla="*/ 32 w 120"/>
              <a:gd name="T19" fmla="*/ 0 h 120"/>
              <a:gd name="T20" fmla="*/ 32 w 120"/>
              <a:gd name="T21" fmla="*/ 8 h 120"/>
              <a:gd name="T22" fmla="*/ 16 w 120"/>
              <a:gd name="T23" fmla="*/ 8 h 120"/>
              <a:gd name="T24" fmla="*/ 8 w 120"/>
              <a:gd name="T25" fmla="*/ 16 h 120"/>
              <a:gd name="T26" fmla="*/ 8 w 120"/>
              <a:gd name="T27" fmla="*/ 72 h 120"/>
              <a:gd name="T28" fmla="*/ 56 w 120"/>
              <a:gd name="T29" fmla="*/ 112 h 120"/>
              <a:gd name="T30" fmla="*/ 64 w 120"/>
              <a:gd name="T31" fmla="*/ 112 h 120"/>
              <a:gd name="T32" fmla="*/ 112 w 120"/>
              <a:gd name="T33" fmla="*/ 72 h 120"/>
              <a:gd name="T34" fmla="*/ 112 w 120"/>
              <a:gd name="T35" fmla="*/ 16 h 120"/>
              <a:gd name="T36" fmla="*/ 104 w 120"/>
              <a:gd name="T37" fmla="*/ 8 h 120"/>
              <a:gd name="T38" fmla="*/ 88 w 120"/>
              <a:gd name="T39" fmla="*/ 8 h 120"/>
              <a:gd name="T40" fmla="*/ 88 w 120"/>
              <a:gd name="T41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0" h="120">
                <a:moveTo>
                  <a:pt x="88" y="0"/>
                </a:moveTo>
                <a:cubicBezTo>
                  <a:pt x="104" y="0"/>
                  <a:pt x="104" y="0"/>
                  <a:pt x="104" y="0"/>
                </a:cubicBezTo>
                <a:cubicBezTo>
                  <a:pt x="104" y="0"/>
                  <a:pt x="120" y="0"/>
                  <a:pt x="120" y="16"/>
                </a:cubicBezTo>
                <a:cubicBezTo>
                  <a:pt x="120" y="32"/>
                  <a:pt x="120" y="72"/>
                  <a:pt x="120" y="72"/>
                </a:cubicBezTo>
                <a:cubicBezTo>
                  <a:pt x="120" y="72"/>
                  <a:pt x="120" y="120"/>
                  <a:pt x="64" y="120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0" y="120"/>
                  <a:pt x="0" y="72"/>
                  <a:pt x="0" y="72"/>
                </a:cubicBezTo>
                <a:cubicBezTo>
                  <a:pt x="0" y="72"/>
                  <a:pt x="0" y="32"/>
                  <a:pt x="0" y="16"/>
                </a:cubicBezTo>
                <a:cubicBezTo>
                  <a:pt x="0" y="0"/>
                  <a:pt x="16" y="0"/>
                  <a:pt x="16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24" y="8"/>
                  <a:pt x="16" y="8"/>
                </a:cubicBezTo>
                <a:cubicBezTo>
                  <a:pt x="8" y="8"/>
                  <a:pt x="8" y="16"/>
                  <a:pt x="8" y="16"/>
                </a:cubicBezTo>
                <a:cubicBezTo>
                  <a:pt x="8" y="72"/>
                  <a:pt x="8" y="72"/>
                  <a:pt x="8" y="72"/>
                </a:cubicBezTo>
                <a:cubicBezTo>
                  <a:pt x="8" y="72"/>
                  <a:pt x="8" y="112"/>
                  <a:pt x="56" y="112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112" y="112"/>
                  <a:pt x="112" y="72"/>
                  <a:pt x="112" y="72"/>
                </a:cubicBezTo>
                <a:cubicBezTo>
                  <a:pt x="112" y="16"/>
                  <a:pt x="112" y="16"/>
                  <a:pt x="112" y="16"/>
                </a:cubicBezTo>
                <a:cubicBezTo>
                  <a:pt x="112" y="16"/>
                  <a:pt x="112" y="8"/>
                  <a:pt x="104" y="8"/>
                </a:cubicBezTo>
                <a:cubicBezTo>
                  <a:pt x="96" y="8"/>
                  <a:pt x="88" y="8"/>
                  <a:pt x="88" y="8"/>
                </a:cubicBezTo>
                <a:lnTo>
                  <a:pt x="88" y="0"/>
                </a:lnTo>
                <a:close/>
              </a:path>
            </a:pathLst>
          </a:custGeom>
          <a:solidFill>
            <a:srgbClr val="CFD8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153"/>
          <p:cNvSpPr>
            <a:spLocks/>
          </p:cNvSpPr>
          <p:nvPr/>
        </p:nvSpPr>
        <p:spPr bwMode="auto">
          <a:xfrm>
            <a:off x="4949825" y="5149850"/>
            <a:ext cx="420688" cy="541338"/>
          </a:xfrm>
          <a:custGeom>
            <a:avLst/>
            <a:gdLst>
              <a:gd name="T0" fmla="*/ 0 w 112"/>
              <a:gd name="T1" fmla="*/ 0 h 144"/>
              <a:gd name="T2" fmla="*/ 0 w 112"/>
              <a:gd name="T3" fmla="*/ 80 h 144"/>
              <a:gd name="T4" fmla="*/ 56 w 112"/>
              <a:gd name="T5" fmla="*/ 144 h 144"/>
              <a:gd name="T6" fmla="*/ 112 w 112"/>
              <a:gd name="T7" fmla="*/ 80 h 144"/>
              <a:gd name="T8" fmla="*/ 112 w 112"/>
              <a:gd name="T9" fmla="*/ 64 h 144"/>
              <a:gd name="T10" fmla="*/ 104 w 112"/>
              <a:gd name="T11" fmla="*/ 64 h 144"/>
              <a:gd name="T12" fmla="*/ 104 w 112"/>
              <a:gd name="T13" fmla="*/ 80 h 144"/>
              <a:gd name="T14" fmla="*/ 56 w 112"/>
              <a:gd name="T15" fmla="*/ 136 h 144"/>
              <a:gd name="T16" fmla="*/ 8 w 112"/>
              <a:gd name="T17" fmla="*/ 80 h 144"/>
              <a:gd name="T18" fmla="*/ 8 w 112"/>
              <a:gd name="T19" fmla="*/ 0 h 144"/>
              <a:gd name="T20" fmla="*/ 0 w 112"/>
              <a:gd name="T21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2" h="144">
                <a:moveTo>
                  <a:pt x="0" y="0"/>
                </a:moveTo>
                <a:cubicBezTo>
                  <a:pt x="0" y="80"/>
                  <a:pt x="0" y="80"/>
                  <a:pt x="0" y="80"/>
                </a:cubicBezTo>
                <a:cubicBezTo>
                  <a:pt x="0" y="80"/>
                  <a:pt x="0" y="144"/>
                  <a:pt x="56" y="144"/>
                </a:cubicBezTo>
                <a:cubicBezTo>
                  <a:pt x="112" y="144"/>
                  <a:pt x="112" y="80"/>
                  <a:pt x="112" y="80"/>
                </a:cubicBezTo>
                <a:cubicBezTo>
                  <a:pt x="112" y="64"/>
                  <a:pt x="112" y="64"/>
                  <a:pt x="112" y="64"/>
                </a:cubicBezTo>
                <a:cubicBezTo>
                  <a:pt x="104" y="64"/>
                  <a:pt x="104" y="64"/>
                  <a:pt x="104" y="64"/>
                </a:cubicBezTo>
                <a:cubicBezTo>
                  <a:pt x="104" y="64"/>
                  <a:pt x="104" y="72"/>
                  <a:pt x="104" y="80"/>
                </a:cubicBezTo>
                <a:cubicBezTo>
                  <a:pt x="104" y="80"/>
                  <a:pt x="104" y="136"/>
                  <a:pt x="56" y="136"/>
                </a:cubicBezTo>
                <a:cubicBezTo>
                  <a:pt x="8" y="136"/>
                  <a:pt x="8" y="80"/>
                  <a:pt x="8" y="80"/>
                </a:cubicBezTo>
                <a:cubicBezTo>
                  <a:pt x="8" y="40"/>
                  <a:pt x="8" y="0"/>
                  <a:pt x="8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00BC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Rectangle 154"/>
          <p:cNvSpPr>
            <a:spLocks noChangeArrowheads="1"/>
          </p:cNvSpPr>
          <p:nvPr/>
        </p:nvSpPr>
        <p:spPr bwMode="auto">
          <a:xfrm>
            <a:off x="5340350" y="5391150"/>
            <a:ext cx="30163" cy="58738"/>
          </a:xfrm>
          <a:prstGeom prst="rect">
            <a:avLst/>
          </a:prstGeom>
          <a:solidFill>
            <a:srgbClr val="CFD8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Oval 155"/>
          <p:cNvSpPr>
            <a:spLocks noChangeArrowheads="1"/>
          </p:cNvSpPr>
          <p:nvPr/>
        </p:nvSpPr>
        <p:spPr bwMode="auto">
          <a:xfrm>
            <a:off x="5249863" y="5210175"/>
            <a:ext cx="211138" cy="211138"/>
          </a:xfrm>
          <a:prstGeom prst="ellipse">
            <a:avLst/>
          </a:prstGeom>
          <a:solidFill>
            <a:srgbClr val="90A4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Oval 156"/>
          <p:cNvSpPr>
            <a:spLocks noChangeArrowheads="1"/>
          </p:cNvSpPr>
          <p:nvPr/>
        </p:nvSpPr>
        <p:spPr bwMode="auto">
          <a:xfrm>
            <a:off x="5295900" y="5254625"/>
            <a:ext cx="120650" cy="120650"/>
          </a:xfrm>
          <a:prstGeom prst="ellipse">
            <a:avLst/>
          </a:prstGeom>
          <a:solidFill>
            <a:srgbClr val="CFD8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157"/>
          <p:cNvSpPr>
            <a:spLocks/>
          </p:cNvSpPr>
          <p:nvPr/>
        </p:nvSpPr>
        <p:spPr bwMode="auto">
          <a:xfrm>
            <a:off x="4740275" y="4940300"/>
            <a:ext cx="450850" cy="88900"/>
          </a:xfrm>
          <a:custGeom>
            <a:avLst/>
            <a:gdLst>
              <a:gd name="T0" fmla="*/ 8 w 120"/>
              <a:gd name="T1" fmla="*/ 0 h 24"/>
              <a:gd name="T2" fmla="*/ 56 w 120"/>
              <a:gd name="T3" fmla="*/ 16 h 24"/>
              <a:gd name="T4" fmla="*/ 64 w 120"/>
              <a:gd name="T5" fmla="*/ 16 h 24"/>
              <a:gd name="T6" fmla="*/ 112 w 120"/>
              <a:gd name="T7" fmla="*/ 0 h 24"/>
              <a:gd name="T8" fmla="*/ 120 w 120"/>
              <a:gd name="T9" fmla="*/ 0 h 24"/>
              <a:gd name="T10" fmla="*/ 120 w 120"/>
              <a:gd name="T11" fmla="*/ 8 h 24"/>
              <a:gd name="T12" fmla="*/ 112 w 120"/>
              <a:gd name="T13" fmla="*/ 8 h 24"/>
              <a:gd name="T14" fmla="*/ 64 w 120"/>
              <a:gd name="T15" fmla="*/ 24 h 24"/>
              <a:gd name="T16" fmla="*/ 56 w 120"/>
              <a:gd name="T17" fmla="*/ 24 h 24"/>
              <a:gd name="T18" fmla="*/ 8 w 120"/>
              <a:gd name="T19" fmla="*/ 8 h 24"/>
              <a:gd name="T20" fmla="*/ 0 w 120"/>
              <a:gd name="T21" fmla="*/ 8 h 24"/>
              <a:gd name="T22" fmla="*/ 0 w 120"/>
              <a:gd name="T23" fmla="*/ 0 h 24"/>
              <a:gd name="T24" fmla="*/ 8 w 120"/>
              <a:gd name="T25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0" h="24">
                <a:moveTo>
                  <a:pt x="8" y="0"/>
                </a:moveTo>
                <a:cubicBezTo>
                  <a:pt x="8" y="0"/>
                  <a:pt x="24" y="16"/>
                  <a:pt x="56" y="16"/>
                </a:cubicBezTo>
                <a:cubicBezTo>
                  <a:pt x="64" y="16"/>
                  <a:pt x="64" y="16"/>
                  <a:pt x="64" y="16"/>
                </a:cubicBezTo>
                <a:cubicBezTo>
                  <a:pt x="96" y="16"/>
                  <a:pt x="112" y="0"/>
                  <a:pt x="112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0" y="8"/>
                  <a:pt x="120" y="8"/>
                  <a:pt x="120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2" y="8"/>
                  <a:pt x="96" y="24"/>
                  <a:pt x="64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24" y="24"/>
                  <a:pt x="8" y="8"/>
                  <a:pt x="8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0"/>
                  <a:pt x="0" y="0"/>
                  <a:pt x="0" y="0"/>
                </a:cubicBezTo>
                <a:lnTo>
                  <a:pt x="8" y="0"/>
                </a:lnTo>
                <a:close/>
              </a:path>
            </a:pathLst>
          </a:custGeom>
          <a:solidFill>
            <a:srgbClr val="B0BE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Freeform 158"/>
          <p:cNvSpPr>
            <a:spLocks/>
          </p:cNvSpPr>
          <p:nvPr/>
        </p:nvSpPr>
        <p:spPr bwMode="auto">
          <a:xfrm>
            <a:off x="5010150" y="4729163"/>
            <a:ext cx="90488" cy="60325"/>
          </a:xfrm>
          <a:custGeom>
            <a:avLst/>
            <a:gdLst>
              <a:gd name="T0" fmla="*/ 8 w 24"/>
              <a:gd name="T1" fmla="*/ 0 h 16"/>
              <a:gd name="T2" fmla="*/ 0 w 24"/>
              <a:gd name="T3" fmla="*/ 8 h 16"/>
              <a:gd name="T4" fmla="*/ 8 w 24"/>
              <a:gd name="T5" fmla="*/ 16 h 16"/>
              <a:gd name="T6" fmla="*/ 24 w 24"/>
              <a:gd name="T7" fmla="*/ 16 h 16"/>
              <a:gd name="T8" fmla="*/ 24 w 24"/>
              <a:gd name="T9" fmla="*/ 0 h 16"/>
              <a:gd name="T10" fmla="*/ 8 w 24"/>
              <a:gd name="T11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" h="16">
                <a:moveTo>
                  <a:pt x="8" y="0"/>
                </a:moveTo>
                <a:cubicBezTo>
                  <a:pt x="8" y="0"/>
                  <a:pt x="0" y="0"/>
                  <a:pt x="0" y="8"/>
                </a:cubicBezTo>
                <a:cubicBezTo>
                  <a:pt x="0" y="16"/>
                  <a:pt x="8" y="16"/>
                  <a:pt x="8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0"/>
                  <a:pt x="24" y="0"/>
                  <a:pt x="24" y="0"/>
                </a:cubicBezTo>
                <a:lnTo>
                  <a:pt x="8" y="0"/>
                </a:lnTo>
                <a:close/>
              </a:path>
            </a:pathLst>
          </a:custGeom>
          <a:solidFill>
            <a:srgbClr val="90A4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Freeform 159"/>
          <p:cNvSpPr>
            <a:spLocks/>
          </p:cNvSpPr>
          <p:nvPr/>
        </p:nvSpPr>
        <p:spPr bwMode="auto">
          <a:xfrm>
            <a:off x="4829175" y="4729163"/>
            <a:ext cx="90488" cy="60325"/>
          </a:xfrm>
          <a:custGeom>
            <a:avLst/>
            <a:gdLst>
              <a:gd name="T0" fmla="*/ 16 w 24"/>
              <a:gd name="T1" fmla="*/ 0 h 16"/>
              <a:gd name="T2" fmla="*/ 24 w 24"/>
              <a:gd name="T3" fmla="*/ 8 h 16"/>
              <a:gd name="T4" fmla="*/ 16 w 24"/>
              <a:gd name="T5" fmla="*/ 16 h 16"/>
              <a:gd name="T6" fmla="*/ 0 w 24"/>
              <a:gd name="T7" fmla="*/ 16 h 16"/>
              <a:gd name="T8" fmla="*/ 0 w 24"/>
              <a:gd name="T9" fmla="*/ 0 h 16"/>
              <a:gd name="T10" fmla="*/ 16 w 24"/>
              <a:gd name="T11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" h="16">
                <a:moveTo>
                  <a:pt x="16" y="0"/>
                </a:moveTo>
                <a:cubicBezTo>
                  <a:pt x="16" y="0"/>
                  <a:pt x="24" y="0"/>
                  <a:pt x="24" y="8"/>
                </a:cubicBezTo>
                <a:cubicBezTo>
                  <a:pt x="24" y="16"/>
                  <a:pt x="16" y="16"/>
                  <a:pt x="16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0"/>
                  <a:pt x="0" y="0"/>
                  <a:pt x="0" y="0"/>
                </a:cubicBezTo>
                <a:lnTo>
                  <a:pt x="16" y="0"/>
                </a:lnTo>
                <a:close/>
              </a:path>
            </a:pathLst>
          </a:custGeom>
          <a:solidFill>
            <a:srgbClr val="90A4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160"/>
          <p:cNvSpPr>
            <a:spLocks/>
          </p:cNvSpPr>
          <p:nvPr/>
        </p:nvSpPr>
        <p:spPr bwMode="auto">
          <a:xfrm>
            <a:off x="4740275" y="4968875"/>
            <a:ext cx="450850" cy="211138"/>
          </a:xfrm>
          <a:custGeom>
            <a:avLst/>
            <a:gdLst>
              <a:gd name="T0" fmla="*/ 0 w 120"/>
              <a:gd name="T1" fmla="*/ 0 h 56"/>
              <a:gd name="T2" fmla="*/ 8 w 120"/>
              <a:gd name="T3" fmla="*/ 0 h 56"/>
              <a:gd name="T4" fmla="*/ 8 w 120"/>
              <a:gd name="T5" fmla="*/ 8 h 56"/>
              <a:gd name="T6" fmla="*/ 56 w 120"/>
              <a:gd name="T7" fmla="*/ 48 h 56"/>
              <a:gd name="T8" fmla="*/ 64 w 120"/>
              <a:gd name="T9" fmla="*/ 48 h 56"/>
              <a:gd name="T10" fmla="*/ 112 w 120"/>
              <a:gd name="T11" fmla="*/ 8 h 56"/>
              <a:gd name="T12" fmla="*/ 112 w 120"/>
              <a:gd name="T13" fmla="*/ 0 h 56"/>
              <a:gd name="T14" fmla="*/ 120 w 120"/>
              <a:gd name="T15" fmla="*/ 0 h 56"/>
              <a:gd name="T16" fmla="*/ 120 w 120"/>
              <a:gd name="T17" fmla="*/ 8 h 56"/>
              <a:gd name="T18" fmla="*/ 64 w 120"/>
              <a:gd name="T19" fmla="*/ 56 h 56"/>
              <a:gd name="T20" fmla="*/ 56 w 120"/>
              <a:gd name="T21" fmla="*/ 56 h 56"/>
              <a:gd name="T22" fmla="*/ 0 w 120"/>
              <a:gd name="T23" fmla="*/ 8 h 56"/>
              <a:gd name="T24" fmla="*/ 0 w 120"/>
              <a:gd name="T25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0" h="56">
                <a:moveTo>
                  <a:pt x="0" y="0"/>
                </a:moveTo>
                <a:cubicBezTo>
                  <a:pt x="8" y="0"/>
                  <a:pt x="8" y="0"/>
                  <a:pt x="8" y="0"/>
                </a:cubicBezTo>
                <a:cubicBezTo>
                  <a:pt x="8" y="8"/>
                  <a:pt x="8" y="8"/>
                  <a:pt x="8" y="8"/>
                </a:cubicBezTo>
                <a:cubicBezTo>
                  <a:pt x="8" y="8"/>
                  <a:pt x="8" y="48"/>
                  <a:pt x="56" y="48"/>
                </a:cubicBezTo>
                <a:cubicBezTo>
                  <a:pt x="64" y="48"/>
                  <a:pt x="64" y="48"/>
                  <a:pt x="64" y="48"/>
                </a:cubicBezTo>
                <a:cubicBezTo>
                  <a:pt x="112" y="48"/>
                  <a:pt x="112" y="8"/>
                  <a:pt x="112" y="8"/>
                </a:cubicBezTo>
                <a:cubicBezTo>
                  <a:pt x="112" y="0"/>
                  <a:pt x="112" y="0"/>
                  <a:pt x="112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0" y="8"/>
                  <a:pt x="120" y="8"/>
                  <a:pt x="120" y="8"/>
                </a:cubicBezTo>
                <a:cubicBezTo>
                  <a:pt x="120" y="8"/>
                  <a:pt x="120" y="56"/>
                  <a:pt x="64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0" y="56"/>
                  <a:pt x="0" y="8"/>
                  <a:pt x="0" y="8"/>
                </a:cubicBezTo>
                <a:lnTo>
                  <a:pt x="0" y="0"/>
                </a:lnTo>
                <a:close/>
              </a:path>
            </a:pathLst>
          </a:custGeom>
          <a:solidFill>
            <a:srgbClr val="00BC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Freeform 161"/>
          <p:cNvSpPr>
            <a:spLocks/>
          </p:cNvSpPr>
          <p:nvPr/>
        </p:nvSpPr>
        <p:spPr bwMode="auto">
          <a:xfrm>
            <a:off x="6640513" y="1016000"/>
            <a:ext cx="315913" cy="136525"/>
          </a:xfrm>
          <a:custGeom>
            <a:avLst/>
            <a:gdLst>
              <a:gd name="T0" fmla="*/ 72 w 84"/>
              <a:gd name="T1" fmla="*/ 0 h 36"/>
              <a:gd name="T2" fmla="*/ 12 w 84"/>
              <a:gd name="T3" fmla="*/ 0 h 36"/>
              <a:gd name="T4" fmla="*/ 0 w 84"/>
              <a:gd name="T5" fmla="*/ 12 h 36"/>
              <a:gd name="T6" fmla="*/ 0 w 84"/>
              <a:gd name="T7" fmla="*/ 36 h 36"/>
              <a:gd name="T8" fmla="*/ 84 w 84"/>
              <a:gd name="T9" fmla="*/ 36 h 36"/>
              <a:gd name="T10" fmla="*/ 84 w 84"/>
              <a:gd name="T11" fmla="*/ 12 h 36"/>
              <a:gd name="T12" fmla="*/ 72 w 84"/>
              <a:gd name="T13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" h="36">
                <a:moveTo>
                  <a:pt x="72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36"/>
                  <a:pt x="0" y="36"/>
                  <a:pt x="0" y="36"/>
                </a:cubicBezTo>
                <a:cubicBezTo>
                  <a:pt x="84" y="36"/>
                  <a:pt x="84" y="36"/>
                  <a:pt x="84" y="36"/>
                </a:cubicBezTo>
                <a:cubicBezTo>
                  <a:pt x="84" y="12"/>
                  <a:pt x="84" y="12"/>
                  <a:pt x="84" y="12"/>
                </a:cubicBezTo>
                <a:cubicBezTo>
                  <a:pt x="84" y="5"/>
                  <a:pt x="79" y="0"/>
                  <a:pt x="72" y="0"/>
                </a:cubicBezTo>
                <a:close/>
              </a:path>
            </a:pathLst>
          </a:custGeom>
          <a:solidFill>
            <a:srgbClr val="FFB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Freeform 162"/>
          <p:cNvSpPr>
            <a:spLocks/>
          </p:cNvSpPr>
          <p:nvPr/>
        </p:nvSpPr>
        <p:spPr bwMode="auto">
          <a:xfrm>
            <a:off x="6483350" y="1152525"/>
            <a:ext cx="631825" cy="585788"/>
          </a:xfrm>
          <a:custGeom>
            <a:avLst/>
            <a:gdLst>
              <a:gd name="T0" fmla="*/ 144 w 168"/>
              <a:gd name="T1" fmla="*/ 24 h 156"/>
              <a:gd name="T2" fmla="*/ 120 w 168"/>
              <a:gd name="T3" fmla="*/ 0 h 156"/>
              <a:gd name="T4" fmla="*/ 48 w 168"/>
              <a:gd name="T5" fmla="*/ 0 h 156"/>
              <a:gd name="T6" fmla="*/ 24 w 168"/>
              <a:gd name="T7" fmla="*/ 24 h 156"/>
              <a:gd name="T8" fmla="*/ 0 w 168"/>
              <a:gd name="T9" fmla="*/ 48 h 156"/>
              <a:gd name="T10" fmla="*/ 0 w 168"/>
              <a:gd name="T11" fmla="*/ 132 h 156"/>
              <a:gd name="T12" fmla="*/ 24 w 168"/>
              <a:gd name="T13" fmla="*/ 156 h 156"/>
              <a:gd name="T14" fmla="*/ 144 w 168"/>
              <a:gd name="T15" fmla="*/ 156 h 156"/>
              <a:gd name="T16" fmla="*/ 168 w 168"/>
              <a:gd name="T17" fmla="*/ 132 h 156"/>
              <a:gd name="T18" fmla="*/ 168 w 168"/>
              <a:gd name="T19" fmla="*/ 48 h 156"/>
              <a:gd name="T20" fmla="*/ 144 w 168"/>
              <a:gd name="T21" fmla="*/ 24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8" h="156">
                <a:moveTo>
                  <a:pt x="144" y="24"/>
                </a:moveTo>
                <a:cubicBezTo>
                  <a:pt x="131" y="24"/>
                  <a:pt x="120" y="13"/>
                  <a:pt x="120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13"/>
                  <a:pt x="37" y="24"/>
                  <a:pt x="24" y="24"/>
                </a:cubicBezTo>
                <a:cubicBezTo>
                  <a:pt x="11" y="24"/>
                  <a:pt x="0" y="35"/>
                  <a:pt x="0" y="48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45"/>
                  <a:pt x="11" y="156"/>
                  <a:pt x="24" y="156"/>
                </a:cubicBezTo>
                <a:cubicBezTo>
                  <a:pt x="144" y="156"/>
                  <a:pt x="144" y="156"/>
                  <a:pt x="144" y="156"/>
                </a:cubicBezTo>
                <a:cubicBezTo>
                  <a:pt x="157" y="156"/>
                  <a:pt x="168" y="145"/>
                  <a:pt x="168" y="132"/>
                </a:cubicBezTo>
                <a:cubicBezTo>
                  <a:pt x="168" y="48"/>
                  <a:pt x="168" y="48"/>
                  <a:pt x="168" y="48"/>
                </a:cubicBezTo>
                <a:cubicBezTo>
                  <a:pt x="168" y="35"/>
                  <a:pt x="157" y="24"/>
                  <a:pt x="144" y="24"/>
                </a:cubicBezTo>
                <a:close/>
              </a:path>
            </a:pathLst>
          </a:custGeom>
          <a:solidFill>
            <a:srgbClr val="CFD8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Rectangle 163"/>
          <p:cNvSpPr>
            <a:spLocks noChangeArrowheads="1"/>
          </p:cNvSpPr>
          <p:nvPr/>
        </p:nvSpPr>
        <p:spPr bwMode="auto">
          <a:xfrm>
            <a:off x="6662738" y="1152525"/>
            <a:ext cx="271463" cy="22225"/>
          </a:xfrm>
          <a:prstGeom prst="rect">
            <a:avLst/>
          </a:prstGeom>
          <a:solidFill>
            <a:srgbClr val="B0BE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Rectangle 164"/>
          <p:cNvSpPr>
            <a:spLocks noChangeArrowheads="1"/>
          </p:cNvSpPr>
          <p:nvPr/>
        </p:nvSpPr>
        <p:spPr bwMode="auto">
          <a:xfrm>
            <a:off x="6775450" y="1016000"/>
            <a:ext cx="46038" cy="136525"/>
          </a:xfrm>
          <a:prstGeom prst="rect">
            <a:avLst/>
          </a:prstGeom>
          <a:solidFill>
            <a:srgbClr val="FFD5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Rectangle 165"/>
          <p:cNvSpPr>
            <a:spLocks noChangeArrowheads="1"/>
          </p:cNvSpPr>
          <p:nvPr/>
        </p:nvSpPr>
        <p:spPr bwMode="auto">
          <a:xfrm>
            <a:off x="6865938" y="1016000"/>
            <a:ext cx="46038" cy="136525"/>
          </a:xfrm>
          <a:prstGeom prst="rect">
            <a:avLst/>
          </a:prstGeom>
          <a:solidFill>
            <a:srgbClr val="FFD5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Rectangle 166"/>
          <p:cNvSpPr>
            <a:spLocks noChangeArrowheads="1"/>
          </p:cNvSpPr>
          <p:nvPr/>
        </p:nvSpPr>
        <p:spPr bwMode="auto">
          <a:xfrm>
            <a:off x="6686550" y="1016000"/>
            <a:ext cx="44450" cy="136525"/>
          </a:xfrm>
          <a:prstGeom prst="rect">
            <a:avLst/>
          </a:prstGeom>
          <a:solidFill>
            <a:srgbClr val="FFD5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167"/>
          <p:cNvSpPr>
            <a:spLocks/>
          </p:cNvSpPr>
          <p:nvPr/>
        </p:nvSpPr>
        <p:spPr bwMode="auto">
          <a:xfrm>
            <a:off x="6596063" y="1287463"/>
            <a:ext cx="406400" cy="360363"/>
          </a:xfrm>
          <a:custGeom>
            <a:avLst/>
            <a:gdLst>
              <a:gd name="T0" fmla="*/ 90 w 108"/>
              <a:gd name="T1" fmla="*/ 0 h 96"/>
              <a:gd name="T2" fmla="*/ 18 w 108"/>
              <a:gd name="T3" fmla="*/ 0 h 96"/>
              <a:gd name="T4" fmla="*/ 0 w 108"/>
              <a:gd name="T5" fmla="*/ 18 h 96"/>
              <a:gd name="T6" fmla="*/ 0 w 108"/>
              <a:gd name="T7" fmla="*/ 78 h 96"/>
              <a:gd name="T8" fmla="*/ 18 w 108"/>
              <a:gd name="T9" fmla="*/ 96 h 96"/>
              <a:gd name="T10" fmla="*/ 90 w 108"/>
              <a:gd name="T11" fmla="*/ 96 h 96"/>
              <a:gd name="T12" fmla="*/ 108 w 108"/>
              <a:gd name="T13" fmla="*/ 78 h 96"/>
              <a:gd name="T14" fmla="*/ 108 w 108"/>
              <a:gd name="T15" fmla="*/ 18 h 96"/>
              <a:gd name="T16" fmla="*/ 90 w 108"/>
              <a:gd name="T17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8" h="96">
                <a:moveTo>
                  <a:pt x="90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8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8"/>
                  <a:pt x="8" y="96"/>
                  <a:pt x="18" y="96"/>
                </a:cubicBezTo>
                <a:cubicBezTo>
                  <a:pt x="90" y="96"/>
                  <a:pt x="90" y="96"/>
                  <a:pt x="90" y="96"/>
                </a:cubicBezTo>
                <a:cubicBezTo>
                  <a:pt x="100" y="96"/>
                  <a:pt x="108" y="88"/>
                  <a:pt x="108" y="78"/>
                </a:cubicBezTo>
                <a:cubicBezTo>
                  <a:pt x="108" y="18"/>
                  <a:pt x="108" y="18"/>
                  <a:pt x="108" y="18"/>
                </a:cubicBezTo>
                <a:cubicBezTo>
                  <a:pt x="108" y="8"/>
                  <a:pt x="100" y="0"/>
                  <a:pt x="90" y="0"/>
                </a:cubicBezTo>
                <a:close/>
              </a:path>
            </a:pathLst>
          </a:custGeom>
          <a:solidFill>
            <a:srgbClr val="B0BE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168"/>
          <p:cNvSpPr>
            <a:spLocks/>
          </p:cNvSpPr>
          <p:nvPr/>
        </p:nvSpPr>
        <p:spPr bwMode="auto">
          <a:xfrm>
            <a:off x="6618288" y="1309688"/>
            <a:ext cx="360363" cy="315913"/>
          </a:xfrm>
          <a:custGeom>
            <a:avLst/>
            <a:gdLst>
              <a:gd name="T0" fmla="*/ 84 w 96"/>
              <a:gd name="T1" fmla="*/ 0 h 84"/>
              <a:gd name="T2" fmla="*/ 12 w 96"/>
              <a:gd name="T3" fmla="*/ 0 h 84"/>
              <a:gd name="T4" fmla="*/ 0 w 96"/>
              <a:gd name="T5" fmla="*/ 12 h 84"/>
              <a:gd name="T6" fmla="*/ 0 w 96"/>
              <a:gd name="T7" fmla="*/ 72 h 84"/>
              <a:gd name="T8" fmla="*/ 12 w 96"/>
              <a:gd name="T9" fmla="*/ 84 h 84"/>
              <a:gd name="T10" fmla="*/ 84 w 96"/>
              <a:gd name="T11" fmla="*/ 84 h 84"/>
              <a:gd name="T12" fmla="*/ 96 w 96"/>
              <a:gd name="T13" fmla="*/ 72 h 84"/>
              <a:gd name="T14" fmla="*/ 96 w 96"/>
              <a:gd name="T15" fmla="*/ 12 h 84"/>
              <a:gd name="T16" fmla="*/ 84 w 96"/>
              <a:gd name="T17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6" h="84">
                <a:moveTo>
                  <a:pt x="84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9"/>
                  <a:pt x="5" y="84"/>
                  <a:pt x="12" y="84"/>
                </a:cubicBezTo>
                <a:cubicBezTo>
                  <a:pt x="84" y="84"/>
                  <a:pt x="84" y="84"/>
                  <a:pt x="84" y="84"/>
                </a:cubicBezTo>
                <a:cubicBezTo>
                  <a:pt x="91" y="84"/>
                  <a:pt x="96" y="79"/>
                  <a:pt x="96" y="72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5"/>
                  <a:pt x="91" y="0"/>
                  <a:pt x="84" y="0"/>
                </a:cubicBezTo>
                <a:close/>
              </a:path>
            </a:pathLst>
          </a:custGeom>
          <a:solidFill>
            <a:srgbClr val="ECEF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Rectangle 169"/>
          <p:cNvSpPr>
            <a:spLocks noChangeArrowheads="1"/>
          </p:cNvSpPr>
          <p:nvPr/>
        </p:nvSpPr>
        <p:spPr bwMode="auto">
          <a:xfrm>
            <a:off x="6640513" y="1557338"/>
            <a:ext cx="315913" cy="22225"/>
          </a:xfrm>
          <a:prstGeom prst="rect">
            <a:avLst/>
          </a:prstGeom>
          <a:solidFill>
            <a:srgbClr val="90A4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Rectangle 170"/>
          <p:cNvSpPr>
            <a:spLocks noChangeArrowheads="1"/>
          </p:cNvSpPr>
          <p:nvPr/>
        </p:nvSpPr>
        <p:spPr bwMode="auto">
          <a:xfrm>
            <a:off x="6640513" y="1490663"/>
            <a:ext cx="315913" cy="22225"/>
          </a:xfrm>
          <a:prstGeom prst="rect">
            <a:avLst/>
          </a:prstGeom>
          <a:solidFill>
            <a:srgbClr val="90A4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Rectangle 171"/>
          <p:cNvSpPr>
            <a:spLocks noChangeArrowheads="1"/>
          </p:cNvSpPr>
          <p:nvPr/>
        </p:nvSpPr>
        <p:spPr bwMode="auto">
          <a:xfrm>
            <a:off x="6640513" y="1422400"/>
            <a:ext cx="315913" cy="22225"/>
          </a:xfrm>
          <a:prstGeom prst="rect">
            <a:avLst/>
          </a:prstGeom>
          <a:solidFill>
            <a:srgbClr val="90A4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Rectangle 172"/>
          <p:cNvSpPr>
            <a:spLocks noChangeArrowheads="1"/>
          </p:cNvSpPr>
          <p:nvPr/>
        </p:nvSpPr>
        <p:spPr bwMode="auto">
          <a:xfrm>
            <a:off x="6640513" y="1354138"/>
            <a:ext cx="315913" cy="23813"/>
          </a:xfrm>
          <a:prstGeom prst="rect">
            <a:avLst/>
          </a:prstGeom>
          <a:solidFill>
            <a:srgbClr val="90A4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9177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47967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3031" y="940356"/>
            <a:ext cx="1746736" cy="459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1565" y="1001042"/>
            <a:ext cx="1603485" cy="4587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2645" y="4287467"/>
            <a:ext cx="988632" cy="93793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06086" y="4798735"/>
            <a:ext cx="634818" cy="74062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56701" y="785626"/>
            <a:ext cx="622307" cy="155576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36897" y="4470488"/>
            <a:ext cx="1137138" cy="90023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16265" y="4187123"/>
            <a:ext cx="772671" cy="10382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50974" y="1345089"/>
            <a:ext cx="951975" cy="6346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450974" y="2341394"/>
            <a:ext cx="814076" cy="133741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741334" y="2783239"/>
            <a:ext cx="1451217" cy="95648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386115" y="2446677"/>
            <a:ext cx="588575" cy="8482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386115" y="1135215"/>
            <a:ext cx="538312" cy="89718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848829" y="2620084"/>
            <a:ext cx="806827" cy="99124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118756" y="4455633"/>
            <a:ext cx="600450" cy="84769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002185" y="1095146"/>
            <a:ext cx="1147500" cy="110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3418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173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3" name="组合 252"/>
          <p:cNvGrpSpPr/>
          <p:nvPr/>
        </p:nvGrpSpPr>
        <p:grpSpPr>
          <a:xfrm>
            <a:off x="775656" y="796767"/>
            <a:ext cx="4000500" cy="3657600"/>
            <a:chOff x="3568700" y="233363"/>
            <a:chExt cx="4000500" cy="3657600"/>
          </a:xfrm>
        </p:grpSpPr>
        <p:sp>
          <p:nvSpPr>
            <p:cNvPr id="53" name="Freeform 5"/>
            <p:cNvSpPr>
              <a:spLocks/>
            </p:cNvSpPr>
            <p:nvPr/>
          </p:nvSpPr>
          <p:spPr bwMode="auto">
            <a:xfrm>
              <a:off x="5897563" y="1109663"/>
              <a:ext cx="231775" cy="539750"/>
            </a:xfrm>
            <a:custGeom>
              <a:avLst/>
              <a:gdLst>
                <a:gd name="T0" fmla="*/ 469 w 881"/>
                <a:gd name="T1" fmla="*/ 2045 h 2045"/>
                <a:gd name="T2" fmla="*/ 412 w 881"/>
                <a:gd name="T3" fmla="*/ 2045 h 2045"/>
                <a:gd name="T4" fmla="*/ 117 w 881"/>
                <a:gd name="T5" fmla="*/ 1750 h 2045"/>
                <a:gd name="T6" fmla="*/ 117 w 881"/>
                <a:gd name="T7" fmla="*/ 303 h 2045"/>
                <a:gd name="T8" fmla="*/ 0 w 881"/>
                <a:gd name="T9" fmla="*/ 154 h 2045"/>
                <a:gd name="T10" fmla="*/ 153 w 881"/>
                <a:gd name="T11" fmla="*/ 0 h 2045"/>
                <a:gd name="T12" fmla="*/ 728 w 881"/>
                <a:gd name="T13" fmla="*/ 0 h 2045"/>
                <a:gd name="T14" fmla="*/ 881 w 881"/>
                <a:gd name="T15" fmla="*/ 154 h 2045"/>
                <a:gd name="T16" fmla="*/ 764 w 881"/>
                <a:gd name="T17" fmla="*/ 303 h 2045"/>
                <a:gd name="T18" fmla="*/ 764 w 881"/>
                <a:gd name="T19" fmla="*/ 1750 h 2045"/>
                <a:gd name="T20" fmla="*/ 469 w 881"/>
                <a:gd name="T21" fmla="*/ 2045 h 2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1" h="2045">
                  <a:moveTo>
                    <a:pt x="469" y="2045"/>
                  </a:moveTo>
                  <a:cubicBezTo>
                    <a:pt x="412" y="2045"/>
                    <a:pt x="412" y="2045"/>
                    <a:pt x="412" y="2045"/>
                  </a:cubicBezTo>
                  <a:cubicBezTo>
                    <a:pt x="249" y="2045"/>
                    <a:pt x="117" y="1912"/>
                    <a:pt x="117" y="1750"/>
                  </a:cubicBezTo>
                  <a:cubicBezTo>
                    <a:pt x="117" y="303"/>
                    <a:pt x="117" y="303"/>
                    <a:pt x="117" y="303"/>
                  </a:cubicBezTo>
                  <a:cubicBezTo>
                    <a:pt x="50" y="286"/>
                    <a:pt x="0" y="226"/>
                    <a:pt x="0" y="154"/>
                  </a:cubicBezTo>
                  <a:cubicBezTo>
                    <a:pt x="0" y="69"/>
                    <a:pt x="68" y="0"/>
                    <a:pt x="153" y="0"/>
                  </a:cubicBezTo>
                  <a:cubicBezTo>
                    <a:pt x="728" y="0"/>
                    <a:pt x="728" y="0"/>
                    <a:pt x="728" y="0"/>
                  </a:cubicBezTo>
                  <a:cubicBezTo>
                    <a:pt x="813" y="0"/>
                    <a:pt x="881" y="69"/>
                    <a:pt x="881" y="154"/>
                  </a:cubicBezTo>
                  <a:cubicBezTo>
                    <a:pt x="881" y="226"/>
                    <a:pt x="831" y="286"/>
                    <a:pt x="764" y="303"/>
                  </a:cubicBezTo>
                  <a:cubicBezTo>
                    <a:pt x="764" y="1750"/>
                    <a:pt x="764" y="1750"/>
                    <a:pt x="764" y="1750"/>
                  </a:cubicBezTo>
                  <a:cubicBezTo>
                    <a:pt x="764" y="1912"/>
                    <a:pt x="632" y="2045"/>
                    <a:pt x="469" y="2045"/>
                  </a:cubicBezTo>
                  <a:close/>
                </a:path>
              </a:pathLst>
            </a:cu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6"/>
            <p:cNvSpPr>
              <a:spLocks/>
            </p:cNvSpPr>
            <p:nvPr/>
          </p:nvSpPr>
          <p:spPr bwMode="auto">
            <a:xfrm>
              <a:off x="5915025" y="1127126"/>
              <a:ext cx="198438" cy="504825"/>
            </a:xfrm>
            <a:custGeom>
              <a:avLst/>
              <a:gdLst>
                <a:gd name="T0" fmla="*/ 663 w 751"/>
                <a:gd name="T1" fmla="*/ 0 h 1913"/>
                <a:gd name="T2" fmla="*/ 88 w 751"/>
                <a:gd name="T3" fmla="*/ 0 h 1913"/>
                <a:gd name="T4" fmla="*/ 0 w 751"/>
                <a:gd name="T5" fmla="*/ 88 h 1913"/>
                <a:gd name="T6" fmla="*/ 88 w 751"/>
                <a:gd name="T7" fmla="*/ 175 h 1913"/>
                <a:gd name="T8" fmla="*/ 118 w 751"/>
                <a:gd name="T9" fmla="*/ 175 h 1913"/>
                <a:gd name="T10" fmla="*/ 118 w 751"/>
                <a:gd name="T11" fmla="*/ 1684 h 1913"/>
                <a:gd name="T12" fmla="*/ 347 w 751"/>
                <a:gd name="T13" fmla="*/ 1913 h 1913"/>
                <a:gd name="T14" fmla="*/ 404 w 751"/>
                <a:gd name="T15" fmla="*/ 1913 h 1913"/>
                <a:gd name="T16" fmla="*/ 634 w 751"/>
                <a:gd name="T17" fmla="*/ 1684 h 1913"/>
                <a:gd name="T18" fmla="*/ 634 w 751"/>
                <a:gd name="T19" fmla="*/ 175 h 1913"/>
                <a:gd name="T20" fmla="*/ 663 w 751"/>
                <a:gd name="T21" fmla="*/ 175 h 1913"/>
                <a:gd name="T22" fmla="*/ 751 w 751"/>
                <a:gd name="T23" fmla="*/ 88 h 1913"/>
                <a:gd name="T24" fmla="*/ 663 w 751"/>
                <a:gd name="T25" fmla="*/ 0 h 1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51" h="1913">
                  <a:moveTo>
                    <a:pt x="663" y="0"/>
                  </a:moveTo>
                  <a:cubicBezTo>
                    <a:pt x="88" y="0"/>
                    <a:pt x="88" y="0"/>
                    <a:pt x="88" y="0"/>
                  </a:cubicBezTo>
                  <a:cubicBezTo>
                    <a:pt x="40" y="0"/>
                    <a:pt x="0" y="39"/>
                    <a:pt x="0" y="88"/>
                  </a:cubicBezTo>
                  <a:cubicBezTo>
                    <a:pt x="0" y="136"/>
                    <a:pt x="40" y="175"/>
                    <a:pt x="88" y="175"/>
                  </a:cubicBezTo>
                  <a:cubicBezTo>
                    <a:pt x="118" y="175"/>
                    <a:pt x="118" y="175"/>
                    <a:pt x="118" y="175"/>
                  </a:cubicBezTo>
                  <a:cubicBezTo>
                    <a:pt x="118" y="1684"/>
                    <a:pt x="118" y="1684"/>
                    <a:pt x="118" y="1684"/>
                  </a:cubicBezTo>
                  <a:cubicBezTo>
                    <a:pt x="118" y="1810"/>
                    <a:pt x="220" y="1913"/>
                    <a:pt x="347" y="1913"/>
                  </a:cubicBezTo>
                  <a:cubicBezTo>
                    <a:pt x="404" y="1913"/>
                    <a:pt x="404" y="1913"/>
                    <a:pt x="404" y="1913"/>
                  </a:cubicBezTo>
                  <a:cubicBezTo>
                    <a:pt x="531" y="1913"/>
                    <a:pt x="634" y="1810"/>
                    <a:pt x="634" y="1684"/>
                  </a:cubicBezTo>
                  <a:cubicBezTo>
                    <a:pt x="634" y="175"/>
                    <a:pt x="634" y="175"/>
                    <a:pt x="634" y="175"/>
                  </a:cubicBezTo>
                  <a:cubicBezTo>
                    <a:pt x="663" y="175"/>
                    <a:pt x="663" y="175"/>
                    <a:pt x="663" y="175"/>
                  </a:cubicBezTo>
                  <a:cubicBezTo>
                    <a:pt x="711" y="175"/>
                    <a:pt x="751" y="136"/>
                    <a:pt x="751" y="88"/>
                  </a:cubicBezTo>
                  <a:cubicBezTo>
                    <a:pt x="751" y="39"/>
                    <a:pt x="711" y="0"/>
                    <a:pt x="66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7"/>
            <p:cNvSpPr>
              <a:spLocks/>
            </p:cNvSpPr>
            <p:nvPr/>
          </p:nvSpPr>
          <p:spPr bwMode="auto">
            <a:xfrm>
              <a:off x="5962650" y="1341438"/>
              <a:ext cx="101600" cy="274638"/>
            </a:xfrm>
            <a:custGeom>
              <a:avLst/>
              <a:gdLst>
                <a:gd name="T0" fmla="*/ 0 w 384"/>
                <a:gd name="T1" fmla="*/ 0 h 1036"/>
                <a:gd name="T2" fmla="*/ 0 w 384"/>
                <a:gd name="T3" fmla="*/ 873 h 1036"/>
                <a:gd name="T4" fmla="*/ 164 w 384"/>
                <a:gd name="T5" fmla="*/ 1036 h 1036"/>
                <a:gd name="T6" fmla="*/ 221 w 384"/>
                <a:gd name="T7" fmla="*/ 1036 h 1036"/>
                <a:gd name="T8" fmla="*/ 384 w 384"/>
                <a:gd name="T9" fmla="*/ 873 h 1036"/>
                <a:gd name="T10" fmla="*/ 384 w 384"/>
                <a:gd name="T11" fmla="*/ 0 h 1036"/>
                <a:gd name="T12" fmla="*/ 0 w 384"/>
                <a:gd name="T13" fmla="*/ 0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4" h="1036">
                  <a:moveTo>
                    <a:pt x="0" y="0"/>
                  </a:moveTo>
                  <a:cubicBezTo>
                    <a:pt x="0" y="873"/>
                    <a:pt x="0" y="873"/>
                    <a:pt x="0" y="873"/>
                  </a:cubicBezTo>
                  <a:cubicBezTo>
                    <a:pt x="0" y="963"/>
                    <a:pt x="74" y="1036"/>
                    <a:pt x="164" y="1036"/>
                  </a:cubicBezTo>
                  <a:cubicBezTo>
                    <a:pt x="221" y="1036"/>
                    <a:pt x="221" y="1036"/>
                    <a:pt x="221" y="1036"/>
                  </a:cubicBezTo>
                  <a:cubicBezTo>
                    <a:pt x="311" y="1036"/>
                    <a:pt x="384" y="963"/>
                    <a:pt x="384" y="873"/>
                  </a:cubicBezTo>
                  <a:cubicBezTo>
                    <a:pt x="384" y="0"/>
                    <a:pt x="384" y="0"/>
                    <a:pt x="38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93A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8"/>
            <p:cNvSpPr>
              <a:spLocks/>
            </p:cNvSpPr>
            <p:nvPr/>
          </p:nvSpPr>
          <p:spPr bwMode="auto">
            <a:xfrm>
              <a:off x="6176963" y="1109663"/>
              <a:ext cx="233363" cy="539750"/>
            </a:xfrm>
            <a:custGeom>
              <a:avLst/>
              <a:gdLst>
                <a:gd name="T0" fmla="*/ 469 w 882"/>
                <a:gd name="T1" fmla="*/ 2045 h 2045"/>
                <a:gd name="T2" fmla="*/ 412 w 882"/>
                <a:gd name="T3" fmla="*/ 2045 h 2045"/>
                <a:gd name="T4" fmla="*/ 117 w 882"/>
                <a:gd name="T5" fmla="*/ 1750 h 2045"/>
                <a:gd name="T6" fmla="*/ 117 w 882"/>
                <a:gd name="T7" fmla="*/ 303 h 2045"/>
                <a:gd name="T8" fmla="*/ 0 w 882"/>
                <a:gd name="T9" fmla="*/ 154 h 2045"/>
                <a:gd name="T10" fmla="*/ 153 w 882"/>
                <a:gd name="T11" fmla="*/ 0 h 2045"/>
                <a:gd name="T12" fmla="*/ 728 w 882"/>
                <a:gd name="T13" fmla="*/ 0 h 2045"/>
                <a:gd name="T14" fmla="*/ 882 w 882"/>
                <a:gd name="T15" fmla="*/ 154 h 2045"/>
                <a:gd name="T16" fmla="*/ 764 w 882"/>
                <a:gd name="T17" fmla="*/ 303 h 2045"/>
                <a:gd name="T18" fmla="*/ 764 w 882"/>
                <a:gd name="T19" fmla="*/ 1750 h 2045"/>
                <a:gd name="T20" fmla="*/ 469 w 882"/>
                <a:gd name="T21" fmla="*/ 2045 h 2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2" h="2045">
                  <a:moveTo>
                    <a:pt x="469" y="2045"/>
                  </a:moveTo>
                  <a:cubicBezTo>
                    <a:pt x="412" y="2045"/>
                    <a:pt x="412" y="2045"/>
                    <a:pt x="412" y="2045"/>
                  </a:cubicBezTo>
                  <a:cubicBezTo>
                    <a:pt x="249" y="2045"/>
                    <a:pt x="117" y="1912"/>
                    <a:pt x="117" y="1750"/>
                  </a:cubicBezTo>
                  <a:cubicBezTo>
                    <a:pt x="117" y="303"/>
                    <a:pt x="117" y="303"/>
                    <a:pt x="117" y="303"/>
                  </a:cubicBezTo>
                  <a:cubicBezTo>
                    <a:pt x="50" y="286"/>
                    <a:pt x="0" y="226"/>
                    <a:pt x="0" y="154"/>
                  </a:cubicBezTo>
                  <a:cubicBezTo>
                    <a:pt x="0" y="69"/>
                    <a:pt x="68" y="0"/>
                    <a:pt x="153" y="0"/>
                  </a:cubicBezTo>
                  <a:cubicBezTo>
                    <a:pt x="728" y="0"/>
                    <a:pt x="728" y="0"/>
                    <a:pt x="728" y="0"/>
                  </a:cubicBezTo>
                  <a:cubicBezTo>
                    <a:pt x="813" y="0"/>
                    <a:pt x="882" y="69"/>
                    <a:pt x="882" y="154"/>
                  </a:cubicBezTo>
                  <a:cubicBezTo>
                    <a:pt x="882" y="226"/>
                    <a:pt x="831" y="286"/>
                    <a:pt x="764" y="303"/>
                  </a:cubicBezTo>
                  <a:cubicBezTo>
                    <a:pt x="764" y="1750"/>
                    <a:pt x="764" y="1750"/>
                    <a:pt x="764" y="1750"/>
                  </a:cubicBezTo>
                  <a:cubicBezTo>
                    <a:pt x="764" y="1912"/>
                    <a:pt x="632" y="2045"/>
                    <a:pt x="469" y="2045"/>
                  </a:cubicBezTo>
                  <a:close/>
                </a:path>
              </a:pathLst>
            </a:cu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9"/>
            <p:cNvSpPr>
              <a:spLocks/>
            </p:cNvSpPr>
            <p:nvPr/>
          </p:nvSpPr>
          <p:spPr bwMode="auto">
            <a:xfrm>
              <a:off x="6194425" y="1127126"/>
              <a:ext cx="198438" cy="504825"/>
            </a:xfrm>
            <a:custGeom>
              <a:avLst/>
              <a:gdLst>
                <a:gd name="T0" fmla="*/ 663 w 751"/>
                <a:gd name="T1" fmla="*/ 0 h 1913"/>
                <a:gd name="T2" fmla="*/ 88 w 751"/>
                <a:gd name="T3" fmla="*/ 0 h 1913"/>
                <a:gd name="T4" fmla="*/ 0 w 751"/>
                <a:gd name="T5" fmla="*/ 88 h 1913"/>
                <a:gd name="T6" fmla="*/ 88 w 751"/>
                <a:gd name="T7" fmla="*/ 175 h 1913"/>
                <a:gd name="T8" fmla="*/ 118 w 751"/>
                <a:gd name="T9" fmla="*/ 175 h 1913"/>
                <a:gd name="T10" fmla="*/ 118 w 751"/>
                <a:gd name="T11" fmla="*/ 1684 h 1913"/>
                <a:gd name="T12" fmla="*/ 347 w 751"/>
                <a:gd name="T13" fmla="*/ 1913 h 1913"/>
                <a:gd name="T14" fmla="*/ 404 w 751"/>
                <a:gd name="T15" fmla="*/ 1913 h 1913"/>
                <a:gd name="T16" fmla="*/ 634 w 751"/>
                <a:gd name="T17" fmla="*/ 1684 h 1913"/>
                <a:gd name="T18" fmla="*/ 634 w 751"/>
                <a:gd name="T19" fmla="*/ 175 h 1913"/>
                <a:gd name="T20" fmla="*/ 663 w 751"/>
                <a:gd name="T21" fmla="*/ 175 h 1913"/>
                <a:gd name="T22" fmla="*/ 751 w 751"/>
                <a:gd name="T23" fmla="*/ 88 h 1913"/>
                <a:gd name="T24" fmla="*/ 663 w 751"/>
                <a:gd name="T25" fmla="*/ 0 h 1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51" h="1913">
                  <a:moveTo>
                    <a:pt x="663" y="0"/>
                  </a:moveTo>
                  <a:cubicBezTo>
                    <a:pt x="88" y="0"/>
                    <a:pt x="88" y="0"/>
                    <a:pt x="88" y="0"/>
                  </a:cubicBezTo>
                  <a:cubicBezTo>
                    <a:pt x="40" y="0"/>
                    <a:pt x="0" y="39"/>
                    <a:pt x="0" y="88"/>
                  </a:cubicBezTo>
                  <a:cubicBezTo>
                    <a:pt x="0" y="136"/>
                    <a:pt x="40" y="175"/>
                    <a:pt x="88" y="175"/>
                  </a:cubicBezTo>
                  <a:cubicBezTo>
                    <a:pt x="118" y="175"/>
                    <a:pt x="118" y="175"/>
                    <a:pt x="118" y="175"/>
                  </a:cubicBezTo>
                  <a:cubicBezTo>
                    <a:pt x="118" y="1684"/>
                    <a:pt x="118" y="1684"/>
                    <a:pt x="118" y="1684"/>
                  </a:cubicBezTo>
                  <a:cubicBezTo>
                    <a:pt x="118" y="1810"/>
                    <a:pt x="220" y="1913"/>
                    <a:pt x="347" y="1913"/>
                  </a:cubicBezTo>
                  <a:cubicBezTo>
                    <a:pt x="404" y="1913"/>
                    <a:pt x="404" y="1913"/>
                    <a:pt x="404" y="1913"/>
                  </a:cubicBezTo>
                  <a:cubicBezTo>
                    <a:pt x="531" y="1913"/>
                    <a:pt x="634" y="1810"/>
                    <a:pt x="634" y="1684"/>
                  </a:cubicBezTo>
                  <a:cubicBezTo>
                    <a:pt x="634" y="175"/>
                    <a:pt x="634" y="175"/>
                    <a:pt x="634" y="175"/>
                  </a:cubicBezTo>
                  <a:cubicBezTo>
                    <a:pt x="663" y="175"/>
                    <a:pt x="663" y="175"/>
                    <a:pt x="663" y="175"/>
                  </a:cubicBezTo>
                  <a:cubicBezTo>
                    <a:pt x="712" y="175"/>
                    <a:pt x="751" y="136"/>
                    <a:pt x="751" y="88"/>
                  </a:cubicBezTo>
                  <a:cubicBezTo>
                    <a:pt x="751" y="39"/>
                    <a:pt x="712" y="0"/>
                    <a:pt x="66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Rectangle 10"/>
            <p:cNvSpPr>
              <a:spLocks noChangeArrowheads="1"/>
            </p:cNvSpPr>
            <p:nvPr/>
          </p:nvSpPr>
          <p:spPr bwMode="auto">
            <a:xfrm>
              <a:off x="6243638" y="1265238"/>
              <a:ext cx="100013" cy="107950"/>
            </a:xfrm>
            <a:prstGeom prst="rect">
              <a:avLst/>
            </a:prstGeom>
            <a:solidFill>
              <a:srgbClr val="AD8E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1"/>
            <p:cNvSpPr>
              <a:spLocks/>
            </p:cNvSpPr>
            <p:nvPr/>
          </p:nvSpPr>
          <p:spPr bwMode="auto">
            <a:xfrm>
              <a:off x="6243638" y="1373188"/>
              <a:ext cx="100013" cy="242888"/>
            </a:xfrm>
            <a:custGeom>
              <a:avLst/>
              <a:gdLst>
                <a:gd name="T0" fmla="*/ 0 w 383"/>
                <a:gd name="T1" fmla="*/ 0 h 916"/>
                <a:gd name="T2" fmla="*/ 0 w 383"/>
                <a:gd name="T3" fmla="*/ 753 h 916"/>
                <a:gd name="T4" fmla="*/ 163 w 383"/>
                <a:gd name="T5" fmla="*/ 916 h 916"/>
                <a:gd name="T6" fmla="*/ 220 w 383"/>
                <a:gd name="T7" fmla="*/ 916 h 916"/>
                <a:gd name="T8" fmla="*/ 383 w 383"/>
                <a:gd name="T9" fmla="*/ 753 h 916"/>
                <a:gd name="T10" fmla="*/ 383 w 383"/>
                <a:gd name="T11" fmla="*/ 0 h 916"/>
                <a:gd name="T12" fmla="*/ 0 w 383"/>
                <a:gd name="T13" fmla="*/ 0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3" h="916">
                  <a:moveTo>
                    <a:pt x="0" y="0"/>
                  </a:moveTo>
                  <a:cubicBezTo>
                    <a:pt x="0" y="753"/>
                    <a:pt x="0" y="753"/>
                    <a:pt x="0" y="753"/>
                  </a:cubicBezTo>
                  <a:cubicBezTo>
                    <a:pt x="0" y="843"/>
                    <a:pt x="73" y="916"/>
                    <a:pt x="163" y="916"/>
                  </a:cubicBezTo>
                  <a:cubicBezTo>
                    <a:pt x="220" y="916"/>
                    <a:pt x="220" y="916"/>
                    <a:pt x="220" y="916"/>
                  </a:cubicBezTo>
                  <a:cubicBezTo>
                    <a:pt x="310" y="916"/>
                    <a:pt x="383" y="843"/>
                    <a:pt x="383" y="753"/>
                  </a:cubicBezTo>
                  <a:cubicBezTo>
                    <a:pt x="383" y="0"/>
                    <a:pt x="383" y="0"/>
                    <a:pt x="38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D8E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2"/>
            <p:cNvSpPr>
              <a:spLocks/>
            </p:cNvSpPr>
            <p:nvPr/>
          </p:nvSpPr>
          <p:spPr bwMode="auto">
            <a:xfrm>
              <a:off x="6457950" y="1109663"/>
              <a:ext cx="231775" cy="539750"/>
            </a:xfrm>
            <a:custGeom>
              <a:avLst/>
              <a:gdLst>
                <a:gd name="T0" fmla="*/ 469 w 882"/>
                <a:gd name="T1" fmla="*/ 2045 h 2045"/>
                <a:gd name="T2" fmla="*/ 412 w 882"/>
                <a:gd name="T3" fmla="*/ 2045 h 2045"/>
                <a:gd name="T4" fmla="*/ 117 w 882"/>
                <a:gd name="T5" fmla="*/ 1750 h 2045"/>
                <a:gd name="T6" fmla="*/ 117 w 882"/>
                <a:gd name="T7" fmla="*/ 303 h 2045"/>
                <a:gd name="T8" fmla="*/ 0 w 882"/>
                <a:gd name="T9" fmla="*/ 154 h 2045"/>
                <a:gd name="T10" fmla="*/ 153 w 882"/>
                <a:gd name="T11" fmla="*/ 0 h 2045"/>
                <a:gd name="T12" fmla="*/ 728 w 882"/>
                <a:gd name="T13" fmla="*/ 0 h 2045"/>
                <a:gd name="T14" fmla="*/ 882 w 882"/>
                <a:gd name="T15" fmla="*/ 154 h 2045"/>
                <a:gd name="T16" fmla="*/ 765 w 882"/>
                <a:gd name="T17" fmla="*/ 303 h 2045"/>
                <a:gd name="T18" fmla="*/ 765 w 882"/>
                <a:gd name="T19" fmla="*/ 1750 h 2045"/>
                <a:gd name="T20" fmla="*/ 469 w 882"/>
                <a:gd name="T21" fmla="*/ 2045 h 2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2" h="2045">
                  <a:moveTo>
                    <a:pt x="469" y="2045"/>
                  </a:moveTo>
                  <a:cubicBezTo>
                    <a:pt x="412" y="2045"/>
                    <a:pt x="412" y="2045"/>
                    <a:pt x="412" y="2045"/>
                  </a:cubicBezTo>
                  <a:cubicBezTo>
                    <a:pt x="249" y="2045"/>
                    <a:pt x="117" y="1912"/>
                    <a:pt x="117" y="1750"/>
                  </a:cubicBezTo>
                  <a:cubicBezTo>
                    <a:pt x="117" y="303"/>
                    <a:pt x="117" y="303"/>
                    <a:pt x="117" y="303"/>
                  </a:cubicBezTo>
                  <a:cubicBezTo>
                    <a:pt x="50" y="286"/>
                    <a:pt x="0" y="226"/>
                    <a:pt x="0" y="154"/>
                  </a:cubicBezTo>
                  <a:cubicBezTo>
                    <a:pt x="0" y="69"/>
                    <a:pt x="69" y="0"/>
                    <a:pt x="153" y="0"/>
                  </a:cubicBezTo>
                  <a:cubicBezTo>
                    <a:pt x="728" y="0"/>
                    <a:pt x="728" y="0"/>
                    <a:pt x="728" y="0"/>
                  </a:cubicBezTo>
                  <a:cubicBezTo>
                    <a:pt x="813" y="0"/>
                    <a:pt x="882" y="69"/>
                    <a:pt x="882" y="154"/>
                  </a:cubicBezTo>
                  <a:cubicBezTo>
                    <a:pt x="882" y="226"/>
                    <a:pt x="832" y="286"/>
                    <a:pt x="765" y="303"/>
                  </a:cubicBezTo>
                  <a:cubicBezTo>
                    <a:pt x="765" y="1750"/>
                    <a:pt x="765" y="1750"/>
                    <a:pt x="765" y="1750"/>
                  </a:cubicBezTo>
                  <a:cubicBezTo>
                    <a:pt x="765" y="1912"/>
                    <a:pt x="632" y="2045"/>
                    <a:pt x="469" y="2045"/>
                  </a:cubicBezTo>
                  <a:close/>
                </a:path>
              </a:pathLst>
            </a:cu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3"/>
            <p:cNvSpPr>
              <a:spLocks/>
            </p:cNvSpPr>
            <p:nvPr/>
          </p:nvSpPr>
          <p:spPr bwMode="auto">
            <a:xfrm>
              <a:off x="6473825" y="1127126"/>
              <a:ext cx="198438" cy="504825"/>
            </a:xfrm>
            <a:custGeom>
              <a:avLst/>
              <a:gdLst>
                <a:gd name="T0" fmla="*/ 663 w 751"/>
                <a:gd name="T1" fmla="*/ 0 h 1913"/>
                <a:gd name="T2" fmla="*/ 88 w 751"/>
                <a:gd name="T3" fmla="*/ 0 h 1913"/>
                <a:gd name="T4" fmla="*/ 0 w 751"/>
                <a:gd name="T5" fmla="*/ 88 h 1913"/>
                <a:gd name="T6" fmla="*/ 88 w 751"/>
                <a:gd name="T7" fmla="*/ 175 h 1913"/>
                <a:gd name="T8" fmla="*/ 118 w 751"/>
                <a:gd name="T9" fmla="*/ 175 h 1913"/>
                <a:gd name="T10" fmla="*/ 118 w 751"/>
                <a:gd name="T11" fmla="*/ 1684 h 1913"/>
                <a:gd name="T12" fmla="*/ 347 w 751"/>
                <a:gd name="T13" fmla="*/ 1913 h 1913"/>
                <a:gd name="T14" fmla="*/ 404 w 751"/>
                <a:gd name="T15" fmla="*/ 1913 h 1913"/>
                <a:gd name="T16" fmla="*/ 634 w 751"/>
                <a:gd name="T17" fmla="*/ 1684 h 1913"/>
                <a:gd name="T18" fmla="*/ 634 w 751"/>
                <a:gd name="T19" fmla="*/ 175 h 1913"/>
                <a:gd name="T20" fmla="*/ 663 w 751"/>
                <a:gd name="T21" fmla="*/ 175 h 1913"/>
                <a:gd name="T22" fmla="*/ 751 w 751"/>
                <a:gd name="T23" fmla="*/ 88 h 1913"/>
                <a:gd name="T24" fmla="*/ 663 w 751"/>
                <a:gd name="T25" fmla="*/ 0 h 1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51" h="1913">
                  <a:moveTo>
                    <a:pt x="663" y="0"/>
                  </a:moveTo>
                  <a:cubicBezTo>
                    <a:pt x="88" y="0"/>
                    <a:pt x="88" y="0"/>
                    <a:pt x="88" y="0"/>
                  </a:cubicBezTo>
                  <a:cubicBezTo>
                    <a:pt x="40" y="0"/>
                    <a:pt x="0" y="39"/>
                    <a:pt x="0" y="88"/>
                  </a:cubicBezTo>
                  <a:cubicBezTo>
                    <a:pt x="0" y="136"/>
                    <a:pt x="40" y="175"/>
                    <a:pt x="88" y="175"/>
                  </a:cubicBezTo>
                  <a:cubicBezTo>
                    <a:pt x="118" y="175"/>
                    <a:pt x="118" y="175"/>
                    <a:pt x="118" y="175"/>
                  </a:cubicBezTo>
                  <a:cubicBezTo>
                    <a:pt x="118" y="1684"/>
                    <a:pt x="118" y="1684"/>
                    <a:pt x="118" y="1684"/>
                  </a:cubicBezTo>
                  <a:cubicBezTo>
                    <a:pt x="118" y="1810"/>
                    <a:pt x="220" y="1913"/>
                    <a:pt x="347" y="1913"/>
                  </a:cubicBezTo>
                  <a:cubicBezTo>
                    <a:pt x="404" y="1913"/>
                    <a:pt x="404" y="1913"/>
                    <a:pt x="404" y="1913"/>
                  </a:cubicBezTo>
                  <a:cubicBezTo>
                    <a:pt x="531" y="1913"/>
                    <a:pt x="634" y="1810"/>
                    <a:pt x="634" y="1684"/>
                  </a:cubicBezTo>
                  <a:cubicBezTo>
                    <a:pt x="634" y="175"/>
                    <a:pt x="634" y="175"/>
                    <a:pt x="634" y="175"/>
                  </a:cubicBezTo>
                  <a:cubicBezTo>
                    <a:pt x="663" y="175"/>
                    <a:pt x="663" y="175"/>
                    <a:pt x="663" y="175"/>
                  </a:cubicBezTo>
                  <a:cubicBezTo>
                    <a:pt x="712" y="175"/>
                    <a:pt x="751" y="136"/>
                    <a:pt x="751" y="88"/>
                  </a:cubicBezTo>
                  <a:cubicBezTo>
                    <a:pt x="751" y="39"/>
                    <a:pt x="712" y="0"/>
                    <a:pt x="66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Rectangle 14"/>
            <p:cNvSpPr>
              <a:spLocks noChangeArrowheads="1"/>
            </p:cNvSpPr>
            <p:nvPr/>
          </p:nvSpPr>
          <p:spPr bwMode="auto">
            <a:xfrm>
              <a:off x="6523038" y="1374776"/>
              <a:ext cx="101600" cy="144463"/>
            </a:xfrm>
            <a:prstGeom prst="rect">
              <a:avLst/>
            </a:pr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5"/>
            <p:cNvSpPr>
              <a:spLocks/>
            </p:cNvSpPr>
            <p:nvPr/>
          </p:nvSpPr>
          <p:spPr bwMode="auto">
            <a:xfrm>
              <a:off x="6523038" y="1519238"/>
              <a:ext cx="101600" cy="96838"/>
            </a:xfrm>
            <a:custGeom>
              <a:avLst/>
              <a:gdLst>
                <a:gd name="T0" fmla="*/ 0 w 384"/>
                <a:gd name="T1" fmla="*/ 0 h 362"/>
                <a:gd name="T2" fmla="*/ 0 w 384"/>
                <a:gd name="T3" fmla="*/ 199 h 362"/>
                <a:gd name="T4" fmla="*/ 163 w 384"/>
                <a:gd name="T5" fmla="*/ 362 h 362"/>
                <a:gd name="T6" fmla="*/ 220 w 384"/>
                <a:gd name="T7" fmla="*/ 362 h 362"/>
                <a:gd name="T8" fmla="*/ 384 w 384"/>
                <a:gd name="T9" fmla="*/ 199 h 362"/>
                <a:gd name="T10" fmla="*/ 384 w 384"/>
                <a:gd name="T11" fmla="*/ 0 h 362"/>
                <a:gd name="T12" fmla="*/ 0 w 384"/>
                <a:gd name="T13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4" h="362">
                  <a:moveTo>
                    <a:pt x="0" y="0"/>
                  </a:moveTo>
                  <a:cubicBezTo>
                    <a:pt x="0" y="199"/>
                    <a:pt x="0" y="199"/>
                    <a:pt x="0" y="199"/>
                  </a:cubicBezTo>
                  <a:cubicBezTo>
                    <a:pt x="0" y="289"/>
                    <a:pt x="73" y="362"/>
                    <a:pt x="163" y="362"/>
                  </a:cubicBezTo>
                  <a:cubicBezTo>
                    <a:pt x="220" y="362"/>
                    <a:pt x="220" y="362"/>
                    <a:pt x="220" y="362"/>
                  </a:cubicBezTo>
                  <a:cubicBezTo>
                    <a:pt x="310" y="362"/>
                    <a:pt x="384" y="289"/>
                    <a:pt x="384" y="199"/>
                  </a:cubicBezTo>
                  <a:cubicBezTo>
                    <a:pt x="384" y="0"/>
                    <a:pt x="384" y="0"/>
                    <a:pt x="38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6"/>
            <p:cNvSpPr>
              <a:spLocks/>
            </p:cNvSpPr>
            <p:nvPr/>
          </p:nvSpPr>
          <p:spPr bwMode="auto">
            <a:xfrm>
              <a:off x="6737350" y="1109663"/>
              <a:ext cx="231775" cy="539750"/>
            </a:xfrm>
            <a:custGeom>
              <a:avLst/>
              <a:gdLst>
                <a:gd name="T0" fmla="*/ 469 w 882"/>
                <a:gd name="T1" fmla="*/ 2045 h 2045"/>
                <a:gd name="T2" fmla="*/ 412 w 882"/>
                <a:gd name="T3" fmla="*/ 2045 h 2045"/>
                <a:gd name="T4" fmla="*/ 117 w 882"/>
                <a:gd name="T5" fmla="*/ 1750 h 2045"/>
                <a:gd name="T6" fmla="*/ 117 w 882"/>
                <a:gd name="T7" fmla="*/ 303 h 2045"/>
                <a:gd name="T8" fmla="*/ 0 w 882"/>
                <a:gd name="T9" fmla="*/ 154 h 2045"/>
                <a:gd name="T10" fmla="*/ 153 w 882"/>
                <a:gd name="T11" fmla="*/ 0 h 2045"/>
                <a:gd name="T12" fmla="*/ 728 w 882"/>
                <a:gd name="T13" fmla="*/ 0 h 2045"/>
                <a:gd name="T14" fmla="*/ 882 w 882"/>
                <a:gd name="T15" fmla="*/ 154 h 2045"/>
                <a:gd name="T16" fmla="*/ 765 w 882"/>
                <a:gd name="T17" fmla="*/ 303 h 2045"/>
                <a:gd name="T18" fmla="*/ 765 w 882"/>
                <a:gd name="T19" fmla="*/ 1750 h 2045"/>
                <a:gd name="T20" fmla="*/ 469 w 882"/>
                <a:gd name="T21" fmla="*/ 2045 h 2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2" h="2045">
                  <a:moveTo>
                    <a:pt x="469" y="2045"/>
                  </a:moveTo>
                  <a:cubicBezTo>
                    <a:pt x="412" y="2045"/>
                    <a:pt x="412" y="2045"/>
                    <a:pt x="412" y="2045"/>
                  </a:cubicBezTo>
                  <a:cubicBezTo>
                    <a:pt x="249" y="2045"/>
                    <a:pt x="117" y="1912"/>
                    <a:pt x="117" y="1750"/>
                  </a:cubicBezTo>
                  <a:cubicBezTo>
                    <a:pt x="117" y="303"/>
                    <a:pt x="117" y="303"/>
                    <a:pt x="117" y="303"/>
                  </a:cubicBezTo>
                  <a:cubicBezTo>
                    <a:pt x="50" y="286"/>
                    <a:pt x="0" y="226"/>
                    <a:pt x="0" y="154"/>
                  </a:cubicBezTo>
                  <a:cubicBezTo>
                    <a:pt x="0" y="69"/>
                    <a:pt x="69" y="0"/>
                    <a:pt x="153" y="0"/>
                  </a:cubicBezTo>
                  <a:cubicBezTo>
                    <a:pt x="728" y="0"/>
                    <a:pt x="728" y="0"/>
                    <a:pt x="728" y="0"/>
                  </a:cubicBezTo>
                  <a:cubicBezTo>
                    <a:pt x="813" y="0"/>
                    <a:pt x="882" y="69"/>
                    <a:pt x="882" y="154"/>
                  </a:cubicBezTo>
                  <a:cubicBezTo>
                    <a:pt x="882" y="226"/>
                    <a:pt x="832" y="286"/>
                    <a:pt x="765" y="303"/>
                  </a:cubicBezTo>
                  <a:cubicBezTo>
                    <a:pt x="765" y="1750"/>
                    <a:pt x="765" y="1750"/>
                    <a:pt x="765" y="1750"/>
                  </a:cubicBezTo>
                  <a:cubicBezTo>
                    <a:pt x="765" y="1912"/>
                    <a:pt x="632" y="2045"/>
                    <a:pt x="469" y="2045"/>
                  </a:cubicBezTo>
                  <a:close/>
                </a:path>
              </a:pathLst>
            </a:cu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7"/>
            <p:cNvSpPr>
              <a:spLocks/>
            </p:cNvSpPr>
            <p:nvPr/>
          </p:nvSpPr>
          <p:spPr bwMode="auto">
            <a:xfrm>
              <a:off x="6754813" y="1127126"/>
              <a:ext cx="196850" cy="504825"/>
            </a:xfrm>
            <a:custGeom>
              <a:avLst/>
              <a:gdLst>
                <a:gd name="T0" fmla="*/ 662 w 750"/>
                <a:gd name="T1" fmla="*/ 0 h 1913"/>
                <a:gd name="T2" fmla="*/ 87 w 750"/>
                <a:gd name="T3" fmla="*/ 0 h 1913"/>
                <a:gd name="T4" fmla="*/ 0 w 750"/>
                <a:gd name="T5" fmla="*/ 88 h 1913"/>
                <a:gd name="T6" fmla="*/ 87 w 750"/>
                <a:gd name="T7" fmla="*/ 175 h 1913"/>
                <a:gd name="T8" fmla="*/ 117 w 750"/>
                <a:gd name="T9" fmla="*/ 175 h 1913"/>
                <a:gd name="T10" fmla="*/ 117 w 750"/>
                <a:gd name="T11" fmla="*/ 1684 h 1913"/>
                <a:gd name="T12" fmla="*/ 346 w 750"/>
                <a:gd name="T13" fmla="*/ 1913 h 1913"/>
                <a:gd name="T14" fmla="*/ 403 w 750"/>
                <a:gd name="T15" fmla="*/ 1913 h 1913"/>
                <a:gd name="T16" fmla="*/ 633 w 750"/>
                <a:gd name="T17" fmla="*/ 1684 h 1913"/>
                <a:gd name="T18" fmla="*/ 633 w 750"/>
                <a:gd name="T19" fmla="*/ 175 h 1913"/>
                <a:gd name="T20" fmla="*/ 662 w 750"/>
                <a:gd name="T21" fmla="*/ 175 h 1913"/>
                <a:gd name="T22" fmla="*/ 750 w 750"/>
                <a:gd name="T23" fmla="*/ 88 h 1913"/>
                <a:gd name="T24" fmla="*/ 662 w 750"/>
                <a:gd name="T25" fmla="*/ 0 h 1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50" h="1913">
                  <a:moveTo>
                    <a:pt x="662" y="0"/>
                  </a:moveTo>
                  <a:cubicBezTo>
                    <a:pt x="87" y="0"/>
                    <a:pt x="87" y="0"/>
                    <a:pt x="87" y="0"/>
                  </a:cubicBezTo>
                  <a:cubicBezTo>
                    <a:pt x="39" y="0"/>
                    <a:pt x="0" y="39"/>
                    <a:pt x="0" y="88"/>
                  </a:cubicBezTo>
                  <a:cubicBezTo>
                    <a:pt x="0" y="136"/>
                    <a:pt x="39" y="175"/>
                    <a:pt x="87" y="175"/>
                  </a:cubicBezTo>
                  <a:cubicBezTo>
                    <a:pt x="117" y="175"/>
                    <a:pt x="117" y="175"/>
                    <a:pt x="117" y="175"/>
                  </a:cubicBezTo>
                  <a:cubicBezTo>
                    <a:pt x="117" y="1684"/>
                    <a:pt x="117" y="1684"/>
                    <a:pt x="117" y="1684"/>
                  </a:cubicBezTo>
                  <a:cubicBezTo>
                    <a:pt x="117" y="1810"/>
                    <a:pt x="219" y="1913"/>
                    <a:pt x="346" y="1913"/>
                  </a:cubicBezTo>
                  <a:cubicBezTo>
                    <a:pt x="403" y="1913"/>
                    <a:pt x="403" y="1913"/>
                    <a:pt x="403" y="1913"/>
                  </a:cubicBezTo>
                  <a:cubicBezTo>
                    <a:pt x="530" y="1913"/>
                    <a:pt x="633" y="1810"/>
                    <a:pt x="633" y="1684"/>
                  </a:cubicBezTo>
                  <a:cubicBezTo>
                    <a:pt x="633" y="175"/>
                    <a:pt x="633" y="175"/>
                    <a:pt x="633" y="175"/>
                  </a:cubicBezTo>
                  <a:cubicBezTo>
                    <a:pt x="662" y="175"/>
                    <a:pt x="662" y="175"/>
                    <a:pt x="662" y="175"/>
                  </a:cubicBezTo>
                  <a:cubicBezTo>
                    <a:pt x="711" y="175"/>
                    <a:pt x="750" y="136"/>
                    <a:pt x="750" y="88"/>
                  </a:cubicBezTo>
                  <a:cubicBezTo>
                    <a:pt x="750" y="39"/>
                    <a:pt x="711" y="0"/>
                    <a:pt x="6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8"/>
            <p:cNvSpPr>
              <a:spLocks/>
            </p:cNvSpPr>
            <p:nvPr/>
          </p:nvSpPr>
          <p:spPr bwMode="auto">
            <a:xfrm>
              <a:off x="6802438" y="1363663"/>
              <a:ext cx="101600" cy="252413"/>
            </a:xfrm>
            <a:custGeom>
              <a:avLst/>
              <a:gdLst>
                <a:gd name="T0" fmla="*/ 0 w 384"/>
                <a:gd name="T1" fmla="*/ 0 h 954"/>
                <a:gd name="T2" fmla="*/ 0 w 384"/>
                <a:gd name="T3" fmla="*/ 791 h 954"/>
                <a:gd name="T4" fmla="*/ 163 w 384"/>
                <a:gd name="T5" fmla="*/ 954 h 954"/>
                <a:gd name="T6" fmla="*/ 220 w 384"/>
                <a:gd name="T7" fmla="*/ 954 h 954"/>
                <a:gd name="T8" fmla="*/ 384 w 384"/>
                <a:gd name="T9" fmla="*/ 791 h 954"/>
                <a:gd name="T10" fmla="*/ 384 w 384"/>
                <a:gd name="T11" fmla="*/ 0 h 954"/>
                <a:gd name="T12" fmla="*/ 0 w 384"/>
                <a:gd name="T13" fmla="*/ 0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4" h="954">
                  <a:moveTo>
                    <a:pt x="0" y="0"/>
                  </a:moveTo>
                  <a:cubicBezTo>
                    <a:pt x="0" y="791"/>
                    <a:pt x="0" y="791"/>
                    <a:pt x="0" y="791"/>
                  </a:cubicBezTo>
                  <a:cubicBezTo>
                    <a:pt x="0" y="881"/>
                    <a:pt x="73" y="954"/>
                    <a:pt x="163" y="954"/>
                  </a:cubicBezTo>
                  <a:cubicBezTo>
                    <a:pt x="220" y="954"/>
                    <a:pt x="220" y="954"/>
                    <a:pt x="220" y="954"/>
                  </a:cubicBezTo>
                  <a:cubicBezTo>
                    <a:pt x="310" y="954"/>
                    <a:pt x="384" y="881"/>
                    <a:pt x="384" y="791"/>
                  </a:cubicBezTo>
                  <a:cubicBezTo>
                    <a:pt x="384" y="0"/>
                    <a:pt x="384" y="0"/>
                    <a:pt x="38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Rectangle 19"/>
            <p:cNvSpPr>
              <a:spLocks noChangeArrowheads="1"/>
            </p:cNvSpPr>
            <p:nvPr/>
          </p:nvSpPr>
          <p:spPr bwMode="auto">
            <a:xfrm>
              <a:off x="6802438" y="1274763"/>
              <a:ext cx="101600" cy="88900"/>
            </a:xfrm>
            <a:prstGeom prst="rect">
              <a:avLst/>
            </a:pr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0"/>
            <p:cNvSpPr>
              <a:spLocks/>
            </p:cNvSpPr>
            <p:nvPr/>
          </p:nvSpPr>
          <p:spPr bwMode="auto">
            <a:xfrm>
              <a:off x="5802313" y="1463676"/>
              <a:ext cx="1257300" cy="31750"/>
            </a:xfrm>
            <a:custGeom>
              <a:avLst/>
              <a:gdLst>
                <a:gd name="T0" fmla="*/ 4762 w 4762"/>
                <a:gd name="T1" fmla="*/ 62 h 123"/>
                <a:gd name="T2" fmla="*/ 4701 w 4762"/>
                <a:gd name="T3" fmla="*/ 123 h 123"/>
                <a:gd name="T4" fmla="*/ 62 w 4762"/>
                <a:gd name="T5" fmla="*/ 123 h 123"/>
                <a:gd name="T6" fmla="*/ 0 w 4762"/>
                <a:gd name="T7" fmla="*/ 62 h 123"/>
                <a:gd name="T8" fmla="*/ 0 w 4762"/>
                <a:gd name="T9" fmla="*/ 62 h 123"/>
                <a:gd name="T10" fmla="*/ 62 w 4762"/>
                <a:gd name="T11" fmla="*/ 0 h 123"/>
                <a:gd name="T12" fmla="*/ 4701 w 4762"/>
                <a:gd name="T13" fmla="*/ 0 h 123"/>
                <a:gd name="T14" fmla="*/ 4762 w 4762"/>
                <a:gd name="T15" fmla="*/ 6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62" h="123">
                  <a:moveTo>
                    <a:pt x="4762" y="62"/>
                  </a:moveTo>
                  <a:cubicBezTo>
                    <a:pt x="4762" y="96"/>
                    <a:pt x="4734" y="123"/>
                    <a:pt x="4701" y="123"/>
                  </a:cubicBezTo>
                  <a:cubicBezTo>
                    <a:pt x="62" y="123"/>
                    <a:pt x="62" y="123"/>
                    <a:pt x="62" y="123"/>
                  </a:cubicBezTo>
                  <a:cubicBezTo>
                    <a:pt x="28" y="123"/>
                    <a:pt x="0" y="96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4701" y="0"/>
                    <a:pt x="4701" y="0"/>
                    <a:pt x="4701" y="0"/>
                  </a:cubicBezTo>
                  <a:cubicBezTo>
                    <a:pt x="4734" y="0"/>
                    <a:pt x="4762" y="28"/>
                    <a:pt x="4762" y="62"/>
                  </a:cubicBezTo>
                  <a:close/>
                </a:path>
              </a:pathLst>
            </a:cu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1"/>
            <p:cNvSpPr>
              <a:spLocks/>
            </p:cNvSpPr>
            <p:nvPr/>
          </p:nvSpPr>
          <p:spPr bwMode="auto">
            <a:xfrm>
              <a:off x="5862638" y="1479551"/>
              <a:ext cx="31750" cy="203200"/>
            </a:xfrm>
            <a:custGeom>
              <a:avLst/>
              <a:gdLst>
                <a:gd name="T0" fmla="*/ 0 w 122"/>
                <a:gd name="T1" fmla="*/ 0 h 765"/>
                <a:gd name="T2" fmla="*/ 0 w 122"/>
                <a:gd name="T3" fmla="*/ 703 h 765"/>
                <a:gd name="T4" fmla="*/ 61 w 122"/>
                <a:gd name="T5" fmla="*/ 765 h 765"/>
                <a:gd name="T6" fmla="*/ 122 w 122"/>
                <a:gd name="T7" fmla="*/ 703 h 765"/>
                <a:gd name="T8" fmla="*/ 122 w 122"/>
                <a:gd name="T9" fmla="*/ 0 h 765"/>
                <a:gd name="T10" fmla="*/ 0 w 122"/>
                <a:gd name="T11" fmla="*/ 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2" h="765">
                  <a:moveTo>
                    <a:pt x="0" y="0"/>
                  </a:moveTo>
                  <a:cubicBezTo>
                    <a:pt x="0" y="703"/>
                    <a:pt x="0" y="703"/>
                    <a:pt x="0" y="703"/>
                  </a:cubicBezTo>
                  <a:cubicBezTo>
                    <a:pt x="0" y="737"/>
                    <a:pt x="27" y="765"/>
                    <a:pt x="61" y="765"/>
                  </a:cubicBezTo>
                  <a:cubicBezTo>
                    <a:pt x="95" y="765"/>
                    <a:pt x="122" y="737"/>
                    <a:pt x="122" y="703"/>
                  </a:cubicBezTo>
                  <a:cubicBezTo>
                    <a:pt x="122" y="0"/>
                    <a:pt x="122" y="0"/>
                    <a:pt x="12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2"/>
            <p:cNvSpPr>
              <a:spLocks/>
            </p:cNvSpPr>
            <p:nvPr/>
          </p:nvSpPr>
          <p:spPr bwMode="auto">
            <a:xfrm>
              <a:off x="6130925" y="1479551"/>
              <a:ext cx="31750" cy="203200"/>
            </a:xfrm>
            <a:custGeom>
              <a:avLst/>
              <a:gdLst>
                <a:gd name="T0" fmla="*/ 0 w 123"/>
                <a:gd name="T1" fmla="*/ 0 h 765"/>
                <a:gd name="T2" fmla="*/ 0 w 123"/>
                <a:gd name="T3" fmla="*/ 703 h 765"/>
                <a:gd name="T4" fmla="*/ 62 w 123"/>
                <a:gd name="T5" fmla="*/ 765 h 765"/>
                <a:gd name="T6" fmla="*/ 123 w 123"/>
                <a:gd name="T7" fmla="*/ 703 h 765"/>
                <a:gd name="T8" fmla="*/ 123 w 123"/>
                <a:gd name="T9" fmla="*/ 0 h 765"/>
                <a:gd name="T10" fmla="*/ 0 w 123"/>
                <a:gd name="T11" fmla="*/ 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3" h="765">
                  <a:moveTo>
                    <a:pt x="0" y="0"/>
                  </a:moveTo>
                  <a:cubicBezTo>
                    <a:pt x="0" y="703"/>
                    <a:pt x="0" y="703"/>
                    <a:pt x="0" y="703"/>
                  </a:cubicBezTo>
                  <a:cubicBezTo>
                    <a:pt x="0" y="737"/>
                    <a:pt x="28" y="765"/>
                    <a:pt x="62" y="765"/>
                  </a:cubicBezTo>
                  <a:cubicBezTo>
                    <a:pt x="96" y="765"/>
                    <a:pt x="123" y="737"/>
                    <a:pt x="123" y="703"/>
                  </a:cubicBezTo>
                  <a:cubicBezTo>
                    <a:pt x="123" y="0"/>
                    <a:pt x="123" y="0"/>
                    <a:pt x="12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3"/>
            <p:cNvSpPr>
              <a:spLocks/>
            </p:cNvSpPr>
            <p:nvPr/>
          </p:nvSpPr>
          <p:spPr bwMode="auto">
            <a:xfrm>
              <a:off x="6418263" y="1479551"/>
              <a:ext cx="31750" cy="203200"/>
            </a:xfrm>
            <a:custGeom>
              <a:avLst/>
              <a:gdLst>
                <a:gd name="T0" fmla="*/ 0 w 123"/>
                <a:gd name="T1" fmla="*/ 0 h 765"/>
                <a:gd name="T2" fmla="*/ 0 w 123"/>
                <a:gd name="T3" fmla="*/ 703 h 765"/>
                <a:gd name="T4" fmla="*/ 61 w 123"/>
                <a:gd name="T5" fmla="*/ 765 h 765"/>
                <a:gd name="T6" fmla="*/ 123 w 123"/>
                <a:gd name="T7" fmla="*/ 703 h 765"/>
                <a:gd name="T8" fmla="*/ 123 w 123"/>
                <a:gd name="T9" fmla="*/ 0 h 765"/>
                <a:gd name="T10" fmla="*/ 0 w 123"/>
                <a:gd name="T11" fmla="*/ 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3" h="765">
                  <a:moveTo>
                    <a:pt x="0" y="0"/>
                  </a:moveTo>
                  <a:cubicBezTo>
                    <a:pt x="0" y="703"/>
                    <a:pt x="0" y="703"/>
                    <a:pt x="0" y="703"/>
                  </a:cubicBezTo>
                  <a:cubicBezTo>
                    <a:pt x="0" y="737"/>
                    <a:pt x="27" y="765"/>
                    <a:pt x="61" y="765"/>
                  </a:cubicBezTo>
                  <a:cubicBezTo>
                    <a:pt x="95" y="765"/>
                    <a:pt x="123" y="737"/>
                    <a:pt x="123" y="703"/>
                  </a:cubicBezTo>
                  <a:cubicBezTo>
                    <a:pt x="123" y="0"/>
                    <a:pt x="123" y="0"/>
                    <a:pt x="12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4"/>
            <p:cNvSpPr>
              <a:spLocks/>
            </p:cNvSpPr>
            <p:nvPr/>
          </p:nvSpPr>
          <p:spPr bwMode="auto">
            <a:xfrm>
              <a:off x="6699250" y="1479551"/>
              <a:ext cx="33338" cy="203200"/>
            </a:xfrm>
            <a:custGeom>
              <a:avLst/>
              <a:gdLst>
                <a:gd name="T0" fmla="*/ 0 w 123"/>
                <a:gd name="T1" fmla="*/ 0 h 765"/>
                <a:gd name="T2" fmla="*/ 0 w 123"/>
                <a:gd name="T3" fmla="*/ 703 h 765"/>
                <a:gd name="T4" fmla="*/ 62 w 123"/>
                <a:gd name="T5" fmla="*/ 765 h 765"/>
                <a:gd name="T6" fmla="*/ 123 w 123"/>
                <a:gd name="T7" fmla="*/ 703 h 765"/>
                <a:gd name="T8" fmla="*/ 123 w 123"/>
                <a:gd name="T9" fmla="*/ 0 h 765"/>
                <a:gd name="T10" fmla="*/ 0 w 123"/>
                <a:gd name="T11" fmla="*/ 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3" h="765">
                  <a:moveTo>
                    <a:pt x="0" y="0"/>
                  </a:moveTo>
                  <a:cubicBezTo>
                    <a:pt x="0" y="703"/>
                    <a:pt x="0" y="703"/>
                    <a:pt x="0" y="703"/>
                  </a:cubicBezTo>
                  <a:cubicBezTo>
                    <a:pt x="0" y="737"/>
                    <a:pt x="28" y="765"/>
                    <a:pt x="62" y="765"/>
                  </a:cubicBezTo>
                  <a:cubicBezTo>
                    <a:pt x="96" y="765"/>
                    <a:pt x="123" y="737"/>
                    <a:pt x="123" y="703"/>
                  </a:cubicBezTo>
                  <a:cubicBezTo>
                    <a:pt x="123" y="0"/>
                    <a:pt x="123" y="0"/>
                    <a:pt x="12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5"/>
            <p:cNvSpPr>
              <a:spLocks/>
            </p:cNvSpPr>
            <p:nvPr/>
          </p:nvSpPr>
          <p:spPr bwMode="auto">
            <a:xfrm>
              <a:off x="6980238" y="1479551"/>
              <a:ext cx="31750" cy="203200"/>
            </a:xfrm>
            <a:custGeom>
              <a:avLst/>
              <a:gdLst>
                <a:gd name="T0" fmla="*/ 0 w 122"/>
                <a:gd name="T1" fmla="*/ 0 h 765"/>
                <a:gd name="T2" fmla="*/ 0 w 122"/>
                <a:gd name="T3" fmla="*/ 703 h 765"/>
                <a:gd name="T4" fmla="*/ 61 w 122"/>
                <a:gd name="T5" fmla="*/ 765 h 765"/>
                <a:gd name="T6" fmla="*/ 122 w 122"/>
                <a:gd name="T7" fmla="*/ 703 h 765"/>
                <a:gd name="T8" fmla="*/ 122 w 122"/>
                <a:gd name="T9" fmla="*/ 0 h 765"/>
                <a:gd name="T10" fmla="*/ 0 w 122"/>
                <a:gd name="T11" fmla="*/ 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2" h="765">
                  <a:moveTo>
                    <a:pt x="0" y="0"/>
                  </a:moveTo>
                  <a:cubicBezTo>
                    <a:pt x="0" y="703"/>
                    <a:pt x="0" y="703"/>
                    <a:pt x="0" y="703"/>
                  </a:cubicBezTo>
                  <a:cubicBezTo>
                    <a:pt x="0" y="737"/>
                    <a:pt x="27" y="765"/>
                    <a:pt x="61" y="765"/>
                  </a:cubicBezTo>
                  <a:cubicBezTo>
                    <a:pt x="95" y="765"/>
                    <a:pt x="122" y="737"/>
                    <a:pt x="122" y="703"/>
                  </a:cubicBezTo>
                  <a:cubicBezTo>
                    <a:pt x="122" y="0"/>
                    <a:pt x="122" y="0"/>
                    <a:pt x="12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6"/>
            <p:cNvSpPr>
              <a:spLocks noEditPoints="1"/>
            </p:cNvSpPr>
            <p:nvPr/>
          </p:nvSpPr>
          <p:spPr bwMode="auto">
            <a:xfrm>
              <a:off x="3568700" y="233363"/>
              <a:ext cx="4000500" cy="3657600"/>
            </a:xfrm>
            <a:custGeom>
              <a:avLst/>
              <a:gdLst>
                <a:gd name="T0" fmla="*/ 12679 w 15152"/>
                <a:gd name="T1" fmla="*/ 2022 h 13852"/>
                <a:gd name="T2" fmla="*/ 12468 w 15152"/>
                <a:gd name="T3" fmla="*/ 1522 h 13852"/>
                <a:gd name="T4" fmla="*/ 12277 w 15152"/>
                <a:gd name="T5" fmla="*/ 2067 h 13852"/>
                <a:gd name="T6" fmla="*/ 12317 w 15152"/>
                <a:gd name="T7" fmla="*/ 1522 h 13852"/>
                <a:gd name="T8" fmla="*/ 12103 w 15152"/>
                <a:gd name="T9" fmla="*/ 2024 h 13852"/>
                <a:gd name="T10" fmla="*/ 11452 w 15152"/>
                <a:gd name="T11" fmla="*/ 3689 h 13852"/>
                <a:gd name="T12" fmla="*/ 11923 w 15152"/>
                <a:gd name="T13" fmla="*/ 2236 h 13852"/>
                <a:gd name="T14" fmla="*/ 12388 w 15152"/>
                <a:gd name="T15" fmla="*/ 2235 h 13852"/>
                <a:gd name="T16" fmla="*/ 13155 w 15152"/>
                <a:gd name="T17" fmla="*/ 2109 h 13852"/>
                <a:gd name="T18" fmla="*/ 13589 w 15152"/>
                <a:gd name="T19" fmla="*/ 6739 h 13852"/>
                <a:gd name="T20" fmla="*/ 12174 w 15152"/>
                <a:gd name="T21" fmla="*/ 1872 h 13852"/>
                <a:gd name="T22" fmla="*/ 12233 w 15152"/>
                <a:gd name="T23" fmla="*/ 1616 h 13852"/>
                <a:gd name="T24" fmla="*/ 12540 w 15152"/>
                <a:gd name="T25" fmla="*/ 1699 h 13852"/>
                <a:gd name="T26" fmla="*/ 12671 w 15152"/>
                <a:gd name="T27" fmla="*/ 1724 h 13852"/>
                <a:gd name="T28" fmla="*/ 3906 w 15152"/>
                <a:gd name="T29" fmla="*/ 209 h 13852"/>
                <a:gd name="T30" fmla="*/ 4362 w 15152"/>
                <a:gd name="T31" fmla="*/ 5889 h 13852"/>
                <a:gd name="T32" fmla="*/ 6395 w 15152"/>
                <a:gd name="T33" fmla="*/ 843 h 13852"/>
                <a:gd name="T34" fmla="*/ 1606 w 15152"/>
                <a:gd name="T35" fmla="*/ 3728 h 13852"/>
                <a:gd name="T36" fmla="*/ 13229 w 15152"/>
                <a:gd name="T37" fmla="*/ 6739 h 13852"/>
                <a:gd name="T38" fmla="*/ 13943 w 15152"/>
                <a:gd name="T39" fmla="*/ 4765 h 13852"/>
                <a:gd name="T40" fmla="*/ 13241 w 15152"/>
                <a:gd name="T41" fmla="*/ 8390 h 13852"/>
                <a:gd name="T42" fmla="*/ 216 w 15152"/>
                <a:gd name="T43" fmla="*/ 4247 h 13852"/>
                <a:gd name="T44" fmla="*/ 1323 w 15152"/>
                <a:gd name="T45" fmla="*/ 3596 h 13852"/>
                <a:gd name="T46" fmla="*/ 283 w 15152"/>
                <a:gd name="T47" fmla="*/ 4038 h 13852"/>
                <a:gd name="T48" fmla="*/ 7508 w 15152"/>
                <a:gd name="T49" fmla="*/ 13808 h 13852"/>
                <a:gd name="T50" fmla="*/ 13549 w 15152"/>
                <a:gd name="T51" fmla="*/ 6144 h 13852"/>
                <a:gd name="T52" fmla="*/ 6955 w 15152"/>
                <a:gd name="T53" fmla="*/ 6330 h 13852"/>
                <a:gd name="T54" fmla="*/ 6765 w 15152"/>
                <a:gd name="T55" fmla="*/ 6994 h 13852"/>
                <a:gd name="T56" fmla="*/ 7584 w 15152"/>
                <a:gd name="T57" fmla="*/ 7023 h 13852"/>
                <a:gd name="T58" fmla="*/ 7798 w 15152"/>
                <a:gd name="T59" fmla="*/ 7088 h 13852"/>
                <a:gd name="T60" fmla="*/ 7671 w 15152"/>
                <a:gd name="T61" fmla="*/ 5930 h 13852"/>
                <a:gd name="T62" fmla="*/ 7664 w 15152"/>
                <a:gd name="T63" fmla="*/ 5094 h 13852"/>
                <a:gd name="T64" fmla="*/ 7798 w 15152"/>
                <a:gd name="T65" fmla="*/ 3878 h 13852"/>
                <a:gd name="T66" fmla="*/ 11835 w 15152"/>
                <a:gd name="T67" fmla="*/ 914 h 13852"/>
                <a:gd name="T68" fmla="*/ 12044 w 15152"/>
                <a:gd name="T69" fmla="*/ 97 h 13852"/>
                <a:gd name="T70" fmla="*/ 7584 w 15152"/>
                <a:gd name="T71" fmla="*/ 3808 h 13852"/>
                <a:gd name="T72" fmla="*/ 6955 w 15152"/>
                <a:gd name="T73" fmla="*/ 4061 h 13852"/>
                <a:gd name="T74" fmla="*/ 6765 w 15152"/>
                <a:gd name="T75" fmla="*/ 4725 h 13852"/>
                <a:gd name="T76" fmla="*/ 7508 w 15152"/>
                <a:gd name="T77" fmla="*/ 4947 h 13852"/>
                <a:gd name="T78" fmla="*/ 6764 w 15152"/>
                <a:gd name="T79" fmla="*/ 4773 h 13852"/>
                <a:gd name="T80" fmla="*/ 7235 w 15152"/>
                <a:gd name="T81" fmla="*/ 5326 h 13852"/>
                <a:gd name="T82" fmla="*/ 7421 w 15152"/>
                <a:gd name="T83" fmla="*/ 5767 h 13852"/>
                <a:gd name="T84" fmla="*/ 6427 w 15152"/>
                <a:gd name="T85" fmla="*/ 5884 h 13852"/>
                <a:gd name="T86" fmla="*/ 7418 w 15152"/>
                <a:gd name="T87" fmla="*/ 6002 h 13852"/>
                <a:gd name="T88" fmla="*/ 6840 w 15152"/>
                <a:gd name="T89" fmla="*/ 6762 h 13852"/>
                <a:gd name="T90" fmla="*/ 6765 w 15152"/>
                <a:gd name="T91" fmla="*/ 6500 h 13852"/>
                <a:gd name="T92" fmla="*/ 6840 w 15152"/>
                <a:gd name="T93" fmla="*/ 4493 h 13852"/>
                <a:gd name="T94" fmla="*/ 6765 w 15152"/>
                <a:gd name="T95" fmla="*/ 4232 h 13852"/>
                <a:gd name="T96" fmla="*/ 6840 w 15152"/>
                <a:gd name="T97" fmla="*/ 5249 h 13852"/>
                <a:gd name="T98" fmla="*/ 6765 w 15152"/>
                <a:gd name="T99" fmla="*/ 4987 h 13852"/>
                <a:gd name="T100" fmla="*/ 6840 w 15152"/>
                <a:gd name="T101" fmla="*/ 6006 h 13852"/>
                <a:gd name="T102" fmla="*/ 6765 w 15152"/>
                <a:gd name="T103" fmla="*/ 5745 h 13852"/>
                <a:gd name="T104" fmla="*/ 11383 w 15152"/>
                <a:gd name="T105" fmla="*/ 4155 h 13852"/>
                <a:gd name="T106" fmla="*/ 11411 w 15152"/>
                <a:gd name="T107" fmla="*/ 4517 h 13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52" h="13852">
                  <a:moveTo>
                    <a:pt x="13106" y="549"/>
                  </a:moveTo>
                  <a:cubicBezTo>
                    <a:pt x="12946" y="448"/>
                    <a:pt x="12946" y="448"/>
                    <a:pt x="12946" y="448"/>
                  </a:cubicBezTo>
                  <a:cubicBezTo>
                    <a:pt x="12946" y="2109"/>
                    <a:pt x="12946" y="2109"/>
                    <a:pt x="12946" y="2109"/>
                  </a:cubicBezTo>
                  <a:cubicBezTo>
                    <a:pt x="12827" y="2109"/>
                    <a:pt x="12827" y="2109"/>
                    <a:pt x="12827" y="2109"/>
                  </a:cubicBezTo>
                  <a:cubicBezTo>
                    <a:pt x="12783" y="2109"/>
                    <a:pt x="12747" y="2096"/>
                    <a:pt x="12716" y="2067"/>
                  </a:cubicBezTo>
                  <a:cubicBezTo>
                    <a:pt x="12702" y="2055"/>
                    <a:pt x="12690" y="2040"/>
                    <a:pt x="12679" y="2022"/>
                  </a:cubicBezTo>
                  <a:cubicBezTo>
                    <a:pt x="12693" y="1994"/>
                    <a:pt x="12716" y="1945"/>
                    <a:pt x="12739" y="1892"/>
                  </a:cubicBezTo>
                  <a:cubicBezTo>
                    <a:pt x="12761" y="1841"/>
                    <a:pt x="12778" y="1800"/>
                    <a:pt x="12790" y="1766"/>
                  </a:cubicBezTo>
                  <a:cubicBezTo>
                    <a:pt x="12805" y="1722"/>
                    <a:pt x="12815" y="1689"/>
                    <a:pt x="12815" y="1659"/>
                  </a:cubicBezTo>
                  <a:cubicBezTo>
                    <a:pt x="12815" y="1607"/>
                    <a:pt x="12793" y="1558"/>
                    <a:pt x="12753" y="1522"/>
                  </a:cubicBezTo>
                  <a:cubicBezTo>
                    <a:pt x="12714" y="1488"/>
                    <a:pt x="12664" y="1469"/>
                    <a:pt x="12610" y="1469"/>
                  </a:cubicBezTo>
                  <a:cubicBezTo>
                    <a:pt x="12557" y="1469"/>
                    <a:pt x="12506" y="1488"/>
                    <a:pt x="12468" y="1522"/>
                  </a:cubicBezTo>
                  <a:cubicBezTo>
                    <a:pt x="12428" y="1557"/>
                    <a:pt x="12405" y="1607"/>
                    <a:pt x="12405" y="1660"/>
                  </a:cubicBezTo>
                  <a:cubicBezTo>
                    <a:pt x="12405" y="1689"/>
                    <a:pt x="12415" y="1722"/>
                    <a:pt x="12431" y="1766"/>
                  </a:cubicBezTo>
                  <a:cubicBezTo>
                    <a:pt x="12463" y="1856"/>
                    <a:pt x="12519" y="1976"/>
                    <a:pt x="12540" y="2021"/>
                  </a:cubicBezTo>
                  <a:cubicBezTo>
                    <a:pt x="12529" y="2041"/>
                    <a:pt x="12515" y="2058"/>
                    <a:pt x="12501" y="2070"/>
                  </a:cubicBezTo>
                  <a:cubicBezTo>
                    <a:pt x="12470" y="2097"/>
                    <a:pt x="12434" y="2109"/>
                    <a:pt x="12389" y="2109"/>
                  </a:cubicBezTo>
                  <a:cubicBezTo>
                    <a:pt x="12345" y="2109"/>
                    <a:pt x="12309" y="2096"/>
                    <a:pt x="12277" y="2067"/>
                  </a:cubicBezTo>
                  <a:cubicBezTo>
                    <a:pt x="12265" y="2056"/>
                    <a:pt x="12253" y="2042"/>
                    <a:pt x="12243" y="2025"/>
                  </a:cubicBezTo>
                  <a:cubicBezTo>
                    <a:pt x="12246" y="2016"/>
                    <a:pt x="12246" y="2016"/>
                    <a:pt x="12246" y="2016"/>
                  </a:cubicBezTo>
                  <a:cubicBezTo>
                    <a:pt x="12260" y="1986"/>
                    <a:pt x="12281" y="1941"/>
                    <a:pt x="12303" y="1892"/>
                  </a:cubicBezTo>
                  <a:cubicBezTo>
                    <a:pt x="12321" y="1850"/>
                    <a:pt x="12339" y="1805"/>
                    <a:pt x="12353" y="1766"/>
                  </a:cubicBezTo>
                  <a:cubicBezTo>
                    <a:pt x="12369" y="1722"/>
                    <a:pt x="12379" y="1689"/>
                    <a:pt x="12379" y="1659"/>
                  </a:cubicBezTo>
                  <a:cubicBezTo>
                    <a:pt x="12379" y="1607"/>
                    <a:pt x="12356" y="1558"/>
                    <a:pt x="12317" y="1522"/>
                  </a:cubicBezTo>
                  <a:cubicBezTo>
                    <a:pt x="12278" y="1488"/>
                    <a:pt x="12227" y="1469"/>
                    <a:pt x="12174" y="1469"/>
                  </a:cubicBezTo>
                  <a:cubicBezTo>
                    <a:pt x="12120" y="1469"/>
                    <a:pt x="12069" y="1488"/>
                    <a:pt x="12031" y="1522"/>
                  </a:cubicBezTo>
                  <a:cubicBezTo>
                    <a:pt x="11991" y="1558"/>
                    <a:pt x="11968" y="1607"/>
                    <a:pt x="11968" y="1660"/>
                  </a:cubicBezTo>
                  <a:cubicBezTo>
                    <a:pt x="11969" y="1688"/>
                    <a:pt x="11978" y="1720"/>
                    <a:pt x="11994" y="1766"/>
                  </a:cubicBezTo>
                  <a:cubicBezTo>
                    <a:pt x="12024" y="1850"/>
                    <a:pt x="12073" y="1955"/>
                    <a:pt x="12097" y="2005"/>
                  </a:cubicBezTo>
                  <a:cubicBezTo>
                    <a:pt x="12099" y="2011"/>
                    <a:pt x="12101" y="2018"/>
                    <a:pt x="12103" y="2024"/>
                  </a:cubicBezTo>
                  <a:cubicBezTo>
                    <a:pt x="12092" y="2043"/>
                    <a:pt x="12079" y="2058"/>
                    <a:pt x="12066" y="2070"/>
                  </a:cubicBezTo>
                  <a:cubicBezTo>
                    <a:pt x="12035" y="2097"/>
                    <a:pt x="11999" y="2109"/>
                    <a:pt x="11953" y="2109"/>
                  </a:cubicBezTo>
                  <a:cubicBezTo>
                    <a:pt x="11598" y="2109"/>
                    <a:pt x="11598" y="2109"/>
                    <a:pt x="11598" y="2109"/>
                  </a:cubicBezTo>
                  <a:cubicBezTo>
                    <a:pt x="11448" y="2109"/>
                    <a:pt x="11326" y="2231"/>
                    <a:pt x="11326" y="2382"/>
                  </a:cubicBezTo>
                  <a:cubicBezTo>
                    <a:pt x="11326" y="3689"/>
                    <a:pt x="11326" y="3689"/>
                    <a:pt x="11326" y="3689"/>
                  </a:cubicBezTo>
                  <a:cubicBezTo>
                    <a:pt x="11452" y="3689"/>
                    <a:pt x="11452" y="3689"/>
                    <a:pt x="11452" y="3689"/>
                  </a:cubicBezTo>
                  <a:cubicBezTo>
                    <a:pt x="11452" y="2382"/>
                    <a:pt x="11452" y="2382"/>
                    <a:pt x="11452" y="2382"/>
                  </a:cubicBezTo>
                  <a:cubicBezTo>
                    <a:pt x="11452" y="2301"/>
                    <a:pt x="11517" y="2236"/>
                    <a:pt x="11598" y="2236"/>
                  </a:cubicBezTo>
                  <a:cubicBezTo>
                    <a:pt x="11884" y="2236"/>
                    <a:pt x="11884" y="2236"/>
                    <a:pt x="11884" y="2236"/>
                  </a:cubicBezTo>
                  <a:cubicBezTo>
                    <a:pt x="11884" y="2237"/>
                    <a:pt x="11884" y="2237"/>
                    <a:pt x="11884" y="2237"/>
                  </a:cubicBezTo>
                  <a:cubicBezTo>
                    <a:pt x="11920" y="2236"/>
                    <a:pt x="11920" y="2236"/>
                    <a:pt x="11920" y="2236"/>
                  </a:cubicBezTo>
                  <a:cubicBezTo>
                    <a:pt x="11923" y="2236"/>
                    <a:pt x="11923" y="2236"/>
                    <a:pt x="11923" y="2236"/>
                  </a:cubicBezTo>
                  <a:cubicBezTo>
                    <a:pt x="11923" y="2236"/>
                    <a:pt x="11923" y="2236"/>
                    <a:pt x="11923" y="2236"/>
                  </a:cubicBezTo>
                  <a:cubicBezTo>
                    <a:pt x="11953" y="2235"/>
                    <a:pt x="11953" y="2235"/>
                    <a:pt x="11953" y="2235"/>
                  </a:cubicBezTo>
                  <a:cubicBezTo>
                    <a:pt x="12028" y="2235"/>
                    <a:pt x="12096" y="2211"/>
                    <a:pt x="12148" y="2165"/>
                  </a:cubicBezTo>
                  <a:cubicBezTo>
                    <a:pt x="12157" y="2157"/>
                    <a:pt x="12165" y="2149"/>
                    <a:pt x="12173" y="2140"/>
                  </a:cubicBezTo>
                  <a:cubicBezTo>
                    <a:pt x="12179" y="2148"/>
                    <a:pt x="12186" y="2154"/>
                    <a:pt x="12193" y="2160"/>
                  </a:cubicBezTo>
                  <a:cubicBezTo>
                    <a:pt x="12247" y="2209"/>
                    <a:pt x="12314" y="2235"/>
                    <a:pt x="12388" y="2235"/>
                  </a:cubicBezTo>
                  <a:cubicBezTo>
                    <a:pt x="12463" y="2235"/>
                    <a:pt x="12531" y="2211"/>
                    <a:pt x="12584" y="2165"/>
                  </a:cubicBezTo>
                  <a:cubicBezTo>
                    <a:pt x="12593" y="2157"/>
                    <a:pt x="12601" y="2148"/>
                    <a:pt x="12610" y="2139"/>
                  </a:cubicBezTo>
                  <a:cubicBezTo>
                    <a:pt x="12617" y="2147"/>
                    <a:pt x="12624" y="2154"/>
                    <a:pt x="12631" y="2160"/>
                  </a:cubicBezTo>
                  <a:cubicBezTo>
                    <a:pt x="12685" y="2209"/>
                    <a:pt x="12752" y="2235"/>
                    <a:pt x="12826" y="2235"/>
                  </a:cubicBezTo>
                  <a:cubicBezTo>
                    <a:pt x="13155" y="2235"/>
                    <a:pt x="13155" y="2235"/>
                    <a:pt x="13155" y="2235"/>
                  </a:cubicBezTo>
                  <a:cubicBezTo>
                    <a:pt x="13155" y="2109"/>
                    <a:pt x="13155" y="2109"/>
                    <a:pt x="13155" y="2109"/>
                  </a:cubicBezTo>
                  <a:cubicBezTo>
                    <a:pt x="13155" y="2109"/>
                    <a:pt x="13155" y="2109"/>
                    <a:pt x="13155" y="2109"/>
                  </a:cubicBezTo>
                  <a:cubicBezTo>
                    <a:pt x="13155" y="834"/>
                    <a:pt x="13155" y="834"/>
                    <a:pt x="13155" y="834"/>
                  </a:cubicBezTo>
                  <a:cubicBezTo>
                    <a:pt x="14246" y="1610"/>
                    <a:pt x="14943" y="3028"/>
                    <a:pt x="14942" y="4518"/>
                  </a:cubicBezTo>
                  <a:cubicBezTo>
                    <a:pt x="14942" y="5070"/>
                    <a:pt x="14847" y="5632"/>
                    <a:pt x="14642" y="6175"/>
                  </a:cubicBezTo>
                  <a:cubicBezTo>
                    <a:pt x="14534" y="6481"/>
                    <a:pt x="14088" y="6744"/>
                    <a:pt x="13749" y="6739"/>
                  </a:cubicBezTo>
                  <a:cubicBezTo>
                    <a:pt x="13589" y="6739"/>
                    <a:pt x="13589" y="6739"/>
                    <a:pt x="13589" y="6739"/>
                  </a:cubicBezTo>
                  <a:cubicBezTo>
                    <a:pt x="13589" y="6948"/>
                    <a:pt x="13589" y="6948"/>
                    <a:pt x="13589" y="6948"/>
                  </a:cubicBezTo>
                  <a:cubicBezTo>
                    <a:pt x="13749" y="6948"/>
                    <a:pt x="13749" y="6948"/>
                    <a:pt x="13749" y="6948"/>
                  </a:cubicBezTo>
                  <a:cubicBezTo>
                    <a:pt x="14180" y="6943"/>
                    <a:pt x="14673" y="6664"/>
                    <a:pt x="14837" y="6250"/>
                  </a:cubicBezTo>
                  <a:cubicBezTo>
                    <a:pt x="15052" y="5681"/>
                    <a:pt x="15152" y="5094"/>
                    <a:pt x="15152" y="4518"/>
                  </a:cubicBezTo>
                  <a:cubicBezTo>
                    <a:pt x="15151" y="2889"/>
                    <a:pt x="14358" y="1343"/>
                    <a:pt x="13106" y="549"/>
                  </a:cubicBezTo>
                  <a:close/>
                  <a:moveTo>
                    <a:pt x="12174" y="1872"/>
                  </a:moveTo>
                  <a:cubicBezTo>
                    <a:pt x="12161" y="1844"/>
                    <a:pt x="12147" y="1812"/>
                    <a:pt x="12134" y="1781"/>
                  </a:cubicBezTo>
                  <a:cubicBezTo>
                    <a:pt x="12123" y="1752"/>
                    <a:pt x="12112" y="1723"/>
                    <a:pt x="12104" y="1699"/>
                  </a:cubicBezTo>
                  <a:cubicBezTo>
                    <a:pt x="12097" y="1677"/>
                    <a:pt x="12094" y="1662"/>
                    <a:pt x="12094" y="1659"/>
                  </a:cubicBezTo>
                  <a:cubicBezTo>
                    <a:pt x="12094" y="1639"/>
                    <a:pt x="12105" y="1624"/>
                    <a:pt x="12115" y="1616"/>
                  </a:cubicBezTo>
                  <a:cubicBezTo>
                    <a:pt x="12130" y="1602"/>
                    <a:pt x="12151" y="1594"/>
                    <a:pt x="12174" y="1594"/>
                  </a:cubicBezTo>
                  <a:cubicBezTo>
                    <a:pt x="12196" y="1594"/>
                    <a:pt x="12218" y="1602"/>
                    <a:pt x="12233" y="1616"/>
                  </a:cubicBezTo>
                  <a:cubicBezTo>
                    <a:pt x="12242" y="1624"/>
                    <a:pt x="12254" y="1639"/>
                    <a:pt x="12254" y="1659"/>
                  </a:cubicBezTo>
                  <a:cubicBezTo>
                    <a:pt x="12253" y="1665"/>
                    <a:pt x="12248" y="1687"/>
                    <a:pt x="12235" y="1724"/>
                  </a:cubicBezTo>
                  <a:cubicBezTo>
                    <a:pt x="12218" y="1771"/>
                    <a:pt x="12194" y="1827"/>
                    <a:pt x="12174" y="1872"/>
                  </a:cubicBezTo>
                  <a:close/>
                  <a:moveTo>
                    <a:pt x="12610" y="1872"/>
                  </a:moveTo>
                  <a:cubicBezTo>
                    <a:pt x="12597" y="1843"/>
                    <a:pt x="12583" y="1811"/>
                    <a:pt x="12571" y="1781"/>
                  </a:cubicBezTo>
                  <a:cubicBezTo>
                    <a:pt x="12559" y="1751"/>
                    <a:pt x="12548" y="1723"/>
                    <a:pt x="12540" y="1699"/>
                  </a:cubicBezTo>
                  <a:cubicBezTo>
                    <a:pt x="12533" y="1677"/>
                    <a:pt x="12531" y="1663"/>
                    <a:pt x="12530" y="1659"/>
                  </a:cubicBezTo>
                  <a:cubicBezTo>
                    <a:pt x="12530" y="1639"/>
                    <a:pt x="12542" y="1624"/>
                    <a:pt x="12551" y="1616"/>
                  </a:cubicBezTo>
                  <a:cubicBezTo>
                    <a:pt x="12566" y="1602"/>
                    <a:pt x="12588" y="1594"/>
                    <a:pt x="12610" y="1594"/>
                  </a:cubicBezTo>
                  <a:cubicBezTo>
                    <a:pt x="12633" y="1594"/>
                    <a:pt x="12654" y="1602"/>
                    <a:pt x="12669" y="1616"/>
                  </a:cubicBezTo>
                  <a:cubicBezTo>
                    <a:pt x="12678" y="1624"/>
                    <a:pt x="12690" y="1639"/>
                    <a:pt x="12690" y="1659"/>
                  </a:cubicBezTo>
                  <a:cubicBezTo>
                    <a:pt x="12690" y="1664"/>
                    <a:pt x="12684" y="1688"/>
                    <a:pt x="12671" y="1724"/>
                  </a:cubicBezTo>
                  <a:cubicBezTo>
                    <a:pt x="12658" y="1762"/>
                    <a:pt x="12637" y="1812"/>
                    <a:pt x="12610" y="1872"/>
                  </a:cubicBezTo>
                  <a:close/>
                  <a:moveTo>
                    <a:pt x="1606" y="3728"/>
                  </a:moveTo>
                  <a:cubicBezTo>
                    <a:pt x="1815" y="3728"/>
                    <a:pt x="1815" y="3728"/>
                    <a:pt x="1815" y="3728"/>
                  </a:cubicBezTo>
                  <a:cubicBezTo>
                    <a:pt x="1815" y="2655"/>
                    <a:pt x="1815" y="2655"/>
                    <a:pt x="1815" y="2655"/>
                  </a:cubicBezTo>
                  <a:cubicBezTo>
                    <a:pt x="580" y="2655"/>
                    <a:pt x="580" y="2655"/>
                    <a:pt x="580" y="2655"/>
                  </a:cubicBezTo>
                  <a:cubicBezTo>
                    <a:pt x="1168" y="1244"/>
                    <a:pt x="2395" y="209"/>
                    <a:pt x="3906" y="209"/>
                  </a:cubicBezTo>
                  <a:cubicBezTo>
                    <a:pt x="4610" y="209"/>
                    <a:pt x="5380" y="433"/>
                    <a:pt x="6185" y="956"/>
                  </a:cubicBezTo>
                  <a:cubicBezTo>
                    <a:pt x="6185" y="3256"/>
                    <a:pt x="6185" y="3256"/>
                    <a:pt x="6185" y="3256"/>
                  </a:cubicBezTo>
                  <a:cubicBezTo>
                    <a:pt x="6185" y="3584"/>
                    <a:pt x="5920" y="3848"/>
                    <a:pt x="5593" y="3849"/>
                  </a:cubicBezTo>
                  <a:cubicBezTo>
                    <a:pt x="5164" y="3849"/>
                    <a:pt x="5164" y="3849"/>
                    <a:pt x="5164" y="3849"/>
                  </a:cubicBezTo>
                  <a:cubicBezTo>
                    <a:pt x="4721" y="3849"/>
                    <a:pt x="4362" y="4208"/>
                    <a:pt x="4362" y="4650"/>
                  </a:cubicBezTo>
                  <a:cubicBezTo>
                    <a:pt x="4362" y="5889"/>
                    <a:pt x="4362" y="5889"/>
                    <a:pt x="4362" y="5889"/>
                  </a:cubicBezTo>
                  <a:cubicBezTo>
                    <a:pt x="4571" y="5889"/>
                    <a:pt x="4571" y="5889"/>
                    <a:pt x="4571" y="5889"/>
                  </a:cubicBezTo>
                  <a:cubicBezTo>
                    <a:pt x="4571" y="4650"/>
                    <a:pt x="4571" y="4650"/>
                    <a:pt x="4571" y="4650"/>
                  </a:cubicBezTo>
                  <a:cubicBezTo>
                    <a:pt x="4572" y="4323"/>
                    <a:pt x="4837" y="4059"/>
                    <a:pt x="5164" y="4058"/>
                  </a:cubicBezTo>
                  <a:cubicBezTo>
                    <a:pt x="5593" y="4058"/>
                    <a:pt x="5593" y="4058"/>
                    <a:pt x="5593" y="4058"/>
                  </a:cubicBezTo>
                  <a:cubicBezTo>
                    <a:pt x="6036" y="4058"/>
                    <a:pt x="6394" y="3699"/>
                    <a:pt x="6395" y="3256"/>
                  </a:cubicBezTo>
                  <a:cubicBezTo>
                    <a:pt x="6395" y="843"/>
                    <a:pt x="6395" y="843"/>
                    <a:pt x="6395" y="843"/>
                  </a:cubicBezTo>
                  <a:cubicBezTo>
                    <a:pt x="6348" y="812"/>
                    <a:pt x="6348" y="812"/>
                    <a:pt x="6348" y="812"/>
                  </a:cubicBezTo>
                  <a:cubicBezTo>
                    <a:pt x="5497" y="248"/>
                    <a:pt x="4669" y="0"/>
                    <a:pt x="3906" y="0"/>
                  </a:cubicBezTo>
                  <a:cubicBezTo>
                    <a:pt x="2240" y="1"/>
                    <a:pt x="913" y="1179"/>
                    <a:pt x="328" y="2722"/>
                  </a:cubicBezTo>
                  <a:cubicBezTo>
                    <a:pt x="275" y="2863"/>
                    <a:pt x="275" y="2863"/>
                    <a:pt x="275" y="2863"/>
                  </a:cubicBezTo>
                  <a:cubicBezTo>
                    <a:pt x="1606" y="2863"/>
                    <a:pt x="1606" y="2863"/>
                    <a:pt x="1606" y="2863"/>
                  </a:cubicBezTo>
                  <a:lnTo>
                    <a:pt x="1606" y="3728"/>
                  </a:lnTo>
                  <a:close/>
                  <a:moveTo>
                    <a:pt x="11463" y="8137"/>
                  </a:moveTo>
                  <a:cubicBezTo>
                    <a:pt x="11671" y="8137"/>
                    <a:pt x="11671" y="8137"/>
                    <a:pt x="11671" y="8137"/>
                  </a:cubicBezTo>
                  <a:cubicBezTo>
                    <a:pt x="11671" y="7490"/>
                    <a:pt x="11671" y="7490"/>
                    <a:pt x="11671" y="7490"/>
                  </a:cubicBezTo>
                  <a:cubicBezTo>
                    <a:pt x="11672" y="7197"/>
                    <a:pt x="11931" y="6949"/>
                    <a:pt x="12264" y="6948"/>
                  </a:cubicBezTo>
                  <a:cubicBezTo>
                    <a:pt x="13229" y="6948"/>
                    <a:pt x="13229" y="6948"/>
                    <a:pt x="13229" y="6948"/>
                  </a:cubicBezTo>
                  <a:cubicBezTo>
                    <a:pt x="13229" y="6739"/>
                    <a:pt x="13229" y="6739"/>
                    <a:pt x="13229" y="6739"/>
                  </a:cubicBezTo>
                  <a:cubicBezTo>
                    <a:pt x="12264" y="6739"/>
                    <a:pt x="12264" y="6739"/>
                    <a:pt x="12264" y="6739"/>
                  </a:cubicBezTo>
                  <a:cubicBezTo>
                    <a:pt x="11827" y="6740"/>
                    <a:pt x="11464" y="7069"/>
                    <a:pt x="11463" y="7490"/>
                  </a:cubicBezTo>
                  <a:lnTo>
                    <a:pt x="11463" y="8137"/>
                  </a:lnTo>
                  <a:close/>
                  <a:moveTo>
                    <a:pt x="14152" y="5900"/>
                  </a:moveTo>
                  <a:cubicBezTo>
                    <a:pt x="14152" y="4765"/>
                    <a:pt x="14152" y="4765"/>
                    <a:pt x="14152" y="4765"/>
                  </a:cubicBezTo>
                  <a:cubicBezTo>
                    <a:pt x="13943" y="4765"/>
                    <a:pt x="13943" y="4765"/>
                    <a:pt x="13943" y="4765"/>
                  </a:cubicBezTo>
                  <a:cubicBezTo>
                    <a:pt x="13943" y="5900"/>
                    <a:pt x="13943" y="5900"/>
                    <a:pt x="13943" y="5900"/>
                  </a:cubicBezTo>
                  <a:cubicBezTo>
                    <a:pt x="13943" y="5919"/>
                    <a:pt x="13927" y="5935"/>
                    <a:pt x="13908" y="5935"/>
                  </a:cubicBezTo>
                  <a:cubicBezTo>
                    <a:pt x="13549" y="5935"/>
                    <a:pt x="13549" y="5935"/>
                    <a:pt x="13549" y="5935"/>
                  </a:cubicBezTo>
                  <a:cubicBezTo>
                    <a:pt x="13414" y="5935"/>
                    <a:pt x="13305" y="6044"/>
                    <a:pt x="13305" y="6179"/>
                  </a:cubicBezTo>
                  <a:cubicBezTo>
                    <a:pt x="13305" y="8209"/>
                    <a:pt x="13305" y="8209"/>
                    <a:pt x="13305" y="8209"/>
                  </a:cubicBezTo>
                  <a:cubicBezTo>
                    <a:pt x="13308" y="8253"/>
                    <a:pt x="13270" y="8359"/>
                    <a:pt x="13241" y="8390"/>
                  </a:cubicBezTo>
                  <a:cubicBezTo>
                    <a:pt x="12147" y="9726"/>
                    <a:pt x="10712" y="11040"/>
                    <a:pt x="9552" y="12018"/>
                  </a:cubicBezTo>
                  <a:cubicBezTo>
                    <a:pt x="8972" y="12507"/>
                    <a:pt x="8461" y="12912"/>
                    <a:pt x="8094" y="13195"/>
                  </a:cubicBezTo>
                  <a:cubicBezTo>
                    <a:pt x="7841" y="13391"/>
                    <a:pt x="7657" y="13528"/>
                    <a:pt x="7568" y="13593"/>
                  </a:cubicBezTo>
                  <a:cubicBezTo>
                    <a:pt x="6848" y="13073"/>
                    <a:pt x="2467" y="9812"/>
                    <a:pt x="795" y="6787"/>
                  </a:cubicBezTo>
                  <a:cubicBezTo>
                    <a:pt x="391" y="6061"/>
                    <a:pt x="209" y="5279"/>
                    <a:pt x="209" y="4515"/>
                  </a:cubicBezTo>
                  <a:cubicBezTo>
                    <a:pt x="209" y="4425"/>
                    <a:pt x="211" y="4336"/>
                    <a:pt x="216" y="4247"/>
                  </a:cubicBezTo>
                  <a:cubicBezTo>
                    <a:pt x="237" y="4247"/>
                    <a:pt x="259" y="4247"/>
                    <a:pt x="283" y="4247"/>
                  </a:cubicBezTo>
                  <a:cubicBezTo>
                    <a:pt x="351" y="4247"/>
                    <a:pt x="430" y="4247"/>
                    <a:pt x="501" y="4246"/>
                  </a:cubicBezTo>
                  <a:cubicBezTo>
                    <a:pt x="675" y="4245"/>
                    <a:pt x="814" y="4105"/>
                    <a:pt x="814" y="3931"/>
                  </a:cubicBezTo>
                  <a:cubicBezTo>
                    <a:pt x="814" y="3701"/>
                    <a:pt x="814" y="3701"/>
                    <a:pt x="814" y="3701"/>
                  </a:cubicBezTo>
                  <a:cubicBezTo>
                    <a:pt x="814" y="3643"/>
                    <a:pt x="861" y="3596"/>
                    <a:pt x="919" y="3596"/>
                  </a:cubicBezTo>
                  <a:cubicBezTo>
                    <a:pt x="1323" y="3596"/>
                    <a:pt x="1323" y="3596"/>
                    <a:pt x="1323" y="3596"/>
                  </a:cubicBezTo>
                  <a:cubicBezTo>
                    <a:pt x="1323" y="3387"/>
                    <a:pt x="1323" y="3387"/>
                    <a:pt x="1323" y="3387"/>
                  </a:cubicBezTo>
                  <a:cubicBezTo>
                    <a:pt x="919" y="3387"/>
                    <a:pt x="919" y="3387"/>
                    <a:pt x="919" y="3387"/>
                  </a:cubicBezTo>
                  <a:cubicBezTo>
                    <a:pt x="746" y="3387"/>
                    <a:pt x="605" y="3528"/>
                    <a:pt x="605" y="3701"/>
                  </a:cubicBezTo>
                  <a:cubicBezTo>
                    <a:pt x="605" y="3931"/>
                    <a:pt x="605" y="3931"/>
                    <a:pt x="605" y="3931"/>
                  </a:cubicBezTo>
                  <a:cubicBezTo>
                    <a:pt x="606" y="3989"/>
                    <a:pt x="558" y="4037"/>
                    <a:pt x="500" y="4037"/>
                  </a:cubicBezTo>
                  <a:cubicBezTo>
                    <a:pt x="429" y="4037"/>
                    <a:pt x="350" y="4038"/>
                    <a:pt x="283" y="4038"/>
                  </a:cubicBezTo>
                  <a:cubicBezTo>
                    <a:pt x="240" y="4038"/>
                    <a:pt x="201" y="4038"/>
                    <a:pt x="173" y="4037"/>
                  </a:cubicBezTo>
                  <a:cubicBezTo>
                    <a:pt x="22" y="4037"/>
                    <a:pt x="22" y="4037"/>
                    <a:pt x="22" y="4037"/>
                  </a:cubicBezTo>
                  <a:cubicBezTo>
                    <a:pt x="14" y="4132"/>
                    <a:pt x="14" y="4132"/>
                    <a:pt x="14" y="4132"/>
                  </a:cubicBezTo>
                  <a:cubicBezTo>
                    <a:pt x="5" y="4259"/>
                    <a:pt x="0" y="4387"/>
                    <a:pt x="0" y="4515"/>
                  </a:cubicBezTo>
                  <a:cubicBezTo>
                    <a:pt x="0" y="5312"/>
                    <a:pt x="190" y="6130"/>
                    <a:pt x="612" y="6888"/>
                  </a:cubicBezTo>
                  <a:cubicBezTo>
                    <a:pt x="2387" y="10086"/>
                    <a:pt x="7025" y="13458"/>
                    <a:pt x="7508" y="13808"/>
                  </a:cubicBezTo>
                  <a:cubicBezTo>
                    <a:pt x="7569" y="13852"/>
                    <a:pt x="7569" y="13852"/>
                    <a:pt x="7569" y="13852"/>
                  </a:cubicBezTo>
                  <a:cubicBezTo>
                    <a:pt x="7631" y="13807"/>
                    <a:pt x="7631" y="13807"/>
                    <a:pt x="7631" y="13807"/>
                  </a:cubicBezTo>
                  <a:cubicBezTo>
                    <a:pt x="7634" y="13804"/>
                    <a:pt x="11187" y="11226"/>
                    <a:pt x="13403" y="8523"/>
                  </a:cubicBezTo>
                  <a:cubicBezTo>
                    <a:pt x="13471" y="8435"/>
                    <a:pt x="13511" y="8319"/>
                    <a:pt x="13514" y="8209"/>
                  </a:cubicBezTo>
                  <a:cubicBezTo>
                    <a:pt x="13514" y="6179"/>
                    <a:pt x="13514" y="6179"/>
                    <a:pt x="13514" y="6179"/>
                  </a:cubicBezTo>
                  <a:cubicBezTo>
                    <a:pt x="13514" y="6160"/>
                    <a:pt x="13530" y="6144"/>
                    <a:pt x="13549" y="6144"/>
                  </a:cubicBezTo>
                  <a:cubicBezTo>
                    <a:pt x="13908" y="6144"/>
                    <a:pt x="13908" y="6144"/>
                    <a:pt x="13908" y="6144"/>
                  </a:cubicBezTo>
                  <a:cubicBezTo>
                    <a:pt x="14043" y="6144"/>
                    <a:pt x="14152" y="6035"/>
                    <a:pt x="14152" y="5900"/>
                  </a:cubicBezTo>
                  <a:close/>
                  <a:moveTo>
                    <a:pt x="7426" y="6523"/>
                  </a:moveTo>
                  <a:cubicBezTo>
                    <a:pt x="7417" y="6520"/>
                    <a:pt x="7410" y="6517"/>
                    <a:pt x="7403" y="6515"/>
                  </a:cubicBezTo>
                  <a:cubicBezTo>
                    <a:pt x="7350" y="6491"/>
                    <a:pt x="7268" y="6455"/>
                    <a:pt x="7180" y="6417"/>
                  </a:cubicBezTo>
                  <a:cubicBezTo>
                    <a:pt x="7094" y="6381"/>
                    <a:pt x="7018" y="6352"/>
                    <a:pt x="6955" y="6330"/>
                  </a:cubicBezTo>
                  <a:cubicBezTo>
                    <a:pt x="6918" y="6318"/>
                    <a:pt x="6885" y="6307"/>
                    <a:pt x="6855" y="6300"/>
                  </a:cubicBezTo>
                  <a:cubicBezTo>
                    <a:pt x="6817" y="6290"/>
                    <a:pt x="6790" y="6286"/>
                    <a:pt x="6764" y="6286"/>
                  </a:cubicBezTo>
                  <a:cubicBezTo>
                    <a:pt x="6674" y="6286"/>
                    <a:pt x="6586" y="6325"/>
                    <a:pt x="6523" y="6392"/>
                  </a:cubicBezTo>
                  <a:cubicBezTo>
                    <a:pt x="6461" y="6459"/>
                    <a:pt x="6427" y="6547"/>
                    <a:pt x="6427" y="6640"/>
                  </a:cubicBezTo>
                  <a:cubicBezTo>
                    <a:pt x="6427" y="6733"/>
                    <a:pt x="6461" y="6821"/>
                    <a:pt x="6523" y="6887"/>
                  </a:cubicBezTo>
                  <a:cubicBezTo>
                    <a:pt x="6586" y="6955"/>
                    <a:pt x="6674" y="6994"/>
                    <a:pt x="6765" y="6994"/>
                  </a:cubicBezTo>
                  <a:cubicBezTo>
                    <a:pt x="6796" y="6994"/>
                    <a:pt x="6828" y="6987"/>
                    <a:pt x="6855" y="6980"/>
                  </a:cubicBezTo>
                  <a:cubicBezTo>
                    <a:pt x="6939" y="6959"/>
                    <a:pt x="7063" y="6913"/>
                    <a:pt x="7235" y="6839"/>
                  </a:cubicBezTo>
                  <a:cubicBezTo>
                    <a:pt x="7294" y="6814"/>
                    <a:pt x="7348" y="6790"/>
                    <a:pt x="7388" y="6772"/>
                  </a:cubicBezTo>
                  <a:cubicBezTo>
                    <a:pt x="7400" y="6768"/>
                    <a:pt x="7412" y="6764"/>
                    <a:pt x="7424" y="6760"/>
                  </a:cubicBezTo>
                  <a:cubicBezTo>
                    <a:pt x="7460" y="6780"/>
                    <a:pt x="7490" y="6803"/>
                    <a:pt x="7512" y="6828"/>
                  </a:cubicBezTo>
                  <a:cubicBezTo>
                    <a:pt x="7561" y="6882"/>
                    <a:pt x="7584" y="6944"/>
                    <a:pt x="7584" y="7023"/>
                  </a:cubicBezTo>
                  <a:cubicBezTo>
                    <a:pt x="7584" y="7092"/>
                    <a:pt x="7584" y="7092"/>
                    <a:pt x="7584" y="7092"/>
                  </a:cubicBezTo>
                  <a:cubicBezTo>
                    <a:pt x="7584" y="7092"/>
                    <a:pt x="7584" y="7092"/>
                    <a:pt x="7584" y="7092"/>
                  </a:cubicBezTo>
                  <a:cubicBezTo>
                    <a:pt x="7584" y="7908"/>
                    <a:pt x="7584" y="7908"/>
                    <a:pt x="7584" y="7908"/>
                  </a:cubicBezTo>
                  <a:cubicBezTo>
                    <a:pt x="7798" y="7908"/>
                    <a:pt x="7798" y="7908"/>
                    <a:pt x="7798" y="7908"/>
                  </a:cubicBezTo>
                  <a:cubicBezTo>
                    <a:pt x="7798" y="7088"/>
                    <a:pt x="7798" y="7088"/>
                    <a:pt x="7798" y="7088"/>
                  </a:cubicBezTo>
                  <a:cubicBezTo>
                    <a:pt x="7798" y="7088"/>
                    <a:pt x="7798" y="7088"/>
                    <a:pt x="7798" y="7088"/>
                  </a:cubicBezTo>
                  <a:cubicBezTo>
                    <a:pt x="7798" y="7023"/>
                    <a:pt x="7798" y="7023"/>
                    <a:pt x="7798" y="7023"/>
                  </a:cubicBezTo>
                  <a:cubicBezTo>
                    <a:pt x="7798" y="6892"/>
                    <a:pt x="7754" y="6775"/>
                    <a:pt x="7671" y="6684"/>
                  </a:cubicBezTo>
                  <a:cubicBezTo>
                    <a:pt x="7658" y="6669"/>
                    <a:pt x="7643" y="6655"/>
                    <a:pt x="7628" y="6641"/>
                  </a:cubicBezTo>
                  <a:cubicBezTo>
                    <a:pt x="7641" y="6630"/>
                    <a:pt x="7652" y="6619"/>
                    <a:pt x="7664" y="6607"/>
                  </a:cubicBezTo>
                  <a:cubicBezTo>
                    <a:pt x="7752" y="6514"/>
                    <a:pt x="7798" y="6397"/>
                    <a:pt x="7798" y="6269"/>
                  </a:cubicBezTo>
                  <a:cubicBezTo>
                    <a:pt x="7798" y="6138"/>
                    <a:pt x="7754" y="6021"/>
                    <a:pt x="7671" y="5930"/>
                  </a:cubicBezTo>
                  <a:cubicBezTo>
                    <a:pt x="7657" y="5914"/>
                    <a:pt x="7642" y="5899"/>
                    <a:pt x="7625" y="5885"/>
                  </a:cubicBezTo>
                  <a:cubicBezTo>
                    <a:pt x="7639" y="5873"/>
                    <a:pt x="7652" y="5861"/>
                    <a:pt x="7664" y="5848"/>
                  </a:cubicBezTo>
                  <a:cubicBezTo>
                    <a:pt x="7752" y="5755"/>
                    <a:pt x="7798" y="5638"/>
                    <a:pt x="7798" y="5510"/>
                  </a:cubicBezTo>
                  <a:cubicBezTo>
                    <a:pt x="7798" y="5379"/>
                    <a:pt x="7754" y="5262"/>
                    <a:pt x="7671" y="5171"/>
                  </a:cubicBezTo>
                  <a:cubicBezTo>
                    <a:pt x="7658" y="5156"/>
                    <a:pt x="7643" y="5142"/>
                    <a:pt x="7628" y="5129"/>
                  </a:cubicBezTo>
                  <a:cubicBezTo>
                    <a:pt x="7641" y="5117"/>
                    <a:pt x="7652" y="5106"/>
                    <a:pt x="7664" y="5094"/>
                  </a:cubicBezTo>
                  <a:cubicBezTo>
                    <a:pt x="7752" y="5001"/>
                    <a:pt x="7798" y="4884"/>
                    <a:pt x="7798" y="4756"/>
                  </a:cubicBezTo>
                  <a:cubicBezTo>
                    <a:pt x="7798" y="4625"/>
                    <a:pt x="7754" y="4508"/>
                    <a:pt x="7671" y="4417"/>
                  </a:cubicBezTo>
                  <a:cubicBezTo>
                    <a:pt x="7657" y="4401"/>
                    <a:pt x="7642" y="4386"/>
                    <a:pt x="7625" y="4372"/>
                  </a:cubicBezTo>
                  <a:cubicBezTo>
                    <a:pt x="7639" y="4360"/>
                    <a:pt x="7652" y="4348"/>
                    <a:pt x="7664" y="4335"/>
                  </a:cubicBezTo>
                  <a:cubicBezTo>
                    <a:pt x="7747" y="4247"/>
                    <a:pt x="7793" y="4137"/>
                    <a:pt x="7798" y="4014"/>
                  </a:cubicBezTo>
                  <a:cubicBezTo>
                    <a:pt x="7798" y="3878"/>
                    <a:pt x="7798" y="3878"/>
                    <a:pt x="7798" y="3878"/>
                  </a:cubicBezTo>
                  <a:cubicBezTo>
                    <a:pt x="7798" y="3808"/>
                    <a:pt x="7798" y="3808"/>
                    <a:pt x="7798" y="3808"/>
                  </a:cubicBezTo>
                  <a:cubicBezTo>
                    <a:pt x="7796" y="3808"/>
                    <a:pt x="7796" y="3808"/>
                    <a:pt x="7796" y="3808"/>
                  </a:cubicBezTo>
                  <a:cubicBezTo>
                    <a:pt x="7796" y="1912"/>
                    <a:pt x="7796" y="1912"/>
                    <a:pt x="7796" y="1912"/>
                  </a:cubicBezTo>
                  <a:cubicBezTo>
                    <a:pt x="9020" y="698"/>
                    <a:pt x="10206" y="213"/>
                    <a:pt x="11243" y="213"/>
                  </a:cubicBezTo>
                  <a:cubicBezTo>
                    <a:pt x="11446" y="213"/>
                    <a:pt x="11643" y="232"/>
                    <a:pt x="11835" y="267"/>
                  </a:cubicBezTo>
                  <a:cubicBezTo>
                    <a:pt x="11835" y="914"/>
                    <a:pt x="11835" y="914"/>
                    <a:pt x="11835" y="914"/>
                  </a:cubicBezTo>
                  <a:cubicBezTo>
                    <a:pt x="11835" y="1048"/>
                    <a:pt x="11724" y="1161"/>
                    <a:pt x="11589" y="1162"/>
                  </a:cubicBezTo>
                  <a:cubicBezTo>
                    <a:pt x="10422" y="1176"/>
                    <a:pt x="10422" y="1176"/>
                    <a:pt x="10422" y="1176"/>
                  </a:cubicBezTo>
                  <a:cubicBezTo>
                    <a:pt x="10425" y="1385"/>
                    <a:pt x="10425" y="1385"/>
                    <a:pt x="10425" y="1385"/>
                  </a:cubicBezTo>
                  <a:cubicBezTo>
                    <a:pt x="11592" y="1371"/>
                    <a:pt x="11592" y="1371"/>
                    <a:pt x="11592" y="1371"/>
                  </a:cubicBezTo>
                  <a:cubicBezTo>
                    <a:pt x="11842" y="1367"/>
                    <a:pt x="12043" y="1164"/>
                    <a:pt x="12044" y="914"/>
                  </a:cubicBezTo>
                  <a:cubicBezTo>
                    <a:pt x="12044" y="97"/>
                    <a:pt x="12044" y="97"/>
                    <a:pt x="12044" y="97"/>
                  </a:cubicBezTo>
                  <a:cubicBezTo>
                    <a:pt x="11961" y="79"/>
                    <a:pt x="11961" y="79"/>
                    <a:pt x="11961" y="79"/>
                  </a:cubicBezTo>
                  <a:cubicBezTo>
                    <a:pt x="11730" y="30"/>
                    <a:pt x="11490" y="4"/>
                    <a:pt x="11243" y="4"/>
                  </a:cubicBezTo>
                  <a:cubicBezTo>
                    <a:pt x="10129" y="4"/>
                    <a:pt x="8879" y="531"/>
                    <a:pt x="7617" y="1795"/>
                  </a:cubicBezTo>
                  <a:cubicBezTo>
                    <a:pt x="7586" y="1826"/>
                    <a:pt x="7586" y="1826"/>
                    <a:pt x="7586" y="1826"/>
                  </a:cubicBezTo>
                  <a:cubicBezTo>
                    <a:pt x="7586" y="3808"/>
                    <a:pt x="7586" y="3808"/>
                    <a:pt x="7586" y="3808"/>
                  </a:cubicBezTo>
                  <a:cubicBezTo>
                    <a:pt x="7584" y="3808"/>
                    <a:pt x="7584" y="3808"/>
                    <a:pt x="7584" y="3808"/>
                  </a:cubicBezTo>
                  <a:cubicBezTo>
                    <a:pt x="7584" y="3878"/>
                    <a:pt x="7584" y="3878"/>
                    <a:pt x="7584" y="3878"/>
                  </a:cubicBezTo>
                  <a:cubicBezTo>
                    <a:pt x="7583" y="4008"/>
                    <a:pt x="7583" y="4008"/>
                    <a:pt x="7583" y="4008"/>
                  </a:cubicBezTo>
                  <a:cubicBezTo>
                    <a:pt x="7581" y="4078"/>
                    <a:pt x="7556" y="4137"/>
                    <a:pt x="7508" y="4188"/>
                  </a:cubicBezTo>
                  <a:cubicBezTo>
                    <a:pt x="7485" y="4213"/>
                    <a:pt x="7455" y="4235"/>
                    <a:pt x="7420" y="4254"/>
                  </a:cubicBezTo>
                  <a:cubicBezTo>
                    <a:pt x="7369" y="4231"/>
                    <a:pt x="7279" y="4190"/>
                    <a:pt x="7180" y="4149"/>
                  </a:cubicBezTo>
                  <a:cubicBezTo>
                    <a:pt x="7092" y="4112"/>
                    <a:pt x="7016" y="4082"/>
                    <a:pt x="6955" y="4061"/>
                  </a:cubicBezTo>
                  <a:cubicBezTo>
                    <a:pt x="6918" y="4049"/>
                    <a:pt x="6885" y="4039"/>
                    <a:pt x="6855" y="4031"/>
                  </a:cubicBezTo>
                  <a:cubicBezTo>
                    <a:pt x="6817" y="4021"/>
                    <a:pt x="6790" y="4017"/>
                    <a:pt x="6764" y="4017"/>
                  </a:cubicBezTo>
                  <a:cubicBezTo>
                    <a:pt x="6674" y="4017"/>
                    <a:pt x="6586" y="4056"/>
                    <a:pt x="6523" y="4124"/>
                  </a:cubicBezTo>
                  <a:cubicBezTo>
                    <a:pt x="6461" y="4190"/>
                    <a:pt x="6427" y="4278"/>
                    <a:pt x="6427" y="4371"/>
                  </a:cubicBezTo>
                  <a:cubicBezTo>
                    <a:pt x="6427" y="4465"/>
                    <a:pt x="6461" y="4552"/>
                    <a:pt x="6523" y="4619"/>
                  </a:cubicBezTo>
                  <a:cubicBezTo>
                    <a:pt x="6586" y="4686"/>
                    <a:pt x="6674" y="4725"/>
                    <a:pt x="6765" y="4725"/>
                  </a:cubicBezTo>
                  <a:cubicBezTo>
                    <a:pt x="6796" y="4725"/>
                    <a:pt x="6828" y="4718"/>
                    <a:pt x="6855" y="4711"/>
                  </a:cubicBezTo>
                  <a:cubicBezTo>
                    <a:pt x="6939" y="4690"/>
                    <a:pt x="7064" y="4644"/>
                    <a:pt x="7235" y="4570"/>
                  </a:cubicBezTo>
                  <a:cubicBezTo>
                    <a:pt x="7312" y="4537"/>
                    <a:pt x="7379" y="4507"/>
                    <a:pt x="7418" y="4489"/>
                  </a:cubicBezTo>
                  <a:cubicBezTo>
                    <a:pt x="7457" y="4511"/>
                    <a:pt x="7489" y="4535"/>
                    <a:pt x="7512" y="4561"/>
                  </a:cubicBezTo>
                  <a:cubicBezTo>
                    <a:pt x="7561" y="4614"/>
                    <a:pt x="7584" y="4676"/>
                    <a:pt x="7584" y="4755"/>
                  </a:cubicBezTo>
                  <a:cubicBezTo>
                    <a:pt x="7584" y="4830"/>
                    <a:pt x="7559" y="4893"/>
                    <a:pt x="7508" y="4947"/>
                  </a:cubicBezTo>
                  <a:cubicBezTo>
                    <a:pt x="7486" y="4970"/>
                    <a:pt x="7458" y="4991"/>
                    <a:pt x="7426" y="5010"/>
                  </a:cubicBezTo>
                  <a:cubicBezTo>
                    <a:pt x="7418" y="5007"/>
                    <a:pt x="7410" y="5005"/>
                    <a:pt x="7404" y="5002"/>
                  </a:cubicBezTo>
                  <a:cubicBezTo>
                    <a:pt x="7351" y="4978"/>
                    <a:pt x="7269" y="4942"/>
                    <a:pt x="7180" y="4905"/>
                  </a:cubicBezTo>
                  <a:cubicBezTo>
                    <a:pt x="7094" y="4868"/>
                    <a:pt x="7018" y="4839"/>
                    <a:pt x="6955" y="4817"/>
                  </a:cubicBezTo>
                  <a:cubicBezTo>
                    <a:pt x="6918" y="4805"/>
                    <a:pt x="6885" y="4794"/>
                    <a:pt x="6855" y="4787"/>
                  </a:cubicBezTo>
                  <a:cubicBezTo>
                    <a:pt x="6817" y="4777"/>
                    <a:pt x="6790" y="4773"/>
                    <a:pt x="6764" y="4773"/>
                  </a:cubicBezTo>
                  <a:cubicBezTo>
                    <a:pt x="6674" y="4773"/>
                    <a:pt x="6586" y="4812"/>
                    <a:pt x="6523" y="4879"/>
                  </a:cubicBezTo>
                  <a:cubicBezTo>
                    <a:pt x="6461" y="4946"/>
                    <a:pt x="6427" y="5034"/>
                    <a:pt x="6427" y="5127"/>
                  </a:cubicBezTo>
                  <a:cubicBezTo>
                    <a:pt x="6427" y="5220"/>
                    <a:pt x="6461" y="5308"/>
                    <a:pt x="6523" y="5375"/>
                  </a:cubicBezTo>
                  <a:cubicBezTo>
                    <a:pt x="6586" y="5442"/>
                    <a:pt x="6674" y="5481"/>
                    <a:pt x="6765" y="5481"/>
                  </a:cubicBezTo>
                  <a:cubicBezTo>
                    <a:pt x="6795" y="5481"/>
                    <a:pt x="6826" y="5474"/>
                    <a:pt x="6855" y="5467"/>
                  </a:cubicBezTo>
                  <a:cubicBezTo>
                    <a:pt x="6939" y="5445"/>
                    <a:pt x="7064" y="5399"/>
                    <a:pt x="7235" y="5326"/>
                  </a:cubicBezTo>
                  <a:cubicBezTo>
                    <a:pt x="7294" y="5301"/>
                    <a:pt x="7348" y="5277"/>
                    <a:pt x="7388" y="5259"/>
                  </a:cubicBezTo>
                  <a:cubicBezTo>
                    <a:pt x="7400" y="5255"/>
                    <a:pt x="7412" y="5251"/>
                    <a:pt x="7424" y="5247"/>
                  </a:cubicBezTo>
                  <a:cubicBezTo>
                    <a:pt x="7460" y="5267"/>
                    <a:pt x="7490" y="5290"/>
                    <a:pt x="7512" y="5315"/>
                  </a:cubicBezTo>
                  <a:cubicBezTo>
                    <a:pt x="7561" y="5369"/>
                    <a:pt x="7584" y="5431"/>
                    <a:pt x="7584" y="5509"/>
                  </a:cubicBezTo>
                  <a:cubicBezTo>
                    <a:pt x="7584" y="5584"/>
                    <a:pt x="7559" y="5647"/>
                    <a:pt x="7508" y="5701"/>
                  </a:cubicBezTo>
                  <a:cubicBezTo>
                    <a:pt x="7485" y="5726"/>
                    <a:pt x="7455" y="5748"/>
                    <a:pt x="7421" y="5767"/>
                  </a:cubicBezTo>
                  <a:cubicBezTo>
                    <a:pt x="7379" y="5748"/>
                    <a:pt x="7285" y="5706"/>
                    <a:pt x="7180" y="5662"/>
                  </a:cubicBezTo>
                  <a:cubicBezTo>
                    <a:pt x="7092" y="5625"/>
                    <a:pt x="7016" y="5595"/>
                    <a:pt x="6955" y="5574"/>
                  </a:cubicBezTo>
                  <a:cubicBezTo>
                    <a:pt x="6918" y="5562"/>
                    <a:pt x="6885" y="5552"/>
                    <a:pt x="6855" y="5544"/>
                  </a:cubicBezTo>
                  <a:cubicBezTo>
                    <a:pt x="6817" y="5534"/>
                    <a:pt x="6790" y="5530"/>
                    <a:pt x="6764" y="5530"/>
                  </a:cubicBezTo>
                  <a:cubicBezTo>
                    <a:pt x="6674" y="5530"/>
                    <a:pt x="6586" y="5569"/>
                    <a:pt x="6523" y="5636"/>
                  </a:cubicBezTo>
                  <a:cubicBezTo>
                    <a:pt x="6461" y="5703"/>
                    <a:pt x="6427" y="5791"/>
                    <a:pt x="6427" y="5884"/>
                  </a:cubicBezTo>
                  <a:cubicBezTo>
                    <a:pt x="6427" y="5977"/>
                    <a:pt x="6461" y="6065"/>
                    <a:pt x="6523" y="6132"/>
                  </a:cubicBezTo>
                  <a:cubicBezTo>
                    <a:pt x="6586" y="6199"/>
                    <a:pt x="6674" y="6238"/>
                    <a:pt x="6765" y="6238"/>
                  </a:cubicBezTo>
                  <a:cubicBezTo>
                    <a:pt x="6790" y="6238"/>
                    <a:pt x="6817" y="6234"/>
                    <a:pt x="6855" y="6224"/>
                  </a:cubicBezTo>
                  <a:cubicBezTo>
                    <a:pt x="6939" y="6203"/>
                    <a:pt x="7064" y="6157"/>
                    <a:pt x="7235" y="6083"/>
                  </a:cubicBezTo>
                  <a:cubicBezTo>
                    <a:pt x="7312" y="6050"/>
                    <a:pt x="7379" y="6020"/>
                    <a:pt x="7416" y="6003"/>
                  </a:cubicBezTo>
                  <a:cubicBezTo>
                    <a:pt x="7418" y="6002"/>
                    <a:pt x="7418" y="6002"/>
                    <a:pt x="7418" y="6002"/>
                  </a:cubicBezTo>
                  <a:cubicBezTo>
                    <a:pt x="7457" y="6024"/>
                    <a:pt x="7489" y="6047"/>
                    <a:pt x="7512" y="6074"/>
                  </a:cubicBezTo>
                  <a:cubicBezTo>
                    <a:pt x="7561" y="6127"/>
                    <a:pt x="7584" y="6189"/>
                    <a:pt x="7584" y="6268"/>
                  </a:cubicBezTo>
                  <a:cubicBezTo>
                    <a:pt x="7584" y="6343"/>
                    <a:pt x="7559" y="6406"/>
                    <a:pt x="7508" y="6460"/>
                  </a:cubicBezTo>
                  <a:cubicBezTo>
                    <a:pt x="7486" y="6483"/>
                    <a:pt x="7458" y="6504"/>
                    <a:pt x="7426" y="6523"/>
                  </a:cubicBezTo>
                  <a:close/>
                  <a:moveTo>
                    <a:pt x="6988" y="6709"/>
                  </a:moveTo>
                  <a:cubicBezTo>
                    <a:pt x="6930" y="6732"/>
                    <a:pt x="6880" y="6749"/>
                    <a:pt x="6840" y="6762"/>
                  </a:cubicBezTo>
                  <a:cubicBezTo>
                    <a:pt x="6798" y="6775"/>
                    <a:pt x="6772" y="6779"/>
                    <a:pt x="6764" y="6779"/>
                  </a:cubicBezTo>
                  <a:cubicBezTo>
                    <a:pt x="6724" y="6779"/>
                    <a:pt x="6696" y="6759"/>
                    <a:pt x="6680" y="6742"/>
                  </a:cubicBezTo>
                  <a:cubicBezTo>
                    <a:pt x="6655" y="6715"/>
                    <a:pt x="6642" y="6679"/>
                    <a:pt x="6642" y="6640"/>
                  </a:cubicBezTo>
                  <a:cubicBezTo>
                    <a:pt x="6642" y="6601"/>
                    <a:pt x="6655" y="6565"/>
                    <a:pt x="6680" y="6539"/>
                  </a:cubicBezTo>
                  <a:cubicBezTo>
                    <a:pt x="6696" y="6521"/>
                    <a:pt x="6724" y="6500"/>
                    <a:pt x="6764" y="6500"/>
                  </a:cubicBezTo>
                  <a:cubicBezTo>
                    <a:pt x="6765" y="6500"/>
                    <a:pt x="6765" y="6500"/>
                    <a:pt x="6765" y="6500"/>
                  </a:cubicBezTo>
                  <a:cubicBezTo>
                    <a:pt x="6767" y="6500"/>
                    <a:pt x="6780" y="6502"/>
                    <a:pt x="6802" y="6507"/>
                  </a:cubicBezTo>
                  <a:cubicBezTo>
                    <a:pt x="6872" y="6525"/>
                    <a:pt x="6996" y="6571"/>
                    <a:pt x="7151" y="6638"/>
                  </a:cubicBezTo>
                  <a:cubicBezTo>
                    <a:pt x="7155" y="6640"/>
                    <a:pt x="7155" y="6640"/>
                    <a:pt x="7155" y="6640"/>
                  </a:cubicBezTo>
                  <a:cubicBezTo>
                    <a:pt x="7094" y="6666"/>
                    <a:pt x="7038" y="6689"/>
                    <a:pt x="6988" y="6709"/>
                  </a:cubicBezTo>
                  <a:close/>
                  <a:moveTo>
                    <a:pt x="6988" y="4440"/>
                  </a:moveTo>
                  <a:cubicBezTo>
                    <a:pt x="6929" y="4463"/>
                    <a:pt x="6880" y="4481"/>
                    <a:pt x="6840" y="4493"/>
                  </a:cubicBezTo>
                  <a:cubicBezTo>
                    <a:pt x="6798" y="4506"/>
                    <a:pt x="6771" y="4511"/>
                    <a:pt x="6764" y="4511"/>
                  </a:cubicBezTo>
                  <a:cubicBezTo>
                    <a:pt x="6724" y="4511"/>
                    <a:pt x="6696" y="4490"/>
                    <a:pt x="6680" y="4473"/>
                  </a:cubicBezTo>
                  <a:cubicBezTo>
                    <a:pt x="6655" y="4446"/>
                    <a:pt x="6642" y="4410"/>
                    <a:pt x="6642" y="4371"/>
                  </a:cubicBezTo>
                  <a:cubicBezTo>
                    <a:pt x="6642" y="4332"/>
                    <a:pt x="6655" y="4296"/>
                    <a:pt x="6680" y="4270"/>
                  </a:cubicBezTo>
                  <a:cubicBezTo>
                    <a:pt x="6696" y="4252"/>
                    <a:pt x="6724" y="4232"/>
                    <a:pt x="6764" y="4232"/>
                  </a:cubicBezTo>
                  <a:cubicBezTo>
                    <a:pt x="6765" y="4232"/>
                    <a:pt x="6765" y="4232"/>
                    <a:pt x="6765" y="4232"/>
                  </a:cubicBezTo>
                  <a:cubicBezTo>
                    <a:pt x="6768" y="4232"/>
                    <a:pt x="6781" y="4233"/>
                    <a:pt x="6802" y="4239"/>
                  </a:cubicBezTo>
                  <a:cubicBezTo>
                    <a:pt x="6872" y="4256"/>
                    <a:pt x="6996" y="4303"/>
                    <a:pt x="7151" y="4369"/>
                  </a:cubicBezTo>
                  <a:cubicBezTo>
                    <a:pt x="7155" y="4371"/>
                    <a:pt x="7155" y="4371"/>
                    <a:pt x="7155" y="4371"/>
                  </a:cubicBezTo>
                  <a:cubicBezTo>
                    <a:pt x="7103" y="4394"/>
                    <a:pt x="7045" y="4418"/>
                    <a:pt x="6988" y="4440"/>
                  </a:cubicBezTo>
                  <a:close/>
                  <a:moveTo>
                    <a:pt x="6988" y="5196"/>
                  </a:moveTo>
                  <a:cubicBezTo>
                    <a:pt x="6929" y="5219"/>
                    <a:pt x="6879" y="5237"/>
                    <a:pt x="6840" y="5249"/>
                  </a:cubicBezTo>
                  <a:cubicBezTo>
                    <a:pt x="6798" y="5262"/>
                    <a:pt x="6772" y="5266"/>
                    <a:pt x="6764" y="5267"/>
                  </a:cubicBezTo>
                  <a:cubicBezTo>
                    <a:pt x="6724" y="5267"/>
                    <a:pt x="6696" y="5246"/>
                    <a:pt x="6680" y="5228"/>
                  </a:cubicBezTo>
                  <a:cubicBezTo>
                    <a:pt x="6655" y="5202"/>
                    <a:pt x="6642" y="5166"/>
                    <a:pt x="6642" y="5127"/>
                  </a:cubicBezTo>
                  <a:cubicBezTo>
                    <a:pt x="6642" y="5088"/>
                    <a:pt x="6655" y="5052"/>
                    <a:pt x="6680" y="5026"/>
                  </a:cubicBezTo>
                  <a:cubicBezTo>
                    <a:pt x="6696" y="5008"/>
                    <a:pt x="6724" y="4987"/>
                    <a:pt x="6764" y="4987"/>
                  </a:cubicBezTo>
                  <a:cubicBezTo>
                    <a:pt x="6765" y="4987"/>
                    <a:pt x="6765" y="4987"/>
                    <a:pt x="6765" y="4987"/>
                  </a:cubicBezTo>
                  <a:cubicBezTo>
                    <a:pt x="6767" y="4987"/>
                    <a:pt x="6780" y="4989"/>
                    <a:pt x="6802" y="4994"/>
                  </a:cubicBezTo>
                  <a:cubicBezTo>
                    <a:pt x="6872" y="5012"/>
                    <a:pt x="6996" y="5059"/>
                    <a:pt x="7151" y="5125"/>
                  </a:cubicBezTo>
                  <a:cubicBezTo>
                    <a:pt x="7155" y="5127"/>
                    <a:pt x="7155" y="5127"/>
                    <a:pt x="7155" y="5127"/>
                  </a:cubicBezTo>
                  <a:cubicBezTo>
                    <a:pt x="7102" y="5150"/>
                    <a:pt x="7044" y="5174"/>
                    <a:pt x="6988" y="5196"/>
                  </a:cubicBezTo>
                  <a:close/>
                  <a:moveTo>
                    <a:pt x="6988" y="5953"/>
                  </a:moveTo>
                  <a:cubicBezTo>
                    <a:pt x="6929" y="5976"/>
                    <a:pt x="6879" y="5994"/>
                    <a:pt x="6840" y="6006"/>
                  </a:cubicBezTo>
                  <a:cubicBezTo>
                    <a:pt x="6798" y="6019"/>
                    <a:pt x="6771" y="6024"/>
                    <a:pt x="6764" y="6024"/>
                  </a:cubicBezTo>
                  <a:cubicBezTo>
                    <a:pt x="6724" y="6024"/>
                    <a:pt x="6696" y="6003"/>
                    <a:pt x="6680" y="5986"/>
                  </a:cubicBezTo>
                  <a:cubicBezTo>
                    <a:pt x="6655" y="5959"/>
                    <a:pt x="6642" y="5923"/>
                    <a:pt x="6642" y="5884"/>
                  </a:cubicBezTo>
                  <a:cubicBezTo>
                    <a:pt x="6642" y="5845"/>
                    <a:pt x="6655" y="5809"/>
                    <a:pt x="6680" y="5783"/>
                  </a:cubicBezTo>
                  <a:cubicBezTo>
                    <a:pt x="6696" y="5765"/>
                    <a:pt x="6724" y="5745"/>
                    <a:pt x="6764" y="5745"/>
                  </a:cubicBezTo>
                  <a:cubicBezTo>
                    <a:pt x="6765" y="5745"/>
                    <a:pt x="6765" y="5745"/>
                    <a:pt x="6765" y="5745"/>
                  </a:cubicBezTo>
                  <a:cubicBezTo>
                    <a:pt x="6767" y="5745"/>
                    <a:pt x="6780" y="5746"/>
                    <a:pt x="6802" y="5752"/>
                  </a:cubicBezTo>
                  <a:cubicBezTo>
                    <a:pt x="6872" y="5769"/>
                    <a:pt x="6999" y="5817"/>
                    <a:pt x="7151" y="5882"/>
                  </a:cubicBezTo>
                  <a:cubicBezTo>
                    <a:pt x="7155" y="5884"/>
                    <a:pt x="7155" y="5884"/>
                    <a:pt x="7155" y="5884"/>
                  </a:cubicBezTo>
                  <a:cubicBezTo>
                    <a:pt x="7094" y="5911"/>
                    <a:pt x="7037" y="5934"/>
                    <a:pt x="6988" y="5953"/>
                  </a:cubicBezTo>
                  <a:close/>
                  <a:moveTo>
                    <a:pt x="11269" y="4041"/>
                  </a:moveTo>
                  <a:cubicBezTo>
                    <a:pt x="11269" y="4104"/>
                    <a:pt x="11320" y="4155"/>
                    <a:pt x="11383" y="4155"/>
                  </a:cubicBezTo>
                  <a:cubicBezTo>
                    <a:pt x="11445" y="4155"/>
                    <a:pt x="11496" y="4104"/>
                    <a:pt x="11496" y="4041"/>
                  </a:cubicBezTo>
                  <a:cubicBezTo>
                    <a:pt x="11496" y="3978"/>
                    <a:pt x="11383" y="3774"/>
                    <a:pt x="11383" y="3774"/>
                  </a:cubicBezTo>
                  <a:cubicBezTo>
                    <a:pt x="11383" y="3774"/>
                    <a:pt x="11269" y="3978"/>
                    <a:pt x="11269" y="4041"/>
                  </a:cubicBezTo>
                  <a:close/>
                  <a:moveTo>
                    <a:pt x="11293" y="4517"/>
                  </a:moveTo>
                  <a:cubicBezTo>
                    <a:pt x="11293" y="4549"/>
                    <a:pt x="11320" y="4575"/>
                    <a:pt x="11352" y="4575"/>
                  </a:cubicBezTo>
                  <a:cubicBezTo>
                    <a:pt x="11385" y="4575"/>
                    <a:pt x="11411" y="4549"/>
                    <a:pt x="11411" y="4517"/>
                  </a:cubicBezTo>
                  <a:cubicBezTo>
                    <a:pt x="11411" y="4484"/>
                    <a:pt x="11352" y="4378"/>
                    <a:pt x="11352" y="4378"/>
                  </a:cubicBezTo>
                  <a:cubicBezTo>
                    <a:pt x="11352" y="4378"/>
                    <a:pt x="11293" y="4484"/>
                    <a:pt x="11293" y="4517"/>
                  </a:cubicBezTo>
                  <a:close/>
                </a:path>
              </a:pathLst>
            </a:cu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7"/>
            <p:cNvSpPr>
              <a:spLocks noEditPoints="1"/>
            </p:cNvSpPr>
            <p:nvPr/>
          </p:nvSpPr>
          <p:spPr bwMode="auto">
            <a:xfrm>
              <a:off x="5759450" y="2357438"/>
              <a:ext cx="374650" cy="242888"/>
            </a:xfrm>
            <a:custGeom>
              <a:avLst/>
              <a:gdLst>
                <a:gd name="T0" fmla="*/ 0 w 1420"/>
                <a:gd name="T1" fmla="*/ 920 h 921"/>
                <a:gd name="T2" fmla="*/ 0 w 1420"/>
                <a:gd name="T3" fmla="*/ 921 h 921"/>
                <a:gd name="T4" fmla="*/ 0 w 1420"/>
                <a:gd name="T5" fmla="*/ 920 h 921"/>
                <a:gd name="T6" fmla="*/ 0 w 1420"/>
                <a:gd name="T7" fmla="*/ 920 h 921"/>
                <a:gd name="T8" fmla="*/ 0 w 1420"/>
                <a:gd name="T9" fmla="*/ 711 h 921"/>
                <a:gd name="T10" fmla="*/ 1106 w 1420"/>
                <a:gd name="T11" fmla="*/ 711 h 921"/>
                <a:gd name="T12" fmla="*/ 1211 w 1420"/>
                <a:gd name="T13" fmla="*/ 607 h 921"/>
                <a:gd name="T14" fmla="*/ 1211 w 1420"/>
                <a:gd name="T15" fmla="*/ 607 h 921"/>
                <a:gd name="T16" fmla="*/ 1211 w 1420"/>
                <a:gd name="T17" fmla="*/ 0 h 921"/>
                <a:gd name="T18" fmla="*/ 1420 w 1420"/>
                <a:gd name="T19" fmla="*/ 0 h 921"/>
                <a:gd name="T20" fmla="*/ 1420 w 1420"/>
                <a:gd name="T21" fmla="*/ 607 h 921"/>
                <a:gd name="T22" fmla="*/ 1106 w 1420"/>
                <a:gd name="T23" fmla="*/ 920 h 921"/>
                <a:gd name="T24" fmla="*/ 1106 w 1420"/>
                <a:gd name="T25" fmla="*/ 920 h 921"/>
                <a:gd name="T26" fmla="*/ 0 w 1420"/>
                <a:gd name="T27" fmla="*/ 920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20" h="921">
                  <a:moveTo>
                    <a:pt x="0" y="920"/>
                  </a:moveTo>
                  <a:cubicBezTo>
                    <a:pt x="0" y="921"/>
                    <a:pt x="0" y="921"/>
                    <a:pt x="0" y="921"/>
                  </a:cubicBezTo>
                  <a:cubicBezTo>
                    <a:pt x="0" y="920"/>
                    <a:pt x="0" y="920"/>
                    <a:pt x="0" y="920"/>
                  </a:cubicBezTo>
                  <a:close/>
                  <a:moveTo>
                    <a:pt x="0" y="920"/>
                  </a:moveTo>
                  <a:cubicBezTo>
                    <a:pt x="0" y="711"/>
                    <a:pt x="0" y="711"/>
                    <a:pt x="0" y="711"/>
                  </a:cubicBezTo>
                  <a:cubicBezTo>
                    <a:pt x="1106" y="711"/>
                    <a:pt x="1106" y="711"/>
                    <a:pt x="1106" y="711"/>
                  </a:cubicBezTo>
                  <a:cubicBezTo>
                    <a:pt x="1164" y="711"/>
                    <a:pt x="1211" y="665"/>
                    <a:pt x="1211" y="607"/>
                  </a:cubicBezTo>
                  <a:cubicBezTo>
                    <a:pt x="1211" y="607"/>
                    <a:pt x="1211" y="607"/>
                    <a:pt x="1211" y="607"/>
                  </a:cubicBezTo>
                  <a:cubicBezTo>
                    <a:pt x="1211" y="0"/>
                    <a:pt x="1211" y="0"/>
                    <a:pt x="1211" y="0"/>
                  </a:cubicBezTo>
                  <a:cubicBezTo>
                    <a:pt x="1420" y="0"/>
                    <a:pt x="1420" y="0"/>
                    <a:pt x="1420" y="0"/>
                  </a:cubicBezTo>
                  <a:cubicBezTo>
                    <a:pt x="1420" y="607"/>
                    <a:pt x="1420" y="607"/>
                    <a:pt x="1420" y="607"/>
                  </a:cubicBezTo>
                  <a:cubicBezTo>
                    <a:pt x="1420" y="780"/>
                    <a:pt x="1279" y="920"/>
                    <a:pt x="1106" y="920"/>
                  </a:cubicBezTo>
                  <a:cubicBezTo>
                    <a:pt x="1106" y="920"/>
                    <a:pt x="1106" y="920"/>
                    <a:pt x="1106" y="920"/>
                  </a:cubicBezTo>
                  <a:cubicBezTo>
                    <a:pt x="0" y="920"/>
                    <a:pt x="0" y="920"/>
                    <a:pt x="0" y="920"/>
                  </a:cubicBezTo>
                  <a:close/>
                </a:path>
              </a:pathLst>
            </a:cu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8"/>
            <p:cNvSpPr>
              <a:spLocks/>
            </p:cNvSpPr>
            <p:nvPr/>
          </p:nvSpPr>
          <p:spPr bwMode="auto">
            <a:xfrm>
              <a:off x="5260975" y="3530601"/>
              <a:ext cx="608013" cy="60325"/>
            </a:xfrm>
            <a:custGeom>
              <a:avLst/>
              <a:gdLst>
                <a:gd name="T0" fmla="*/ 2302 w 2302"/>
                <a:gd name="T1" fmla="*/ 0 h 230"/>
                <a:gd name="T2" fmla="*/ 0 w 2302"/>
                <a:gd name="T3" fmla="*/ 0 h 230"/>
                <a:gd name="T4" fmla="*/ 290 w 2302"/>
                <a:gd name="T5" fmla="*/ 230 h 230"/>
                <a:gd name="T6" fmla="*/ 2015 w 2302"/>
                <a:gd name="T7" fmla="*/ 230 h 230"/>
                <a:gd name="T8" fmla="*/ 2302 w 2302"/>
                <a:gd name="T9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2" h="230">
                  <a:moveTo>
                    <a:pt x="230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1" y="81"/>
                    <a:pt x="198" y="157"/>
                    <a:pt x="290" y="230"/>
                  </a:cubicBezTo>
                  <a:cubicBezTo>
                    <a:pt x="2015" y="230"/>
                    <a:pt x="2015" y="230"/>
                    <a:pt x="2015" y="230"/>
                  </a:cubicBezTo>
                  <a:cubicBezTo>
                    <a:pt x="2107" y="158"/>
                    <a:pt x="2202" y="81"/>
                    <a:pt x="2302" y="0"/>
                  </a:cubicBezTo>
                  <a:close/>
                </a:path>
              </a:pathLst>
            </a:custGeom>
            <a:solidFill>
              <a:srgbClr val="AD8E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9"/>
            <p:cNvSpPr>
              <a:spLocks/>
            </p:cNvSpPr>
            <p:nvPr/>
          </p:nvSpPr>
          <p:spPr bwMode="auto">
            <a:xfrm>
              <a:off x="5337175" y="3590926"/>
              <a:ext cx="455613" cy="174625"/>
            </a:xfrm>
            <a:custGeom>
              <a:avLst/>
              <a:gdLst>
                <a:gd name="T0" fmla="*/ 1725 w 1725"/>
                <a:gd name="T1" fmla="*/ 0 h 661"/>
                <a:gd name="T2" fmla="*/ 0 w 1725"/>
                <a:gd name="T3" fmla="*/ 0 h 661"/>
                <a:gd name="T4" fmla="*/ 870 w 1725"/>
                <a:gd name="T5" fmla="*/ 661 h 661"/>
                <a:gd name="T6" fmla="*/ 1725 w 1725"/>
                <a:gd name="T7" fmla="*/ 0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25" h="661">
                  <a:moveTo>
                    <a:pt x="172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78" y="296"/>
                    <a:pt x="680" y="522"/>
                    <a:pt x="870" y="661"/>
                  </a:cubicBezTo>
                  <a:cubicBezTo>
                    <a:pt x="1042" y="532"/>
                    <a:pt x="1343" y="303"/>
                    <a:pt x="1725" y="0"/>
                  </a:cubicBezTo>
                  <a:close/>
                </a:path>
              </a:pathLst>
            </a:custGeom>
            <a:solidFill>
              <a:srgbClr val="AD8E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30"/>
            <p:cNvSpPr>
              <a:spLocks noChangeArrowheads="1"/>
            </p:cNvSpPr>
            <p:nvPr/>
          </p:nvSpPr>
          <p:spPr bwMode="auto">
            <a:xfrm>
              <a:off x="4140200" y="1611313"/>
              <a:ext cx="612775" cy="28575"/>
            </a:xfrm>
            <a:prstGeom prst="rect">
              <a:avLst/>
            </a:pr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1"/>
            <p:cNvSpPr>
              <a:spLocks/>
            </p:cNvSpPr>
            <p:nvPr/>
          </p:nvSpPr>
          <p:spPr bwMode="auto">
            <a:xfrm>
              <a:off x="3840163" y="1443038"/>
              <a:ext cx="358775" cy="655638"/>
            </a:xfrm>
            <a:custGeom>
              <a:avLst/>
              <a:gdLst>
                <a:gd name="T0" fmla="*/ 695 w 1358"/>
                <a:gd name="T1" fmla="*/ 2486 h 2486"/>
                <a:gd name="T2" fmla="*/ 412 w 1358"/>
                <a:gd name="T3" fmla="*/ 2202 h 2486"/>
                <a:gd name="T4" fmla="*/ 412 w 1358"/>
                <a:gd name="T5" fmla="*/ 2145 h 2486"/>
                <a:gd name="T6" fmla="*/ 148 w 1358"/>
                <a:gd name="T7" fmla="*/ 1707 h 2486"/>
                <a:gd name="T8" fmla="*/ 148 w 1358"/>
                <a:gd name="T9" fmla="*/ 585 h 2486"/>
                <a:gd name="T10" fmla="*/ 0 w 1358"/>
                <a:gd name="T11" fmla="*/ 317 h 2486"/>
                <a:gd name="T12" fmla="*/ 317 w 1358"/>
                <a:gd name="T13" fmla="*/ 0 h 2486"/>
                <a:gd name="T14" fmla="*/ 1042 w 1358"/>
                <a:gd name="T15" fmla="*/ 0 h 2486"/>
                <a:gd name="T16" fmla="*/ 1358 w 1358"/>
                <a:gd name="T17" fmla="*/ 317 h 2486"/>
                <a:gd name="T18" fmla="*/ 1211 w 1358"/>
                <a:gd name="T19" fmla="*/ 585 h 2486"/>
                <a:gd name="T20" fmla="*/ 1211 w 1358"/>
                <a:gd name="T21" fmla="*/ 1707 h 2486"/>
                <a:gd name="T22" fmla="*/ 979 w 1358"/>
                <a:gd name="T23" fmla="*/ 2126 h 2486"/>
                <a:gd name="T24" fmla="*/ 979 w 1358"/>
                <a:gd name="T25" fmla="*/ 2202 h 2486"/>
                <a:gd name="T26" fmla="*/ 695 w 1358"/>
                <a:gd name="T27" fmla="*/ 2486 h 2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58" h="2486">
                  <a:moveTo>
                    <a:pt x="695" y="2486"/>
                  </a:moveTo>
                  <a:cubicBezTo>
                    <a:pt x="539" y="2486"/>
                    <a:pt x="412" y="2359"/>
                    <a:pt x="412" y="2202"/>
                  </a:cubicBezTo>
                  <a:cubicBezTo>
                    <a:pt x="412" y="2145"/>
                    <a:pt x="412" y="2145"/>
                    <a:pt x="412" y="2145"/>
                  </a:cubicBezTo>
                  <a:cubicBezTo>
                    <a:pt x="251" y="2061"/>
                    <a:pt x="148" y="1894"/>
                    <a:pt x="148" y="1707"/>
                  </a:cubicBezTo>
                  <a:cubicBezTo>
                    <a:pt x="148" y="585"/>
                    <a:pt x="148" y="585"/>
                    <a:pt x="148" y="585"/>
                  </a:cubicBezTo>
                  <a:cubicBezTo>
                    <a:pt x="58" y="528"/>
                    <a:pt x="0" y="428"/>
                    <a:pt x="0" y="317"/>
                  </a:cubicBezTo>
                  <a:cubicBezTo>
                    <a:pt x="0" y="142"/>
                    <a:pt x="142" y="0"/>
                    <a:pt x="317" y="0"/>
                  </a:cubicBezTo>
                  <a:cubicBezTo>
                    <a:pt x="1042" y="0"/>
                    <a:pt x="1042" y="0"/>
                    <a:pt x="1042" y="0"/>
                  </a:cubicBezTo>
                  <a:cubicBezTo>
                    <a:pt x="1216" y="0"/>
                    <a:pt x="1358" y="142"/>
                    <a:pt x="1358" y="317"/>
                  </a:cubicBezTo>
                  <a:cubicBezTo>
                    <a:pt x="1358" y="428"/>
                    <a:pt x="1301" y="528"/>
                    <a:pt x="1211" y="585"/>
                  </a:cubicBezTo>
                  <a:cubicBezTo>
                    <a:pt x="1211" y="1707"/>
                    <a:pt x="1211" y="1707"/>
                    <a:pt x="1211" y="1707"/>
                  </a:cubicBezTo>
                  <a:cubicBezTo>
                    <a:pt x="1211" y="1880"/>
                    <a:pt x="1122" y="2037"/>
                    <a:pt x="979" y="2126"/>
                  </a:cubicBezTo>
                  <a:cubicBezTo>
                    <a:pt x="979" y="2202"/>
                    <a:pt x="979" y="2202"/>
                    <a:pt x="979" y="2202"/>
                  </a:cubicBezTo>
                  <a:cubicBezTo>
                    <a:pt x="979" y="2359"/>
                    <a:pt x="852" y="2486"/>
                    <a:pt x="695" y="2486"/>
                  </a:cubicBezTo>
                  <a:close/>
                </a:path>
              </a:pathLst>
            </a:cu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2"/>
            <p:cNvSpPr>
              <a:spLocks/>
            </p:cNvSpPr>
            <p:nvPr/>
          </p:nvSpPr>
          <p:spPr bwMode="auto">
            <a:xfrm>
              <a:off x="3871913" y="1474788"/>
              <a:ext cx="293688" cy="592138"/>
            </a:xfrm>
            <a:custGeom>
              <a:avLst/>
              <a:gdLst>
                <a:gd name="T0" fmla="*/ 919 w 1112"/>
                <a:gd name="T1" fmla="*/ 0 h 2240"/>
                <a:gd name="T2" fmla="*/ 194 w 1112"/>
                <a:gd name="T3" fmla="*/ 0 h 2240"/>
                <a:gd name="T4" fmla="*/ 0 w 1112"/>
                <a:gd name="T5" fmla="*/ 194 h 2240"/>
                <a:gd name="T6" fmla="*/ 148 w 1112"/>
                <a:gd name="T7" fmla="*/ 382 h 2240"/>
                <a:gd name="T8" fmla="*/ 148 w 1112"/>
                <a:gd name="T9" fmla="*/ 1584 h 2240"/>
                <a:gd name="T10" fmla="*/ 412 w 1112"/>
                <a:gd name="T11" fmla="*/ 1940 h 2240"/>
                <a:gd name="T12" fmla="*/ 412 w 1112"/>
                <a:gd name="T13" fmla="*/ 2079 h 2240"/>
                <a:gd name="T14" fmla="*/ 572 w 1112"/>
                <a:gd name="T15" fmla="*/ 2240 h 2240"/>
                <a:gd name="T16" fmla="*/ 733 w 1112"/>
                <a:gd name="T17" fmla="*/ 2079 h 2240"/>
                <a:gd name="T18" fmla="*/ 733 w 1112"/>
                <a:gd name="T19" fmla="*/ 1928 h 2240"/>
                <a:gd name="T20" fmla="*/ 965 w 1112"/>
                <a:gd name="T21" fmla="*/ 1584 h 2240"/>
                <a:gd name="T22" fmla="*/ 965 w 1112"/>
                <a:gd name="T23" fmla="*/ 382 h 2240"/>
                <a:gd name="T24" fmla="*/ 1112 w 1112"/>
                <a:gd name="T25" fmla="*/ 194 h 2240"/>
                <a:gd name="T26" fmla="*/ 919 w 1112"/>
                <a:gd name="T27" fmla="*/ 0 h 2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12" h="2240">
                  <a:moveTo>
                    <a:pt x="919" y="0"/>
                  </a:moveTo>
                  <a:cubicBezTo>
                    <a:pt x="194" y="0"/>
                    <a:pt x="194" y="0"/>
                    <a:pt x="194" y="0"/>
                  </a:cubicBezTo>
                  <a:cubicBezTo>
                    <a:pt x="87" y="0"/>
                    <a:pt x="0" y="87"/>
                    <a:pt x="0" y="194"/>
                  </a:cubicBezTo>
                  <a:cubicBezTo>
                    <a:pt x="0" y="285"/>
                    <a:pt x="63" y="361"/>
                    <a:pt x="148" y="382"/>
                  </a:cubicBezTo>
                  <a:cubicBezTo>
                    <a:pt x="148" y="1584"/>
                    <a:pt x="148" y="1584"/>
                    <a:pt x="148" y="1584"/>
                  </a:cubicBezTo>
                  <a:cubicBezTo>
                    <a:pt x="148" y="1752"/>
                    <a:pt x="259" y="1894"/>
                    <a:pt x="412" y="1940"/>
                  </a:cubicBezTo>
                  <a:cubicBezTo>
                    <a:pt x="412" y="2079"/>
                    <a:pt x="412" y="2079"/>
                    <a:pt x="412" y="2079"/>
                  </a:cubicBezTo>
                  <a:cubicBezTo>
                    <a:pt x="412" y="2168"/>
                    <a:pt x="484" y="2240"/>
                    <a:pt x="572" y="2240"/>
                  </a:cubicBezTo>
                  <a:cubicBezTo>
                    <a:pt x="661" y="2240"/>
                    <a:pt x="733" y="2168"/>
                    <a:pt x="733" y="2079"/>
                  </a:cubicBezTo>
                  <a:cubicBezTo>
                    <a:pt x="733" y="1928"/>
                    <a:pt x="733" y="1928"/>
                    <a:pt x="733" y="1928"/>
                  </a:cubicBezTo>
                  <a:cubicBezTo>
                    <a:pt x="869" y="1873"/>
                    <a:pt x="965" y="1740"/>
                    <a:pt x="965" y="1584"/>
                  </a:cubicBezTo>
                  <a:cubicBezTo>
                    <a:pt x="965" y="382"/>
                    <a:pt x="965" y="382"/>
                    <a:pt x="965" y="382"/>
                  </a:cubicBezTo>
                  <a:cubicBezTo>
                    <a:pt x="1049" y="361"/>
                    <a:pt x="1112" y="285"/>
                    <a:pt x="1112" y="194"/>
                  </a:cubicBezTo>
                  <a:cubicBezTo>
                    <a:pt x="1112" y="87"/>
                    <a:pt x="1026" y="0"/>
                    <a:pt x="9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Rectangle 33"/>
            <p:cNvSpPr>
              <a:spLocks noChangeArrowheads="1"/>
            </p:cNvSpPr>
            <p:nvPr/>
          </p:nvSpPr>
          <p:spPr bwMode="auto">
            <a:xfrm>
              <a:off x="3930650" y="1733551"/>
              <a:ext cx="177800" cy="74613"/>
            </a:xfrm>
            <a:prstGeom prst="rect">
              <a:avLst/>
            </a:prstGeom>
            <a:solidFill>
              <a:srgbClr val="C93A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4"/>
            <p:cNvSpPr>
              <a:spLocks/>
            </p:cNvSpPr>
            <p:nvPr/>
          </p:nvSpPr>
          <p:spPr bwMode="auto">
            <a:xfrm>
              <a:off x="3930650" y="1808163"/>
              <a:ext cx="177800" cy="239713"/>
            </a:xfrm>
            <a:custGeom>
              <a:avLst/>
              <a:gdLst>
                <a:gd name="T0" fmla="*/ 0 w 677"/>
                <a:gd name="T1" fmla="*/ 0 h 908"/>
                <a:gd name="T2" fmla="*/ 0 w 677"/>
                <a:gd name="T3" fmla="*/ 322 h 908"/>
                <a:gd name="T4" fmla="*/ 214 w 677"/>
                <a:gd name="T5" fmla="*/ 611 h 908"/>
                <a:gd name="T6" fmla="*/ 264 w 677"/>
                <a:gd name="T7" fmla="*/ 627 h 908"/>
                <a:gd name="T8" fmla="*/ 264 w 677"/>
                <a:gd name="T9" fmla="*/ 678 h 908"/>
                <a:gd name="T10" fmla="*/ 264 w 677"/>
                <a:gd name="T11" fmla="*/ 817 h 908"/>
                <a:gd name="T12" fmla="*/ 354 w 677"/>
                <a:gd name="T13" fmla="*/ 908 h 908"/>
                <a:gd name="T14" fmla="*/ 445 w 677"/>
                <a:gd name="T15" fmla="*/ 817 h 908"/>
                <a:gd name="T16" fmla="*/ 445 w 677"/>
                <a:gd name="T17" fmla="*/ 667 h 908"/>
                <a:gd name="T18" fmla="*/ 445 w 677"/>
                <a:gd name="T19" fmla="*/ 620 h 908"/>
                <a:gd name="T20" fmla="*/ 489 w 677"/>
                <a:gd name="T21" fmla="*/ 602 h 908"/>
                <a:gd name="T22" fmla="*/ 677 w 677"/>
                <a:gd name="T23" fmla="*/ 322 h 908"/>
                <a:gd name="T24" fmla="*/ 677 w 677"/>
                <a:gd name="T25" fmla="*/ 0 h 908"/>
                <a:gd name="T26" fmla="*/ 0 w 677"/>
                <a:gd name="T27" fmla="*/ 0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77" h="908">
                  <a:moveTo>
                    <a:pt x="0" y="0"/>
                  </a:moveTo>
                  <a:cubicBezTo>
                    <a:pt x="0" y="322"/>
                    <a:pt x="0" y="322"/>
                    <a:pt x="0" y="322"/>
                  </a:cubicBezTo>
                  <a:cubicBezTo>
                    <a:pt x="0" y="454"/>
                    <a:pt x="88" y="573"/>
                    <a:pt x="214" y="611"/>
                  </a:cubicBezTo>
                  <a:cubicBezTo>
                    <a:pt x="264" y="627"/>
                    <a:pt x="264" y="627"/>
                    <a:pt x="264" y="627"/>
                  </a:cubicBezTo>
                  <a:cubicBezTo>
                    <a:pt x="264" y="678"/>
                    <a:pt x="264" y="678"/>
                    <a:pt x="264" y="678"/>
                  </a:cubicBezTo>
                  <a:cubicBezTo>
                    <a:pt x="264" y="817"/>
                    <a:pt x="264" y="817"/>
                    <a:pt x="264" y="817"/>
                  </a:cubicBezTo>
                  <a:cubicBezTo>
                    <a:pt x="264" y="867"/>
                    <a:pt x="304" y="908"/>
                    <a:pt x="354" y="908"/>
                  </a:cubicBezTo>
                  <a:cubicBezTo>
                    <a:pt x="405" y="908"/>
                    <a:pt x="445" y="867"/>
                    <a:pt x="445" y="817"/>
                  </a:cubicBezTo>
                  <a:cubicBezTo>
                    <a:pt x="445" y="667"/>
                    <a:pt x="445" y="667"/>
                    <a:pt x="445" y="667"/>
                  </a:cubicBezTo>
                  <a:cubicBezTo>
                    <a:pt x="445" y="620"/>
                    <a:pt x="445" y="620"/>
                    <a:pt x="445" y="620"/>
                  </a:cubicBezTo>
                  <a:cubicBezTo>
                    <a:pt x="489" y="602"/>
                    <a:pt x="489" y="602"/>
                    <a:pt x="489" y="602"/>
                  </a:cubicBezTo>
                  <a:cubicBezTo>
                    <a:pt x="603" y="555"/>
                    <a:pt x="677" y="445"/>
                    <a:pt x="677" y="322"/>
                  </a:cubicBezTo>
                  <a:cubicBezTo>
                    <a:pt x="677" y="0"/>
                    <a:pt x="677" y="0"/>
                    <a:pt x="67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93A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35"/>
            <p:cNvSpPr>
              <a:spLocks/>
            </p:cNvSpPr>
            <p:nvPr/>
          </p:nvSpPr>
          <p:spPr bwMode="auto">
            <a:xfrm>
              <a:off x="3971925" y="1636713"/>
              <a:ext cx="93663" cy="14288"/>
            </a:xfrm>
            <a:custGeom>
              <a:avLst/>
              <a:gdLst>
                <a:gd name="T0" fmla="*/ 26 w 353"/>
                <a:gd name="T1" fmla="*/ 52 h 52"/>
                <a:gd name="T2" fmla="*/ 0 w 353"/>
                <a:gd name="T3" fmla="*/ 26 h 52"/>
                <a:gd name="T4" fmla="*/ 0 w 353"/>
                <a:gd name="T5" fmla="*/ 26 h 52"/>
                <a:gd name="T6" fmla="*/ 26 w 353"/>
                <a:gd name="T7" fmla="*/ 0 h 52"/>
                <a:gd name="T8" fmla="*/ 26 w 353"/>
                <a:gd name="T9" fmla="*/ 0 h 52"/>
                <a:gd name="T10" fmla="*/ 327 w 353"/>
                <a:gd name="T11" fmla="*/ 0 h 52"/>
                <a:gd name="T12" fmla="*/ 353 w 353"/>
                <a:gd name="T13" fmla="*/ 26 h 52"/>
                <a:gd name="T14" fmla="*/ 353 w 353"/>
                <a:gd name="T15" fmla="*/ 26 h 52"/>
                <a:gd name="T16" fmla="*/ 327 w 353"/>
                <a:gd name="T17" fmla="*/ 52 h 52"/>
                <a:gd name="T18" fmla="*/ 327 w 353"/>
                <a:gd name="T19" fmla="*/ 52 h 52"/>
                <a:gd name="T20" fmla="*/ 26 w 353"/>
                <a:gd name="T2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3" h="52">
                  <a:moveTo>
                    <a:pt x="26" y="52"/>
                  </a:moveTo>
                  <a:cubicBezTo>
                    <a:pt x="12" y="52"/>
                    <a:pt x="0" y="40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1"/>
                    <a:pt x="12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27" y="0"/>
                    <a:pt x="327" y="0"/>
                    <a:pt x="327" y="0"/>
                  </a:cubicBezTo>
                  <a:cubicBezTo>
                    <a:pt x="341" y="0"/>
                    <a:pt x="353" y="11"/>
                    <a:pt x="353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3" y="40"/>
                    <a:pt x="341" y="52"/>
                    <a:pt x="327" y="52"/>
                  </a:cubicBezTo>
                  <a:cubicBezTo>
                    <a:pt x="327" y="52"/>
                    <a:pt x="327" y="52"/>
                    <a:pt x="327" y="52"/>
                  </a:cubicBezTo>
                  <a:cubicBezTo>
                    <a:pt x="26" y="52"/>
                    <a:pt x="26" y="52"/>
                    <a:pt x="26" y="52"/>
                  </a:cubicBezTo>
                  <a:close/>
                </a:path>
              </a:pathLst>
            </a:cu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36"/>
            <p:cNvSpPr>
              <a:spLocks/>
            </p:cNvSpPr>
            <p:nvPr/>
          </p:nvSpPr>
          <p:spPr bwMode="auto">
            <a:xfrm>
              <a:off x="3971925" y="1679576"/>
              <a:ext cx="93663" cy="14288"/>
            </a:xfrm>
            <a:custGeom>
              <a:avLst/>
              <a:gdLst>
                <a:gd name="T0" fmla="*/ 26 w 353"/>
                <a:gd name="T1" fmla="*/ 52 h 52"/>
                <a:gd name="T2" fmla="*/ 0 w 353"/>
                <a:gd name="T3" fmla="*/ 26 h 52"/>
                <a:gd name="T4" fmla="*/ 0 w 353"/>
                <a:gd name="T5" fmla="*/ 26 h 52"/>
                <a:gd name="T6" fmla="*/ 26 w 353"/>
                <a:gd name="T7" fmla="*/ 0 h 52"/>
                <a:gd name="T8" fmla="*/ 26 w 353"/>
                <a:gd name="T9" fmla="*/ 0 h 52"/>
                <a:gd name="T10" fmla="*/ 327 w 353"/>
                <a:gd name="T11" fmla="*/ 0 h 52"/>
                <a:gd name="T12" fmla="*/ 353 w 353"/>
                <a:gd name="T13" fmla="*/ 26 h 52"/>
                <a:gd name="T14" fmla="*/ 353 w 353"/>
                <a:gd name="T15" fmla="*/ 26 h 52"/>
                <a:gd name="T16" fmla="*/ 327 w 353"/>
                <a:gd name="T17" fmla="*/ 52 h 52"/>
                <a:gd name="T18" fmla="*/ 327 w 353"/>
                <a:gd name="T19" fmla="*/ 52 h 52"/>
                <a:gd name="T20" fmla="*/ 26 w 353"/>
                <a:gd name="T2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3" h="52">
                  <a:moveTo>
                    <a:pt x="26" y="52"/>
                  </a:moveTo>
                  <a:cubicBezTo>
                    <a:pt x="12" y="52"/>
                    <a:pt x="0" y="40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1"/>
                    <a:pt x="12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27" y="0"/>
                    <a:pt x="327" y="0"/>
                    <a:pt x="327" y="0"/>
                  </a:cubicBezTo>
                  <a:cubicBezTo>
                    <a:pt x="341" y="0"/>
                    <a:pt x="353" y="11"/>
                    <a:pt x="353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3" y="40"/>
                    <a:pt x="341" y="52"/>
                    <a:pt x="327" y="52"/>
                  </a:cubicBezTo>
                  <a:cubicBezTo>
                    <a:pt x="327" y="52"/>
                    <a:pt x="327" y="52"/>
                    <a:pt x="327" y="52"/>
                  </a:cubicBezTo>
                  <a:cubicBezTo>
                    <a:pt x="26" y="52"/>
                    <a:pt x="26" y="52"/>
                    <a:pt x="26" y="52"/>
                  </a:cubicBezTo>
                  <a:close/>
                </a:path>
              </a:pathLst>
            </a:cu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37"/>
            <p:cNvSpPr>
              <a:spLocks/>
            </p:cNvSpPr>
            <p:nvPr/>
          </p:nvSpPr>
          <p:spPr bwMode="auto">
            <a:xfrm>
              <a:off x="3971925" y="1722438"/>
              <a:ext cx="93663" cy="12700"/>
            </a:xfrm>
            <a:custGeom>
              <a:avLst/>
              <a:gdLst>
                <a:gd name="T0" fmla="*/ 26 w 353"/>
                <a:gd name="T1" fmla="*/ 52 h 52"/>
                <a:gd name="T2" fmla="*/ 0 w 353"/>
                <a:gd name="T3" fmla="*/ 26 h 52"/>
                <a:gd name="T4" fmla="*/ 0 w 353"/>
                <a:gd name="T5" fmla="*/ 26 h 52"/>
                <a:gd name="T6" fmla="*/ 26 w 353"/>
                <a:gd name="T7" fmla="*/ 0 h 52"/>
                <a:gd name="T8" fmla="*/ 26 w 353"/>
                <a:gd name="T9" fmla="*/ 0 h 52"/>
                <a:gd name="T10" fmla="*/ 327 w 353"/>
                <a:gd name="T11" fmla="*/ 0 h 52"/>
                <a:gd name="T12" fmla="*/ 353 w 353"/>
                <a:gd name="T13" fmla="*/ 26 h 52"/>
                <a:gd name="T14" fmla="*/ 353 w 353"/>
                <a:gd name="T15" fmla="*/ 26 h 52"/>
                <a:gd name="T16" fmla="*/ 327 w 353"/>
                <a:gd name="T17" fmla="*/ 52 h 52"/>
                <a:gd name="T18" fmla="*/ 327 w 353"/>
                <a:gd name="T19" fmla="*/ 52 h 52"/>
                <a:gd name="T20" fmla="*/ 26 w 353"/>
                <a:gd name="T2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3" h="52">
                  <a:moveTo>
                    <a:pt x="26" y="52"/>
                  </a:moveTo>
                  <a:cubicBezTo>
                    <a:pt x="12" y="52"/>
                    <a:pt x="0" y="40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1"/>
                    <a:pt x="12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27" y="0"/>
                    <a:pt x="327" y="0"/>
                    <a:pt x="327" y="0"/>
                  </a:cubicBezTo>
                  <a:cubicBezTo>
                    <a:pt x="341" y="0"/>
                    <a:pt x="353" y="11"/>
                    <a:pt x="353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3" y="40"/>
                    <a:pt x="341" y="52"/>
                    <a:pt x="327" y="52"/>
                  </a:cubicBezTo>
                  <a:cubicBezTo>
                    <a:pt x="327" y="52"/>
                    <a:pt x="327" y="52"/>
                    <a:pt x="327" y="52"/>
                  </a:cubicBezTo>
                  <a:cubicBezTo>
                    <a:pt x="26" y="52"/>
                    <a:pt x="26" y="52"/>
                    <a:pt x="26" y="52"/>
                  </a:cubicBezTo>
                  <a:close/>
                </a:path>
              </a:pathLst>
            </a:cu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38"/>
            <p:cNvSpPr>
              <a:spLocks/>
            </p:cNvSpPr>
            <p:nvPr/>
          </p:nvSpPr>
          <p:spPr bwMode="auto">
            <a:xfrm>
              <a:off x="3971925" y="1763713"/>
              <a:ext cx="93663" cy="14288"/>
            </a:xfrm>
            <a:custGeom>
              <a:avLst/>
              <a:gdLst>
                <a:gd name="T0" fmla="*/ 26 w 353"/>
                <a:gd name="T1" fmla="*/ 52 h 52"/>
                <a:gd name="T2" fmla="*/ 0 w 353"/>
                <a:gd name="T3" fmla="*/ 26 h 52"/>
                <a:gd name="T4" fmla="*/ 0 w 353"/>
                <a:gd name="T5" fmla="*/ 26 h 52"/>
                <a:gd name="T6" fmla="*/ 26 w 353"/>
                <a:gd name="T7" fmla="*/ 0 h 52"/>
                <a:gd name="T8" fmla="*/ 26 w 353"/>
                <a:gd name="T9" fmla="*/ 0 h 52"/>
                <a:gd name="T10" fmla="*/ 327 w 353"/>
                <a:gd name="T11" fmla="*/ 0 h 52"/>
                <a:gd name="T12" fmla="*/ 353 w 353"/>
                <a:gd name="T13" fmla="*/ 26 h 52"/>
                <a:gd name="T14" fmla="*/ 353 w 353"/>
                <a:gd name="T15" fmla="*/ 26 h 52"/>
                <a:gd name="T16" fmla="*/ 327 w 353"/>
                <a:gd name="T17" fmla="*/ 52 h 52"/>
                <a:gd name="T18" fmla="*/ 327 w 353"/>
                <a:gd name="T19" fmla="*/ 52 h 52"/>
                <a:gd name="T20" fmla="*/ 26 w 353"/>
                <a:gd name="T2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3" h="52">
                  <a:moveTo>
                    <a:pt x="26" y="52"/>
                  </a:moveTo>
                  <a:cubicBezTo>
                    <a:pt x="12" y="52"/>
                    <a:pt x="0" y="40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1"/>
                    <a:pt x="12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27" y="0"/>
                    <a:pt x="327" y="0"/>
                    <a:pt x="327" y="0"/>
                  </a:cubicBezTo>
                  <a:cubicBezTo>
                    <a:pt x="341" y="0"/>
                    <a:pt x="353" y="11"/>
                    <a:pt x="353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3" y="40"/>
                    <a:pt x="341" y="52"/>
                    <a:pt x="327" y="52"/>
                  </a:cubicBezTo>
                  <a:cubicBezTo>
                    <a:pt x="327" y="52"/>
                    <a:pt x="327" y="52"/>
                    <a:pt x="327" y="52"/>
                  </a:cubicBezTo>
                  <a:cubicBezTo>
                    <a:pt x="26" y="52"/>
                    <a:pt x="26" y="52"/>
                    <a:pt x="26" y="52"/>
                  </a:cubicBezTo>
                  <a:close/>
                </a:path>
              </a:pathLst>
            </a:cu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39"/>
            <p:cNvSpPr>
              <a:spLocks/>
            </p:cNvSpPr>
            <p:nvPr/>
          </p:nvSpPr>
          <p:spPr bwMode="auto">
            <a:xfrm>
              <a:off x="3971925" y="1806576"/>
              <a:ext cx="93663" cy="12700"/>
            </a:xfrm>
            <a:custGeom>
              <a:avLst/>
              <a:gdLst>
                <a:gd name="T0" fmla="*/ 26 w 353"/>
                <a:gd name="T1" fmla="*/ 52 h 52"/>
                <a:gd name="T2" fmla="*/ 0 w 353"/>
                <a:gd name="T3" fmla="*/ 26 h 52"/>
                <a:gd name="T4" fmla="*/ 0 w 353"/>
                <a:gd name="T5" fmla="*/ 26 h 52"/>
                <a:gd name="T6" fmla="*/ 26 w 353"/>
                <a:gd name="T7" fmla="*/ 0 h 52"/>
                <a:gd name="T8" fmla="*/ 26 w 353"/>
                <a:gd name="T9" fmla="*/ 0 h 52"/>
                <a:gd name="T10" fmla="*/ 327 w 353"/>
                <a:gd name="T11" fmla="*/ 0 h 52"/>
                <a:gd name="T12" fmla="*/ 353 w 353"/>
                <a:gd name="T13" fmla="*/ 26 h 52"/>
                <a:gd name="T14" fmla="*/ 353 w 353"/>
                <a:gd name="T15" fmla="*/ 26 h 52"/>
                <a:gd name="T16" fmla="*/ 327 w 353"/>
                <a:gd name="T17" fmla="*/ 52 h 52"/>
                <a:gd name="T18" fmla="*/ 327 w 353"/>
                <a:gd name="T19" fmla="*/ 52 h 52"/>
                <a:gd name="T20" fmla="*/ 26 w 353"/>
                <a:gd name="T2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3" h="52">
                  <a:moveTo>
                    <a:pt x="26" y="52"/>
                  </a:moveTo>
                  <a:cubicBezTo>
                    <a:pt x="12" y="52"/>
                    <a:pt x="0" y="40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1"/>
                    <a:pt x="12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27" y="0"/>
                    <a:pt x="327" y="0"/>
                    <a:pt x="327" y="0"/>
                  </a:cubicBezTo>
                  <a:cubicBezTo>
                    <a:pt x="341" y="0"/>
                    <a:pt x="353" y="11"/>
                    <a:pt x="353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3" y="40"/>
                    <a:pt x="341" y="52"/>
                    <a:pt x="327" y="52"/>
                  </a:cubicBezTo>
                  <a:cubicBezTo>
                    <a:pt x="327" y="52"/>
                    <a:pt x="327" y="52"/>
                    <a:pt x="327" y="52"/>
                  </a:cubicBezTo>
                  <a:cubicBezTo>
                    <a:pt x="26" y="52"/>
                    <a:pt x="26" y="52"/>
                    <a:pt x="26" y="52"/>
                  </a:cubicBezTo>
                  <a:close/>
                </a:path>
              </a:pathLst>
            </a:cu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40"/>
            <p:cNvSpPr>
              <a:spLocks/>
            </p:cNvSpPr>
            <p:nvPr/>
          </p:nvSpPr>
          <p:spPr bwMode="auto">
            <a:xfrm>
              <a:off x="3971925" y="1847851"/>
              <a:ext cx="93663" cy="14288"/>
            </a:xfrm>
            <a:custGeom>
              <a:avLst/>
              <a:gdLst>
                <a:gd name="T0" fmla="*/ 26 w 353"/>
                <a:gd name="T1" fmla="*/ 52 h 52"/>
                <a:gd name="T2" fmla="*/ 0 w 353"/>
                <a:gd name="T3" fmla="*/ 26 h 52"/>
                <a:gd name="T4" fmla="*/ 0 w 353"/>
                <a:gd name="T5" fmla="*/ 26 h 52"/>
                <a:gd name="T6" fmla="*/ 26 w 353"/>
                <a:gd name="T7" fmla="*/ 0 h 52"/>
                <a:gd name="T8" fmla="*/ 26 w 353"/>
                <a:gd name="T9" fmla="*/ 0 h 52"/>
                <a:gd name="T10" fmla="*/ 327 w 353"/>
                <a:gd name="T11" fmla="*/ 0 h 52"/>
                <a:gd name="T12" fmla="*/ 353 w 353"/>
                <a:gd name="T13" fmla="*/ 26 h 52"/>
                <a:gd name="T14" fmla="*/ 353 w 353"/>
                <a:gd name="T15" fmla="*/ 26 h 52"/>
                <a:gd name="T16" fmla="*/ 327 w 353"/>
                <a:gd name="T17" fmla="*/ 52 h 52"/>
                <a:gd name="T18" fmla="*/ 327 w 353"/>
                <a:gd name="T19" fmla="*/ 52 h 52"/>
                <a:gd name="T20" fmla="*/ 26 w 353"/>
                <a:gd name="T2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3" h="52">
                  <a:moveTo>
                    <a:pt x="26" y="52"/>
                  </a:moveTo>
                  <a:cubicBezTo>
                    <a:pt x="12" y="52"/>
                    <a:pt x="0" y="40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1"/>
                    <a:pt x="12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27" y="0"/>
                    <a:pt x="327" y="0"/>
                    <a:pt x="327" y="0"/>
                  </a:cubicBezTo>
                  <a:cubicBezTo>
                    <a:pt x="341" y="0"/>
                    <a:pt x="353" y="11"/>
                    <a:pt x="353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3" y="40"/>
                    <a:pt x="341" y="52"/>
                    <a:pt x="327" y="52"/>
                  </a:cubicBezTo>
                  <a:cubicBezTo>
                    <a:pt x="327" y="52"/>
                    <a:pt x="327" y="52"/>
                    <a:pt x="327" y="52"/>
                  </a:cubicBezTo>
                  <a:cubicBezTo>
                    <a:pt x="26" y="52"/>
                    <a:pt x="26" y="52"/>
                    <a:pt x="26" y="52"/>
                  </a:cubicBezTo>
                  <a:close/>
                </a:path>
              </a:pathLst>
            </a:cu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41"/>
            <p:cNvSpPr>
              <a:spLocks/>
            </p:cNvSpPr>
            <p:nvPr/>
          </p:nvSpPr>
          <p:spPr bwMode="auto">
            <a:xfrm>
              <a:off x="3971925" y="1890713"/>
              <a:ext cx="93663" cy="14288"/>
            </a:xfrm>
            <a:custGeom>
              <a:avLst/>
              <a:gdLst>
                <a:gd name="T0" fmla="*/ 26 w 353"/>
                <a:gd name="T1" fmla="*/ 52 h 52"/>
                <a:gd name="T2" fmla="*/ 0 w 353"/>
                <a:gd name="T3" fmla="*/ 26 h 52"/>
                <a:gd name="T4" fmla="*/ 0 w 353"/>
                <a:gd name="T5" fmla="*/ 26 h 52"/>
                <a:gd name="T6" fmla="*/ 26 w 353"/>
                <a:gd name="T7" fmla="*/ 0 h 52"/>
                <a:gd name="T8" fmla="*/ 26 w 353"/>
                <a:gd name="T9" fmla="*/ 0 h 52"/>
                <a:gd name="T10" fmla="*/ 327 w 353"/>
                <a:gd name="T11" fmla="*/ 0 h 52"/>
                <a:gd name="T12" fmla="*/ 353 w 353"/>
                <a:gd name="T13" fmla="*/ 26 h 52"/>
                <a:gd name="T14" fmla="*/ 353 w 353"/>
                <a:gd name="T15" fmla="*/ 26 h 52"/>
                <a:gd name="T16" fmla="*/ 327 w 353"/>
                <a:gd name="T17" fmla="*/ 52 h 52"/>
                <a:gd name="T18" fmla="*/ 327 w 353"/>
                <a:gd name="T19" fmla="*/ 52 h 52"/>
                <a:gd name="T20" fmla="*/ 26 w 353"/>
                <a:gd name="T2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3" h="52">
                  <a:moveTo>
                    <a:pt x="26" y="52"/>
                  </a:moveTo>
                  <a:cubicBezTo>
                    <a:pt x="12" y="52"/>
                    <a:pt x="0" y="40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1"/>
                    <a:pt x="12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27" y="0"/>
                    <a:pt x="327" y="0"/>
                    <a:pt x="327" y="0"/>
                  </a:cubicBezTo>
                  <a:cubicBezTo>
                    <a:pt x="341" y="0"/>
                    <a:pt x="353" y="11"/>
                    <a:pt x="353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3" y="40"/>
                    <a:pt x="341" y="52"/>
                    <a:pt x="327" y="52"/>
                  </a:cubicBezTo>
                  <a:cubicBezTo>
                    <a:pt x="327" y="52"/>
                    <a:pt x="327" y="52"/>
                    <a:pt x="327" y="52"/>
                  </a:cubicBezTo>
                  <a:cubicBezTo>
                    <a:pt x="26" y="52"/>
                    <a:pt x="26" y="52"/>
                    <a:pt x="26" y="52"/>
                  </a:cubicBezTo>
                  <a:close/>
                </a:path>
              </a:pathLst>
            </a:cu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42"/>
            <p:cNvSpPr>
              <a:spLocks noEditPoints="1"/>
            </p:cNvSpPr>
            <p:nvPr/>
          </p:nvSpPr>
          <p:spPr bwMode="auto">
            <a:xfrm>
              <a:off x="5118100" y="2160588"/>
              <a:ext cx="904875" cy="1279525"/>
            </a:xfrm>
            <a:custGeom>
              <a:avLst/>
              <a:gdLst>
                <a:gd name="T0" fmla="*/ 2303 w 3428"/>
                <a:gd name="T1" fmla="*/ 1799 h 4844"/>
                <a:gd name="T2" fmla="*/ 2303 w 3428"/>
                <a:gd name="T3" fmla="*/ 713 h 4844"/>
                <a:gd name="T4" fmla="*/ 2556 w 3428"/>
                <a:gd name="T5" fmla="*/ 365 h 4844"/>
                <a:gd name="T6" fmla="*/ 2191 w 3428"/>
                <a:gd name="T7" fmla="*/ 0 h 4844"/>
                <a:gd name="T8" fmla="*/ 1237 w 3428"/>
                <a:gd name="T9" fmla="*/ 0 h 4844"/>
                <a:gd name="T10" fmla="*/ 872 w 3428"/>
                <a:gd name="T11" fmla="*/ 365 h 4844"/>
                <a:gd name="T12" fmla="*/ 1125 w 3428"/>
                <a:gd name="T13" fmla="*/ 713 h 4844"/>
                <a:gd name="T14" fmla="*/ 1125 w 3428"/>
                <a:gd name="T15" fmla="*/ 1799 h 4844"/>
                <a:gd name="T16" fmla="*/ 0 w 3428"/>
                <a:gd name="T17" fmla="*/ 3346 h 4844"/>
                <a:gd name="T18" fmla="*/ 964 w 3428"/>
                <a:gd name="T19" fmla="*/ 4827 h 4844"/>
                <a:gd name="T20" fmla="*/ 1000 w 3428"/>
                <a:gd name="T21" fmla="*/ 4844 h 4844"/>
                <a:gd name="T22" fmla="*/ 1040 w 3428"/>
                <a:gd name="T23" fmla="*/ 4844 h 4844"/>
                <a:gd name="T24" fmla="*/ 2388 w 3428"/>
                <a:gd name="T25" fmla="*/ 4844 h 4844"/>
                <a:gd name="T26" fmla="*/ 2428 w 3428"/>
                <a:gd name="T27" fmla="*/ 4844 h 4844"/>
                <a:gd name="T28" fmla="*/ 2464 w 3428"/>
                <a:gd name="T29" fmla="*/ 4827 h 4844"/>
                <a:gd name="T30" fmla="*/ 3428 w 3428"/>
                <a:gd name="T31" fmla="*/ 3346 h 4844"/>
                <a:gd name="T32" fmla="*/ 2303 w 3428"/>
                <a:gd name="T33" fmla="*/ 1799 h 4844"/>
                <a:gd name="T34" fmla="*/ 2388 w 3428"/>
                <a:gd name="T35" fmla="*/ 4665 h 4844"/>
                <a:gd name="T36" fmla="*/ 1040 w 3428"/>
                <a:gd name="T37" fmla="*/ 4665 h 4844"/>
                <a:gd name="T38" fmla="*/ 179 w 3428"/>
                <a:gd name="T39" fmla="*/ 3346 h 4844"/>
                <a:gd name="T40" fmla="*/ 1304 w 3428"/>
                <a:gd name="T41" fmla="*/ 1931 h 4844"/>
                <a:gd name="T42" fmla="*/ 1304 w 3428"/>
                <a:gd name="T43" fmla="*/ 551 h 4844"/>
                <a:gd name="T44" fmla="*/ 1237 w 3428"/>
                <a:gd name="T45" fmla="*/ 551 h 4844"/>
                <a:gd name="T46" fmla="*/ 1051 w 3428"/>
                <a:gd name="T47" fmla="*/ 365 h 4844"/>
                <a:gd name="T48" fmla="*/ 1237 w 3428"/>
                <a:gd name="T49" fmla="*/ 179 h 4844"/>
                <a:gd name="T50" fmla="*/ 2191 w 3428"/>
                <a:gd name="T51" fmla="*/ 179 h 4844"/>
                <a:gd name="T52" fmla="*/ 2377 w 3428"/>
                <a:gd name="T53" fmla="*/ 365 h 4844"/>
                <a:gd name="T54" fmla="*/ 2191 w 3428"/>
                <a:gd name="T55" fmla="*/ 551 h 4844"/>
                <a:gd name="T56" fmla="*/ 2124 w 3428"/>
                <a:gd name="T57" fmla="*/ 551 h 4844"/>
                <a:gd name="T58" fmla="*/ 2124 w 3428"/>
                <a:gd name="T59" fmla="*/ 1931 h 4844"/>
                <a:gd name="T60" fmla="*/ 3249 w 3428"/>
                <a:gd name="T61" fmla="*/ 3346 h 4844"/>
                <a:gd name="T62" fmla="*/ 2388 w 3428"/>
                <a:gd name="T63" fmla="*/ 4665 h 4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28" h="4844">
                  <a:moveTo>
                    <a:pt x="2303" y="1799"/>
                  </a:moveTo>
                  <a:cubicBezTo>
                    <a:pt x="2303" y="713"/>
                    <a:pt x="2303" y="713"/>
                    <a:pt x="2303" y="713"/>
                  </a:cubicBezTo>
                  <a:cubicBezTo>
                    <a:pt x="2449" y="665"/>
                    <a:pt x="2556" y="527"/>
                    <a:pt x="2556" y="365"/>
                  </a:cubicBezTo>
                  <a:cubicBezTo>
                    <a:pt x="2556" y="164"/>
                    <a:pt x="2392" y="0"/>
                    <a:pt x="2191" y="0"/>
                  </a:cubicBezTo>
                  <a:cubicBezTo>
                    <a:pt x="1237" y="0"/>
                    <a:pt x="1237" y="0"/>
                    <a:pt x="1237" y="0"/>
                  </a:cubicBezTo>
                  <a:cubicBezTo>
                    <a:pt x="1036" y="0"/>
                    <a:pt x="872" y="164"/>
                    <a:pt x="872" y="365"/>
                  </a:cubicBezTo>
                  <a:cubicBezTo>
                    <a:pt x="872" y="527"/>
                    <a:pt x="978" y="665"/>
                    <a:pt x="1125" y="713"/>
                  </a:cubicBezTo>
                  <a:cubicBezTo>
                    <a:pt x="1125" y="1799"/>
                    <a:pt x="1125" y="1799"/>
                    <a:pt x="1125" y="1799"/>
                  </a:cubicBezTo>
                  <a:cubicBezTo>
                    <a:pt x="456" y="2034"/>
                    <a:pt x="0" y="2652"/>
                    <a:pt x="0" y="3346"/>
                  </a:cubicBezTo>
                  <a:cubicBezTo>
                    <a:pt x="0" y="3981"/>
                    <a:pt x="369" y="4549"/>
                    <a:pt x="964" y="4827"/>
                  </a:cubicBezTo>
                  <a:cubicBezTo>
                    <a:pt x="1000" y="4844"/>
                    <a:pt x="1000" y="4844"/>
                    <a:pt x="1000" y="4844"/>
                  </a:cubicBezTo>
                  <a:cubicBezTo>
                    <a:pt x="1040" y="4844"/>
                    <a:pt x="1040" y="4844"/>
                    <a:pt x="1040" y="4844"/>
                  </a:cubicBezTo>
                  <a:cubicBezTo>
                    <a:pt x="2388" y="4844"/>
                    <a:pt x="2388" y="4844"/>
                    <a:pt x="2388" y="4844"/>
                  </a:cubicBezTo>
                  <a:cubicBezTo>
                    <a:pt x="2428" y="4844"/>
                    <a:pt x="2428" y="4844"/>
                    <a:pt x="2428" y="4844"/>
                  </a:cubicBezTo>
                  <a:cubicBezTo>
                    <a:pt x="2464" y="4827"/>
                    <a:pt x="2464" y="4827"/>
                    <a:pt x="2464" y="4827"/>
                  </a:cubicBezTo>
                  <a:cubicBezTo>
                    <a:pt x="3059" y="4549"/>
                    <a:pt x="3428" y="3981"/>
                    <a:pt x="3428" y="3346"/>
                  </a:cubicBezTo>
                  <a:cubicBezTo>
                    <a:pt x="3428" y="2652"/>
                    <a:pt x="2972" y="2034"/>
                    <a:pt x="2303" y="1799"/>
                  </a:cubicBezTo>
                  <a:close/>
                  <a:moveTo>
                    <a:pt x="2388" y="4665"/>
                  </a:moveTo>
                  <a:cubicBezTo>
                    <a:pt x="1040" y="4665"/>
                    <a:pt x="1040" y="4665"/>
                    <a:pt x="1040" y="4665"/>
                  </a:cubicBezTo>
                  <a:cubicBezTo>
                    <a:pt x="530" y="4426"/>
                    <a:pt x="179" y="3925"/>
                    <a:pt x="179" y="3346"/>
                  </a:cubicBezTo>
                  <a:cubicBezTo>
                    <a:pt x="179" y="2671"/>
                    <a:pt x="655" y="2103"/>
                    <a:pt x="1304" y="1931"/>
                  </a:cubicBezTo>
                  <a:cubicBezTo>
                    <a:pt x="1304" y="551"/>
                    <a:pt x="1304" y="551"/>
                    <a:pt x="1304" y="551"/>
                  </a:cubicBezTo>
                  <a:cubicBezTo>
                    <a:pt x="1237" y="551"/>
                    <a:pt x="1237" y="551"/>
                    <a:pt x="1237" y="551"/>
                  </a:cubicBezTo>
                  <a:cubicBezTo>
                    <a:pt x="1134" y="551"/>
                    <a:pt x="1051" y="468"/>
                    <a:pt x="1051" y="365"/>
                  </a:cubicBezTo>
                  <a:cubicBezTo>
                    <a:pt x="1051" y="262"/>
                    <a:pt x="1134" y="179"/>
                    <a:pt x="1237" y="179"/>
                  </a:cubicBezTo>
                  <a:cubicBezTo>
                    <a:pt x="2191" y="179"/>
                    <a:pt x="2191" y="179"/>
                    <a:pt x="2191" y="179"/>
                  </a:cubicBezTo>
                  <a:cubicBezTo>
                    <a:pt x="2294" y="179"/>
                    <a:pt x="2377" y="262"/>
                    <a:pt x="2377" y="365"/>
                  </a:cubicBezTo>
                  <a:cubicBezTo>
                    <a:pt x="2377" y="468"/>
                    <a:pt x="2294" y="551"/>
                    <a:pt x="2191" y="551"/>
                  </a:cubicBezTo>
                  <a:cubicBezTo>
                    <a:pt x="2124" y="551"/>
                    <a:pt x="2124" y="551"/>
                    <a:pt x="2124" y="551"/>
                  </a:cubicBezTo>
                  <a:cubicBezTo>
                    <a:pt x="2124" y="1931"/>
                    <a:pt x="2124" y="1931"/>
                    <a:pt x="2124" y="1931"/>
                  </a:cubicBezTo>
                  <a:cubicBezTo>
                    <a:pt x="2773" y="2103"/>
                    <a:pt x="3249" y="2671"/>
                    <a:pt x="3249" y="3346"/>
                  </a:cubicBezTo>
                  <a:cubicBezTo>
                    <a:pt x="3249" y="3925"/>
                    <a:pt x="2898" y="4426"/>
                    <a:pt x="2388" y="4665"/>
                  </a:cubicBezTo>
                  <a:close/>
                </a:path>
              </a:pathLst>
            </a:cu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43"/>
            <p:cNvSpPr>
              <a:spLocks/>
            </p:cNvSpPr>
            <p:nvPr/>
          </p:nvSpPr>
          <p:spPr bwMode="auto">
            <a:xfrm>
              <a:off x="5200650" y="3035301"/>
              <a:ext cx="739775" cy="107950"/>
            </a:xfrm>
            <a:custGeom>
              <a:avLst/>
              <a:gdLst>
                <a:gd name="T0" fmla="*/ 2802 w 2802"/>
                <a:gd name="T1" fmla="*/ 37 h 409"/>
                <a:gd name="T2" fmla="*/ 2800 w 2802"/>
                <a:gd name="T3" fmla="*/ 0 h 409"/>
                <a:gd name="T4" fmla="*/ 1 w 2802"/>
                <a:gd name="T5" fmla="*/ 0 h 409"/>
                <a:gd name="T6" fmla="*/ 0 w 2802"/>
                <a:gd name="T7" fmla="*/ 37 h 409"/>
                <a:gd name="T8" fmla="*/ 55 w 2802"/>
                <a:gd name="T9" fmla="*/ 409 h 409"/>
                <a:gd name="T10" fmla="*/ 2747 w 2802"/>
                <a:gd name="T11" fmla="*/ 409 h 409"/>
                <a:gd name="T12" fmla="*/ 2802 w 2802"/>
                <a:gd name="T13" fmla="*/ 37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02" h="409">
                  <a:moveTo>
                    <a:pt x="2802" y="37"/>
                  </a:moveTo>
                  <a:cubicBezTo>
                    <a:pt x="2802" y="24"/>
                    <a:pt x="2801" y="12"/>
                    <a:pt x="280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2"/>
                    <a:pt x="0" y="24"/>
                    <a:pt x="0" y="37"/>
                  </a:cubicBezTo>
                  <a:cubicBezTo>
                    <a:pt x="0" y="165"/>
                    <a:pt x="19" y="290"/>
                    <a:pt x="55" y="409"/>
                  </a:cubicBezTo>
                  <a:cubicBezTo>
                    <a:pt x="2747" y="409"/>
                    <a:pt x="2747" y="409"/>
                    <a:pt x="2747" y="409"/>
                  </a:cubicBezTo>
                  <a:cubicBezTo>
                    <a:pt x="2783" y="290"/>
                    <a:pt x="2802" y="165"/>
                    <a:pt x="2802" y="37"/>
                  </a:cubicBezTo>
                  <a:close/>
                </a:path>
              </a:pathLst>
            </a:custGeom>
            <a:solidFill>
              <a:srgbClr val="C93A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44"/>
            <p:cNvSpPr>
              <a:spLocks/>
            </p:cNvSpPr>
            <p:nvPr/>
          </p:nvSpPr>
          <p:spPr bwMode="auto">
            <a:xfrm>
              <a:off x="5216525" y="3143251"/>
              <a:ext cx="709613" cy="214313"/>
            </a:xfrm>
            <a:custGeom>
              <a:avLst/>
              <a:gdLst>
                <a:gd name="T0" fmla="*/ 0 w 2692"/>
                <a:gd name="T1" fmla="*/ 0 h 813"/>
                <a:gd name="T2" fmla="*/ 702 w 2692"/>
                <a:gd name="T3" fmla="*/ 813 h 813"/>
                <a:gd name="T4" fmla="*/ 1990 w 2692"/>
                <a:gd name="T5" fmla="*/ 813 h 813"/>
                <a:gd name="T6" fmla="*/ 2692 w 2692"/>
                <a:gd name="T7" fmla="*/ 0 h 813"/>
                <a:gd name="T8" fmla="*/ 0 w 2692"/>
                <a:gd name="T9" fmla="*/ 0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2" h="813">
                  <a:moveTo>
                    <a:pt x="0" y="0"/>
                  </a:moveTo>
                  <a:cubicBezTo>
                    <a:pt x="104" y="347"/>
                    <a:pt x="354" y="641"/>
                    <a:pt x="702" y="813"/>
                  </a:cubicBezTo>
                  <a:cubicBezTo>
                    <a:pt x="1990" y="813"/>
                    <a:pt x="1990" y="813"/>
                    <a:pt x="1990" y="813"/>
                  </a:cubicBezTo>
                  <a:cubicBezTo>
                    <a:pt x="2338" y="641"/>
                    <a:pt x="2588" y="347"/>
                    <a:pt x="269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93A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45"/>
            <p:cNvSpPr>
              <a:spLocks/>
            </p:cNvSpPr>
            <p:nvPr/>
          </p:nvSpPr>
          <p:spPr bwMode="auto">
            <a:xfrm>
              <a:off x="5465763" y="2825751"/>
              <a:ext cx="182563" cy="168275"/>
            </a:xfrm>
            <a:custGeom>
              <a:avLst/>
              <a:gdLst>
                <a:gd name="T0" fmla="*/ 348 w 696"/>
                <a:gd name="T1" fmla="*/ 188 h 636"/>
                <a:gd name="T2" fmla="*/ 88 w 696"/>
                <a:gd name="T3" fmla="*/ 377 h 636"/>
                <a:gd name="T4" fmla="*/ 353 w 696"/>
                <a:gd name="T5" fmla="*/ 636 h 636"/>
                <a:gd name="T6" fmla="*/ 612 w 696"/>
                <a:gd name="T7" fmla="*/ 370 h 636"/>
                <a:gd name="T8" fmla="*/ 348 w 696"/>
                <a:gd name="T9" fmla="*/ 188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6" h="636">
                  <a:moveTo>
                    <a:pt x="348" y="188"/>
                  </a:moveTo>
                  <a:cubicBezTo>
                    <a:pt x="166" y="4"/>
                    <a:pt x="0" y="225"/>
                    <a:pt x="88" y="377"/>
                  </a:cubicBezTo>
                  <a:cubicBezTo>
                    <a:pt x="156" y="497"/>
                    <a:pt x="335" y="623"/>
                    <a:pt x="353" y="636"/>
                  </a:cubicBezTo>
                  <a:cubicBezTo>
                    <a:pt x="353" y="636"/>
                    <a:pt x="547" y="492"/>
                    <a:pt x="612" y="370"/>
                  </a:cubicBezTo>
                  <a:cubicBezTo>
                    <a:pt x="696" y="216"/>
                    <a:pt x="525" y="0"/>
                    <a:pt x="348" y="188"/>
                  </a:cubicBezTo>
                  <a:close/>
                </a:path>
              </a:pathLst>
            </a:custGeom>
            <a:solidFill>
              <a:srgbClr val="C93A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46"/>
            <p:cNvSpPr>
              <a:spLocks/>
            </p:cNvSpPr>
            <p:nvPr/>
          </p:nvSpPr>
          <p:spPr bwMode="auto">
            <a:xfrm>
              <a:off x="5576888" y="2733676"/>
              <a:ext cx="144463" cy="131763"/>
            </a:xfrm>
            <a:custGeom>
              <a:avLst/>
              <a:gdLst>
                <a:gd name="T0" fmla="*/ 274 w 548"/>
                <a:gd name="T1" fmla="*/ 149 h 502"/>
                <a:gd name="T2" fmla="*/ 69 w 548"/>
                <a:gd name="T3" fmla="*/ 298 h 502"/>
                <a:gd name="T4" fmla="*/ 278 w 548"/>
                <a:gd name="T5" fmla="*/ 502 h 502"/>
                <a:gd name="T6" fmla="*/ 482 w 548"/>
                <a:gd name="T7" fmla="*/ 293 h 502"/>
                <a:gd name="T8" fmla="*/ 274 w 548"/>
                <a:gd name="T9" fmla="*/ 149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8" h="502">
                  <a:moveTo>
                    <a:pt x="274" y="149"/>
                  </a:moveTo>
                  <a:cubicBezTo>
                    <a:pt x="130" y="4"/>
                    <a:pt x="0" y="178"/>
                    <a:pt x="69" y="298"/>
                  </a:cubicBezTo>
                  <a:cubicBezTo>
                    <a:pt x="123" y="392"/>
                    <a:pt x="263" y="492"/>
                    <a:pt x="278" y="502"/>
                  </a:cubicBezTo>
                  <a:cubicBezTo>
                    <a:pt x="278" y="502"/>
                    <a:pt x="431" y="388"/>
                    <a:pt x="482" y="293"/>
                  </a:cubicBezTo>
                  <a:cubicBezTo>
                    <a:pt x="548" y="171"/>
                    <a:pt x="413" y="0"/>
                    <a:pt x="274" y="149"/>
                  </a:cubicBezTo>
                  <a:close/>
                </a:path>
              </a:pathLst>
            </a:custGeom>
            <a:solidFill>
              <a:srgbClr val="C93A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47"/>
            <p:cNvSpPr>
              <a:spLocks/>
            </p:cNvSpPr>
            <p:nvPr/>
          </p:nvSpPr>
          <p:spPr bwMode="auto">
            <a:xfrm>
              <a:off x="5513388" y="2611438"/>
              <a:ext cx="96838" cy="88900"/>
            </a:xfrm>
            <a:custGeom>
              <a:avLst/>
              <a:gdLst>
                <a:gd name="T0" fmla="*/ 183 w 366"/>
                <a:gd name="T1" fmla="*/ 100 h 335"/>
                <a:gd name="T2" fmla="*/ 46 w 366"/>
                <a:gd name="T3" fmla="*/ 199 h 335"/>
                <a:gd name="T4" fmla="*/ 186 w 366"/>
                <a:gd name="T5" fmla="*/ 335 h 335"/>
                <a:gd name="T6" fmla="*/ 322 w 366"/>
                <a:gd name="T7" fmla="*/ 195 h 335"/>
                <a:gd name="T8" fmla="*/ 183 w 366"/>
                <a:gd name="T9" fmla="*/ 10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" h="335">
                  <a:moveTo>
                    <a:pt x="183" y="100"/>
                  </a:moveTo>
                  <a:cubicBezTo>
                    <a:pt x="87" y="3"/>
                    <a:pt x="0" y="119"/>
                    <a:pt x="46" y="199"/>
                  </a:cubicBezTo>
                  <a:cubicBezTo>
                    <a:pt x="82" y="262"/>
                    <a:pt x="176" y="328"/>
                    <a:pt x="186" y="335"/>
                  </a:cubicBezTo>
                  <a:cubicBezTo>
                    <a:pt x="186" y="335"/>
                    <a:pt x="287" y="259"/>
                    <a:pt x="322" y="195"/>
                  </a:cubicBezTo>
                  <a:cubicBezTo>
                    <a:pt x="366" y="114"/>
                    <a:pt x="276" y="0"/>
                    <a:pt x="183" y="100"/>
                  </a:cubicBezTo>
                  <a:close/>
                </a:path>
              </a:pathLst>
            </a:custGeom>
            <a:solidFill>
              <a:srgbClr val="C93A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48"/>
            <p:cNvSpPr>
              <a:spLocks/>
            </p:cNvSpPr>
            <p:nvPr/>
          </p:nvSpPr>
          <p:spPr bwMode="auto">
            <a:xfrm>
              <a:off x="5553075" y="2479676"/>
              <a:ext cx="84138" cy="76200"/>
            </a:xfrm>
            <a:custGeom>
              <a:avLst/>
              <a:gdLst>
                <a:gd name="T0" fmla="*/ 159 w 318"/>
                <a:gd name="T1" fmla="*/ 87 h 292"/>
                <a:gd name="T2" fmla="*/ 40 w 318"/>
                <a:gd name="T3" fmla="*/ 173 h 292"/>
                <a:gd name="T4" fmla="*/ 161 w 318"/>
                <a:gd name="T5" fmla="*/ 292 h 292"/>
                <a:gd name="T6" fmla="*/ 280 w 318"/>
                <a:gd name="T7" fmla="*/ 170 h 292"/>
                <a:gd name="T8" fmla="*/ 159 w 318"/>
                <a:gd name="T9" fmla="*/ 87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292">
                  <a:moveTo>
                    <a:pt x="159" y="87"/>
                  </a:moveTo>
                  <a:cubicBezTo>
                    <a:pt x="76" y="2"/>
                    <a:pt x="0" y="103"/>
                    <a:pt x="40" y="173"/>
                  </a:cubicBezTo>
                  <a:cubicBezTo>
                    <a:pt x="71" y="228"/>
                    <a:pt x="153" y="286"/>
                    <a:pt x="161" y="292"/>
                  </a:cubicBezTo>
                  <a:cubicBezTo>
                    <a:pt x="161" y="292"/>
                    <a:pt x="250" y="226"/>
                    <a:pt x="280" y="170"/>
                  </a:cubicBezTo>
                  <a:cubicBezTo>
                    <a:pt x="318" y="99"/>
                    <a:pt x="240" y="0"/>
                    <a:pt x="159" y="87"/>
                  </a:cubicBezTo>
                  <a:close/>
                </a:path>
              </a:pathLst>
            </a:custGeom>
            <a:solidFill>
              <a:srgbClr val="C93A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49"/>
            <p:cNvSpPr>
              <a:spLocks/>
            </p:cNvSpPr>
            <p:nvPr/>
          </p:nvSpPr>
          <p:spPr bwMode="auto">
            <a:xfrm>
              <a:off x="5626100" y="2994026"/>
              <a:ext cx="84138" cy="76200"/>
            </a:xfrm>
            <a:custGeom>
              <a:avLst/>
              <a:gdLst>
                <a:gd name="T0" fmla="*/ 159 w 318"/>
                <a:gd name="T1" fmla="*/ 86 h 291"/>
                <a:gd name="T2" fmla="*/ 40 w 318"/>
                <a:gd name="T3" fmla="*/ 172 h 291"/>
                <a:gd name="T4" fmla="*/ 162 w 318"/>
                <a:gd name="T5" fmla="*/ 291 h 291"/>
                <a:gd name="T6" fmla="*/ 280 w 318"/>
                <a:gd name="T7" fmla="*/ 169 h 291"/>
                <a:gd name="T8" fmla="*/ 159 w 318"/>
                <a:gd name="T9" fmla="*/ 86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291">
                  <a:moveTo>
                    <a:pt x="159" y="86"/>
                  </a:moveTo>
                  <a:cubicBezTo>
                    <a:pt x="76" y="2"/>
                    <a:pt x="0" y="103"/>
                    <a:pt x="40" y="172"/>
                  </a:cubicBezTo>
                  <a:cubicBezTo>
                    <a:pt x="72" y="227"/>
                    <a:pt x="153" y="285"/>
                    <a:pt x="162" y="291"/>
                  </a:cubicBezTo>
                  <a:cubicBezTo>
                    <a:pt x="162" y="291"/>
                    <a:pt x="250" y="225"/>
                    <a:pt x="280" y="169"/>
                  </a:cubicBezTo>
                  <a:cubicBezTo>
                    <a:pt x="318" y="98"/>
                    <a:pt x="240" y="0"/>
                    <a:pt x="159" y="86"/>
                  </a:cubicBezTo>
                  <a:close/>
                </a:path>
              </a:pathLst>
            </a:custGeom>
            <a:solidFill>
              <a:srgbClr val="C93A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50"/>
            <p:cNvSpPr>
              <a:spLocks/>
            </p:cNvSpPr>
            <p:nvPr/>
          </p:nvSpPr>
          <p:spPr bwMode="auto">
            <a:xfrm>
              <a:off x="5705475" y="3106738"/>
              <a:ext cx="84138" cy="76200"/>
            </a:xfrm>
            <a:custGeom>
              <a:avLst/>
              <a:gdLst>
                <a:gd name="T0" fmla="*/ 158 w 317"/>
                <a:gd name="T1" fmla="*/ 86 h 291"/>
                <a:gd name="T2" fmla="*/ 39 w 317"/>
                <a:gd name="T3" fmla="*/ 173 h 291"/>
                <a:gd name="T4" fmla="*/ 161 w 317"/>
                <a:gd name="T5" fmla="*/ 291 h 291"/>
                <a:gd name="T6" fmla="*/ 279 w 317"/>
                <a:gd name="T7" fmla="*/ 170 h 291"/>
                <a:gd name="T8" fmla="*/ 158 w 317"/>
                <a:gd name="T9" fmla="*/ 86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7" h="291">
                  <a:moveTo>
                    <a:pt x="158" y="86"/>
                  </a:moveTo>
                  <a:cubicBezTo>
                    <a:pt x="75" y="2"/>
                    <a:pt x="0" y="103"/>
                    <a:pt x="39" y="173"/>
                  </a:cubicBezTo>
                  <a:cubicBezTo>
                    <a:pt x="71" y="227"/>
                    <a:pt x="152" y="285"/>
                    <a:pt x="161" y="291"/>
                  </a:cubicBezTo>
                  <a:cubicBezTo>
                    <a:pt x="161" y="291"/>
                    <a:pt x="249" y="225"/>
                    <a:pt x="279" y="170"/>
                  </a:cubicBezTo>
                  <a:cubicBezTo>
                    <a:pt x="317" y="99"/>
                    <a:pt x="239" y="0"/>
                    <a:pt x="158" y="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51"/>
            <p:cNvSpPr>
              <a:spLocks/>
            </p:cNvSpPr>
            <p:nvPr/>
          </p:nvSpPr>
          <p:spPr bwMode="auto">
            <a:xfrm>
              <a:off x="5559425" y="3182938"/>
              <a:ext cx="114300" cy="106363"/>
            </a:xfrm>
            <a:custGeom>
              <a:avLst/>
              <a:gdLst>
                <a:gd name="T0" fmla="*/ 217 w 435"/>
                <a:gd name="T1" fmla="*/ 118 h 399"/>
                <a:gd name="T2" fmla="*/ 55 w 435"/>
                <a:gd name="T3" fmla="*/ 236 h 399"/>
                <a:gd name="T4" fmla="*/ 221 w 435"/>
                <a:gd name="T5" fmla="*/ 399 h 399"/>
                <a:gd name="T6" fmla="*/ 383 w 435"/>
                <a:gd name="T7" fmla="*/ 232 h 399"/>
                <a:gd name="T8" fmla="*/ 217 w 435"/>
                <a:gd name="T9" fmla="*/ 118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5" h="399">
                  <a:moveTo>
                    <a:pt x="217" y="118"/>
                  </a:moveTo>
                  <a:cubicBezTo>
                    <a:pt x="103" y="3"/>
                    <a:pt x="0" y="141"/>
                    <a:pt x="55" y="236"/>
                  </a:cubicBezTo>
                  <a:cubicBezTo>
                    <a:pt x="97" y="311"/>
                    <a:pt x="209" y="391"/>
                    <a:pt x="221" y="399"/>
                  </a:cubicBezTo>
                  <a:cubicBezTo>
                    <a:pt x="221" y="399"/>
                    <a:pt x="342" y="308"/>
                    <a:pt x="383" y="232"/>
                  </a:cubicBezTo>
                  <a:cubicBezTo>
                    <a:pt x="435" y="135"/>
                    <a:pt x="328" y="0"/>
                    <a:pt x="217" y="1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52"/>
            <p:cNvSpPr>
              <a:spLocks/>
            </p:cNvSpPr>
            <p:nvPr/>
          </p:nvSpPr>
          <p:spPr bwMode="auto">
            <a:xfrm>
              <a:off x="5516563" y="3084513"/>
              <a:ext cx="63500" cy="57150"/>
            </a:xfrm>
            <a:custGeom>
              <a:avLst/>
              <a:gdLst>
                <a:gd name="T0" fmla="*/ 120 w 240"/>
                <a:gd name="T1" fmla="*/ 65 h 220"/>
                <a:gd name="T2" fmla="*/ 30 w 240"/>
                <a:gd name="T3" fmla="*/ 130 h 220"/>
                <a:gd name="T4" fmla="*/ 122 w 240"/>
                <a:gd name="T5" fmla="*/ 220 h 220"/>
                <a:gd name="T6" fmla="*/ 211 w 240"/>
                <a:gd name="T7" fmla="*/ 128 h 220"/>
                <a:gd name="T8" fmla="*/ 120 w 240"/>
                <a:gd name="T9" fmla="*/ 65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220">
                  <a:moveTo>
                    <a:pt x="120" y="65"/>
                  </a:moveTo>
                  <a:cubicBezTo>
                    <a:pt x="57" y="2"/>
                    <a:pt x="0" y="78"/>
                    <a:pt x="30" y="130"/>
                  </a:cubicBezTo>
                  <a:cubicBezTo>
                    <a:pt x="54" y="172"/>
                    <a:pt x="115" y="216"/>
                    <a:pt x="122" y="220"/>
                  </a:cubicBezTo>
                  <a:cubicBezTo>
                    <a:pt x="122" y="220"/>
                    <a:pt x="189" y="170"/>
                    <a:pt x="211" y="128"/>
                  </a:cubicBezTo>
                  <a:cubicBezTo>
                    <a:pt x="240" y="75"/>
                    <a:pt x="181" y="0"/>
                    <a:pt x="120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53"/>
            <p:cNvSpPr>
              <a:spLocks/>
            </p:cNvSpPr>
            <p:nvPr/>
          </p:nvSpPr>
          <p:spPr bwMode="auto">
            <a:xfrm>
              <a:off x="5314950" y="2928938"/>
              <a:ext cx="165100" cy="152400"/>
            </a:xfrm>
            <a:custGeom>
              <a:avLst/>
              <a:gdLst>
                <a:gd name="T0" fmla="*/ 313 w 626"/>
                <a:gd name="T1" fmla="*/ 170 h 573"/>
                <a:gd name="T2" fmla="*/ 79 w 626"/>
                <a:gd name="T3" fmla="*/ 339 h 573"/>
                <a:gd name="T4" fmla="*/ 318 w 626"/>
                <a:gd name="T5" fmla="*/ 573 h 573"/>
                <a:gd name="T6" fmla="*/ 551 w 626"/>
                <a:gd name="T7" fmla="*/ 334 h 573"/>
                <a:gd name="T8" fmla="*/ 313 w 626"/>
                <a:gd name="T9" fmla="*/ 17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6" h="573">
                  <a:moveTo>
                    <a:pt x="313" y="170"/>
                  </a:moveTo>
                  <a:cubicBezTo>
                    <a:pt x="149" y="4"/>
                    <a:pt x="0" y="202"/>
                    <a:pt x="79" y="339"/>
                  </a:cubicBezTo>
                  <a:cubicBezTo>
                    <a:pt x="140" y="447"/>
                    <a:pt x="301" y="561"/>
                    <a:pt x="318" y="573"/>
                  </a:cubicBezTo>
                  <a:cubicBezTo>
                    <a:pt x="318" y="573"/>
                    <a:pt x="492" y="443"/>
                    <a:pt x="551" y="334"/>
                  </a:cubicBezTo>
                  <a:cubicBezTo>
                    <a:pt x="626" y="194"/>
                    <a:pt x="472" y="0"/>
                    <a:pt x="313" y="170"/>
                  </a:cubicBezTo>
                  <a:close/>
                </a:path>
              </a:pathLst>
            </a:custGeom>
            <a:solidFill>
              <a:srgbClr val="C93A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54"/>
            <p:cNvSpPr>
              <a:spLocks/>
            </p:cNvSpPr>
            <p:nvPr/>
          </p:nvSpPr>
          <p:spPr bwMode="auto">
            <a:xfrm>
              <a:off x="5438775" y="2728913"/>
              <a:ext cx="104775" cy="95250"/>
            </a:xfrm>
            <a:custGeom>
              <a:avLst/>
              <a:gdLst>
                <a:gd name="T0" fmla="*/ 197 w 395"/>
                <a:gd name="T1" fmla="*/ 107 h 361"/>
                <a:gd name="T2" fmla="*/ 50 w 395"/>
                <a:gd name="T3" fmla="*/ 214 h 361"/>
                <a:gd name="T4" fmla="*/ 200 w 395"/>
                <a:gd name="T5" fmla="*/ 361 h 361"/>
                <a:gd name="T6" fmla="*/ 347 w 395"/>
                <a:gd name="T7" fmla="*/ 210 h 361"/>
                <a:gd name="T8" fmla="*/ 197 w 395"/>
                <a:gd name="T9" fmla="*/ 107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5" h="361">
                  <a:moveTo>
                    <a:pt x="197" y="107"/>
                  </a:moveTo>
                  <a:cubicBezTo>
                    <a:pt x="94" y="2"/>
                    <a:pt x="0" y="127"/>
                    <a:pt x="50" y="214"/>
                  </a:cubicBezTo>
                  <a:cubicBezTo>
                    <a:pt x="88" y="282"/>
                    <a:pt x="190" y="354"/>
                    <a:pt x="200" y="361"/>
                  </a:cubicBezTo>
                  <a:cubicBezTo>
                    <a:pt x="200" y="361"/>
                    <a:pt x="310" y="279"/>
                    <a:pt x="347" y="210"/>
                  </a:cubicBezTo>
                  <a:cubicBezTo>
                    <a:pt x="395" y="122"/>
                    <a:pt x="298" y="0"/>
                    <a:pt x="197" y="107"/>
                  </a:cubicBezTo>
                  <a:close/>
                </a:path>
              </a:pathLst>
            </a:custGeom>
            <a:solidFill>
              <a:srgbClr val="C93A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55"/>
            <p:cNvSpPr>
              <a:spLocks/>
            </p:cNvSpPr>
            <p:nvPr/>
          </p:nvSpPr>
          <p:spPr bwMode="auto">
            <a:xfrm>
              <a:off x="5502275" y="2374901"/>
              <a:ext cx="61913" cy="57150"/>
            </a:xfrm>
            <a:custGeom>
              <a:avLst/>
              <a:gdLst>
                <a:gd name="T0" fmla="*/ 116 w 232"/>
                <a:gd name="T1" fmla="*/ 63 h 212"/>
                <a:gd name="T2" fmla="*/ 29 w 232"/>
                <a:gd name="T3" fmla="*/ 126 h 212"/>
                <a:gd name="T4" fmla="*/ 118 w 232"/>
                <a:gd name="T5" fmla="*/ 212 h 212"/>
                <a:gd name="T6" fmla="*/ 204 w 232"/>
                <a:gd name="T7" fmla="*/ 123 h 212"/>
                <a:gd name="T8" fmla="*/ 116 w 232"/>
                <a:gd name="T9" fmla="*/ 63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12">
                  <a:moveTo>
                    <a:pt x="116" y="63"/>
                  </a:moveTo>
                  <a:cubicBezTo>
                    <a:pt x="55" y="1"/>
                    <a:pt x="0" y="75"/>
                    <a:pt x="29" y="126"/>
                  </a:cubicBezTo>
                  <a:cubicBezTo>
                    <a:pt x="52" y="166"/>
                    <a:pt x="111" y="208"/>
                    <a:pt x="118" y="212"/>
                  </a:cubicBezTo>
                  <a:cubicBezTo>
                    <a:pt x="118" y="212"/>
                    <a:pt x="182" y="164"/>
                    <a:pt x="204" y="123"/>
                  </a:cubicBezTo>
                  <a:cubicBezTo>
                    <a:pt x="232" y="72"/>
                    <a:pt x="175" y="0"/>
                    <a:pt x="116" y="63"/>
                  </a:cubicBezTo>
                  <a:close/>
                </a:path>
              </a:pathLst>
            </a:custGeom>
            <a:solidFill>
              <a:srgbClr val="C93A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Oval 56"/>
            <p:cNvSpPr>
              <a:spLocks noChangeArrowheads="1"/>
            </p:cNvSpPr>
            <p:nvPr/>
          </p:nvSpPr>
          <p:spPr bwMode="auto">
            <a:xfrm>
              <a:off x="5583238" y="2882901"/>
              <a:ext cx="28575" cy="285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Oval 57"/>
            <p:cNvSpPr>
              <a:spLocks noChangeArrowheads="1"/>
            </p:cNvSpPr>
            <p:nvPr/>
          </p:nvSpPr>
          <p:spPr bwMode="auto">
            <a:xfrm>
              <a:off x="5602288" y="2773363"/>
              <a:ext cx="30163" cy="301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Oval 58"/>
            <p:cNvSpPr>
              <a:spLocks noChangeArrowheads="1"/>
            </p:cNvSpPr>
            <p:nvPr/>
          </p:nvSpPr>
          <p:spPr bwMode="auto">
            <a:xfrm>
              <a:off x="5570538" y="2927351"/>
              <a:ext cx="17463" cy="190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Oval 59"/>
            <p:cNvSpPr>
              <a:spLocks noChangeArrowheads="1"/>
            </p:cNvSpPr>
            <p:nvPr/>
          </p:nvSpPr>
          <p:spPr bwMode="auto">
            <a:xfrm>
              <a:off x="5422900" y="2984501"/>
              <a:ext cx="22225" cy="222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Oval 60"/>
            <p:cNvSpPr>
              <a:spLocks noChangeArrowheads="1"/>
            </p:cNvSpPr>
            <p:nvPr/>
          </p:nvSpPr>
          <p:spPr bwMode="auto">
            <a:xfrm>
              <a:off x="5627688" y="2247901"/>
              <a:ext cx="12700" cy="127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Oval 61"/>
            <p:cNvSpPr>
              <a:spLocks noChangeArrowheads="1"/>
            </p:cNvSpPr>
            <p:nvPr/>
          </p:nvSpPr>
          <p:spPr bwMode="auto">
            <a:xfrm>
              <a:off x="5680075" y="3275013"/>
              <a:ext cx="23813" cy="23813"/>
            </a:xfrm>
            <a:prstGeom prst="ellipse">
              <a:avLst/>
            </a:prstGeom>
            <a:solidFill>
              <a:srgbClr val="C93A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Oval 62"/>
            <p:cNvSpPr>
              <a:spLocks noChangeArrowheads="1"/>
            </p:cNvSpPr>
            <p:nvPr/>
          </p:nvSpPr>
          <p:spPr bwMode="auto">
            <a:xfrm>
              <a:off x="5638800" y="3071813"/>
              <a:ext cx="20638" cy="206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Oval 63"/>
            <p:cNvSpPr>
              <a:spLocks noChangeArrowheads="1"/>
            </p:cNvSpPr>
            <p:nvPr/>
          </p:nvSpPr>
          <p:spPr bwMode="auto">
            <a:xfrm>
              <a:off x="5470525" y="3203576"/>
              <a:ext cx="36513" cy="36513"/>
            </a:xfrm>
            <a:prstGeom prst="ellipse">
              <a:avLst/>
            </a:prstGeom>
            <a:solidFill>
              <a:srgbClr val="C93A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Oval 64"/>
            <p:cNvSpPr>
              <a:spLocks noChangeArrowheads="1"/>
            </p:cNvSpPr>
            <p:nvPr/>
          </p:nvSpPr>
          <p:spPr bwMode="auto">
            <a:xfrm>
              <a:off x="5518150" y="3279776"/>
              <a:ext cx="47625" cy="46038"/>
            </a:xfrm>
            <a:prstGeom prst="ellipse">
              <a:avLst/>
            </a:prstGeom>
            <a:solidFill>
              <a:srgbClr val="C93A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Oval 65"/>
            <p:cNvSpPr>
              <a:spLocks noChangeArrowheads="1"/>
            </p:cNvSpPr>
            <p:nvPr/>
          </p:nvSpPr>
          <p:spPr bwMode="auto">
            <a:xfrm>
              <a:off x="5651500" y="3176588"/>
              <a:ext cx="19050" cy="19050"/>
            </a:xfrm>
            <a:prstGeom prst="ellipse">
              <a:avLst/>
            </a:prstGeom>
            <a:solidFill>
              <a:srgbClr val="C93A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66"/>
            <p:cNvSpPr>
              <a:spLocks/>
            </p:cNvSpPr>
            <p:nvPr/>
          </p:nvSpPr>
          <p:spPr bwMode="auto">
            <a:xfrm>
              <a:off x="4346575" y="1512888"/>
              <a:ext cx="798513" cy="957263"/>
            </a:xfrm>
            <a:custGeom>
              <a:avLst/>
              <a:gdLst>
                <a:gd name="T0" fmla="*/ 2660 w 3022"/>
                <a:gd name="T1" fmla="*/ 3627 h 3627"/>
                <a:gd name="T2" fmla="*/ 361 w 3022"/>
                <a:gd name="T3" fmla="*/ 3627 h 3627"/>
                <a:gd name="T4" fmla="*/ 53 w 3022"/>
                <a:gd name="T5" fmla="*/ 3471 h 3627"/>
                <a:gd name="T6" fmla="*/ 93 w 3022"/>
                <a:gd name="T7" fmla="*/ 3128 h 3627"/>
                <a:gd name="T8" fmla="*/ 1105 w 3022"/>
                <a:gd name="T9" fmla="*/ 1597 h 3627"/>
                <a:gd name="T10" fmla="*/ 1105 w 3022"/>
                <a:gd name="T11" fmla="*/ 439 h 3627"/>
                <a:gd name="T12" fmla="*/ 975 w 3022"/>
                <a:gd name="T13" fmla="*/ 231 h 3627"/>
                <a:gd name="T14" fmla="*/ 1205 w 3022"/>
                <a:gd name="T15" fmla="*/ 0 h 3627"/>
                <a:gd name="T16" fmla="*/ 1816 w 3022"/>
                <a:gd name="T17" fmla="*/ 0 h 3627"/>
                <a:gd name="T18" fmla="*/ 2047 w 3022"/>
                <a:gd name="T19" fmla="*/ 231 h 3627"/>
                <a:gd name="T20" fmla="*/ 1917 w 3022"/>
                <a:gd name="T21" fmla="*/ 439 h 3627"/>
                <a:gd name="T22" fmla="*/ 1917 w 3022"/>
                <a:gd name="T23" fmla="*/ 1597 h 3627"/>
                <a:gd name="T24" fmla="*/ 2929 w 3022"/>
                <a:gd name="T25" fmla="*/ 3128 h 3627"/>
                <a:gd name="T26" fmla="*/ 2968 w 3022"/>
                <a:gd name="T27" fmla="*/ 3471 h 3627"/>
                <a:gd name="T28" fmla="*/ 2660 w 3022"/>
                <a:gd name="T29" fmla="*/ 3627 h 3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22" h="3627">
                  <a:moveTo>
                    <a:pt x="2660" y="3627"/>
                  </a:moveTo>
                  <a:cubicBezTo>
                    <a:pt x="361" y="3627"/>
                    <a:pt x="361" y="3627"/>
                    <a:pt x="361" y="3627"/>
                  </a:cubicBezTo>
                  <a:cubicBezTo>
                    <a:pt x="219" y="3627"/>
                    <a:pt x="107" y="3570"/>
                    <a:pt x="53" y="3471"/>
                  </a:cubicBezTo>
                  <a:cubicBezTo>
                    <a:pt x="0" y="3372"/>
                    <a:pt x="14" y="3247"/>
                    <a:pt x="93" y="3128"/>
                  </a:cubicBezTo>
                  <a:cubicBezTo>
                    <a:pt x="1105" y="1597"/>
                    <a:pt x="1105" y="1597"/>
                    <a:pt x="1105" y="1597"/>
                  </a:cubicBezTo>
                  <a:cubicBezTo>
                    <a:pt x="1105" y="439"/>
                    <a:pt x="1105" y="439"/>
                    <a:pt x="1105" y="439"/>
                  </a:cubicBezTo>
                  <a:cubicBezTo>
                    <a:pt x="1028" y="401"/>
                    <a:pt x="975" y="322"/>
                    <a:pt x="975" y="231"/>
                  </a:cubicBezTo>
                  <a:cubicBezTo>
                    <a:pt x="975" y="104"/>
                    <a:pt x="1078" y="0"/>
                    <a:pt x="1205" y="0"/>
                  </a:cubicBezTo>
                  <a:cubicBezTo>
                    <a:pt x="1816" y="0"/>
                    <a:pt x="1816" y="0"/>
                    <a:pt x="1816" y="0"/>
                  </a:cubicBezTo>
                  <a:cubicBezTo>
                    <a:pt x="1943" y="0"/>
                    <a:pt x="2047" y="104"/>
                    <a:pt x="2047" y="231"/>
                  </a:cubicBezTo>
                  <a:cubicBezTo>
                    <a:pt x="2047" y="322"/>
                    <a:pt x="1994" y="401"/>
                    <a:pt x="1917" y="439"/>
                  </a:cubicBezTo>
                  <a:cubicBezTo>
                    <a:pt x="1917" y="1597"/>
                    <a:pt x="1917" y="1597"/>
                    <a:pt x="1917" y="1597"/>
                  </a:cubicBezTo>
                  <a:cubicBezTo>
                    <a:pt x="2929" y="3128"/>
                    <a:pt x="2929" y="3128"/>
                    <a:pt x="2929" y="3128"/>
                  </a:cubicBezTo>
                  <a:cubicBezTo>
                    <a:pt x="3007" y="3247"/>
                    <a:pt x="3022" y="3372"/>
                    <a:pt x="2968" y="3471"/>
                  </a:cubicBezTo>
                  <a:cubicBezTo>
                    <a:pt x="2915" y="3570"/>
                    <a:pt x="2803" y="3627"/>
                    <a:pt x="2660" y="3627"/>
                  </a:cubicBezTo>
                  <a:close/>
                </a:path>
              </a:pathLst>
            </a:cu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67"/>
            <p:cNvSpPr>
              <a:spLocks/>
            </p:cNvSpPr>
            <p:nvPr/>
          </p:nvSpPr>
          <p:spPr bwMode="auto">
            <a:xfrm>
              <a:off x="4373563" y="1549401"/>
              <a:ext cx="744538" cy="884238"/>
            </a:xfrm>
            <a:custGeom>
              <a:avLst/>
              <a:gdLst>
                <a:gd name="T0" fmla="*/ 2711 w 2816"/>
                <a:gd name="T1" fmla="*/ 3066 h 3352"/>
                <a:gd name="T2" fmla="*/ 1676 w 2816"/>
                <a:gd name="T3" fmla="*/ 1500 h 3352"/>
                <a:gd name="T4" fmla="*/ 1676 w 2816"/>
                <a:gd name="T5" fmla="*/ 186 h 3352"/>
                <a:gd name="T6" fmla="*/ 1713 w 2816"/>
                <a:gd name="T7" fmla="*/ 186 h 3352"/>
                <a:gd name="T8" fmla="*/ 1806 w 2816"/>
                <a:gd name="T9" fmla="*/ 93 h 3352"/>
                <a:gd name="T10" fmla="*/ 1713 w 2816"/>
                <a:gd name="T11" fmla="*/ 0 h 3352"/>
                <a:gd name="T12" fmla="*/ 1102 w 2816"/>
                <a:gd name="T13" fmla="*/ 0 h 3352"/>
                <a:gd name="T14" fmla="*/ 1009 w 2816"/>
                <a:gd name="T15" fmla="*/ 93 h 3352"/>
                <a:gd name="T16" fmla="*/ 1102 w 2816"/>
                <a:gd name="T17" fmla="*/ 186 h 3352"/>
                <a:gd name="T18" fmla="*/ 1139 w 2816"/>
                <a:gd name="T19" fmla="*/ 186 h 3352"/>
                <a:gd name="T20" fmla="*/ 1139 w 2816"/>
                <a:gd name="T21" fmla="*/ 1500 h 3352"/>
                <a:gd name="T22" fmla="*/ 104 w 2816"/>
                <a:gd name="T23" fmla="*/ 3066 h 3352"/>
                <a:gd name="T24" fmla="*/ 259 w 2816"/>
                <a:gd name="T25" fmla="*/ 3352 h 3352"/>
                <a:gd name="T26" fmla="*/ 2557 w 2816"/>
                <a:gd name="T27" fmla="*/ 3352 h 3352"/>
                <a:gd name="T28" fmla="*/ 2711 w 2816"/>
                <a:gd name="T29" fmla="*/ 3066 h 3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16" h="3352">
                  <a:moveTo>
                    <a:pt x="2711" y="3066"/>
                  </a:moveTo>
                  <a:cubicBezTo>
                    <a:pt x="1676" y="1500"/>
                    <a:pt x="1676" y="1500"/>
                    <a:pt x="1676" y="1500"/>
                  </a:cubicBezTo>
                  <a:cubicBezTo>
                    <a:pt x="1676" y="186"/>
                    <a:pt x="1676" y="186"/>
                    <a:pt x="1676" y="186"/>
                  </a:cubicBezTo>
                  <a:cubicBezTo>
                    <a:pt x="1713" y="186"/>
                    <a:pt x="1713" y="186"/>
                    <a:pt x="1713" y="186"/>
                  </a:cubicBezTo>
                  <a:cubicBezTo>
                    <a:pt x="1765" y="186"/>
                    <a:pt x="1806" y="145"/>
                    <a:pt x="1806" y="93"/>
                  </a:cubicBezTo>
                  <a:cubicBezTo>
                    <a:pt x="1806" y="41"/>
                    <a:pt x="1765" y="0"/>
                    <a:pt x="1713" y="0"/>
                  </a:cubicBezTo>
                  <a:cubicBezTo>
                    <a:pt x="1102" y="0"/>
                    <a:pt x="1102" y="0"/>
                    <a:pt x="1102" y="0"/>
                  </a:cubicBezTo>
                  <a:cubicBezTo>
                    <a:pt x="1051" y="0"/>
                    <a:pt x="1009" y="41"/>
                    <a:pt x="1009" y="93"/>
                  </a:cubicBezTo>
                  <a:cubicBezTo>
                    <a:pt x="1009" y="145"/>
                    <a:pt x="1051" y="186"/>
                    <a:pt x="1102" y="186"/>
                  </a:cubicBezTo>
                  <a:cubicBezTo>
                    <a:pt x="1139" y="186"/>
                    <a:pt x="1139" y="186"/>
                    <a:pt x="1139" y="186"/>
                  </a:cubicBezTo>
                  <a:cubicBezTo>
                    <a:pt x="1139" y="1500"/>
                    <a:pt x="1139" y="1500"/>
                    <a:pt x="1139" y="1500"/>
                  </a:cubicBezTo>
                  <a:cubicBezTo>
                    <a:pt x="104" y="3066"/>
                    <a:pt x="104" y="3066"/>
                    <a:pt x="104" y="3066"/>
                  </a:cubicBezTo>
                  <a:cubicBezTo>
                    <a:pt x="0" y="3224"/>
                    <a:pt x="69" y="3352"/>
                    <a:pt x="259" y="3352"/>
                  </a:cubicBezTo>
                  <a:cubicBezTo>
                    <a:pt x="2557" y="3352"/>
                    <a:pt x="2557" y="3352"/>
                    <a:pt x="2557" y="3352"/>
                  </a:cubicBezTo>
                  <a:cubicBezTo>
                    <a:pt x="2747" y="3352"/>
                    <a:pt x="2816" y="3224"/>
                    <a:pt x="2711" y="30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68"/>
            <p:cNvSpPr>
              <a:spLocks/>
            </p:cNvSpPr>
            <p:nvPr/>
          </p:nvSpPr>
          <p:spPr bwMode="auto">
            <a:xfrm>
              <a:off x="4503738" y="2212976"/>
              <a:ext cx="484188" cy="39688"/>
            </a:xfrm>
            <a:custGeom>
              <a:avLst/>
              <a:gdLst>
                <a:gd name="T0" fmla="*/ 288 w 305"/>
                <a:gd name="T1" fmla="*/ 0 h 25"/>
                <a:gd name="T2" fmla="*/ 17 w 305"/>
                <a:gd name="T3" fmla="*/ 0 h 25"/>
                <a:gd name="T4" fmla="*/ 0 w 305"/>
                <a:gd name="T5" fmla="*/ 25 h 25"/>
                <a:gd name="T6" fmla="*/ 305 w 305"/>
                <a:gd name="T7" fmla="*/ 25 h 25"/>
                <a:gd name="T8" fmla="*/ 288 w 30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25">
                  <a:moveTo>
                    <a:pt x="288" y="0"/>
                  </a:moveTo>
                  <a:lnTo>
                    <a:pt x="17" y="0"/>
                  </a:lnTo>
                  <a:lnTo>
                    <a:pt x="0" y="25"/>
                  </a:lnTo>
                  <a:lnTo>
                    <a:pt x="305" y="25"/>
                  </a:lnTo>
                  <a:lnTo>
                    <a:pt x="288" y="0"/>
                  </a:lnTo>
                  <a:close/>
                </a:path>
              </a:pathLst>
            </a:cu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69"/>
            <p:cNvSpPr>
              <a:spLocks/>
            </p:cNvSpPr>
            <p:nvPr/>
          </p:nvSpPr>
          <p:spPr bwMode="auto">
            <a:xfrm>
              <a:off x="4414838" y="2252663"/>
              <a:ext cx="661988" cy="153988"/>
            </a:xfrm>
            <a:custGeom>
              <a:avLst/>
              <a:gdLst>
                <a:gd name="T0" fmla="*/ 2169 w 2508"/>
                <a:gd name="T1" fmla="*/ 0 h 583"/>
                <a:gd name="T2" fmla="*/ 338 w 2508"/>
                <a:gd name="T3" fmla="*/ 0 h 583"/>
                <a:gd name="T4" fmla="*/ 36 w 2508"/>
                <a:gd name="T5" fmla="*/ 456 h 583"/>
                <a:gd name="T6" fmla="*/ 8 w 2508"/>
                <a:gd name="T7" fmla="*/ 553 h 583"/>
                <a:gd name="T8" fmla="*/ 105 w 2508"/>
                <a:gd name="T9" fmla="*/ 583 h 583"/>
                <a:gd name="T10" fmla="*/ 2403 w 2508"/>
                <a:gd name="T11" fmla="*/ 583 h 583"/>
                <a:gd name="T12" fmla="*/ 2500 w 2508"/>
                <a:gd name="T13" fmla="*/ 553 h 583"/>
                <a:gd name="T14" fmla="*/ 2471 w 2508"/>
                <a:gd name="T15" fmla="*/ 456 h 583"/>
                <a:gd name="T16" fmla="*/ 2169 w 2508"/>
                <a:gd name="T17" fmla="*/ 0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8" h="583">
                  <a:moveTo>
                    <a:pt x="2169" y="0"/>
                  </a:moveTo>
                  <a:cubicBezTo>
                    <a:pt x="338" y="0"/>
                    <a:pt x="338" y="0"/>
                    <a:pt x="338" y="0"/>
                  </a:cubicBezTo>
                  <a:cubicBezTo>
                    <a:pt x="36" y="456"/>
                    <a:pt x="36" y="456"/>
                    <a:pt x="36" y="456"/>
                  </a:cubicBezTo>
                  <a:cubicBezTo>
                    <a:pt x="6" y="503"/>
                    <a:pt x="0" y="539"/>
                    <a:pt x="8" y="553"/>
                  </a:cubicBezTo>
                  <a:cubicBezTo>
                    <a:pt x="16" y="568"/>
                    <a:pt x="49" y="583"/>
                    <a:pt x="105" y="583"/>
                  </a:cubicBezTo>
                  <a:cubicBezTo>
                    <a:pt x="2403" y="583"/>
                    <a:pt x="2403" y="583"/>
                    <a:pt x="2403" y="583"/>
                  </a:cubicBezTo>
                  <a:cubicBezTo>
                    <a:pt x="2459" y="583"/>
                    <a:pt x="2492" y="568"/>
                    <a:pt x="2500" y="553"/>
                  </a:cubicBezTo>
                  <a:cubicBezTo>
                    <a:pt x="2508" y="539"/>
                    <a:pt x="2502" y="503"/>
                    <a:pt x="2471" y="456"/>
                  </a:cubicBezTo>
                  <a:lnTo>
                    <a:pt x="2169" y="0"/>
                  </a:lnTo>
                  <a:close/>
                </a:path>
              </a:pathLst>
            </a:cu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70"/>
            <p:cNvSpPr>
              <a:spLocks/>
            </p:cNvSpPr>
            <p:nvPr/>
          </p:nvSpPr>
          <p:spPr bwMode="auto">
            <a:xfrm>
              <a:off x="6408738" y="2220913"/>
              <a:ext cx="425450" cy="461963"/>
            </a:xfrm>
            <a:custGeom>
              <a:avLst/>
              <a:gdLst>
                <a:gd name="T0" fmla="*/ 1417 w 1614"/>
                <a:gd name="T1" fmla="*/ 1749 h 1749"/>
                <a:gd name="T2" fmla="*/ 198 w 1614"/>
                <a:gd name="T3" fmla="*/ 1749 h 1749"/>
                <a:gd name="T4" fmla="*/ 34 w 1614"/>
                <a:gd name="T5" fmla="*/ 1669 h 1749"/>
                <a:gd name="T6" fmla="*/ 31 w 1614"/>
                <a:gd name="T7" fmla="*/ 1487 h 1749"/>
                <a:gd name="T8" fmla="*/ 483 w 1614"/>
                <a:gd name="T9" fmla="*/ 465 h 1749"/>
                <a:gd name="T10" fmla="*/ 483 w 1614"/>
                <a:gd name="T11" fmla="*/ 234 h 1749"/>
                <a:gd name="T12" fmla="*/ 398 w 1614"/>
                <a:gd name="T13" fmla="*/ 120 h 1749"/>
                <a:gd name="T14" fmla="*/ 518 w 1614"/>
                <a:gd name="T15" fmla="*/ 0 h 1749"/>
                <a:gd name="T16" fmla="*/ 1097 w 1614"/>
                <a:gd name="T17" fmla="*/ 0 h 1749"/>
                <a:gd name="T18" fmla="*/ 1216 w 1614"/>
                <a:gd name="T19" fmla="*/ 120 h 1749"/>
                <a:gd name="T20" fmla="*/ 1131 w 1614"/>
                <a:gd name="T21" fmla="*/ 234 h 1749"/>
                <a:gd name="T22" fmla="*/ 1131 w 1614"/>
                <a:gd name="T23" fmla="*/ 465 h 1749"/>
                <a:gd name="T24" fmla="*/ 1584 w 1614"/>
                <a:gd name="T25" fmla="*/ 1488 h 1749"/>
                <a:gd name="T26" fmla="*/ 1580 w 1614"/>
                <a:gd name="T27" fmla="*/ 1669 h 1749"/>
                <a:gd name="T28" fmla="*/ 1417 w 1614"/>
                <a:gd name="T29" fmla="*/ 1749 h 1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14" h="1749">
                  <a:moveTo>
                    <a:pt x="1417" y="1749"/>
                  </a:moveTo>
                  <a:cubicBezTo>
                    <a:pt x="198" y="1749"/>
                    <a:pt x="198" y="1749"/>
                    <a:pt x="198" y="1749"/>
                  </a:cubicBezTo>
                  <a:cubicBezTo>
                    <a:pt x="126" y="1749"/>
                    <a:pt x="66" y="1720"/>
                    <a:pt x="34" y="1669"/>
                  </a:cubicBezTo>
                  <a:cubicBezTo>
                    <a:pt x="2" y="1618"/>
                    <a:pt x="0" y="1552"/>
                    <a:pt x="31" y="1487"/>
                  </a:cubicBezTo>
                  <a:cubicBezTo>
                    <a:pt x="483" y="465"/>
                    <a:pt x="483" y="465"/>
                    <a:pt x="483" y="465"/>
                  </a:cubicBezTo>
                  <a:cubicBezTo>
                    <a:pt x="483" y="234"/>
                    <a:pt x="483" y="234"/>
                    <a:pt x="483" y="234"/>
                  </a:cubicBezTo>
                  <a:cubicBezTo>
                    <a:pt x="434" y="219"/>
                    <a:pt x="398" y="174"/>
                    <a:pt x="398" y="120"/>
                  </a:cubicBezTo>
                  <a:cubicBezTo>
                    <a:pt x="398" y="54"/>
                    <a:pt x="452" y="0"/>
                    <a:pt x="518" y="0"/>
                  </a:cubicBezTo>
                  <a:cubicBezTo>
                    <a:pt x="1097" y="0"/>
                    <a:pt x="1097" y="0"/>
                    <a:pt x="1097" y="0"/>
                  </a:cubicBezTo>
                  <a:cubicBezTo>
                    <a:pt x="1162" y="0"/>
                    <a:pt x="1216" y="54"/>
                    <a:pt x="1216" y="120"/>
                  </a:cubicBezTo>
                  <a:cubicBezTo>
                    <a:pt x="1216" y="174"/>
                    <a:pt x="1180" y="219"/>
                    <a:pt x="1131" y="234"/>
                  </a:cubicBezTo>
                  <a:cubicBezTo>
                    <a:pt x="1131" y="465"/>
                    <a:pt x="1131" y="465"/>
                    <a:pt x="1131" y="465"/>
                  </a:cubicBezTo>
                  <a:cubicBezTo>
                    <a:pt x="1584" y="1488"/>
                    <a:pt x="1584" y="1488"/>
                    <a:pt x="1584" y="1488"/>
                  </a:cubicBezTo>
                  <a:cubicBezTo>
                    <a:pt x="1614" y="1552"/>
                    <a:pt x="1613" y="1618"/>
                    <a:pt x="1580" y="1669"/>
                  </a:cubicBezTo>
                  <a:cubicBezTo>
                    <a:pt x="1548" y="1720"/>
                    <a:pt x="1488" y="1749"/>
                    <a:pt x="1417" y="1749"/>
                  </a:cubicBezTo>
                  <a:close/>
                </a:path>
              </a:pathLst>
            </a:cu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71"/>
            <p:cNvSpPr>
              <a:spLocks/>
            </p:cNvSpPr>
            <p:nvPr/>
          </p:nvSpPr>
          <p:spPr bwMode="auto">
            <a:xfrm>
              <a:off x="6423025" y="2239963"/>
              <a:ext cx="398463" cy="423863"/>
            </a:xfrm>
            <a:custGeom>
              <a:avLst/>
              <a:gdLst>
                <a:gd name="T0" fmla="*/ 144 w 1507"/>
                <a:gd name="T1" fmla="*/ 1607 h 1607"/>
                <a:gd name="T2" fmla="*/ 1363 w 1507"/>
                <a:gd name="T3" fmla="*/ 1607 h 1607"/>
                <a:gd name="T4" fmla="*/ 1465 w 1507"/>
                <a:gd name="T5" fmla="*/ 1446 h 1607"/>
                <a:gd name="T6" fmla="*/ 1006 w 1507"/>
                <a:gd name="T7" fmla="*/ 409 h 1607"/>
                <a:gd name="T8" fmla="*/ 1006 w 1507"/>
                <a:gd name="T9" fmla="*/ 97 h 1607"/>
                <a:gd name="T10" fmla="*/ 1043 w 1507"/>
                <a:gd name="T11" fmla="*/ 97 h 1607"/>
                <a:gd name="T12" fmla="*/ 1091 w 1507"/>
                <a:gd name="T13" fmla="*/ 49 h 1607"/>
                <a:gd name="T14" fmla="*/ 1043 w 1507"/>
                <a:gd name="T15" fmla="*/ 0 h 1607"/>
                <a:gd name="T16" fmla="*/ 464 w 1507"/>
                <a:gd name="T17" fmla="*/ 0 h 1607"/>
                <a:gd name="T18" fmla="*/ 415 w 1507"/>
                <a:gd name="T19" fmla="*/ 49 h 1607"/>
                <a:gd name="T20" fmla="*/ 464 w 1507"/>
                <a:gd name="T21" fmla="*/ 97 h 1607"/>
                <a:gd name="T22" fmla="*/ 501 w 1507"/>
                <a:gd name="T23" fmla="*/ 97 h 1607"/>
                <a:gd name="T24" fmla="*/ 501 w 1507"/>
                <a:gd name="T25" fmla="*/ 409 h 1607"/>
                <a:gd name="T26" fmla="*/ 41 w 1507"/>
                <a:gd name="T27" fmla="*/ 1446 h 1607"/>
                <a:gd name="T28" fmla="*/ 144 w 1507"/>
                <a:gd name="T29" fmla="*/ 1607 h 1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07" h="1607">
                  <a:moveTo>
                    <a:pt x="144" y="1607"/>
                  </a:moveTo>
                  <a:cubicBezTo>
                    <a:pt x="1363" y="1607"/>
                    <a:pt x="1363" y="1607"/>
                    <a:pt x="1363" y="1607"/>
                  </a:cubicBezTo>
                  <a:cubicBezTo>
                    <a:pt x="1461" y="1607"/>
                    <a:pt x="1507" y="1535"/>
                    <a:pt x="1465" y="1446"/>
                  </a:cubicBezTo>
                  <a:cubicBezTo>
                    <a:pt x="1006" y="409"/>
                    <a:pt x="1006" y="409"/>
                    <a:pt x="1006" y="409"/>
                  </a:cubicBezTo>
                  <a:cubicBezTo>
                    <a:pt x="1006" y="97"/>
                    <a:pt x="1006" y="97"/>
                    <a:pt x="1006" y="97"/>
                  </a:cubicBezTo>
                  <a:cubicBezTo>
                    <a:pt x="1043" y="97"/>
                    <a:pt x="1043" y="97"/>
                    <a:pt x="1043" y="97"/>
                  </a:cubicBezTo>
                  <a:cubicBezTo>
                    <a:pt x="1069" y="97"/>
                    <a:pt x="1091" y="76"/>
                    <a:pt x="1091" y="49"/>
                  </a:cubicBezTo>
                  <a:cubicBezTo>
                    <a:pt x="1091" y="22"/>
                    <a:pt x="1069" y="0"/>
                    <a:pt x="1043" y="0"/>
                  </a:cubicBezTo>
                  <a:cubicBezTo>
                    <a:pt x="464" y="0"/>
                    <a:pt x="464" y="0"/>
                    <a:pt x="464" y="0"/>
                  </a:cubicBezTo>
                  <a:cubicBezTo>
                    <a:pt x="437" y="0"/>
                    <a:pt x="415" y="22"/>
                    <a:pt x="415" y="49"/>
                  </a:cubicBezTo>
                  <a:cubicBezTo>
                    <a:pt x="415" y="76"/>
                    <a:pt x="437" y="97"/>
                    <a:pt x="464" y="97"/>
                  </a:cubicBezTo>
                  <a:cubicBezTo>
                    <a:pt x="501" y="97"/>
                    <a:pt x="501" y="97"/>
                    <a:pt x="501" y="97"/>
                  </a:cubicBezTo>
                  <a:cubicBezTo>
                    <a:pt x="501" y="409"/>
                    <a:pt x="501" y="409"/>
                    <a:pt x="501" y="409"/>
                  </a:cubicBezTo>
                  <a:cubicBezTo>
                    <a:pt x="41" y="1446"/>
                    <a:pt x="41" y="1446"/>
                    <a:pt x="41" y="1446"/>
                  </a:cubicBezTo>
                  <a:cubicBezTo>
                    <a:pt x="0" y="1535"/>
                    <a:pt x="46" y="1607"/>
                    <a:pt x="144" y="16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72"/>
            <p:cNvSpPr>
              <a:spLocks/>
            </p:cNvSpPr>
            <p:nvPr/>
          </p:nvSpPr>
          <p:spPr bwMode="auto">
            <a:xfrm>
              <a:off x="6489700" y="2514601"/>
              <a:ext cx="263525" cy="25400"/>
            </a:xfrm>
            <a:custGeom>
              <a:avLst/>
              <a:gdLst>
                <a:gd name="T0" fmla="*/ 159 w 166"/>
                <a:gd name="T1" fmla="*/ 0 h 16"/>
                <a:gd name="T2" fmla="*/ 7 w 166"/>
                <a:gd name="T3" fmla="*/ 0 h 16"/>
                <a:gd name="T4" fmla="*/ 0 w 166"/>
                <a:gd name="T5" fmla="*/ 16 h 16"/>
                <a:gd name="T6" fmla="*/ 166 w 166"/>
                <a:gd name="T7" fmla="*/ 16 h 16"/>
                <a:gd name="T8" fmla="*/ 159 w 16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">
                  <a:moveTo>
                    <a:pt x="159" y="0"/>
                  </a:moveTo>
                  <a:lnTo>
                    <a:pt x="7" y="0"/>
                  </a:lnTo>
                  <a:lnTo>
                    <a:pt x="0" y="16"/>
                  </a:lnTo>
                  <a:lnTo>
                    <a:pt x="166" y="16"/>
                  </a:lnTo>
                  <a:lnTo>
                    <a:pt x="159" y="0"/>
                  </a:lnTo>
                  <a:close/>
                </a:path>
              </a:pathLst>
            </a:custGeom>
            <a:solidFill>
              <a:srgbClr val="C93A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73"/>
            <p:cNvSpPr>
              <a:spLocks/>
            </p:cNvSpPr>
            <p:nvPr/>
          </p:nvSpPr>
          <p:spPr bwMode="auto">
            <a:xfrm>
              <a:off x="6448425" y="2568576"/>
              <a:ext cx="347663" cy="76200"/>
            </a:xfrm>
            <a:custGeom>
              <a:avLst/>
              <a:gdLst>
                <a:gd name="T0" fmla="*/ 1208 w 1320"/>
                <a:gd name="T1" fmla="*/ 0 h 289"/>
                <a:gd name="T2" fmla="*/ 112 w 1320"/>
                <a:gd name="T3" fmla="*/ 0 h 289"/>
                <a:gd name="T4" fmla="*/ 11 w 1320"/>
                <a:gd name="T5" fmla="*/ 228 h 289"/>
                <a:gd name="T6" fmla="*/ 6 w 1320"/>
                <a:gd name="T7" fmla="*/ 275 h 289"/>
                <a:gd name="T8" fmla="*/ 51 w 1320"/>
                <a:gd name="T9" fmla="*/ 289 h 289"/>
                <a:gd name="T10" fmla="*/ 1270 w 1320"/>
                <a:gd name="T11" fmla="*/ 289 h 289"/>
                <a:gd name="T12" fmla="*/ 1314 w 1320"/>
                <a:gd name="T13" fmla="*/ 274 h 289"/>
                <a:gd name="T14" fmla="*/ 1308 w 1320"/>
                <a:gd name="T15" fmla="*/ 226 h 289"/>
                <a:gd name="T16" fmla="*/ 1208 w 1320"/>
                <a:gd name="T17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0" h="289">
                  <a:moveTo>
                    <a:pt x="1208" y="0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11" y="228"/>
                    <a:pt x="11" y="228"/>
                    <a:pt x="11" y="228"/>
                  </a:cubicBezTo>
                  <a:cubicBezTo>
                    <a:pt x="2" y="247"/>
                    <a:pt x="0" y="265"/>
                    <a:pt x="6" y="275"/>
                  </a:cubicBezTo>
                  <a:cubicBezTo>
                    <a:pt x="12" y="284"/>
                    <a:pt x="29" y="289"/>
                    <a:pt x="51" y="289"/>
                  </a:cubicBezTo>
                  <a:cubicBezTo>
                    <a:pt x="1270" y="289"/>
                    <a:pt x="1270" y="289"/>
                    <a:pt x="1270" y="289"/>
                  </a:cubicBezTo>
                  <a:cubicBezTo>
                    <a:pt x="1291" y="289"/>
                    <a:pt x="1309" y="284"/>
                    <a:pt x="1314" y="274"/>
                  </a:cubicBezTo>
                  <a:cubicBezTo>
                    <a:pt x="1320" y="265"/>
                    <a:pt x="1318" y="247"/>
                    <a:pt x="1308" y="226"/>
                  </a:cubicBezTo>
                  <a:lnTo>
                    <a:pt x="1208" y="0"/>
                  </a:lnTo>
                  <a:close/>
                </a:path>
              </a:pathLst>
            </a:custGeom>
            <a:solidFill>
              <a:srgbClr val="C93A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74"/>
            <p:cNvSpPr>
              <a:spLocks/>
            </p:cNvSpPr>
            <p:nvPr/>
          </p:nvSpPr>
          <p:spPr bwMode="auto">
            <a:xfrm>
              <a:off x="6477000" y="2540001"/>
              <a:ext cx="288925" cy="28575"/>
            </a:xfrm>
            <a:custGeom>
              <a:avLst/>
              <a:gdLst>
                <a:gd name="T0" fmla="*/ 174 w 182"/>
                <a:gd name="T1" fmla="*/ 0 h 18"/>
                <a:gd name="T2" fmla="*/ 8 w 182"/>
                <a:gd name="T3" fmla="*/ 0 h 18"/>
                <a:gd name="T4" fmla="*/ 0 w 182"/>
                <a:gd name="T5" fmla="*/ 18 h 18"/>
                <a:gd name="T6" fmla="*/ 182 w 182"/>
                <a:gd name="T7" fmla="*/ 18 h 18"/>
                <a:gd name="T8" fmla="*/ 174 w 18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8">
                  <a:moveTo>
                    <a:pt x="174" y="0"/>
                  </a:moveTo>
                  <a:lnTo>
                    <a:pt x="8" y="0"/>
                  </a:lnTo>
                  <a:lnTo>
                    <a:pt x="0" y="18"/>
                  </a:lnTo>
                  <a:lnTo>
                    <a:pt x="182" y="18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C93A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75"/>
            <p:cNvSpPr>
              <a:spLocks/>
            </p:cNvSpPr>
            <p:nvPr/>
          </p:nvSpPr>
          <p:spPr bwMode="auto">
            <a:xfrm>
              <a:off x="3959225" y="1333501"/>
              <a:ext cx="98425" cy="163513"/>
            </a:xfrm>
            <a:custGeom>
              <a:avLst/>
              <a:gdLst>
                <a:gd name="T0" fmla="*/ 372 w 372"/>
                <a:gd name="T1" fmla="*/ 436 h 622"/>
                <a:gd name="T2" fmla="*/ 186 w 372"/>
                <a:gd name="T3" fmla="*/ 622 h 622"/>
                <a:gd name="T4" fmla="*/ 0 w 372"/>
                <a:gd name="T5" fmla="*/ 436 h 622"/>
                <a:gd name="T6" fmla="*/ 186 w 372"/>
                <a:gd name="T7" fmla="*/ 0 h 622"/>
                <a:gd name="T8" fmla="*/ 372 w 372"/>
                <a:gd name="T9" fmla="*/ 436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2" h="622">
                  <a:moveTo>
                    <a:pt x="372" y="436"/>
                  </a:moveTo>
                  <a:cubicBezTo>
                    <a:pt x="372" y="538"/>
                    <a:pt x="288" y="622"/>
                    <a:pt x="186" y="622"/>
                  </a:cubicBezTo>
                  <a:cubicBezTo>
                    <a:pt x="83" y="622"/>
                    <a:pt x="0" y="538"/>
                    <a:pt x="0" y="436"/>
                  </a:cubicBezTo>
                  <a:cubicBezTo>
                    <a:pt x="0" y="333"/>
                    <a:pt x="186" y="0"/>
                    <a:pt x="186" y="0"/>
                  </a:cubicBezTo>
                  <a:cubicBezTo>
                    <a:pt x="186" y="0"/>
                    <a:pt x="372" y="333"/>
                    <a:pt x="372" y="436"/>
                  </a:cubicBezTo>
                  <a:close/>
                </a:path>
              </a:pathLst>
            </a:custGeom>
            <a:solidFill>
              <a:srgbClr val="C93A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76"/>
            <p:cNvSpPr>
              <a:spLocks/>
            </p:cNvSpPr>
            <p:nvPr/>
          </p:nvSpPr>
          <p:spPr bwMode="auto">
            <a:xfrm>
              <a:off x="4021138" y="1498601"/>
              <a:ext cx="66675" cy="112713"/>
            </a:xfrm>
            <a:custGeom>
              <a:avLst/>
              <a:gdLst>
                <a:gd name="T0" fmla="*/ 256 w 256"/>
                <a:gd name="T1" fmla="*/ 300 h 427"/>
                <a:gd name="T2" fmla="*/ 128 w 256"/>
                <a:gd name="T3" fmla="*/ 427 h 427"/>
                <a:gd name="T4" fmla="*/ 0 w 256"/>
                <a:gd name="T5" fmla="*/ 300 h 427"/>
                <a:gd name="T6" fmla="*/ 128 w 256"/>
                <a:gd name="T7" fmla="*/ 0 h 427"/>
                <a:gd name="T8" fmla="*/ 256 w 256"/>
                <a:gd name="T9" fmla="*/ 30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427">
                  <a:moveTo>
                    <a:pt x="256" y="300"/>
                  </a:moveTo>
                  <a:cubicBezTo>
                    <a:pt x="256" y="370"/>
                    <a:pt x="199" y="427"/>
                    <a:pt x="128" y="427"/>
                  </a:cubicBezTo>
                  <a:cubicBezTo>
                    <a:pt x="58" y="427"/>
                    <a:pt x="0" y="370"/>
                    <a:pt x="0" y="300"/>
                  </a:cubicBezTo>
                  <a:cubicBezTo>
                    <a:pt x="0" y="229"/>
                    <a:pt x="128" y="0"/>
                    <a:pt x="128" y="0"/>
                  </a:cubicBezTo>
                  <a:cubicBezTo>
                    <a:pt x="128" y="0"/>
                    <a:pt x="256" y="229"/>
                    <a:pt x="256" y="300"/>
                  </a:cubicBezTo>
                  <a:close/>
                </a:path>
              </a:pathLst>
            </a:custGeom>
            <a:solidFill>
              <a:srgbClr val="C93A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77"/>
            <p:cNvSpPr>
              <a:spLocks/>
            </p:cNvSpPr>
            <p:nvPr/>
          </p:nvSpPr>
          <p:spPr bwMode="auto">
            <a:xfrm>
              <a:off x="3968750" y="1069976"/>
              <a:ext cx="107950" cy="209550"/>
            </a:xfrm>
            <a:custGeom>
              <a:avLst/>
              <a:gdLst>
                <a:gd name="T0" fmla="*/ 410 w 410"/>
                <a:gd name="T1" fmla="*/ 793 h 793"/>
                <a:gd name="T2" fmla="*/ 410 w 410"/>
                <a:gd name="T3" fmla="*/ 105 h 793"/>
                <a:gd name="T4" fmla="*/ 306 w 410"/>
                <a:gd name="T5" fmla="*/ 0 h 793"/>
                <a:gd name="T6" fmla="*/ 105 w 410"/>
                <a:gd name="T7" fmla="*/ 0 h 793"/>
                <a:gd name="T8" fmla="*/ 0 w 410"/>
                <a:gd name="T9" fmla="*/ 105 h 793"/>
                <a:gd name="T10" fmla="*/ 0 w 410"/>
                <a:gd name="T11" fmla="*/ 793 h 793"/>
                <a:gd name="T12" fmla="*/ 410 w 410"/>
                <a:gd name="T13" fmla="*/ 793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0" h="793">
                  <a:moveTo>
                    <a:pt x="410" y="793"/>
                  </a:moveTo>
                  <a:cubicBezTo>
                    <a:pt x="410" y="105"/>
                    <a:pt x="410" y="105"/>
                    <a:pt x="410" y="105"/>
                  </a:cubicBezTo>
                  <a:cubicBezTo>
                    <a:pt x="410" y="47"/>
                    <a:pt x="363" y="0"/>
                    <a:pt x="306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47" y="0"/>
                    <a:pt x="0" y="47"/>
                    <a:pt x="0" y="105"/>
                  </a:cubicBezTo>
                  <a:cubicBezTo>
                    <a:pt x="0" y="793"/>
                    <a:pt x="0" y="793"/>
                    <a:pt x="0" y="793"/>
                  </a:cubicBezTo>
                  <a:lnTo>
                    <a:pt x="410" y="793"/>
                  </a:lnTo>
                  <a:close/>
                </a:path>
              </a:pathLst>
            </a:custGeom>
            <a:solidFill>
              <a:srgbClr val="AD8E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78"/>
            <p:cNvSpPr>
              <a:spLocks/>
            </p:cNvSpPr>
            <p:nvPr/>
          </p:nvSpPr>
          <p:spPr bwMode="auto">
            <a:xfrm>
              <a:off x="4610100" y="2560638"/>
              <a:ext cx="268288" cy="400050"/>
            </a:xfrm>
            <a:custGeom>
              <a:avLst/>
              <a:gdLst>
                <a:gd name="T0" fmla="*/ 1012 w 1012"/>
                <a:gd name="T1" fmla="*/ 1064 h 1517"/>
                <a:gd name="T2" fmla="*/ 506 w 1012"/>
                <a:gd name="T3" fmla="*/ 1517 h 1517"/>
                <a:gd name="T4" fmla="*/ 0 w 1012"/>
                <a:gd name="T5" fmla="*/ 1064 h 1517"/>
                <a:gd name="T6" fmla="*/ 506 w 1012"/>
                <a:gd name="T7" fmla="*/ 0 h 1517"/>
                <a:gd name="T8" fmla="*/ 1012 w 1012"/>
                <a:gd name="T9" fmla="*/ 1064 h 1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2" h="1517">
                  <a:moveTo>
                    <a:pt x="1012" y="1064"/>
                  </a:moveTo>
                  <a:cubicBezTo>
                    <a:pt x="1012" y="1314"/>
                    <a:pt x="786" y="1517"/>
                    <a:pt x="506" y="1517"/>
                  </a:cubicBezTo>
                  <a:cubicBezTo>
                    <a:pt x="227" y="1517"/>
                    <a:pt x="0" y="1314"/>
                    <a:pt x="0" y="1064"/>
                  </a:cubicBezTo>
                  <a:cubicBezTo>
                    <a:pt x="0" y="814"/>
                    <a:pt x="506" y="0"/>
                    <a:pt x="506" y="0"/>
                  </a:cubicBezTo>
                  <a:cubicBezTo>
                    <a:pt x="506" y="0"/>
                    <a:pt x="1012" y="814"/>
                    <a:pt x="1012" y="1064"/>
                  </a:cubicBezTo>
                  <a:close/>
                </a:path>
              </a:pathLst>
            </a:cu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79"/>
            <p:cNvSpPr>
              <a:spLocks/>
            </p:cNvSpPr>
            <p:nvPr/>
          </p:nvSpPr>
          <p:spPr bwMode="auto">
            <a:xfrm>
              <a:off x="4662488" y="2755901"/>
              <a:ext cx="101600" cy="153988"/>
            </a:xfrm>
            <a:custGeom>
              <a:avLst/>
              <a:gdLst>
                <a:gd name="T0" fmla="*/ 389 w 389"/>
                <a:gd name="T1" fmla="*/ 409 h 583"/>
                <a:gd name="T2" fmla="*/ 194 w 389"/>
                <a:gd name="T3" fmla="*/ 583 h 583"/>
                <a:gd name="T4" fmla="*/ 0 w 389"/>
                <a:gd name="T5" fmla="*/ 409 h 583"/>
                <a:gd name="T6" fmla="*/ 194 w 389"/>
                <a:gd name="T7" fmla="*/ 0 h 583"/>
                <a:gd name="T8" fmla="*/ 389 w 389"/>
                <a:gd name="T9" fmla="*/ 409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9" h="583">
                  <a:moveTo>
                    <a:pt x="389" y="409"/>
                  </a:moveTo>
                  <a:cubicBezTo>
                    <a:pt x="389" y="505"/>
                    <a:pt x="302" y="583"/>
                    <a:pt x="194" y="583"/>
                  </a:cubicBezTo>
                  <a:cubicBezTo>
                    <a:pt x="87" y="583"/>
                    <a:pt x="0" y="505"/>
                    <a:pt x="0" y="409"/>
                  </a:cubicBezTo>
                  <a:cubicBezTo>
                    <a:pt x="0" y="313"/>
                    <a:pt x="194" y="0"/>
                    <a:pt x="194" y="0"/>
                  </a:cubicBezTo>
                  <a:cubicBezTo>
                    <a:pt x="194" y="0"/>
                    <a:pt x="389" y="313"/>
                    <a:pt x="389" y="4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80"/>
            <p:cNvSpPr>
              <a:spLocks/>
            </p:cNvSpPr>
            <p:nvPr/>
          </p:nvSpPr>
          <p:spPr bwMode="auto">
            <a:xfrm>
              <a:off x="4740275" y="2792413"/>
              <a:ext cx="80963" cy="120650"/>
            </a:xfrm>
            <a:custGeom>
              <a:avLst/>
              <a:gdLst>
                <a:gd name="T0" fmla="*/ 307 w 307"/>
                <a:gd name="T1" fmla="*/ 322 h 460"/>
                <a:gd name="T2" fmla="*/ 153 w 307"/>
                <a:gd name="T3" fmla="*/ 460 h 460"/>
                <a:gd name="T4" fmla="*/ 0 w 307"/>
                <a:gd name="T5" fmla="*/ 322 h 460"/>
                <a:gd name="T6" fmla="*/ 153 w 307"/>
                <a:gd name="T7" fmla="*/ 0 h 460"/>
                <a:gd name="T8" fmla="*/ 307 w 307"/>
                <a:gd name="T9" fmla="*/ 322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460">
                  <a:moveTo>
                    <a:pt x="307" y="322"/>
                  </a:moveTo>
                  <a:cubicBezTo>
                    <a:pt x="307" y="398"/>
                    <a:pt x="238" y="460"/>
                    <a:pt x="153" y="460"/>
                  </a:cubicBezTo>
                  <a:cubicBezTo>
                    <a:pt x="69" y="460"/>
                    <a:pt x="0" y="398"/>
                    <a:pt x="0" y="322"/>
                  </a:cubicBezTo>
                  <a:cubicBezTo>
                    <a:pt x="0" y="246"/>
                    <a:pt x="153" y="0"/>
                    <a:pt x="153" y="0"/>
                  </a:cubicBezTo>
                  <a:cubicBezTo>
                    <a:pt x="153" y="0"/>
                    <a:pt x="307" y="246"/>
                    <a:pt x="307" y="3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81"/>
            <p:cNvSpPr>
              <a:spLocks/>
            </p:cNvSpPr>
            <p:nvPr/>
          </p:nvSpPr>
          <p:spPr bwMode="auto">
            <a:xfrm>
              <a:off x="4875213" y="2579688"/>
              <a:ext cx="103188" cy="155575"/>
            </a:xfrm>
            <a:custGeom>
              <a:avLst/>
              <a:gdLst>
                <a:gd name="T0" fmla="*/ 395 w 395"/>
                <a:gd name="T1" fmla="*/ 414 h 591"/>
                <a:gd name="T2" fmla="*/ 197 w 395"/>
                <a:gd name="T3" fmla="*/ 591 h 591"/>
                <a:gd name="T4" fmla="*/ 0 w 395"/>
                <a:gd name="T5" fmla="*/ 414 h 591"/>
                <a:gd name="T6" fmla="*/ 197 w 395"/>
                <a:gd name="T7" fmla="*/ 0 h 591"/>
                <a:gd name="T8" fmla="*/ 395 w 395"/>
                <a:gd name="T9" fmla="*/ 414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5" h="591">
                  <a:moveTo>
                    <a:pt x="395" y="414"/>
                  </a:moveTo>
                  <a:cubicBezTo>
                    <a:pt x="395" y="512"/>
                    <a:pt x="306" y="591"/>
                    <a:pt x="197" y="591"/>
                  </a:cubicBezTo>
                  <a:cubicBezTo>
                    <a:pt x="89" y="591"/>
                    <a:pt x="0" y="512"/>
                    <a:pt x="0" y="414"/>
                  </a:cubicBezTo>
                  <a:cubicBezTo>
                    <a:pt x="0" y="317"/>
                    <a:pt x="197" y="0"/>
                    <a:pt x="197" y="0"/>
                  </a:cubicBezTo>
                  <a:cubicBezTo>
                    <a:pt x="197" y="0"/>
                    <a:pt x="395" y="317"/>
                    <a:pt x="395" y="414"/>
                  </a:cubicBezTo>
                  <a:close/>
                </a:path>
              </a:pathLst>
            </a:cu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82"/>
            <p:cNvSpPr>
              <a:spLocks/>
            </p:cNvSpPr>
            <p:nvPr/>
          </p:nvSpPr>
          <p:spPr bwMode="auto">
            <a:xfrm>
              <a:off x="4900613" y="2641601"/>
              <a:ext cx="46038" cy="68263"/>
            </a:xfrm>
            <a:custGeom>
              <a:avLst/>
              <a:gdLst>
                <a:gd name="T0" fmla="*/ 176 w 176"/>
                <a:gd name="T1" fmla="*/ 184 h 263"/>
                <a:gd name="T2" fmla="*/ 88 w 176"/>
                <a:gd name="T3" fmla="*/ 263 h 263"/>
                <a:gd name="T4" fmla="*/ 0 w 176"/>
                <a:gd name="T5" fmla="*/ 184 h 263"/>
                <a:gd name="T6" fmla="*/ 88 w 176"/>
                <a:gd name="T7" fmla="*/ 0 h 263"/>
                <a:gd name="T8" fmla="*/ 176 w 176"/>
                <a:gd name="T9" fmla="*/ 18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263">
                  <a:moveTo>
                    <a:pt x="176" y="184"/>
                  </a:moveTo>
                  <a:cubicBezTo>
                    <a:pt x="176" y="228"/>
                    <a:pt x="136" y="263"/>
                    <a:pt x="88" y="263"/>
                  </a:cubicBezTo>
                  <a:cubicBezTo>
                    <a:pt x="40" y="263"/>
                    <a:pt x="0" y="228"/>
                    <a:pt x="0" y="184"/>
                  </a:cubicBezTo>
                  <a:cubicBezTo>
                    <a:pt x="0" y="141"/>
                    <a:pt x="88" y="0"/>
                    <a:pt x="88" y="0"/>
                  </a:cubicBezTo>
                  <a:cubicBezTo>
                    <a:pt x="88" y="0"/>
                    <a:pt x="176" y="141"/>
                    <a:pt x="176" y="1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Oval 83"/>
            <p:cNvSpPr>
              <a:spLocks noChangeArrowheads="1"/>
            </p:cNvSpPr>
            <p:nvPr/>
          </p:nvSpPr>
          <p:spPr bwMode="auto">
            <a:xfrm>
              <a:off x="4635500" y="2500313"/>
              <a:ext cx="55563" cy="119063"/>
            </a:xfrm>
            <a:prstGeom prst="ellipse">
              <a:avLst/>
            </a:pr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Oval 84"/>
            <p:cNvSpPr>
              <a:spLocks noChangeArrowheads="1"/>
            </p:cNvSpPr>
            <p:nvPr/>
          </p:nvSpPr>
          <p:spPr bwMode="auto">
            <a:xfrm>
              <a:off x="4826000" y="2582863"/>
              <a:ext cx="41275" cy="87313"/>
            </a:xfrm>
            <a:prstGeom prst="ellipse">
              <a:avLst/>
            </a:prstGeom>
            <a:solidFill>
              <a:srgbClr val="C93A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Oval 85"/>
            <p:cNvSpPr>
              <a:spLocks noChangeArrowheads="1"/>
            </p:cNvSpPr>
            <p:nvPr/>
          </p:nvSpPr>
          <p:spPr bwMode="auto">
            <a:xfrm>
              <a:off x="4770438" y="2493963"/>
              <a:ext cx="38100" cy="80963"/>
            </a:xfrm>
            <a:prstGeom prst="ellipse">
              <a:avLst/>
            </a:prstGeom>
            <a:solidFill>
              <a:srgbClr val="C93A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86"/>
            <p:cNvSpPr>
              <a:spLocks/>
            </p:cNvSpPr>
            <p:nvPr/>
          </p:nvSpPr>
          <p:spPr bwMode="auto">
            <a:xfrm>
              <a:off x="6440488" y="1839913"/>
              <a:ext cx="160338" cy="241300"/>
            </a:xfrm>
            <a:custGeom>
              <a:avLst/>
              <a:gdLst>
                <a:gd name="T0" fmla="*/ 610 w 610"/>
                <a:gd name="T1" fmla="*/ 640 h 913"/>
                <a:gd name="T2" fmla="*/ 305 w 610"/>
                <a:gd name="T3" fmla="*/ 913 h 913"/>
                <a:gd name="T4" fmla="*/ 0 w 610"/>
                <a:gd name="T5" fmla="*/ 640 h 913"/>
                <a:gd name="T6" fmla="*/ 305 w 610"/>
                <a:gd name="T7" fmla="*/ 0 h 913"/>
                <a:gd name="T8" fmla="*/ 610 w 610"/>
                <a:gd name="T9" fmla="*/ 640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0" h="913">
                  <a:moveTo>
                    <a:pt x="610" y="640"/>
                  </a:moveTo>
                  <a:cubicBezTo>
                    <a:pt x="610" y="791"/>
                    <a:pt x="473" y="913"/>
                    <a:pt x="305" y="913"/>
                  </a:cubicBezTo>
                  <a:cubicBezTo>
                    <a:pt x="137" y="913"/>
                    <a:pt x="0" y="791"/>
                    <a:pt x="0" y="640"/>
                  </a:cubicBezTo>
                  <a:cubicBezTo>
                    <a:pt x="0" y="489"/>
                    <a:pt x="305" y="0"/>
                    <a:pt x="305" y="0"/>
                  </a:cubicBezTo>
                  <a:cubicBezTo>
                    <a:pt x="305" y="0"/>
                    <a:pt x="610" y="489"/>
                    <a:pt x="610" y="640"/>
                  </a:cubicBezTo>
                  <a:close/>
                </a:path>
              </a:pathLst>
            </a:cu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87"/>
            <p:cNvSpPr>
              <a:spLocks/>
            </p:cNvSpPr>
            <p:nvPr/>
          </p:nvSpPr>
          <p:spPr bwMode="auto">
            <a:xfrm>
              <a:off x="6472238" y="1957388"/>
              <a:ext cx="61913" cy="92075"/>
            </a:xfrm>
            <a:custGeom>
              <a:avLst/>
              <a:gdLst>
                <a:gd name="T0" fmla="*/ 234 w 234"/>
                <a:gd name="T1" fmla="*/ 247 h 351"/>
                <a:gd name="T2" fmla="*/ 117 w 234"/>
                <a:gd name="T3" fmla="*/ 351 h 351"/>
                <a:gd name="T4" fmla="*/ 0 w 234"/>
                <a:gd name="T5" fmla="*/ 247 h 351"/>
                <a:gd name="T6" fmla="*/ 117 w 234"/>
                <a:gd name="T7" fmla="*/ 0 h 351"/>
                <a:gd name="T8" fmla="*/ 234 w 234"/>
                <a:gd name="T9" fmla="*/ 247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351">
                  <a:moveTo>
                    <a:pt x="234" y="247"/>
                  </a:moveTo>
                  <a:cubicBezTo>
                    <a:pt x="234" y="304"/>
                    <a:pt x="181" y="351"/>
                    <a:pt x="117" y="351"/>
                  </a:cubicBezTo>
                  <a:cubicBezTo>
                    <a:pt x="52" y="351"/>
                    <a:pt x="0" y="304"/>
                    <a:pt x="0" y="247"/>
                  </a:cubicBezTo>
                  <a:cubicBezTo>
                    <a:pt x="0" y="189"/>
                    <a:pt x="117" y="0"/>
                    <a:pt x="117" y="0"/>
                  </a:cubicBezTo>
                  <a:cubicBezTo>
                    <a:pt x="117" y="0"/>
                    <a:pt x="234" y="189"/>
                    <a:pt x="234" y="2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88"/>
            <p:cNvSpPr>
              <a:spLocks/>
            </p:cNvSpPr>
            <p:nvPr/>
          </p:nvSpPr>
          <p:spPr bwMode="auto">
            <a:xfrm>
              <a:off x="6518275" y="1979613"/>
              <a:ext cx="49213" cy="73025"/>
            </a:xfrm>
            <a:custGeom>
              <a:avLst/>
              <a:gdLst>
                <a:gd name="T0" fmla="*/ 185 w 185"/>
                <a:gd name="T1" fmla="*/ 194 h 277"/>
                <a:gd name="T2" fmla="*/ 92 w 185"/>
                <a:gd name="T3" fmla="*/ 277 h 277"/>
                <a:gd name="T4" fmla="*/ 0 w 185"/>
                <a:gd name="T5" fmla="*/ 194 h 277"/>
                <a:gd name="T6" fmla="*/ 92 w 185"/>
                <a:gd name="T7" fmla="*/ 0 h 277"/>
                <a:gd name="T8" fmla="*/ 185 w 185"/>
                <a:gd name="T9" fmla="*/ 194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277">
                  <a:moveTo>
                    <a:pt x="185" y="194"/>
                  </a:moveTo>
                  <a:cubicBezTo>
                    <a:pt x="185" y="240"/>
                    <a:pt x="143" y="277"/>
                    <a:pt x="92" y="277"/>
                  </a:cubicBezTo>
                  <a:cubicBezTo>
                    <a:pt x="42" y="277"/>
                    <a:pt x="0" y="240"/>
                    <a:pt x="0" y="194"/>
                  </a:cubicBezTo>
                  <a:cubicBezTo>
                    <a:pt x="0" y="148"/>
                    <a:pt x="92" y="0"/>
                    <a:pt x="92" y="0"/>
                  </a:cubicBezTo>
                  <a:cubicBezTo>
                    <a:pt x="92" y="0"/>
                    <a:pt x="185" y="148"/>
                    <a:pt x="185" y="1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89"/>
            <p:cNvSpPr>
              <a:spLocks/>
            </p:cNvSpPr>
            <p:nvPr/>
          </p:nvSpPr>
          <p:spPr bwMode="auto">
            <a:xfrm>
              <a:off x="6599238" y="1851026"/>
              <a:ext cx="63500" cy="93663"/>
            </a:xfrm>
            <a:custGeom>
              <a:avLst/>
              <a:gdLst>
                <a:gd name="T0" fmla="*/ 238 w 238"/>
                <a:gd name="T1" fmla="*/ 249 h 355"/>
                <a:gd name="T2" fmla="*/ 119 w 238"/>
                <a:gd name="T3" fmla="*/ 355 h 355"/>
                <a:gd name="T4" fmla="*/ 0 w 238"/>
                <a:gd name="T5" fmla="*/ 249 h 355"/>
                <a:gd name="T6" fmla="*/ 119 w 238"/>
                <a:gd name="T7" fmla="*/ 0 h 355"/>
                <a:gd name="T8" fmla="*/ 238 w 238"/>
                <a:gd name="T9" fmla="*/ 249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8" h="355">
                  <a:moveTo>
                    <a:pt x="238" y="249"/>
                  </a:moveTo>
                  <a:cubicBezTo>
                    <a:pt x="238" y="307"/>
                    <a:pt x="185" y="355"/>
                    <a:pt x="119" y="355"/>
                  </a:cubicBezTo>
                  <a:cubicBezTo>
                    <a:pt x="53" y="355"/>
                    <a:pt x="0" y="307"/>
                    <a:pt x="0" y="249"/>
                  </a:cubicBezTo>
                  <a:cubicBezTo>
                    <a:pt x="0" y="190"/>
                    <a:pt x="119" y="0"/>
                    <a:pt x="119" y="0"/>
                  </a:cubicBezTo>
                  <a:cubicBezTo>
                    <a:pt x="119" y="0"/>
                    <a:pt x="238" y="190"/>
                    <a:pt x="238" y="249"/>
                  </a:cubicBezTo>
                  <a:close/>
                </a:path>
              </a:pathLst>
            </a:cu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90"/>
            <p:cNvSpPr>
              <a:spLocks/>
            </p:cNvSpPr>
            <p:nvPr/>
          </p:nvSpPr>
          <p:spPr bwMode="auto">
            <a:xfrm>
              <a:off x="6615113" y="1889126"/>
              <a:ext cx="26988" cy="41275"/>
            </a:xfrm>
            <a:custGeom>
              <a:avLst/>
              <a:gdLst>
                <a:gd name="T0" fmla="*/ 105 w 105"/>
                <a:gd name="T1" fmla="*/ 111 h 158"/>
                <a:gd name="T2" fmla="*/ 53 w 105"/>
                <a:gd name="T3" fmla="*/ 158 h 158"/>
                <a:gd name="T4" fmla="*/ 0 w 105"/>
                <a:gd name="T5" fmla="*/ 111 h 158"/>
                <a:gd name="T6" fmla="*/ 53 w 105"/>
                <a:gd name="T7" fmla="*/ 0 h 158"/>
                <a:gd name="T8" fmla="*/ 105 w 105"/>
                <a:gd name="T9" fmla="*/ 11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58">
                  <a:moveTo>
                    <a:pt x="105" y="111"/>
                  </a:moveTo>
                  <a:cubicBezTo>
                    <a:pt x="105" y="137"/>
                    <a:pt x="82" y="158"/>
                    <a:pt x="53" y="158"/>
                  </a:cubicBezTo>
                  <a:cubicBezTo>
                    <a:pt x="24" y="158"/>
                    <a:pt x="0" y="137"/>
                    <a:pt x="0" y="111"/>
                  </a:cubicBezTo>
                  <a:cubicBezTo>
                    <a:pt x="0" y="85"/>
                    <a:pt x="53" y="0"/>
                    <a:pt x="53" y="0"/>
                  </a:cubicBezTo>
                  <a:cubicBezTo>
                    <a:pt x="53" y="0"/>
                    <a:pt x="105" y="85"/>
                    <a:pt x="105" y="1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Oval 91"/>
            <p:cNvSpPr>
              <a:spLocks noChangeArrowheads="1"/>
            </p:cNvSpPr>
            <p:nvPr/>
          </p:nvSpPr>
          <p:spPr bwMode="auto">
            <a:xfrm>
              <a:off x="6454775" y="1803401"/>
              <a:ext cx="33338" cy="71438"/>
            </a:xfrm>
            <a:prstGeom prst="ellipse">
              <a:avLst/>
            </a:pr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Oval 92"/>
            <p:cNvSpPr>
              <a:spLocks noChangeArrowheads="1"/>
            </p:cNvSpPr>
            <p:nvPr/>
          </p:nvSpPr>
          <p:spPr bwMode="auto">
            <a:xfrm>
              <a:off x="6570663" y="1852613"/>
              <a:ext cx="23813" cy="53975"/>
            </a:xfrm>
            <a:prstGeom prst="ellipse">
              <a:avLst/>
            </a:prstGeom>
            <a:solidFill>
              <a:srgbClr val="C93A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Oval 93"/>
            <p:cNvSpPr>
              <a:spLocks noChangeArrowheads="1"/>
            </p:cNvSpPr>
            <p:nvPr/>
          </p:nvSpPr>
          <p:spPr bwMode="auto">
            <a:xfrm>
              <a:off x="6537325" y="1800226"/>
              <a:ext cx="22225" cy="49213"/>
            </a:xfrm>
            <a:prstGeom prst="ellipse">
              <a:avLst/>
            </a:prstGeom>
            <a:solidFill>
              <a:srgbClr val="C93A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Oval 94"/>
            <p:cNvSpPr>
              <a:spLocks noChangeArrowheads="1"/>
            </p:cNvSpPr>
            <p:nvPr/>
          </p:nvSpPr>
          <p:spPr bwMode="auto">
            <a:xfrm>
              <a:off x="4578350" y="1371601"/>
              <a:ext cx="92075" cy="92075"/>
            </a:xfrm>
            <a:prstGeom prst="ellipse">
              <a:avLst/>
            </a:prstGeom>
            <a:solidFill>
              <a:srgbClr val="C93A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Oval 95"/>
            <p:cNvSpPr>
              <a:spLocks noChangeArrowheads="1"/>
            </p:cNvSpPr>
            <p:nvPr/>
          </p:nvSpPr>
          <p:spPr bwMode="auto">
            <a:xfrm>
              <a:off x="4670425" y="1193801"/>
              <a:ext cx="61913" cy="60325"/>
            </a:xfrm>
            <a:prstGeom prst="ellipse">
              <a:avLst/>
            </a:pr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Oval 96"/>
            <p:cNvSpPr>
              <a:spLocks noChangeArrowheads="1"/>
            </p:cNvSpPr>
            <p:nvPr/>
          </p:nvSpPr>
          <p:spPr bwMode="auto">
            <a:xfrm>
              <a:off x="4603750" y="1100138"/>
              <a:ext cx="49213" cy="49213"/>
            </a:xfrm>
            <a:prstGeom prst="ellipse">
              <a:avLst/>
            </a:prstGeom>
            <a:solidFill>
              <a:srgbClr val="C93A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Oval 97"/>
            <p:cNvSpPr>
              <a:spLocks noChangeArrowheads="1"/>
            </p:cNvSpPr>
            <p:nvPr/>
          </p:nvSpPr>
          <p:spPr bwMode="auto">
            <a:xfrm>
              <a:off x="4738688" y="1003301"/>
              <a:ext cx="109538" cy="109538"/>
            </a:xfrm>
            <a:prstGeom prst="ellipse">
              <a:avLst/>
            </a:prstGeom>
            <a:solidFill>
              <a:srgbClr val="C93A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Oval 98"/>
            <p:cNvSpPr>
              <a:spLocks noChangeArrowheads="1"/>
            </p:cNvSpPr>
            <p:nvPr/>
          </p:nvSpPr>
          <p:spPr bwMode="auto">
            <a:xfrm>
              <a:off x="4589463" y="915988"/>
              <a:ext cx="65088" cy="63500"/>
            </a:xfrm>
            <a:prstGeom prst="ellipse">
              <a:avLst/>
            </a:pr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99"/>
            <p:cNvSpPr>
              <a:spLocks/>
            </p:cNvSpPr>
            <p:nvPr/>
          </p:nvSpPr>
          <p:spPr bwMode="auto">
            <a:xfrm>
              <a:off x="6211888" y="393701"/>
              <a:ext cx="100013" cy="106363"/>
            </a:xfrm>
            <a:custGeom>
              <a:avLst/>
              <a:gdLst>
                <a:gd name="T0" fmla="*/ 52 w 63"/>
                <a:gd name="T1" fmla="*/ 67 h 67"/>
                <a:gd name="T2" fmla="*/ 11 w 63"/>
                <a:gd name="T3" fmla="*/ 67 h 67"/>
                <a:gd name="T4" fmla="*/ 0 w 63"/>
                <a:gd name="T5" fmla="*/ 0 h 67"/>
                <a:gd name="T6" fmla="*/ 63 w 63"/>
                <a:gd name="T7" fmla="*/ 0 h 67"/>
                <a:gd name="T8" fmla="*/ 52 w 63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7">
                  <a:moveTo>
                    <a:pt x="52" y="67"/>
                  </a:moveTo>
                  <a:lnTo>
                    <a:pt x="11" y="67"/>
                  </a:lnTo>
                  <a:lnTo>
                    <a:pt x="0" y="0"/>
                  </a:lnTo>
                  <a:lnTo>
                    <a:pt x="63" y="0"/>
                  </a:lnTo>
                  <a:lnTo>
                    <a:pt x="52" y="67"/>
                  </a:lnTo>
                  <a:close/>
                </a:path>
              </a:pathLst>
            </a:cu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00"/>
            <p:cNvSpPr>
              <a:spLocks noEditPoints="1"/>
            </p:cNvSpPr>
            <p:nvPr/>
          </p:nvSpPr>
          <p:spPr bwMode="auto">
            <a:xfrm>
              <a:off x="6027738" y="436563"/>
              <a:ext cx="468313" cy="563563"/>
            </a:xfrm>
            <a:custGeom>
              <a:avLst/>
              <a:gdLst>
                <a:gd name="T0" fmla="*/ 1721 w 1776"/>
                <a:gd name="T1" fmla="*/ 1838 h 2131"/>
                <a:gd name="T2" fmla="*/ 1126 w 1776"/>
                <a:gd name="T3" fmla="*/ 938 h 2131"/>
                <a:gd name="T4" fmla="*/ 1126 w 1776"/>
                <a:gd name="T5" fmla="*/ 257 h 2131"/>
                <a:gd name="T6" fmla="*/ 1203 w 1776"/>
                <a:gd name="T7" fmla="*/ 135 h 2131"/>
                <a:gd name="T8" fmla="*/ 1067 w 1776"/>
                <a:gd name="T9" fmla="*/ 0 h 2131"/>
                <a:gd name="T10" fmla="*/ 708 w 1776"/>
                <a:gd name="T11" fmla="*/ 0 h 2131"/>
                <a:gd name="T12" fmla="*/ 573 w 1776"/>
                <a:gd name="T13" fmla="*/ 135 h 2131"/>
                <a:gd name="T14" fmla="*/ 649 w 1776"/>
                <a:gd name="T15" fmla="*/ 257 h 2131"/>
                <a:gd name="T16" fmla="*/ 649 w 1776"/>
                <a:gd name="T17" fmla="*/ 938 h 2131"/>
                <a:gd name="T18" fmla="*/ 55 w 1776"/>
                <a:gd name="T19" fmla="*/ 1838 h 2131"/>
                <a:gd name="T20" fmla="*/ 31 w 1776"/>
                <a:gd name="T21" fmla="*/ 2039 h 2131"/>
                <a:gd name="T22" fmla="*/ 213 w 1776"/>
                <a:gd name="T23" fmla="*/ 2131 h 2131"/>
                <a:gd name="T24" fmla="*/ 1563 w 1776"/>
                <a:gd name="T25" fmla="*/ 2131 h 2131"/>
                <a:gd name="T26" fmla="*/ 1744 w 1776"/>
                <a:gd name="T27" fmla="*/ 2039 h 2131"/>
                <a:gd name="T28" fmla="*/ 1721 w 1776"/>
                <a:gd name="T29" fmla="*/ 1838 h 2131"/>
                <a:gd name="T30" fmla="*/ 1563 w 1776"/>
                <a:gd name="T31" fmla="*/ 2050 h 2131"/>
                <a:gd name="T32" fmla="*/ 213 w 1776"/>
                <a:gd name="T33" fmla="*/ 2050 h 2131"/>
                <a:gd name="T34" fmla="*/ 122 w 1776"/>
                <a:gd name="T35" fmla="*/ 1882 h 2131"/>
                <a:gd name="T36" fmla="*/ 730 w 1776"/>
                <a:gd name="T37" fmla="*/ 962 h 2131"/>
                <a:gd name="T38" fmla="*/ 730 w 1776"/>
                <a:gd name="T39" fmla="*/ 190 h 2131"/>
                <a:gd name="T40" fmla="*/ 708 w 1776"/>
                <a:gd name="T41" fmla="*/ 190 h 2131"/>
                <a:gd name="T42" fmla="*/ 654 w 1776"/>
                <a:gd name="T43" fmla="*/ 135 h 2131"/>
                <a:gd name="T44" fmla="*/ 708 w 1776"/>
                <a:gd name="T45" fmla="*/ 81 h 2131"/>
                <a:gd name="T46" fmla="*/ 1067 w 1776"/>
                <a:gd name="T47" fmla="*/ 81 h 2131"/>
                <a:gd name="T48" fmla="*/ 1122 w 1776"/>
                <a:gd name="T49" fmla="*/ 135 h 2131"/>
                <a:gd name="T50" fmla="*/ 1067 w 1776"/>
                <a:gd name="T51" fmla="*/ 190 h 2131"/>
                <a:gd name="T52" fmla="*/ 1046 w 1776"/>
                <a:gd name="T53" fmla="*/ 190 h 2131"/>
                <a:gd name="T54" fmla="*/ 1046 w 1776"/>
                <a:gd name="T55" fmla="*/ 962 h 2131"/>
                <a:gd name="T56" fmla="*/ 1654 w 1776"/>
                <a:gd name="T57" fmla="*/ 1882 h 2131"/>
                <a:gd name="T58" fmla="*/ 1563 w 1776"/>
                <a:gd name="T59" fmla="*/ 2050 h 2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76" h="2131">
                  <a:moveTo>
                    <a:pt x="1721" y="1838"/>
                  </a:moveTo>
                  <a:cubicBezTo>
                    <a:pt x="1126" y="938"/>
                    <a:pt x="1126" y="938"/>
                    <a:pt x="1126" y="938"/>
                  </a:cubicBezTo>
                  <a:cubicBezTo>
                    <a:pt x="1126" y="257"/>
                    <a:pt x="1126" y="257"/>
                    <a:pt x="1126" y="257"/>
                  </a:cubicBezTo>
                  <a:cubicBezTo>
                    <a:pt x="1172" y="235"/>
                    <a:pt x="1203" y="189"/>
                    <a:pt x="1203" y="135"/>
                  </a:cubicBezTo>
                  <a:cubicBezTo>
                    <a:pt x="1203" y="61"/>
                    <a:pt x="1142" y="0"/>
                    <a:pt x="1067" y="0"/>
                  </a:cubicBezTo>
                  <a:cubicBezTo>
                    <a:pt x="708" y="0"/>
                    <a:pt x="708" y="0"/>
                    <a:pt x="708" y="0"/>
                  </a:cubicBezTo>
                  <a:cubicBezTo>
                    <a:pt x="634" y="0"/>
                    <a:pt x="573" y="61"/>
                    <a:pt x="573" y="135"/>
                  </a:cubicBezTo>
                  <a:cubicBezTo>
                    <a:pt x="573" y="189"/>
                    <a:pt x="604" y="235"/>
                    <a:pt x="649" y="257"/>
                  </a:cubicBezTo>
                  <a:cubicBezTo>
                    <a:pt x="649" y="938"/>
                    <a:pt x="649" y="938"/>
                    <a:pt x="649" y="938"/>
                  </a:cubicBezTo>
                  <a:cubicBezTo>
                    <a:pt x="55" y="1838"/>
                    <a:pt x="55" y="1838"/>
                    <a:pt x="55" y="1838"/>
                  </a:cubicBezTo>
                  <a:cubicBezTo>
                    <a:pt x="9" y="1907"/>
                    <a:pt x="0" y="1981"/>
                    <a:pt x="31" y="2039"/>
                  </a:cubicBezTo>
                  <a:cubicBezTo>
                    <a:pt x="63" y="2098"/>
                    <a:pt x="129" y="2131"/>
                    <a:pt x="213" y="2131"/>
                  </a:cubicBezTo>
                  <a:cubicBezTo>
                    <a:pt x="1563" y="2131"/>
                    <a:pt x="1563" y="2131"/>
                    <a:pt x="1563" y="2131"/>
                  </a:cubicBezTo>
                  <a:cubicBezTo>
                    <a:pt x="1647" y="2131"/>
                    <a:pt x="1713" y="2098"/>
                    <a:pt x="1744" y="2039"/>
                  </a:cubicBezTo>
                  <a:cubicBezTo>
                    <a:pt x="1776" y="1981"/>
                    <a:pt x="1767" y="1907"/>
                    <a:pt x="1721" y="1838"/>
                  </a:cubicBezTo>
                  <a:close/>
                  <a:moveTo>
                    <a:pt x="1563" y="2050"/>
                  </a:moveTo>
                  <a:cubicBezTo>
                    <a:pt x="213" y="2050"/>
                    <a:pt x="213" y="2050"/>
                    <a:pt x="213" y="2050"/>
                  </a:cubicBezTo>
                  <a:cubicBezTo>
                    <a:pt x="101" y="2050"/>
                    <a:pt x="61" y="1975"/>
                    <a:pt x="122" y="1882"/>
                  </a:cubicBezTo>
                  <a:cubicBezTo>
                    <a:pt x="730" y="962"/>
                    <a:pt x="730" y="962"/>
                    <a:pt x="730" y="962"/>
                  </a:cubicBezTo>
                  <a:cubicBezTo>
                    <a:pt x="730" y="190"/>
                    <a:pt x="730" y="190"/>
                    <a:pt x="730" y="190"/>
                  </a:cubicBezTo>
                  <a:cubicBezTo>
                    <a:pt x="708" y="190"/>
                    <a:pt x="708" y="190"/>
                    <a:pt x="708" y="190"/>
                  </a:cubicBezTo>
                  <a:cubicBezTo>
                    <a:pt x="678" y="190"/>
                    <a:pt x="654" y="166"/>
                    <a:pt x="654" y="135"/>
                  </a:cubicBezTo>
                  <a:cubicBezTo>
                    <a:pt x="654" y="105"/>
                    <a:pt x="678" y="81"/>
                    <a:pt x="708" y="81"/>
                  </a:cubicBezTo>
                  <a:cubicBezTo>
                    <a:pt x="1067" y="81"/>
                    <a:pt x="1067" y="81"/>
                    <a:pt x="1067" y="81"/>
                  </a:cubicBezTo>
                  <a:cubicBezTo>
                    <a:pt x="1098" y="81"/>
                    <a:pt x="1122" y="105"/>
                    <a:pt x="1122" y="135"/>
                  </a:cubicBezTo>
                  <a:cubicBezTo>
                    <a:pt x="1122" y="166"/>
                    <a:pt x="1098" y="190"/>
                    <a:pt x="1067" y="190"/>
                  </a:cubicBezTo>
                  <a:cubicBezTo>
                    <a:pt x="1046" y="190"/>
                    <a:pt x="1046" y="190"/>
                    <a:pt x="1046" y="190"/>
                  </a:cubicBezTo>
                  <a:cubicBezTo>
                    <a:pt x="1046" y="962"/>
                    <a:pt x="1046" y="962"/>
                    <a:pt x="1046" y="962"/>
                  </a:cubicBezTo>
                  <a:cubicBezTo>
                    <a:pt x="1654" y="1882"/>
                    <a:pt x="1654" y="1882"/>
                    <a:pt x="1654" y="1882"/>
                  </a:cubicBezTo>
                  <a:cubicBezTo>
                    <a:pt x="1715" y="1975"/>
                    <a:pt x="1675" y="2050"/>
                    <a:pt x="1563" y="2050"/>
                  </a:cubicBezTo>
                  <a:close/>
                </a:path>
              </a:pathLst>
            </a:cu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01"/>
            <p:cNvSpPr>
              <a:spLocks/>
            </p:cNvSpPr>
            <p:nvPr/>
          </p:nvSpPr>
          <p:spPr bwMode="auto">
            <a:xfrm>
              <a:off x="6069013" y="782638"/>
              <a:ext cx="385763" cy="177800"/>
            </a:xfrm>
            <a:custGeom>
              <a:avLst/>
              <a:gdLst>
                <a:gd name="T0" fmla="*/ 1039 w 1460"/>
                <a:gd name="T1" fmla="*/ 0 h 673"/>
                <a:gd name="T2" fmla="*/ 421 w 1460"/>
                <a:gd name="T3" fmla="*/ 0 h 673"/>
                <a:gd name="T4" fmla="*/ 19 w 1460"/>
                <a:gd name="T5" fmla="*/ 608 h 673"/>
                <a:gd name="T6" fmla="*/ 3 w 1460"/>
                <a:gd name="T7" fmla="*/ 659 h 673"/>
                <a:gd name="T8" fmla="*/ 55 w 1460"/>
                <a:gd name="T9" fmla="*/ 673 h 673"/>
                <a:gd name="T10" fmla="*/ 1405 w 1460"/>
                <a:gd name="T11" fmla="*/ 673 h 673"/>
                <a:gd name="T12" fmla="*/ 1457 w 1460"/>
                <a:gd name="T13" fmla="*/ 659 h 673"/>
                <a:gd name="T14" fmla="*/ 1441 w 1460"/>
                <a:gd name="T15" fmla="*/ 608 h 673"/>
                <a:gd name="T16" fmla="*/ 1039 w 1460"/>
                <a:gd name="T17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0" h="673">
                  <a:moveTo>
                    <a:pt x="1039" y="0"/>
                  </a:moveTo>
                  <a:cubicBezTo>
                    <a:pt x="421" y="0"/>
                    <a:pt x="421" y="0"/>
                    <a:pt x="421" y="0"/>
                  </a:cubicBezTo>
                  <a:cubicBezTo>
                    <a:pt x="19" y="608"/>
                    <a:pt x="19" y="608"/>
                    <a:pt x="19" y="608"/>
                  </a:cubicBezTo>
                  <a:cubicBezTo>
                    <a:pt x="1" y="635"/>
                    <a:pt x="0" y="653"/>
                    <a:pt x="3" y="659"/>
                  </a:cubicBezTo>
                  <a:cubicBezTo>
                    <a:pt x="6" y="665"/>
                    <a:pt x="22" y="673"/>
                    <a:pt x="55" y="673"/>
                  </a:cubicBezTo>
                  <a:cubicBezTo>
                    <a:pt x="1405" y="673"/>
                    <a:pt x="1405" y="673"/>
                    <a:pt x="1405" y="673"/>
                  </a:cubicBezTo>
                  <a:cubicBezTo>
                    <a:pt x="1438" y="673"/>
                    <a:pt x="1454" y="665"/>
                    <a:pt x="1457" y="659"/>
                  </a:cubicBezTo>
                  <a:cubicBezTo>
                    <a:pt x="1460" y="653"/>
                    <a:pt x="1458" y="635"/>
                    <a:pt x="1441" y="608"/>
                  </a:cubicBezTo>
                  <a:lnTo>
                    <a:pt x="1039" y="0"/>
                  </a:lnTo>
                  <a:close/>
                </a:path>
              </a:pathLst>
            </a:cu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Oval 102"/>
            <p:cNvSpPr>
              <a:spLocks noChangeArrowheads="1"/>
            </p:cNvSpPr>
            <p:nvPr/>
          </p:nvSpPr>
          <p:spPr bwMode="auto">
            <a:xfrm>
              <a:off x="6305550" y="806451"/>
              <a:ext cx="22225" cy="222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Oval 103"/>
            <p:cNvSpPr>
              <a:spLocks noChangeArrowheads="1"/>
            </p:cNvSpPr>
            <p:nvPr/>
          </p:nvSpPr>
          <p:spPr bwMode="auto">
            <a:xfrm>
              <a:off x="6259513" y="817563"/>
              <a:ext cx="11113" cy="11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Oval 104"/>
            <p:cNvSpPr>
              <a:spLocks noChangeArrowheads="1"/>
            </p:cNvSpPr>
            <p:nvPr/>
          </p:nvSpPr>
          <p:spPr bwMode="auto">
            <a:xfrm>
              <a:off x="6262688" y="860426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Oval 105"/>
            <p:cNvSpPr>
              <a:spLocks noChangeArrowheads="1"/>
            </p:cNvSpPr>
            <p:nvPr/>
          </p:nvSpPr>
          <p:spPr bwMode="auto">
            <a:xfrm>
              <a:off x="6330950" y="877888"/>
              <a:ext cx="7938" cy="9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Oval 106"/>
            <p:cNvSpPr>
              <a:spLocks noChangeArrowheads="1"/>
            </p:cNvSpPr>
            <p:nvPr/>
          </p:nvSpPr>
          <p:spPr bwMode="auto">
            <a:xfrm>
              <a:off x="6203950" y="819151"/>
              <a:ext cx="15875" cy="158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Oval 107"/>
            <p:cNvSpPr>
              <a:spLocks noChangeArrowheads="1"/>
            </p:cNvSpPr>
            <p:nvPr/>
          </p:nvSpPr>
          <p:spPr bwMode="auto">
            <a:xfrm>
              <a:off x="6240463" y="798513"/>
              <a:ext cx="9525" cy="9525"/>
            </a:xfrm>
            <a:prstGeom prst="ellipse">
              <a:avLst/>
            </a:prstGeom>
            <a:solidFill>
              <a:srgbClr val="C93A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08"/>
            <p:cNvSpPr>
              <a:spLocks/>
            </p:cNvSpPr>
            <p:nvPr/>
          </p:nvSpPr>
          <p:spPr bwMode="auto">
            <a:xfrm>
              <a:off x="6199188" y="865188"/>
              <a:ext cx="34925" cy="34925"/>
            </a:xfrm>
            <a:custGeom>
              <a:avLst/>
              <a:gdLst>
                <a:gd name="T0" fmla="*/ 134 w 134"/>
                <a:gd name="T1" fmla="*/ 67 h 134"/>
                <a:gd name="T2" fmla="*/ 68 w 134"/>
                <a:gd name="T3" fmla="*/ 134 h 134"/>
                <a:gd name="T4" fmla="*/ 0 w 134"/>
                <a:gd name="T5" fmla="*/ 67 h 134"/>
                <a:gd name="T6" fmla="*/ 68 w 134"/>
                <a:gd name="T7" fmla="*/ 0 h 134"/>
                <a:gd name="T8" fmla="*/ 134 w 134"/>
                <a:gd name="T9" fmla="*/ 67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34">
                  <a:moveTo>
                    <a:pt x="134" y="67"/>
                  </a:moveTo>
                  <a:cubicBezTo>
                    <a:pt x="134" y="104"/>
                    <a:pt x="104" y="134"/>
                    <a:pt x="68" y="134"/>
                  </a:cubicBezTo>
                  <a:cubicBezTo>
                    <a:pt x="30" y="134"/>
                    <a:pt x="0" y="104"/>
                    <a:pt x="0" y="67"/>
                  </a:cubicBezTo>
                  <a:cubicBezTo>
                    <a:pt x="0" y="30"/>
                    <a:pt x="30" y="0"/>
                    <a:pt x="68" y="0"/>
                  </a:cubicBezTo>
                  <a:cubicBezTo>
                    <a:pt x="104" y="0"/>
                    <a:pt x="134" y="30"/>
                    <a:pt x="134" y="67"/>
                  </a:cubicBezTo>
                  <a:close/>
                </a:path>
              </a:pathLst>
            </a:custGeom>
            <a:solidFill>
              <a:srgbClr val="C93A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Oval 109"/>
            <p:cNvSpPr>
              <a:spLocks noChangeArrowheads="1"/>
            </p:cNvSpPr>
            <p:nvPr/>
          </p:nvSpPr>
          <p:spPr bwMode="auto">
            <a:xfrm>
              <a:off x="6316663" y="850901"/>
              <a:ext cx="11113" cy="11113"/>
            </a:xfrm>
            <a:prstGeom prst="ellipse">
              <a:avLst/>
            </a:prstGeom>
            <a:solidFill>
              <a:srgbClr val="C93A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Oval 110"/>
            <p:cNvSpPr>
              <a:spLocks noChangeArrowheads="1"/>
            </p:cNvSpPr>
            <p:nvPr/>
          </p:nvSpPr>
          <p:spPr bwMode="auto">
            <a:xfrm>
              <a:off x="6251575" y="915988"/>
              <a:ext cx="20638" cy="20638"/>
            </a:xfrm>
            <a:prstGeom prst="ellipse">
              <a:avLst/>
            </a:prstGeom>
            <a:solidFill>
              <a:srgbClr val="C93A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Oval 111"/>
            <p:cNvSpPr>
              <a:spLocks noChangeArrowheads="1"/>
            </p:cNvSpPr>
            <p:nvPr/>
          </p:nvSpPr>
          <p:spPr bwMode="auto">
            <a:xfrm>
              <a:off x="6224588" y="731838"/>
              <a:ext cx="26988" cy="28575"/>
            </a:xfrm>
            <a:prstGeom prst="ellipse">
              <a:avLst/>
            </a:prstGeom>
            <a:solidFill>
              <a:srgbClr val="C93A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Oval 112"/>
            <p:cNvSpPr>
              <a:spLocks noChangeArrowheads="1"/>
            </p:cNvSpPr>
            <p:nvPr/>
          </p:nvSpPr>
          <p:spPr bwMode="auto">
            <a:xfrm>
              <a:off x="6276975" y="731838"/>
              <a:ext cx="12700" cy="12700"/>
            </a:xfrm>
            <a:prstGeom prst="ellipse">
              <a:avLst/>
            </a:pr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Oval 113"/>
            <p:cNvSpPr>
              <a:spLocks noChangeArrowheads="1"/>
            </p:cNvSpPr>
            <p:nvPr/>
          </p:nvSpPr>
          <p:spPr bwMode="auto">
            <a:xfrm>
              <a:off x="6262688" y="685801"/>
              <a:ext cx="20638" cy="22225"/>
            </a:xfrm>
            <a:prstGeom prst="ellipse">
              <a:avLst/>
            </a:prstGeom>
            <a:solidFill>
              <a:srgbClr val="C93A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Oval 114"/>
            <p:cNvSpPr>
              <a:spLocks noChangeArrowheads="1"/>
            </p:cNvSpPr>
            <p:nvPr/>
          </p:nvSpPr>
          <p:spPr bwMode="auto">
            <a:xfrm>
              <a:off x="6237288" y="635001"/>
              <a:ext cx="11113" cy="11113"/>
            </a:xfrm>
            <a:prstGeom prst="ellipse">
              <a:avLst/>
            </a:prstGeom>
            <a:solidFill>
              <a:srgbClr val="C93A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Oval 115"/>
            <p:cNvSpPr>
              <a:spLocks noChangeArrowheads="1"/>
            </p:cNvSpPr>
            <p:nvPr/>
          </p:nvSpPr>
          <p:spPr bwMode="auto">
            <a:xfrm>
              <a:off x="6264275" y="644526"/>
              <a:ext cx="15875" cy="17463"/>
            </a:xfrm>
            <a:prstGeom prst="ellipse">
              <a:avLst/>
            </a:pr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Oval 116"/>
            <p:cNvSpPr>
              <a:spLocks noChangeArrowheads="1"/>
            </p:cNvSpPr>
            <p:nvPr/>
          </p:nvSpPr>
          <p:spPr bwMode="auto">
            <a:xfrm>
              <a:off x="6267450" y="758826"/>
              <a:ext cx="36513" cy="36513"/>
            </a:xfrm>
            <a:prstGeom prst="ellipse">
              <a:avLst/>
            </a:pr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Oval 117"/>
            <p:cNvSpPr>
              <a:spLocks noChangeArrowheads="1"/>
            </p:cNvSpPr>
            <p:nvPr/>
          </p:nvSpPr>
          <p:spPr bwMode="auto">
            <a:xfrm>
              <a:off x="6237288" y="774701"/>
              <a:ext cx="22225" cy="20638"/>
            </a:xfrm>
            <a:prstGeom prst="ellipse">
              <a:avLst/>
            </a:pr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Oval 118"/>
            <p:cNvSpPr>
              <a:spLocks noChangeArrowheads="1"/>
            </p:cNvSpPr>
            <p:nvPr/>
          </p:nvSpPr>
          <p:spPr bwMode="auto">
            <a:xfrm>
              <a:off x="6267450" y="590551"/>
              <a:ext cx="19050" cy="20638"/>
            </a:xfrm>
            <a:prstGeom prst="ellipse">
              <a:avLst/>
            </a:pr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Oval 119"/>
            <p:cNvSpPr>
              <a:spLocks noChangeArrowheads="1"/>
            </p:cNvSpPr>
            <p:nvPr/>
          </p:nvSpPr>
          <p:spPr bwMode="auto">
            <a:xfrm>
              <a:off x="6248400" y="708026"/>
              <a:ext cx="9525" cy="11113"/>
            </a:xfrm>
            <a:prstGeom prst="ellipse">
              <a:avLst/>
            </a:pr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Rectangle 120"/>
            <p:cNvSpPr>
              <a:spLocks noChangeArrowheads="1"/>
            </p:cNvSpPr>
            <p:nvPr/>
          </p:nvSpPr>
          <p:spPr bwMode="auto">
            <a:xfrm>
              <a:off x="5167313" y="733426"/>
              <a:ext cx="109538" cy="188913"/>
            </a:xfrm>
            <a:prstGeom prst="rect">
              <a:avLst/>
            </a:prstGeom>
            <a:solidFill>
              <a:srgbClr val="AD8E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Rectangle 121"/>
            <p:cNvSpPr>
              <a:spLocks noChangeArrowheads="1"/>
            </p:cNvSpPr>
            <p:nvPr/>
          </p:nvSpPr>
          <p:spPr bwMode="auto">
            <a:xfrm>
              <a:off x="5126038" y="798513"/>
              <a:ext cx="50800" cy="58738"/>
            </a:xfrm>
            <a:prstGeom prst="rect">
              <a:avLst/>
            </a:prstGeom>
            <a:solidFill>
              <a:srgbClr val="AD8E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22"/>
            <p:cNvSpPr>
              <a:spLocks/>
            </p:cNvSpPr>
            <p:nvPr/>
          </p:nvSpPr>
          <p:spPr bwMode="auto">
            <a:xfrm>
              <a:off x="5045075" y="760413"/>
              <a:ext cx="73025" cy="138113"/>
            </a:xfrm>
            <a:custGeom>
              <a:avLst/>
              <a:gdLst>
                <a:gd name="T0" fmla="*/ 272 w 272"/>
                <a:gd name="T1" fmla="*/ 386 h 522"/>
                <a:gd name="T2" fmla="*/ 136 w 272"/>
                <a:gd name="T3" fmla="*/ 522 h 522"/>
                <a:gd name="T4" fmla="*/ 136 w 272"/>
                <a:gd name="T5" fmla="*/ 522 h 522"/>
                <a:gd name="T6" fmla="*/ 0 w 272"/>
                <a:gd name="T7" fmla="*/ 386 h 522"/>
                <a:gd name="T8" fmla="*/ 0 w 272"/>
                <a:gd name="T9" fmla="*/ 136 h 522"/>
                <a:gd name="T10" fmla="*/ 136 w 272"/>
                <a:gd name="T11" fmla="*/ 0 h 522"/>
                <a:gd name="T12" fmla="*/ 136 w 272"/>
                <a:gd name="T13" fmla="*/ 0 h 522"/>
                <a:gd name="T14" fmla="*/ 272 w 272"/>
                <a:gd name="T15" fmla="*/ 136 h 522"/>
                <a:gd name="T16" fmla="*/ 272 w 272"/>
                <a:gd name="T17" fmla="*/ 386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2" h="522">
                  <a:moveTo>
                    <a:pt x="272" y="386"/>
                  </a:moveTo>
                  <a:cubicBezTo>
                    <a:pt x="272" y="461"/>
                    <a:pt x="212" y="522"/>
                    <a:pt x="136" y="522"/>
                  </a:cubicBezTo>
                  <a:cubicBezTo>
                    <a:pt x="136" y="522"/>
                    <a:pt x="136" y="522"/>
                    <a:pt x="136" y="522"/>
                  </a:cubicBezTo>
                  <a:cubicBezTo>
                    <a:pt x="61" y="522"/>
                    <a:pt x="0" y="461"/>
                    <a:pt x="0" y="38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61"/>
                    <a:pt x="61" y="0"/>
                    <a:pt x="136" y="0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212" y="0"/>
                    <a:pt x="272" y="61"/>
                    <a:pt x="272" y="136"/>
                  </a:cubicBezTo>
                  <a:lnTo>
                    <a:pt x="272" y="386"/>
                  </a:lnTo>
                  <a:close/>
                </a:path>
              </a:pathLst>
            </a:custGeom>
            <a:solidFill>
              <a:srgbClr val="AD8E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23"/>
            <p:cNvSpPr>
              <a:spLocks/>
            </p:cNvSpPr>
            <p:nvPr/>
          </p:nvSpPr>
          <p:spPr bwMode="auto">
            <a:xfrm>
              <a:off x="7105650" y="1082676"/>
              <a:ext cx="339725" cy="417513"/>
            </a:xfrm>
            <a:custGeom>
              <a:avLst/>
              <a:gdLst>
                <a:gd name="T0" fmla="*/ 868 w 1290"/>
                <a:gd name="T1" fmla="*/ 332 h 1581"/>
                <a:gd name="T2" fmla="*/ 868 w 1290"/>
                <a:gd name="T3" fmla="*/ 0 h 1581"/>
                <a:gd name="T4" fmla="*/ 774 w 1290"/>
                <a:gd name="T5" fmla="*/ 0 h 1581"/>
                <a:gd name="T6" fmla="*/ 774 w 1290"/>
                <a:gd name="T7" fmla="*/ 408 h 1581"/>
                <a:gd name="T8" fmla="*/ 868 w 1290"/>
                <a:gd name="T9" fmla="*/ 441 h 1581"/>
                <a:gd name="T10" fmla="*/ 1189 w 1290"/>
                <a:gd name="T11" fmla="*/ 936 h 1581"/>
                <a:gd name="T12" fmla="*/ 645 w 1290"/>
                <a:gd name="T13" fmla="*/ 1480 h 1581"/>
                <a:gd name="T14" fmla="*/ 101 w 1290"/>
                <a:gd name="T15" fmla="*/ 936 h 1581"/>
                <a:gd name="T16" fmla="*/ 434 w 1290"/>
                <a:gd name="T17" fmla="*/ 435 h 1581"/>
                <a:gd name="T18" fmla="*/ 528 w 1290"/>
                <a:gd name="T19" fmla="*/ 405 h 1581"/>
                <a:gd name="T20" fmla="*/ 528 w 1290"/>
                <a:gd name="T21" fmla="*/ 0 h 1581"/>
                <a:gd name="T22" fmla="*/ 434 w 1290"/>
                <a:gd name="T23" fmla="*/ 0 h 1581"/>
                <a:gd name="T24" fmla="*/ 434 w 1290"/>
                <a:gd name="T25" fmla="*/ 328 h 1581"/>
                <a:gd name="T26" fmla="*/ 0 w 1290"/>
                <a:gd name="T27" fmla="*/ 936 h 1581"/>
                <a:gd name="T28" fmla="*/ 645 w 1290"/>
                <a:gd name="T29" fmla="*/ 1581 h 1581"/>
                <a:gd name="T30" fmla="*/ 1290 w 1290"/>
                <a:gd name="T31" fmla="*/ 936 h 1581"/>
                <a:gd name="T32" fmla="*/ 868 w 1290"/>
                <a:gd name="T33" fmla="*/ 332 h 1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90" h="1581">
                  <a:moveTo>
                    <a:pt x="868" y="332"/>
                  </a:moveTo>
                  <a:cubicBezTo>
                    <a:pt x="868" y="0"/>
                    <a:pt x="868" y="0"/>
                    <a:pt x="868" y="0"/>
                  </a:cubicBezTo>
                  <a:cubicBezTo>
                    <a:pt x="774" y="0"/>
                    <a:pt x="774" y="0"/>
                    <a:pt x="774" y="0"/>
                  </a:cubicBezTo>
                  <a:cubicBezTo>
                    <a:pt x="774" y="408"/>
                    <a:pt x="774" y="408"/>
                    <a:pt x="774" y="408"/>
                  </a:cubicBezTo>
                  <a:cubicBezTo>
                    <a:pt x="807" y="416"/>
                    <a:pt x="838" y="428"/>
                    <a:pt x="868" y="441"/>
                  </a:cubicBezTo>
                  <a:cubicBezTo>
                    <a:pt x="1057" y="526"/>
                    <a:pt x="1189" y="715"/>
                    <a:pt x="1189" y="936"/>
                  </a:cubicBezTo>
                  <a:cubicBezTo>
                    <a:pt x="1189" y="1237"/>
                    <a:pt x="945" y="1480"/>
                    <a:pt x="645" y="1480"/>
                  </a:cubicBezTo>
                  <a:cubicBezTo>
                    <a:pt x="345" y="1480"/>
                    <a:pt x="101" y="1237"/>
                    <a:pt x="101" y="936"/>
                  </a:cubicBezTo>
                  <a:cubicBezTo>
                    <a:pt x="101" y="711"/>
                    <a:pt x="238" y="518"/>
                    <a:pt x="434" y="435"/>
                  </a:cubicBezTo>
                  <a:cubicBezTo>
                    <a:pt x="464" y="423"/>
                    <a:pt x="496" y="412"/>
                    <a:pt x="528" y="405"/>
                  </a:cubicBezTo>
                  <a:cubicBezTo>
                    <a:pt x="528" y="0"/>
                    <a:pt x="528" y="0"/>
                    <a:pt x="528" y="0"/>
                  </a:cubicBezTo>
                  <a:cubicBezTo>
                    <a:pt x="434" y="0"/>
                    <a:pt x="434" y="0"/>
                    <a:pt x="434" y="0"/>
                  </a:cubicBezTo>
                  <a:cubicBezTo>
                    <a:pt x="434" y="328"/>
                    <a:pt x="434" y="328"/>
                    <a:pt x="434" y="328"/>
                  </a:cubicBezTo>
                  <a:cubicBezTo>
                    <a:pt x="182" y="415"/>
                    <a:pt x="0" y="654"/>
                    <a:pt x="0" y="936"/>
                  </a:cubicBezTo>
                  <a:cubicBezTo>
                    <a:pt x="0" y="1292"/>
                    <a:pt x="289" y="1581"/>
                    <a:pt x="645" y="1581"/>
                  </a:cubicBezTo>
                  <a:cubicBezTo>
                    <a:pt x="1001" y="1581"/>
                    <a:pt x="1290" y="1292"/>
                    <a:pt x="1290" y="936"/>
                  </a:cubicBezTo>
                  <a:cubicBezTo>
                    <a:pt x="1290" y="659"/>
                    <a:pt x="1114" y="423"/>
                    <a:pt x="868" y="332"/>
                  </a:cubicBezTo>
                  <a:close/>
                </a:path>
              </a:pathLst>
            </a:cu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24"/>
            <p:cNvSpPr>
              <a:spLocks/>
            </p:cNvSpPr>
            <p:nvPr/>
          </p:nvSpPr>
          <p:spPr bwMode="auto">
            <a:xfrm>
              <a:off x="7156450" y="1303338"/>
              <a:ext cx="238125" cy="146050"/>
            </a:xfrm>
            <a:custGeom>
              <a:avLst/>
              <a:gdLst>
                <a:gd name="T0" fmla="*/ 13 w 902"/>
                <a:gd name="T1" fmla="*/ 0 h 557"/>
                <a:gd name="T2" fmla="*/ 0 w 902"/>
                <a:gd name="T3" fmla="*/ 106 h 557"/>
                <a:gd name="T4" fmla="*/ 451 w 902"/>
                <a:gd name="T5" fmla="*/ 557 h 557"/>
                <a:gd name="T6" fmla="*/ 902 w 902"/>
                <a:gd name="T7" fmla="*/ 106 h 557"/>
                <a:gd name="T8" fmla="*/ 889 w 902"/>
                <a:gd name="T9" fmla="*/ 0 h 557"/>
                <a:gd name="T10" fmla="*/ 13 w 902"/>
                <a:gd name="T11" fmla="*/ 0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2" h="557">
                  <a:moveTo>
                    <a:pt x="13" y="0"/>
                  </a:moveTo>
                  <a:cubicBezTo>
                    <a:pt x="5" y="34"/>
                    <a:pt x="0" y="69"/>
                    <a:pt x="0" y="106"/>
                  </a:cubicBezTo>
                  <a:cubicBezTo>
                    <a:pt x="0" y="355"/>
                    <a:pt x="202" y="557"/>
                    <a:pt x="451" y="557"/>
                  </a:cubicBezTo>
                  <a:cubicBezTo>
                    <a:pt x="700" y="557"/>
                    <a:pt x="902" y="355"/>
                    <a:pt x="902" y="106"/>
                  </a:cubicBezTo>
                  <a:cubicBezTo>
                    <a:pt x="902" y="69"/>
                    <a:pt x="897" y="34"/>
                    <a:pt x="889" y="0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Oval 125"/>
            <p:cNvSpPr>
              <a:spLocks noChangeArrowheads="1"/>
            </p:cNvSpPr>
            <p:nvPr/>
          </p:nvSpPr>
          <p:spPr bwMode="auto">
            <a:xfrm>
              <a:off x="7275513" y="1273176"/>
              <a:ext cx="61913" cy="61913"/>
            </a:xfrm>
            <a:prstGeom prst="ellipse">
              <a:avLst/>
            </a:pr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Oval 126"/>
            <p:cNvSpPr>
              <a:spLocks noChangeArrowheads="1"/>
            </p:cNvSpPr>
            <p:nvPr/>
          </p:nvSpPr>
          <p:spPr bwMode="auto">
            <a:xfrm>
              <a:off x="7213600" y="1257301"/>
              <a:ext cx="25400" cy="25400"/>
            </a:xfrm>
            <a:prstGeom prst="ellipse">
              <a:avLst/>
            </a:pr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Oval 127"/>
            <p:cNvSpPr>
              <a:spLocks noChangeArrowheads="1"/>
            </p:cNvSpPr>
            <p:nvPr/>
          </p:nvSpPr>
          <p:spPr bwMode="auto">
            <a:xfrm>
              <a:off x="7277100" y="1225551"/>
              <a:ext cx="23813" cy="22225"/>
            </a:xfrm>
            <a:prstGeom prst="ellipse">
              <a:avLst/>
            </a:pr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Oval 128"/>
            <p:cNvSpPr>
              <a:spLocks noChangeArrowheads="1"/>
            </p:cNvSpPr>
            <p:nvPr/>
          </p:nvSpPr>
          <p:spPr bwMode="auto">
            <a:xfrm>
              <a:off x="7270750" y="1149351"/>
              <a:ext cx="15875" cy="15875"/>
            </a:xfrm>
            <a:prstGeom prst="ellipse">
              <a:avLst/>
            </a:pr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Oval 129"/>
            <p:cNvSpPr>
              <a:spLocks noChangeArrowheads="1"/>
            </p:cNvSpPr>
            <p:nvPr/>
          </p:nvSpPr>
          <p:spPr bwMode="auto">
            <a:xfrm>
              <a:off x="7275513" y="1077913"/>
              <a:ext cx="30163" cy="30163"/>
            </a:xfrm>
            <a:prstGeom prst="ellipse">
              <a:avLst/>
            </a:pr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Oval 130"/>
            <p:cNvSpPr>
              <a:spLocks noChangeArrowheads="1"/>
            </p:cNvSpPr>
            <p:nvPr/>
          </p:nvSpPr>
          <p:spPr bwMode="auto">
            <a:xfrm>
              <a:off x="7231063" y="985838"/>
              <a:ext cx="44450" cy="44450"/>
            </a:xfrm>
            <a:prstGeom prst="ellipse">
              <a:avLst/>
            </a:pr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Oval 131"/>
            <p:cNvSpPr>
              <a:spLocks noChangeArrowheads="1"/>
            </p:cNvSpPr>
            <p:nvPr/>
          </p:nvSpPr>
          <p:spPr bwMode="auto">
            <a:xfrm>
              <a:off x="7280275" y="909638"/>
              <a:ext cx="77788" cy="79375"/>
            </a:xfrm>
            <a:prstGeom prst="ellipse">
              <a:avLst/>
            </a:pr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Oval 132"/>
            <p:cNvSpPr>
              <a:spLocks noChangeArrowheads="1"/>
            </p:cNvSpPr>
            <p:nvPr/>
          </p:nvSpPr>
          <p:spPr bwMode="auto">
            <a:xfrm>
              <a:off x="7205663" y="850901"/>
              <a:ext cx="49213" cy="47625"/>
            </a:xfrm>
            <a:prstGeom prst="ellipse">
              <a:avLst/>
            </a:pr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Oval 133"/>
            <p:cNvSpPr>
              <a:spLocks noChangeArrowheads="1"/>
            </p:cNvSpPr>
            <p:nvPr/>
          </p:nvSpPr>
          <p:spPr bwMode="auto">
            <a:xfrm>
              <a:off x="7275513" y="838201"/>
              <a:ext cx="20638" cy="20638"/>
            </a:xfrm>
            <a:prstGeom prst="ellipse">
              <a:avLst/>
            </a:pr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Oval 134"/>
            <p:cNvSpPr>
              <a:spLocks noChangeArrowheads="1"/>
            </p:cNvSpPr>
            <p:nvPr/>
          </p:nvSpPr>
          <p:spPr bwMode="auto">
            <a:xfrm>
              <a:off x="7231063" y="933451"/>
              <a:ext cx="20638" cy="20638"/>
            </a:xfrm>
            <a:prstGeom prst="ellipse">
              <a:avLst/>
            </a:pr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Oval 135"/>
            <p:cNvSpPr>
              <a:spLocks noChangeArrowheads="1"/>
            </p:cNvSpPr>
            <p:nvPr/>
          </p:nvSpPr>
          <p:spPr bwMode="auto">
            <a:xfrm>
              <a:off x="7310438" y="1011238"/>
              <a:ext cx="12700" cy="14288"/>
            </a:xfrm>
            <a:prstGeom prst="ellipse">
              <a:avLst/>
            </a:pr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Oval 136"/>
            <p:cNvSpPr>
              <a:spLocks noChangeArrowheads="1"/>
            </p:cNvSpPr>
            <p:nvPr/>
          </p:nvSpPr>
          <p:spPr bwMode="auto">
            <a:xfrm>
              <a:off x="7205663" y="779463"/>
              <a:ext cx="34925" cy="33338"/>
            </a:xfrm>
            <a:prstGeom prst="ellipse">
              <a:avLst/>
            </a:pr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Oval 137"/>
            <p:cNvSpPr>
              <a:spLocks noChangeArrowheads="1"/>
            </p:cNvSpPr>
            <p:nvPr/>
          </p:nvSpPr>
          <p:spPr bwMode="auto">
            <a:xfrm>
              <a:off x="7256463" y="730251"/>
              <a:ext cx="14288" cy="14288"/>
            </a:xfrm>
            <a:prstGeom prst="ellipse">
              <a:avLst/>
            </a:pr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Oval 138"/>
            <p:cNvSpPr>
              <a:spLocks noChangeArrowheads="1"/>
            </p:cNvSpPr>
            <p:nvPr/>
          </p:nvSpPr>
          <p:spPr bwMode="auto">
            <a:xfrm>
              <a:off x="7239000" y="1322388"/>
              <a:ext cx="20638" cy="206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Oval 139"/>
            <p:cNvSpPr>
              <a:spLocks noChangeArrowheads="1"/>
            </p:cNvSpPr>
            <p:nvPr/>
          </p:nvSpPr>
          <p:spPr bwMode="auto">
            <a:xfrm>
              <a:off x="7292975" y="1323976"/>
              <a:ext cx="33338" cy="31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Oval 140"/>
            <p:cNvSpPr>
              <a:spLocks noChangeArrowheads="1"/>
            </p:cNvSpPr>
            <p:nvPr/>
          </p:nvSpPr>
          <p:spPr bwMode="auto">
            <a:xfrm>
              <a:off x="7270750" y="1374776"/>
              <a:ext cx="22225" cy="222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Oval 141"/>
            <p:cNvSpPr>
              <a:spLocks noChangeArrowheads="1"/>
            </p:cNvSpPr>
            <p:nvPr/>
          </p:nvSpPr>
          <p:spPr bwMode="auto">
            <a:xfrm>
              <a:off x="7239000" y="1385888"/>
              <a:ext cx="4763" cy="4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Oval 142"/>
            <p:cNvSpPr>
              <a:spLocks noChangeArrowheads="1"/>
            </p:cNvSpPr>
            <p:nvPr/>
          </p:nvSpPr>
          <p:spPr bwMode="auto">
            <a:xfrm>
              <a:off x="7312025" y="935038"/>
              <a:ext cx="26988" cy="285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Oval 143"/>
            <p:cNvSpPr>
              <a:spLocks noChangeArrowheads="1"/>
            </p:cNvSpPr>
            <p:nvPr/>
          </p:nvSpPr>
          <p:spPr bwMode="auto">
            <a:xfrm>
              <a:off x="7216775" y="785813"/>
              <a:ext cx="12700" cy="127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44"/>
            <p:cNvSpPr>
              <a:spLocks/>
            </p:cNvSpPr>
            <p:nvPr/>
          </p:nvSpPr>
          <p:spPr bwMode="auto">
            <a:xfrm>
              <a:off x="4186238" y="1717676"/>
              <a:ext cx="341313" cy="417513"/>
            </a:xfrm>
            <a:custGeom>
              <a:avLst/>
              <a:gdLst>
                <a:gd name="T0" fmla="*/ 869 w 1290"/>
                <a:gd name="T1" fmla="*/ 331 h 1580"/>
                <a:gd name="T2" fmla="*/ 869 w 1290"/>
                <a:gd name="T3" fmla="*/ 0 h 1580"/>
                <a:gd name="T4" fmla="*/ 774 w 1290"/>
                <a:gd name="T5" fmla="*/ 0 h 1580"/>
                <a:gd name="T6" fmla="*/ 774 w 1290"/>
                <a:gd name="T7" fmla="*/ 408 h 1580"/>
                <a:gd name="T8" fmla="*/ 869 w 1290"/>
                <a:gd name="T9" fmla="*/ 440 h 1580"/>
                <a:gd name="T10" fmla="*/ 1189 w 1290"/>
                <a:gd name="T11" fmla="*/ 935 h 1580"/>
                <a:gd name="T12" fmla="*/ 645 w 1290"/>
                <a:gd name="T13" fmla="*/ 1479 h 1580"/>
                <a:gd name="T14" fmla="*/ 101 w 1290"/>
                <a:gd name="T15" fmla="*/ 935 h 1580"/>
                <a:gd name="T16" fmla="*/ 434 w 1290"/>
                <a:gd name="T17" fmla="*/ 435 h 1580"/>
                <a:gd name="T18" fmla="*/ 528 w 1290"/>
                <a:gd name="T19" fmla="*/ 405 h 1580"/>
                <a:gd name="T20" fmla="*/ 528 w 1290"/>
                <a:gd name="T21" fmla="*/ 0 h 1580"/>
                <a:gd name="T22" fmla="*/ 434 w 1290"/>
                <a:gd name="T23" fmla="*/ 0 h 1580"/>
                <a:gd name="T24" fmla="*/ 434 w 1290"/>
                <a:gd name="T25" fmla="*/ 327 h 1580"/>
                <a:gd name="T26" fmla="*/ 0 w 1290"/>
                <a:gd name="T27" fmla="*/ 935 h 1580"/>
                <a:gd name="T28" fmla="*/ 645 w 1290"/>
                <a:gd name="T29" fmla="*/ 1580 h 1580"/>
                <a:gd name="T30" fmla="*/ 1290 w 1290"/>
                <a:gd name="T31" fmla="*/ 935 h 1580"/>
                <a:gd name="T32" fmla="*/ 869 w 1290"/>
                <a:gd name="T33" fmla="*/ 331 h 1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90" h="1580">
                  <a:moveTo>
                    <a:pt x="869" y="331"/>
                  </a:moveTo>
                  <a:cubicBezTo>
                    <a:pt x="869" y="0"/>
                    <a:pt x="869" y="0"/>
                    <a:pt x="869" y="0"/>
                  </a:cubicBezTo>
                  <a:cubicBezTo>
                    <a:pt x="774" y="0"/>
                    <a:pt x="774" y="0"/>
                    <a:pt x="774" y="0"/>
                  </a:cubicBezTo>
                  <a:cubicBezTo>
                    <a:pt x="774" y="408"/>
                    <a:pt x="774" y="408"/>
                    <a:pt x="774" y="408"/>
                  </a:cubicBezTo>
                  <a:cubicBezTo>
                    <a:pt x="807" y="416"/>
                    <a:pt x="838" y="427"/>
                    <a:pt x="869" y="440"/>
                  </a:cubicBezTo>
                  <a:cubicBezTo>
                    <a:pt x="1057" y="526"/>
                    <a:pt x="1189" y="715"/>
                    <a:pt x="1189" y="935"/>
                  </a:cubicBezTo>
                  <a:cubicBezTo>
                    <a:pt x="1189" y="1236"/>
                    <a:pt x="946" y="1479"/>
                    <a:pt x="645" y="1479"/>
                  </a:cubicBezTo>
                  <a:cubicBezTo>
                    <a:pt x="345" y="1479"/>
                    <a:pt x="101" y="1236"/>
                    <a:pt x="101" y="935"/>
                  </a:cubicBezTo>
                  <a:cubicBezTo>
                    <a:pt x="101" y="710"/>
                    <a:pt x="239" y="517"/>
                    <a:pt x="434" y="435"/>
                  </a:cubicBezTo>
                  <a:cubicBezTo>
                    <a:pt x="464" y="422"/>
                    <a:pt x="496" y="412"/>
                    <a:pt x="528" y="405"/>
                  </a:cubicBezTo>
                  <a:cubicBezTo>
                    <a:pt x="528" y="0"/>
                    <a:pt x="528" y="0"/>
                    <a:pt x="528" y="0"/>
                  </a:cubicBezTo>
                  <a:cubicBezTo>
                    <a:pt x="434" y="0"/>
                    <a:pt x="434" y="0"/>
                    <a:pt x="434" y="0"/>
                  </a:cubicBezTo>
                  <a:cubicBezTo>
                    <a:pt x="434" y="327"/>
                    <a:pt x="434" y="327"/>
                    <a:pt x="434" y="327"/>
                  </a:cubicBezTo>
                  <a:cubicBezTo>
                    <a:pt x="182" y="415"/>
                    <a:pt x="0" y="653"/>
                    <a:pt x="0" y="935"/>
                  </a:cubicBezTo>
                  <a:cubicBezTo>
                    <a:pt x="0" y="1291"/>
                    <a:pt x="289" y="1580"/>
                    <a:pt x="645" y="1580"/>
                  </a:cubicBezTo>
                  <a:cubicBezTo>
                    <a:pt x="1001" y="1580"/>
                    <a:pt x="1290" y="1291"/>
                    <a:pt x="1290" y="935"/>
                  </a:cubicBezTo>
                  <a:cubicBezTo>
                    <a:pt x="1290" y="658"/>
                    <a:pt x="1114" y="422"/>
                    <a:pt x="869" y="331"/>
                  </a:cubicBezTo>
                  <a:close/>
                </a:path>
              </a:pathLst>
            </a:cu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45"/>
            <p:cNvSpPr>
              <a:spLocks/>
            </p:cNvSpPr>
            <p:nvPr/>
          </p:nvSpPr>
          <p:spPr bwMode="auto">
            <a:xfrm>
              <a:off x="4238625" y="1936751"/>
              <a:ext cx="238125" cy="147638"/>
            </a:xfrm>
            <a:custGeom>
              <a:avLst/>
              <a:gdLst>
                <a:gd name="T0" fmla="*/ 13 w 902"/>
                <a:gd name="T1" fmla="*/ 0 h 557"/>
                <a:gd name="T2" fmla="*/ 0 w 902"/>
                <a:gd name="T3" fmla="*/ 106 h 557"/>
                <a:gd name="T4" fmla="*/ 451 w 902"/>
                <a:gd name="T5" fmla="*/ 557 h 557"/>
                <a:gd name="T6" fmla="*/ 902 w 902"/>
                <a:gd name="T7" fmla="*/ 106 h 557"/>
                <a:gd name="T8" fmla="*/ 889 w 902"/>
                <a:gd name="T9" fmla="*/ 0 h 557"/>
                <a:gd name="T10" fmla="*/ 13 w 902"/>
                <a:gd name="T11" fmla="*/ 0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2" h="557">
                  <a:moveTo>
                    <a:pt x="13" y="0"/>
                  </a:moveTo>
                  <a:cubicBezTo>
                    <a:pt x="5" y="34"/>
                    <a:pt x="0" y="70"/>
                    <a:pt x="0" y="106"/>
                  </a:cubicBezTo>
                  <a:cubicBezTo>
                    <a:pt x="0" y="355"/>
                    <a:pt x="202" y="557"/>
                    <a:pt x="451" y="557"/>
                  </a:cubicBezTo>
                  <a:cubicBezTo>
                    <a:pt x="700" y="557"/>
                    <a:pt x="902" y="355"/>
                    <a:pt x="902" y="106"/>
                  </a:cubicBezTo>
                  <a:cubicBezTo>
                    <a:pt x="902" y="70"/>
                    <a:pt x="897" y="34"/>
                    <a:pt x="889" y="0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Oval 146"/>
            <p:cNvSpPr>
              <a:spLocks noChangeArrowheads="1"/>
            </p:cNvSpPr>
            <p:nvPr/>
          </p:nvSpPr>
          <p:spPr bwMode="auto">
            <a:xfrm>
              <a:off x="4357688" y="1908176"/>
              <a:ext cx="61913" cy="61913"/>
            </a:xfrm>
            <a:prstGeom prst="ellipse">
              <a:avLst/>
            </a:pr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Oval 147"/>
            <p:cNvSpPr>
              <a:spLocks noChangeArrowheads="1"/>
            </p:cNvSpPr>
            <p:nvPr/>
          </p:nvSpPr>
          <p:spPr bwMode="auto">
            <a:xfrm>
              <a:off x="4294188" y="1890713"/>
              <a:ext cx="25400" cy="25400"/>
            </a:xfrm>
            <a:prstGeom prst="ellipse">
              <a:avLst/>
            </a:pr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Oval 148"/>
            <p:cNvSpPr>
              <a:spLocks noChangeArrowheads="1"/>
            </p:cNvSpPr>
            <p:nvPr/>
          </p:nvSpPr>
          <p:spPr bwMode="auto">
            <a:xfrm>
              <a:off x="4359275" y="1858963"/>
              <a:ext cx="23813" cy="23813"/>
            </a:xfrm>
            <a:prstGeom prst="ellipse">
              <a:avLst/>
            </a:pr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Oval 149"/>
            <p:cNvSpPr>
              <a:spLocks noChangeArrowheads="1"/>
            </p:cNvSpPr>
            <p:nvPr/>
          </p:nvSpPr>
          <p:spPr bwMode="auto">
            <a:xfrm>
              <a:off x="4352925" y="1782763"/>
              <a:ext cx="15875" cy="17463"/>
            </a:xfrm>
            <a:prstGeom prst="ellipse">
              <a:avLst/>
            </a:pr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Oval 150"/>
            <p:cNvSpPr>
              <a:spLocks noChangeArrowheads="1"/>
            </p:cNvSpPr>
            <p:nvPr/>
          </p:nvSpPr>
          <p:spPr bwMode="auto">
            <a:xfrm>
              <a:off x="4357688" y="1712913"/>
              <a:ext cx="28575" cy="28575"/>
            </a:xfrm>
            <a:prstGeom prst="ellipse">
              <a:avLst/>
            </a:pr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Oval 151"/>
            <p:cNvSpPr>
              <a:spLocks noChangeArrowheads="1"/>
            </p:cNvSpPr>
            <p:nvPr/>
          </p:nvSpPr>
          <p:spPr bwMode="auto">
            <a:xfrm>
              <a:off x="4313238" y="1619251"/>
              <a:ext cx="44450" cy="44450"/>
            </a:xfrm>
            <a:prstGeom prst="ellipse">
              <a:avLst/>
            </a:pr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Oval 152"/>
            <p:cNvSpPr>
              <a:spLocks noChangeArrowheads="1"/>
            </p:cNvSpPr>
            <p:nvPr/>
          </p:nvSpPr>
          <p:spPr bwMode="auto">
            <a:xfrm>
              <a:off x="4360863" y="1544638"/>
              <a:ext cx="79375" cy="77788"/>
            </a:xfrm>
            <a:prstGeom prst="ellipse">
              <a:avLst/>
            </a:pr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Oval 153"/>
            <p:cNvSpPr>
              <a:spLocks noChangeArrowheads="1"/>
            </p:cNvSpPr>
            <p:nvPr/>
          </p:nvSpPr>
          <p:spPr bwMode="auto">
            <a:xfrm>
              <a:off x="4287838" y="1484313"/>
              <a:ext cx="47625" cy="47625"/>
            </a:xfrm>
            <a:prstGeom prst="ellipse">
              <a:avLst/>
            </a:pr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Oval 154"/>
            <p:cNvSpPr>
              <a:spLocks noChangeArrowheads="1"/>
            </p:cNvSpPr>
            <p:nvPr/>
          </p:nvSpPr>
          <p:spPr bwMode="auto">
            <a:xfrm>
              <a:off x="4357688" y="1473201"/>
              <a:ext cx="20638" cy="20638"/>
            </a:xfrm>
            <a:prstGeom prst="ellipse">
              <a:avLst/>
            </a:pr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Oval 155"/>
            <p:cNvSpPr>
              <a:spLocks noChangeArrowheads="1"/>
            </p:cNvSpPr>
            <p:nvPr/>
          </p:nvSpPr>
          <p:spPr bwMode="auto">
            <a:xfrm>
              <a:off x="4313238" y="1566863"/>
              <a:ext cx="20638" cy="20638"/>
            </a:xfrm>
            <a:prstGeom prst="ellipse">
              <a:avLst/>
            </a:pr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Oval 156"/>
            <p:cNvSpPr>
              <a:spLocks noChangeArrowheads="1"/>
            </p:cNvSpPr>
            <p:nvPr/>
          </p:nvSpPr>
          <p:spPr bwMode="auto">
            <a:xfrm>
              <a:off x="4391025" y="1644651"/>
              <a:ext cx="14288" cy="14288"/>
            </a:xfrm>
            <a:prstGeom prst="ellipse">
              <a:avLst/>
            </a:pr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Oval 157"/>
            <p:cNvSpPr>
              <a:spLocks noChangeArrowheads="1"/>
            </p:cNvSpPr>
            <p:nvPr/>
          </p:nvSpPr>
          <p:spPr bwMode="auto">
            <a:xfrm>
              <a:off x="4287838" y="1412876"/>
              <a:ext cx="34925" cy="34925"/>
            </a:xfrm>
            <a:prstGeom prst="ellipse">
              <a:avLst/>
            </a:pr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Oval 158"/>
            <p:cNvSpPr>
              <a:spLocks noChangeArrowheads="1"/>
            </p:cNvSpPr>
            <p:nvPr/>
          </p:nvSpPr>
          <p:spPr bwMode="auto">
            <a:xfrm>
              <a:off x="4338638" y="1365251"/>
              <a:ext cx="14288" cy="12700"/>
            </a:xfrm>
            <a:prstGeom prst="ellipse">
              <a:avLst/>
            </a:pr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Oval 159"/>
            <p:cNvSpPr>
              <a:spLocks noChangeArrowheads="1"/>
            </p:cNvSpPr>
            <p:nvPr/>
          </p:nvSpPr>
          <p:spPr bwMode="auto">
            <a:xfrm>
              <a:off x="4319588" y="1955801"/>
              <a:ext cx="20638" cy="206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Oval 160"/>
            <p:cNvSpPr>
              <a:spLocks noChangeArrowheads="1"/>
            </p:cNvSpPr>
            <p:nvPr/>
          </p:nvSpPr>
          <p:spPr bwMode="auto">
            <a:xfrm>
              <a:off x="4375150" y="1958976"/>
              <a:ext cx="33338" cy="31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Oval 161"/>
            <p:cNvSpPr>
              <a:spLocks noChangeArrowheads="1"/>
            </p:cNvSpPr>
            <p:nvPr/>
          </p:nvSpPr>
          <p:spPr bwMode="auto">
            <a:xfrm>
              <a:off x="4352925" y="2008188"/>
              <a:ext cx="22225" cy="238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Oval 162"/>
            <p:cNvSpPr>
              <a:spLocks noChangeArrowheads="1"/>
            </p:cNvSpPr>
            <p:nvPr/>
          </p:nvSpPr>
          <p:spPr bwMode="auto">
            <a:xfrm>
              <a:off x="4319588" y="2020888"/>
              <a:ext cx="4763" cy="3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Oval 163"/>
            <p:cNvSpPr>
              <a:spLocks noChangeArrowheads="1"/>
            </p:cNvSpPr>
            <p:nvPr/>
          </p:nvSpPr>
          <p:spPr bwMode="auto">
            <a:xfrm>
              <a:off x="4394200" y="1570038"/>
              <a:ext cx="26988" cy="269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Oval 164"/>
            <p:cNvSpPr>
              <a:spLocks noChangeArrowheads="1"/>
            </p:cNvSpPr>
            <p:nvPr/>
          </p:nvSpPr>
          <p:spPr bwMode="auto">
            <a:xfrm>
              <a:off x="4297363" y="1419226"/>
              <a:ext cx="14288" cy="142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165"/>
            <p:cNvSpPr>
              <a:spLocks/>
            </p:cNvSpPr>
            <p:nvPr/>
          </p:nvSpPr>
          <p:spPr bwMode="auto">
            <a:xfrm>
              <a:off x="4227513" y="439738"/>
              <a:ext cx="298450" cy="847725"/>
            </a:xfrm>
            <a:custGeom>
              <a:avLst/>
              <a:gdLst>
                <a:gd name="T0" fmla="*/ 565 w 1130"/>
                <a:gd name="T1" fmla="*/ 0 h 3214"/>
                <a:gd name="T2" fmla="*/ 0 w 1130"/>
                <a:gd name="T3" fmla="*/ 564 h 3214"/>
                <a:gd name="T4" fmla="*/ 0 w 1130"/>
                <a:gd name="T5" fmla="*/ 2649 h 3214"/>
                <a:gd name="T6" fmla="*/ 565 w 1130"/>
                <a:gd name="T7" fmla="*/ 3214 h 3214"/>
                <a:gd name="T8" fmla="*/ 1130 w 1130"/>
                <a:gd name="T9" fmla="*/ 2649 h 3214"/>
                <a:gd name="T10" fmla="*/ 1130 w 1130"/>
                <a:gd name="T11" fmla="*/ 564 h 3214"/>
                <a:gd name="T12" fmla="*/ 565 w 1130"/>
                <a:gd name="T13" fmla="*/ 0 h 3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0" h="3214">
                  <a:moveTo>
                    <a:pt x="565" y="0"/>
                  </a:moveTo>
                  <a:cubicBezTo>
                    <a:pt x="253" y="0"/>
                    <a:pt x="0" y="252"/>
                    <a:pt x="0" y="564"/>
                  </a:cubicBezTo>
                  <a:cubicBezTo>
                    <a:pt x="0" y="2649"/>
                    <a:pt x="0" y="2649"/>
                    <a:pt x="0" y="2649"/>
                  </a:cubicBezTo>
                  <a:cubicBezTo>
                    <a:pt x="0" y="2961"/>
                    <a:pt x="253" y="3214"/>
                    <a:pt x="565" y="3214"/>
                  </a:cubicBezTo>
                  <a:cubicBezTo>
                    <a:pt x="877" y="3214"/>
                    <a:pt x="1130" y="2961"/>
                    <a:pt x="1130" y="2649"/>
                  </a:cubicBezTo>
                  <a:cubicBezTo>
                    <a:pt x="1130" y="564"/>
                    <a:pt x="1130" y="564"/>
                    <a:pt x="1130" y="564"/>
                  </a:cubicBezTo>
                  <a:cubicBezTo>
                    <a:pt x="1130" y="252"/>
                    <a:pt x="877" y="0"/>
                    <a:pt x="56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Oval 166"/>
            <p:cNvSpPr>
              <a:spLocks noChangeArrowheads="1"/>
            </p:cNvSpPr>
            <p:nvPr/>
          </p:nvSpPr>
          <p:spPr bwMode="auto">
            <a:xfrm>
              <a:off x="4298950" y="1065213"/>
              <a:ext cx="157163" cy="157163"/>
            </a:xfrm>
            <a:prstGeom prst="ellipse">
              <a:avLst/>
            </a:pr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167"/>
            <p:cNvSpPr>
              <a:spLocks/>
            </p:cNvSpPr>
            <p:nvPr/>
          </p:nvSpPr>
          <p:spPr bwMode="auto">
            <a:xfrm>
              <a:off x="4351338" y="512763"/>
              <a:ext cx="50800" cy="192088"/>
            </a:xfrm>
            <a:custGeom>
              <a:avLst/>
              <a:gdLst>
                <a:gd name="T0" fmla="*/ 192 w 192"/>
                <a:gd name="T1" fmla="*/ 97 h 728"/>
                <a:gd name="T2" fmla="*/ 96 w 192"/>
                <a:gd name="T3" fmla="*/ 0 h 728"/>
                <a:gd name="T4" fmla="*/ 0 w 192"/>
                <a:gd name="T5" fmla="*/ 97 h 728"/>
                <a:gd name="T6" fmla="*/ 0 w 192"/>
                <a:gd name="T7" fmla="*/ 728 h 728"/>
                <a:gd name="T8" fmla="*/ 192 w 192"/>
                <a:gd name="T9" fmla="*/ 728 h 728"/>
                <a:gd name="T10" fmla="*/ 192 w 192"/>
                <a:gd name="T11" fmla="*/ 9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2" h="728">
                  <a:moveTo>
                    <a:pt x="192" y="97"/>
                  </a:moveTo>
                  <a:cubicBezTo>
                    <a:pt x="192" y="43"/>
                    <a:pt x="149" y="0"/>
                    <a:pt x="96" y="0"/>
                  </a:cubicBezTo>
                  <a:cubicBezTo>
                    <a:pt x="43" y="0"/>
                    <a:pt x="0" y="43"/>
                    <a:pt x="0" y="97"/>
                  </a:cubicBezTo>
                  <a:cubicBezTo>
                    <a:pt x="0" y="728"/>
                    <a:pt x="0" y="728"/>
                    <a:pt x="0" y="728"/>
                  </a:cubicBezTo>
                  <a:cubicBezTo>
                    <a:pt x="192" y="728"/>
                    <a:pt x="192" y="728"/>
                    <a:pt x="192" y="728"/>
                  </a:cubicBezTo>
                  <a:lnTo>
                    <a:pt x="192" y="97"/>
                  </a:lnTo>
                  <a:close/>
                </a:path>
              </a:pathLst>
            </a:cu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168"/>
            <p:cNvSpPr>
              <a:spLocks/>
            </p:cNvSpPr>
            <p:nvPr/>
          </p:nvSpPr>
          <p:spPr bwMode="auto">
            <a:xfrm>
              <a:off x="4351338" y="704851"/>
              <a:ext cx="50800" cy="454025"/>
            </a:xfrm>
            <a:custGeom>
              <a:avLst/>
              <a:gdLst>
                <a:gd name="T0" fmla="*/ 0 w 192"/>
                <a:gd name="T1" fmla="*/ 0 h 1719"/>
                <a:gd name="T2" fmla="*/ 0 w 192"/>
                <a:gd name="T3" fmla="*/ 1623 h 1719"/>
                <a:gd name="T4" fmla="*/ 96 w 192"/>
                <a:gd name="T5" fmla="*/ 1719 h 1719"/>
                <a:gd name="T6" fmla="*/ 192 w 192"/>
                <a:gd name="T7" fmla="*/ 1623 h 1719"/>
                <a:gd name="T8" fmla="*/ 192 w 192"/>
                <a:gd name="T9" fmla="*/ 0 h 1719"/>
                <a:gd name="T10" fmla="*/ 0 w 192"/>
                <a:gd name="T11" fmla="*/ 0 h 1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2" h="1719">
                  <a:moveTo>
                    <a:pt x="0" y="0"/>
                  </a:moveTo>
                  <a:cubicBezTo>
                    <a:pt x="0" y="1623"/>
                    <a:pt x="0" y="1623"/>
                    <a:pt x="0" y="1623"/>
                  </a:cubicBezTo>
                  <a:cubicBezTo>
                    <a:pt x="0" y="1676"/>
                    <a:pt x="43" y="1719"/>
                    <a:pt x="96" y="1719"/>
                  </a:cubicBezTo>
                  <a:cubicBezTo>
                    <a:pt x="149" y="1719"/>
                    <a:pt x="192" y="1676"/>
                    <a:pt x="192" y="1623"/>
                  </a:cubicBezTo>
                  <a:cubicBezTo>
                    <a:pt x="192" y="0"/>
                    <a:pt x="192" y="0"/>
                    <a:pt x="19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69"/>
            <p:cNvSpPr>
              <a:spLocks/>
            </p:cNvSpPr>
            <p:nvPr/>
          </p:nvSpPr>
          <p:spPr bwMode="auto">
            <a:xfrm>
              <a:off x="4430713" y="581026"/>
              <a:ext cx="63500" cy="19050"/>
            </a:xfrm>
            <a:custGeom>
              <a:avLst/>
              <a:gdLst>
                <a:gd name="T0" fmla="*/ 36 w 237"/>
                <a:gd name="T1" fmla="*/ 0 h 72"/>
                <a:gd name="T2" fmla="*/ 0 w 237"/>
                <a:gd name="T3" fmla="*/ 36 h 72"/>
                <a:gd name="T4" fmla="*/ 36 w 237"/>
                <a:gd name="T5" fmla="*/ 72 h 72"/>
                <a:gd name="T6" fmla="*/ 237 w 237"/>
                <a:gd name="T7" fmla="*/ 72 h 72"/>
                <a:gd name="T8" fmla="*/ 237 w 237"/>
                <a:gd name="T9" fmla="*/ 0 h 72"/>
                <a:gd name="T10" fmla="*/ 36 w 237"/>
                <a:gd name="T1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7" h="72">
                  <a:moveTo>
                    <a:pt x="36" y="0"/>
                  </a:moveTo>
                  <a:cubicBezTo>
                    <a:pt x="16" y="0"/>
                    <a:pt x="0" y="16"/>
                    <a:pt x="0" y="36"/>
                  </a:cubicBezTo>
                  <a:cubicBezTo>
                    <a:pt x="0" y="56"/>
                    <a:pt x="16" y="72"/>
                    <a:pt x="36" y="72"/>
                  </a:cubicBezTo>
                  <a:cubicBezTo>
                    <a:pt x="237" y="72"/>
                    <a:pt x="237" y="72"/>
                    <a:pt x="237" y="72"/>
                  </a:cubicBezTo>
                  <a:cubicBezTo>
                    <a:pt x="237" y="0"/>
                    <a:pt x="237" y="0"/>
                    <a:pt x="237" y="0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rgbClr val="AD8E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70"/>
            <p:cNvSpPr>
              <a:spLocks/>
            </p:cNvSpPr>
            <p:nvPr/>
          </p:nvSpPr>
          <p:spPr bwMode="auto">
            <a:xfrm>
              <a:off x="4430713" y="735013"/>
              <a:ext cx="63500" cy="20638"/>
            </a:xfrm>
            <a:custGeom>
              <a:avLst/>
              <a:gdLst>
                <a:gd name="T0" fmla="*/ 36 w 237"/>
                <a:gd name="T1" fmla="*/ 0 h 73"/>
                <a:gd name="T2" fmla="*/ 0 w 237"/>
                <a:gd name="T3" fmla="*/ 36 h 73"/>
                <a:gd name="T4" fmla="*/ 36 w 237"/>
                <a:gd name="T5" fmla="*/ 73 h 73"/>
                <a:gd name="T6" fmla="*/ 237 w 237"/>
                <a:gd name="T7" fmla="*/ 73 h 73"/>
                <a:gd name="T8" fmla="*/ 237 w 237"/>
                <a:gd name="T9" fmla="*/ 0 h 73"/>
                <a:gd name="T10" fmla="*/ 36 w 237"/>
                <a:gd name="T1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7" h="73">
                  <a:moveTo>
                    <a:pt x="36" y="0"/>
                  </a:moveTo>
                  <a:cubicBezTo>
                    <a:pt x="16" y="0"/>
                    <a:pt x="0" y="16"/>
                    <a:pt x="0" y="36"/>
                  </a:cubicBezTo>
                  <a:cubicBezTo>
                    <a:pt x="0" y="56"/>
                    <a:pt x="16" y="73"/>
                    <a:pt x="36" y="73"/>
                  </a:cubicBezTo>
                  <a:cubicBezTo>
                    <a:pt x="237" y="73"/>
                    <a:pt x="237" y="73"/>
                    <a:pt x="237" y="73"/>
                  </a:cubicBezTo>
                  <a:cubicBezTo>
                    <a:pt x="237" y="0"/>
                    <a:pt x="237" y="0"/>
                    <a:pt x="237" y="0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rgbClr val="AD8E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71"/>
            <p:cNvSpPr>
              <a:spLocks/>
            </p:cNvSpPr>
            <p:nvPr/>
          </p:nvSpPr>
          <p:spPr bwMode="auto">
            <a:xfrm>
              <a:off x="4454525" y="620713"/>
              <a:ext cx="39688" cy="19050"/>
            </a:xfrm>
            <a:custGeom>
              <a:avLst/>
              <a:gdLst>
                <a:gd name="T0" fmla="*/ 37 w 151"/>
                <a:gd name="T1" fmla="*/ 0 h 72"/>
                <a:gd name="T2" fmla="*/ 0 w 151"/>
                <a:gd name="T3" fmla="*/ 36 h 72"/>
                <a:gd name="T4" fmla="*/ 37 w 151"/>
                <a:gd name="T5" fmla="*/ 72 h 72"/>
                <a:gd name="T6" fmla="*/ 151 w 151"/>
                <a:gd name="T7" fmla="*/ 72 h 72"/>
                <a:gd name="T8" fmla="*/ 151 w 151"/>
                <a:gd name="T9" fmla="*/ 0 h 72"/>
                <a:gd name="T10" fmla="*/ 37 w 151"/>
                <a:gd name="T1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72">
                  <a:moveTo>
                    <a:pt x="37" y="0"/>
                  </a:moveTo>
                  <a:cubicBezTo>
                    <a:pt x="17" y="0"/>
                    <a:pt x="0" y="16"/>
                    <a:pt x="0" y="36"/>
                  </a:cubicBezTo>
                  <a:cubicBezTo>
                    <a:pt x="0" y="56"/>
                    <a:pt x="17" y="72"/>
                    <a:pt x="37" y="72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0"/>
                    <a:pt x="151" y="0"/>
                    <a:pt x="151" y="0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AD8E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72"/>
            <p:cNvSpPr>
              <a:spLocks/>
            </p:cNvSpPr>
            <p:nvPr/>
          </p:nvSpPr>
          <p:spPr bwMode="auto">
            <a:xfrm>
              <a:off x="4454525" y="658813"/>
              <a:ext cx="39688" cy="19050"/>
            </a:xfrm>
            <a:custGeom>
              <a:avLst/>
              <a:gdLst>
                <a:gd name="T0" fmla="*/ 37 w 151"/>
                <a:gd name="T1" fmla="*/ 0 h 72"/>
                <a:gd name="T2" fmla="*/ 0 w 151"/>
                <a:gd name="T3" fmla="*/ 36 h 72"/>
                <a:gd name="T4" fmla="*/ 37 w 151"/>
                <a:gd name="T5" fmla="*/ 72 h 72"/>
                <a:gd name="T6" fmla="*/ 151 w 151"/>
                <a:gd name="T7" fmla="*/ 72 h 72"/>
                <a:gd name="T8" fmla="*/ 151 w 151"/>
                <a:gd name="T9" fmla="*/ 0 h 72"/>
                <a:gd name="T10" fmla="*/ 37 w 151"/>
                <a:gd name="T1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72">
                  <a:moveTo>
                    <a:pt x="37" y="0"/>
                  </a:moveTo>
                  <a:cubicBezTo>
                    <a:pt x="17" y="0"/>
                    <a:pt x="0" y="16"/>
                    <a:pt x="0" y="36"/>
                  </a:cubicBezTo>
                  <a:cubicBezTo>
                    <a:pt x="0" y="56"/>
                    <a:pt x="17" y="72"/>
                    <a:pt x="37" y="72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0"/>
                    <a:pt x="151" y="0"/>
                    <a:pt x="151" y="0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AD8E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73"/>
            <p:cNvSpPr>
              <a:spLocks/>
            </p:cNvSpPr>
            <p:nvPr/>
          </p:nvSpPr>
          <p:spPr bwMode="auto">
            <a:xfrm>
              <a:off x="4454525" y="696913"/>
              <a:ext cx="39688" cy="19050"/>
            </a:xfrm>
            <a:custGeom>
              <a:avLst/>
              <a:gdLst>
                <a:gd name="T0" fmla="*/ 37 w 151"/>
                <a:gd name="T1" fmla="*/ 0 h 73"/>
                <a:gd name="T2" fmla="*/ 0 w 151"/>
                <a:gd name="T3" fmla="*/ 36 h 73"/>
                <a:gd name="T4" fmla="*/ 37 w 151"/>
                <a:gd name="T5" fmla="*/ 73 h 73"/>
                <a:gd name="T6" fmla="*/ 151 w 151"/>
                <a:gd name="T7" fmla="*/ 73 h 73"/>
                <a:gd name="T8" fmla="*/ 151 w 151"/>
                <a:gd name="T9" fmla="*/ 0 h 73"/>
                <a:gd name="T10" fmla="*/ 37 w 151"/>
                <a:gd name="T1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73">
                  <a:moveTo>
                    <a:pt x="37" y="0"/>
                  </a:moveTo>
                  <a:cubicBezTo>
                    <a:pt x="17" y="0"/>
                    <a:pt x="0" y="16"/>
                    <a:pt x="0" y="36"/>
                  </a:cubicBezTo>
                  <a:cubicBezTo>
                    <a:pt x="0" y="56"/>
                    <a:pt x="17" y="73"/>
                    <a:pt x="37" y="73"/>
                  </a:cubicBezTo>
                  <a:cubicBezTo>
                    <a:pt x="151" y="73"/>
                    <a:pt x="151" y="73"/>
                    <a:pt x="151" y="73"/>
                  </a:cubicBezTo>
                  <a:cubicBezTo>
                    <a:pt x="151" y="0"/>
                    <a:pt x="151" y="0"/>
                    <a:pt x="151" y="0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AD8E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74"/>
            <p:cNvSpPr>
              <a:spLocks/>
            </p:cNvSpPr>
            <p:nvPr/>
          </p:nvSpPr>
          <p:spPr bwMode="auto">
            <a:xfrm>
              <a:off x="4430713" y="890588"/>
              <a:ext cx="63500" cy="19050"/>
            </a:xfrm>
            <a:custGeom>
              <a:avLst/>
              <a:gdLst>
                <a:gd name="T0" fmla="*/ 36 w 237"/>
                <a:gd name="T1" fmla="*/ 0 h 72"/>
                <a:gd name="T2" fmla="*/ 0 w 237"/>
                <a:gd name="T3" fmla="*/ 36 h 72"/>
                <a:gd name="T4" fmla="*/ 36 w 237"/>
                <a:gd name="T5" fmla="*/ 72 h 72"/>
                <a:gd name="T6" fmla="*/ 237 w 237"/>
                <a:gd name="T7" fmla="*/ 72 h 72"/>
                <a:gd name="T8" fmla="*/ 237 w 237"/>
                <a:gd name="T9" fmla="*/ 0 h 72"/>
                <a:gd name="T10" fmla="*/ 36 w 237"/>
                <a:gd name="T1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7" h="72">
                  <a:moveTo>
                    <a:pt x="36" y="0"/>
                  </a:moveTo>
                  <a:cubicBezTo>
                    <a:pt x="16" y="0"/>
                    <a:pt x="0" y="16"/>
                    <a:pt x="0" y="36"/>
                  </a:cubicBezTo>
                  <a:cubicBezTo>
                    <a:pt x="0" y="56"/>
                    <a:pt x="16" y="72"/>
                    <a:pt x="36" y="72"/>
                  </a:cubicBezTo>
                  <a:cubicBezTo>
                    <a:pt x="237" y="72"/>
                    <a:pt x="237" y="72"/>
                    <a:pt x="237" y="72"/>
                  </a:cubicBezTo>
                  <a:cubicBezTo>
                    <a:pt x="237" y="0"/>
                    <a:pt x="237" y="0"/>
                    <a:pt x="237" y="0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rgbClr val="AD8E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175"/>
            <p:cNvSpPr>
              <a:spLocks/>
            </p:cNvSpPr>
            <p:nvPr/>
          </p:nvSpPr>
          <p:spPr bwMode="auto">
            <a:xfrm>
              <a:off x="4454525" y="774701"/>
              <a:ext cx="39688" cy="19050"/>
            </a:xfrm>
            <a:custGeom>
              <a:avLst/>
              <a:gdLst>
                <a:gd name="T0" fmla="*/ 37 w 151"/>
                <a:gd name="T1" fmla="*/ 0 h 73"/>
                <a:gd name="T2" fmla="*/ 0 w 151"/>
                <a:gd name="T3" fmla="*/ 36 h 73"/>
                <a:gd name="T4" fmla="*/ 37 w 151"/>
                <a:gd name="T5" fmla="*/ 73 h 73"/>
                <a:gd name="T6" fmla="*/ 151 w 151"/>
                <a:gd name="T7" fmla="*/ 73 h 73"/>
                <a:gd name="T8" fmla="*/ 151 w 151"/>
                <a:gd name="T9" fmla="*/ 0 h 73"/>
                <a:gd name="T10" fmla="*/ 37 w 151"/>
                <a:gd name="T1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73">
                  <a:moveTo>
                    <a:pt x="37" y="0"/>
                  </a:moveTo>
                  <a:cubicBezTo>
                    <a:pt x="17" y="0"/>
                    <a:pt x="0" y="16"/>
                    <a:pt x="0" y="36"/>
                  </a:cubicBezTo>
                  <a:cubicBezTo>
                    <a:pt x="0" y="56"/>
                    <a:pt x="17" y="73"/>
                    <a:pt x="37" y="73"/>
                  </a:cubicBezTo>
                  <a:cubicBezTo>
                    <a:pt x="151" y="73"/>
                    <a:pt x="151" y="73"/>
                    <a:pt x="151" y="73"/>
                  </a:cubicBezTo>
                  <a:cubicBezTo>
                    <a:pt x="151" y="0"/>
                    <a:pt x="151" y="0"/>
                    <a:pt x="151" y="0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AD8E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76"/>
            <p:cNvSpPr>
              <a:spLocks/>
            </p:cNvSpPr>
            <p:nvPr/>
          </p:nvSpPr>
          <p:spPr bwMode="auto">
            <a:xfrm>
              <a:off x="4454525" y="812801"/>
              <a:ext cx="39688" cy="19050"/>
            </a:xfrm>
            <a:custGeom>
              <a:avLst/>
              <a:gdLst>
                <a:gd name="T0" fmla="*/ 37 w 151"/>
                <a:gd name="T1" fmla="*/ 0 h 73"/>
                <a:gd name="T2" fmla="*/ 0 w 151"/>
                <a:gd name="T3" fmla="*/ 36 h 73"/>
                <a:gd name="T4" fmla="*/ 37 w 151"/>
                <a:gd name="T5" fmla="*/ 73 h 73"/>
                <a:gd name="T6" fmla="*/ 151 w 151"/>
                <a:gd name="T7" fmla="*/ 73 h 73"/>
                <a:gd name="T8" fmla="*/ 151 w 151"/>
                <a:gd name="T9" fmla="*/ 0 h 73"/>
                <a:gd name="T10" fmla="*/ 37 w 151"/>
                <a:gd name="T1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73">
                  <a:moveTo>
                    <a:pt x="37" y="0"/>
                  </a:moveTo>
                  <a:cubicBezTo>
                    <a:pt x="17" y="0"/>
                    <a:pt x="0" y="17"/>
                    <a:pt x="0" y="36"/>
                  </a:cubicBezTo>
                  <a:cubicBezTo>
                    <a:pt x="0" y="57"/>
                    <a:pt x="17" y="73"/>
                    <a:pt x="37" y="73"/>
                  </a:cubicBezTo>
                  <a:cubicBezTo>
                    <a:pt x="151" y="73"/>
                    <a:pt x="151" y="73"/>
                    <a:pt x="151" y="73"/>
                  </a:cubicBezTo>
                  <a:cubicBezTo>
                    <a:pt x="151" y="0"/>
                    <a:pt x="151" y="0"/>
                    <a:pt x="151" y="0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AD8E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77"/>
            <p:cNvSpPr>
              <a:spLocks/>
            </p:cNvSpPr>
            <p:nvPr/>
          </p:nvSpPr>
          <p:spPr bwMode="auto">
            <a:xfrm>
              <a:off x="4454525" y="850901"/>
              <a:ext cx="39688" cy="19050"/>
            </a:xfrm>
            <a:custGeom>
              <a:avLst/>
              <a:gdLst>
                <a:gd name="T0" fmla="*/ 37 w 151"/>
                <a:gd name="T1" fmla="*/ 0 h 73"/>
                <a:gd name="T2" fmla="*/ 0 w 151"/>
                <a:gd name="T3" fmla="*/ 37 h 73"/>
                <a:gd name="T4" fmla="*/ 37 w 151"/>
                <a:gd name="T5" fmla="*/ 73 h 73"/>
                <a:gd name="T6" fmla="*/ 151 w 151"/>
                <a:gd name="T7" fmla="*/ 73 h 73"/>
                <a:gd name="T8" fmla="*/ 151 w 151"/>
                <a:gd name="T9" fmla="*/ 0 h 73"/>
                <a:gd name="T10" fmla="*/ 37 w 151"/>
                <a:gd name="T1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73">
                  <a:moveTo>
                    <a:pt x="37" y="0"/>
                  </a:moveTo>
                  <a:cubicBezTo>
                    <a:pt x="17" y="0"/>
                    <a:pt x="0" y="17"/>
                    <a:pt x="0" y="37"/>
                  </a:cubicBezTo>
                  <a:cubicBezTo>
                    <a:pt x="0" y="57"/>
                    <a:pt x="17" y="73"/>
                    <a:pt x="37" y="73"/>
                  </a:cubicBezTo>
                  <a:cubicBezTo>
                    <a:pt x="151" y="73"/>
                    <a:pt x="151" y="73"/>
                    <a:pt x="151" y="73"/>
                  </a:cubicBezTo>
                  <a:cubicBezTo>
                    <a:pt x="151" y="0"/>
                    <a:pt x="151" y="0"/>
                    <a:pt x="151" y="0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AD8E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178"/>
            <p:cNvSpPr>
              <a:spLocks/>
            </p:cNvSpPr>
            <p:nvPr/>
          </p:nvSpPr>
          <p:spPr bwMode="auto">
            <a:xfrm>
              <a:off x="4430713" y="1044576"/>
              <a:ext cx="63500" cy="19050"/>
            </a:xfrm>
            <a:custGeom>
              <a:avLst/>
              <a:gdLst>
                <a:gd name="T0" fmla="*/ 36 w 237"/>
                <a:gd name="T1" fmla="*/ 0 h 72"/>
                <a:gd name="T2" fmla="*/ 0 w 237"/>
                <a:gd name="T3" fmla="*/ 36 h 72"/>
                <a:gd name="T4" fmla="*/ 36 w 237"/>
                <a:gd name="T5" fmla="*/ 72 h 72"/>
                <a:gd name="T6" fmla="*/ 237 w 237"/>
                <a:gd name="T7" fmla="*/ 72 h 72"/>
                <a:gd name="T8" fmla="*/ 237 w 237"/>
                <a:gd name="T9" fmla="*/ 0 h 72"/>
                <a:gd name="T10" fmla="*/ 36 w 237"/>
                <a:gd name="T1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7" h="72">
                  <a:moveTo>
                    <a:pt x="36" y="0"/>
                  </a:moveTo>
                  <a:cubicBezTo>
                    <a:pt x="16" y="0"/>
                    <a:pt x="0" y="16"/>
                    <a:pt x="0" y="36"/>
                  </a:cubicBezTo>
                  <a:cubicBezTo>
                    <a:pt x="0" y="56"/>
                    <a:pt x="16" y="72"/>
                    <a:pt x="36" y="72"/>
                  </a:cubicBezTo>
                  <a:cubicBezTo>
                    <a:pt x="237" y="72"/>
                    <a:pt x="237" y="72"/>
                    <a:pt x="237" y="72"/>
                  </a:cubicBezTo>
                  <a:cubicBezTo>
                    <a:pt x="237" y="0"/>
                    <a:pt x="237" y="0"/>
                    <a:pt x="237" y="0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rgbClr val="AD8E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179"/>
            <p:cNvSpPr>
              <a:spLocks/>
            </p:cNvSpPr>
            <p:nvPr/>
          </p:nvSpPr>
          <p:spPr bwMode="auto">
            <a:xfrm>
              <a:off x="4454525" y="928688"/>
              <a:ext cx="39688" cy="19050"/>
            </a:xfrm>
            <a:custGeom>
              <a:avLst/>
              <a:gdLst>
                <a:gd name="T0" fmla="*/ 37 w 151"/>
                <a:gd name="T1" fmla="*/ 0 h 72"/>
                <a:gd name="T2" fmla="*/ 0 w 151"/>
                <a:gd name="T3" fmla="*/ 36 h 72"/>
                <a:gd name="T4" fmla="*/ 37 w 151"/>
                <a:gd name="T5" fmla="*/ 72 h 72"/>
                <a:gd name="T6" fmla="*/ 151 w 151"/>
                <a:gd name="T7" fmla="*/ 72 h 72"/>
                <a:gd name="T8" fmla="*/ 151 w 151"/>
                <a:gd name="T9" fmla="*/ 0 h 72"/>
                <a:gd name="T10" fmla="*/ 37 w 151"/>
                <a:gd name="T1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72">
                  <a:moveTo>
                    <a:pt x="37" y="0"/>
                  </a:moveTo>
                  <a:cubicBezTo>
                    <a:pt x="17" y="0"/>
                    <a:pt x="0" y="16"/>
                    <a:pt x="0" y="36"/>
                  </a:cubicBezTo>
                  <a:cubicBezTo>
                    <a:pt x="0" y="56"/>
                    <a:pt x="17" y="72"/>
                    <a:pt x="37" y="72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0"/>
                    <a:pt x="151" y="0"/>
                    <a:pt x="151" y="0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AD8E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180"/>
            <p:cNvSpPr>
              <a:spLocks/>
            </p:cNvSpPr>
            <p:nvPr/>
          </p:nvSpPr>
          <p:spPr bwMode="auto">
            <a:xfrm>
              <a:off x="4454525" y="966788"/>
              <a:ext cx="39688" cy="19050"/>
            </a:xfrm>
            <a:custGeom>
              <a:avLst/>
              <a:gdLst>
                <a:gd name="T0" fmla="*/ 37 w 151"/>
                <a:gd name="T1" fmla="*/ 0 h 72"/>
                <a:gd name="T2" fmla="*/ 0 w 151"/>
                <a:gd name="T3" fmla="*/ 36 h 72"/>
                <a:gd name="T4" fmla="*/ 37 w 151"/>
                <a:gd name="T5" fmla="*/ 72 h 72"/>
                <a:gd name="T6" fmla="*/ 151 w 151"/>
                <a:gd name="T7" fmla="*/ 72 h 72"/>
                <a:gd name="T8" fmla="*/ 151 w 151"/>
                <a:gd name="T9" fmla="*/ 0 h 72"/>
                <a:gd name="T10" fmla="*/ 37 w 151"/>
                <a:gd name="T1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72">
                  <a:moveTo>
                    <a:pt x="37" y="0"/>
                  </a:moveTo>
                  <a:cubicBezTo>
                    <a:pt x="17" y="0"/>
                    <a:pt x="0" y="16"/>
                    <a:pt x="0" y="36"/>
                  </a:cubicBezTo>
                  <a:cubicBezTo>
                    <a:pt x="0" y="56"/>
                    <a:pt x="17" y="72"/>
                    <a:pt x="37" y="72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0"/>
                    <a:pt x="151" y="0"/>
                    <a:pt x="151" y="0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AD8E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181"/>
            <p:cNvSpPr>
              <a:spLocks/>
            </p:cNvSpPr>
            <p:nvPr/>
          </p:nvSpPr>
          <p:spPr bwMode="auto">
            <a:xfrm>
              <a:off x="4454525" y="1006476"/>
              <a:ext cx="39688" cy="19050"/>
            </a:xfrm>
            <a:custGeom>
              <a:avLst/>
              <a:gdLst>
                <a:gd name="T0" fmla="*/ 37 w 151"/>
                <a:gd name="T1" fmla="*/ 0 h 72"/>
                <a:gd name="T2" fmla="*/ 0 w 151"/>
                <a:gd name="T3" fmla="*/ 36 h 72"/>
                <a:gd name="T4" fmla="*/ 37 w 151"/>
                <a:gd name="T5" fmla="*/ 72 h 72"/>
                <a:gd name="T6" fmla="*/ 151 w 151"/>
                <a:gd name="T7" fmla="*/ 72 h 72"/>
                <a:gd name="T8" fmla="*/ 151 w 151"/>
                <a:gd name="T9" fmla="*/ 0 h 72"/>
                <a:gd name="T10" fmla="*/ 37 w 151"/>
                <a:gd name="T1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72">
                  <a:moveTo>
                    <a:pt x="37" y="0"/>
                  </a:moveTo>
                  <a:cubicBezTo>
                    <a:pt x="17" y="0"/>
                    <a:pt x="0" y="16"/>
                    <a:pt x="0" y="36"/>
                  </a:cubicBezTo>
                  <a:cubicBezTo>
                    <a:pt x="0" y="56"/>
                    <a:pt x="17" y="72"/>
                    <a:pt x="37" y="72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0"/>
                    <a:pt x="151" y="0"/>
                    <a:pt x="151" y="0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AD8E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182"/>
            <p:cNvSpPr>
              <a:spLocks noEditPoints="1"/>
            </p:cNvSpPr>
            <p:nvPr/>
          </p:nvSpPr>
          <p:spPr bwMode="auto">
            <a:xfrm>
              <a:off x="4227513" y="439738"/>
              <a:ext cx="298450" cy="847725"/>
            </a:xfrm>
            <a:custGeom>
              <a:avLst/>
              <a:gdLst>
                <a:gd name="T0" fmla="*/ 565 w 1130"/>
                <a:gd name="T1" fmla="*/ 0 h 3214"/>
                <a:gd name="T2" fmla="*/ 0 w 1130"/>
                <a:gd name="T3" fmla="*/ 564 h 3214"/>
                <a:gd name="T4" fmla="*/ 0 w 1130"/>
                <a:gd name="T5" fmla="*/ 2649 h 3214"/>
                <a:gd name="T6" fmla="*/ 565 w 1130"/>
                <a:gd name="T7" fmla="*/ 3214 h 3214"/>
                <a:gd name="T8" fmla="*/ 1130 w 1130"/>
                <a:gd name="T9" fmla="*/ 2649 h 3214"/>
                <a:gd name="T10" fmla="*/ 1130 w 1130"/>
                <a:gd name="T11" fmla="*/ 564 h 3214"/>
                <a:gd name="T12" fmla="*/ 565 w 1130"/>
                <a:gd name="T13" fmla="*/ 0 h 3214"/>
                <a:gd name="T14" fmla="*/ 1004 w 1130"/>
                <a:gd name="T15" fmla="*/ 2649 h 3214"/>
                <a:gd name="T16" fmla="*/ 565 w 1130"/>
                <a:gd name="T17" fmla="*/ 3088 h 3214"/>
                <a:gd name="T18" fmla="*/ 126 w 1130"/>
                <a:gd name="T19" fmla="*/ 2649 h 3214"/>
                <a:gd name="T20" fmla="*/ 126 w 1130"/>
                <a:gd name="T21" fmla="*/ 564 h 3214"/>
                <a:gd name="T22" fmla="*/ 565 w 1130"/>
                <a:gd name="T23" fmla="*/ 126 h 3214"/>
                <a:gd name="T24" fmla="*/ 1004 w 1130"/>
                <a:gd name="T25" fmla="*/ 564 h 3214"/>
                <a:gd name="T26" fmla="*/ 1004 w 1130"/>
                <a:gd name="T27" fmla="*/ 2649 h 3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30" h="3214">
                  <a:moveTo>
                    <a:pt x="565" y="0"/>
                  </a:moveTo>
                  <a:cubicBezTo>
                    <a:pt x="253" y="0"/>
                    <a:pt x="0" y="252"/>
                    <a:pt x="0" y="564"/>
                  </a:cubicBezTo>
                  <a:cubicBezTo>
                    <a:pt x="0" y="2649"/>
                    <a:pt x="0" y="2649"/>
                    <a:pt x="0" y="2649"/>
                  </a:cubicBezTo>
                  <a:cubicBezTo>
                    <a:pt x="0" y="2961"/>
                    <a:pt x="253" y="3214"/>
                    <a:pt x="565" y="3214"/>
                  </a:cubicBezTo>
                  <a:cubicBezTo>
                    <a:pt x="877" y="3214"/>
                    <a:pt x="1130" y="2961"/>
                    <a:pt x="1130" y="2649"/>
                  </a:cubicBezTo>
                  <a:cubicBezTo>
                    <a:pt x="1130" y="564"/>
                    <a:pt x="1130" y="564"/>
                    <a:pt x="1130" y="564"/>
                  </a:cubicBezTo>
                  <a:cubicBezTo>
                    <a:pt x="1130" y="252"/>
                    <a:pt x="877" y="0"/>
                    <a:pt x="565" y="0"/>
                  </a:cubicBezTo>
                  <a:close/>
                  <a:moveTo>
                    <a:pt x="1004" y="2649"/>
                  </a:moveTo>
                  <a:cubicBezTo>
                    <a:pt x="1004" y="2891"/>
                    <a:pt x="807" y="3088"/>
                    <a:pt x="565" y="3088"/>
                  </a:cubicBezTo>
                  <a:cubicBezTo>
                    <a:pt x="323" y="3088"/>
                    <a:pt x="126" y="2891"/>
                    <a:pt x="126" y="2649"/>
                  </a:cubicBezTo>
                  <a:cubicBezTo>
                    <a:pt x="126" y="564"/>
                    <a:pt x="126" y="564"/>
                    <a:pt x="126" y="564"/>
                  </a:cubicBezTo>
                  <a:cubicBezTo>
                    <a:pt x="126" y="323"/>
                    <a:pt x="323" y="126"/>
                    <a:pt x="565" y="126"/>
                  </a:cubicBezTo>
                  <a:cubicBezTo>
                    <a:pt x="807" y="126"/>
                    <a:pt x="1004" y="323"/>
                    <a:pt x="1004" y="564"/>
                  </a:cubicBezTo>
                  <a:lnTo>
                    <a:pt x="1004" y="2649"/>
                  </a:lnTo>
                  <a:close/>
                </a:path>
              </a:pathLst>
            </a:cu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Rectangle 183"/>
            <p:cNvSpPr>
              <a:spLocks noChangeArrowheads="1"/>
            </p:cNvSpPr>
            <p:nvPr/>
          </p:nvSpPr>
          <p:spPr bwMode="auto">
            <a:xfrm>
              <a:off x="5957888" y="2125663"/>
              <a:ext cx="307975" cy="141288"/>
            </a:xfrm>
            <a:prstGeom prst="rect">
              <a:avLst/>
            </a:pr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184"/>
            <p:cNvSpPr>
              <a:spLocks noEditPoints="1"/>
            </p:cNvSpPr>
            <p:nvPr/>
          </p:nvSpPr>
          <p:spPr bwMode="auto">
            <a:xfrm>
              <a:off x="5837238" y="1803401"/>
              <a:ext cx="549275" cy="525463"/>
            </a:xfrm>
            <a:custGeom>
              <a:avLst/>
              <a:gdLst>
                <a:gd name="T0" fmla="*/ 1800 w 2080"/>
                <a:gd name="T1" fmla="*/ 0 h 1989"/>
                <a:gd name="T2" fmla="*/ 280 w 2080"/>
                <a:gd name="T3" fmla="*/ 0 h 1989"/>
                <a:gd name="T4" fmla="*/ 0 w 2080"/>
                <a:gd name="T5" fmla="*/ 280 h 1989"/>
                <a:gd name="T6" fmla="*/ 214 w 2080"/>
                <a:gd name="T7" fmla="*/ 552 h 1989"/>
                <a:gd name="T8" fmla="*/ 214 w 2080"/>
                <a:gd name="T9" fmla="*/ 1989 h 1989"/>
                <a:gd name="T10" fmla="*/ 1866 w 2080"/>
                <a:gd name="T11" fmla="*/ 1989 h 1989"/>
                <a:gd name="T12" fmla="*/ 1866 w 2080"/>
                <a:gd name="T13" fmla="*/ 552 h 1989"/>
                <a:gd name="T14" fmla="*/ 2080 w 2080"/>
                <a:gd name="T15" fmla="*/ 280 h 1989"/>
                <a:gd name="T16" fmla="*/ 1800 w 2080"/>
                <a:gd name="T17" fmla="*/ 0 h 1989"/>
                <a:gd name="T18" fmla="*/ 1800 w 2080"/>
                <a:gd name="T19" fmla="*/ 440 h 1989"/>
                <a:gd name="T20" fmla="*/ 1746 w 2080"/>
                <a:gd name="T21" fmla="*/ 440 h 1989"/>
                <a:gd name="T22" fmla="*/ 1746 w 2080"/>
                <a:gd name="T23" fmla="*/ 1855 h 1989"/>
                <a:gd name="T24" fmla="*/ 334 w 2080"/>
                <a:gd name="T25" fmla="*/ 1855 h 1989"/>
                <a:gd name="T26" fmla="*/ 334 w 2080"/>
                <a:gd name="T27" fmla="*/ 440 h 1989"/>
                <a:gd name="T28" fmla="*/ 280 w 2080"/>
                <a:gd name="T29" fmla="*/ 440 h 1989"/>
                <a:gd name="T30" fmla="*/ 120 w 2080"/>
                <a:gd name="T31" fmla="*/ 280 h 1989"/>
                <a:gd name="T32" fmla="*/ 280 w 2080"/>
                <a:gd name="T33" fmla="*/ 120 h 1989"/>
                <a:gd name="T34" fmla="*/ 1800 w 2080"/>
                <a:gd name="T35" fmla="*/ 120 h 1989"/>
                <a:gd name="T36" fmla="*/ 1960 w 2080"/>
                <a:gd name="T37" fmla="*/ 280 h 1989"/>
                <a:gd name="T38" fmla="*/ 1800 w 2080"/>
                <a:gd name="T39" fmla="*/ 440 h 1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80" h="1989">
                  <a:moveTo>
                    <a:pt x="1800" y="0"/>
                  </a:moveTo>
                  <a:cubicBezTo>
                    <a:pt x="280" y="0"/>
                    <a:pt x="280" y="0"/>
                    <a:pt x="280" y="0"/>
                  </a:cubicBezTo>
                  <a:cubicBezTo>
                    <a:pt x="126" y="0"/>
                    <a:pt x="0" y="125"/>
                    <a:pt x="0" y="280"/>
                  </a:cubicBezTo>
                  <a:cubicBezTo>
                    <a:pt x="0" y="411"/>
                    <a:pt x="92" y="522"/>
                    <a:pt x="214" y="552"/>
                  </a:cubicBezTo>
                  <a:cubicBezTo>
                    <a:pt x="214" y="1989"/>
                    <a:pt x="214" y="1989"/>
                    <a:pt x="214" y="1989"/>
                  </a:cubicBezTo>
                  <a:cubicBezTo>
                    <a:pt x="1866" y="1989"/>
                    <a:pt x="1866" y="1989"/>
                    <a:pt x="1866" y="1989"/>
                  </a:cubicBezTo>
                  <a:cubicBezTo>
                    <a:pt x="1866" y="552"/>
                    <a:pt x="1866" y="552"/>
                    <a:pt x="1866" y="552"/>
                  </a:cubicBezTo>
                  <a:cubicBezTo>
                    <a:pt x="1989" y="522"/>
                    <a:pt x="2080" y="411"/>
                    <a:pt x="2080" y="280"/>
                  </a:cubicBezTo>
                  <a:cubicBezTo>
                    <a:pt x="2080" y="125"/>
                    <a:pt x="1955" y="0"/>
                    <a:pt x="1800" y="0"/>
                  </a:cubicBezTo>
                  <a:close/>
                  <a:moveTo>
                    <a:pt x="1800" y="440"/>
                  </a:moveTo>
                  <a:cubicBezTo>
                    <a:pt x="1746" y="440"/>
                    <a:pt x="1746" y="440"/>
                    <a:pt x="1746" y="440"/>
                  </a:cubicBezTo>
                  <a:cubicBezTo>
                    <a:pt x="1746" y="1855"/>
                    <a:pt x="1746" y="1855"/>
                    <a:pt x="1746" y="1855"/>
                  </a:cubicBezTo>
                  <a:cubicBezTo>
                    <a:pt x="334" y="1855"/>
                    <a:pt x="334" y="1855"/>
                    <a:pt x="334" y="1855"/>
                  </a:cubicBezTo>
                  <a:cubicBezTo>
                    <a:pt x="334" y="440"/>
                    <a:pt x="334" y="440"/>
                    <a:pt x="334" y="440"/>
                  </a:cubicBezTo>
                  <a:cubicBezTo>
                    <a:pt x="280" y="440"/>
                    <a:pt x="280" y="440"/>
                    <a:pt x="280" y="440"/>
                  </a:cubicBezTo>
                  <a:cubicBezTo>
                    <a:pt x="192" y="440"/>
                    <a:pt x="120" y="368"/>
                    <a:pt x="120" y="280"/>
                  </a:cubicBezTo>
                  <a:cubicBezTo>
                    <a:pt x="120" y="192"/>
                    <a:pt x="192" y="120"/>
                    <a:pt x="280" y="120"/>
                  </a:cubicBezTo>
                  <a:cubicBezTo>
                    <a:pt x="1800" y="120"/>
                    <a:pt x="1800" y="120"/>
                    <a:pt x="1800" y="120"/>
                  </a:cubicBezTo>
                  <a:cubicBezTo>
                    <a:pt x="1889" y="120"/>
                    <a:pt x="1960" y="192"/>
                    <a:pt x="1960" y="280"/>
                  </a:cubicBezTo>
                  <a:cubicBezTo>
                    <a:pt x="1960" y="368"/>
                    <a:pt x="1889" y="440"/>
                    <a:pt x="1800" y="440"/>
                  </a:cubicBezTo>
                  <a:close/>
                </a:path>
              </a:pathLst>
            </a:cu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185"/>
            <p:cNvSpPr>
              <a:spLocks/>
            </p:cNvSpPr>
            <p:nvPr/>
          </p:nvSpPr>
          <p:spPr bwMode="auto">
            <a:xfrm>
              <a:off x="6065838" y="1890713"/>
              <a:ext cx="92075" cy="14288"/>
            </a:xfrm>
            <a:custGeom>
              <a:avLst/>
              <a:gdLst>
                <a:gd name="T0" fmla="*/ 26 w 353"/>
                <a:gd name="T1" fmla="*/ 52 h 52"/>
                <a:gd name="T2" fmla="*/ 0 w 353"/>
                <a:gd name="T3" fmla="*/ 26 h 52"/>
                <a:gd name="T4" fmla="*/ 0 w 353"/>
                <a:gd name="T5" fmla="*/ 26 h 52"/>
                <a:gd name="T6" fmla="*/ 26 w 353"/>
                <a:gd name="T7" fmla="*/ 0 h 52"/>
                <a:gd name="T8" fmla="*/ 26 w 353"/>
                <a:gd name="T9" fmla="*/ 0 h 52"/>
                <a:gd name="T10" fmla="*/ 327 w 353"/>
                <a:gd name="T11" fmla="*/ 0 h 52"/>
                <a:gd name="T12" fmla="*/ 353 w 353"/>
                <a:gd name="T13" fmla="*/ 26 h 52"/>
                <a:gd name="T14" fmla="*/ 353 w 353"/>
                <a:gd name="T15" fmla="*/ 26 h 52"/>
                <a:gd name="T16" fmla="*/ 327 w 353"/>
                <a:gd name="T17" fmla="*/ 52 h 52"/>
                <a:gd name="T18" fmla="*/ 327 w 353"/>
                <a:gd name="T19" fmla="*/ 52 h 52"/>
                <a:gd name="T20" fmla="*/ 26 w 353"/>
                <a:gd name="T2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3" h="52">
                  <a:moveTo>
                    <a:pt x="26" y="52"/>
                  </a:moveTo>
                  <a:cubicBezTo>
                    <a:pt x="11" y="52"/>
                    <a:pt x="0" y="41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1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27" y="0"/>
                    <a:pt x="327" y="0"/>
                    <a:pt x="327" y="0"/>
                  </a:cubicBezTo>
                  <a:cubicBezTo>
                    <a:pt x="341" y="0"/>
                    <a:pt x="353" y="12"/>
                    <a:pt x="353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3" y="41"/>
                    <a:pt x="341" y="52"/>
                    <a:pt x="327" y="52"/>
                  </a:cubicBezTo>
                  <a:cubicBezTo>
                    <a:pt x="327" y="52"/>
                    <a:pt x="327" y="52"/>
                    <a:pt x="327" y="52"/>
                  </a:cubicBezTo>
                  <a:cubicBezTo>
                    <a:pt x="26" y="52"/>
                    <a:pt x="26" y="52"/>
                    <a:pt x="26" y="52"/>
                  </a:cubicBezTo>
                  <a:close/>
                </a:path>
              </a:pathLst>
            </a:custGeom>
            <a:solidFill>
              <a:srgbClr val="AD8E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186"/>
            <p:cNvSpPr>
              <a:spLocks/>
            </p:cNvSpPr>
            <p:nvPr/>
          </p:nvSpPr>
          <p:spPr bwMode="auto">
            <a:xfrm>
              <a:off x="6065838" y="1943101"/>
              <a:ext cx="92075" cy="14288"/>
            </a:xfrm>
            <a:custGeom>
              <a:avLst/>
              <a:gdLst>
                <a:gd name="T0" fmla="*/ 26 w 353"/>
                <a:gd name="T1" fmla="*/ 52 h 52"/>
                <a:gd name="T2" fmla="*/ 0 w 353"/>
                <a:gd name="T3" fmla="*/ 26 h 52"/>
                <a:gd name="T4" fmla="*/ 0 w 353"/>
                <a:gd name="T5" fmla="*/ 26 h 52"/>
                <a:gd name="T6" fmla="*/ 26 w 353"/>
                <a:gd name="T7" fmla="*/ 0 h 52"/>
                <a:gd name="T8" fmla="*/ 26 w 353"/>
                <a:gd name="T9" fmla="*/ 0 h 52"/>
                <a:gd name="T10" fmla="*/ 327 w 353"/>
                <a:gd name="T11" fmla="*/ 0 h 52"/>
                <a:gd name="T12" fmla="*/ 353 w 353"/>
                <a:gd name="T13" fmla="*/ 26 h 52"/>
                <a:gd name="T14" fmla="*/ 353 w 353"/>
                <a:gd name="T15" fmla="*/ 26 h 52"/>
                <a:gd name="T16" fmla="*/ 327 w 353"/>
                <a:gd name="T17" fmla="*/ 52 h 52"/>
                <a:gd name="T18" fmla="*/ 327 w 353"/>
                <a:gd name="T19" fmla="*/ 52 h 52"/>
                <a:gd name="T20" fmla="*/ 26 w 353"/>
                <a:gd name="T2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3" h="52">
                  <a:moveTo>
                    <a:pt x="26" y="52"/>
                  </a:moveTo>
                  <a:cubicBezTo>
                    <a:pt x="11" y="52"/>
                    <a:pt x="0" y="41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1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27" y="0"/>
                    <a:pt x="327" y="0"/>
                    <a:pt x="327" y="0"/>
                  </a:cubicBezTo>
                  <a:cubicBezTo>
                    <a:pt x="341" y="0"/>
                    <a:pt x="353" y="12"/>
                    <a:pt x="353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3" y="41"/>
                    <a:pt x="341" y="52"/>
                    <a:pt x="327" y="52"/>
                  </a:cubicBezTo>
                  <a:cubicBezTo>
                    <a:pt x="327" y="52"/>
                    <a:pt x="327" y="52"/>
                    <a:pt x="327" y="52"/>
                  </a:cubicBezTo>
                  <a:cubicBezTo>
                    <a:pt x="26" y="52"/>
                    <a:pt x="26" y="52"/>
                    <a:pt x="26" y="52"/>
                  </a:cubicBezTo>
                  <a:close/>
                </a:path>
              </a:pathLst>
            </a:custGeom>
            <a:solidFill>
              <a:srgbClr val="AD8E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187"/>
            <p:cNvSpPr>
              <a:spLocks/>
            </p:cNvSpPr>
            <p:nvPr/>
          </p:nvSpPr>
          <p:spPr bwMode="auto">
            <a:xfrm>
              <a:off x="6065838" y="1995488"/>
              <a:ext cx="92075" cy="14288"/>
            </a:xfrm>
            <a:custGeom>
              <a:avLst/>
              <a:gdLst>
                <a:gd name="T0" fmla="*/ 26 w 353"/>
                <a:gd name="T1" fmla="*/ 52 h 52"/>
                <a:gd name="T2" fmla="*/ 0 w 353"/>
                <a:gd name="T3" fmla="*/ 26 h 52"/>
                <a:gd name="T4" fmla="*/ 0 w 353"/>
                <a:gd name="T5" fmla="*/ 26 h 52"/>
                <a:gd name="T6" fmla="*/ 26 w 353"/>
                <a:gd name="T7" fmla="*/ 0 h 52"/>
                <a:gd name="T8" fmla="*/ 26 w 353"/>
                <a:gd name="T9" fmla="*/ 0 h 52"/>
                <a:gd name="T10" fmla="*/ 327 w 353"/>
                <a:gd name="T11" fmla="*/ 0 h 52"/>
                <a:gd name="T12" fmla="*/ 353 w 353"/>
                <a:gd name="T13" fmla="*/ 26 h 52"/>
                <a:gd name="T14" fmla="*/ 353 w 353"/>
                <a:gd name="T15" fmla="*/ 26 h 52"/>
                <a:gd name="T16" fmla="*/ 327 w 353"/>
                <a:gd name="T17" fmla="*/ 52 h 52"/>
                <a:gd name="T18" fmla="*/ 327 w 353"/>
                <a:gd name="T19" fmla="*/ 52 h 52"/>
                <a:gd name="T20" fmla="*/ 26 w 353"/>
                <a:gd name="T2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3" h="52">
                  <a:moveTo>
                    <a:pt x="26" y="52"/>
                  </a:moveTo>
                  <a:cubicBezTo>
                    <a:pt x="11" y="52"/>
                    <a:pt x="0" y="41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1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27" y="0"/>
                    <a:pt x="327" y="0"/>
                    <a:pt x="327" y="0"/>
                  </a:cubicBezTo>
                  <a:cubicBezTo>
                    <a:pt x="341" y="0"/>
                    <a:pt x="353" y="12"/>
                    <a:pt x="353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3" y="41"/>
                    <a:pt x="341" y="52"/>
                    <a:pt x="327" y="52"/>
                  </a:cubicBezTo>
                  <a:cubicBezTo>
                    <a:pt x="327" y="52"/>
                    <a:pt x="327" y="52"/>
                    <a:pt x="327" y="52"/>
                  </a:cubicBezTo>
                  <a:cubicBezTo>
                    <a:pt x="26" y="52"/>
                    <a:pt x="26" y="52"/>
                    <a:pt x="26" y="52"/>
                  </a:cubicBezTo>
                  <a:close/>
                </a:path>
              </a:pathLst>
            </a:custGeom>
            <a:solidFill>
              <a:srgbClr val="AD8E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188"/>
            <p:cNvSpPr>
              <a:spLocks/>
            </p:cNvSpPr>
            <p:nvPr/>
          </p:nvSpPr>
          <p:spPr bwMode="auto">
            <a:xfrm>
              <a:off x="6065838" y="2047876"/>
              <a:ext cx="92075" cy="12700"/>
            </a:xfrm>
            <a:custGeom>
              <a:avLst/>
              <a:gdLst>
                <a:gd name="T0" fmla="*/ 26 w 353"/>
                <a:gd name="T1" fmla="*/ 52 h 52"/>
                <a:gd name="T2" fmla="*/ 0 w 353"/>
                <a:gd name="T3" fmla="*/ 26 h 52"/>
                <a:gd name="T4" fmla="*/ 0 w 353"/>
                <a:gd name="T5" fmla="*/ 26 h 52"/>
                <a:gd name="T6" fmla="*/ 26 w 353"/>
                <a:gd name="T7" fmla="*/ 0 h 52"/>
                <a:gd name="T8" fmla="*/ 26 w 353"/>
                <a:gd name="T9" fmla="*/ 0 h 52"/>
                <a:gd name="T10" fmla="*/ 327 w 353"/>
                <a:gd name="T11" fmla="*/ 0 h 52"/>
                <a:gd name="T12" fmla="*/ 353 w 353"/>
                <a:gd name="T13" fmla="*/ 26 h 52"/>
                <a:gd name="T14" fmla="*/ 353 w 353"/>
                <a:gd name="T15" fmla="*/ 26 h 52"/>
                <a:gd name="T16" fmla="*/ 327 w 353"/>
                <a:gd name="T17" fmla="*/ 52 h 52"/>
                <a:gd name="T18" fmla="*/ 327 w 353"/>
                <a:gd name="T19" fmla="*/ 52 h 52"/>
                <a:gd name="T20" fmla="*/ 26 w 353"/>
                <a:gd name="T2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3" h="52">
                  <a:moveTo>
                    <a:pt x="26" y="52"/>
                  </a:moveTo>
                  <a:cubicBezTo>
                    <a:pt x="11" y="52"/>
                    <a:pt x="0" y="41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1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27" y="0"/>
                    <a:pt x="327" y="0"/>
                    <a:pt x="327" y="0"/>
                  </a:cubicBezTo>
                  <a:cubicBezTo>
                    <a:pt x="341" y="0"/>
                    <a:pt x="353" y="12"/>
                    <a:pt x="353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3" y="41"/>
                    <a:pt x="341" y="52"/>
                    <a:pt x="327" y="52"/>
                  </a:cubicBezTo>
                  <a:cubicBezTo>
                    <a:pt x="327" y="52"/>
                    <a:pt x="327" y="52"/>
                    <a:pt x="327" y="52"/>
                  </a:cubicBezTo>
                  <a:cubicBezTo>
                    <a:pt x="26" y="52"/>
                    <a:pt x="26" y="52"/>
                    <a:pt x="26" y="52"/>
                  </a:cubicBezTo>
                  <a:close/>
                </a:path>
              </a:pathLst>
            </a:custGeom>
            <a:solidFill>
              <a:srgbClr val="AD8E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189"/>
            <p:cNvSpPr>
              <a:spLocks/>
            </p:cNvSpPr>
            <p:nvPr/>
          </p:nvSpPr>
          <p:spPr bwMode="auto">
            <a:xfrm>
              <a:off x="6065838" y="2100263"/>
              <a:ext cx="92075" cy="12700"/>
            </a:xfrm>
            <a:custGeom>
              <a:avLst/>
              <a:gdLst>
                <a:gd name="T0" fmla="*/ 26 w 353"/>
                <a:gd name="T1" fmla="*/ 52 h 52"/>
                <a:gd name="T2" fmla="*/ 0 w 353"/>
                <a:gd name="T3" fmla="*/ 26 h 52"/>
                <a:gd name="T4" fmla="*/ 0 w 353"/>
                <a:gd name="T5" fmla="*/ 26 h 52"/>
                <a:gd name="T6" fmla="*/ 26 w 353"/>
                <a:gd name="T7" fmla="*/ 0 h 52"/>
                <a:gd name="T8" fmla="*/ 26 w 353"/>
                <a:gd name="T9" fmla="*/ 0 h 52"/>
                <a:gd name="T10" fmla="*/ 327 w 353"/>
                <a:gd name="T11" fmla="*/ 0 h 52"/>
                <a:gd name="T12" fmla="*/ 353 w 353"/>
                <a:gd name="T13" fmla="*/ 26 h 52"/>
                <a:gd name="T14" fmla="*/ 353 w 353"/>
                <a:gd name="T15" fmla="*/ 26 h 52"/>
                <a:gd name="T16" fmla="*/ 327 w 353"/>
                <a:gd name="T17" fmla="*/ 52 h 52"/>
                <a:gd name="T18" fmla="*/ 327 w 353"/>
                <a:gd name="T19" fmla="*/ 52 h 52"/>
                <a:gd name="T20" fmla="*/ 26 w 353"/>
                <a:gd name="T2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3" h="52">
                  <a:moveTo>
                    <a:pt x="26" y="52"/>
                  </a:moveTo>
                  <a:cubicBezTo>
                    <a:pt x="11" y="52"/>
                    <a:pt x="0" y="41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1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27" y="0"/>
                    <a:pt x="327" y="0"/>
                    <a:pt x="327" y="0"/>
                  </a:cubicBezTo>
                  <a:cubicBezTo>
                    <a:pt x="341" y="0"/>
                    <a:pt x="353" y="12"/>
                    <a:pt x="353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3" y="41"/>
                    <a:pt x="341" y="52"/>
                    <a:pt x="327" y="52"/>
                  </a:cubicBezTo>
                  <a:cubicBezTo>
                    <a:pt x="327" y="52"/>
                    <a:pt x="327" y="52"/>
                    <a:pt x="327" y="52"/>
                  </a:cubicBezTo>
                  <a:cubicBezTo>
                    <a:pt x="26" y="52"/>
                    <a:pt x="26" y="52"/>
                    <a:pt x="26" y="52"/>
                  </a:cubicBezTo>
                  <a:close/>
                </a:path>
              </a:pathLst>
            </a:custGeom>
            <a:solidFill>
              <a:srgbClr val="AD8E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190"/>
            <p:cNvSpPr>
              <a:spLocks/>
            </p:cNvSpPr>
            <p:nvPr/>
          </p:nvSpPr>
          <p:spPr bwMode="auto">
            <a:xfrm>
              <a:off x="6065838" y="2152651"/>
              <a:ext cx="92075" cy="12700"/>
            </a:xfrm>
            <a:custGeom>
              <a:avLst/>
              <a:gdLst>
                <a:gd name="T0" fmla="*/ 26 w 353"/>
                <a:gd name="T1" fmla="*/ 52 h 52"/>
                <a:gd name="T2" fmla="*/ 0 w 353"/>
                <a:gd name="T3" fmla="*/ 26 h 52"/>
                <a:gd name="T4" fmla="*/ 0 w 353"/>
                <a:gd name="T5" fmla="*/ 26 h 52"/>
                <a:gd name="T6" fmla="*/ 26 w 353"/>
                <a:gd name="T7" fmla="*/ 0 h 52"/>
                <a:gd name="T8" fmla="*/ 26 w 353"/>
                <a:gd name="T9" fmla="*/ 0 h 52"/>
                <a:gd name="T10" fmla="*/ 327 w 353"/>
                <a:gd name="T11" fmla="*/ 0 h 52"/>
                <a:gd name="T12" fmla="*/ 353 w 353"/>
                <a:gd name="T13" fmla="*/ 26 h 52"/>
                <a:gd name="T14" fmla="*/ 353 w 353"/>
                <a:gd name="T15" fmla="*/ 26 h 52"/>
                <a:gd name="T16" fmla="*/ 327 w 353"/>
                <a:gd name="T17" fmla="*/ 52 h 52"/>
                <a:gd name="T18" fmla="*/ 327 w 353"/>
                <a:gd name="T19" fmla="*/ 52 h 52"/>
                <a:gd name="T20" fmla="*/ 26 w 353"/>
                <a:gd name="T2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3" h="52">
                  <a:moveTo>
                    <a:pt x="26" y="52"/>
                  </a:moveTo>
                  <a:cubicBezTo>
                    <a:pt x="11" y="52"/>
                    <a:pt x="0" y="41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1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27" y="0"/>
                    <a:pt x="327" y="0"/>
                    <a:pt x="327" y="0"/>
                  </a:cubicBezTo>
                  <a:cubicBezTo>
                    <a:pt x="341" y="0"/>
                    <a:pt x="353" y="12"/>
                    <a:pt x="353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3" y="41"/>
                    <a:pt x="341" y="52"/>
                    <a:pt x="327" y="52"/>
                  </a:cubicBezTo>
                  <a:cubicBezTo>
                    <a:pt x="327" y="52"/>
                    <a:pt x="327" y="52"/>
                    <a:pt x="327" y="52"/>
                  </a:cubicBezTo>
                  <a:cubicBezTo>
                    <a:pt x="26" y="52"/>
                    <a:pt x="26" y="52"/>
                    <a:pt x="26" y="52"/>
                  </a:cubicBezTo>
                  <a:close/>
                </a:path>
              </a:pathLst>
            </a:custGeom>
            <a:solidFill>
              <a:srgbClr val="AD8E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191"/>
            <p:cNvSpPr>
              <a:spLocks/>
            </p:cNvSpPr>
            <p:nvPr/>
          </p:nvSpPr>
          <p:spPr bwMode="auto">
            <a:xfrm>
              <a:off x="6065838" y="2205038"/>
              <a:ext cx="92075" cy="12700"/>
            </a:xfrm>
            <a:custGeom>
              <a:avLst/>
              <a:gdLst>
                <a:gd name="T0" fmla="*/ 26 w 353"/>
                <a:gd name="T1" fmla="*/ 52 h 52"/>
                <a:gd name="T2" fmla="*/ 0 w 353"/>
                <a:gd name="T3" fmla="*/ 26 h 52"/>
                <a:gd name="T4" fmla="*/ 0 w 353"/>
                <a:gd name="T5" fmla="*/ 26 h 52"/>
                <a:gd name="T6" fmla="*/ 26 w 353"/>
                <a:gd name="T7" fmla="*/ 0 h 52"/>
                <a:gd name="T8" fmla="*/ 26 w 353"/>
                <a:gd name="T9" fmla="*/ 0 h 52"/>
                <a:gd name="T10" fmla="*/ 327 w 353"/>
                <a:gd name="T11" fmla="*/ 0 h 52"/>
                <a:gd name="T12" fmla="*/ 353 w 353"/>
                <a:gd name="T13" fmla="*/ 26 h 52"/>
                <a:gd name="T14" fmla="*/ 353 w 353"/>
                <a:gd name="T15" fmla="*/ 26 h 52"/>
                <a:gd name="T16" fmla="*/ 327 w 353"/>
                <a:gd name="T17" fmla="*/ 52 h 52"/>
                <a:gd name="T18" fmla="*/ 327 w 353"/>
                <a:gd name="T19" fmla="*/ 52 h 52"/>
                <a:gd name="T20" fmla="*/ 26 w 353"/>
                <a:gd name="T2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3" h="52">
                  <a:moveTo>
                    <a:pt x="26" y="52"/>
                  </a:moveTo>
                  <a:cubicBezTo>
                    <a:pt x="11" y="52"/>
                    <a:pt x="0" y="41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1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27" y="0"/>
                    <a:pt x="327" y="0"/>
                    <a:pt x="327" y="0"/>
                  </a:cubicBezTo>
                  <a:cubicBezTo>
                    <a:pt x="341" y="0"/>
                    <a:pt x="353" y="12"/>
                    <a:pt x="353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3" y="41"/>
                    <a:pt x="341" y="52"/>
                    <a:pt x="327" y="52"/>
                  </a:cubicBezTo>
                  <a:cubicBezTo>
                    <a:pt x="327" y="52"/>
                    <a:pt x="327" y="52"/>
                    <a:pt x="327" y="52"/>
                  </a:cubicBezTo>
                  <a:cubicBezTo>
                    <a:pt x="26" y="52"/>
                    <a:pt x="26" y="52"/>
                    <a:pt x="26" y="52"/>
                  </a:cubicBezTo>
                  <a:close/>
                </a:path>
              </a:pathLst>
            </a:custGeom>
            <a:solidFill>
              <a:srgbClr val="AD8E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Oval 192"/>
            <p:cNvSpPr>
              <a:spLocks noChangeArrowheads="1"/>
            </p:cNvSpPr>
            <p:nvPr/>
          </p:nvSpPr>
          <p:spPr bwMode="auto">
            <a:xfrm>
              <a:off x="6169025" y="1922463"/>
              <a:ext cx="25400" cy="23813"/>
            </a:xfrm>
            <a:prstGeom prst="ellipse">
              <a:avLst/>
            </a:pr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Oval 193"/>
            <p:cNvSpPr>
              <a:spLocks noChangeArrowheads="1"/>
            </p:cNvSpPr>
            <p:nvPr/>
          </p:nvSpPr>
          <p:spPr bwMode="auto">
            <a:xfrm>
              <a:off x="6088063" y="1857376"/>
              <a:ext cx="20638" cy="20638"/>
            </a:xfrm>
            <a:prstGeom prst="ellipse">
              <a:avLst/>
            </a:pr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Oval 194"/>
            <p:cNvSpPr>
              <a:spLocks noChangeArrowheads="1"/>
            </p:cNvSpPr>
            <p:nvPr/>
          </p:nvSpPr>
          <p:spPr bwMode="auto">
            <a:xfrm>
              <a:off x="6157913" y="2001838"/>
              <a:ext cx="47625" cy="47625"/>
            </a:xfrm>
            <a:prstGeom prst="ellipse">
              <a:avLst/>
            </a:pr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Oval 195"/>
            <p:cNvSpPr>
              <a:spLocks noChangeArrowheads="1"/>
            </p:cNvSpPr>
            <p:nvPr/>
          </p:nvSpPr>
          <p:spPr bwMode="auto">
            <a:xfrm>
              <a:off x="6029325" y="1968501"/>
              <a:ext cx="30163" cy="28575"/>
            </a:xfrm>
            <a:prstGeom prst="ellipse">
              <a:avLst/>
            </a:pr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Oval 196"/>
            <p:cNvSpPr>
              <a:spLocks noChangeArrowheads="1"/>
            </p:cNvSpPr>
            <p:nvPr/>
          </p:nvSpPr>
          <p:spPr bwMode="auto">
            <a:xfrm>
              <a:off x="6076950" y="2076451"/>
              <a:ext cx="15875" cy="17463"/>
            </a:xfrm>
            <a:prstGeom prst="ellipse">
              <a:avLst/>
            </a:pr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Oval 197"/>
            <p:cNvSpPr>
              <a:spLocks noChangeArrowheads="1"/>
            </p:cNvSpPr>
            <p:nvPr/>
          </p:nvSpPr>
          <p:spPr bwMode="auto">
            <a:xfrm>
              <a:off x="6173788" y="2166938"/>
              <a:ext cx="28575" cy="285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Oval 198"/>
            <p:cNvSpPr>
              <a:spLocks noChangeArrowheads="1"/>
            </p:cNvSpPr>
            <p:nvPr/>
          </p:nvSpPr>
          <p:spPr bwMode="auto">
            <a:xfrm>
              <a:off x="6026150" y="2154238"/>
              <a:ext cx="17463" cy="190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Oval 199"/>
            <p:cNvSpPr>
              <a:spLocks noChangeArrowheads="1"/>
            </p:cNvSpPr>
            <p:nvPr/>
          </p:nvSpPr>
          <p:spPr bwMode="auto">
            <a:xfrm>
              <a:off x="5991225" y="2190751"/>
              <a:ext cx="31750" cy="333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Oval 200"/>
            <p:cNvSpPr>
              <a:spLocks noChangeArrowheads="1"/>
            </p:cNvSpPr>
            <p:nvPr/>
          </p:nvSpPr>
          <p:spPr bwMode="auto">
            <a:xfrm>
              <a:off x="6130925" y="2238376"/>
              <a:ext cx="14288" cy="158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Oval 201"/>
            <p:cNvSpPr>
              <a:spLocks noChangeArrowheads="1"/>
            </p:cNvSpPr>
            <p:nvPr/>
          </p:nvSpPr>
          <p:spPr bwMode="auto">
            <a:xfrm>
              <a:off x="4819650" y="2144713"/>
              <a:ext cx="22225" cy="23813"/>
            </a:xfrm>
            <a:prstGeom prst="ellipse">
              <a:avLst/>
            </a:pr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Oval 202"/>
            <p:cNvSpPr>
              <a:spLocks noChangeArrowheads="1"/>
            </p:cNvSpPr>
            <p:nvPr/>
          </p:nvSpPr>
          <p:spPr bwMode="auto">
            <a:xfrm>
              <a:off x="4783138" y="2100263"/>
              <a:ext cx="20638" cy="20638"/>
            </a:xfrm>
            <a:prstGeom prst="ellipse">
              <a:avLst/>
            </a:pr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Oval 203"/>
            <p:cNvSpPr>
              <a:spLocks noChangeArrowheads="1"/>
            </p:cNvSpPr>
            <p:nvPr/>
          </p:nvSpPr>
          <p:spPr bwMode="auto">
            <a:xfrm>
              <a:off x="4819650" y="2046288"/>
              <a:ext cx="47625" cy="46038"/>
            </a:xfrm>
            <a:prstGeom prst="ellipse">
              <a:avLst/>
            </a:pr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204"/>
            <p:cNvSpPr>
              <a:spLocks noEditPoints="1"/>
            </p:cNvSpPr>
            <p:nvPr/>
          </p:nvSpPr>
          <p:spPr bwMode="auto">
            <a:xfrm>
              <a:off x="4697413" y="1820863"/>
              <a:ext cx="90488" cy="88900"/>
            </a:xfrm>
            <a:custGeom>
              <a:avLst/>
              <a:gdLst>
                <a:gd name="T0" fmla="*/ 48 w 340"/>
                <a:gd name="T1" fmla="*/ 84 h 339"/>
                <a:gd name="T2" fmla="*/ 256 w 340"/>
                <a:gd name="T3" fmla="*/ 47 h 339"/>
                <a:gd name="T4" fmla="*/ 256 w 340"/>
                <a:gd name="T5" fmla="*/ 47 h 339"/>
                <a:gd name="T6" fmla="*/ 292 w 340"/>
                <a:gd name="T7" fmla="*/ 256 h 339"/>
                <a:gd name="T8" fmla="*/ 292 w 340"/>
                <a:gd name="T9" fmla="*/ 256 h 339"/>
                <a:gd name="T10" fmla="*/ 84 w 340"/>
                <a:gd name="T11" fmla="*/ 292 h 339"/>
                <a:gd name="T12" fmla="*/ 84 w 340"/>
                <a:gd name="T13" fmla="*/ 292 h 339"/>
                <a:gd name="T14" fmla="*/ 48 w 340"/>
                <a:gd name="T15" fmla="*/ 84 h 339"/>
                <a:gd name="T16" fmla="*/ 85 w 340"/>
                <a:gd name="T17" fmla="*/ 110 h 339"/>
                <a:gd name="T18" fmla="*/ 110 w 340"/>
                <a:gd name="T19" fmla="*/ 255 h 339"/>
                <a:gd name="T20" fmla="*/ 110 w 340"/>
                <a:gd name="T21" fmla="*/ 255 h 339"/>
                <a:gd name="T22" fmla="*/ 255 w 340"/>
                <a:gd name="T23" fmla="*/ 229 h 339"/>
                <a:gd name="T24" fmla="*/ 255 w 340"/>
                <a:gd name="T25" fmla="*/ 229 h 339"/>
                <a:gd name="T26" fmla="*/ 230 w 340"/>
                <a:gd name="T27" fmla="*/ 85 h 339"/>
                <a:gd name="T28" fmla="*/ 230 w 340"/>
                <a:gd name="T29" fmla="*/ 85 h 339"/>
                <a:gd name="T30" fmla="*/ 85 w 340"/>
                <a:gd name="T31" fmla="*/ 11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40" h="339">
                  <a:moveTo>
                    <a:pt x="48" y="84"/>
                  </a:moveTo>
                  <a:cubicBezTo>
                    <a:pt x="95" y="16"/>
                    <a:pt x="189" y="0"/>
                    <a:pt x="256" y="47"/>
                  </a:cubicBezTo>
                  <a:cubicBezTo>
                    <a:pt x="256" y="47"/>
                    <a:pt x="256" y="47"/>
                    <a:pt x="256" y="47"/>
                  </a:cubicBezTo>
                  <a:cubicBezTo>
                    <a:pt x="324" y="95"/>
                    <a:pt x="340" y="188"/>
                    <a:pt x="292" y="256"/>
                  </a:cubicBezTo>
                  <a:cubicBezTo>
                    <a:pt x="292" y="256"/>
                    <a:pt x="292" y="256"/>
                    <a:pt x="292" y="256"/>
                  </a:cubicBezTo>
                  <a:cubicBezTo>
                    <a:pt x="245" y="323"/>
                    <a:pt x="152" y="339"/>
                    <a:pt x="84" y="292"/>
                  </a:cubicBezTo>
                  <a:cubicBezTo>
                    <a:pt x="84" y="292"/>
                    <a:pt x="84" y="292"/>
                    <a:pt x="84" y="292"/>
                  </a:cubicBezTo>
                  <a:cubicBezTo>
                    <a:pt x="16" y="244"/>
                    <a:pt x="0" y="151"/>
                    <a:pt x="48" y="84"/>
                  </a:cubicBezTo>
                  <a:close/>
                  <a:moveTo>
                    <a:pt x="85" y="110"/>
                  </a:moveTo>
                  <a:cubicBezTo>
                    <a:pt x="52" y="157"/>
                    <a:pt x="63" y="221"/>
                    <a:pt x="110" y="255"/>
                  </a:cubicBezTo>
                  <a:cubicBezTo>
                    <a:pt x="110" y="255"/>
                    <a:pt x="110" y="255"/>
                    <a:pt x="110" y="255"/>
                  </a:cubicBezTo>
                  <a:cubicBezTo>
                    <a:pt x="157" y="287"/>
                    <a:pt x="222" y="276"/>
                    <a:pt x="255" y="229"/>
                  </a:cubicBezTo>
                  <a:cubicBezTo>
                    <a:pt x="255" y="229"/>
                    <a:pt x="255" y="229"/>
                    <a:pt x="255" y="229"/>
                  </a:cubicBezTo>
                  <a:cubicBezTo>
                    <a:pt x="288" y="182"/>
                    <a:pt x="277" y="118"/>
                    <a:pt x="230" y="85"/>
                  </a:cubicBezTo>
                  <a:cubicBezTo>
                    <a:pt x="230" y="85"/>
                    <a:pt x="230" y="85"/>
                    <a:pt x="230" y="85"/>
                  </a:cubicBezTo>
                  <a:cubicBezTo>
                    <a:pt x="183" y="52"/>
                    <a:pt x="118" y="63"/>
                    <a:pt x="85" y="110"/>
                  </a:cubicBezTo>
                  <a:close/>
                </a:path>
              </a:pathLst>
            </a:cu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06"/>
            <p:cNvSpPr>
              <a:spLocks noEditPoints="1"/>
            </p:cNvSpPr>
            <p:nvPr/>
          </p:nvSpPr>
          <p:spPr bwMode="auto">
            <a:xfrm>
              <a:off x="4741863" y="1714501"/>
              <a:ext cx="61913" cy="61913"/>
            </a:xfrm>
            <a:custGeom>
              <a:avLst/>
              <a:gdLst>
                <a:gd name="T0" fmla="*/ 33 w 237"/>
                <a:gd name="T1" fmla="*/ 58 h 237"/>
                <a:gd name="T2" fmla="*/ 179 w 237"/>
                <a:gd name="T3" fmla="*/ 33 h 237"/>
                <a:gd name="T4" fmla="*/ 179 w 237"/>
                <a:gd name="T5" fmla="*/ 33 h 237"/>
                <a:gd name="T6" fmla="*/ 204 w 237"/>
                <a:gd name="T7" fmla="*/ 179 h 237"/>
                <a:gd name="T8" fmla="*/ 204 w 237"/>
                <a:gd name="T9" fmla="*/ 179 h 237"/>
                <a:gd name="T10" fmla="*/ 58 w 237"/>
                <a:gd name="T11" fmla="*/ 204 h 237"/>
                <a:gd name="T12" fmla="*/ 58 w 237"/>
                <a:gd name="T13" fmla="*/ 204 h 237"/>
                <a:gd name="T14" fmla="*/ 33 w 237"/>
                <a:gd name="T15" fmla="*/ 58 h 237"/>
                <a:gd name="T16" fmla="*/ 59 w 237"/>
                <a:gd name="T17" fmla="*/ 77 h 237"/>
                <a:gd name="T18" fmla="*/ 77 w 237"/>
                <a:gd name="T19" fmla="*/ 178 h 237"/>
                <a:gd name="T20" fmla="*/ 77 w 237"/>
                <a:gd name="T21" fmla="*/ 178 h 237"/>
                <a:gd name="T22" fmla="*/ 178 w 237"/>
                <a:gd name="T23" fmla="*/ 160 h 237"/>
                <a:gd name="T24" fmla="*/ 178 w 237"/>
                <a:gd name="T25" fmla="*/ 160 h 237"/>
                <a:gd name="T26" fmla="*/ 160 w 237"/>
                <a:gd name="T27" fmla="*/ 59 h 237"/>
                <a:gd name="T28" fmla="*/ 160 w 237"/>
                <a:gd name="T29" fmla="*/ 59 h 237"/>
                <a:gd name="T30" fmla="*/ 59 w 237"/>
                <a:gd name="T31" fmla="*/ 7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7" h="237">
                  <a:moveTo>
                    <a:pt x="33" y="58"/>
                  </a:moveTo>
                  <a:cubicBezTo>
                    <a:pt x="66" y="11"/>
                    <a:pt x="131" y="0"/>
                    <a:pt x="179" y="33"/>
                  </a:cubicBezTo>
                  <a:cubicBezTo>
                    <a:pt x="179" y="33"/>
                    <a:pt x="179" y="33"/>
                    <a:pt x="179" y="33"/>
                  </a:cubicBezTo>
                  <a:cubicBezTo>
                    <a:pt x="226" y="66"/>
                    <a:pt x="237" y="131"/>
                    <a:pt x="204" y="179"/>
                  </a:cubicBezTo>
                  <a:cubicBezTo>
                    <a:pt x="204" y="179"/>
                    <a:pt x="204" y="179"/>
                    <a:pt x="204" y="179"/>
                  </a:cubicBezTo>
                  <a:cubicBezTo>
                    <a:pt x="171" y="226"/>
                    <a:pt x="106" y="237"/>
                    <a:pt x="58" y="204"/>
                  </a:cubicBezTo>
                  <a:cubicBezTo>
                    <a:pt x="58" y="204"/>
                    <a:pt x="58" y="204"/>
                    <a:pt x="58" y="204"/>
                  </a:cubicBezTo>
                  <a:cubicBezTo>
                    <a:pt x="11" y="171"/>
                    <a:pt x="0" y="106"/>
                    <a:pt x="33" y="58"/>
                  </a:cubicBezTo>
                  <a:close/>
                  <a:moveTo>
                    <a:pt x="59" y="77"/>
                  </a:moveTo>
                  <a:cubicBezTo>
                    <a:pt x="36" y="110"/>
                    <a:pt x="44" y="155"/>
                    <a:pt x="77" y="178"/>
                  </a:cubicBezTo>
                  <a:cubicBezTo>
                    <a:pt x="77" y="178"/>
                    <a:pt x="77" y="178"/>
                    <a:pt x="77" y="178"/>
                  </a:cubicBezTo>
                  <a:cubicBezTo>
                    <a:pt x="110" y="201"/>
                    <a:pt x="155" y="193"/>
                    <a:pt x="178" y="160"/>
                  </a:cubicBezTo>
                  <a:cubicBezTo>
                    <a:pt x="178" y="160"/>
                    <a:pt x="178" y="160"/>
                    <a:pt x="178" y="160"/>
                  </a:cubicBezTo>
                  <a:cubicBezTo>
                    <a:pt x="201" y="127"/>
                    <a:pt x="193" y="82"/>
                    <a:pt x="160" y="59"/>
                  </a:cubicBezTo>
                  <a:cubicBezTo>
                    <a:pt x="160" y="59"/>
                    <a:pt x="160" y="59"/>
                    <a:pt x="160" y="59"/>
                  </a:cubicBezTo>
                  <a:cubicBezTo>
                    <a:pt x="127" y="36"/>
                    <a:pt x="82" y="44"/>
                    <a:pt x="59" y="77"/>
                  </a:cubicBezTo>
                  <a:close/>
                </a:path>
              </a:pathLst>
            </a:cu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207"/>
            <p:cNvSpPr>
              <a:spLocks noChangeArrowheads="1"/>
            </p:cNvSpPr>
            <p:nvPr/>
          </p:nvSpPr>
          <p:spPr bwMode="auto">
            <a:xfrm>
              <a:off x="4602163" y="2314576"/>
              <a:ext cx="41275" cy="396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208"/>
            <p:cNvSpPr>
              <a:spLocks noChangeArrowheads="1"/>
            </p:cNvSpPr>
            <p:nvPr/>
          </p:nvSpPr>
          <p:spPr bwMode="auto">
            <a:xfrm>
              <a:off x="4921250" y="2284413"/>
              <a:ext cx="20638" cy="190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209"/>
            <p:cNvSpPr>
              <a:spLocks noChangeArrowheads="1"/>
            </p:cNvSpPr>
            <p:nvPr/>
          </p:nvSpPr>
          <p:spPr bwMode="auto">
            <a:xfrm>
              <a:off x="4695825" y="2220913"/>
              <a:ext cx="26988" cy="269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210"/>
            <p:cNvSpPr>
              <a:spLocks noChangeArrowheads="1"/>
            </p:cNvSpPr>
            <p:nvPr/>
          </p:nvSpPr>
          <p:spPr bwMode="auto">
            <a:xfrm>
              <a:off x="4886325" y="2351088"/>
              <a:ext cx="20638" cy="206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Oval 211"/>
            <p:cNvSpPr>
              <a:spLocks noChangeArrowheads="1"/>
            </p:cNvSpPr>
            <p:nvPr/>
          </p:nvSpPr>
          <p:spPr bwMode="auto">
            <a:xfrm>
              <a:off x="4876800" y="2185988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212"/>
            <p:cNvSpPr>
              <a:spLocks noChangeArrowheads="1"/>
            </p:cNvSpPr>
            <p:nvPr/>
          </p:nvSpPr>
          <p:spPr bwMode="auto">
            <a:xfrm>
              <a:off x="6094413" y="2781301"/>
              <a:ext cx="107950" cy="58738"/>
            </a:xfrm>
            <a:prstGeom prst="rect">
              <a:avLst/>
            </a:pr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13"/>
            <p:cNvSpPr>
              <a:spLocks/>
            </p:cNvSpPr>
            <p:nvPr/>
          </p:nvSpPr>
          <p:spPr bwMode="auto">
            <a:xfrm>
              <a:off x="6083300" y="2738438"/>
              <a:ext cx="130175" cy="33338"/>
            </a:xfrm>
            <a:custGeom>
              <a:avLst/>
              <a:gdLst>
                <a:gd name="T0" fmla="*/ 491 w 491"/>
                <a:gd name="T1" fmla="*/ 96 h 122"/>
                <a:gd name="T2" fmla="*/ 466 w 491"/>
                <a:gd name="T3" fmla="*/ 122 h 122"/>
                <a:gd name="T4" fmla="*/ 26 w 491"/>
                <a:gd name="T5" fmla="*/ 122 h 122"/>
                <a:gd name="T6" fmla="*/ 0 w 491"/>
                <a:gd name="T7" fmla="*/ 96 h 122"/>
                <a:gd name="T8" fmla="*/ 0 w 491"/>
                <a:gd name="T9" fmla="*/ 26 h 122"/>
                <a:gd name="T10" fmla="*/ 26 w 491"/>
                <a:gd name="T11" fmla="*/ 0 h 122"/>
                <a:gd name="T12" fmla="*/ 466 w 491"/>
                <a:gd name="T13" fmla="*/ 0 h 122"/>
                <a:gd name="T14" fmla="*/ 491 w 491"/>
                <a:gd name="T15" fmla="*/ 26 h 122"/>
                <a:gd name="T16" fmla="*/ 491 w 491"/>
                <a:gd name="T17" fmla="*/ 9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1" h="122">
                  <a:moveTo>
                    <a:pt x="491" y="96"/>
                  </a:moveTo>
                  <a:cubicBezTo>
                    <a:pt x="491" y="111"/>
                    <a:pt x="480" y="122"/>
                    <a:pt x="466" y="122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12" y="122"/>
                    <a:pt x="0" y="111"/>
                    <a:pt x="0" y="9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466" y="0"/>
                    <a:pt x="466" y="0"/>
                    <a:pt x="466" y="0"/>
                  </a:cubicBezTo>
                  <a:cubicBezTo>
                    <a:pt x="480" y="0"/>
                    <a:pt x="491" y="12"/>
                    <a:pt x="491" y="26"/>
                  </a:cubicBezTo>
                  <a:lnTo>
                    <a:pt x="491" y="96"/>
                  </a:lnTo>
                  <a:close/>
                </a:path>
              </a:pathLst>
            </a:custGeom>
            <a:solidFill>
              <a:srgbClr val="AD8E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4"/>
            <p:cNvSpPr>
              <a:spLocks/>
            </p:cNvSpPr>
            <p:nvPr/>
          </p:nvSpPr>
          <p:spPr bwMode="auto">
            <a:xfrm>
              <a:off x="6054725" y="2801938"/>
              <a:ext cx="187325" cy="195263"/>
            </a:xfrm>
            <a:custGeom>
              <a:avLst/>
              <a:gdLst>
                <a:gd name="T0" fmla="*/ 683 w 708"/>
                <a:gd name="T1" fmla="*/ 110 h 738"/>
                <a:gd name="T2" fmla="*/ 556 w 708"/>
                <a:gd name="T3" fmla="*/ 0 h 738"/>
                <a:gd name="T4" fmla="*/ 152 w 708"/>
                <a:gd name="T5" fmla="*/ 0 h 738"/>
                <a:gd name="T6" fmla="*/ 25 w 708"/>
                <a:gd name="T7" fmla="*/ 110 h 738"/>
                <a:gd name="T8" fmla="*/ 25 w 708"/>
                <a:gd name="T9" fmla="*/ 628 h 738"/>
                <a:gd name="T10" fmla="*/ 152 w 708"/>
                <a:gd name="T11" fmla="*/ 738 h 738"/>
                <a:gd name="T12" fmla="*/ 556 w 708"/>
                <a:gd name="T13" fmla="*/ 738 h 738"/>
                <a:gd name="T14" fmla="*/ 683 w 708"/>
                <a:gd name="T15" fmla="*/ 628 h 738"/>
                <a:gd name="T16" fmla="*/ 683 w 708"/>
                <a:gd name="T17" fmla="*/ 110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8" h="738">
                  <a:moveTo>
                    <a:pt x="683" y="110"/>
                  </a:moveTo>
                  <a:cubicBezTo>
                    <a:pt x="675" y="49"/>
                    <a:pt x="617" y="0"/>
                    <a:pt x="556" y="0"/>
                  </a:cubicBezTo>
                  <a:cubicBezTo>
                    <a:pt x="394" y="0"/>
                    <a:pt x="314" y="0"/>
                    <a:pt x="152" y="0"/>
                  </a:cubicBezTo>
                  <a:cubicBezTo>
                    <a:pt x="91" y="0"/>
                    <a:pt x="32" y="49"/>
                    <a:pt x="25" y="110"/>
                  </a:cubicBezTo>
                  <a:cubicBezTo>
                    <a:pt x="0" y="317"/>
                    <a:pt x="0" y="422"/>
                    <a:pt x="25" y="628"/>
                  </a:cubicBezTo>
                  <a:cubicBezTo>
                    <a:pt x="32" y="689"/>
                    <a:pt x="91" y="738"/>
                    <a:pt x="152" y="738"/>
                  </a:cubicBezTo>
                  <a:cubicBezTo>
                    <a:pt x="314" y="738"/>
                    <a:pt x="394" y="738"/>
                    <a:pt x="556" y="738"/>
                  </a:cubicBezTo>
                  <a:cubicBezTo>
                    <a:pt x="617" y="738"/>
                    <a:pt x="675" y="689"/>
                    <a:pt x="683" y="628"/>
                  </a:cubicBezTo>
                  <a:cubicBezTo>
                    <a:pt x="708" y="422"/>
                    <a:pt x="708" y="317"/>
                    <a:pt x="683" y="110"/>
                  </a:cubicBezTo>
                  <a:close/>
                </a:path>
              </a:pathLst>
            </a:cu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215"/>
            <p:cNvSpPr>
              <a:spLocks noChangeArrowheads="1"/>
            </p:cNvSpPr>
            <p:nvPr/>
          </p:nvSpPr>
          <p:spPr bwMode="auto">
            <a:xfrm>
              <a:off x="6097588" y="2835276"/>
              <a:ext cx="106363" cy="1301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216"/>
            <p:cNvSpPr>
              <a:spLocks noChangeArrowheads="1"/>
            </p:cNvSpPr>
            <p:nvPr/>
          </p:nvSpPr>
          <p:spPr bwMode="auto">
            <a:xfrm>
              <a:off x="6115050" y="2863851"/>
              <a:ext cx="68263" cy="7938"/>
            </a:xfrm>
            <a:prstGeom prst="rect">
              <a:avLst/>
            </a:pr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217"/>
            <p:cNvSpPr>
              <a:spLocks noChangeArrowheads="1"/>
            </p:cNvSpPr>
            <p:nvPr/>
          </p:nvSpPr>
          <p:spPr bwMode="auto">
            <a:xfrm>
              <a:off x="6115050" y="2884488"/>
              <a:ext cx="68263" cy="7938"/>
            </a:xfrm>
            <a:prstGeom prst="rect">
              <a:avLst/>
            </a:pr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218"/>
            <p:cNvSpPr>
              <a:spLocks noChangeArrowheads="1"/>
            </p:cNvSpPr>
            <p:nvPr/>
          </p:nvSpPr>
          <p:spPr bwMode="auto">
            <a:xfrm>
              <a:off x="6115050" y="2905126"/>
              <a:ext cx="68263" cy="7938"/>
            </a:xfrm>
            <a:prstGeom prst="rect">
              <a:avLst/>
            </a:pr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219"/>
            <p:cNvSpPr>
              <a:spLocks noChangeArrowheads="1"/>
            </p:cNvSpPr>
            <p:nvPr/>
          </p:nvSpPr>
          <p:spPr bwMode="auto">
            <a:xfrm>
              <a:off x="6115050" y="2925763"/>
              <a:ext cx="68263" cy="7938"/>
            </a:xfrm>
            <a:prstGeom prst="rect">
              <a:avLst/>
            </a:pr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220"/>
            <p:cNvSpPr>
              <a:spLocks noChangeArrowheads="1"/>
            </p:cNvSpPr>
            <p:nvPr/>
          </p:nvSpPr>
          <p:spPr bwMode="auto">
            <a:xfrm>
              <a:off x="6323013" y="2781301"/>
              <a:ext cx="109538" cy="58738"/>
            </a:xfrm>
            <a:prstGeom prst="rect">
              <a:avLst/>
            </a:pr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1"/>
            <p:cNvSpPr>
              <a:spLocks/>
            </p:cNvSpPr>
            <p:nvPr/>
          </p:nvSpPr>
          <p:spPr bwMode="auto">
            <a:xfrm>
              <a:off x="6313488" y="2738438"/>
              <a:ext cx="128588" cy="33338"/>
            </a:xfrm>
            <a:custGeom>
              <a:avLst/>
              <a:gdLst>
                <a:gd name="T0" fmla="*/ 492 w 492"/>
                <a:gd name="T1" fmla="*/ 96 h 122"/>
                <a:gd name="T2" fmla="*/ 466 w 492"/>
                <a:gd name="T3" fmla="*/ 122 h 122"/>
                <a:gd name="T4" fmla="*/ 26 w 492"/>
                <a:gd name="T5" fmla="*/ 122 h 122"/>
                <a:gd name="T6" fmla="*/ 0 w 492"/>
                <a:gd name="T7" fmla="*/ 96 h 122"/>
                <a:gd name="T8" fmla="*/ 0 w 492"/>
                <a:gd name="T9" fmla="*/ 26 h 122"/>
                <a:gd name="T10" fmla="*/ 26 w 492"/>
                <a:gd name="T11" fmla="*/ 0 h 122"/>
                <a:gd name="T12" fmla="*/ 466 w 492"/>
                <a:gd name="T13" fmla="*/ 0 h 122"/>
                <a:gd name="T14" fmla="*/ 492 w 492"/>
                <a:gd name="T15" fmla="*/ 26 h 122"/>
                <a:gd name="T16" fmla="*/ 492 w 492"/>
                <a:gd name="T17" fmla="*/ 9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2" h="122">
                  <a:moveTo>
                    <a:pt x="492" y="96"/>
                  </a:moveTo>
                  <a:cubicBezTo>
                    <a:pt x="492" y="111"/>
                    <a:pt x="480" y="122"/>
                    <a:pt x="466" y="122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12" y="122"/>
                    <a:pt x="0" y="111"/>
                    <a:pt x="0" y="9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466" y="0"/>
                    <a:pt x="466" y="0"/>
                    <a:pt x="466" y="0"/>
                  </a:cubicBezTo>
                  <a:cubicBezTo>
                    <a:pt x="480" y="0"/>
                    <a:pt x="492" y="12"/>
                    <a:pt x="492" y="26"/>
                  </a:cubicBezTo>
                  <a:lnTo>
                    <a:pt x="492" y="96"/>
                  </a:lnTo>
                  <a:close/>
                </a:path>
              </a:pathLst>
            </a:custGeom>
            <a:solidFill>
              <a:srgbClr val="C93A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22"/>
            <p:cNvSpPr>
              <a:spLocks/>
            </p:cNvSpPr>
            <p:nvPr/>
          </p:nvSpPr>
          <p:spPr bwMode="auto">
            <a:xfrm>
              <a:off x="6284913" y="2801938"/>
              <a:ext cx="185738" cy="195263"/>
            </a:xfrm>
            <a:custGeom>
              <a:avLst/>
              <a:gdLst>
                <a:gd name="T0" fmla="*/ 683 w 708"/>
                <a:gd name="T1" fmla="*/ 110 h 738"/>
                <a:gd name="T2" fmla="*/ 556 w 708"/>
                <a:gd name="T3" fmla="*/ 0 h 738"/>
                <a:gd name="T4" fmla="*/ 152 w 708"/>
                <a:gd name="T5" fmla="*/ 0 h 738"/>
                <a:gd name="T6" fmla="*/ 25 w 708"/>
                <a:gd name="T7" fmla="*/ 110 h 738"/>
                <a:gd name="T8" fmla="*/ 25 w 708"/>
                <a:gd name="T9" fmla="*/ 628 h 738"/>
                <a:gd name="T10" fmla="*/ 152 w 708"/>
                <a:gd name="T11" fmla="*/ 738 h 738"/>
                <a:gd name="T12" fmla="*/ 556 w 708"/>
                <a:gd name="T13" fmla="*/ 738 h 738"/>
                <a:gd name="T14" fmla="*/ 683 w 708"/>
                <a:gd name="T15" fmla="*/ 628 h 738"/>
                <a:gd name="T16" fmla="*/ 683 w 708"/>
                <a:gd name="T17" fmla="*/ 110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8" h="738">
                  <a:moveTo>
                    <a:pt x="683" y="110"/>
                  </a:moveTo>
                  <a:cubicBezTo>
                    <a:pt x="676" y="49"/>
                    <a:pt x="617" y="0"/>
                    <a:pt x="556" y="0"/>
                  </a:cubicBezTo>
                  <a:cubicBezTo>
                    <a:pt x="394" y="0"/>
                    <a:pt x="314" y="0"/>
                    <a:pt x="152" y="0"/>
                  </a:cubicBezTo>
                  <a:cubicBezTo>
                    <a:pt x="91" y="0"/>
                    <a:pt x="33" y="49"/>
                    <a:pt x="25" y="110"/>
                  </a:cubicBezTo>
                  <a:cubicBezTo>
                    <a:pt x="0" y="317"/>
                    <a:pt x="0" y="422"/>
                    <a:pt x="25" y="628"/>
                  </a:cubicBezTo>
                  <a:cubicBezTo>
                    <a:pt x="33" y="689"/>
                    <a:pt x="91" y="738"/>
                    <a:pt x="152" y="738"/>
                  </a:cubicBezTo>
                  <a:cubicBezTo>
                    <a:pt x="314" y="738"/>
                    <a:pt x="394" y="738"/>
                    <a:pt x="556" y="738"/>
                  </a:cubicBezTo>
                  <a:cubicBezTo>
                    <a:pt x="617" y="738"/>
                    <a:pt x="676" y="689"/>
                    <a:pt x="683" y="628"/>
                  </a:cubicBezTo>
                  <a:cubicBezTo>
                    <a:pt x="708" y="422"/>
                    <a:pt x="708" y="317"/>
                    <a:pt x="683" y="110"/>
                  </a:cubicBezTo>
                  <a:close/>
                </a:path>
              </a:pathLst>
            </a:cu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223"/>
            <p:cNvSpPr>
              <a:spLocks noChangeArrowheads="1"/>
            </p:cNvSpPr>
            <p:nvPr/>
          </p:nvSpPr>
          <p:spPr bwMode="auto">
            <a:xfrm>
              <a:off x="6326188" y="2835276"/>
              <a:ext cx="106363" cy="1301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224"/>
            <p:cNvSpPr>
              <a:spLocks noChangeArrowheads="1"/>
            </p:cNvSpPr>
            <p:nvPr/>
          </p:nvSpPr>
          <p:spPr bwMode="auto">
            <a:xfrm>
              <a:off x="6343650" y="2863851"/>
              <a:ext cx="69850" cy="7938"/>
            </a:xfrm>
            <a:prstGeom prst="rect">
              <a:avLst/>
            </a:pr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225"/>
            <p:cNvSpPr>
              <a:spLocks noChangeArrowheads="1"/>
            </p:cNvSpPr>
            <p:nvPr/>
          </p:nvSpPr>
          <p:spPr bwMode="auto">
            <a:xfrm>
              <a:off x="6343650" y="2884488"/>
              <a:ext cx="69850" cy="7938"/>
            </a:xfrm>
            <a:prstGeom prst="rect">
              <a:avLst/>
            </a:pr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226"/>
            <p:cNvSpPr>
              <a:spLocks noChangeArrowheads="1"/>
            </p:cNvSpPr>
            <p:nvPr/>
          </p:nvSpPr>
          <p:spPr bwMode="auto">
            <a:xfrm>
              <a:off x="6343650" y="2905126"/>
              <a:ext cx="69850" cy="7938"/>
            </a:xfrm>
            <a:prstGeom prst="rect">
              <a:avLst/>
            </a:pr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227"/>
            <p:cNvSpPr>
              <a:spLocks noChangeArrowheads="1"/>
            </p:cNvSpPr>
            <p:nvPr/>
          </p:nvSpPr>
          <p:spPr bwMode="auto">
            <a:xfrm>
              <a:off x="6343650" y="2925763"/>
              <a:ext cx="69850" cy="7938"/>
            </a:xfrm>
            <a:prstGeom prst="rect">
              <a:avLst/>
            </a:pr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228"/>
            <p:cNvSpPr>
              <a:spLocks noChangeArrowheads="1"/>
            </p:cNvSpPr>
            <p:nvPr/>
          </p:nvSpPr>
          <p:spPr bwMode="auto">
            <a:xfrm>
              <a:off x="4768850" y="528638"/>
              <a:ext cx="136525" cy="74613"/>
            </a:xfrm>
            <a:prstGeom prst="rect">
              <a:avLst/>
            </a:pr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29"/>
            <p:cNvSpPr>
              <a:spLocks/>
            </p:cNvSpPr>
            <p:nvPr/>
          </p:nvSpPr>
          <p:spPr bwMode="auto">
            <a:xfrm>
              <a:off x="4754563" y="474663"/>
              <a:ext cx="165100" cy="39688"/>
            </a:xfrm>
            <a:custGeom>
              <a:avLst/>
              <a:gdLst>
                <a:gd name="T0" fmla="*/ 622 w 622"/>
                <a:gd name="T1" fmla="*/ 122 h 155"/>
                <a:gd name="T2" fmla="*/ 589 w 622"/>
                <a:gd name="T3" fmla="*/ 155 h 155"/>
                <a:gd name="T4" fmla="*/ 33 w 622"/>
                <a:gd name="T5" fmla="*/ 155 h 155"/>
                <a:gd name="T6" fmla="*/ 0 w 622"/>
                <a:gd name="T7" fmla="*/ 122 h 155"/>
                <a:gd name="T8" fmla="*/ 0 w 622"/>
                <a:gd name="T9" fmla="*/ 33 h 155"/>
                <a:gd name="T10" fmla="*/ 33 w 622"/>
                <a:gd name="T11" fmla="*/ 0 h 155"/>
                <a:gd name="T12" fmla="*/ 589 w 622"/>
                <a:gd name="T13" fmla="*/ 0 h 155"/>
                <a:gd name="T14" fmla="*/ 622 w 622"/>
                <a:gd name="T15" fmla="*/ 33 h 155"/>
                <a:gd name="T16" fmla="*/ 622 w 622"/>
                <a:gd name="T17" fmla="*/ 12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2" h="155">
                  <a:moveTo>
                    <a:pt x="622" y="122"/>
                  </a:moveTo>
                  <a:cubicBezTo>
                    <a:pt x="622" y="140"/>
                    <a:pt x="608" y="155"/>
                    <a:pt x="589" y="155"/>
                  </a:cubicBezTo>
                  <a:cubicBezTo>
                    <a:pt x="33" y="155"/>
                    <a:pt x="33" y="155"/>
                    <a:pt x="33" y="155"/>
                  </a:cubicBezTo>
                  <a:cubicBezTo>
                    <a:pt x="15" y="155"/>
                    <a:pt x="0" y="140"/>
                    <a:pt x="0" y="12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89" y="0"/>
                    <a:pt x="589" y="0"/>
                    <a:pt x="589" y="0"/>
                  </a:cubicBezTo>
                  <a:cubicBezTo>
                    <a:pt x="608" y="0"/>
                    <a:pt x="622" y="15"/>
                    <a:pt x="622" y="33"/>
                  </a:cubicBezTo>
                  <a:lnTo>
                    <a:pt x="622" y="122"/>
                  </a:lnTo>
                  <a:close/>
                </a:path>
              </a:pathLst>
            </a:custGeom>
            <a:solidFill>
              <a:srgbClr val="AD8E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30"/>
            <p:cNvSpPr>
              <a:spLocks/>
            </p:cNvSpPr>
            <p:nvPr/>
          </p:nvSpPr>
          <p:spPr bwMode="auto">
            <a:xfrm>
              <a:off x="4718050" y="554038"/>
              <a:ext cx="238125" cy="247650"/>
            </a:xfrm>
            <a:custGeom>
              <a:avLst/>
              <a:gdLst>
                <a:gd name="T0" fmla="*/ 866 w 898"/>
                <a:gd name="T1" fmla="*/ 139 h 936"/>
                <a:gd name="T2" fmla="*/ 705 w 898"/>
                <a:gd name="T3" fmla="*/ 0 h 936"/>
                <a:gd name="T4" fmla="*/ 193 w 898"/>
                <a:gd name="T5" fmla="*/ 0 h 936"/>
                <a:gd name="T6" fmla="*/ 32 w 898"/>
                <a:gd name="T7" fmla="*/ 139 h 936"/>
                <a:gd name="T8" fmla="*/ 32 w 898"/>
                <a:gd name="T9" fmla="*/ 796 h 936"/>
                <a:gd name="T10" fmla="*/ 193 w 898"/>
                <a:gd name="T11" fmla="*/ 936 h 936"/>
                <a:gd name="T12" fmla="*/ 705 w 898"/>
                <a:gd name="T13" fmla="*/ 936 h 936"/>
                <a:gd name="T14" fmla="*/ 866 w 898"/>
                <a:gd name="T15" fmla="*/ 796 h 936"/>
                <a:gd name="T16" fmla="*/ 866 w 898"/>
                <a:gd name="T17" fmla="*/ 139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8" h="936">
                  <a:moveTo>
                    <a:pt x="866" y="139"/>
                  </a:moveTo>
                  <a:cubicBezTo>
                    <a:pt x="857" y="62"/>
                    <a:pt x="783" y="0"/>
                    <a:pt x="705" y="0"/>
                  </a:cubicBezTo>
                  <a:cubicBezTo>
                    <a:pt x="500" y="0"/>
                    <a:pt x="398" y="0"/>
                    <a:pt x="193" y="0"/>
                  </a:cubicBezTo>
                  <a:cubicBezTo>
                    <a:pt x="116" y="0"/>
                    <a:pt x="42" y="62"/>
                    <a:pt x="32" y="139"/>
                  </a:cubicBezTo>
                  <a:cubicBezTo>
                    <a:pt x="0" y="401"/>
                    <a:pt x="0" y="534"/>
                    <a:pt x="32" y="796"/>
                  </a:cubicBezTo>
                  <a:cubicBezTo>
                    <a:pt x="42" y="873"/>
                    <a:pt x="116" y="936"/>
                    <a:pt x="193" y="936"/>
                  </a:cubicBezTo>
                  <a:cubicBezTo>
                    <a:pt x="398" y="936"/>
                    <a:pt x="500" y="936"/>
                    <a:pt x="705" y="936"/>
                  </a:cubicBezTo>
                  <a:cubicBezTo>
                    <a:pt x="783" y="936"/>
                    <a:pt x="857" y="873"/>
                    <a:pt x="866" y="796"/>
                  </a:cubicBezTo>
                  <a:cubicBezTo>
                    <a:pt x="898" y="534"/>
                    <a:pt x="898" y="401"/>
                    <a:pt x="866" y="139"/>
                  </a:cubicBezTo>
                  <a:close/>
                </a:path>
              </a:pathLst>
            </a:custGeom>
            <a:solidFill>
              <a:srgbClr val="E2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231"/>
            <p:cNvSpPr>
              <a:spLocks noChangeArrowheads="1"/>
            </p:cNvSpPr>
            <p:nvPr/>
          </p:nvSpPr>
          <p:spPr bwMode="auto">
            <a:xfrm>
              <a:off x="4772025" y="595313"/>
              <a:ext cx="134938" cy="165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232"/>
            <p:cNvSpPr>
              <a:spLocks noChangeArrowheads="1"/>
            </p:cNvSpPr>
            <p:nvPr/>
          </p:nvSpPr>
          <p:spPr bwMode="auto">
            <a:xfrm>
              <a:off x="4794250" y="631826"/>
              <a:ext cx="87313" cy="9525"/>
            </a:xfrm>
            <a:prstGeom prst="rect">
              <a:avLst/>
            </a:pr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233"/>
            <p:cNvSpPr>
              <a:spLocks noChangeArrowheads="1"/>
            </p:cNvSpPr>
            <p:nvPr/>
          </p:nvSpPr>
          <p:spPr bwMode="auto">
            <a:xfrm>
              <a:off x="4794250" y="657226"/>
              <a:ext cx="87313" cy="11113"/>
            </a:xfrm>
            <a:prstGeom prst="rect">
              <a:avLst/>
            </a:pr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234"/>
            <p:cNvSpPr>
              <a:spLocks noChangeArrowheads="1"/>
            </p:cNvSpPr>
            <p:nvPr/>
          </p:nvSpPr>
          <p:spPr bwMode="auto">
            <a:xfrm>
              <a:off x="4794250" y="684213"/>
              <a:ext cx="87313" cy="11113"/>
            </a:xfrm>
            <a:prstGeom prst="rect">
              <a:avLst/>
            </a:pr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235"/>
            <p:cNvSpPr>
              <a:spLocks noChangeArrowheads="1"/>
            </p:cNvSpPr>
            <p:nvPr/>
          </p:nvSpPr>
          <p:spPr bwMode="auto">
            <a:xfrm>
              <a:off x="4794250" y="711201"/>
              <a:ext cx="87313" cy="9525"/>
            </a:xfrm>
            <a:prstGeom prst="rect">
              <a:avLst/>
            </a:pr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236"/>
            <p:cNvSpPr>
              <a:spLocks noChangeArrowheads="1"/>
            </p:cNvSpPr>
            <p:nvPr/>
          </p:nvSpPr>
          <p:spPr bwMode="auto">
            <a:xfrm>
              <a:off x="4587875" y="2163763"/>
              <a:ext cx="87313" cy="87313"/>
            </a:xfrm>
            <a:prstGeom prst="ellipse">
              <a:avLst/>
            </a:pr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Oval 237"/>
            <p:cNvSpPr>
              <a:spLocks noChangeArrowheads="1"/>
            </p:cNvSpPr>
            <p:nvPr/>
          </p:nvSpPr>
          <p:spPr bwMode="auto">
            <a:xfrm>
              <a:off x="4678363" y="2165351"/>
              <a:ext cx="41275" cy="42863"/>
            </a:xfrm>
            <a:prstGeom prst="ellipse">
              <a:avLst/>
            </a:pr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Oval 238"/>
            <p:cNvSpPr>
              <a:spLocks noChangeArrowheads="1"/>
            </p:cNvSpPr>
            <p:nvPr/>
          </p:nvSpPr>
          <p:spPr bwMode="auto">
            <a:xfrm>
              <a:off x="4757738" y="2190751"/>
              <a:ext cx="47625" cy="47625"/>
            </a:xfrm>
            <a:prstGeom prst="ellipse">
              <a:avLst/>
            </a:pr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239"/>
            <p:cNvSpPr>
              <a:spLocks noChangeArrowheads="1"/>
            </p:cNvSpPr>
            <p:nvPr/>
          </p:nvSpPr>
          <p:spPr bwMode="auto">
            <a:xfrm>
              <a:off x="4872038" y="2152651"/>
              <a:ext cx="23813" cy="23813"/>
            </a:xfrm>
            <a:prstGeom prst="ellipse">
              <a:avLst/>
            </a:pr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Oval 240"/>
            <p:cNvSpPr>
              <a:spLocks noChangeArrowheads="1"/>
            </p:cNvSpPr>
            <p:nvPr/>
          </p:nvSpPr>
          <p:spPr bwMode="auto">
            <a:xfrm>
              <a:off x="4710113" y="2116138"/>
              <a:ext cx="53975" cy="53975"/>
            </a:xfrm>
            <a:prstGeom prst="ellipse">
              <a:avLst/>
            </a:pr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Oval 241"/>
            <p:cNvSpPr>
              <a:spLocks noChangeArrowheads="1"/>
            </p:cNvSpPr>
            <p:nvPr/>
          </p:nvSpPr>
          <p:spPr bwMode="auto">
            <a:xfrm>
              <a:off x="4648200" y="2073276"/>
              <a:ext cx="31750" cy="33338"/>
            </a:xfrm>
            <a:prstGeom prst="ellipse">
              <a:avLst/>
            </a:pr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Oval 242"/>
            <p:cNvSpPr>
              <a:spLocks noChangeArrowheads="1"/>
            </p:cNvSpPr>
            <p:nvPr/>
          </p:nvSpPr>
          <p:spPr bwMode="auto">
            <a:xfrm>
              <a:off x="4914900" y="2163763"/>
              <a:ext cx="11113" cy="9525"/>
            </a:xfrm>
            <a:prstGeom prst="ellipse">
              <a:avLst/>
            </a:pr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Oval 243"/>
            <p:cNvSpPr>
              <a:spLocks noChangeArrowheads="1"/>
            </p:cNvSpPr>
            <p:nvPr/>
          </p:nvSpPr>
          <p:spPr bwMode="auto">
            <a:xfrm>
              <a:off x="4719638" y="1631951"/>
              <a:ext cx="28575" cy="28575"/>
            </a:xfrm>
            <a:prstGeom prst="ellipse">
              <a:avLst/>
            </a:pr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Oval 244"/>
            <p:cNvSpPr>
              <a:spLocks noChangeArrowheads="1"/>
            </p:cNvSpPr>
            <p:nvPr/>
          </p:nvSpPr>
          <p:spPr bwMode="auto">
            <a:xfrm>
              <a:off x="4779963" y="1671638"/>
              <a:ext cx="15875" cy="15875"/>
            </a:xfrm>
            <a:prstGeom prst="ellipse">
              <a:avLst/>
            </a:pr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Oval 245"/>
            <p:cNvSpPr>
              <a:spLocks noChangeArrowheads="1"/>
            </p:cNvSpPr>
            <p:nvPr/>
          </p:nvSpPr>
          <p:spPr bwMode="auto">
            <a:xfrm>
              <a:off x="4773613" y="1598613"/>
              <a:ext cx="28575" cy="28575"/>
            </a:xfrm>
            <a:prstGeom prst="ellipse">
              <a:avLst/>
            </a:pr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Oval 246"/>
            <p:cNvSpPr>
              <a:spLocks noChangeArrowheads="1"/>
            </p:cNvSpPr>
            <p:nvPr/>
          </p:nvSpPr>
          <p:spPr bwMode="auto">
            <a:xfrm>
              <a:off x="4740275" y="1851026"/>
              <a:ext cx="9525" cy="7938"/>
            </a:xfrm>
            <a:prstGeom prst="ellipse">
              <a:avLst/>
            </a:pr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Oval 247"/>
            <p:cNvSpPr>
              <a:spLocks noChangeArrowheads="1"/>
            </p:cNvSpPr>
            <p:nvPr/>
          </p:nvSpPr>
          <p:spPr bwMode="auto">
            <a:xfrm>
              <a:off x="4746625" y="1938338"/>
              <a:ext cx="53975" cy="53975"/>
            </a:xfrm>
            <a:prstGeom prst="ellipse">
              <a:avLst/>
            </a:pr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248"/>
            <p:cNvSpPr>
              <a:spLocks noChangeArrowheads="1"/>
            </p:cNvSpPr>
            <p:nvPr/>
          </p:nvSpPr>
          <p:spPr bwMode="auto">
            <a:xfrm>
              <a:off x="4727575" y="1558926"/>
              <a:ext cx="28575" cy="28575"/>
            </a:xfrm>
            <a:prstGeom prst="ellipse">
              <a:avLst/>
            </a:prstGeom>
            <a:solidFill>
              <a:srgbClr val="D8C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6" name="Freeform 252"/>
          <p:cNvSpPr>
            <a:spLocks/>
          </p:cNvSpPr>
          <p:nvPr/>
        </p:nvSpPr>
        <p:spPr bwMode="auto">
          <a:xfrm>
            <a:off x="4137982" y="4532313"/>
            <a:ext cx="374650" cy="866775"/>
          </a:xfrm>
          <a:custGeom>
            <a:avLst/>
            <a:gdLst>
              <a:gd name="T0" fmla="*/ 320 w 601"/>
              <a:gd name="T1" fmla="*/ 1392 h 1392"/>
              <a:gd name="T2" fmla="*/ 281 w 601"/>
              <a:gd name="T3" fmla="*/ 1392 h 1392"/>
              <a:gd name="T4" fmla="*/ 80 w 601"/>
              <a:gd name="T5" fmla="*/ 1191 h 1392"/>
              <a:gd name="T6" fmla="*/ 80 w 601"/>
              <a:gd name="T7" fmla="*/ 206 h 1392"/>
              <a:gd name="T8" fmla="*/ 0 w 601"/>
              <a:gd name="T9" fmla="*/ 105 h 1392"/>
              <a:gd name="T10" fmla="*/ 105 w 601"/>
              <a:gd name="T11" fmla="*/ 0 h 1392"/>
              <a:gd name="T12" fmla="*/ 496 w 601"/>
              <a:gd name="T13" fmla="*/ 0 h 1392"/>
              <a:gd name="T14" fmla="*/ 601 w 601"/>
              <a:gd name="T15" fmla="*/ 105 h 1392"/>
              <a:gd name="T16" fmla="*/ 521 w 601"/>
              <a:gd name="T17" fmla="*/ 206 h 1392"/>
              <a:gd name="T18" fmla="*/ 521 w 601"/>
              <a:gd name="T19" fmla="*/ 1191 h 1392"/>
              <a:gd name="T20" fmla="*/ 320 w 601"/>
              <a:gd name="T21" fmla="*/ 1392 h 1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01" h="1392">
                <a:moveTo>
                  <a:pt x="320" y="1392"/>
                </a:moveTo>
                <a:cubicBezTo>
                  <a:pt x="281" y="1392"/>
                  <a:pt x="281" y="1392"/>
                  <a:pt x="281" y="1392"/>
                </a:cubicBezTo>
                <a:cubicBezTo>
                  <a:pt x="170" y="1392"/>
                  <a:pt x="80" y="1302"/>
                  <a:pt x="80" y="1191"/>
                </a:cubicBezTo>
                <a:cubicBezTo>
                  <a:pt x="80" y="206"/>
                  <a:pt x="80" y="206"/>
                  <a:pt x="80" y="206"/>
                </a:cubicBezTo>
                <a:cubicBezTo>
                  <a:pt x="34" y="195"/>
                  <a:pt x="0" y="154"/>
                  <a:pt x="0" y="105"/>
                </a:cubicBezTo>
                <a:cubicBezTo>
                  <a:pt x="0" y="47"/>
                  <a:pt x="47" y="0"/>
                  <a:pt x="105" y="0"/>
                </a:cubicBezTo>
                <a:cubicBezTo>
                  <a:pt x="496" y="0"/>
                  <a:pt x="496" y="0"/>
                  <a:pt x="496" y="0"/>
                </a:cubicBezTo>
                <a:cubicBezTo>
                  <a:pt x="554" y="0"/>
                  <a:pt x="601" y="47"/>
                  <a:pt x="601" y="105"/>
                </a:cubicBezTo>
                <a:cubicBezTo>
                  <a:pt x="601" y="154"/>
                  <a:pt x="567" y="195"/>
                  <a:pt x="521" y="206"/>
                </a:cubicBezTo>
                <a:cubicBezTo>
                  <a:pt x="521" y="1191"/>
                  <a:pt x="521" y="1191"/>
                  <a:pt x="521" y="1191"/>
                </a:cubicBezTo>
                <a:cubicBezTo>
                  <a:pt x="521" y="1302"/>
                  <a:pt x="431" y="1392"/>
                  <a:pt x="320" y="1392"/>
                </a:cubicBezTo>
                <a:close/>
              </a:path>
            </a:pathLst>
          </a:custGeom>
          <a:solidFill>
            <a:srgbClr val="3836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Freeform 253"/>
          <p:cNvSpPr>
            <a:spLocks/>
          </p:cNvSpPr>
          <p:nvPr/>
        </p:nvSpPr>
        <p:spPr bwMode="auto">
          <a:xfrm>
            <a:off x="4166557" y="4560888"/>
            <a:ext cx="317500" cy="811213"/>
          </a:xfrm>
          <a:custGeom>
            <a:avLst/>
            <a:gdLst>
              <a:gd name="T0" fmla="*/ 451 w 511"/>
              <a:gd name="T1" fmla="*/ 0 h 1302"/>
              <a:gd name="T2" fmla="*/ 60 w 511"/>
              <a:gd name="T3" fmla="*/ 0 h 1302"/>
              <a:gd name="T4" fmla="*/ 0 w 511"/>
              <a:gd name="T5" fmla="*/ 60 h 1302"/>
              <a:gd name="T6" fmla="*/ 60 w 511"/>
              <a:gd name="T7" fmla="*/ 119 h 1302"/>
              <a:gd name="T8" fmla="*/ 80 w 511"/>
              <a:gd name="T9" fmla="*/ 119 h 1302"/>
              <a:gd name="T10" fmla="*/ 80 w 511"/>
              <a:gd name="T11" fmla="*/ 1146 h 1302"/>
              <a:gd name="T12" fmla="*/ 236 w 511"/>
              <a:gd name="T13" fmla="*/ 1302 h 1302"/>
              <a:gd name="T14" fmla="*/ 275 w 511"/>
              <a:gd name="T15" fmla="*/ 1302 h 1302"/>
              <a:gd name="T16" fmla="*/ 431 w 511"/>
              <a:gd name="T17" fmla="*/ 1146 h 1302"/>
              <a:gd name="T18" fmla="*/ 431 w 511"/>
              <a:gd name="T19" fmla="*/ 119 h 1302"/>
              <a:gd name="T20" fmla="*/ 451 w 511"/>
              <a:gd name="T21" fmla="*/ 119 h 1302"/>
              <a:gd name="T22" fmla="*/ 511 w 511"/>
              <a:gd name="T23" fmla="*/ 60 h 1302"/>
              <a:gd name="T24" fmla="*/ 451 w 511"/>
              <a:gd name="T25" fmla="*/ 0 h 1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11" h="1302">
                <a:moveTo>
                  <a:pt x="451" y="0"/>
                </a:moveTo>
                <a:cubicBezTo>
                  <a:pt x="60" y="0"/>
                  <a:pt x="60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93"/>
                  <a:pt x="27" y="119"/>
                  <a:pt x="60" y="119"/>
                </a:cubicBezTo>
                <a:cubicBezTo>
                  <a:pt x="80" y="119"/>
                  <a:pt x="80" y="119"/>
                  <a:pt x="80" y="119"/>
                </a:cubicBezTo>
                <a:cubicBezTo>
                  <a:pt x="80" y="1146"/>
                  <a:pt x="80" y="1146"/>
                  <a:pt x="80" y="1146"/>
                </a:cubicBezTo>
                <a:cubicBezTo>
                  <a:pt x="80" y="1232"/>
                  <a:pt x="150" y="1302"/>
                  <a:pt x="236" y="1302"/>
                </a:cubicBezTo>
                <a:cubicBezTo>
                  <a:pt x="275" y="1302"/>
                  <a:pt x="275" y="1302"/>
                  <a:pt x="275" y="1302"/>
                </a:cubicBezTo>
                <a:cubicBezTo>
                  <a:pt x="361" y="1302"/>
                  <a:pt x="431" y="1232"/>
                  <a:pt x="431" y="1146"/>
                </a:cubicBezTo>
                <a:cubicBezTo>
                  <a:pt x="431" y="119"/>
                  <a:pt x="431" y="119"/>
                  <a:pt x="431" y="119"/>
                </a:cubicBezTo>
                <a:cubicBezTo>
                  <a:pt x="451" y="119"/>
                  <a:pt x="451" y="119"/>
                  <a:pt x="451" y="119"/>
                </a:cubicBezTo>
                <a:cubicBezTo>
                  <a:pt x="484" y="119"/>
                  <a:pt x="511" y="93"/>
                  <a:pt x="511" y="60"/>
                </a:cubicBezTo>
                <a:cubicBezTo>
                  <a:pt x="511" y="27"/>
                  <a:pt x="484" y="0"/>
                  <a:pt x="45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Freeform 254"/>
          <p:cNvSpPr>
            <a:spLocks/>
          </p:cNvSpPr>
          <p:nvPr/>
        </p:nvSpPr>
        <p:spPr bwMode="auto">
          <a:xfrm>
            <a:off x="4244344" y="4905376"/>
            <a:ext cx="161925" cy="438150"/>
          </a:xfrm>
          <a:custGeom>
            <a:avLst/>
            <a:gdLst>
              <a:gd name="T0" fmla="*/ 0 w 261"/>
              <a:gd name="T1" fmla="*/ 0 h 705"/>
              <a:gd name="T2" fmla="*/ 0 w 261"/>
              <a:gd name="T3" fmla="*/ 594 h 705"/>
              <a:gd name="T4" fmla="*/ 111 w 261"/>
              <a:gd name="T5" fmla="*/ 705 h 705"/>
              <a:gd name="T6" fmla="*/ 150 w 261"/>
              <a:gd name="T7" fmla="*/ 705 h 705"/>
              <a:gd name="T8" fmla="*/ 261 w 261"/>
              <a:gd name="T9" fmla="*/ 594 h 705"/>
              <a:gd name="T10" fmla="*/ 261 w 261"/>
              <a:gd name="T11" fmla="*/ 0 h 705"/>
              <a:gd name="T12" fmla="*/ 0 w 261"/>
              <a:gd name="T13" fmla="*/ 0 h 7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1" h="705">
                <a:moveTo>
                  <a:pt x="0" y="0"/>
                </a:moveTo>
                <a:cubicBezTo>
                  <a:pt x="0" y="594"/>
                  <a:pt x="0" y="594"/>
                  <a:pt x="0" y="594"/>
                </a:cubicBezTo>
                <a:cubicBezTo>
                  <a:pt x="0" y="656"/>
                  <a:pt x="50" y="705"/>
                  <a:pt x="111" y="705"/>
                </a:cubicBezTo>
                <a:cubicBezTo>
                  <a:pt x="150" y="705"/>
                  <a:pt x="150" y="705"/>
                  <a:pt x="150" y="705"/>
                </a:cubicBezTo>
                <a:cubicBezTo>
                  <a:pt x="211" y="705"/>
                  <a:pt x="261" y="656"/>
                  <a:pt x="261" y="594"/>
                </a:cubicBezTo>
                <a:cubicBezTo>
                  <a:pt x="261" y="0"/>
                  <a:pt x="261" y="0"/>
                  <a:pt x="261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A534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9" name="Freeform 255"/>
          <p:cNvSpPr>
            <a:spLocks/>
          </p:cNvSpPr>
          <p:nvPr/>
        </p:nvSpPr>
        <p:spPr bwMode="auto">
          <a:xfrm>
            <a:off x="4587244" y="4532313"/>
            <a:ext cx="374650" cy="866775"/>
          </a:xfrm>
          <a:custGeom>
            <a:avLst/>
            <a:gdLst>
              <a:gd name="T0" fmla="*/ 320 w 600"/>
              <a:gd name="T1" fmla="*/ 1392 h 1392"/>
              <a:gd name="T2" fmla="*/ 281 w 600"/>
              <a:gd name="T3" fmla="*/ 1392 h 1392"/>
              <a:gd name="T4" fmla="*/ 80 w 600"/>
              <a:gd name="T5" fmla="*/ 1191 h 1392"/>
              <a:gd name="T6" fmla="*/ 80 w 600"/>
              <a:gd name="T7" fmla="*/ 206 h 1392"/>
              <a:gd name="T8" fmla="*/ 0 w 600"/>
              <a:gd name="T9" fmla="*/ 105 h 1392"/>
              <a:gd name="T10" fmla="*/ 104 w 600"/>
              <a:gd name="T11" fmla="*/ 0 h 1392"/>
              <a:gd name="T12" fmla="*/ 496 w 600"/>
              <a:gd name="T13" fmla="*/ 0 h 1392"/>
              <a:gd name="T14" fmla="*/ 600 w 600"/>
              <a:gd name="T15" fmla="*/ 105 h 1392"/>
              <a:gd name="T16" fmla="*/ 521 w 600"/>
              <a:gd name="T17" fmla="*/ 206 h 1392"/>
              <a:gd name="T18" fmla="*/ 521 w 600"/>
              <a:gd name="T19" fmla="*/ 1191 h 1392"/>
              <a:gd name="T20" fmla="*/ 320 w 600"/>
              <a:gd name="T21" fmla="*/ 1392 h 1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00" h="1392">
                <a:moveTo>
                  <a:pt x="320" y="1392"/>
                </a:moveTo>
                <a:cubicBezTo>
                  <a:pt x="281" y="1392"/>
                  <a:pt x="281" y="1392"/>
                  <a:pt x="281" y="1392"/>
                </a:cubicBezTo>
                <a:cubicBezTo>
                  <a:pt x="170" y="1392"/>
                  <a:pt x="80" y="1302"/>
                  <a:pt x="80" y="1191"/>
                </a:cubicBezTo>
                <a:cubicBezTo>
                  <a:pt x="80" y="206"/>
                  <a:pt x="80" y="206"/>
                  <a:pt x="80" y="206"/>
                </a:cubicBezTo>
                <a:cubicBezTo>
                  <a:pt x="34" y="195"/>
                  <a:pt x="0" y="154"/>
                  <a:pt x="0" y="105"/>
                </a:cubicBezTo>
                <a:cubicBezTo>
                  <a:pt x="0" y="47"/>
                  <a:pt x="47" y="0"/>
                  <a:pt x="104" y="0"/>
                </a:cubicBezTo>
                <a:cubicBezTo>
                  <a:pt x="496" y="0"/>
                  <a:pt x="496" y="0"/>
                  <a:pt x="496" y="0"/>
                </a:cubicBezTo>
                <a:cubicBezTo>
                  <a:pt x="554" y="0"/>
                  <a:pt x="600" y="47"/>
                  <a:pt x="600" y="105"/>
                </a:cubicBezTo>
                <a:cubicBezTo>
                  <a:pt x="600" y="154"/>
                  <a:pt x="566" y="195"/>
                  <a:pt x="521" y="206"/>
                </a:cubicBezTo>
                <a:cubicBezTo>
                  <a:pt x="521" y="1191"/>
                  <a:pt x="521" y="1191"/>
                  <a:pt x="521" y="1191"/>
                </a:cubicBezTo>
                <a:cubicBezTo>
                  <a:pt x="521" y="1302"/>
                  <a:pt x="430" y="1392"/>
                  <a:pt x="320" y="1392"/>
                </a:cubicBezTo>
                <a:close/>
              </a:path>
            </a:pathLst>
          </a:custGeom>
          <a:solidFill>
            <a:srgbClr val="3836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" name="Freeform 256"/>
          <p:cNvSpPr>
            <a:spLocks/>
          </p:cNvSpPr>
          <p:nvPr/>
        </p:nvSpPr>
        <p:spPr bwMode="auto">
          <a:xfrm>
            <a:off x="4615819" y="4560888"/>
            <a:ext cx="317500" cy="811213"/>
          </a:xfrm>
          <a:custGeom>
            <a:avLst/>
            <a:gdLst>
              <a:gd name="T0" fmla="*/ 451 w 511"/>
              <a:gd name="T1" fmla="*/ 0 h 1302"/>
              <a:gd name="T2" fmla="*/ 59 w 511"/>
              <a:gd name="T3" fmla="*/ 0 h 1302"/>
              <a:gd name="T4" fmla="*/ 0 w 511"/>
              <a:gd name="T5" fmla="*/ 60 h 1302"/>
              <a:gd name="T6" fmla="*/ 59 w 511"/>
              <a:gd name="T7" fmla="*/ 119 h 1302"/>
              <a:gd name="T8" fmla="*/ 80 w 511"/>
              <a:gd name="T9" fmla="*/ 119 h 1302"/>
              <a:gd name="T10" fmla="*/ 80 w 511"/>
              <a:gd name="T11" fmla="*/ 1146 h 1302"/>
              <a:gd name="T12" fmla="*/ 236 w 511"/>
              <a:gd name="T13" fmla="*/ 1302 h 1302"/>
              <a:gd name="T14" fmla="*/ 275 w 511"/>
              <a:gd name="T15" fmla="*/ 1302 h 1302"/>
              <a:gd name="T16" fmla="*/ 431 w 511"/>
              <a:gd name="T17" fmla="*/ 1146 h 1302"/>
              <a:gd name="T18" fmla="*/ 431 w 511"/>
              <a:gd name="T19" fmla="*/ 119 h 1302"/>
              <a:gd name="T20" fmla="*/ 451 w 511"/>
              <a:gd name="T21" fmla="*/ 119 h 1302"/>
              <a:gd name="T22" fmla="*/ 511 w 511"/>
              <a:gd name="T23" fmla="*/ 60 h 1302"/>
              <a:gd name="T24" fmla="*/ 451 w 511"/>
              <a:gd name="T25" fmla="*/ 0 h 1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11" h="1302">
                <a:moveTo>
                  <a:pt x="451" y="0"/>
                </a:moveTo>
                <a:cubicBezTo>
                  <a:pt x="59" y="0"/>
                  <a:pt x="59" y="0"/>
                  <a:pt x="59" y="0"/>
                </a:cubicBezTo>
                <a:cubicBezTo>
                  <a:pt x="26" y="0"/>
                  <a:pt x="0" y="27"/>
                  <a:pt x="0" y="60"/>
                </a:cubicBezTo>
                <a:cubicBezTo>
                  <a:pt x="0" y="93"/>
                  <a:pt x="26" y="119"/>
                  <a:pt x="59" y="119"/>
                </a:cubicBezTo>
                <a:cubicBezTo>
                  <a:pt x="80" y="119"/>
                  <a:pt x="80" y="119"/>
                  <a:pt x="80" y="119"/>
                </a:cubicBezTo>
                <a:cubicBezTo>
                  <a:pt x="80" y="1146"/>
                  <a:pt x="80" y="1146"/>
                  <a:pt x="80" y="1146"/>
                </a:cubicBezTo>
                <a:cubicBezTo>
                  <a:pt x="80" y="1232"/>
                  <a:pt x="149" y="1302"/>
                  <a:pt x="236" y="1302"/>
                </a:cubicBezTo>
                <a:cubicBezTo>
                  <a:pt x="275" y="1302"/>
                  <a:pt x="275" y="1302"/>
                  <a:pt x="275" y="1302"/>
                </a:cubicBezTo>
                <a:cubicBezTo>
                  <a:pt x="361" y="1302"/>
                  <a:pt x="431" y="1232"/>
                  <a:pt x="431" y="1146"/>
                </a:cubicBezTo>
                <a:cubicBezTo>
                  <a:pt x="431" y="119"/>
                  <a:pt x="431" y="119"/>
                  <a:pt x="431" y="119"/>
                </a:cubicBezTo>
                <a:cubicBezTo>
                  <a:pt x="451" y="119"/>
                  <a:pt x="451" y="119"/>
                  <a:pt x="451" y="119"/>
                </a:cubicBezTo>
                <a:cubicBezTo>
                  <a:pt x="484" y="119"/>
                  <a:pt x="511" y="93"/>
                  <a:pt x="511" y="60"/>
                </a:cubicBezTo>
                <a:cubicBezTo>
                  <a:pt x="511" y="27"/>
                  <a:pt x="484" y="0"/>
                  <a:pt x="45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Rectangle 257"/>
          <p:cNvSpPr>
            <a:spLocks noChangeArrowheads="1"/>
          </p:cNvSpPr>
          <p:nvPr/>
        </p:nvSpPr>
        <p:spPr bwMode="auto">
          <a:xfrm>
            <a:off x="4692019" y="4783138"/>
            <a:ext cx="163513" cy="173038"/>
          </a:xfrm>
          <a:prstGeom prst="rect">
            <a:avLst/>
          </a:prstGeom>
          <a:solidFill>
            <a:srgbClr val="60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Freeform 258"/>
          <p:cNvSpPr>
            <a:spLocks/>
          </p:cNvSpPr>
          <p:nvPr/>
        </p:nvSpPr>
        <p:spPr bwMode="auto">
          <a:xfrm>
            <a:off x="4692019" y="4956176"/>
            <a:ext cx="163513" cy="387350"/>
          </a:xfrm>
          <a:custGeom>
            <a:avLst/>
            <a:gdLst>
              <a:gd name="T0" fmla="*/ 0 w 262"/>
              <a:gd name="T1" fmla="*/ 0 h 623"/>
              <a:gd name="T2" fmla="*/ 0 w 262"/>
              <a:gd name="T3" fmla="*/ 512 h 623"/>
              <a:gd name="T4" fmla="*/ 112 w 262"/>
              <a:gd name="T5" fmla="*/ 623 h 623"/>
              <a:gd name="T6" fmla="*/ 151 w 262"/>
              <a:gd name="T7" fmla="*/ 623 h 623"/>
              <a:gd name="T8" fmla="*/ 262 w 262"/>
              <a:gd name="T9" fmla="*/ 512 h 623"/>
              <a:gd name="T10" fmla="*/ 262 w 262"/>
              <a:gd name="T11" fmla="*/ 0 h 623"/>
              <a:gd name="T12" fmla="*/ 0 w 262"/>
              <a:gd name="T13" fmla="*/ 0 h 6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2" h="623">
                <a:moveTo>
                  <a:pt x="0" y="0"/>
                </a:moveTo>
                <a:cubicBezTo>
                  <a:pt x="0" y="512"/>
                  <a:pt x="0" y="512"/>
                  <a:pt x="0" y="512"/>
                </a:cubicBezTo>
                <a:cubicBezTo>
                  <a:pt x="0" y="574"/>
                  <a:pt x="50" y="623"/>
                  <a:pt x="112" y="623"/>
                </a:cubicBezTo>
                <a:cubicBezTo>
                  <a:pt x="151" y="623"/>
                  <a:pt x="151" y="623"/>
                  <a:pt x="151" y="623"/>
                </a:cubicBezTo>
                <a:cubicBezTo>
                  <a:pt x="212" y="623"/>
                  <a:pt x="262" y="574"/>
                  <a:pt x="262" y="512"/>
                </a:cubicBezTo>
                <a:cubicBezTo>
                  <a:pt x="262" y="0"/>
                  <a:pt x="262" y="0"/>
                  <a:pt x="262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3F3F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Freeform 259"/>
          <p:cNvSpPr>
            <a:spLocks/>
          </p:cNvSpPr>
          <p:nvPr/>
        </p:nvSpPr>
        <p:spPr bwMode="auto">
          <a:xfrm>
            <a:off x="5036507" y="4532313"/>
            <a:ext cx="374650" cy="866775"/>
          </a:xfrm>
          <a:custGeom>
            <a:avLst/>
            <a:gdLst>
              <a:gd name="T0" fmla="*/ 319 w 600"/>
              <a:gd name="T1" fmla="*/ 1392 h 1392"/>
              <a:gd name="T2" fmla="*/ 280 w 600"/>
              <a:gd name="T3" fmla="*/ 1392 h 1392"/>
              <a:gd name="T4" fmla="*/ 79 w 600"/>
              <a:gd name="T5" fmla="*/ 1191 h 1392"/>
              <a:gd name="T6" fmla="*/ 79 w 600"/>
              <a:gd name="T7" fmla="*/ 206 h 1392"/>
              <a:gd name="T8" fmla="*/ 0 w 600"/>
              <a:gd name="T9" fmla="*/ 105 h 1392"/>
              <a:gd name="T10" fmla="*/ 104 w 600"/>
              <a:gd name="T11" fmla="*/ 0 h 1392"/>
              <a:gd name="T12" fmla="*/ 496 w 600"/>
              <a:gd name="T13" fmla="*/ 0 h 1392"/>
              <a:gd name="T14" fmla="*/ 600 w 600"/>
              <a:gd name="T15" fmla="*/ 105 h 1392"/>
              <a:gd name="T16" fmla="*/ 520 w 600"/>
              <a:gd name="T17" fmla="*/ 206 h 1392"/>
              <a:gd name="T18" fmla="*/ 520 w 600"/>
              <a:gd name="T19" fmla="*/ 1191 h 1392"/>
              <a:gd name="T20" fmla="*/ 319 w 600"/>
              <a:gd name="T21" fmla="*/ 1392 h 1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00" h="1392">
                <a:moveTo>
                  <a:pt x="319" y="1392"/>
                </a:moveTo>
                <a:cubicBezTo>
                  <a:pt x="280" y="1392"/>
                  <a:pt x="280" y="1392"/>
                  <a:pt x="280" y="1392"/>
                </a:cubicBezTo>
                <a:cubicBezTo>
                  <a:pt x="170" y="1392"/>
                  <a:pt x="79" y="1302"/>
                  <a:pt x="79" y="1191"/>
                </a:cubicBezTo>
                <a:cubicBezTo>
                  <a:pt x="79" y="206"/>
                  <a:pt x="79" y="206"/>
                  <a:pt x="79" y="206"/>
                </a:cubicBezTo>
                <a:cubicBezTo>
                  <a:pt x="34" y="195"/>
                  <a:pt x="0" y="154"/>
                  <a:pt x="0" y="105"/>
                </a:cubicBezTo>
                <a:cubicBezTo>
                  <a:pt x="0" y="47"/>
                  <a:pt x="46" y="0"/>
                  <a:pt x="104" y="0"/>
                </a:cubicBezTo>
                <a:cubicBezTo>
                  <a:pt x="496" y="0"/>
                  <a:pt x="496" y="0"/>
                  <a:pt x="496" y="0"/>
                </a:cubicBezTo>
                <a:cubicBezTo>
                  <a:pt x="553" y="0"/>
                  <a:pt x="600" y="47"/>
                  <a:pt x="600" y="105"/>
                </a:cubicBezTo>
                <a:cubicBezTo>
                  <a:pt x="600" y="154"/>
                  <a:pt x="566" y="195"/>
                  <a:pt x="520" y="206"/>
                </a:cubicBezTo>
                <a:cubicBezTo>
                  <a:pt x="520" y="1191"/>
                  <a:pt x="520" y="1191"/>
                  <a:pt x="520" y="1191"/>
                </a:cubicBezTo>
                <a:cubicBezTo>
                  <a:pt x="520" y="1302"/>
                  <a:pt x="430" y="1392"/>
                  <a:pt x="319" y="1392"/>
                </a:cubicBezTo>
                <a:close/>
              </a:path>
            </a:pathLst>
          </a:custGeom>
          <a:solidFill>
            <a:srgbClr val="3836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Freeform 260"/>
          <p:cNvSpPr>
            <a:spLocks/>
          </p:cNvSpPr>
          <p:nvPr/>
        </p:nvSpPr>
        <p:spPr bwMode="auto">
          <a:xfrm>
            <a:off x="5065082" y="4560888"/>
            <a:ext cx="317500" cy="811213"/>
          </a:xfrm>
          <a:custGeom>
            <a:avLst/>
            <a:gdLst>
              <a:gd name="T0" fmla="*/ 452 w 511"/>
              <a:gd name="T1" fmla="*/ 0 h 1302"/>
              <a:gd name="T2" fmla="*/ 60 w 511"/>
              <a:gd name="T3" fmla="*/ 0 h 1302"/>
              <a:gd name="T4" fmla="*/ 0 w 511"/>
              <a:gd name="T5" fmla="*/ 60 h 1302"/>
              <a:gd name="T6" fmla="*/ 60 w 511"/>
              <a:gd name="T7" fmla="*/ 119 h 1302"/>
              <a:gd name="T8" fmla="*/ 80 w 511"/>
              <a:gd name="T9" fmla="*/ 119 h 1302"/>
              <a:gd name="T10" fmla="*/ 80 w 511"/>
              <a:gd name="T11" fmla="*/ 1146 h 1302"/>
              <a:gd name="T12" fmla="*/ 236 w 511"/>
              <a:gd name="T13" fmla="*/ 1302 h 1302"/>
              <a:gd name="T14" fmla="*/ 275 w 511"/>
              <a:gd name="T15" fmla="*/ 1302 h 1302"/>
              <a:gd name="T16" fmla="*/ 431 w 511"/>
              <a:gd name="T17" fmla="*/ 1146 h 1302"/>
              <a:gd name="T18" fmla="*/ 431 w 511"/>
              <a:gd name="T19" fmla="*/ 119 h 1302"/>
              <a:gd name="T20" fmla="*/ 452 w 511"/>
              <a:gd name="T21" fmla="*/ 119 h 1302"/>
              <a:gd name="T22" fmla="*/ 511 w 511"/>
              <a:gd name="T23" fmla="*/ 60 h 1302"/>
              <a:gd name="T24" fmla="*/ 452 w 511"/>
              <a:gd name="T25" fmla="*/ 0 h 1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11" h="1302">
                <a:moveTo>
                  <a:pt x="452" y="0"/>
                </a:moveTo>
                <a:cubicBezTo>
                  <a:pt x="60" y="0"/>
                  <a:pt x="60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93"/>
                  <a:pt x="27" y="119"/>
                  <a:pt x="60" y="119"/>
                </a:cubicBezTo>
                <a:cubicBezTo>
                  <a:pt x="80" y="119"/>
                  <a:pt x="80" y="119"/>
                  <a:pt x="80" y="119"/>
                </a:cubicBezTo>
                <a:cubicBezTo>
                  <a:pt x="80" y="1146"/>
                  <a:pt x="80" y="1146"/>
                  <a:pt x="80" y="1146"/>
                </a:cubicBezTo>
                <a:cubicBezTo>
                  <a:pt x="80" y="1232"/>
                  <a:pt x="150" y="1302"/>
                  <a:pt x="236" y="1302"/>
                </a:cubicBezTo>
                <a:cubicBezTo>
                  <a:pt x="275" y="1302"/>
                  <a:pt x="275" y="1302"/>
                  <a:pt x="275" y="1302"/>
                </a:cubicBezTo>
                <a:cubicBezTo>
                  <a:pt x="362" y="1302"/>
                  <a:pt x="431" y="1232"/>
                  <a:pt x="431" y="1146"/>
                </a:cubicBezTo>
                <a:cubicBezTo>
                  <a:pt x="431" y="119"/>
                  <a:pt x="431" y="119"/>
                  <a:pt x="431" y="119"/>
                </a:cubicBezTo>
                <a:cubicBezTo>
                  <a:pt x="452" y="119"/>
                  <a:pt x="452" y="119"/>
                  <a:pt x="452" y="119"/>
                </a:cubicBezTo>
                <a:cubicBezTo>
                  <a:pt x="485" y="119"/>
                  <a:pt x="511" y="93"/>
                  <a:pt x="511" y="60"/>
                </a:cubicBezTo>
                <a:cubicBezTo>
                  <a:pt x="511" y="27"/>
                  <a:pt x="485" y="0"/>
                  <a:pt x="45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Rectangle 261"/>
          <p:cNvSpPr>
            <a:spLocks noChangeArrowheads="1"/>
          </p:cNvSpPr>
          <p:nvPr/>
        </p:nvSpPr>
        <p:spPr bwMode="auto">
          <a:xfrm>
            <a:off x="5142869" y="4956176"/>
            <a:ext cx="161925" cy="234950"/>
          </a:xfrm>
          <a:prstGeom prst="rect">
            <a:avLst/>
          </a:prstGeom>
          <a:solidFill>
            <a:srgbClr val="CAA6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Freeform 262"/>
          <p:cNvSpPr>
            <a:spLocks/>
          </p:cNvSpPr>
          <p:nvPr/>
        </p:nvSpPr>
        <p:spPr bwMode="auto">
          <a:xfrm>
            <a:off x="5142869" y="5191126"/>
            <a:ext cx="161925" cy="152400"/>
          </a:xfrm>
          <a:custGeom>
            <a:avLst/>
            <a:gdLst>
              <a:gd name="T0" fmla="*/ 0 w 262"/>
              <a:gd name="T1" fmla="*/ 0 h 246"/>
              <a:gd name="T2" fmla="*/ 0 w 262"/>
              <a:gd name="T3" fmla="*/ 135 h 246"/>
              <a:gd name="T4" fmla="*/ 111 w 262"/>
              <a:gd name="T5" fmla="*/ 246 h 246"/>
              <a:gd name="T6" fmla="*/ 150 w 262"/>
              <a:gd name="T7" fmla="*/ 246 h 246"/>
              <a:gd name="T8" fmla="*/ 262 w 262"/>
              <a:gd name="T9" fmla="*/ 135 h 246"/>
              <a:gd name="T10" fmla="*/ 262 w 262"/>
              <a:gd name="T11" fmla="*/ 0 h 246"/>
              <a:gd name="T12" fmla="*/ 0 w 262"/>
              <a:gd name="T13" fmla="*/ 0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2" h="246">
                <a:moveTo>
                  <a:pt x="0" y="0"/>
                </a:moveTo>
                <a:cubicBezTo>
                  <a:pt x="0" y="135"/>
                  <a:pt x="0" y="135"/>
                  <a:pt x="0" y="135"/>
                </a:cubicBezTo>
                <a:cubicBezTo>
                  <a:pt x="0" y="197"/>
                  <a:pt x="50" y="246"/>
                  <a:pt x="111" y="246"/>
                </a:cubicBezTo>
                <a:cubicBezTo>
                  <a:pt x="150" y="246"/>
                  <a:pt x="150" y="246"/>
                  <a:pt x="150" y="246"/>
                </a:cubicBezTo>
                <a:cubicBezTo>
                  <a:pt x="212" y="246"/>
                  <a:pt x="262" y="197"/>
                  <a:pt x="262" y="135"/>
                </a:cubicBezTo>
                <a:cubicBezTo>
                  <a:pt x="262" y="0"/>
                  <a:pt x="262" y="0"/>
                  <a:pt x="262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CAA6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Freeform 263"/>
          <p:cNvSpPr>
            <a:spLocks/>
          </p:cNvSpPr>
          <p:nvPr/>
        </p:nvSpPr>
        <p:spPr bwMode="auto">
          <a:xfrm>
            <a:off x="5485769" y="4532313"/>
            <a:ext cx="374650" cy="866775"/>
          </a:xfrm>
          <a:custGeom>
            <a:avLst/>
            <a:gdLst>
              <a:gd name="T0" fmla="*/ 320 w 601"/>
              <a:gd name="T1" fmla="*/ 1392 h 1392"/>
              <a:gd name="T2" fmla="*/ 281 w 601"/>
              <a:gd name="T3" fmla="*/ 1392 h 1392"/>
              <a:gd name="T4" fmla="*/ 80 w 601"/>
              <a:gd name="T5" fmla="*/ 1191 h 1392"/>
              <a:gd name="T6" fmla="*/ 80 w 601"/>
              <a:gd name="T7" fmla="*/ 206 h 1392"/>
              <a:gd name="T8" fmla="*/ 0 w 601"/>
              <a:gd name="T9" fmla="*/ 105 h 1392"/>
              <a:gd name="T10" fmla="*/ 105 w 601"/>
              <a:gd name="T11" fmla="*/ 0 h 1392"/>
              <a:gd name="T12" fmla="*/ 496 w 601"/>
              <a:gd name="T13" fmla="*/ 0 h 1392"/>
              <a:gd name="T14" fmla="*/ 601 w 601"/>
              <a:gd name="T15" fmla="*/ 105 h 1392"/>
              <a:gd name="T16" fmla="*/ 521 w 601"/>
              <a:gd name="T17" fmla="*/ 206 h 1392"/>
              <a:gd name="T18" fmla="*/ 521 w 601"/>
              <a:gd name="T19" fmla="*/ 1191 h 1392"/>
              <a:gd name="T20" fmla="*/ 320 w 601"/>
              <a:gd name="T21" fmla="*/ 1392 h 1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01" h="1392">
                <a:moveTo>
                  <a:pt x="320" y="1392"/>
                </a:moveTo>
                <a:cubicBezTo>
                  <a:pt x="281" y="1392"/>
                  <a:pt x="281" y="1392"/>
                  <a:pt x="281" y="1392"/>
                </a:cubicBezTo>
                <a:cubicBezTo>
                  <a:pt x="170" y="1392"/>
                  <a:pt x="80" y="1302"/>
                  <a:pt x="80" y="1191"/>
                </a:cubicBezTo>
                <a:cubicBezTo>
                  <a:pt x="80" y="206"/>
                  <a:pt x="80" y="206"/>
                  <a:pt x="80" y="206"/>
                </a:cubicBezTo>
                <a:cubicBezTo>
                  <a:pt x="34" y="195"/>
                  <a:pt x="0" y="154"/>
                  <a:pt x="0" y="105"/>
                </a:cubicBezTo>
                <a:cubicBezTo>
                  <a:pt x="0" y="47"/>
                  <a:pt x="47" y="0"/>
                  <a:pt x="105" y="0"/>
                </a:cubicBezTo>
                <a:cubicBezTo>
                  <a:pt x="496" y="0"/>
                  <a:pt x="496" y="0"/>
                  <a:pt x="496" y="0"/>
                </a:cubicBezTo>
                <a:cubicBezTo>
                  <a:pt x="554" y="0"/>
                  <a:pt x="601" y="47"/>
                  <a:pt x="601" y="105"/>
                </a:cubicBezTo>
                <a:cubicBezTo>
                  <a:pt x="601" y="154"/>
                  <a:pt x="567" y="195"/>
                  <a:pt x="521" y="206"/>
                </a:cubicBezTo>
                <a:cubicBezTo>
                  <a:pt x="521" y="1191"/>
                  <a:pt x="521" y="1191"/>
                  <a:pt x="521" y="1191"/>
                </a:cubicBezTo>
                <a:cubicBezTo>
                  <a:pt x="521" y="1302"/>
                  <a:pt x="431" y="1392"/>
                  <a:pt x="320" y="1392"/>
                </a:cubicBezTo>
                <a:close/>
              </a:path>
            </a:pathLst>
          </a:custGeom>
          <a:solidFill>
            <a:srgbClr val="3836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Freeform 264"/>
          <p:cNvSpPr>
            <a:spLocks/>
          </p:cNvSpPr>
          <p:nvPr/>
        </p:nvSpPr>
        <p:spPr bwMode="auto">
          <a:xfrm>
            <a:off x="5514344" y="4560888"/>
            <a:ext cx="317500" cy="811213"/>
          </a:xfrm>
          <a:custGeom>
            <a:avLst/>
            <a:gdLst>
              <a:gd name="T0" fmla="*/ 451 w 511"/>
              <a:gd name="T1" fmla="*/ 0 h 1302"/>
              <a:gd name="T2" fmla="*/ 60 w 511"/>
              <a:gd name="T3" fmla="*/ 0 h 1302"/>
              <a:gd name="T4" fmla="*/ 0 w 511"/>
              <a:gd name="T5" fmla="*/ 60 h 1302"/>
              <a:gd name="T6" fmla="*/ 60 w 511"/>
              <a:gd name="T7" fmla="*/ 119 h 1302"/>
              <a:gd name="T8" fmla="*/ 80 w 511"/>
              <a:gd name="T9" fmla="*/ 119 h 1302"/>
              <a:gd name="T10" fmla="*/ 80 w 511"/>
              <a:gd name="T11" fmla="*/ 1146 h 1302"/>
              <a:gd name="T12" fmla="*/ 236 w 511"/>
              <a:gd name="T13" fmla="*/ 1302 h 1302"/>
              <a:gd name="T14" fmla="*/ 275 w 511"/>
              <a:gd name="T15" fmla="*/ 1302 h 1302"/>
              <a:gd name="T16" fmla="*/ 431 w 511"/>
              <a:gd name="T17" fmla="*/ 1146 h 1302"/>
              <a:gd name="T18" fmla="*/ 431 w 511"/>
              <a:gd name="T19" fmla="*/ 119 h 1302"/>
              <a:gd name="T20" fmla="*/ 451 w 511"/>
              <a:gd name="T21" fmla="*/ 119 h 1302"/>
              <a:gd name="T22" fmla="*/ 511 w 511"/>
              <a:gd name="T23" fmla="*/ 60 h 1302"/>
              <a:gd name="T24" fmla="*/ 451 w 511"/>
              <a:gd name="T25" fmla="*/ 0 h 1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11" h="1302">
                <a:moveTo>
                  <a:pt x="451" y="0"/>
                </a:moveTo>
                <a:cubicBezTo>
                  <a:pt x="60" y="0"/>
                  <a:pt x="60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93"/>
                  <a:pt x="27" y="119"/>
                  <a:pt x="60" y="119"/>
                </a:cubicBezTo>
                <a:cubicBezTo>
                  <a:pt x="80" y="119"/>
                  <a:pt x="80" y="119"/>
                  <a:pt x="80" y="119"/>
                </a:cubicBezTo>
                <a:cubicBezTo>
                  <a:pt x="80" y="1146"/>
                  <a:pt x="80" y="1146"/>
                  <a:pt x="80" y="1146"/>
                </a:cubicBezTo>
                <a:cubicBezTo>
                  <a:pt x="80" y="1232"/>
                  <a:pt x="150" y="1302"/>
                  <a:pt x="236" y="1302"/>
                </a:cubicBezTo>
                <a:cubicBezTo>
                  <a:pt x="275" y="1302"/>
                  <a:pt x="275" y="1302"/>
                  <a:pt x="275" y="1302"/>
                </a:cubicBezTo>
                <a:cubicBezTo>
                  <a:pt x="361" y="1302"/>
                  <a:pt x="431" y="1232"/>
                  <a:pt x="431" y="1146"/>
                </a:cubicBezTo>
                <a:cubicBezTo>
                  <a:pt x="431" y="119"/>
                  <a:pt x="431" y="119"/>
                  <a:pt x="431" y="119"/>
                </a:cubicBezTo>
                <a:cubicBezTo>
                  <a:pt x="451" y="119"/>
                  <a:pt x="451" y="119"/>
                  <a:pt x="451" y="119"/>
                </a:cubicBezTo>
                <a:cubicBezTo>
                  <a:pt x="484" y="119"/>
                  <a:pt x="511" y="93"/>
                  <a:pt x="511" y="60"/>
                </a:cubicBezTo>
                <a:cubicBezTo>
                  <a:pt x="511" y="27"/>
                  <a:pt x="484" y="0"/>
                  <a:pt x="45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Freeform 265"/>
          <p:cNvSpPr>
            <a:spLocks/>
          </p:cNvSpPr>
          <p:nvPr/>
        </p:nvSpPr>
        <p:spPr bwMode="auto">
          <a:xfrm>
            <a:off x="5592132" y="4940301"/>
            <a:ext cx="161925" cy="403225"/>
          </a:xfrm>
          <a:custGeom>
            <a:avLst/>
            <a:gdLst>
              <a:gd name="T0" fmla="*/ 0 w 261"/>
              <a:gd name="T1" fmla="*/ 0 h 649"/>
              <a:gd name="T2" fmla="*/ 0 w 261"/>
              <a:gd name="T3" fmla="*/ 538 h 649"/>
              <a:gd name="T4" fmla="*/ 111 w 261"/>
              <a:gd name="T5" fmla="*/ 649 h 649"/>
              <a:gd name="T6" fmla="*/ 150 w 261"/>
              <a:gd name="T7" fmla="*/ 649 h 649"/>
              <a:gd name="T8" fmla="*/ 261 w 261"/>
              <a:gd name="T9" fmla="*/ 538 h 649"/>
              <a:gd name="T10" fmla="*/ 261 w 261"/>
              <a:gd name="T11" fmla="*/ 0 h 649"/>
              <a:gd name="T12" fmla="*/ 0 w 261"/>
              <a:gd name="T13" fmla="*/ 0 h 6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1" h="649">
                <a:moveTo>
                  <a:pt x="0" y="0"/>
                </a:moveTo>
                <a:cubicBezTo>
                  <a:pt x="0" y="538"/>
                  <a:pt x="0" y="538"/>
                  <a:pt x="0" y="538"/>
                </a:cubicBezTo>
                <a:cubicBezTo>
                  <a:pt x="0" y="600"/>
                  <a:pt x="50" y="649"/>
                  <a:pt x="111" y="649"/>
                </a:cubicBezTo>
                <a:cubicBezTo>
                  <a:pt x="150" y="649"/>
                  <a:pt x="150" y="649"/>
                  <a:pt x="150" y="649"/>
                </a:cubicBezTo>
                <a:cubicBezTo>
                  <a:pt x="211" y="649"/>
                  <a:pt x="261" y="600"/>
                  <a:pt x="261" y="538"/>
                </a:cubicBezTo>
                <a:cubicBezTo>
                  <a:pt x="261" y="0"/>
                  <a:pt x="261" y="0"/>
                  <a:pt x="261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CA61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Rectangle 266"/>
          <p:cNvSpPr>
            <a:spLocks noChangeArrowheads="1"/>
          </p:cNvSpPr>
          <p:nvPr/>
        </p:nvSpPr>
        <p:spPr bwMode="auto">
          <a:xfrm>
            <a:off x="5592132" y="4797426"/>
            <a:ext cx="161925" cy="142875"/>
          </a:xfrm>
          <a:prstGeom prst="rect">
            <a:avLst/>
          </a:prstGeom>
          <a:solidFill>
            <a:srgbClr val="B9D7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Freeform 267"/>
          <p:cNvSpPr>
            <a:spLocks/>
          </p:cNvSpPr>
          <p:nvPr/>
        </p:nvSpPr>
        <p:spPr bwMode="auto">
          <a:xfrm>
            <a:off x="3987169" y="5099051"/>
            <a:ext cx="2017713" cy="52388"/>
          </a:xfrm>
          <a:custGeom>
            <a:avLst/>
            <a:gdLst>
              <a:gd name="T0" fmla="*/ 3242 w 3242"/>
              <a:gd name="T1" fmla="*/ 42 h 84"/>
              <a:gd name="T2" fmla="*/ 3200 w 3242"/>
              <a:gd name="T3" fmla="*/ 84 h 84"/>
              <a:gd name="T4" fmla="*/ 42 w 3242"/>
              <a:gd name="T5" fmla="*/ 84 h 84"/>
              <a:gd name="T6" fmla="*/ 0 w 3242"/>
              <a:gd name="T7" fmla="*/ 42 h 84"/>
              <a:gd name="T8" fmla="*/ 0 w 3242"/>
              <a:gd name="T9" fmla="*/ 42 h 84"/>
              <a:gd name="T10" fmla="*/ 42 w 3242"/>
              <a:gd name="T11" fmla="*/ 0 h 84"/>
              <a:gd name="T12" fmla="*/ 3200 w 3242"/>
              <a:gd name="T13" fmla="*/ 0 h 84"/>
              <a:gd name="T14" fmla="*/ 3242 w 3242"/>
              <a:gd name="T15" fmla="*/ 4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42" h="84">
                <a:moveTo>
                  <a:pt x="3242" y="42"/>
                </a:moveTo>
                <a:cubicBezTo>
                  <a:pt x="3242" y="65"/>
                  <a:pt x="3223" y="84"/>
                  <a:pt x="3200" y="84"/>
                </a:cubicBezTo>
                <a:cubicBezTo>
                  <a:pt x="42" y="84"/>
                  <a:pt x="42" y="84"/>
                  <a:pt x="42" y="84"/>
                </a:cubicBezTo>
                <a:cubicBezTo>
                  <a:pt x="19" y="84"/>
                  <a:pt x="0" y="65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19" y="0"/>
                  <a:pt x="42" y="0"/>
                </a:cubicBezTo>
                <a:cubicBezTo>
                  <a:pt x="3200" y="0"/>
                  <a:pt x="3200" y="0"/>
                  <a:pt x="3200" y="0"/>
                </a:cubicBezTo>
                <a:cubicBezTo>
                  <a:pt x="3223" y="0"/>
                  <a:pt x="3242" y="19"/>
                  <a:pt x="3242" y="42"/>
                </a:cubicBezTo>
                <a:close/>
              </a:path>
            </a:pathLst>
          </a:custGeom>
          <a:solidFill>
            <a:srgbClr val="3836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Freeform 268"/>
          <p:cNvSpPr>
            <a:spLocks/>
          </p:cNvSpPr>
          <p:nvPr/>
        </p:nvSpPr>
        <p:spPr bwMode="auto">
          <a:xfrm>
            <a:off x="4082419" y="5127626"/>
            <a:ext cx="52388" cy="323850"/>
          </a:xfrm>
          <a:custGeom>
            <a:avLst/>
            <a:gdLst>
              <a:gd name="T0" fmla="*/ 0 w 83"/>
              <a:gd name="T1" fmla="*/ 0 h 521"/>
              <a:gd name="T2" fmla="*/ 0 w 83"/>
              <a:gd name="T3" fmla="*/ 479 h 521"/>
              <a:gd name="T4" fmla="*/ 41 w 83"/>
              <a:gd name="T5" fmla="*/ 521 h 521"/>
              <a:gd name="T6" fmla="*/ 83 w 83"/>
              <a:gd name="T7" fmla="*/ 479 h 521"/>
              <a:gd name="T8" fmla="*/ 83 w 83"/>
              <a:gd name="T9" fmla="*/ 0 h 521"/>
              <a:gd name="T10" fmla="*/ 0 w 83"/>
              <a:gd name="T11" fmla="*/ 0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3" h="521">
                <a:moveTo>
                  <a:pt x="0" y="0"/>
                </a:moveTo>
                <a:cubicBezTo>
                  <a:pt x="0" y="479"/>
                  <a:pt x="0" y="479"/>
                  <a:pt x="0" y="479"/>
                </a:cubicBezTo>
                <a:cubicBezTo>
                  <a:pt x="0" y="502"/>
                  <a:pt x="18" y="521"/>
                  <a:pt x="41" y="521"/>
                </a:cubicBezTo>
                <a:cubicBezTo>
                  <a:pt x="64" y="521"/>
                  <a:pt x="83" y="502"/>
                  <a:pt x="83" y="479"/>
                </a:cubicBezTo>
                <a:cubicBezTo>
                  <a:pt x="83" y="0"/>
                  <a:pt x="83" y="0"/>
                  <a:pt x="8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3836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Freeform 269"/>
          <p:cNvSpPr>
            <a:spLocks/>
          </p:cNvSpPr>
          <p:nvPr/>
        </p:nvSpPr>
        <p:spPr bwMode="auto">
          <a:xfrm>
            <a:off x="4514219" y="5127626"/>
            <a:ext cx="50800" cy="323850"/>
          </a:xfrm>
          <a:custGeom>
            <a:avLst/>
            <a:gdLst>
              <a:gd name="T0" fmla="*/ 0 w 83"/>
              <a:gd name="T1" fmla="*/ 0 h 521"/>
              <a:gd name="T2" fmla="*/ 0 w 83"/>
              <a:gd name="T3" fmla="*/ 479 h 521"/>
              <a:gd name="T4" fmla="*/ 41 w 83"/>
              <a:gd name="T5" fmla="*/ 521 h 521"/>
              <a:gd name="T6" fmla="*/ 83 w 83"/>
              <a:gd name="T7" fmla="*/ 479 h 521"/>
              <a:gd name="T8" fmla="*/ 83 w 83"/>
              <a:gd name="T9" fmla="*/ 0 h 521"/>
              <a:gd name="T10" fmla="*/ 0 w 83"/>
              <a:gd name="T11" fmla="*/ 0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3" h="521">
                <a:moveTo>
                  <a:pt x="0" y="0"/>
                </a:moveTo>
                <a:cubicBezTo>
                  <a:pt x="0" y="479"/>
                  <a:pt x="0" y="479"/>
                  <a:pt x="0" y="479"/>
                </a:cubicBezTo>
                <a:cubicBezTo>
                  <a:pt x="0" y="502"/>
                  <a:pt x="18" y="521"/>
                  <a:pt x="41" y="521"/>
                </a:cubicBezTo>
                <a:cubicBezTo>
                  <a:pt x="65" y="521"/>
                  <a:pt x="83" y="502"/>
                  <a:pt x="83" y="479"/>
                </a:cubicBezTo>
                <a:cubicBezTo>
                  <a:pt x="83" y="0"/>
                  <a:pt x="83" y="0"/>
                  <a:pt x="8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3836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Freeform 270"/>
          <p:cNvSpPr>
            <a:spLocks/>
          </p:cNvSpPr>
          <p:nvPr/>
        </p:nvSpPr>
        <p:spPr bwMode="auto">
          <a:xfrm>
            <a:off x="4973007" y="5127626"/>
            <a:ext cx="52388" cy="323850"/>
          </a:xfrm>
          <a:custGeom>
            <a:avLst/>
            <a:gdLst>
              <a:gd name="T0" fmla="*/ 0 w 84"/>
              <a:gd name="T1" fmla="*/ 0 h 521"/>
              <a:gd name="T2" fmla="*/ 0 w 84"/>
              <a:gd name="T3" fmla="*/ 479 h 521"/>
              <a:gd name="T4" fmla="*/ 42 w 84"/>
              <a:gd name="T5" fmla="*/ 521 h 521"/>
              <a:gd name="T6" fmla="*/ 84 w 84"/>
              <a:gd name="T7" fmla="*/ 479 h 521"/>
              <a:gd name="T8" fmla="*/ 84 w 84"/>
              <a:gd name="T9" fmla="*/ 0 h 521"/>
              <a:gd name="T10" fmla="*/ 0 w 84"/>
              <a:gd name="T11" fmla="*/ 0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4" h="521">
                <a:moveTo>
                  <a:pt x="0" y="0"/>
                </a:moveTo>
                <a:cubicBezTo>
                  <a:pt x="0" y="479"/>
                  <a:pt x="0" y="479"/>
                  <a:pt x="0" y="479"/>
                </a:cubicBezTo>
                <a:cubicBezTo>
                  <a:pt x="0" y="502"/>
                  <a:pt x="19" y="521"/>
                  <a:pt x="42" y="521"/>
                </a:cubicBezTo>
                <a:cubicBezTo>
                  <a:pt x="65" y="521"/>
                  <a:pt x="84" y="502"/>
                  <a:pt x="84" y="479"/>
                </a:cubicBezTo>
                <a:cubicBezTo>
                  <a:pt x="84" y="0"/>
                  <a:pt x="84" y="0"/>
                  <a:pt x="84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3836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Freeform 271"/>
          <p:cNvSpPr>
            <a:spLocks/>
          </p:cNvSpPr>
          <p:nvPr/>
        </p:nvSpPr>
        <p:spPr bwMode="auto">
          <a:xfrm>
            <a:off x="5427032" y="5127626"/>
            <a:ext cx="52388" cy="323850"/>
          </a:xfrm>
          <a:custGeom>
            <a:avLst/>
            <a:gdLst>
              <a:gd name="T0" fmla="*/ 0 w 83"/>
              <a:gd name="T1" fmla="*/ 0 h 521"/>
              <a:gd name="T2" fmla="*/ 0 w 83"/>
              <a:gd name="T3" fmla="*/ 479 h 521"/>
              <a:gd name="T4" fmla="*/ 41 w 83"/>
              <a:gd name="T5" fmla="*/ 521 h 521"/>
              <a:gd name="T6" fmla="*/ 83 w 83"/>
              <a:gd name="T7" fmla="*/ 479 h 521"/>
              <a:gd name="T8" fmla="*/ 83 w 83"/>
              <a:gd name="T9" fmla="*/ 0 h 521"/>
              <a:gd name="T10" fmla="*/ 0 w 83"/>
              <a:gd name="T11" fmla="*/ 0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3" h="521">
                <a:moveTo>
                  <a:pt x="0" y="0"/>
                </a:moveTo>
                <a:cubicBezTo>
                  <a:pt x="0" y="479"/>
                  <a:pt x="0" y="479"/>
                  <a:pt x="0" y="479"/>
                </a:cubicBezTo>
                <a:cubicBezTo>
                  <a:pt x="0" y="502"/>
                  <a:pt x="18" y="521"/>
                  <a:pt x="41" y="521"/>
                </a:cubicBezTo>
                <a:cubicBezTo>
                  <a:pt x="65" y="521"/>
                  <a:pt x="83" y="502"/>
                  <a:pt x="83" y="479"/>
                </a:cubicBezTo>
                <a:cubicBezTo>
                  <a:pt x="83" y="0"/>
                  <a:pt x="83" y="0"/>
                  <a:pt x="8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3836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Freeform 272"/>
          <p:cNvSpPr>
            <a:spLocks/>
          </p:cNvSpPr>
          <p:nvPr/>
        </p:nvSpPr>
        <p:spPr bwMode="auto">
          <a:xfrm>
            <a:off x="5877882" y="5127626"/>
            <a:ext cx="50800" cy="323850"/>
          </a:xfrm>
          <a:custGeom>
            <a:avLst/>
            <a:gdLst>
              <a:gd name="T0" fmla="*/ 0 w 83"/>
              <a:gd name="T1" fmla="*/ 0 h 521"/>
              <a:gd name="T2" fmla="*/ 0 w 83"/>
              <a:gd name="T3" fmla="*/ 479 h 521"/>
              <a:gd name="T4" fmla="*/ 42 w 83"/>
              <a:gd name="T5" fmla="*/ 521 h 521"/>
              <a:gd name="T6" fmla="*/ 83 w 83"/>
              <a:gd name="T7" fmla="*/ 479 h 521"/>
              <a:gd name="T8" fmla="*/ 83 w 83"/>
              <a:gd name="T9" fmla="*/ 0 h 521"/>
              <a:gd name="T10" fmla="*/ 0 w 83"/>
              <a:gd name="T11" fmla="*/ 0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3" h="521">
                <a:moveTo>
                  <a:pt x="0" y="0"/>
                </a:moveTo>
                <a:cubicBezTo>
                  <a:pt x="0" y="479"/>
                  <a:pt x="0" y="479"/>
                  <a:pt x="0" y="479"/>
                </a:cubicBezTo>
                <a:cubicBezTo>
                  <a:pt x="0" y="502"/>
                  <a:pt x="19" y="521"/>
                  <a:pt x="42" y="521"/>
                </a:cubicBezTo>
                <a:cubicBezTo>
                  <a:pt x="65" y="521"/>
                  <a:pt x="83" y="502"/>
                  <a:pt x="83" y="479"/>
                </a:cubicBezTo>
                <a:cubicBezTo>
                  <a:pt x="83" y="0"/>
                  <a:pt x="83" y="0"/>
                  <a:pt x="8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3836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Freeform 273"/>
          <p:cNvSpPr>
            <a:spLocks/>
          </p:cNvSpPr>
          <p:nvPr/>
        </p:nvSpPr>
        <p:spPr bwMode="auto">
          <a:xfrm>
            <a:off x="2950532" y="4564063"/>
            <a:ext cx="877888" cy="947738"/>
          </a:xfrm>
          <a:custGeom>
            <a:avLst/>
            <a:gdLst>
              <a:gd name="T0" fmla="*/ 1222 w 1411"/>
              <a:gd name="T1" fmla="*/ 1523 h 1523"/>
              <a:gd name="T2" fmla="*/ 189 w 1411"/>
              <a:gd name="T3" fmla="*/ 1523 h 1523"/>
              <a:gd name="T4" fmla="*/ 33 w 1411"/>
              <a:gd name="T5" fmla="*/ 1446 h 1523"/>
              <a:gd name="T6" fmla="*/ 29 w 1411"/>
              <a:gd name="T7" fmla="*/ 1271 h 1523"/>
              <a:gd name="T8" fmla="*/ 410 w 1411"/>
              <a:gd name="T9" fmla="*/ 410 h 1523"/>
              <a:gd name="T10" fmla="*/ 410 w 1411"/>
              <a:gd name="T11" fmla="*/ 234 h 1523"/>
              <a:gd name="T12" fmla="*/ 338 w 1411"/>
              <a:gd name="T13" fmla="*/ 122 h 1523"/>
              <a:gd name="T14" fmla="*/ 460 w 1411"/>
              <a:gd name="T15" fmla="*/ 0 h 1523"/>
              <a:gd name="T16" fmla="*/ 950 w 1411"/>
              <a:gd name="T17" fmla="*/ 0 h 1523"/>
              <a:gd name="T18" fmla="*/ 1072 w 1411"/>
              <a:gd name="T19" fmla="*/ 122 h 1523"/>
              <a:gd name="T20" fmla="*/ 1000 w 1411"/>
              <a:gd name="T21" fmla="*/ 234 h 1523"/>
              <a:gd name="T22" fmla="*/ 1000 w 1411"/>
              <a:gd name="T23" fmla="*/ 410 h 1523"/>
              <a:gd name="T24" fmla="*/ 1382 w 1411"/>
              <a:gd name="T25" fmla="*/ 1273 h 1523"/>
              <a:gd name="T26" fmla="*/ 1378 w 1411"/>
              <a:gd name="T27" fmla="*/ 1446 h 1523"/>
              <a:gd name="T28" fmla="*/ 1222 w 1411"/>
              <a:gd name="T29" fmla="*/ 1523 h 1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11" h="1523">
                <a:moveTo>
                  <a:pt x="1222" y="1523"/>
                </a:moveTo>
                <a:cubicBezTo>
                  <a:pt x="189" y="1523"/>
                  <a:pt x="189" y="1523"/>
                  <a:pt x="189" y="1523"/>
                </a:cubicBezTo>
                <a:cubicBezTo>
                  <a:pt x="121" y="1523"/>
                  <a:pt x="64" y="1495"/>
                  <a:pt x="33" y="1446"/>
                </a:cubicBezTo>
                <a:cubicBezTo>
                  <a:pt x="2" y="1396"/>
                  <a:pt x="0" y="1333"/>
                  <a:pt x="29" y="1271"/>
                </a:cubicBezTo>
                <a:cubicBezTo>
                  <a:pt x="410" y="410"/>
                  <a:pt x="410" y="410"/>
                  <a:pt x="410" y="410"/>
                </a:cubicBezTo>
                <a:cubicBezTo>
                  <a:pt x="410" y="234"/>
                  <a:pt x="410" y="234"/>
                  <a:pt x="410" y="234"/>
                </a:cubicBezTo>
                <a:cubicBezTo>
                  <a:pt x="368" y="214"/>
                  <a:pt x="338" y="172"/>
                  <a:pt x="338" y="122"/>
                </a:cubicBezTo>
                <a:cubicBezTo>
                  <a:pt x="338" y="55"/>
                  <a:pt x="393" y="0"/>
                  <a:pt x="460" y="0"/>
                </a:cubicBezTo>
                <a:cubicBezTo>
                  <a:pt x="950" y="0"/>
                  <a:pt x="950" y="0"/>
                  <a:pt x="950" y="0"/>
                </a:cubicBezTo>
                <a:cubicBezTo>
                  <a:pt x="1018" y="0"/>
                  <a:pt x="1072" y="55"/>
                  <a:pt x="1072" y="122"/>
                </a:cubicBezTo>
                <a:cubicBezTo>
                  <a:pt x="1072" y="172"/>
                  <a:pt x="1043" y="214"/>
                  <a:pt x="1000" y="234"/>
                </a:cubicBezTo>
                <a:cubicBezTo>
                  <a:pt x="1000" y="410"/>
                  <a:pt x="1000" y="410"/>
                  <a:pt x="1000" y="410"/>
                </a:cubicBezTo>
                <a:cubicBezTo>
                  <a:pt x="1382" y="1273"/>
                  <a:pt x="1382" y="1273"/>
                  <a:pt x="1382" y="1273"/>
                </a:cubicBezTo>
                <a:cubicBezTo>
                  <a:pt x="1411" y="1333"/>
                  <a:pt x="1409" y="1396"/>
                  <a:pt x="1378" y="1446"/>
                </a:cubicBezTo>
                <a:cubicBezTo>
                  <a:pt x="1346" y="1495"/>
                  <a:pt x="1289" y="1523"/>
                  <a:pt x="1222" y="15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Freeform 274"/>
          <p:cNvSpPr>
            <a:spLocks/>
          </p:cNvSpPr>
          <p:nvPr/>
        </p:nvSpPr>
        <p:spPr bwMode="auto">
          <a:xfrm>
            <a:off x="2991807" y="4613276"/>
            <a:ext cx="795338" cy="847725"/>
          </a:xfrm>
          <a:custGeom>
            <a:avLst/>
            <a:gdLst>
              <a:gd name="T0" fmla="*/ 122 w 1277"/>
              <a:gd name="T1" fmla="*/ 1361 h 1361"/>
              <a:gd name="T2" fmla="*/ 1154 w 1277"/>
              <a:gd name="T3" fmla="*/ 1361 h 1361"/>
              <a:gd name="T4" fmla="*/ 1241 w 1277"/>
              <a:gd name="T5" fmla="*/ 1225 h 1361"/>
              <a:gd name="T6" fmla="*/ 852 w 1277"/>
              <a:gd name="T7" fmla="*/ 346 h 1361"/>
              <a:gd name="T8" fmla="*/ 852 w 1277"/>
              <a:gd name="T9" fmla="*/ 82 h 1361"/>
              <a:gd name="T10" fmla="*/ 883 w 1277"/>
              <a:gd name="T11" fmla="*/ 82 h 1361"/>
              <a:gd name="T12" fmla="*/ 924 w 1277"/>
              <a:gd name="T13" fmla="*/ 41 h 1361"/>
              <a:gd name="T14" fmla="*/ 883 w 1277"/>
              <a:gd name="T15" fmla="*/ 0 h 1361"/>
              <a:gd name="T16" fmla="*/ 393 w 1277"/>
              <a:gd name="T17" fmla="*/ 0 h 1361"/>
              <a:gd name="T18" fmla="*/ 352 w 1277"/>
              <a:gd name="T19" fmla="*/ 41 h 1361"/>
              <a:gd name="T20" fmla="*/ 393 w 1277"/>
              <a:gd name="T21" fmla="*/ 82 h 1361"/>
              <a:gd name="T22" fmla="*/ 424 w 1277"/>
              <a:gd name="T23" fmla="*/ 82 h 1361"/>
              <a:gd name="T24" fmla="*/ 424 w 1277"/>
              <a:gd name="T25" fmla="*/ 346 h 1361"/>
              <a:gd name="T26" fmla="*/ 35 w 1277"/>
              <a:gd name="T27" fmla="*/ 1225 h 1361"/>
              <a:gd name="T28" fmla="*/ 122 w 1277"/>
              <a:gd name="T29" fmla="*/ 1361 h 1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77" h="1361">
                <a:moveTo>
                  <a:pt x="122" y="1361"/>
                </a:moveTo>
                <a:cubicBezTo>
                  <a:pt x="1154" y="1361"/>
                  <a:pt x="1154" y="1361"/>
                  <a:pt x="1154" y="1361"/>
                </a:cubicBezTo>
                <a:cubicBezTo>
                  <a:pt x="1238" y="1361"/>
                  <a:pt x="1277" y="1300"/>
                  <a:pt x="1241" y="1225"/>
                </a:cubicBezTo>
                <a:cubicBezTo>
                  <a:pt x="852" y="346"/>
                  <a:pt x="852" y="346"/>
                  <a:pt x="852" y="346"/>
                </a:cubicBezTo>
                <a:cubicBezTo>
                  <a:pt x="852" y="82"/>
                  <a:pt x="852" y="82"/>
                  <a:pt x="852" y="82"/>
                </a:cubicBezTo>
                <a:cubicBezTo>
                  <a:pt x="883" y="82"/>
                  <a:pt x="883" y="82"/>
                  <a:pt x="883" y="82"/>
                </a:cubicBezTo>
                <a:cubicBezTo>
                  <a:pt x="906" y="82"/>
                  <a:pt x="924" y="64"/>
                  <a:pt x="924" y="41"/>
                </a:cubicBezTo>
                <a:cubicBezTo>
                  <a:pt x="924" y="19"/>
                  <a:pt x="906" y="0"/>
                  <a:pt x="883" y="0"/>
                </a:cubicBezTo>
                <a:cubicBezTo>
                  <a:pt x="393" y="0"/>
                  <a:pt x="393" y="0"/>
                  <a:pt x="393" y="0"/>
                </a:cubicBezTo>
                <a:cubicBezTo>
                  <a:pt x="371" y="0"/>
                  <a:pt x="352" y="19"/>
                  <a:pt x="352" y="41"/>
                </a:cubicBezTo>
                <a:cubicBezTo>
                  <a:pt x="352" y="64"/>
                  <a:pt x="371" y="82"/>
                  <a:pt x="393" y="82"/>
                </a:cubicBezTo>
                <a:cubicBezTo>
                  <a:pt x="424" y="82"/>
                  <a:pt x="424" y="82"/>
                  <a:pt x="424" y="82"/>
                </a:cubicBezTo>
                <a:cubicBezTo>
                  <a:pt x="424" y="346"/>
                  <a:pt x="424" y="346"/>
                  <a:pt x="424" y="346"/>
                </a:cubicBezTo>
                <a:cubicBezTo>
                  <a:pt x="35" y="1225"/>
                  <a:pt x="35" y="1225"/>
                  <a:pt x="35" y="1225"/>
                </a:cubicBezTo>
                <a:cubicBezTo>
                  <a:pt x="0" y="1300"/>
                  <a:pt x="39" y="1361"/>
                  <a:pt x="122" y="1361"/>
                </a:cubicBezTo>
                <a:close/>
              </a:path>
            </a:pathLst>
          </a:custGeom>
          <a:solidFill>
            <a:srgbClr val="6173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Freeform 275"/>
          <p:cNvSpPr>
            <a:spLocks/>
          </p:cNvSpPr>
          <p:nvPr/>
        </p:nvSpPr>
        <p:spPr bwMode="auto">
          <a:xfrm>
            <a:off x="3126744" y="5164138"/>
            <a:ext cx="525463" cy="49213"/>
          </a:xfrm>
          <a:custGeom>
            <a:avLst/>
            <a:gdLst>
              <a:gd name="T0" fmla="*/ 318 w 331"/>
              <a:gd name="T1" fmla="*/ 0 h 31"/>
              <a:gd name="T2" fmla="*/ 14 w 331"/>
              <a:gd name="T3" fmla="*/ 0 h 31"/>
              <a:gd name="T4" fmla="*/ 0 w 331"/>
              <a:gd name="T5" fmla="*/ 31 h 31"/>
              <a:gd name="T6" fmla="*/ 331 w 331"/>
              <a:gd name="T7" fmla="*/ 31 h 31"/>
              <a:gd name="T8" fmla="*/ 318 w 331"/>
              <a:gd name="T9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1" h="31">
                <a:moveTo>
                  <a:pt x="318" y="0"/>
                </a:moveTo>
                <a:lnTo>
                  <a:pt x="14" y="0"/>
                </a:lnTo>
                <a:lnTo>
                  <a:pt x="0" y="31"/>
                </a:lnTo>
                <a:lnTo>
                  <a:pt x="331" y="31"/>
                </a:lnTo>
                <a:lnTo>
                  <a:pt x="318" y="0"/>
                </a:lnTo>
                <a:close/>
              </a:path>
            </a:pathLst>
          </a:custGeom>
          <a:solidFill>
            <a:srgbClr val="CAA6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Freeform 276"/>
          <p:cNvSpPr>
            <a:spLocks/>
          </p:cNvSpPr>
          <p:nvPr/>
        </p:nvSpPr>
        <p:spPr bwMode="auto">
          <a:xfrm>
            <a:off x="3041019" y="5272088"/>
            <a:ext cx="696913" cy="152400"/>
          </a:xfrm>
          <a:custGeom>
            <a:avLst/>
            <a:gdLst>
              <a:gd name="T0" fmla="*/ 1024 w 1118"/>
              <a:gd name="T1" fmla="*/ 0 h 245"/>
              <a:gd name="T2" fmla="*/ 95 w 1118"/>
              <a:gd name="T3" fmla="*/ 0 h 245"/>
              <a:gd name="T4" fmla="*/ 10 w 1118"/>
              <a:gd name="T5" fmla="*/ 192 h 245"/>
              <a:gd name="T6" fmla="*/ 5 w 1118"/>
              <a:gd name="T7" fmla="*/ 232 h 245"/>
              <a:gd name="T8" fmla="*/ 43 w 1118"/>
              <a:gd name="T9" fmla="*/ 245 h 245"/>
              <a:gd name="T10" fmla="*/ 1076 w 1118"/>
              <a:gd name="T11" fmla="*/ 245 h 245"/>
              <a:gd name="T12" fmla="*/ 1113 w 1118"/>
              <a:gd name="T13" fmla="*/ 232 h 245"/>
              <a:gd name="T14" fmla="*/ 1108 w 1118"/>
              <a:gd name="T15" fmla="*/ 191 h 245"/>
              <a:gd name="T16" fmla="*/ 1024 w 1118"/>
              <a:gd name="T17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18" h="245">
                <a:moveTo>
                  <a:pt x="1024" y="0"/>
                </a:moveTo>
                <a:cubicBezTo>
                  <a:pt x="95" y="0"/>
                  <a:pt x="95" y="0"/>
                  <a:pt x="95" y="0"/>
                </a:cubicBezTo>
                <a:cubicBezTo>
                  <a:pt x="10" y="192"/>
                  <a:pt x="10" y="192"/>
                  <a:pt x="10" y="192"/>
                </a:cubicBezTo>
                <a:cubicBezTo>
                  <a:pt x="2" y="209"/>
                  <a:pt x="0" y="224"/>
                  <a:pt x="5" y="232"/>
                </a:cubicBezTo>
                <a:cubicBezTo>
                  <a:pt x="10" y="240"/>
                  <a:pt x="25" y="245"/>
                  <a:pt x="43" y="245"/>
                </a:cubicBezTo>
                <a:cubicBezTo>
                  <a:pt x="1076" y="245"/>
                  <a:pt x="1076" y="245"/>
                  <a:pt x="1076" y="245"/>
                </a:cubicBezTo>
                <a:cubicBezTo>
                  <a:pt x="1094" y="245"/>
                  <a:pt x="1109" y="240"/>
                  <a:pt x="1113" y="232"/>
                </a:cubicBezTo>
                <a:cubicBezTo>
                  <a:pt x="1118" y="224"/>
                  <a:pt x="1117" y="209"/>
                  <a:pt x="1108" y="191"/>
                </a:cubicBezTo>
                <a:lnTo>
                  <a:pt x="1024" y="0"/>
                </a:lnTo>
                <a:close/>
              </a:path>
            </a:pathLst>
          </a:custGeom>
          <a:solidFill>
            <a:srgbClr val="E1B9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Freeform 277"/>
          <p:cNvSpPr>
            <a:spLocks/>
          </p:cNvSpPr>
          <p:nvPr/>
        </p:nvSpPr>
        <p:spPr bwMode="auto">
          <a:xfrm>
            <a:off x="3101344" y="5213351"/>
            <a:ext cx="577850" cy="58738"/>
          </a:xfrm>
          <a:custGeom>
            <a:avLst/>
            <a:gdLst>
              <a:gd name="T0" fmla="*/ 347 w 364"/>
              <a:gd name="T1" fmla="*/ 0 h 37"/>
              <a:gd name="T2" fmla="*/ 16 w 364"/>
              <a:gd name="T3" fmla="*/ 0 h 37"/>
              <a:gd name="T4" fmla="*/ 0 w 364"/>
              <a:gd name="T5" fmla="*/ 37 h 37"/>
              <a:gd name="T6" fmla="*/ 364 w 364"/>
              <a:gd name="T7" fmla="*/ 37 h 37"/>
              <a:gd name="T8" fmla="*/ 347 w 364"/>
              <a:gd name="T9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4" h="37">
                <a:moveTo>
                  <a:pt x="347" y="0"/>
                </a:moveTo>
                <a:lnTo>
                  <a:pt x="16" y="0"/>
                </a:lnTo>
                <a:lnTo>
                  <a:pt x="0" y="37"/>
                </a:lnTo>
                <a:lnTo>
                  <a:pt x="364" y="37"/>
                </a:lnTo>
                <a:lnTo>
                  <a:pt x="347" y="0"/>
                </a:lnTo>
                <a:close/>
              </a:path>
            </a:pathLst>
          </a:custGeom>
          <a:solidFill>
            <a:srgbClr val="CAA6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Freeform 278"/>
          <p:cNvSpPr>
            <a:spLocks/>
          </p:cNvSpPr>
          <p:nvPr/>
        </p:nvSpPr>
        <p:spPr bwMode="auto">
          <a:xfrm>
            <a:off x="9962519" y="4462463"/>
            <a:ext cx="955675" cy="1038225"/>
          </a:xfrm>
          <a:custGeom>
            <a:avLst/>
            <a:gdLst>
              <a:gd name="T0" fmla="*/ 1348 w 1536"/>
              <a:gd name="T1" fmla="*/ 1665 h 1665"/>
              <a:gd name="T2" fmla="*/ 188 w 1536"/>
              <a:gd name="T3" fmla="*/ 1665 h 1665"/>
              <a:gd name="T4" fmla="*/ 32 w 1536"/>
              <a:gd name="T5" fmla="*/ 1589 h 1665"/>
              <a:gd name="T6" fmla="*/ 29 w 1536"/>
              <a:gd name="T7" fmla="*/ 1416 h 1665"/>
              <a:gd name="T8" fmla="*/ 460 w 1536"/>
              <a:gd name="T9" fmla="*/ 443 h 1665"/>
              <a:gd name="T10" fmla="*/ 460 w 1536"/>
              <a:gd name="T11" fmla="*/ 223 h 1665"/>
              <a:gd name="T12" fmla="*/ 379 w 1536"/>
              <a:gd name="T13" fmla="*/ 114 h 1665"/>
              <a:gd name="T14" fmla="*/ 493 w 1536"/>
              <a:gd name="T15" fmla="*/ 0 h 1665"/>
              <a:gd name="T16" fmla="*/ 1044 w 1536"/>
              <a:gd name="T17" fmla="*/ 0 h 1665"/>
              <a:gd name="T18" fmla="*/ 1157 w 1536"/>
              <a:gd name="T19" fmla="*/ 114 h 1665"/>
              <a:gd name="T20" fmla="*/ 1076 w 1536"/>
              <a:gd name="T21" fmla="*/ 223 h 1665"/>
              <a:gd name="T22" fmla="*/ 1076 w 1536"/>
              <a:gd name="T23" fmla="*/ 443 h 1665"/>
              <a:gd name="T24" fmla="*/ 1508 w 1536"/>
              <a:gd name="T25" fmla="*/ 1417 h 1665"/>
              <a:gd name="T26" fmla="*/ 1504 w 1536"/>
              <a:gd name="T27" fmla="*/ 1589 h 1665"/>
              <a:gd name="T28" fmla="*/ 1348 w 1536"/>
              <a:gd name="T29" fmla="*/ 1665 h 16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36" h="1665">
                <a:moveTo>
                  <a:pt x="1348" y="1665"/>
                </a:moveTo>
                <a:cubicBezTo>
                  <a:pt x="188" y="1665"/>
                  <a:pt x="188" y="1665"/>
                  <a:pt x="188" y="1665"/>
                </a:cubicBezTo>
                <a:cubicBezTo>
                  <a:pt x="120" y="1665"/>
                  <a:pt x="63" y="1637"/>
                  <a:pt x="32" y="1589"/>
                </a:cubicBezTo>
                <a:cubicBezTo>
                  <a:pt x="1" y="1540"/>
                  <a:pt x="0" y="1477"/>
                  <a:pt x="29" y="1416"/>
                </a:cubicBezTo>
                <a:cubicBezTo>
                  <a:pt x="460" y="443"/>
                  <a:pt x="460" y="443"/>
                  <a:pt x="460" y="443"/>
                </a:cubicBezTo>
                <a:cubicBezTo>
                  <a:pt x="460" y="223"/>
                  <a:pt x="460" y="223"/>
                  <a:pt x="460" y="223"/>
                </a:cubicBezTo>
                <a:cubicBezTo>
                  <a:pt x="413" y="209"/>
                  <a:pt x="379" y="165"/>
                  <a:pt x="379" y="114"/>
                </a:cubicBezTo>
                <a:cubicBezTo>
                  <a:pt x="379" y="51"/>
                  <a:pt x="430" y="0"/>
                  <a:pt x="493" y="0"/>
                </a:cubicBezTo>
                <a:cubicBezTo>
                  <a:pt x="1044" y="0"/>
                  <a:pt x="1044" y="0"/>
                  <a:pt x="1044" y="0"/>
                </a:cubicBezTo>
                <a:cubicBezTo>
                  <a:pt x="1106" y="0"/>
                  <a:pt x="1157" y="51"/>
                  <a:pt x="1157" y="114"/>
                </a:cubicBezTo>
                <a:cubicBezTo>
                  <a:pt x="1157" y="165"/>
                  <a:pt x="1123" y="209"/>
                  <a:pt x="1076" y="223"/>
                </a:cubicBezTo>
                <a:cubicBezTo>
                  <a:pt x="1076" y="443"/>
                  <a:pt x="1076" y="443"/>
                  <a:pt x="1076" y="443"/>
                </a:cubicBezTo>
                <a:cubicBezTo>
                  <a:pt x="1508" y="1417"/>
                  <a:pt x="1508" y="1417"/>
                  <a:pt x="1508" y="1417"/>
                </a:cubicBezTo>
                <a:cubicBezTo>
                  <a:pt x="1536" y="1477"/>
                  <a:pt x="1535" y="1540"/>
                  <a:pt x="1504" y="1589"/>
                </a:cubicBezTo>
                <a:cubicBezTo>
                  <a:pt x="1473" y="1637"/>
                  <a:pt x="1416" y="1665"/>
                  <a:pt x="1348" y="1665"/>
                </a:cubicBezTo>
                <a:close/>
              </a:path>
            </a:pathLst>
          </a:custGeom>
          <a:solidFill>
            <a:srgbClr val="6173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Freeform 279"/>
          <p:cNvSpPr>
            <a:spLocks/>
          </p:cNvSpPr>
          <p:nvPr/>
        </p:nvSpPr>
        <p:spPr bwMode="auto">
          <a:xfrm>
            <a:off x="9994269" y="4505326"/>
            <a:ext cx="892175" cy="952500"/>
          </a:xfrm>
          <a:custGeom>
            <a:avLst/>
            <a:gdLst>
              <a:gd name="T0" fmla="*/ 137 w 1434"/>
              <a:gd name="T1" fmla="*/ 1529 h 1529"/>
              <a:gd name="T2" fmla="*/ 1297 w 1434"/>
              <a:gd name="T3" fmla="*/ 1529 h 1529"/>
              <a:gd name="T4" fmla="*/ 1395 w 1434"/>
              <a:gd name="T5" fmla="*/ 1376 h 1529"/>
              <a:gd name="T6" fmla="*/ 958 w 1434"/>
              <a:gd name="T7" fmla="*/ 389 h 1529"/>
              <a:gd name="T8" fmla="*/ 958 w 1434"/>
              <a:gd name="T9" fmla="*/ 92 h 1529"/>
              <a:gd name="T10" fmla="*/ 993 w 1434"/>
              <a:gd name="T11" fmla="*/ 92 h 1529"/>
              <a:gd name="T12" fmla="*/ 1039 w 1434"/>
              <a:gd name="T13" fmla="*/ 46 h 1529"/>
              <a:gd name="T14" fmla="*/ 993 w 1434"/>
              <a:gd name="T15" fmla="*/ 0 h 1529"/>
              <a:gd name="T16" fmla="*/ 442 w 1434"/>
              <a:gd name="T17" fmla="*/ 0 h 1529"/>
              <a:gd name="T18" fmla="*/ 396 w 1434"/>
              <a:gd name="T19" fmla="*/ 46 h 1529"/>
              <a:gd name="T20" fmla="*/ 442 w 1434"/>
              <a:gd name="T21" fmla="*/ 92 h 1529"/>
              <a:gd name="T22" fmla="*/ 477 w 1434"/>
              <a:gd name="T23" fmla="*/ 92 h 1529"/>
              <a:gd name="T24" fmla="*/ 477 w 1434"/>
              <a:gd name="T25" fmla="*/ 389 h 1529"/>
              <a:gd name="T26" fmla="*/ 39 w 1434"/>
              <a:gd name="T27" fmla="*/ 1376 h 1529"/>
              <a:gd name="T28" fmla="*/ 137 w 1434"/>
              <a:gd name="T29" fmla="*/ 1529 h 1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34" h="1529">
                <a:moveTo>
                  <a:pt x="137" y="1529"/>
                </a:moveTo>
                <a:cubicBezTo>
                  <a:pt x="1297" y="1529"/>
                  <a:pt x="1297" y="1529"/>
                  <a:pt x="1297" y="1529"/>
                </a:cubicBezTo>
                <a:cubicBezTo>
                  <a:pt x="1391" y="1529"/>
                  <a:pt x="1434" y="1461"/>
                  <a:pt x="1395" y="1376"/>
                </a:cubicBezTo>
                <a:cubicBezTo>
                  <a:pt x="958" y="389"/>
                  <a:pt x="958" y="389"/>
                  <a:pt x="958" y="389"/>
                </a:cubicBezTo>
                <a:cubicBezTo>
                  <a:pt x="958" y="92"/>
                  <a:pt x="958" y="92"/>
                  <a:pt x="958" y="92"/>
                </a:cubicBezTo>
                <a:cubicBezTo>
                  <a:pt x="993" y="92"/>
                  <a:pt x="993" y="92"/>
                  <a:pt x="993" y="92"/>
                </a:cubicBezTo>
                <a:cubicBezTo>
                  <a:pt x="1018" y="92"/>
                  <a:pt x="1039" y="71"/>
                  <a:pt x="1039" y="46"/>
                </a:cubicBezTo>
                <a:cubicBezTo>
                  <a:pt x="1039" y="20"/>
                  <a:pt x="1018" y="0"/>
                  <a:pt x="993" y="0"/>
                </a:cubicBezTo>
                <a:cubicBezTo>
                  <a:pt x="442" y="0"/>
                  <a:pt x="442" y="0"/>
                  <a:pt x="442" y="0"/>
                </a:cubicBezTo>
                <a:cubicBezTo>
                  <a:pt x="416" y="0"/>
                  <a:pt x="396" y="20"/>
                  <a:pt x="396" y="46"/>
                </a:cubicBezTo>
                <a:cubicBezTo>
                  <a:pt x="396" y="71"/>
                  <a:pt x="416" y="92"/>
                  <a:pt x="442" y="92"/>
                </a:cubicBezTo>
                <a:cubicBezTo>
                  <a:pt x="477" y="92"/>
                  <a:pt x="477" y="92"/>
                  <a:pt x="477" y="92"/>
                </a:cubicBezTo>
                <a:cubicBezTo>
                  <a:pt x="477" y="389"/>
                  <a:pt x="477" y="389"/>
                  <a:pt x="477" y="389"/>
                </a:cubicBezTo>
                <a:cubicBezTo>
                  <a:pt x="39" y="1376"/>
                  <a:pt x="39" y="1376"/>
                  <a:pt x="39" y="1376"/>
                </a:cubicBezTo>
                <a:cubicBezTo>
                  <a:pt x="0" y="1461"/>
                  <a:pt x="43" y="1529"/>
                  <a:pt x="137" y="15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Freeform 280"/>
          <p:cNvSpPr>
            <a:spLocks/>
          </p:cNvSpPr>
          <p:nvPr/>
        </p:nvSpPr>
        <p:spPr bwMode="auto">
          <a:xfrm>
            <a:off x="10145082" y="5124451"/>
            <a:ext cx="590550" cy="55563"/>
          </a:xfrm>
          <a:custGeom>
            <a:avLst/>
            <a:gdLst>
              <a:gd name="T0" fmla="*/ 357 w 372"/>
              <a:gd name="T1" fmla="*/ 0 h 35"/>
              <a:gd name="T2" fmla="*/ 15 w 372"/>
              <a:gd name="T3" fmla="*/ 0 h 35"/>
              <a:gd name="T4" fmla="*/ 0 w 372"/>
              <a:gd name="T5" fmla="*/ 35 h 35"/>
              <a:gd name="T6" fmla="*/ 372 w 372"/>
              <a:gd name="T7" fmla="*/ 35 h 35"/>
              <a:gd name="T8" fmla="*/ 357 w 372"/>
              <a:gd name="T9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2" h="35">
                <a:moveTo>
                  <a:pt x="357" y="0"/>
                </a:moveTo>
                <a:lnTo>
                  <a:pt x="15" y="0"/>
                </a:lnTo>
                <a:lnTo>
                  <a:pt x="0" y="35"/>
                </a:lnTo>
                <a:lnTo>
                  <a:pt x="372" y="35"/>
                </a:lnTo>
                <a:lnTo>
                  <a:pt x="357" y="0"/>
                </a:lnTo>
                <a:close/>
              </a:path>
            </a:pathLst>
          </a:custGeom>
          <a:solidFill>
            <a:srgbClr val="9FA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Freeform 281"/>
          <p:cNvSpPr>
            <a:spLocks/>
          </p:cNvSpPr>
          <p:nvPr/>
        </p:nvSpPr>
        <p:spPr bwMode="auto">
          <a:xfrm>
            <a:off x="10049832" y="5245101"/>
            <a:ext cx="782638" cy="171450"/>
          </a:xfrm>
          <a:custGeom>
            <a:avLst/>
            <a:gdLst>
              <a:gd name="T0" fmla="*/ 1150 w 1257"/>
              <a:gd name="T1" fmla="*/ 0 h 275"/>
              <a:gd name="T2" fmla="*/ 106 w 1257"/>
              <a:gd name="T3" fmla="*/ 0 h 275"/>
              <a:gd name="T4" fmla="*/ 10 w 1257"/>
              <a:gd name="T5" fmla="*/ 216 h 275"/>
              <a:gd name="T6" fmla="*/ 5 w 1257"/>
              <a:gd name="T7" fmla="*/ 261 h 275"/>
              <a:gd name="T8" fmla="*/ 48 w 1257"/>
              <a:gd name="T9" fmla="*/ 275 h 275"/>
              <a:gd name="T10" fmla="*/ 1208 w 1257"/>
              <a:gd name="T11" fmla="*/ 275 h 275"/>
              <a:gd name="T12" fmla="*/ 1251 w 1257"/>
              <a:gd name="T13" fmla="*/ 261 h 275"/>
              <a:gd name="T14" fmla="*/ 1245 w 1257"/>
              <a:gd name="T15" fmla="*/ 215 h 275"/>
              <a:gd name="T16" fmla="*/ 1150 w 1257"/>
              <a:gd name="T17" fmla="*/ 0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7" h="275">
                <a:moveTo>
                  <a:pt x="1150" y="0"/>
                </a:moveTo>
                <a:cubicBezTo>
                  <a:pt x="106" y="0"/>
                  <a:pt x="106" y="0"/>
                  <a:pt x="106" y="0"/>
                </a:cubicBezTo>
                <a:cubicBezTo>
                  <a:pt x="10" y="216"/>
                  <a:pt x="10" y="216"/>
                  <a:pt x="10" y="216"/>
                </a:cubicBezTo>
                <a:cubicBezTo>
                  <a:pt x="2" y="235"/>
                  <a:pt x="0" y="252"/>
                  <a:pt x="5" y="261"/>
                </a:cubicBezTo>
                <a:cubicBezTo>
                  <a:pt x="11" y="270"/>
                  <a:pt x="27" y="275"/>
                  <a:pt x="48" y="275"/>
                </a:cubicBezTo>
                <a:cubicBezTo>
                  <a:pt x="1208" y="275"/>
                  <a:pt x="1208" y="275"/>
                  <a:pt x="1208" y="275"/>
                </a:cubicBezTo>
                <a:cubicBezTo>
                  <a:pt x="1229" y="275"/>
                  <a:pt x="1245" y="270"/>
                  <a:pt x="1251" y="261"/>
                </a:cubicBezTo>
                <a:cubicBezTo>
                  <a:pt x="1257" y="252"/>
                  <a:pt x="1255" y="235"/>
                  <a:pt x="1245" y="215"/>
                </a:cubicBezTo>
                <a:lnTo>
                  <a:pt x="1150" y="0"/>
                </a:lnTo>
                <a:close/>
              </a:path>
            </a:pathLst>
          </a:custGeom>
          <a:solidFill>
            <a:srgbClr val="A534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" name="Freeform 282"/>
          <p:cNvSpPr>
            <a:spLocks/>
          </p:cNvSpPr>
          <p:nvPr/>
        </p:nvSpPr>
        <p:spPr bwMode="auto">
          <a:xfrm>
            <a:off x="10114919" y="5180013"/>
            <a:ext cx="650875" cy="65088"/>
          </a:xfrm>
          <a:custGeom>
            <a:avLst/>
            <a:gdLst>
              <a:gd name="T0" fmla="*/ 391 w 410"/>
              <a:gd name="T1" fmla="*/ 0 h 41"/>
              <a:gd name="T2" fmla="*/ 19 w 410"/>
              <a:gd name="T3" fmla="*/ 0 h 41"/>
              <a:gd name="T4" fmla="*/ 0 w 410"/>
              <a:gd name="T5" fmla="*/ 41 h 41"/>
              <a:gd name="T6" fmla="*/ 410 w 410"/>
              <a:gd name="T7" fmla="*/ 41 h 41"/>
              <a:gd name="T8" fmla="*/ 391 w 410"/>
              <a:gd name="T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0" h="41">
                <a:moveTo>
                  <a:pt x="391" y="0"/>
                </a:moveTo>
                <a:lnTo>
                  <a:pt x="19" y="0"/>
                </a:lnTo>
                <a:lnTo>
                  <a:pt x="0" y="41"/>
                </a:lnTo>
                <a:lnTo>
                  <a:pt x="410" y="41"/>
                </a:lnTo>
                <a:lnTo>
                  <a:pt x="391" y="0"/>
                </a:lnTo>
                <a:close/>
              </a:path>
            </a:pathLst>
          </a:custGeom>
          <a:solidFill>
            <a:srgbClr val="CA61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7" name="Freeform 283"/>
          <p:cNvSpPr>
            <a:spLocks/>
          </p:cNvSpPr>
          <p:nvPr/>
        </p:nvSpPr>
        <p:spPr bwMode="auto">
          <a:xfrm>
            <a:off x="6246182" y="4286251"/>
            <a:ext cx="290513" cy="436563"/>
          </a:xfrm>
          <a:custGeom>
            <a:avLst/>
            <a:gdLst>
              <a:gd name="T0" fmla="*/ 467 w 467"/>
              <a:gd name="T1" fmla="*/ 490 h 699"/>
              <a:gd name="T2" fmla="*/ 234 w 467"/>
              <a:gd name="T3" fmla="*/ 699 h 699"/>
              <a:gd name="T4" fmla="*/ 0 w 467"/>
              <a:gd name="T5" fmla="*/ 490 h 699"/>
              <a:gd name="T6" fmla="*/ 234 w 467"/>
              <a:gd name="T7" fmla="*/ 0 h 699"/>
              <a:gd name="T8" fmla="*/ 467 w 467"/>
              <a:gd name="T9" fmla="*/ 490 h 6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7" h="699">
                <a:moveTo>
                  <a:pt x="467" y="490"/>
                </a:moveTo>
                <a:cubicBezTo>
                  <a:pt x="467" y="606"/>
                  <a:pt x="363" y="699"/>
                  <a:pt x="234" y="699"/>
                </a:cubicBezTo>
                <a:cubicBezTo>
                  <a:pt x="105" y="699"/>
                  <a:pt x="0" y="606"/>
                  <a:pt x="0" y="490"/>
                </a:cubicBezTo>
                <a:cubicBezTo>
                  <a:pt x="0" y="375"/>
                  <a:pt x="234" y="0"/>
                  <a:pt x="234" y="0"/>
                </a:cubicBezTo>
                <a:cubicBezTo>
                  <a:pt x="234" y="0"/>
                  <a:pt x="467" y="375"/>
                  <a:pt x="467" y="490"/>
                </a:cubicBezTo>
                <a:close/>
              </a:path>
            </a:pathLst>
          </a:custGeom>
          <a:solidFill>
            <a:srgbClr val="CA61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8" name="Freeform 284"/>
          <p:cNvSpPr>
            <a:spLocks/>
          </p:cNvSpPr>
          <p:nvPr/>
        </p:nvSpPr>
        <p:spPr bwMode="auto">
          <a:xfrm>
            <a:off x="6301744" y="4505326"/>
            <a:ext cx="112713" cy="168275"/>
          </a:xfrm>
          <a:custGeom>
            <a:avLst/>
            <a:gdLst>
              <a:gd name="T0" fmla="*/ 180 w 180"/>
              <a:gd name="T1" fmla="*/ 189 h 269"/>
              <a:gd name="T2" fmla="*/ 90 w 180"/>
              <a:gd name="T3" fmla="*/ 269 h 269"/>
              <a:gd name="T4" fmla="*/ 0 w 180"/>
              <a:gd name="T5" fmla="*/ 189 h 269"/>
              <a:gd name="T6" fmla="*/ 90 w 180"/>
              <a:gd name="T7" fmla="*/ 0 h 269"/>
              <a:gd name="T8" fmla="*/ 180 w 180"/>
              <a:gd name="T9" fmla="*/ 189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0" h="269">
                <a:moveTo>
                  <a:pt x="180" y="189"/>
                </a:moveTo>
                <a:cubicBezTo>
                  <a:pt x="180" y="233"/>
                  <a:pt x="139" y="269"/>
                  <a:pt x="90" y="269"/>
                </a:cubicBezTo>
                <a:cubicBezTo>
                  <a:pt x="40" y="269"/>
                  <a:pt x="0" y="233"/>
                  <a:pt x="0" y="189"/>
                </a:cubicBezTo>
                <a:cubicBezTo>
                  <a:pt x="0" y="144"/>
                  <a:pt x="90" y="0"/>
                  <a:pt x="90" y="0"/>
                </a:cubicBezTo>
                <a:cubicBezTo>
                  <a:pt x="90" y="0"/>
                  <a:pt x="180" y="144"/>
                  <a:pt x="180" y="18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9" name="Freeform 285"/>
          <p:cNvSpPr>
            <a:spLocks/>
          </p:cNvSpPr>
          <p:nvPr/>
        </p:nvSpPr>
        <p:spPr bwMode="auto">
          <a:xfrm>
            <a:off x="6387469" y="4545013"/>
            <a:ext cx="87313" cy="131763"/>
          </a:xfrm>
          <a:custGeom>
            <a:avLst/>
            <a:gdLst>
              <a:gd name="T0" fmla="*/ 142 w 142"/>
              <a:gd name="T1" fmla="*/ 149 h 212"/>
              <a:gd name="T2" fmla="*/ 71 w 142"/>
              <a:gd name="T3" fmla="*/ 212 h 212"/>
              <a:gd name="T4" fmla="*/ 0 w 142"/>
              <a:gd name="T5" fmla="*/ 149 h 212"/>
              <a:gd name="T6" fmla="*/ 71 w 142"/>
              <a:gd name="T7" fmla="*/ 0 h 212"/>
              <a:gd name="T8" fmla="*/ 142 w 142"/>
              <a:gd name="T9" fmla="*/ 149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2" h="212">
                <a:moveTo>
                  <a:pt x="142" y="149"/>
                </a:moveTo>
                <a:cubicBezTo>
                  <a:pt x="142" y="184"/>
                  <a:pt x="110" y="212"/>
                  <a:pt x="71" y="212"/>
                </a:cubicBezTo>
                <a:cubicBezTo>
                  <a:pt x="32" y="212"/>
                  <a:pt x="0" y="184"/>
                  <a:pt x="0" y="149"/>
                </a:cubicBezTo>
                <a:cubicBezTo>
                  <a:pt x="0" y="114"/>
                  <a:pt x="71" y="0"/>
                  <a:pt x="71" y="0"/>
                </a:cubicBezTo>
                <a:cubicBezTo>
                  <a:pt x="71" y="0"/>
                  <a:pt x="142" y="114"/>
                  <a:pt x="142" y="14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0" name="Freeform 286"/>
          <p:cNvSpPr>
            <a:spLocks/>
          </p:cNvSpPr>
          <p:nvPr/>
        </p:nvSpPr>
        <p:spPr bwMode="auto">
          <a:xfrm>
            <a:off x="6533519" y="4314826"/>
            <a:ext cx="114300" cy="169863"/>
          </a:xfrm>
          <a:custGeom>
            <a:avLst/>
            <a:gdLst>
              <a:gd name="T0" fmla="*/ 182 w 182"/>
              <a:gd name="T1" fmla="*/ 191 h 273"/>
              <a:gd name="T2" fmla="*/ 91 w 182"/>
              <a:gd name="T3" fmla="*/ 273 h 273"/>
              <a:gd name="T4" fmla="*/ 0 w 182"/>
              <a:gd name="T5" fmla="*/ 191 h 273"/>
              <a:gd name="T6" fmla="*/ 91 w 182"/>
              <a:gd name="T7" fmla="*/ 0 h 273"/>
              <a:gd name="T8" fmla="*/ 182 w 182"/>
              <a:gd name="T9" fmla="*/ 191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2" h="273">
                <a:moveTo>
                  <a:pt x="182" y="191"/>
                </a:moveTo>
                <a:cubicBezTo>
                  <a:pt x="182" y="236"/>
                  <a:pt x="141" y="273"/>
                  <a:pt x="91" y="273"/>
                </a:cubicBezTo>
                <a:cubicBezTo>
                  <a:pt x="41" y="273"/>
                  <a:pt x="0" y="236"/>
                  <a:pt x="0" y="191"/>
                </a:cubicBezTo>
                <a:cubicBezTo>
                  <a:pt x="0" y="146"/>
                  <a:pt x="91" y="0"/>
                  <a:pt x="91" y="0"/>
                </a:cubicBezTo>
                <a:cubicBezTo>
                  <a:pt x="91" y="0"/>
                  <a:pt x="182" y="116"/>
                  <a:pt x="182" y="191"/>
                </a:cubicBezTo>
                <a:close/>
              </a:path>
            </a:pathLst>
          </a:custGeom>
          <a:solidFill>
            <a:srgbClr val="CA61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1" name="Freeform 287"/>
          <p:cNvSpPr>
            <a:spLocks/>
          </p:cNvSpPr>
          <p:nvPr/>
        </p:nvSpPr>
        <p:spPr bwMode="auto">
          <a:xfrm>
            <a:off x="6562094" y="4381501"/>
            <a:ext cx="49213" cy="74613"/>
          </a:xfrm>
          <a:custGeom>
            <a:avLst/>
            <a:gdLst>
              <a:gd name="T0" fmla="*/ 81 w 81"/>
              <a:gd name="T1" fmla="*/ 85 h 121"/>
              <a:gd name="T2" fmla="*/ 41 w 81"/>
              <a:gd name="T3" fmla="*/ 121 h 121"/>
              <a:gd name="T4" fmla="*/ 0 w 81"/>
              <a:gd name="T5" fmla="*/ 85 h 121"/>
              <a:gd name="T6" fmla="*/ 41 w 81"/>
              <a:gd name="T7" fmla="*/ 0 h 121"/>
              <a:gd name="T8" fmla="*/ 81 w 81"/>
              <a:gd name="T9" fmla="*/ 85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121">
                <a:moveTo>
                  <a:pt x="81" y="85"/>
                </a:moveTo>
                <a:cubicBezTo>
                  <a:pt x="81" y="104"/>
                  <a:pt x="63" y="121"/>
                  <a:pt x="41" y="121"/>
                </a:cubicBezTo>
                <a:cubicBezTo>
                  <a:pt x="18" y="121"/>
                  <a:pt x="0" y="104"/>
                  <a:pt x="0" y="85"/>
                </a:cubicBezTo>
                <a:cubicBezTo>
                  <a:pt x="0" y="65"/>
                  <a:pt x="41" y="0"/>
                  <a:pt x="41" y="0"/>
                </a:cubicBezTo>
                <a:cubicBezTo>
                  <a:pt x="41" y="0"/>
                  <a:pt x="81" y="65"/>
                  <a:pt x="81" y="85"/>
                </a:cubicBezTo>
                <a:close/>
              </a:path>
            </a:pathLst>
          </a:custGeom>
          <a:solidFill>
            <a:srgbClr val="E1B9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2" name="Oval 288"/>
          <p:cNvSpPr>
            <a:spLocks noChangeArrowheads="1"/>
          </p:cNvSpPr>
          <p:nvPr/>
        </p:nvSpPr>
        <p:spPr bwMode="auto">
          <a:xfrm>
            <a:off x="6255707" y="4111626"/>
            <a:ext cx="107950" cy="228600"/>
          </a:xfrm>
          <a:prstGeom prst="ellipse">
            <a:avLst/>
          </a:prstGeom>
          <a:solidFill>
            <a:srgbClr val="CA61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3" name="Oval 289"/>
          <p:cNvSpPr>
            <a:spLocks noChangeArrowheads="1"/>
          </p:cNvSpPr>
          <p:nvPr/>
        </p:nvSpPr>
        <p:spPr bwMode="auto">
          <a:xfrm>
            <a:off x="6481132" y="4318001"/>
            <a:ext cx="44450" cy="95250"/>
          </a:xfrm>
          <a:prstGeom prst="ellipse">
            <a:avLst/>
          </a:prstGeom>
          <a:solidFill>
            <a:srgbClr val="A534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4" name="Oval 290"/>
          <p:cNvSpPr>
            <a:spLocks noChangeArrowheads="1"/>
          </p:cNvSpPr>
          <p:nvPr/>
        </p:nvSpPr>
        <p:spPr bwMode="auto">
          <a:xfrm>
            <a:off x="6420807" y="4221163"/>
            <a:ext cx="41275" cy="88900"/>
          </a:xfrm>
          <a:prstGeom prst="ellipse">
            <a:avLst/>
          </a:prstGeom>
          <a:solidFill>
            <a:srgbClr val="A534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5" name="Oval 291"/>
          <p:cNvSpPr>
            <a:spLocks noChangeArrowheads="1"/>
          </p:cNvSpPr>
          <p:nvPr/>
        </p:nvSpPr>
        <p:spPr bwMode="auto">
          <a:xfrm>
            <a:off x="6500182" y="4162426"/>
            <a:ext cx="41275" cy="88900"/>
          </a:xfrm>
          <a:prstGeom prst="ellipse">
            <a:avLst/>
          </a:prstGeom>
          <a:solidFill>
            <a:srgbClr val="A534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6" name="Freeform 292"/>
          <p:cNvSpPr>
            <a:spLocks/>
          </p:cNvSpPr>
          <p:nvPr/>
        </p:nvSpPr>
        <p:spPr bwMode="auto">
          <a:xfrm>
            <a:off x="5900107" y="2863851"/>
            <a:ext cx="996950" cy="1196975"/>
          </a:xfrm>
          <a:custGeom>
            <a:avLst/>
            <a:gdLst>
              <a:gd name="T0" fmla="*/ 1551 w 1601"/>
              <a:gd name="T1" fmla="*/ 1657 h 1922"/>
              <a:gd name="T2" fmla="*/ 1015 w 1601"/>
              <a:gd name="T3" fmla="*/ 846 h 1922"/>
              <a:gd name="T4" fmla="*/ 1015 w 1601"/>
              <a:gd name="T5" fmla="*/ 233 h 1922"/>
              <a:gd name="T6" fmla="*/ 1084 w 1601"/>
              <a:gd name="T7" fmla="*/ 123 h 1922"/>
              <a:gd name="T8" fmla="*/ 962 w 1601"/>
              <a:gd name="T9" fmla="*/ 0 h 1922"/>
              <a:gd name="T10" fmla="*/ 638 w 1601"/>
              <a:gd name="T11" fmla="*/ 0 h 1922"/>
              <a:gd name="T12" fmla="*/ 516 w 1601"/>
              <a:gd name="T13" fmla="*/ 123 h 1922"/>
              <a:gd name="T14" fmla="*/ 585 w 1601"/>
              <a:gd name="T15" fmla="*/ 233 h 1922"/>
              <a:gd name="T16" fmla="*/ 585 w 1601"/>
              <a:gd name="T17" fmla="*/ 846 h 1922"/>
              <a:gd name="T18" fmla="*/ 49 w 1601"/>
              <a:gd name="T19" fmla="*/ 1657 h 1922"/>
              <a:gd name="T20" fmla="*/ 28 w 1601"/>
              <a:gd name="T21" fmla="*/ 1839 h 1922"/>
              <a:gd name="T22" fmla="*/ 191 w 1601"/>
              <a:gd name="T23" fmla="*/ 1922 h 1922"/>
              <a:gd name="T24" fmla="*/ 1409 w 1601"/>
              <a:gd name="T25" fmla="*/ 1922 h 1922"/>
              <a:gd name="T26" fmla="*/ 1572 w 1601"/>
              <a:gd name="T27" fmla="*/ 1839 h 1922"/>
              <a:gd name="T28" fmla="*/ 1551 w 1601"/>
              <a:gd name="T29" fmla="*/ 1657 h 1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01" h="1922">
                <a:moveTo>
                  <a:pt x="1551" y="1657"/>
                </a:moveTo>
                <a:cubicBezTo>
                  <a:pt x="1015" y="846"/>
                  <a:pt x="1015" y="846"/>
                  <a:pt x="1015" y="846"/>
                </a:cubicBezTo>
                <a:cubicBezTo>
                  <a:pt x="1015" y="233"/>
                  <a:pt x="1015" y="233"/>
                  <a:pt x="1015" y="233"/>
                </a:cubicBezTo>
                <a:cubicBezTo>
                  <a:pt x="1056" y="213"/>
                  <a:pt x="1084" y="171"/>
                  <a:pt x="1084" y="123"/>
                </a:cubicBezTo>
                <a:cubicBezTo>
                  <a:pt x="1084" y="55"/>
                  <a:pt x="1029" y="0"/>
                  <a:pt x="962" y="0"/>
                </a:cubicBezTo>
                <a:cubicBezTo>
                  <a:pt x="638" y="0"/>
                  <a:pt x="638" y="0"/>
                  <a:pt x="638" y="0"/>
                </a:cubicBezTo>
                <a:cubicBezTo>
                  <a:pt x="571" y="0"/>
                  <a:pt x="516" y="55"/>
                  <a:pt x="516" y="123"/>
                </a:cubicBezTo>
                <a:cubicBezTo>
                  <a:pt x="516" y="171"/>
                  <a:pt x="544" y="213"/>
                  <a:pt x="585" y="233"/>
                </a:cubicBezTo>
                <a:cubicBezTo>
                  <a:pt x="585" y="846"/>
                  <a:pt x="585" y="846"/>
                  <a:pt x="585" y="846"/>
                </a:cubicBezTo>
                <a:cubicBezTo>
                  <a:pt x="49" y="1657"/>
                  <a:pt x="49" y="1657"/>
                  <a:pt x="49" y="1657"/>
                </a:cubicBezTo>
                <a:cubicBezTo>
                  <a:pt x="7" y="1720"/>
                  <a:pt x="0" y="1787"/>
                  <a:pt x="28" y="1839"/>
                </a:cubicBezTo>
                <a:cubicBezTo>
                  <a:pt x="56" y="1892"/>
                  <a:pt x="116" y="1922"/>
                  <a:pt x="191" y="1922"/>
                </a:cubicBezTo>
                <a:cubicBezTo>
                  <a:pt x="1409" y="1922"/>
                  <a:pt x="1409" y="1922"/>
                  <a:pt x="1409" y="1922"/>
                </a:cubicBezTo>
                <a:cubicBezTo>
                  <a:pt x="1484" y="1922"/>
                  <a:pt x="1544" y="1892"/>
                  <a:pt x="1572" y="1839"/>
                </a:cubicBezTo>
                <a:cubicBezTo>
                  <a:pt x="1601" y="1787"/>
                  <a:pt x="1593" y="1720"/>
                  <a:pt x="1551" y="16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7" name="Freeform 293"/>
          <p:cNvSpPr>
            <a:spLocks/>
          </p:cNvSpPr>
          <p:nvPr/>
        </p:nvSpPr>
        <p:spPr bwMode="auto">
          <a:xfrm>
            <a:off x="6290632" y="2732088"/>
            <a:ext cx="211138" cy="225425"/>
          </a:xfrm>
          <a:custGeom>
            <a:avLst/>
            <a:gdLst>
              <a:gd name="T0" fmla="*/ 110 w 133"/>
              <a:gd name="T1" fmla="*/ 142 h 142"/>
              <a:gd name="T2" fmla="*/ 23 w 133"/>
              <a:gd name="T3" fmla="*/ 142 h 142"/>
              <a:gd name="T4" fmla="*/ 0 w 133"/>
              <a:gd name="T5" fmla="*/ 0 h 142"/>
              <a:gd name="T6" fmla="*/ 133 w 133"/>
              <a:gd name="T7" fmla="*/ 0 h 142"/>
              <a:gd name="T8" fmla="*/ 110 w 133"/>
              <a:gd name="T9" fmla="*/ 14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3" h="142">
                <a:moveTo>
                  <a:pt x="110" y="142"/>
                </a:moveTo>
                <a:lnTo>
                  <a:pt x="23" y="142"/>
                </a:lnTo>
                <a:lnTo>
                  <a:pt x="0" y="0"/>
                </a:lnTo>
                <a:lnTo>
                  <a:pt x="133" y="0"/>
                </a:lnTo>
                <a:lnTo>
                  <a:pt x="110" y="142"/>
                </a:lnTo>
                <a:close/>
              </a:path>
            </a:pathLst>
          </a:custGeom>
          <a:solidFill>
            <a:srgbClr val="E1B9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8" name="Freeform 294"/>
          <p:cNvSpPr>
            <a:spLocks noEditPoints="1"/>
          </p:cNvSpPr>
          <p:nvPr/>
        </p:nvSpPr>
        <p:spPr bwMode="auto">
          <a:xfrm>
            <a:off x="5900107" y="2863851"/>
            <a:ext cx="996950" cy="1196975"/>
          </a:xfrm>
          <a:custGeom>
            <a:avLst/>
            <a:gdLst>
              <a:gd name="T0" fmla="*/ 1551 w 1601"/>
              <a:gd name="T1" fmla="*/ 1657 h 1922"/>
              <a:gd name="T2" fmla="*/ 1015 w 1601"/>
              <a:gd name="T3" fmla="*/ 846 h 1922"/>
              <a:gd name="T4" fmla="*/ 1015 w 1601"/>
              <a:gd name="T5" fmla="*/ 233 h 1922"/>
              <a:gd name="T6" fmla="*/ 1084 w 1601"/>
              <a:gd name="T7" fmla="*/ 123 h 1922"/>
              <a:gd name="T8" fmla="*/ 962 w 1601"/>
              <a:gd name="T9" fmla="*/ 0 h 1922"/>
              <a:gd name="T10" fmla="*/ 638 w 1601"/>
              <a:gd name="T11" fmla="*/ 0 h 1922"/>
              <a:gd name="T12" fmla="*/ 516 w 1601"/>
              <a:gd name="T13" fmla="*/ 123 h 1922"/>
              <a:gd name="T14" fmla="*/ 585 w 1601"/>
              <a:gd name="T15" fmla="*/ 233 h 1922"/>
              <a:gd name="T16" fmla="*/ 585 w 1601"/>
              <a:gd name="T17" fmla="*/ 846 h 1922"/>
              <a:gd name="T18" fmla="*/ 49 w 1601"/>
              <a:gd name="T19" fmla="*/ 1657 h 1922"/>
              <a:gd name="T20" fmla="*/ 28 w 1601"/>
              <a:gd name="T21" fmla="*/ 1839 h 1922"/>
              <a:gd name="T22" fmla="*/ 191 w 1601"/>
              <a:gd name="T23" fmla="*/ 1922 h 1922"/>
              <a:gd name="T24" fmla="*/ 1409 w 1601"/>
              <a:gd name="T25" fmla="*/ 1922 h 1922"/>
              <a:gd name="T26" fmla="*/ 1572 w 1601"/>
              <a:gd name="T27" fmla="*/ 1839 h 1922"/>
              <a:gd name="T28" fmla="*/ 1551 w 1601"/>
              <a:gd name="T29" fmla="*/ 1657 h 1922"/>
              <a:gd name="T30" fmla="*/ 1409 w 1601"/>
              <a:gd name="T31" fmla="*/ 1849 h 1922"/>
              <a:gd name="T32" fmla="*/ 191 w 1601"/>
              <a:gd name="T33" fmla="*/ 1849 h 1922"/>
              <a:gd name="T34" fmla="*/ 110 w 1601"/>
              <a:gd name="T35" fmla="*/ 1697 h 1922"/>
              <a:gd name="T36" fmla="*/ 658 w 1601"/>
              <a:gd name="T37" fmla="*/ 868 h 1922"/>
              <a:gd name="T38" fmla="*/ 658 w 1601"/>
              <a:gd name="T39" fmla="*/ 172 h 1922"/>
              <a:gd name="T40" fmla="*/ 638 w 1601"/>
              <a:gd name="T41" fmla="*/ 172 h 1922"/>
              <a:gd name="T42" fmla="*/ 589 w 1601"/>
              <a:gd name="T43" fmla="*/ 123 h 1922"/>
              <a:gd name="T44" fmla="*/ 638 w 1601"/>
              <a:gd name="T45" fmla="*/ 73 h 1922"/>
              <a:gd name="T46" fmla="*/ 962 w 1601"/>
              <a:gd name="T47" fmla="*/ 73 h 1922"/>
              <a:gd name="T48" fmla="*/ 1011 w 1601"/>
              <a:gd name="T49" fmla="*/ 123 h 1922"/>
              <a:gd name="T50" fmla="*/ 962 w 1601"/>
              <a:gd name="T51" fmla="*/ 172 h 1922"/>
              <a:gd name="T52" fmla="*/ 942 w 1601"/>
              <a:gd name="T53" fmla="*/ 172 h 1922"/>
              <a:gd name="T54" fmla="*/ 942 w 1601"/>
              <a:gd name="T55" fmla="*/ 868 h 1922"/>
              <a:gd name="T56" fmla="*/ 1491 w 1601"/>
              <a:gd name="T57" fmla="*/ 1697 h 1922"/>
              <a:gd name="T58" fmla="*/ 1409 w 1601"/>
              <a:gd name="T59" fmla="*/ 1849 h 1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601" h="1922">
                <a:moveTo>
                  <a:pt x="1551" y="1657"/>
                </a:moveTo>
                <a:cubicBezTo>
                  <a:pt x="1015" y="846"/>
                  <a:pt x="1015" y="846"/>
                  <a:pt x="1015" y="846"/>
                </a:cubicBezTo>
                <a:cubicBezTo>
                  <a:pt x="1015" y="233"/>
                  <a:pt x="1015" y="233"/>
                  <a:pt x="1015" y="233"/>
                </a:cubicBezTo>
                <a:cubicBezTo>
                  <a:pt x="1056" y="213"/>
                  <a:pt x="1084" y="171"/>
                  <a:pt x="1084" y="123"/>
                </a:cubicBezTo>
                <a:cubicBezTo>
                  <a:pt x="1084" y="55"/>
                  <a:pt x="1029" y="0"/>
                  <a:pt x="962" y="0"/>
                </a:cubicBezTo>
                <a:cubicBezTo>
                  <a:pt x="638" y="0"/>
                  <a:pt x="638" y="0"/>
                  <a:pt x="638" y="0"/>
                </a:cubicBezTo>
                <a:cubicBezTo>
                  <a:pt x="571" y="0"/>
                  <a:pt x="516" y="55"/>
                  <a:pt x="516" y="123"/>
                </a:cubicBezTo>
                <a:cubicBezTo>
                  <a:pt x="516" y="171"/>
                  <a:pt x="544" y="213"/>
                  <a:pt x="585" y="233"/>
                </a:cubicBezTo>
                <a:cubicBezTo>
                  <a:pt x="585" y="846"/>
                  <a:pt x="585" y="846"/>
                  <a:pt x="585" y="846"/>
                </a:cubicBezTo>
                <a:cubicBezTo>
                  <a:pt x="49" y="1657"/>
                  <a:pt x="49" y="1657"/>
                  <a:pt x="49" y="1657"/>
                </a:cubicBezTo>
                <a:cubicBezTo>
                  <a:pt x="7" y="1720"/>
                  <a:pt x="0" y="1787"/>
                  <a:pt x="28" y="1839"/>
                </a:cubicBezTo>
                <a:cubicBezTo>
                  <a:pt x="56" y="1892"/>
                  <a:pt x="116" y="1922"/>
                  <a:pt x="191" y="1922"/>
                </a:cubicBezTo>
                <a:cubicBezTo>
                  <a:pt x="1409" y="1922"/>
                  <a:pt x="1409" y="1922"/>
                  <a:pt x="1409" y="1922"/>
                </a:cubicBezTo>
                <a:cubicBezTo>
                  <a:pt x="1484" y="1922"/>
                  <a:pt x="1544" y="1892"/>
                  <a:pt x="1572" y="1839"/>
                </a:cubicBezTo>
                <a:cubicBezTo>
                  <a:pt x="1601" y="1787"/>
                  <a:pt x="1593" y="1720"/>
                  <a:pt x="1551" y="1657"/>
                </a:cubicBezTo>
                <a:close/>
                <a:moveTo>
                  <a:pt x="1409" y="1849"/>
                </a:moveTo>
                <a:cubicBezTo>
                  <a:pt x="191" y="1849"/>
                  <a:pt x="191" y="1849"/>
                  <a:pt x="191" y="1849"/>
                </a:cubicBezTo>
                <a:cubicBezTo>
                  <a:pt x="91" y="1849"/>
                  <a:pt x="54" y="1781"/>
                  <a:pt x="110" y="1697"/>
                </a:cubicBezTo>
                <a:cubicBezTo>
                  <a:pt x="658" y="868"/>
                  <a:pt x="658" y="868"/>
                  <a:pt x="658" y="868"/>
                </a:cubicBezTo>
                <a:cubicBezTo>
                  <a:pt x="658" y="172"/>
                  <a:pt x="658" y="172"/>
                  <a:pt x="658" y="172"/>
                </a:cubicBezTo>
                <a:cubicBezTo>
                  <a:pt x="638" y="172"/>
                  <a:pt x="638" y="172"/>
                  <a:pt x="638" y="172"/>
                </a:cubicBezTo>
                <a:cubicBezTo>
                  <a:pt x="611" y="172"/>
                  <a:pt x="589" y="150"/>
                  <a:pt x="589" y="123"/>
                </a:cubicBezTo>
                <a:cubicBezTo>
                  <a:pt x="589" y="95"/>
                  <a:pt x="611" y="73"/>
                  <a:pt x="638" y="73"/>
                </a:cubicBezTo>
                <a:cubicBezTo>
                  <a:pt x="962" y="73"/>
                  <a:pt x="962" y="73"/>
                  <a:pt x="962" y="73"/>
                </a:cubicBezTo>
                <a:cubicBezTo>
                  <a:pt x="989" y="73"/>
                  <a:pt x="1011" y="95"/>
                  <a:pt x="1011" y="123"/>
                </a:cubicBezTo>
                <a:cubicBezTo>
                  <a:pt x="1011" y="150"/>
                  <a:pt x="989" y="172"/>
                  <a:pt x="962" y="172"/>
                </a:cubicBezTo>
                <a:cubicBezTo>
                  <a:pt x="942" y="172"/>
                  <a:pt x="942" y="172"/>
                  <a:pt x="942" y="172"/>
                </a:cubicBezTo>
                <a:cubicBezTo>
                  <a:pt x="942" y="868"/>
                  <a:pt x="942" y="868"/>
                  <a:pt x="942" y="868"/>
                </a:cubicBezTo>
                <a:cubicBezTo>
                  <a:pt x="1491" y="1697"/>
                  <a:pt x="1491" y="1697"/>
                  <a:pt x="1491" y="1697"/>
                </a:cubicBezTo>
                <a:cubicBezTo>
                  <a:pt x="1546" y="1781"/>
                  <a:pt x="1509" y="1849"/>
                  <a:pt x="1409" y="1849"/>
                </a:cubicBezTo>
                <a:close/>
              </a:path>
            </a:pathLst>
          </a:custGeom>
          <a:solidFill>
            <a:srgbClr val="6173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9" name="Freeform 295"/>
          <p:cNvSpPr>
            <a:spLocks/>
          </p:cNvSpPr>
          <p:nvPr/>
        </p:nvSpPr>
        <p:spPr bwMode="auto">
          <a:xfrm>
            <a:off x="5987419" y="3598863"/>
            <a:ext cx="820738" cy="379413"/>
          </a:xfrm>
          <a:custGeom>
            <a:avLst/>
            <a:gdLst>
              <a:gd name="T0" fmla="*/ 937 w 1317"/>
              <a:gd name="T1" fmla="*/ 0 h 608"/>
              <a:gd name="T2" fmla="*/ 380 w 1317"/>
              <a:gd name="T3" fmla="*/ 0 h 608"/>
              <a:gd name="T4" fmla="*/ 17 w 1317"/>
              <a:gd name="T5" fmla="*/ 548 h 608"/>
              <a:gd name="T6" fmla="*/ 3 w 1317"/>
              <a:gd name="T7" fmla="*/ 595 h 608"/>
              <a:gd name="T8" fmla="*/ 49 w 1317"/>
              <a:gd name="T9" fmla="*/ 608 h 608"/>
              <a:gd name="T10" fmla="*/ 1267 w 1317"/>
              <a:gd name="T11" fmla="*/ 608 h 608"/>
              <a:gd name="T12" fmla="*/ 1314 w 1317"/>
              <a:gd name="T13" fmla="*/ 595 h 608"/>
              <a:gd name="T14" fmla="*/ 1299 w 1317"/>
              <a:gd name="T15" fmla="*/ 548 h 608"/>
              <a:gd name="T16" fmla="*/ 937 w 1317"/>
              <a:gd name="T17" fmla="*/ 0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17" h="608">
                <a:moveTo>
                  <a:pt x="937" y="0"/>
                </a:moveTo>
                <a:cubicBezTo>
                  <a:pt x="380" y="0"/>
                  <a:pt x="380" y="0"/>
                  <a:pt x="380" y="0"/>
                </a:cubicBezTo>
                <a:cubicBezTo>
                  <a:pt x="17" y="548"/>
                  <a:pt x="17" y="548"/>
                  <a:pt x="17" y="548"/>
                </a:cubicBezTo>
                <a:cubicBezTo>
                  <a:pt x="1" y="573"/>
                  <a:pt x="0" y="589"/>
                  <a:pt x="3" y="595"/>
                </a:cubicBezTo>
                <a:cubicBezTo>
                  <a:pt x="5" y="600"/>
                  <a:pt x="20" y="608"/>
                  <a:pt x="49" y="608"/>
                </a:cubicBezTo>
                <a:cubicBezTo>
                  <a:pt x="1267" y="608"/>
                  <a:pt x="1267" y="608"/>
                  <a:pt x="1267" y="608"/>
                </a:cubicBezTo>
                <a:cubicBezTo>
                  <a:pt x="1296" y="608"/>
                  <a:pt x="1311" y="600"/>
                  <a:pt x="1314" y="595"/>
                </a:cubicBezTo>
                <a:cubicBezTo>
                  <a:pt x="1317" y="589"/>
                  <a:pt x="1315" y="573"/>
                  <a:pt x="1299" y="548"/>
                </a:cubicBezTo>
                <a:lnTo>
                  <a:pt x="937" y="0"/>
                </a:lnTo>
                <a:close/>
              </a:path>
            </a:pathLst>
          </a:custGeom>
          <a:solidFill>
            <a:srgbClr val="A534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Freeform 296"/>
          <p:cNvSpPr>
            <a:spLocks/>
          </p:cNvSpPr>
          <p:nvPr/>
        </p:nvSpPr>
        <p:spPr bwMode="auto">
          <a:xfrm>
            <a:off x="7539994" y="3275013"/>
            <a:ext cx="1004888" cy="1230313"/>
          </a:xfrm>
          <a:custGeom>
            <a:avLst/>
            <a:gdLst>
              <a:gd name="T0" fmla="*/ 661 w 1614"/>
              <a:gd name="T1" fmla="*/ 0 h 1977"/>
              <a:gd name="T2" fmla="*/ 543 w 1614"/>
              <a:gd name="T3" fmla="*/ 0 h 1977"/>
              <a:gd name="T4" fmla="*/ 543 w 1614"/>
              <a:gd name="T5" fmla="*/ 409 h 1977"/>
              <a:gd name="T6" fmla="*/ 0 w 1614"/>
              <a:gd name="T7" fmla="*/ 1171 h 1977"/>
              <a:gd name="T8" fmla="*/ 807 w 1614"/>
              <a:gd name="T9" fmla="*/ 1977 h 1977"/>
              <a:gd name="T10" fmla="*/ 1614 w 1614"/>
              <a:gd name="T11" fmla="*/ 1171 h 1977"/>
              <a:gd name="T12" fmla="*/ 1087 w 1614"/>
              <a:gd name="T13" fmla="*/ 414 h 1977"/>
              <a:gd name="T14" fmla="*/ 1087 w 1614"/>
              <a:gd name="T15" fmla="*/ 0 h 1977"/>
              <a:gd name="T16" fmla="*/ 969 w 1614"/>
              <a:gd name="T17" fmla="*/ 0 h 1977"/>
              <a:gd name="T18" fmla="*/ 661 w 1614"/>
              <a:gd name="T19" fmla="*/ 0 h 1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14" h="1977">
                <a:moveTo>
                  <a:pt x="661" y="0"/>
                </a:moveTo>
                <a:cubicBezTo>
                  <a:pt x="543" y="0"/>
                  <a:pt x="543" y="0"/>
                  <a:pt x="543" y="0"/>
                </a:cubicBezTo>
                <a:cubicBezTo>
                  <a:pt x="543" y="409"/>
                  <a:pt x="543" y="409"/>
                  <a:pt x="543" y="409"/>
                </a:cubicBezTo>
                <a:cubicBezTo>
                  <a:pt x="227" y="519"/>
                  <a:pt x="0" y="818"/>
                  <a:pt x="0" y="1171"/>
                </a:cubicBezTo>
                <a:cubicBezTo>
                  <a:pt x="0" y="1616"/>
                  <a:pt x="361" y="1977"/>
                  <a:pt x="807" y="1977"/>
                </a:cubicBezTo>
                <a:cubicBezTo>
                  <a:pt x="1252" y="1977"/>
                  <a:pt x="1614" y="1616"/>
                  <a:pt x="1614" y="1171"/>
                </a:cubicBezTo>
                <a:cubicBezTo>
                  <a:pt x="1614" y="823"/>
                  <a:pt x="1394" y="528"/>
                  <a:pt x="1087" y="414"/>
                </a:cubicBezTo>
                <a:cubicBezTo>
                  <a:pt x="1087" y="0"/>
                  <a:pt x="1087" y="0"/>
                  <a:pt x="1087" y="0"/>
                </a:cubicBezTo>
                <a:cubicBezTo>
                  <a:pt x="969" y="0"/>
                  <a:pt x="969" y="0"/>
                  <a:pt x="969" y="0"/>
                </a:cubicBezTo>
                <a:lnTo>
                  <a:pt x="661" y="0"/>
                </a:lnTo>
                <a:close/>
              </a:path>
            </a:pathLst>
          </a:custGeom>
          <a:solidFill>
            <a:srgbClr val="6173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1" name="Freeform 297"/>
          <p:cNvSpPr>
            <a:spLocks/>
          </p:cNvSpPr>
          <p:nvPr/>
        </p:nvSpPr>
        <p:spPr bwMode="auto">
          <a:xfrm>
            <a:off x="7539994" y="3275013"/>
            <a:ext cx="1004888" cy="1230313"/>
          </a:xfrm>
          <a:custGeom>
            <a:avLst/>
            <a:gdLst>
              <a:gd name="T0" fmla="*/ 1087 w 1614"/>
              <a:gd name="T1" fmla="*/ 414 h 1977"/>
              <a:gd name="T2" fmla="*/ 1087 w 1614"/>
              <a:gd name="T3" fmla="*/ 0 h 1977"/>
              <a:gd name="T4" fmla="*/ 969 w 1614"/>
              <a:gd name="T5" fmla="*/ 0 h 1977"/>
              <a:gd name="T6" fmla="*/ 969 w 1614"/>
              <a:gd name="T7" fmla="*/ 510 h 1977"/>
              <a:gd name="T8" fmla="*/ 1087 w 1614"/>
              <a:gd name="T9" fmla="*/ 551 h 1977"/>
              <a:gd name="T10" fmla="*/ 1488 w 1614"/>
              <a:gd name="T11" fmla="*/ 1171 h 1977"/>
              <a:gd name="T12" fmla="*/ 807 w 1614"/>
              <a:gd name="T13" fmla="*/ 1851 h 1977"/>
              <a:gd name="T14" fmla="*/ 126 w 1614"/>
              <a:gd name="T15" fmla="*/ 1171 h 1977"/>
              <a:gd name="T16" fmla="*/ 543 w 1614"/>
              <a:gd name="T17" fmla="*/ 544 h 1977"/>
              <a:gd name="T18" fmla="*/ 661 w 1614"/>
              <a:gd name="T19" fmla="*/ 506 h 1977"/>
              <a:gd name="T20" fmla="*/ 661 w 1614"/>
              <a:gd name="T21" fmla="*/ 0 h 1977"/>
              <a:gd name="T22" fmla="*/ 543 w 1614"/>
              <a:gd name="T23" fmla="*/ 0 h 1977"/>
              <a:gd name="T24" fmla="*/ 543 w 1614"/>
              <a:gd name="T25" fmla="*/ 409 h 1977"/>
              <a:gd name="T26" fmla="*/ 0 w 1614"/>
              <a:gd name="T27" fmla="*/ 1171 h 1977"/>
              <a:gd name="T28" fmla="*/ 807 w 1614"/>
              <a:gd name="T29" fmla="*/ 1977 h 1977"/>
              <a:gd name="T30" fmla="*/ 1614 w 1614"/>
              <a:gd name="T31" fmla="*/ 1171 h 1977"/>
              <a:gd name="T32" fmla="*/ 1087 w 1614"/>
              <a:gd name="T33" fmla="*/ 414 h 1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14" h="1977">
                <a:moveTo>
                  <a:pt x="1087" y="414"/>
                </a:moveTo>
                <a:cubicBezTo>
                  <a:pt x="1087" y="0"/>
                  <a:pt x="1087" y="0"/>
                  <a:pt x="1087" y="0"/>
                </a:cubicBezTo>
                <a:cubicBezTo>
                  <a:pt x="969" y="0"/>
                  <a:pt x="969" y="0"/>
                  <a:pt x="969" y="0"/>
                </a:cubicBezTo>
                <a:cubicBezTo>
                  <a:pt x="969" y="510"/>
                  <a:pt x="969" y="510"/>
                  <a:pt x="969" y="510"/>
                </a:cubicBezTo>
                <a:cubicBezTo>
                  <a:pt x="1010" y="520"/>
                  <a:pt x="1049" y="534"/>
                  <a:pt x="1087" y="551"/>
                </a:cubicBezTo>
                <a:cubicBezTo>
                  <a:pt x="1323" y="658"/>
                  <a:pt x="1488" y="894"/>
                  <a:pt x="1488" y="1171"/>
                </a:cubicBezTo>
                <a:cubicBezTo>
                  <a:pt x="1488" y="1547"/>
                  <a:pt x="1183" y="1851"/>
                  <a:pt x="807" y="1851"/>
                </a:cubicBezTo>
                <a:cubicBezTo>
                  <a:pt x="431" y="1851"/>
                  <a:pt x="126" y="1547"/>
                  <a:pt x="126" y="1171"/>
                </a:cubicBezTo>
                <a:cubicBezTo>
                  <a:pt x="126" y="888"/>
                  <a:pt x="298" y="647"/>
                  <a:pt x="543" y="544"/>
                </a:cubicBezTo>
                <a:cubicBezTo>
                  <a:pt x="581" y="528"/>
                  <a:pt x="620" y="515"/>
                  <a:pt x="661" y="506"/>
                </a:cubicBezTo>
                <a:cubicBezTo>
                  <a:pt x="661" y="0"/>
                  <a:pt x="661" y="0"/>
                  <a:pt x="661" y="0"/>
                </a:cubicBezTo>
                <a:cubicBezTo>
                  <a:pt x="543" y="0"/>
                  <a:pt x="543" y="0"/>
                  <a:pt x="543" y="0"/>
                </a:cubicBezTo>
                <a:cubicBezTo>
                  <a:pt x="543" y="409"/>
                  <a:pt x="543" y="409"/>
                  <a:pt x="543" y="409"/>
                </a:cubicBezTo>
                <a:cubicBezTo>
                  <a:pt x="227" y="519"/>
                  <a:pt x="0" y="818"/>
                  <a:pt x="0" y="1171"/>
                </a:cubicBezTo>
                <a:cubicBezTo>
                  <a:pt x="0" y="1616"/>
                  <a:pt x="361" y="1977"/>
                  <a:pt x="807" y="1977"/>
                </a:cubicBezTo>
                <a:cubicBezTo>
                  <a:pt x="1252" y="1977"/>
                  <a:pt x="1614" y="1616"/>
                  <a:pt x="1614" y="1171"/>
                </a:cubicBezTo>
                <a:cubicBezTo>
                  <a:pt x="1614" y="823"/>
                  <a:pt x="1394" y="528"/>
                  <a:pt x="1087" y="4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Freeform 298"/>
          <p:cNvSpPr>
            <a:spLocks/>
          </p:cNvSpPr>
          <p:nvPr/>
        </p:nvSpPr>
        <p:spPr bwMode="auto">
          <a:xfrm>
            <a:off x="7690807" y="3921126"/>
            <a:ext cx="703263" cy="434975"/>
          </a:xfrm>
          <a:custGeom>
            <a:avLst/>
            <a:gdLst>
              <a:gd name="T0" fmla="*/ 16 w 1128"/>
              <a:gd name="T1" fmla="*/ 0 h 698"/>
              <a:gd name="T2" fmla="*/ 0 w 1128"/>
              <a:gd name="T3" fmla="*/ 134 h 698"/>
              <a:gd name="T4" fmla="*/ 564 w 1128"/>
              <a:gd name="T5" fmla="*/ 698 h 698"/>
              <a:gd name="T6" fmla="*/ 1128 w 1128"/>
              <a:gd name="T7" fmla="*/ 134 h 698"/>
              <a:gd name="T8" fmla="*/ 1112 w 1128"/>
              <a:gd name="T9" fmla="*/ 0 h 698"/>
              <a:gd name="T10" fmla="*/ 16 w 1128"/>
              <a:gd name="T11" fmla="*/ 0 h 6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28" h="698">
                <a:moveTo>
                  <a:pt x="16" y="0"/>
                </a:moveTo>
                <a:cubicBezTo>
                  <a:pt x="6" y="43"/>
                  <a:pt x="0" y="88"/>
                  <a:pt x="0" y="134"/>
                </a:cubicBezTo>
                <a:cubicBezTo>
                  <a:pt x="0" y="445"/>
                  <a:pt x="252" y="698"/>
                  <a:pt x="564" y="698"/>
                </a:cubicBezTo>
                <a:cubicBezTo>
                  <a:pt x="876" y="698"/>
                  <a:pt x="1128" y="445"/>
                  <a:pt x="1128" y="134"/>
                </a:cubicBezTo>
                <a:cubicBezTo>
                  <a:pt x="1128" y="88"/>
                  <a:pt x="1122" y="43"/>
                  <a:pt x="1112" y="0"/>
                </a:cubicBezTo>
                <a:lnTo>
                  <a:pt x="16" y="0"/>
                </a:lnTo>
                <a:close/>
              </a:path>
            </a:pathLst>
          </a:custGeom>
          <a:solidFill>
            <a:srgbClr val="E1B9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Oval 299"/>
          <p:cNvSpPr>
            <a:spLocks noChangeArrowheads="1"/>
          </p:cNvSpPr>
          <p:nvPr/>
        </p:nvSpPr>
        <p:spPr bwMode="auto">
          <a:xfrm>
            <a:off x="8041644" y="3835401"/>
            <a:ext cx="184150" cy="182563"/>
          </a:xfrm>
          <a:prstGeom prst="ellipse">
            <a:avLst/>
          </a:prstGeom>
          <a:solidFill>
            <a:srgbClr val="E1B9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Oval 300"/>
          <p:cNvSpPr>
            <a:spLocks noChangeArrowheads="1"/>
          </p:cNvSpPr>
          <p:nvPr/>
        </p:nvSpPr>
        <p:spPr bwMode="auto">
          <a:xfrm>
            <a:off x="7859082" y="3787776"/>
            <a:ext cx="74613" cy="74613"/>
          </a:xfrm>
          <a:prstGeom prst="ellipse">
            <a:avLst/>
          </a:prstGeom>
          <a:solidFill>
            <a:srgbClr val="E1B9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Oval 301"/>
          <p:cNvSpPr>
            <a:spLocks noChangeArrowheads="1"/>
          </p:cNvSpPr>
          <p:nvPr/>
        </p:nvSpPr>
        <p:spPr bwMode="auto">
          <a:xfrm>
            <a:off x="8049582" y="3692526"/>
            <a:ext cx="66675" cy="68263"/>
          </a:xfrm>
          <a:prstGeom prst="ellipse">
            <a:avLst/>
          </a:prstGeom>
          <a:solidFill>
            <a:srgbClr val="E1B9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Oval 302"/>
          <p:cNvSpPr>
            <a:spLocks noChangeArrowheads="1"/>
          </p:cNvSpPr>
          <p:nvPr/>
        </p:nvSpPr>
        <p:spPr bwMode="auto">
          <a:xfrm>
            <a:off x="8028944" y="3468688"/>
            <a:ext cx="47625" cy="47625"/>
          </a:xfrm>
          <a:prstGeom prst="ellipse">
            <a:avLst/>
          </a:prstGeom>
          <a:solidFill>
            <a:srgbClr val="E1B9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Oval 303"/>
          <p:cNvSpPr>
            <a:spLocks noChangeArrowheads="1"/>
          </p:cNvSpPr>
          <p:nvPr/>
        </p:nvSpPr>
        <p:spPr bwMode="auto">
          <a:xfrm>
            <a:off x="8041644" y="3257551"/>
            <a:ext cx="88900" cy="88900"/>
          </a:xfrm>
          <a:prstGeom prst="ellipse">
            <a:avLst/>
          </a:prstGeom>
          <a:solidFill>
            <a:srgbClr val="E1B9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8" name="Oval 304"/>
          <p:cNvSpPr>
            <a:spLocks noChangeArrowheads="1"/>
          </p:cNvSpPr>
          <p:nvPr/>
        </p:nvSpPr>
        <p:spPr bwMode="auto">
          <a:xfrm>
            <a:off x="7913057" y="2986088"/>
            <a:ext cx="128588" cy="128588"/>
          </a:xfrm>
          <a:prstGeom prst="ellipse">
            <a:avLst/>
          </a:prstGeom>
          <a:solidFill>
            <a:srgbClr val="E1B9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9" name="Oval 305"/>
          <p:cNvSpPr>
            <a:spLocks noChangeArrowheads="1"/>
          </p:cNvSpPr>
          <p:nvPr/>
        </p:nvSpPr>
        <p:spPr bwMode="auto">
          <a:xfrm>
            <a:off x="8055932" y="2762251"/>
            <a:ext cx="230188" cy="231775"/>
          </a:xfrm>
          <a:prstGeom prst="ellipse">
            <a:avLst/>
          </a:prstGeom>
          <a:solidFill>
            <a:srgbClr val="E1B9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Oval 306"/>
          <p:cNvSpPr>
            <a:spLocks noChangeArrowheads="1"/>
          </p:cNvSpPr>
          <p:nvPr/>
        </p:nvSpPr>
        <p:spPr bwMode="auto">
          <a:xfrm>
            <a:off x="7838444" y="2586038"/>
            <a:ext cx="142875" cy="14287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1" name="Oval 307"/>
          <p:cNvSpPr>
            <a:spLocks noChangeArrowheads="1"/>
          </p:cNvSpPr>
          <p:nvPr/>
        </p:nvSpPr>
        <p:spPr bwMode="auto">
          <a:xfrm>
            <a:off x="8041644" y="2552701"/>
            <a:ext cx="61913" cy="603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2" name="Oval 308"/>
          <p:cNvSpPr>
            <a:spLocks noChangeArrowheads="1"/>
          </p:cNvSpPr>
          <p:nvPr/>
        </p:nvSpPr>
        <p:spPr bwMode="auto">
          <a:xfrm>
            <a:off x="7913057" y="2830513"/>
            <a:ext cx="61913" cy="61913"/>
          </a:xfrm>
          <a:prstGeom prst="ellipse">
            <a:avLst/>
          </a:prstGeom>
          <a:solidFill>
            <a:srgbClr val="E1B9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3" name="Oval 309"/>
          <p:cNvSpPr>
            <a:spLocks noChangeArrowheads="1"/>
          </p:cNvSpPr>
          <p:nvPr/>
        </p:nvSpPr>
        <p:spPr bwMode="auto">
          <a:xfrm>
            <a:off x="8143244" y="3060701"/>
            <a:ext cx="41275" cy="4127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Oval 310"/>
          <p:cNvSpPr>
            <a:spLocks noChangeArrowheads="1"/>
          </p:cNvSpPr>
          <p:nvPr/>
        </p:nvSpPr>
        <p:spPr bwMode="auto">
          <a:xfrm>
            <a:off x="7838444" y="2374901"/>
            <a:ext cx="101600" cy="103188"/>
          </a:xfrm>
          <a:prstGeom prst="ellipse">
            <a:avLst/>
          </a:prstGeom>
          <a:solidFill>
            <a:srgbClr val="E1B9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Oval 311"/>
          <p:cNvSpPr>
            <a:spLocks noChangeArrowheads="1"/>
          </p:cNvSpPr>
          <p:nvPr/>
        </p:nvSpPr>
        <p:spPr bwMode="auto">
          <a:xfrm>
            <a:off x="7987669" y="2233613"/>
            <a:ext cx="41275" cy="396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Oval 312"/>
          <p:cNvSpPr>
            <a:spLocks noChangeArrowheads="1"/>
          </p:cNvSpPr>
          <p:nvPr/>
        </p:nvSpPr>
        <p:spPr bwMode="auto">
          <a:xfrm>
            <a:off x="7933694" y="3978276"/>
            <a:ext cx="60325" cy="603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Oval 313"/>
          <p:cNvSpPr>
            <a:spLocks noChangeArrowheads="1"/>
          </p:cNvSpPr>
          <p:nvPr/>
        </p:nvSpPr>
        <p:spPr bwMode="auto">
          <a:xfrm>
            <a:off x="8097207" y="3984626"/>
            <a:ext cx="93663" cy="952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" name="Oval 314"/>
          <p:cNvSpPr>
            <a:spLocks noChangeArrowheads="1"/>
          </p:cNvSpPr>
          <p:nvPr/>
        </p:nvSpPr>
        <p:spPr bwMode="auto">
          <a:xfrm>
            <a:off x="8028944" y="4133851"/>
            <a:ext cx="68263" cy="6826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" name="Oval 315"/>
          <p:cNvSpPr>
            <a:spLocks noChangeArrowheads="1"/>
          </p:cNvSpPr>
          <p:nvPr/>
        </p:nvSpPr>
        <p:spPr bwMode="auto">
          <a:xfrm>
            <a:off x="7933694" y="4167188"/>
            <a:ext cx="12700" cy="142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" name="Oval 316"/>
          <p:cNvSpPr>
            <a:spLocks noChangeArrowheads="1"/>
          </p:cNvSpPr>
          <p:nvPr/>
        </p:nvSpPr>
        <p:spPr bwMode="auto">
          <a:xfrm>
            <a:off x="8151182" y="2836863"/>
            <a:ext cx="80963" cy="8096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" name="Oval 317"/>
          <p:cNvSpPr>
            <a:spLocks noChangeArrowheads="1"/>
          </p:cNvSpPr>
          <p:nvPr/>
        </p:nvSpPr>
        <p:spPr bwMode="auto">
          <a:xfrm>
            <a:off x="7867019" y="2395538"/>
            <a:ext cx="39688" cy="381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" name="Rectangle 318"/>
          <p:cNvSpPr>
            <a:spLocks noChangeArrowheads="1"/>
          </p:cNvSpPr>
          <p:nvPr/>
        </p:nvSpPr>
        <p:spPr bwMode="auto">
          <a:xfrm>
            <a:off x="4204657" y="3670301"/>
            <a:ext cx="323850" cy="174625"/>
          </a:xfrm>
          <a:prstGeom prst="rect">
            <a:avLst/>
          </a:prstGeom>
          <a:solidFill>
            <a:srgbClr val="E8DF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3" name="Freeform 319"/>
          <p:cNvSpPr>
            <a:spLocks/>
          </p:cNvSpPr>
          <p:nvPr/>
        </p:nvSpPr>
        <p:spPr bwMode="auto">
          <a:xfrm>
            <a:off x="4172907" y="3541713"/>
            <a:ext cx="385763" cy="95250"/>
          </a:xfrm>
          <a:custGeom>
            <a:avLst/>
            <a:gdLst>
              <a:gd name="T0" fmla="*/ 621 w 621"/>
              <a:gd name="T1" fmla="*/ 122 h 154"/>
              <a:gd name="T2" fmla="*/ 589 w 621"/>
              <a:gd name="T3" fmla="*/ 154 h 154"/>
              <a:gd name="T4" fmla="*/ 33 w 621"/>
              <a:gd name="T5" fmla="*/ 154 h 154"/>
              <a:gd name="T6" fmla="*/ 0 w 621"/>
              <a:gd name="T7" fmla="*/ 122 h 154"/>
              <a:gd name="T8" fmla="*/ 0 w 621"/>
              <a:gd name="T9" fmla="*/ 33 h 154"/>
              <a:gd name="T10" fmla="*/ 33 w 621"/>
              <a:gd name="T11" fmla="*/ 0 h 154"/>
              <a:gd name="T12" fmla="*/ 589 w 621"/>
              <a:gd name="T13" fmla="*/ 0 h 154"/>
              <a:gd name="T14" fmla="*/ 621 w 621"/>
              <a:gd name="T15" fmla="*/ 33 h 154"/>
              <a:gd name="T16" fmla="*/ 621 w 621"/>
              <a:gd name="T17" fmla="*/ 122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21" h="154">
                <a:moveTo>
                  <a:pt x="621" y="122"/>
                </a:moveTo>
                <a:cubicBezTo>
                  <a:pt x="621" y="140"/>
                  <a:pt x="607" y="154"/>
                  <a:pt x="589" y="154"/>
                </a:cubicBezTo>
                <a:cubicBezTo>
                  <a:pt x="33" y="154"/>
                  <a:pt x="33" y="154"/>
                  <a:pt x="33" y="154"/>
                </a:cubicBezTo>
                <a:cubicBezTo>
                  <a:pt x="15" y="154"/>
                  <a:pt x="0" y="140"/>
                  <a:pt x="0" y="122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15"/>
                  <a:pt x="15" y="0"/>
                  <a:pt x="33" y="0"/>
                </a:cubicBezTo>
                <a:cubicBezTo>
                  <a:pt x="589" y="0"/>
                  <a:pt x="589" y="0"/>
                  <a:pt x="589" y="0"/>
                </a:cubicBezTo>
                <a:cubicBezTo>
                  <a:pt x="607" y="0"/>
                  <a:pt x="621" y="15"/>
                  <a:pt x="621" y="33"/>
                </a:cubicBezTo>
                <a:lnTo>
                  <a:pt x="621" y="122"/>
                </a:lnTo>
                <a:close/>
              </a:path>
            </a:pathLst>
          </a:custGeom>
          <a:solidFill>
            <a:srgbClr val="CA61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Freeform 320"/>
          <p:cNvSpPr>
            <a:spLocks/>
          </p:cNvSpPr>
          <p:nvPr/>
        </p:nvSpPr>
        <p:spPr bwMode="auto">
          <a:xfrm>
            <a:off x="4087182" y="3729038"/>
            <a:ext cx="557213" cy="581025"/>
          </a:xfrm>
          <a:custGeom>
            <a:avLst/>
            <a:gdLst>
              <a:gd name="T0" fmla="*/ 864 w 896"/>
              <a:gd name="T1" fmla="*/ 140 h 934"/>
              <a:gd name="T2" fmla="*/ 703 w 896"/>
              <a:gd name="T3" fmla="*/ 0 h 934"/>
              <a:gd name="T4" fmla="*/ 193 w 896"/>
              <a:gd name="T5" fmla="*/ 0 h 934"/>
              <a:gd name="T6" fmla="*/ 32 w 896"/>
              <a:gd name="T7" fmla="*/ 140 h 934"/>
              <a:gd name="T8" fmla="*/ 32 w 896"/>
              <a:gd name="T9" fmla="*/ 794 h 934"/>
              <a:gd name="T10" fmla="*/ 193 w 896"/>
              <a:gd name="T11" fmla="*/ 934 h 934"/>
              <a:gd name="T12" fmla="*/ 703 w 896"/>
              <a:gd name="T13" fmla="*/ 934 h 934"/>
              <a:gd name="T14" fmla="*/ 864 w 896"/>
              <a:gd name="T15" fmla="*/ 794 h 934"/>
              <a:gd name="T16" fmla="*/ 864 w 896"/>
              <a:gd name="T17" fmla="*/ 140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96" h="934">
                <a:moveTo>
                  <a:pt x="864" y="140"/>
                </a:moveTo>
                <a:cubicBezTo>
                  <a:pt x="855" y="62"/>
                  <a:pt x="780" y="0"/>
                  <a:pt x="703" y="0"/>
                </a:cubicBezTo>
                <a:cubicBezTo>
                  <a:pt x="499" y="0"/>
                  <a:pt x="397" y="0"/>
                  <a:pt x="193" y="0"/>
                </a:cubicBezTo>
                <a:cubicBezTo>
                  <a:pt x="115" y="0"/>
                  <a:pt x="41" y="62"/>
                  <a:pt x="32" y="140"/>
                </a:cubicBezTo>
                <a:cubicBezTo>
                  <a:pt x="0" y="401"/>
                  <a:pt x="0" y="533"/>
                  <a:pt x="32" y="794"/>
                </a:cubicBezTo>
                <a:cubicBezTo>
                  <a:pt x="41" y="871"/>
                  <a:pt x="115" y="934"/>
                  <a:pt x="193" y="934"/>
                </a:cubicBezTo>
                <a:cubicBezTo>
                  <a:pt x="397" y="934"/>
                  <a:pt x="499" y="934"/>
                  <a:pt x="703" y="934"/>
                </a:cubicBezTo>
                <a:cubicBezTo>
                  <a:pt x="780" y="934"/>
                  <a:pt x="855" y="871"/>
                  <a:pt x="864" y="794"/>
                </a:cubicBezTo>
                <a:cubicBezTo>
                  <a:pt x="896" y="533"/>
                  <a:pt x="896" y="401"/>
                  <a:pt x="864" y="140"/>
                </a:cubicBezTo>
                <a:close/>
              </a:path>
            </a:pathLst>
          </a:custGeom>
          <a:solidFill>
            <a:srgbClr val="E8DF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Rectangle 321"/>
          <p:cNvSpPr>
            <a:spLocks noChangeArrowheads="1"/>
          </p:cNvSpPr>
          <p:nvPr/>
        </p:nvSpPr>
        <p:spPr bwMode="auto">
          <a:xfrm>
            <a:off x="4212594" y="3827463"/>
            <a:ext cx="317500" cy="3889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Rectangle 322"/>
          <p:cNvSpPr>
            <a:spLocks noChangeArrowheads="1"/>
          </p:cNvSpPr>
          <p:nvPr/>
        </p:nvSpPr>
        <p:spPr bwMode="auto">
          <a:xfrm>
            <a:off x="4264982" y="3911601"/>
            <a:ext cx="204788" cy="25400"/>
          </a:xfrm>
          <a:prstGeom prst="rect">
            <a:avLst/>
          </a:prstGeom>
          <a:solidFill>
            <a:srgbClr val="3F3F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Rectangle 323"/>
          <p:cNvSpPr>
            <a:spLocks noChangeArrowheads="1"/>
          </p:cNvSpPr>
          <p:nvPr/>
        </p:nvSpPr>
        <p:spPr bwMode="auto">
          <a:xfrm>
            <a:off x="4264982" y="3973513"/>
            <a:ext cx="204788" cy="25400"/>
          </a:xfrm>
          <a:prstGeom prst="rect">
            <a:avLst/>
          </a:prstGeom>
          <a:solidFill>
            <a:srgbClr val="3F3F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Rectangle 324"/>
          <p:cNvSpPr>
            <a:spLocks noChangeArrowheads="1"/>
          </p:cNvSpPr>
          <p:nvPr/>
        </p:nvSpPr>
        <p:spPr bwMode="auto">
          <a:xfrm>
            <a:off x="4264982" y="4037013"/>
            <a:ext cx="204788" cy="23813"/>
          </a:xfrm>
          <a:prstGeom prst="rect">
            <a:avLst/>
          </a:prstGeom>
          <a:solidFill>
            <a:srgbClr val="3F3F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Rectangle 325"/>
          <p:cNvSpPr>
            <a:spLocks noChangeArrowheads="1"/>
          </p:cNvSpPr>
          <p:nvPr/>
        </p:nvSpPr>
        <p:spPr bwMode="auto">
          <a:xfrm>
            <a:off x="4264982" y="4097338"/>
            <a:ext cx="204788" cy="25400"/>
          </a:xfrm>
          <a:prstGeom prst="rect">
            <a:avLst/>
          </a:prstGeom>
          <a:solidFill>
            <a:srgbClr val="3F3F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Rectangle 326"/>
          <p:cNvSpPr>
            <a:spLocks noChangeArrowheads="1"/>
          </p:cNvSpPr>
          <p:nvPr/>
        </p:nvSpPr>
        <p:spPr bwMode="auto">
          <a:xfrm>
            <a:off x="4887282" y="3670301"/>
            <a:ext cx="323850" cy="174625"/>
          </a:xfrm>
          <a:prstGeom prst="rect">
            <a:avLst/>
          </a:prstGeom>
          <a:solidFill>
            <a:srgbClr val="E8DF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1" name="Freeform 327"/>
          <p:cNvSpPr>
            <a:spLocks/>
          </p:cNvSpPr>
          <p:nvPr/>
        </p:nvSpPr>
        <p:spPr bwMode="auto">
          <a:xfrm>
            <a:off x="4855532" y="3541713"/>
            <a:ext cx="387350" cy="95250"/>
          </a:xfrm>
          <a:custGeom>
            <a:avLst/>
            <a:gdLst>
              <a:gd name="T0" fmla="*/ 621 w 621"/>
              <a:gd name="T1" fmla="*/ 122 h 154"/>
              <a:gd name="T2" fmla="*/ 588 w 621"/>
              <a:gd name="T3" fmla="*/ 154 h 154"/>
              <a:gd name="T4" fmla="*/ 33 w 621"/>
              <a:gd name="T5" fmla="*/ 154 h 154"/>
              <a:gd name="T6" fmla="*/ 0 w 621"/>
              <a:gd name="T7" fmla="*/ 122 h 154"/>
              <a:gd name="T8" fmla="*/ 0 w 621"/>
              <a:gd name="T9" fmla="*/ 33 h 154"/>
              <a:gd name="T10" fmla="*/ 33 w 621"/>
              <a:gd name="T11" fmla="*/ 0 h 154"/>
              <a:gd name="T12" fmla="*/ 588 w 621"/>
              <a:gd name="T13" fmla="*/ 0 h 154"/>
              <a:gd name="T14" fmla="*/ 621 w 621"/>
              <a:gd name="T15" fmla="*/ 33 h 154"/>
              <a:gd name="T16" fmla="*/ 621 w 621"/>
              <a:gd name="T17" fmla="*/ 122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21" h="154">
                <a:moveTo>
                  <a:pt x="621" y="122"/>
                </a:moveTo>
                <a:cubicBezTo>
                  <a:pt x="621" y="140"/>
                  <a:pt x="606" y="154"/>
                  <a:pt x="588" y="154"/>
                </a:cubicBezTo>
                <a:cubicBezTo>
                  <a:pt x="33" y="154"/>
                  <a:pt x="33" y="154"/>
                  <a:pt x="33" y="154"/>
                </a:cubicBezTo>
                <a:cubicBezTo>
                  <a:pt x="15" y="154"/>
                  <a:pt x="0" y="140"/>
                  <a:pt x="0" y="122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15"/>
                  <a:pt x="15" y="0"/>
                  <a:pt x="33" y="0"/>
                </a:cubicBezTo>
                <a:cubicBezTo>
                  <a:pt x="588" y="0"/>
                  <a:pt x="588" y="0"/>
                  <a:pt x="588" y="0"/>
                </a:cubicBezTo>
                <a:cubicBezTo>
                  <a:pt x="606" y="0"/>
                  <a:pt x="621" y="15"/>
                  <a:pt x="621" y="33"/>
                </a:cubicBezTo>
                <a:lnTo>
                  <a:pt x="621" y="12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2" name="Freeform 328"/>
          <p:cNvSpPr>
            <a:spLocks/>
          </p:cNvSpPr>
          <p:nvPr/>
        </p:nvSpPr>
        <p:spPr bwMode="auto">
          <a:xfrm>
            <a:off x="4771394" y="3729038"/>
            <a:ext cx="557213" cy="581025"/>
          </a:xfrm>
          <a:custGeom>
            <a:avLst/>
            <a:gdLst>
              <a:gd name="T0" fmla="*/ 863 w 895"/>
              <a:gd name="T1" fmla="*/ 140 h 934"/>
              <a:gd name="T2" fmla="*/ 703 w 895"/>
              <a:gd name="T3" fmla="*/ 0 h 934"/>
              <a:gd name="T4" fmla="*/ 192 w 895"/>
              <a:gd name="T5" fmla="*/ 0 h 934"/>
              <a:gd name="T6" fmla="*/ 32 w 895"/>
              <a:gd name="T7" fmla="*/ 140 h 934"/>
              <a:gd name="T8" fmla="*/ 32 w 895"/>
              <a:gd name="T9" fmla="*/ 794 h 934"/>
              <a:gd name="T10" fmla="*/ 192 w 895"/>
              <a:gd name="T11" fmla="*/ 934 h 934"/>
              <a:gd name="T12" fmla="*/ 703 w 895"/>
              <a:gd name="T13" fmla="*/ 934 h 934"/>
              <a:gd name="T14" fmla="*/ 863 w 895"/>
              <a:gd name="T15" fmla="*/ 794 h 934"/>
              <a:gd name="T16" fmla="*/ 863 w 895"/>
              <a:gd name="T17" fmla="*/ 140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95" h="934">
                <a:moveTo>
                  <a:pt x="863" y="140"/>
                </a:moveTo>
                <a:cubicBezTo>
                  <a:pt x="854" y="62"/>
                  <a:pt x="780" y="0"/>
                  <a:pt x="703" y="0"/>
                </a:cubicBezTo>
                <a:cubicBezTo>
                  <a:pt x="499" y="0"/>
                  <a:pt x="397" y="0"/>
                  <a:pt x="192" y="0"/>
                </a:cubicBezTo>
                <a:cubicBezTo>
                  <a:pt x="115" y="0"/>
                  <a:pt x="41" y="62"/>
                  <a:pt x="32" y="140"/>
                </a:cubicBezTo>
                <a:cubicBezTo>
                  <a:pt x="0" y="401"/>
                  <a:pt x="0" y="533"/>
                  <a:pt x="32" y="794"/>
                </a:cubicBezTo>
                <a:cubicBezTo>
                  <a:pt x="41" y="871"/>
                  <a:pt x="115" y="934"/>
                  <a:pt x="192" y="934"/>
                </a:cubicBezTo>
                <a:cubicBezTo>
                  <a:pt x="397" y="934"/>
                  <a:pt x="499" y="934"/>
                  <a:pt x="703" y="934"/>
                </a:cubicBezTo>
                <a:cubicBezTo>
                  <a:pt x="780" y="934"/>
                  <a:pt x="854" y="871"/>
                  <a:pt x="863" y="794"/>
                </a:cubicBezTo>
                <a:cubicBezTo>
                  <a:pt x="895" y="533"/>
                  <a:pt x="895" y="401"/>
                  <a:pt x="863" y="140"/>
                </a:cubicBezTo>
                <a:close/>
              </a:path>
            </a:pathLst>
          </a:custGeom>
          <a:solidFill>
            <a:srgbClr val="E8DF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3" name="Rectangle 329"/>
          <p:cNvSpPr>
            <a:spLocks noChangeArrowheads="1"/>
          </p:cNvSpPr>
          <p:nvPr/>
        </p:nvSpPr>
        <p:spPr bwMode="auto">
          <a:xfrm>
            <a:off x="4895219" y="3827463"/>
            <a:ext cx="317500" cy="3889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4" name="Rectangle 330"/>
          <p:cNvSpPr>
            <a:spLocks noChangeArrowheads="1"/>
          </p:cNvSpPr>
          <p:nvPr/>
        </p:nvSpPr>
        <p:spPr bwMode="auto">
          <a:xfrm>
            <a:off x="4949194" y="3911601"/>
            <a:ext cx="204788" cy="25400"/>
          </a:xfrm>
          <a:prstGeom prst="rect">
            <a:avLst/>
          </a:prstGeom>
          <a:solidFill>
            <a:srgbClr val="3F3F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5" name="Rectangle 331"/>
          <p:cNvSpPr>
            <a:spLocks noChangeArrowheads="1"/>
          </p:cNvSpPr>
          <p:nvPr/>
        </p:nvSpPr>
        <p:spPr bwMode="auto">
          <a:xfrm>
            <a:off x="4949194" y="3973513"/>
            <a:ext cx="204788" cy="25400"/>
          </a:xfrm>
          <a:prstGeom prst="rect">
            <a:avLst/>
          </a:prstGeom>
          <a:solidFill>
            <a:srgbClr val="3F3F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6" name="Rectangle 332"/>
          <p:cNvSpPr>
            <a:spLocks noChangeArrowheads="1"/>
          </p:cNvSpPr>
          <p:nvPr/>
        </p:nvSpPr>
        <p:spPr bwMode="auto">
          <a:xfrm>
            <a:off x="4949194" y="4037013"/>
            <a:ext cx="204788" cy="23813"/>
          </a:xfrm>
          <a:prstGeom prst="rect">
            <a:avLst/>
          </a:prstGeom>
          <a:solidFill>
            <a:srgbClr val="3F3F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7" name="Rectangle 333"/>
          <p:cNvSpPr>
            <a:spLocks noChangeArrowheads="1"/>
          </p:cNvSpPr>
          <p:nvPr/>
        </p:nvSpPr>
        <p:spPr bwMode="auto">
          <a:xfrm>
            <a:off x="4949194" y="4097338"/>
            <a:ext cx="204788" cy="25400"/>
          </a:xfrm>
          <a:prstGeom prst="rect">
            <a:avLst/>
          </a:prstGeom>
          <a:solidFill>
            <a:srgbClr val="3F3F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8" name="Rectangle 334"/>
          <p:cNvSpPr>
            <a:spLocks noChangeArrowheads="1"/>
          </p:cNvSpPr>
          <p:nvPr/>
        </p:nvSpPr>
        <p:spPr bwMode="auto">
          <a:xfrm>
            <a:off x="2315532" y="4900613"/>
            <a:ext cx="303213" cy="165100"/>
          </a:xfrm>
          <a:prstGeom prst="rect">
            <a:avLst/>
          </a:prstGeom>
          <a:solidFill>
            <a:srgbClr val="3836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9" name="Freeform 335"/>
          <p:cNvSpPr>
            <a:spLocks/>
          </p:cNvSpPr>
          <p:nvPr/>
        </p:nvSpPr>
        <p:spPr bwMode="auto">
          <a:xfrm>
            <a:off x="2285369" y="4781551"/>
            <a:ext cx="361950" cy="88900"/>
          </a:xfrm>
          <a:custGeom>
            <a:avLst/>
            <a:gdLst>
              <a:gd name="T0" fmla="*/ 580 w 580"/>
              <a:gd name="T1" fmla="*/ 114 h 144"/>
              <a:gd name="T2" fmla="*/ 550 w 580"/>
              <a:gd name="T3" fmla="*/ 144 h 144"/>
              <a:gd name="T4" fmla="*/ 31 w 580"/>
              <a:gd name="T5" fmla="*/ 144 h 144"/>
              <a:gd name="T6" fmla="*/ 0 w 580"/>
              <a:gd name="T7" fmla="*/ 114 h 144"/>
              <a:gd name="T8" fmla="*/ 0 w 580"/>
              <a:gd name="T9" fmla="*/ 30 h 144"/>
              <a:gd name="T10" fmla="*/ 31 w 580"/>
              <a:gd name="T11" fmla="*/ 0 h 144"/>
              <a:gd name="T12" fmla="*/ 550 w 580"/>
              <a:gd name="T13" fmla="*/ 0 h 144"/>
              <a:gd name="T14" fmla="*/ 580 w 580"/>
              <a:gd name="T15" fmla="*/ 30 h 144"/>
              <a:gd name="T16" fmla="*/ 580 w 580"/>
              <a:gd name="T17" fmla="*/ 11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0" h="144">
                <a:moveTo>
                  <a:pt x="580" y="114"/>
                </a:moveTo>
                <a:cubicBezTo>
                  <a:pt x="580" y="131"/>
                  <a:pt x="567" y="144"/>
                  <a:pt x="550" y="144"/>
                </a:cubicBezTo>
                <a:cubicBezTo>
                  <a:pt x="31" y="144"/>
                  <a:pt x="31" y="144"/>
                  <a:pt x="31" y="144"/>
                </a:cubicBezTo>
                <a:cubicBezTo>
                  <a:pt x="14" y="144"/>
                  <a:pt x="0" y="131"/>
                  <a:pt x="0" y="114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14"/>
                  <a:pt x="14" y="0"/>
                  <a:pt x="31" y="0"/>
                </a:cubicBezTo>
                <a:cubicBezTo>
                  <a:pt x="550" y="0"/>
                  <a:pt x="550" y="0"/>
                  <a:pt x="550" y="0"/>
                </a:cubicBezTo>
                <a:cubicBezTo>
                  <a:pt x="567" y="0"/>
                  <a:pt x="580" y="14"/>
                  <a:pt x="580" y="30"/>
                </a:cubicBezTo>
                <a:lnTo>
                  <a:pt x="580" y="114"/>
                </a:lnTo>
                <a:close/>
              </a:path>
            </a:pathLst>
          </a:custGeom>
          <a:solidFill>
            <a:srgbClr val="CA61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0" name="Freeform 336"/>
          <p:cNvSpPr>
            <a:spLocks/>
          </p:cNvSpPr>
          <p:nvPr/>
        </p:nvSpPr>
        <p:spPr bwMode="auto">
          <a:xfrm>
            <a:off x="2205994" y="4956176"/>
            <a:ext cx="522288" cy="544513"/>
          </a:xfrm>
          <a:custGeom>
            <a:avLst/>
            <a:gdLst>
              <a:gd name="T0" fmla="*/ 807 w 837"/>
              <a:gd name="T1" fmla="*/ 131 h 873"/>
              <a:gd name="T2" fmla="*/ 657 w 837"/>
              <a:gd name="T3" fmla="*/ 0 h 873"/>
              <a:gd name="T4" fmla="*/ 179 w 837"/>
              <a:gd name="T5" fmla="*/ 0 h 873"/>
              <a:gd name="T6" fmla="*/ 29 w 837"/>
              <a:gd name="T7" fmla="*/ 131 h 873"/>
              <a:gd name="T8" fmla="*/ 29 w 837"/>
              <a:gd name="T9" fmla="*/ 743 h 873"/>
              <a:gd name="T10" fmla="*/ 179 w 837"/>
              <a:gd name="T11" fmla="*/ 873 h 873"/>
              <a:gd name="T12" fmla="*/ 657 w 837"/>
              <a:gd name="T13" fmla="*/ 873 h 873"/>
              <a:gd name="T14" fmla="*/ 807 w 837"/>
              <a:gd name="T15" fmla="*/ 743 h 873"/>
              <a:gd name="T16" fmla="*/ 807 w 837"/>
              <a:gd name="T17" fmla="*/ 131 h 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7" h="873">
                <a:moveTo>
                  <a:pt x="807" y="131"/>
                </a:moveTo>
                <a:cubicBezTo>
                  <a:pt x="798" y="58"/>
                  <a:pt x="729" y="0"/>
                  <a:pt x="657" y="0"/>
                </a:cubicBezTo>
                <a:cubicBezTo>
                  <a:pt x="466" y="0"/>
                  <a:pt x="370" y="0"/>
                  <a:pt x="179" y="0"/>
                </a:cubicBezTo>
                <a:cubicBezTo>
                  <a:pt x="107" y="0"/>
                  <a:pt x="38" y="58"/>
                  <a:pt x="29" y="131"/>
                </a:cubicBezTo>
                <a:cubicBezTo>
                  <a:pt x="0" y="375"/>
                  <a:pt x="0" y="499"/>
                  <a:pt x="29" y="743"/>
                </a:cubicBezTo>
                <a:cubicBezTo>
                  <a:pt x="38" y="815"/>
                  <a:pt x="107" y="873"/>
                  <a:pt x="179" y="873"/>
                </a:cubicBezTo>
                <a:cubicBezTo>
                  <a:pt x="370" y="873"/>
                  <a:pt x="466" y="873"/>
                  <a:pt x="657" y="873"/>
                </a:cubicBezTo>
                <a:cubicBezTo>
                  <a:pt x="729" y="873"/>
                  <a:pt x="798" y="815"/>
                  <a:pt x="807" y="743"/>
                </a:cubicBezTo>
                <a:cubicBezTo>
                  <a:pt x="837" y="499"/>
                  <a:pt x="837" y="375"/>
                  <a:pt x="807" y="131"/>
                </a:cubicBezTo>
                <a:close/>
              </a:path>
            </a:pathLst>
          </a:custGeom>
          <a:solidFill>
            <a:srgbClr val="3836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1" name="Rectangle 337"/>
          <p:cNvSpPr>
            <a:spLocks noChangeArrowheads="1"/>
          </p:cNvSpPr>
          <p:nvPr/>
        </p:nvSpPr>
        <p:spPr bwMode="auto">
          <a:xfrm>
            <a:off x="2323469" y="5049838"/>
            <a:ext cx="296863" cy="3619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2" name="Rectangle 338"/>
          <p:cNvSpPr>
            <a:spLocks noChangeArrowheads="1"/>
          </p:cNvSpPr>
          <p:nvPr/>
        </p:nvSpPr>
        <p:spPr bwMode="auto">
          <a:xfrm>
            <a:off x="2372682" y="5127626"/>
            <a:ext cx="192088" cy="22225"/>
          </a:xfrm>
          <a:prstGeom prst="rect">
            <a:avLst/>
          </a:prstGeom>
          <a:solidFill>
            <a:srgbClr val="E8DF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3" name="Rectangle 339"/>
          <p:cNvSpPr>
            <a:spLocks noChangeArrowheads="1"/>
          </p:cNvSpPr>
          <p:nvPr/>
        </p:nvSpPr>
        <p:spPr bwMode="auto">
          <a:xfrm>
            <a:off x="2372682" y="5184776"/>
            <a:ext cx="192088" cy="23813"/>
          </a:xfrm>
          <a:prstGeom prst="rect">
            <a:avLst/>
          </a:prstGeom>
          <a:solidFill>
            <a:srgbClr val="E8DF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4" name="Rectangle 340"/>
          <p:cNvSpPr>
            <a:spLocks noChangeArrowheads="1"/>
          </p:cNvSpPr>
          <p:nvPr/>
        </p:nvSpPr>
        <p:spPr bwMode="auto">
          <a:xfrm>
            <a:off x="2372682" y="5243513"/>
            <a:ext cx="192088" cy="23813"/>
          </a:xfrm>
          <a:prstGeom prst="rect">
            <a:avLst/>
          </a:prstGeom>
          <a:solidFill>
            <a:srgbClr val="E8DF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5" name="Rectangle 341"/>
          <p:cNvSpPr>
            <a:spLocks noChangeArrowheads="1"/>
          </p:cNvSpPr>
          <p:nvPr/>
        </p:nvSpPr>
        <p:spPr bwMode="auto">
          <a:xfrm>
            <a:off x="2372682" y="5302251"/>
            <a:ext cx="192088" cy="22225"/>
          </a:xfrm>
          <a:prstGeom prst="rect">
            <a:avLst/>
          </a:prstGeom>
          <a:solidFill>
            <a:srgbClr val="E8DF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6" name="Freeform 342"/>
          <p:cNvSpPr>
            <a:spLocks/>
          </p:cNvSpPr>
          <p:nvPr/>
        </p:nvSpPr>
        <p:spPr bwMode="auto">
          <a:xfrm>
            <a:off x="6490657" y="3771901"/>
            <a:ext cx="1439863" cy="1728788"/>
          </a:xfrm>
          <a:custGeom>
            <a:avLst/>
            <a:gdLst>
              <a:gd name="T0" fmla="*/ 2037 w 2313"/>
              <a:gd name="T1" fmla="*/ 2776 h 2776"/>
              <a:gd name="T2" fmla="*/ 277 w 2313"/>
              <a:gd name="T3" fmla="*/ 2776 h 2776"/>
              <a:gd name="T4" fmla="*/ 41 w 2313"/>
              <a:gd name="T5" fmla="*/ 2657 h 2776"/>
              <a:gd name="T6" fmla="*/ 72 w 2313"/>
              <a:gd name="T7" fmla="*/ 2394 h 2776"/>
              <a:gd name="T8" fmla="*/ 846 w 2313"/>
              <a:gd name="T9" fmla="*/ 1222 h 2776"/>
              <a:gd name="T10" fmla="*/ 846 w 2313"/>
              <a:gd name="T11" fmla="*/ 335 h 2776"/>
              <a:gd name="T12" fmla="*/ 747 w 2313"/>
              <a:gd name="T13" fmla="*/ 177 h 2776"/>
              <a:gd name="T14" fmla="*/ 923 w 2313"/>
              <a:gd name="T15" fmla="*/ 0 h 2776"/>
              <a:gd name="T16" fmla="*/ 1391 w 2313"/>
              <a:gd name="T17" fmla="*/ 0 h 2776"/>
              <a:gd name="T18" fmla="*/ 1567 w 2313"/>
              <a:gd name="T19" fmla="*/ 177 h 2776"/>
              <a:gd name="T20" fmla="*/ 1468 w 2313"/>
              <a:gd name="T21" fmla="*/ 335 h 2776"/>
              <a:gd name="T22" fmla="*/ 1468 w 2313"/>
              <a:gd name="T23" fmla="*/ 1222 h 2776"/>
              <a:gd name="T24" fmla="*/ 2242 w 2313"/>
              <a:gd name="T25" fmla="*/ 2394 h 2776"/>
              <a:gd name="T26" fmla="*/ 2273 w 2313"/>
              <a:gd name="T27" fmla="*/ 2657 h 2776"/>
              <a:gd name="T28" fmla="*/ 2037 w 2313"/>
              <a:gd name="T29" fmla="*/ 2776 h 27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313" h="2776">
                <a:moveTo>
                  <a:pt x="2037" y="2776"/>
                </a:moveTo>
                <a:cubicBezTo>
                  <a:pt x="277" y="2776"/>
                  <a:pt x="277" y="2776"/>
                  <a:pt x="277" y="2776"/>
                </a:cubicBezTo>
                <a:cubicBezTo>
                  <a:pt x="168" y="2776"/>
                  <a:pt x="82" y="2733"/>
                  <a:pt x="41" y="2657"/>
                </a:cubicBezTo>
                <a:cubicBezTo>
                  <a:pt x="0" y="2581"/>
                  <a:pt x="12" y="2485"/>
                  <a:pt x="72" y="2394"/>
                </a:cubicBezTo>
                <a:cubicBezTo>
                  <a:pt x="846" y="1222"/>
                  <a:pt x="846" y="1222"/>
                  <a:pt x="846" y="1222"/>
                </a:cubicBezTo>
                <a:cubicBezTo>
                  <a:pt x="846" y="335"/>
                  <a:pt x="846" y="335"/>
                  <a:pt x="846" y="335"/>
                </a:cubicBezTo>
                <a:cubicBezTo>
                  <a:pt x="787" y="307"/>
                  <a:pt x="747" y="246"/>
                  <a:pt x="747" y="177"/>
                </a:cubicBezTo>
                <a:cubicBezTo>
                  <a:pt x="747" y="79"/>
                  <a:pt x="826" y="0"/>
                  <a:pt x="923" y="0"/>
                </a:cubicBezTo>
                <a:cubicBezTo>
                  <a:pt x="1391" y="0"/>
                  <a:pt x="1391" y="0"/>
                  <a:pt x="1391" y="0"/>
                </a:cubicBezTo>
                <a:cubicBezTo>
                  <a:pt x="1488" y="0"/>
                  <a:pt x="1567" y="79"/>
                  <a:pt x="1567" y="177"/>
                </a:cubicBezTo>
                <a:cubicBezTo>
                  <a:pt x="1567" y="246"/>
                  <a:pt x="1527" y="307"/>
                  <a:pt x="1468" y="335"/>
                </a:cubicBezTo>
                <a:cubicBezTo>
                  <a:pt x="1468" y="1222"/>
                  <a:pt x="1468" y="1222"/>
                  <a:pt x="1468" y="1222"/>
                </a:cubicBezTo>
                <a:cubicBezTo>
                  <a:pt x="2242" y="2394"/>
                  <a:pt x="2242" y="2394"/>
                  <a:pt x="2242" y="2394"/>
                </a:cubicBezTo>
                <a:cubicBezTo>
                  <a:pt x="2302" y="2485"/>
                  <a:pt x="2313" y="2581"/>
                  <a:pt x="2273" y="2657"/>
                </a:cubicBezTo>
                <a:cubicBezTo>
                  <a:pt x="2232" y="2733"/>
                  <a:pt x="2146" y="2776"/>
                  <a:pt x="2037" y="2776"/>
                </a:cubicBezTo>
                <a:close/>
              </a:path>
            </a:pathLst>
          </a:custGeom>
          <a:solidFill>
            <a:srgbClr val="6173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7" name="Freeform 343"/>
          <p:cNvSpPr>
            <a:spLocks/>
          </p:cNvSpPr>
          <p:nvPr/>
        </p:nvSpPr>
        <p:spPr bwMode="auto">
          <a:xfrm>
            <a:off x="6539869" y="3836988"/>
            <a:ext cx="1343025" cy="1597025"/>
          </a:xfrm>
          <a:custGeom>
            <a:avLst/>
            <a:gdLst>
              <a:gd name="T0" fmla="*/ 2076 w 2156"/>
              <a:gd name="T1" fmla="*/ 2347 h 2566"/>
              <a:gd name="T2" fmla="*/ 1284 w 2156"/>
              <a:gd name="T3" fmla="*/ 1148 h 2566"/>
              <a:gd name="T4" fmla="*/ 1284 w 2156"/>
              <a:gd name="T5" fmla="*/ 143 h 2566"/>
              <a:gd name="T6" fmla="*/ 1312 w 2156"/>
              <a:gd name="T7" fmla="*/ 143 h 2566"/>
              <a:gd name="T8" fmla="*/ 1383 w 2156"/>
              <a:gd name="T9" fmla="*/ 72 h 2566"/>
              <a:gd name="T10" fmla="*/ 1312 w 2156"/>
              <a:gd name="T11" fmla="*/ 0 h 2566"/>
              <a:gd name="T12" fmla="*/ 844 w 2156"/>
              <a:gd name="T13" fmla="*/ 0 h 2566"/>
              <a:gd name="T14" fmla="*/ 773 w 2156"/>
              <a:gd name="T15" fmla="*/ 72 h 2566"/>
              <a:gd name="T16" fmla="*/ 844 w 2156"/>
              <a:gd name="T17" fmla="*/ 143 h 2566"/>
              <a:gd name="T18" fmla="*/ 872 w 2156"/>
              <a:gd name="T19" fmla="*/ 143 h 2566"/>
              <a:gd name="T20" fmla="*/ 872 w 2156"/>
              <a:gd name="T21" fmla="*/ 1148 h 2566"/>
              <a:gd name="T22" fmla="*/ 80 w 2156"/>
              <a:gd name="T23" fmla="*/ 2347 h 2566"/>
              <a:gd name="T24" fmla="*/ 198 w 2156"/>
              <a:gd name="T25" fmla="*/ 2566 h 2566"/>
              <a:gd name="T26" fmla="*/ 1958 w 2156"/>
              <a:gd name="T27" fmla="*/ 2566 h 2566"/>
              <a:gd name="T28" fmla="*/ 2076 w 2156"/>
              <a:gd name="T29" fmla="*/ 2347 h 2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56" h="2566">
                <a:moveTo>
                  <a:pt x="2076" y="2347"/>
                </a:moveTo>
                <a:cubicBezTo>
                  <a:pt x="1284" y="1148"/>
                  <a:pt x="1284" y="1148"/>
                  <a:pt x="1284" y="1148"/>
                </a:cubicBezTo>
                <a:cubicBezTo>
                  <a:pt x="1284" y="143"/>
                  <a:pt x="1284" y="143"/>
                  <a:pt x="1284" y="143"/>
                </a:cubicBezTo>
                <a:cubicBezTo>
                  <a:pt x="1312" y="143"/>
                  <a:pt x="1312" y="143"/>
                  <a:pt x="1312" y="143"/>
                </a:cubicBezTo>
                <a:cubicBezTo>
                  <a:pt x="1351" y="143"/>
                  <a:pt x="1383" y="111"/>
                  <a:pt x="1383" y="72"/>
                </a:cubicBezTo>
                <a:cubicBezTo>
                  <a:pt x="1383" y="32"/>
                  <a:pt x="1351" y="0"/>
                  <a:pt x="1312" y="0"/>
                </a:cubicBezTo>
                <a:cubicBezTo>
                  <a:pt x="844" y="0"/>
                  <a:pt x="844" y="0"/>
                  <a:pt x="844" y="0"/>
                </a:cubicBezTo>
                <a:cubicBezTo>
                  <a:pt x="805" y="0"/>
                  <a:pt x="773" y="32"/>
                  <a:pt x="773" y="72"/>
                </a:cubicBezTo>
                <a:cubicBezTo>
                  <a:pt x="773" y="111"/>
                  <a:pt x="805" y="143"/>
                  <a:pt x="844" y="143"/>
                </a:cubicBezTo>
                <a:cubicBezTo>
                  <a:pt x="872" y="143"/>
                  <a:pt x="872" y="143"/>
                  <a:pt x="872" y="143"/>
                </a:cubicBezTo>
                <a:cubicBezTo>
                  <a:pt x="872" y="1148"/>
                  <a:pt x="872" y="1148"/>
                  <a:pt x="872" y="1148"/>
                </a:cubicBezTo>
                <a:cubicBezTo>
                  <a:pt x="80" y="2347"/>
                  <a:pt x="80" y="2347"/>
                  <a:pt x="80" y="2347"/>
                </a:cubicBezTo>
                <a:cubicBezTo>
                  <a:pt x="0" y="2468"/>
                  <a:pt x="53" y="2566"/>
                  <a:pt x="198" y="2566"/>
                </a:cubicBezTo>
                <a:cubicBezTo>
                  <a:pt x="1958" y="2566"/>
                  <a:pt x="1958" y="2566"/>
                  <a:pt x="1958" y="2566"/>
                </a:cubicBezTo>
                <a:cubicBezTo>
                  <a:pt x="2103" y="2566"/>
                  <a:pt x="2156" y="2468"/>
                  <a:pt x="2076" y="23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Freeform 344"/>
          <p:cNvSpPr>
            <a:spLocks/>
          </p:cNvSpPr>
          <p:nvPr/>
        </p:nvSpPr>
        <p:spPr bwMode="auto">
          <a:xfrm>
            <a:off x="6774819" y="5037138"/>
            <a:ext cx="873125" cy="69850"/>
          </a:xfrm>
          <a:custGeom>
            <a:avLst/>
            <a:gdLst>
              <a:gd name="T0" fmla="*/ 520 w 550"/>
              <a:gd name="T1" fmla="*/ 0 h 44"/>
              <a:gd name="T2" fmla="*/ 30 w 550"/>
              <a:gd name="T3" fmla="*/ 0 h 44"/>
              <a:gd name="T4" fmla="*/ 0 w 550"/>
              <a:gd name="T5" fmla="*/ 44 h 44"/>
              <a:gd name="T6" fmla="*/ 550 w 550"/>
              <a:gd name="T7" fmla="*/ 44 h 44"/>
              <a:gd name="T8" fmla="*/ 520 w 550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0" h="44">
                <a:moveTo>
                  <a:pt x="520" y="0"/>
                </a:moveTo>
                <a:lnTo>
                  <a:pt x="30" y="0"/>
                </a:lnTo>
                <a:lnTo>
                  <a:pt x="0" y="44"/>
                </a:lnTo>
                <a:lnTo>
                  <a:pt x="550" y="44"/>
                </a:lnTo>
                <a:lnTo>
                  <a:pt x="520" y="0"/>
                </a:lnTo>
                <a:close/>
              </a:path>
            </a:pathLst>
          </a:custGeom>
          <a:solidFill>
            <a:srgbClr val="CA61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Freeform 345"/>
          <p:cNvSpPr>
            <a:spLocks/>
          </p:cNvSpPr>
          <p:nvPr/>
        </p:nvSpPr>
        <p:spPr bwMode="auto">
          <a:xfrm>
            <a:off x="6612894" y="5106988"/>
            <a:ext cx="1195388" cy="277813"/>
          </a:xfrm>
          <a:custGeom>
            <a:avLst/>
            <a:gdLst>
              <a:gd name="T0" fmla="*/ 1661 w 1920"/>
              <a:gd name="T1" fmla="*/ 0 h 446"/>
              <a:gd name="T2" fmla="*/ 259 w 1920"/>
              <a:gd name="T3" fmla="*/ 0 h 446"/>
              <a:gd name="T4" fmla="*/ 28 w 1920"/>
              <a:gd name="T5" fmla="*/ 349 h 446"/>
              <a:gd name="T6" fmla="*/ 6 w 1920"/>
              <a:gd name="T7" fmla="*/ 424 h 446"/>
              <a:gd name="T8" fmla="*/ 80 w 1920"/>
              <a:gd name="T9" fmla="*/ 446 h 446"/>
              <a:gd name="T10" fmla="*/ 1840 w 1920"/>
              <a:gd name="T11" fmla="*/ 446 h 446"/>
              <a:gd name="T12" fmla="*/ 1914 w 1920"/>
              <a:gd name="T13" fmla="*/ 424 h 446"/>
              <a:gd name="T14" fmla="*/ 1892 w 1920"/>
              <a:gd name="T15" fmla="*/ 349 h 446"/>
              <a:gd name="T16" fmla="*/ 1661 w 1920"/>
              <a:gd name="T17" fmla="*/ 0 h 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20" h="446">
                <a:moveTo>
                  <a:pt x="1661" y="0"/>
                </a:moveTo>
                <a:cubicBezTo>
                  <a:pt x="259" y="0"/>
                  <a:pt x="259" y="0"/>
                  <a:pt x="259" y="0"/>
                </a:cubicBezTo>
                <a:cubicBezTo>
                  <a:pt x="28" y="349"/>
                  <a:pt x="28" y="349"/>
                  <a:pt x="28" y="349"/>
                </a:cubicBezTo>
                <a:cubicBezTo>
                  <a:pt x="5" y="385"/>
                  <a:pt x="0" y="412"/>
                  <a:pt x="6" y="424"/>
                </a:cubicBezTo>
                <a:cubicBezTo>
                  <a:pt x="12" y="435"/>
                  <a:pt x="38" y="446"/>
                  <a:pt x="80" y="446"/>
                </a:cubicBezTo>
                <a:cubicBezTo>
                  <a:pt x="1840" y="446"/>
                  <a:pt x="1840" y="446"/>
                  <a:pt x="1840" y="446"/>
                </a:cubicBezTo>
                <a:cubicBezTo>
                  <a:pt x="1882" y="446"/>
                  <a:pt x="1908" y="435"/>
                  <a:pt x="1914" y="424"/>
                </a:cubicBezTo>
                <a:cubicBezTo>
                  <a:pt x="1920" y="412"/>
                  <a:pt x="1915" y="385"/>
                  <a:pt x="1892" y="349"/>
                </a:cubicBezTo>
                <a:lnTo>
                  <a:pt x="1661" y="0"/>
                </a:lnTo>
                <a:close/>
              </a:path>
            </a:pathLst>
          </a:custGeom>
          <a:solidFill>
            <a:srgbClr val="CA61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0" name="Oval 346"/>
          <p:cNvSpPr>
            <a:spLocks noChangeArrowheads="1"/>
          </p:cNvSpPr>
          <p:nvPr/>
        </p:nvSpPr>
        <p:spPr bwMode="auto">
          <a:xfrm>
            <a:off x="7273294" y="4860926"/>
            <a:ext cx="195263" cy="195263"/>
          </a:xfrm>
          <a:prstGeom prst="ellipse">
            <a:avLst/>
          </a:prstGeom>
          <a:solidFill>
            <a:srgbClr val="CA61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1" name="Oval 347"/>
          <p:cNvSpPr>
            <a:spLocks noChangeArrowheads="1"/>
          </p:cNvSpPr>
          <p:nvPr/>
        </p:nvSpPr>
        <p:spPr bwMode="auto">
          <a:xfrm>
            <a:off x="7092319" y="4962526"/>
            <a:ext cx="136525" cy="138113"/>
          </a:xfrm>
          <a:prstGeom prst="ellipse">
            <a:avLst/>
          </a:prstGeom>
          <a:solidFill>
            <a:srgbClr val="CA61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Oval 348"/>
          <p:cNvSpPr>
            <a:spLocks noChangeArrowheads="1"/>
          </p:cNvSpPr>
          <p:nvPr/>
        </p:nvSpPr>
        <p:spPr bwMode="auto">
          <a:xfrm>
            <a:off x="7165344" y="4802188"/>
            <a:ext cx="73025" cy="73025"/>
          </a:xfrm>
          <a:prstGeom prst="ellipse">
            <a:avLst/>
          </a:prstGeom>
          <a:solidFill>
            <a:srgbClr val="CA61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3" name="Oval 349"/>
          <p:cNvSpPr>
            <a:spLocks noChangeArrowheads="1"/>
          </p:cNvSpPr>
          <p:nvPr/>
        </p:nvSpPr>
        <p:spPr bwMode="auto">
          <a:xfrm>
            <a:off x="7209794" y="4660901"/>
            <a:ext cx="101600" cy="101600"/>
          </a:xfrm>
          <a:prstGeom prst="ellipse">
            <a:avLst/>
          </a:prstGeom>
          <a:solidFill>
            <a:srgbClr val="CA61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4" name="Oval 350"/>
          <p:cNvSpPr>
            <a:spLocks noChangeArrowheads="1"/>
          </p:cNvSpPr>
          <p:nvPr/>
        </p:nvSpPr>
        <p:spPr bwMode="auto">
          <a:xfrm>
            <a:off x="7092319" y="4649788"/>
            <a:ext cx="47625" cy="49213"/>
          </a:xfrm>
          <a:prstGeom prst="ellipse">
            <a:avLst/>
          </a:prstGeom>
          <a:solidFill>
            <a:srgbClr val="CA61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5" name="Oval 351"/>
          <p:cNvSpPr>
            <a:spLocks noChangeArrowheads="1"/>
          </p:cNvSpPr>
          <p:nvPr/>
        </p:nvSpPr>
        <p:spPr bwMode="auto">
          <a:xfrm>
            <a:off x="7184394" y="4410076"/>
            <a:ext cx="53975" cy="55563"/>
          </a:xfrm>
          <a:prstGeom prst="ellipse">
            <a:avLst/>
          </a:prstGeom>
          <a:solidFill>
            <a:srgbClr val="CA61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6" name="Oval 352"/>
          <p:cNvSpPr>
            <a:spLocks noChangeArrowheads="1"/>
          </p:cNvSpPr>
          <p:nvPr/>
        </p:nvSpPr>
        <p:spPr bwMode="auto">
          <a:xfrm>
            <a:off x="6920869" y="5086351"/>
            <a:ext cx="107950" cy="10636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7" name="Oval 353"/>
          <p:cNvSpPr>
            <a:spLocks noChangeArrowheads="1"/>
          </p:cNvSpPr>
          <p:nvPr/>
        </p:nvSpPr>
        <p:spPr bwMode="auto">
          <a:xfrm>
            <a:off x="7179632" y="5200651"/>
            <a:ext cx="73025" cy="730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8" name="Oval 354"/>
          <p:cNvSpPr>
            <a:spLocks noChangeArrowheads="1"/>
          </p:cNvSpPr>
          <p:nvPr/>
        </p:nvSpPr>
        <p:spPr bwMode="auto">
          <a:xfrm>
            <a:off x="7262182" y="5075238"/>
            <a:ext cx="44450" cy="444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9" name="Freeform 355"/>
          <p:cNvSpPr>
            <a:spLocks/>
          </p:cNvSpPr>
          <p:nvPr/>
        </p:nvSpPr>
        <p:spPr bwMode="auto">
          <a:xfrm>
            <a:off x="6579557" y="1541463"/>
            <a:ext cx="2505075" cy="1849438"/>
          </a:xfrm>
          <a:custGeom>
            <a:avLst/>
            <a:gdLst>
              <a:gd name="T0" fmla="*/ 0 w 4024"/>
              <a:gd name="T1" fmla="*/ 2904 h 2970"/>
              <a:gd name="T2" fmla="*/ 295 w 4024"/>
              <a:gd name="T3" fmla="*/ 2609 h 2970"/>
              <a:gd name="T4" fmla="*/ 333 w 4024"/>
              <a:gd name="T5" fmla="*/ 2517 h 2970"/>
              <a:gd name="T6" fmla="*/ 333 w 4024"/>
              <a:gd name="T7" fmla="*/ 2517 h 2970"/>
              <a:gd name="T8" fmla="*/ 333 w 4024"/>
              <a:gd name="T9" fmla="*/ 853 h 2970"/>
              <a:gd name="T10" fmla="*/ 600 w 4024"/>
              <a:gd name="T11" fmla="*/ 586 h 2970"/>
              <a:gd name="T12" fmla="*/ 600 w 4024"/>
              <a:gd name="T13" fmla="*/ 586 h 2970"/>
              <a:gd name="T14" fmla="*/ 1949 w 4024"/>
              <a:gd name="T15" fmla="*/ 586 h 2970"/>
              <a:gd name="T16" fmla="*/ 2122 w 4024"/>
              <a:gd name="T17" fmla="*/ 413 h 2970"/>
              <a:gd name="T18" fmla="*/ 2122 w 4024"/>
              <a:gd name="T19" fmla="*/ 413 h 2970"/>
              <a:gd name="T20" fmla="*/ 2122 w 4024"/>
              <a:gd name="T21" fmla="*/ 267 h 2970"/>
              <a:gd name="T22" fmla="*/ 2389 w 4024"/>
              <a:gd name="T23" fmla="*/ 0 h 2970"/>
              <a:gd name="T24" fmla="*/ 2389 w 4024"/>
              <a:gd name="T25" fmla="*/ 0 h 2970"/>
              <a:gd name="T26" fmla="*/ 3757 w 4024"/>
              <a:gd name="T27" fmla="*/ 0 h 2970"/>
              <a:gd name="T28" fmla="*/ 4024 w 4024"/>
              <a:gd name="T29" fmla="*/ 267 h 2970"/>
              <a:gd name="T30" fmla="*/ 4024 w 4024"/>
              <a:gd name="T31" fmla="*/ 267 h 2970"/>
              <a:gd name="T32" fmla="*/ 4024 w 4024"/>
              <a:gd name="T33" fmla="*/ 755 h 2970"/>
              <a:gd name="T34" fmla="*/ 4024 w 4024"/>
              <a:gd name="T35" fmla="*/ 755 h 2970"/>
              <a:gd name="T36" fmla="*/ 3930 w 4024"/>
              <a:gd name="T37" fmla="*/ 755 h 2970"/>
              <a:gd name="T38" fmla="*/ 3930 w 4024"/>
              <a:gd name="T39" fmla="*/ 267 h 2970"/>
              <a:gd name="T40" fmla="*/ 3757 w 4024"/>
              <a:gd name="T41" fmla="*/ 93 h 2970"/>
              <a:gd name="T42" fmla="*/ 3757 w 4024"/>
              <a:gd name="T43" fmla="*/ 93 h 2970"/>
              <a:gd name="T44" fmla="*/ 2389 w 4024"/>
              <a:gd name="T45" fmla="*/ 93 h 2970"/>
              <a:gd name="T46" fmla="*/ 2216 w 4024"/>
              <a:gd name="T47" fmla="*/ 267 h 2970"/>
              <a:gd name="T48" fmla="*/ 2216 w 4024"/>
              <a:gd name="T49" fmla="*/ 267 h 2970"/>
              <a:gd name="T50" fmla="*/ 2216 w 4024"/>
              <a:gd name="T51" fmla="*/ 413 h 2970"/>
              <a:gd name="T52" fmla="*/ 1949 w 4024"/>
              <a:gd name="T53" fmla="*/ 680 h 2970"/>
              <a:gd name="T54" fmla="*/ 1949 w 4024"/>
              <a:gd name="T55" fmla="*/ 680 h 2970"/>
              <a:gd name="T56" fmla="*/ 600 w 4024"/>
              <a:gd name="T57" fmla="*/ 680 h 2970"/>
              <a:gd name="T58" fmla="*/ 427 w 4024"/>
              <a:gd name="T59" fmla="*/ 853 h 2970"/>
              <a:gd name="T60" fmla="*/ 427 w 4024"/>
              <a:gd name="T61" fmla="*/ 853 h 2970"/>
              <a:gd name="T62" fmla="*/ 427 w 4024"/>
              <a:gd name="T63" fmla="*/ 2517 h 2970"/>
              <a:gd name="T64" fmla="*/ 361 w 4024"/>
              <a:gd name="T65" fmla="*/ 2675 h 2970"/>
              <a:gd name="T66" fmla="*/ 361 w 4024"/>
              <a:gd name="T67" fmla="*/ 2675 h 2970"/>
              <a:gd name="T68" fmla="*/ 66 w 4024"/>
              <a:gd name="T69" fmla="*/ 2970 h 2970"/>
              <a:gd name="T70" fmla="*/ 0 w 4024"/>
              <a:gd name="T71" fmla="*/ 2904 h 2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024" h="2970">
                <a:moveTo>
                  <a:pt x="0" y="2904"/>
                </a:moveTo>
                <a:cubicBezTo>
                  <a:pt x="295" y="2609"/>
                  <a:pt x="295" y="2609"/>
                  <a:pt x="295" y="2609"/>
                </a:cubicBezTo>
                <a:cubicBezTo>
                  <a:pt x="313" y="2593"/>
                  <a:pt x="335" y="2540"/>
                  <a:pt x="333" y="2517"/>
                </a:cubicBezTo>
                <a:cubicBezTo>
                  <a:pt x="333" y="2517"/>
                  <a:pt x="333" y="2517"/>
                  <a:pt x="333" y="2517"/>
                </a:cubicBezTo>
                <a:cubicBezTo>
                  <a:pt x="333" y="853"/>
                  <a:pt x="333" y="853"/>
                  <a:pt x="333" y="853"/>
                </a:cubicBezTo>
                <a:cubicBezTo>
                  <a:pt x="333" y="706"/>
                  <a:pt x="452" y="586"/>
                  <a:pt x="600" y="586"/>
                </a:cubicBezTo>
                <a:cubicBezTo>
                  <a:pt x="600" y="586"/>
                  <a:pt x="600" y="586"/>
                  <a:pt x="600" y="586"/>
                </a:cubicBezTo>
                <a:cubicBezTo>
                  <a:pt x="1949" y="586"/>
                  <a:pt x="1949" y="586"/>
                  <a:pt x="1949" y="586"/>
                </a:cubicBezTo>
                <a:cubicBezTo>
                  <a:pt x="2045" y="586"/>
                  <a:pt x="2122" y="509"/>
                  <a:pt x="2122" y="413"/>
                </a:cubicBezTo>
                <a:cubicBezTo>
                  <a:pt x="2122" y="413"/>
                  <a:pt x="2122" y="413"/>
                  <a:pt x="2122" y="413"/>
                </a:cubicBezTo>
                <a:cubicBezTo>
                  <a:pt x="2122" y="267"/>
                  <a:pt x="2122" y="267"/>
                  <a:pt x="2122" y="267"/>
                </a:cubicBezTo>
                <a:cubicBezTo>
                  <a:pt x="2122" y="119"/>
                  <a:pt x="2242" y="0"/>
                  <a:pt x="2389" y="0"/>
                </a:cubicBezTo>
                <a:cubicBezTo>
                  <a:pt x="2389" y="0"/>
                  <a:pt x="2389" y="0"/>
                  <a:pt x="2389" y="0"/>
                </a:cubicBezTo>
                <a:cubicBezTo>
                  <a:pt x="3757" y="0"/>
                  <a:pt x="3757" y="0"/>
                  <a:pt x="3757" y="0"/>
                </a:cubicBezTo>
                <a:cubicBezTo>
                  <a:pt x="3905" y="0"/>
                  <a:pt x="4024" y="119"/>
                  <a:pt x="4024" y="267"/>
                </a:cubicBezTo>
                <a:cubicBezTo>
                  <a:pt x="4024" y="267"/>
                  <a:pt x="4024" y="267"/>
                  <a:pt x="4024" y="267"/>
                </a:cubicBezTo>
                <a:cubicBezTo>
                  <a:pt x="4024" y="755"/>
                  <a:pt x="4024" y="755"/>
                  <a:pt x="4024" y="755"/>
                </a:cubicBezTo>
                <a:cubicBezTo>
                  <a:pt x="4024" y="755"/>
                  <a:pt x="4024" y="755"/>
                  <a:pt x="4024" y="755"/>
                </a:cubicBezTo>
                <a:cubicBezTo>
                  <a:pt x="3930" y="755"/>
                  <a:pt x="3930" y="755"/>
                  <a:pt x="3930" y="755"/>
                </a:cubicBezTo>
                <a:cubicBezTo>
                  <a:pt x="3930" y="267"/>
                  <a:pt x="3930" y="267"/>
                  <a:pt x="3930" y="267"/>
                </a:cubicBezTo>
                <a:cubicBezTo>
                  <a:pt x="3930" y="171"/>
                  <a:pt x="3853" y="94"/>
                  <a:pt x="3757" y="93"/>
                </a:cubicBezTo>
                <a:cubicBezTo>
                  <a:pt x="3757" y="93"/>
                  <a:pt x="3757" y="93"/>
                  <a:pt x="3757" y="93"/>
                </a:cubicBezTo>
                <a:cubicBezTo>
                  <a:pt x="2389" y="93"/>
                  <a:pt x="2389" y="93"/>
                  <a:pt x="2389" y="93"/>
                </a:cubicBezTo>
                <a:cubicBezTo>
                  <a:pt x="2293" y="94"/>
                  <a:pt x="2216" y="171"/>
                  <a:pt x="2216" y="267"/>
                </a:cubicBezTo>
                <a:cubicBezTo>
                  <a:pt x="2216" y="267"/>
                  <a:pt x="2216" y="267"/>
                  <a:pt x="2216" y="267"/>
                </a:cubicBezTo>
                <a:cubicBezTo>
                  <a:pt x="2216" y="413"/>
                  <a:pt x="2216" y="413"/>
                  <a:pt x="2216" y="413"/>
                </a:cubicBezTo>
                <a:cubicBezTo>
                  <a:pt x="2216" y="561"/>
                  <a:pt x="2096" y="680"/>
                  <a:pt x="1949" y="680"/>
                </a:cubicBezTo>
                <a:cubicBezTo>
                  <a:pt x="1949" y="680"/>
                  <a:pt x="1949" y="680"/>
                  <a:pt x="1949" y="680"/>
                </a:cubicBezTo>
                <a:cubicBezTo>
                  <a:pt x="600" y="680"/>
                  <a:pt x="600" y="680"/>
                  <a:pt x="600" y="680"/>
                </a:cubicBezTo>
                <a:cubicBezTo>
                  <a:pt x="504" y="680"/>
                  <a:pt x="427" y="757"/>
                  <a:pt x="427" y="853"/>
                </a:cubicBezTo>
                <a:cubicBezTo>
                  <a:pt x="427" y="853"/>
                  <a:pt x="427" y="853"/>
                  <a:pt x="427" y="853"/>
                </a:cubicBezTo>
                <a:cubicBezTo>
                  <a:pt x="427" y="2517"/>
                  <a:pt x="427" y="2517"/>
                  <a:pt x="427" y="2517"/>
                </a:cubicBezTo>
                <a:cubicBezTo>
                  <a:pt x="425" y="2574"/>
                  <a:pt x="400" y="2633"/>
                  <a:pt x="361" y="2675"/>
                </a:cubicBezTo>
                <a:cubicBezTo>
                  <a:pt x="361" y="2675"/>
                  <a:pt x="361" y="2675"/>
                  <a:pt x="361" y="2675"/>
                </a:cubicBezTo>
                <a:cubicBezTo>
                  <a:pt x="66" y="2970"/>
                  <a:pt x="66" y="2970"/>
                  <a:pt x="66" y="2970"/>
                </a:cubicBezTo>
                <a:cubicBezTo>
                  <a:pt x="0" y="2904"/>
                  <a:pt x="0" y="2904"/>
                  <a:pt x="0" y="2904"/>
                </a:cubicBezTo>
                <a:close/>
              </a:path>
            </a:pathLst>
          </a:custGeom>
          <a:solidFill>
            <a:srgbClr val="E8DF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0" name="Freeform 356"/>
          <p:cNvSpPr>
            <a:spLocks/>
          </p:cNvSpPr>
          <p:nvPr/>
        </p:nvSpPr>
        <p:spPr bwMode="auto">
          <a:xfrm>
            <a:off x="9257669" y="1677988"/>
            <a:ext cx="1820863" cy="2708275"/>
          </a:xfrm>
          <a:custGeom>
            <a:avLst/>
            <a:gdLst>
              <a:gd name="T0" fmla="*/ 1841 w 2924"/>
              <a:gd name="T1" fmla="*/ 4348 h 4348"/>
              <a:gd name="T2" fmla="*/ 1841 w 2924"/>
              <a:gd name="T3" fmla="*/ 3785 h 4348"/>
              <a:gd name="T4" fmla="*/ 2036 w 2924"/>
              <a:gd name="T5" fmla="*/ 3314 h 4348"/>
              <a:gd name="T6" fmla="*/ 2036 w 2924"/>
              <a:gd name="T7" fmla="*/ 3314 h 4348"/>
              <a:gd name="T8" fmla="*/ 2663 w 2924"/>
              <a:gd name="T9" fmla="*/ 2688 h 4348"/>
              <a:gd name="T10" fmla="*/ 2831 w 2924"/>
              <a:gd name="T11" fmla="*/ 2283 h 4348"/>
              <a:gd name="T12" fmla="*/ 2831 w 2924"/>
              <a:gd name="T13" fmla="*/ 2283 h 4348"/>
              <a:gd name="T14" fmla="*/ 2831 w 2924"/>
              <a:gd name="T15" fmla="*/ 303 h 4348"/>
              <a:gd name="T16" fmla="*/ 2621 w 2924"/>
              <a:gd name="T17" fmla="*/ 93 h 4348"/>
              <a:gd name="T18" fmla="*/ 2621 w 2924"/>
              <a:gd name="T19" fmla="*/ 93 h 4348"/>
              <a:gd name="T20" fmla="*/ 1570 w 2924"/>
              <a:gd name="T21" fmla="*/ 93 h 4348"/>
              <a:gd name="T22" fmla="*/ 1360 w 2924"/>
              <a:gd name="T23" fmla="*/ 303 h 4348"/>
              <a:gd name="T24" fmla="*/ 1360 w 2924"/>
              <a:gd name="T25" fmla="*/ 303 h 4348"/>
              <a:gd name="T26" fmla="*/ 1360 w 2924"/>
              <a:gd name="T27" fmla="*/ 3581 h 4348"/>
              <a:gd name="T28" fmla="*/ 1057 w 2924"/>
              <a:gd name="T29" fmla="*/ 3884 h 4348"/>
              <a:gd name="T30" fmla="*/ 1057 w 2924"/>
              <a:gd name="T31" fmla="*/ 3884 h 4348"/>
              <a:gd name="T32" fmla="*/ 0 w 2924"/>
              <a:gd name="T33" fmla="*/ 3884 h 4348"/>
              <a:gd name="T34" fmla="*/ 0 w 2924"/>
              <a:gd name="T35" fmla="*/ 3791 h 4348"/>
              <a:gd name="T36" fmla="*/ 1057 w 2924"/>
              <a:gd name="T37" fmla="*/ 3791 h 4348"/>
              <a:gd name="T38" fmla="*/ 1267 w 2924"/>
              <a:gd name="T39" fmla="*/ 3581 h 4348"/>
              <a:gd name="T40" fmla="*/ 1267 w 2924"/>
              <a:gd name="T41" fmla="*/ 3581 h 4348"/>
              <a:gd name="T42" fmla="*/ 1267 w 2924"/>
              <a:gd name="T43" fmla="*/ 303 h 4348"/>
              <a:gd name="T44" fmla="*/ 1570 w 2924"/>
              <a:gd name="T45" fmla="*/ 0 h 4348"/>
              <a:gd name="T46" fmla="*/ 1570 w 2924"/>
              <a:gd name="T47" fmla="*/ 0 h 4348"/>
              <a:gd name="T48" fmla="*/ 2621 w 2924"/>
              <a:gd name="T49" fmla="*/ 0 h 4348"/>
              <a:gd name="T50" fmla="*/ 2924 w 2924"/>
              <a:gd name="T51" fmla="*/ 303 h 4348"/>
              <a:gd name="T52" fmla="*/ 2924 w 2924"/>
              <a:gd name="T53" fmla="*/ 303 h 4348"/>
              <a:gd name="T54" fmla="*/ 2924 w 2924"/>
              <a:gd name="T55" fmla="*/ 2283 h 4348"/>
              <a:gd name="T56" fmla="*/ 2729 w 2924"/>
              <a:gd name="T57" fmla="*/ 2754 h 4348"/>
              <a:gd name="T58" fmla="*/ 2729 w 2924"/>
              <a:gd name="T59" fmla="*/ 2754 h 4348"/>
              <a:gd name="T60" fmla="*/ 2102 w 2924"/>
              <a:gd name="T61" fmla="*/ 3380 h 4348"/>
              <a:gd name="T62" fmla="*/ 1935 w 2924"/>
              <a:gd name="T63" fmla="*/ 3785 h 4348"/>
              <a:gd name="T64" fmla="*/ 1935 w 2924"/>
              <a:gd name="T65" fmla="*/ 3785 h 4348"/>
              <a:gd name="T66" fmla="*/ 1935 w 2924"/>
              <a:gd name="T67" fmla="*/ 4348 h 4348"/>
              <a:gd name="T68" fmla="*/ 1841 w 2924"/>
              <a:gd name="T69" fmla="*/ 4348 h 4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924" h="4348">
                <a:moveTo>
                  <a:pt x="1841" y="4348"/>
                </a:moveTo>
                <a:cubicBezTo>
                  <a:pt x="1841" y="3785"/>
                  <a:pt x="1841" y="3785"/>
                  <a:pt x="1841" y="3785"/>
                </a:cubicBezTo>
                <a:cubicBezTo>
                  <a:pt x="1843" y="3627"/>
                  <a:pt x="1925" y="3428"/>
                  <a:pt x="2036" y="3314"/>
                </a:cubicBezTo>
                <a:cubicBezTo>
                  <a:pt x="2036" y="3314"/>
                  <a:pt x="2036" y="3314"/>
                  <a:pt x="2036" y="3314"/>
                </a:cubicBezTo>
                <a:cubicBezTo>
                  <a:pt x="2663" y="2688"/>
                  <a:pt x="2663" y="2688"/>
                  <a:pt x="2663" y="2688"/>
                </a:cubicBezTo>
                <a:cubicBezTo>
                  <a:pt x="2752" y="2600"/>
                  <a:pt x="2832" y="2407"/>
                  <a:pt x="2831" y="2283"/>
                </a:cubicBezTo>
                <a:cubicBezTo>
                  <a:pt x="2831" y="2283"/>
                  <a:pt x="2831" y="2283"/>
                  <a:pt x="2831" y="2283"/>
                </a:cubicBezTo>
                <a:cubicBezTo>
                  <a:pt x="2831" y="303"/>
                  <a:pt x="2831" y="303"/>
                  <a:pt x="2831" y="303"/>
                </a:cubicBezTo>
                <a:cubicBezTo>
                  <a:pt x="2831" y="187"/>
                  <a:pt x="2737" y="94"/>
                  <a:pt x="2621" y="93"/>
                </a:cubicBezTo>
                <a:cubicBezTo>
                  <a:pt x="2621" y="93"/>
                  <a:pt x="2621" y="93"/>
                  <a:pt x="2621" y="93"/>
                </a:cubicBezTo>
                <a:cubicBezTo>
                  <a:pt x="1570" y="93"/>
                  <a:pt x="1570" y="93"/>
                  <a:pt x="1570" y="93"/>
                </a:cubicBezTo>
                <a:cubicBezTo>
                  <a:pt x="1454" y="94"/>
                  <a:pt x="1361" y="187"/>
                  <a:pt x="1360" y="303"/>
                </a:cubicBezTo>
                <a:cubicBezTo>
                  <a:pt x="1360" y="303"/>
                  <a:pt x="1360" y="303"/>
                  <a:pt x="1360" y="303"/>
                </a:cubicBezTo>
                <a:cubicBezTo>
                  <a:pt x="1360" y="3581"/>
                  <a:pt x="1360" y="3581"/>
                  <a:pt x="1360" y="3581"/>
                </a:cubicBezTo>
                <a:cubicBezTo>
                  <a:pt x="1360" y="3748"/>
                  <a:pt x="1225" y="3884"/>
                  <a:pt x="1057" y="3884"/>
                </a:cubicBezTo>
                <a:cubicBezTo>
                  <a:pt x="1057" y="3884"/>
                  <a:pt x="1057" y="3884"/>
                  <a:pt x="1057" y="3884"/>
                </a:cubicBezTo>
                <a:cubicBezTo>
                  <a:pt x="0" y="3884"/>
                  <a:pt x="0" y="3884"/>
                  <a:pt x="0" y="3884"/>
                </a:cubicBezTo>
                <a:cubicBezTo>
                  <a:pt x="0" y="3791"/>
                  <a:pt x="0" y="3791"/>
                  <a:pt x="0" y="3791"/>
                </a:cubicBezTo>
                <a:cubicBezTo>
                  <a:pt x="1057" y="3791"/>
                  <a:pt x="1057" y="3791"/>
                  <a:pt x="1057" y="3791"/>
                </a:cubicBezTo>
                <a:cubicBezTo>
                  <a:pt x="1173" y="3790"/>
                  <a:pt x="1267" y="3697"/>
                  <a:pt x="1267" y="3581"/>
                </a:cubicBezTo>
                <a:cubicBezTo>
                  <a:pt x="1267" y="3581"/>
                  <a:pt x="1267" y="3581"/>
                  <a:pt x="1267" y="3581"/>
                </a:cubicBezTo>
                <a:cubicBezTo>
                  <a:pt x="1267" y="303"/>
                  <a:pt x="1267" y="303"/>
                  <a:pt x="1267" y="303"/>
                </a:cubicBezTo>
                <a:cubicBezTo>
                  <a:pt x="1267" y="136"/>
                  <a:pt x="1403" y="0"/>
                  <a:pt x="1570" y="0"/>
                </a:cubicBezTo>
                <a:cubicBezTo>
                  <a:pt x="1570" y="0"/>
                  <a:pt x="1570" y="0"/>
                  <a:pt x="1570" y="0"/>
                </a:cubicBezTo>
                <a:cubicBezTo>
                  <a:pt x="2621" y="0"/>
                  <a:pt x="2621" y="0"/>
                  <a:pt x="2621" y="0"/>
                </a:cubicBezTo>
                <a:cubicBezTo>
                  <a:pt x="2788" y="0"/>
                  <a:pt x="2924" y="136"/>
                  <a:pt x="2924" y="303"/>
                </a:cubicBezTo>
                <a:cubicBezTo>
                  <a:pt x="2924" y="303"/>
                  <a:pt x="2924" y="303"/>
                  <a:pt x="2924" y="303"/>
                </a:cubicBezTo>
                <a:cubicBezTo>
                  <a:pt x="2924" y="2283"/>
                  <a:pt x="2924" y="2283"/>
                  <a:pt x="2924" y="2283"/>
                </a:cubicBezTo>
                <a:cubicBezTo>
                  <a:pt x="2923" y="2441"/>
                  <a:pt x="2840" y="2640"/>
                  <a:pt x="2729" y="2754"/>
                </a:cubicBezTo>
                <a:cubicBezTo>
                  <a:pt x="2729" y="2754"/>
                  <a:pt x="2729" y="2754"/>
                  <a:pt x="2729" y="2754"/>
                </a:cubicBezTo>
                <a:cubicBezTo>
                  <a:pt x="2102" y="3380"/>
                  <a:pt x="2102" y="3380"/>
                  <a:pt x="2102" y="3380"/>
                </a:cubicBezTo>
                <a:cubicBezTo>
                  <a:pt x="2013" y="3468"/>
                  <a:pt x="1933" y="3661"/>
                  <a:pt x="1935" y="3785"/>
                </a:cubicBezTo>
                <a:cubicBezTo>
                  <a:pt x="1935" y="3785"/>
                  <a:pt x="1935" y="3785"/>
                  <a:pt x="1935" y="3785"/>
                </a:cubicBezTo>
                <a:cubicBezTo>
                  <a:pt x="1935" y="4348"/>
                  <a:pt x="1935" y="4348"/>
                  <a:pt x="1935" y="4348"/>
                </a:cubicBezTo>
                <a:cubicBezTo>
                  <a:pt x="1841" y="4348"/>
                  <a:pt x="1841" y="4348"/>
                  <a:pt x="1841" y="4348"/>
                </a:cubicBezTo>
                <a:close/>
              </a:path>
            </a:pathLst>
          </a:custGeom>
          <a:solidFill>
            <a:srgbClr val="E8DF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1" name="Freeform 357"/>
          <p:cNvSpPr>
            <a:spLocks noEditPoints="1"/>
          </p:cNvSpPr>
          <p:nvPr/>
        </p:nvSpPr>
        <p:spPr bwMode="auto">
          <a:xfrm>
            <a:off x="8768719" y="2009776"/>
            <a:ext cx="317500" cy="1350963"/>
          </a:xfrm>
          <a:custGeom>
            <a:avLst/>
            <a:gdLst>
              <a:gd name="T0" fmla="*/ 415 w 511"/>
              <a:gd name="T1" fmla="*/ 1900 h 2167"/>
              <a:gd name="T2" fmla="*/ 360 w 511"/>
              <a:gd name="T3" fmla="*/ 1800 h 2167"/>
              <a:gd name="T4" fmla="*/ 131 w 511"/>
              <a:gd name="T5" fmla="*/ 1892 h 2167"/>
              <a:gd name="T6" fmla="*/ 35 w 511"/>
              <a:gd name="T7" fmla="*/ 1641 h 2167"/>
              <a:gd name="T8" fmla="*/ 204 w 511"/>
              <a:gd name="T9" fmla="*/ 1613 h 2167"/>
              <a:gd name="T10" fmla="*/ 388 w 511"/>
              <a:gd name="T11" fmla="*/ 1668 h 2167"/>
              <a:gd name="T12" fmla="*/ 364 w 511"/>
              <a:gd name="T13" fmla="*/ 1487 h 2167"/>
              <a:gd name="T14" fmla="*/ 131 w 511"/>
              <a:gd name="T15" fmla="*/ 1582 h 2167"/>
              <a:gd name="T16" fmla="*/ 35 w 511"/>
              <a:gd name="T17" fmla="*/ 1330 h 2167"/>
              <a:gd name="T18" fmla="*/ 204 w 511"/>
              <a:gd name="T19" fmla="*/ 1302 h 2167"/>
              <a:gd name="T20" fmla="*/ 388 w 511"/>
              <a:gd name="T21" fmla="*/ 1357 h 2167"/>
              <a:gd name="T22" fmla="*/ 366 w 511"/>
              <a:gd name="T23" fmla="*/ 1176 h 2167"/>
              <a:gd name="T24" fmla="*/ 167 w 511"/>
              <a:gd name="T25" fmla="*/ 1264 h 2167"/>
              <a:gd name="T26" fmla="*/ 0 w 511"/>
              <a:gd name="T27" fmla="*/ 1121 h 2167"/>
              <a:gd name="T28" fmla="*/ 167 w 511"/>
              <a:gd name="T29" fmla="*/ 978 h 2167"/>
              <a:gd name="T30" fmla="*/ 366 w 511"/>
              <a:gd name="T31" fmla="*/ 1067 h 2167"/>
              <a:gd name="T32" fmla="*/ 390 w 511"/>
              <a:gd name="T33" fmla="*/ 888 h 2167"/>
              <a:gd name="T34" fmla="*/ 167 w 511"/>
              <a:gd name="T35" fmla="*/ 953 h 2167"/>
              <a:gd name="T36" fmla="*/ 0 w 511"/>
              <a:gd name="T37" fmla="*/ 810 h 2167"/>
              <a:gd name="T38" fmla="*/ 167 w 511"/>
              <a:gd name="T39" fmla="*/ 667 h 2167"/>
              <a:gd name="T40" fmla="*/ 365 w 511"/>
              <a:gd name="T41" fmla="*/ 756 h 2167"/>
              <a:gd name="T42" fmla="*/ 390 w 511"/>
              <a:gd name="T43" fmla="*/ 577 h 2167"/>
              <a:gd name="T44" fmla="*/ 306 w 511"/>
              <a:gd name="T45" fmla="*/ 583 h 2167"/>
              <a:gd name="T46" fmla="*/ 35 w 511"/>
              <a:gd name="T47" fmla="*/ 601 h 2167"/>
              <a:gd name="T48" fmla="*/ 131 w 511"/>
              <a:gd name="T49" fmla="*/ 350 h 2167"/>
              <a:gd name="T50" fmla="*/ 286 w 511"/>
              <a:gd name="T51" fmla="*/ 405 h 2167"/>
              <a:gd name="T52" fmla="*/ 415 w 511"/>
              <a:gd name="T53" fmla="*/ 347 h 2167"/>
              <a:gd name="T54" fmla="*/ 306 w 511"/>
              <a:gd name="T55" fmla="*/ 273 h 2167"/>
              <a:gd name="T56" fmla="*/ 35 w 511"/>
              <a:gd name="T57" fmla="*/ 290 h 2167"/>
              <a:gd name="T58" fmla="*/ 131 w 511"/>
              <a:gd name="T59" fmla="*/ 39 h 2167"/>
              <a:gd name="T60" fmla="*/ 286 w 511"/>
              <a:gd name="T61" fmla="*/ 94 h 2167"/>
              <a:gd name="T62" fmla="*/ 415 w 511"/>
              <a:gd name="T63" fmla="*/ 35 h 2167"/>
              <a:gd name="T64" fmla="*/ 476 w 511"/>
              <a:gd name="T65" fmla="*/ 0 h 2167"/>
              <a:gd name="T66" fmla="*/ 462 w 511"/>
              <a:gd name="T67" fmla="*/ 174 h 2167"/>
              <a:gd name="T68" fmla="*/ 511 w 511"/>
              <a:gd name="T69" fmla="*/ 347 h 2167"/>
              <a:gd name="T70" fmla="*/ 465 w 511"/>
              <a:gd name="T71" fmla="*/ 517 h 2167"/>
              <a:gd name="T72" fmla="*/ 449 w 511"/>
              <a:gd name="T73" fmla="*/ 811 h 2167"/>
              <a:gd name="T74" fmla="*/ 462 w 511"/>
              <a:gd name="T75" fmla="*/ 1108 h 2167"/>
              <a:gd name="T76" fmla="*/ 511 w 511"/>
              <a:gd name="T77" fmla="*/ 1278 h 2167"/>
              <a:gd name="T78" fmla="*/ 465 w 511"/>
              <a:gd name="T79" fmla="*/ 1451 h 2167"/>
              <a:gd name="T80" fmla="*/ 450 w 511"/>
              <a:gd name="T81" fmla="*/ 1743 h 2167"/>
              <a:gd name="T82" fmla="*/ 511 w 511"/>
              <a:gd name="T83" fmla="*/ 1934 h 2167"/>
              <a:gd name="T84" fmla="*/ 110 w 511"/>
              <a:gd name="T85" fmla="*/ 1701 h 2167"/>
              <a:gd name="T86" fmla="*/ 131 w 511"/>
              <a:gd name="T87" fmla="*/ 1796 h 2167"/>
              <a:gd name="T88" fmla="*/ 260 w 511"/>
              <a:gd name="T89" fmla="*/ 1743 h 2167"/>
              <a:gd name="T90" fmla="*/ 130 w 511"/>
              <a:gd name="T91" fmla="*/ 1379 h 2167"/>
              <a:gd name="T92" fmla="*/ 110 w 511"/>
              <a:gd name="T93" fmla="*/ 1474 h 2167"/>
              <a:gd name="T94" fmla="*/ 205 w 511"/>
              <a:gd name="T95" fmla="*/ 1458 h 2167"/>
              <a:gd name="T96" fmla="*/ 130 w 511"/>
              <a:gd name="T97" fmla="*/ 1379 h 2167"/>
              <a:gd name="T98" fmla="*/ 96 w 511"/>
              <a:gd name="T99" fmla="*/ 1121 h 2167"/>
              <a:gd name="T100" fmla="*/ 153 w 511"/>
              <a:gd name="T101" fmla="*/ 1168 h 2167"/>
              <a:gd name="T102" fmla="*/ 141 w 511"/>
              <a:gd name="T103" fmla="*/ 1070 h 2167"/>
              <a:gd name="T104" fmla="*/ 110 w 511"/>
              <a:gd name="T105" fmla="*/ 769 h 2167"/>
              <a:gd name="T106" fmla="*/ 131 w 511"/>
              <a:gd name="T107" fmla="*/ 864 h 2167"/>
              <a:gd name="T108" fmla="*/ 260 w 511"/>
              <a:gd name="T109" fmla="*/ 810 h 2167"/>
              <a:gd name="T110" fmla="*/ 130 w 511"/>
              <a:gd name="T111" fmla="*/ 446 h 2167"/>
              <a:gd name="T112" fmla="*/ 110 w 511"/>
              <a:gd name="T113" fmla="*/ 541 h 2167"/>
              <a:gd name="T114" fmla="*/ 205 w 511"/>
              <a:gd name="T115" fmla="*/ 525 h 2167"/>
              <a:gd name="T116" fmla="*/ 130 w 511"/>
              <a:gd name="T117" fmla="*/ 446 h 2167"/>
              <a:gd name="T118" fmla="*/ 96 w 511"/>
              <a:gd name="T119" fmla="*/ 188 h 2167"/>
              <a:gd name="T120" fmla="*/ 153 w 511"/>
              <a:gd name="T121" fmla="*/ 235 h 2167"/>
              <a:gd name="T122" fmla="*/ 141 w 511"/>
              <a:gd name="T123" fmla="*/ 137 h 2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11" h="2167">
                <a:moveTo>
                  <a:pt x="511" y="2167"/>
                </a:moveTo>
                <a:cubicBezTo>
                  <a:pt x="415" y="2167"/>
                  <a:pt x="415" y="2167"/>
                  <a:pt x="415" y="2167"/>
                </a:cubicBezTo>
                <a:cubicBezTo>
                  <a:pt x="415" y="1900"/>
                  <a:pt x="415" y="1900"/>
                  <a:pt x="415" y="1900"/>
                </a:cubicBezTo>
                <a:cubicBezTo>
                  <a:pt x="415" y="1868"/>
                  <a:pt x="407" y="1841"/>
                  <a:pt x="390" y="1820"/>
                </a:cubicBezTo>
                <a:cubicBezTo>
                  <a:pt x="383" y="1812"/>
                  <a:pt x="375" y="1805"/>
                  <a:pt x="366" y="1798"/>
                </a:cubicBezTo>
                <a:cubicBezTo>
                  <a:pt x="364" y="1798"/>
                  <a:pt x="362" y="1799"/>
                  <a:pt x="360" y="1800"/>
                </a:cubicBezTo>
                <a:cubicBezTo>
                  <a:pt x="345" y="1807"/>
                  <a:pt x="326" y="1817"/>
                  <a:pt x="306" y="1827"/>
                </a:cubicBezTo>
                <a:cubicBezTo>
                  <a:pt x="243" y="1858"/>
                  <a:pt x="198" y="1877"/>
                  <a:pt x="167" y="1886"/>
                </a:cubicBezTo>
                <a:cubicBezTo>
                  <a:pt x="156" y="1889"/>
                  <a:pt x="144" y="1892"/>
                  <a:pt x="131" y="1892"/>
                </a:cubicBezTo>
                <a:cubicBezTo>
                  <a:pt x="94" y="1892"/>
                  <a:pt x="60" y="1875"/>
                  <a:pt x="35" y="1845"/>
                </a:cubicBezTo>
                <a:cubicBezTo>
                  <a:pt x="13" y="1817"/>
                  <a:pt x="1" y="1781"/>
                  <a:pt x="0" y="1743"/>
                </a:cubicBezTo>
                <a:cubicBezTo>
                  <a:pt x="1" y="1705"/>
                  <a:pt x="13" y="1668"/>
                  <a:pt x="35" y="1641"/>
                </a:cubicBezTo>
                <a:cubicBezTo>
                  <a:pt x="60" y="1611"/>
                  <a:pt x="94" y="1593"/>
                  <a:pt x="131" y="1593"/>
                </a:cubicBezTo>
                <a:cubicBezTo>
                  <a:pt x="144" y="1593"/>
                  <a:pt x="157" y="1597"/>
                  <a:pt x="167" y="1600"/>
                </a:cubicBezTo>
                <a:cubicBezTo>
                  <a:pt x="178" y="1603"/>
                  <a:pt x="191" y="1607"/>
                  <a:pt x="204" y="1613"/>
                </a:cubicBezTo>
                <a:cubicBezTo>
                  <a:pt x="226" y="1621"/>
                  <a:pt x="252" y="1633"/>
                  <a:pt x="286" y="1649"/>
                </a:cubicBezTo>
                <a:cubicBezTo>
                  <a:pt x="318" y="1664"/>
                  <a:pt x="347" y="1679"/>
                  <a:pt x="366" y="1689"/>
                </a:cubicBezTo>
                <a:cubicBezTo>
                  <a:pt x="375" y="1683"/>
                  <a:pt x="382" y="1676"/>
                  <a:pt x="388" y="1668"/>
                </a:cubicBezTo>
                <a:cubicBezTo>
                  <a:pt x="406" y="1647"/>
                  <a:pt x="415" y="1621"/>
                  <a:pt x="415" y="1590"/>
                </a:cubicBezTo>
                <a:cubicBezTo>
                  <a:pt x="415" y="1558"/>
                  <a:pt x="407" y="1532"/>
                  <a:pt x="390" y="1510"/>
                </a:cubicBezTo>
                <a:cubicBezTo>
                  <a:pt x="383" y="1502"/>
                  <a:pt x="374" y="1494"/>
                  <a:pt x="364" y="1487"/>
                </a:cubicBezTo>
                <a:cubicBezTo>
                  <a:pt x="351" y="1494"/>
                  <a:pt x="330" y="1505"/>
                  <a:pt x="306" y="1516"/>
                </a:cubicBezTo>
                <a:cubicBezTo>
                  <a:pt x="243" y="1547"/>
                  <a:pt x="198" y="1566"/>
                  <a:pt x="167" y="1575"/>
                </a:cubicBezTo>
                <a:cubicBezTo>
                  <a:pt x="156" y="1578"/>
                  <a:pt x="144" y="1582"/>
                  <a:pt x="131" y="1582"/>
                </a:cubicBezTo>
                <a:cubicBezTo>
                  <a:pt x="94" y="1582"/>
                  <a:pt x="60" y="1564"/>
                  <a:pt x="35" y="1534"/>
                </a:cubicBezTo>
                <a:cubicBezTo>
                  <a:pt x="13" y="1506"/>
                  <a:pt x="1" y="1470"/>
                  <a:pt x="0" y="1432"/>
                </a:cubicBezTo>
                <a:cubicBezTo>
                  <a:pt x="1" y="1394"/>
                  <a:pt x="13" y="1358"/>
                  <a:pt x="35" y="1330"/>
                </a:cubicBezTo>
                <a:cubicBezTo>
                  <a:pt x="60" y="1300"/>
                  <a:pt x="94" y="1283"/>
                  <a:pt x="131" y="1283"/>
                </a:cubicBezTo>
                <a:cubicBezTo>
                  <a:pt x="144" y="1283"/>
                  <a:pt x="156" y="1286"/>
                  <a:pt x="167" y="1289"/>
                </a:cubicBezTo>
                <a:cubicBezTo>
                  <a:pt x="178" y="1292"/>
                  <a:pt x="191" y="1297"/>
                  <a:pt x="204" y="1302"/>
                </a:cubicBezTo>
                <a:cubicBezTo>
                  <a:pt x="227" y="1311"/>
                  <a:pt x="254" y="1323"/>
                  <a:pt x="286" y="1338"/>
                </a:cubicBezTo>
                <a:cubicBezTo>
                  <a:pt x="317" y="1353"/>
                  <a:pt x="346" y="1368"/>
                  <a:pt x="365" y="1378"/>
                </a:cubicBezTo>
                <a:cubicBezTo>
                  <a:pt x="374" y="1371"/>
                  <a:pt x="382" y="1364"/>
                  <a:pt x="388" y="1357"/>
                </a:cubicBezTo>
                <a:cubicBezTo>
                  <a:pt x="406" y="1335"/>
                  <a:pt x="415" y="1309"/>
                  <a:pt x="415" y="1278"/>
                </a:cubicBezTo>
                <a:cubicBezTo>
                  <a:pt x="415" y="1246"/>
                  <a:pt x="406" y="1220"/>
                  <a:pt x="390" y="1198"/>
                </a:cubicBezTo>
                <a:cubicBezTo>
                  <a:pt x="383" y="1190"/>
                  <a:pt x="375" y="1183"/>
                  <a:pt x="366" y="1176"/>
                </a:cubicBezTo>
                <a:cubicBezTo>
                  <a:pt x="364" y="1177"/>
                  <a:pt x="362" y="1177"/>
                  <a:pt x="360" y="1178"/>
                </a:cubicBezTo>
                <a:cubicBezTo>
                  <a:pt x="346" y="1185"/>
                  <a:pt x="327" y="1195"/>
                  <a:pt x="306" y="1205"/>
                </a:cubicBezTo>
                <a:cubicBezTo>
                  <a:pt x="242" y="1236"/>
                  <a:pt x="198" y="1255"/>
                  <a:pt x="167" y="1264"/>
                </a:cubicBezTo>
                <a:cubicBezTo>
                  <a:pt x="156" y="1267"/>
                  <a:pt x="144" y="1270"/>
                  <a:pt x="131" y="1270"/>
                </a:cubicBezTo>
                <a:cubicBezTo>
                  <a:pt x="94" y="1270"/>
                  <a:pt x="60" y="1253"/>
                  <a:pt x="35" y="1223"/>
                </a:cubicBezTo>
                <a:cubicBezTo>
                  <a:pt x="13" y="1195"/>
                  <a:pt x="1" y="1159"/>
                  <a:pt x="0" y="1121"/>
                </a:cubicBezTo>
                <a:cubicBezTo>
                  <a:pt x="1" y="1083"/>
                  <a:pt x="13" y="1047"/>
                  <a:pt x="35" y="1019"/>
                </a:cubicBezTo>
                <a:cubicBezTo>
                  <a:pt x="60" y="989"/>
                  <a:pt x="94" y="972"/>
                  <a:pt x="131" y="972"/>
                </a:cubicBezTo>
                <a:cubicBezTo>
                  <a:pt x="144" y="972"/>
                  <a:pt x="156" y="975"/>
                  <a:pt x="167" y="978"/>
                </a:cubicBezTo>
                <a:cubicBezTo>
                  <a:pt x="178" y="981"/>
                  <a:pt x="191" y="985"/>
                  <a:pt x="204" y="991"/>
                </a:cubicBezTo>
                <a:cubicBezTo>
                  <a:pt x="227" y="1000"/>
                  <a:pt x="254" y="1012"/>
                  <a:pt x="286" y="1027"/>
                </a:cubicBezTo>
                <a:cubicBezTo>
                  <a:pt x="317" y="1042"/>
                  <a:pt x="347" y="1057"/>
                  <a:pt x="366" y="1067"/>
                </a:cubicBezTo>
                <a:cubicBezTo>
                  <a:pt x="375" y="1061"/>
                  <a:pt x="382" y="1054"/>
                  <a:pt x="388" y="1047"/>
                </a:cubicBezTo>
                <a:cubicBezTo>
                  <a:pt x="406" y="1025"/>
                  <a:pt x="415" y="999"/>
                  <a:pt x="415" y="968"/>
                </a:cubicBezTo>
                <a:cubicBezTo>
                  <a:pt x="415" y="936"/>
                  <a:pt x="407" y="910"/>
                  <a:pt x="390" y="888"/>
                </a:cubicBezTo>
                <a:cubicBezTo>
                  <a:pt x="383" y="880"/>
                  <a:pt x="375" y="872"/>
                  <a:pt x="364" y="865"/>
                </a:cubicBezTo>
                <a:cubicBezTo>
                  <a:pt x="350" y="872"/>
                  <a:pt x="329" y="883"/>
                  <a:pt x="306" y="895"/>
                </a:cubicBezTo>
                <a:cubicBezTo>
                  <a:pt x="242" y="926"/>
                  <a:pt x="198" y="944"/>
                  <a:pt x="167" y="953"/>
                </a:cubicBezTo>
                <a:cubicBezTo>
                  <a:pt x="156" y="957"/>
                  <a:pt x="144" y="960"/>
                  <a:pt x="131" y="960"/>
                </a:cubicBezTo>
                <a:cubicBezTo>
                  <a:pt x="94" y="960"/>
                  <a:pt x="60" y="942"/>
                  <a:pt x="35" y="912"/>
                </a:cubicBezTo>
                <a:cubicBezTo>
                  <a:pt x="13" y="885"/>
                  <a:pt x="1" y="849"/>
                  <a:pt x="0" y="810"/>
                </a:cubicBezTo>
                <a:cubicBezTo>
                  <a:pt x="1" y="772"/>
                  <a:pt x="13" y="736"/>
                  <a:pt x="35" y="708"/>
                </a:cubicBezTo>
                <a:cubicBezTo>
                  <a:pt x="60" y="678"/>
                  <a:pt x="94" y="661"/>
                  <a:pt x="131" y="661"/>
                </a:cubicBezTo>
                <a:cubicBezTo>
                  <a:pt x="144" y="661"/>
                  <a:pt x="156" y="664"/>
                  <a:pt x="167" y="667"/>
                </a:cubicBezTo>
                <a:cubicBezTo>
                  <a:pt x="178" y="670"/>
                  <a:pt x="191" y="675"/>
                  <a:pt x="204" y="680"/>
                </a:cubicBezTo>
                <a:cubicBezTo>
                  <a:pt x="227" y="689"/>
                  <a:pt x="254" y="701"/>
                  <a:pt x="286" y="716"/>
                </a:cubicBezTo>
                <a:cubicBezTo>
                  <a:pt x="317" y="731"/>
                  <a:pt x="346" y="746"/>
                  <a:pt x="365" y="756"/>
                </a:cubicBezTo>
                <a:cubicBezTo>
                  <a:pt x="374" y="750"/>
                  <a:pt x="382" y="743"/>
                  <a:pt x="388" y="735"/>
                </a:cubicBezTo>
                <a:cubicBezTo>
                  <a:pt x="406" y="713"/>
                  <a:pt x="415" y="687"/>
                  <a:pt x="415" y="656"/>
                </a:cubicBezTo>
                <a:cubicBezTo>
                  <a:pt x="415" y="624"/>
                  <a:pt x="407" y="598"/>
                  <a:pt x="390" y="577"/>
                </a:cubicBezTo>
                <a:cubicBezTo>
                  <a:pt x="383" y="569"/>
                  <a:pt x="375" y="561"/>
                  <a:pt x="366" y="554"/>
                </a:cubicBezTo>
                <a:cubicBezTo>
                  <a:pt x="364" y="555"/>
                  <a:pt x="362" y="555"/>
                  <a:pt x="360" y="556"/>
                </a:cubicBezTo>
                <a:cubicBezTo>
                  <a:pt x="345" y="564"/>
                  <a:pt x="326" y="573"/>
                  <a:pt x="306" y="583"/>
                </a:cubicBezTo>
                <a:cubicBezTo>
                  <a:pt x="243" y="614"/>
                  <a:pt x="198" y="633"/>
                  <a:pt x="167" y="642"/>
                </a:cubicBezTo>
                <a:cubicBezTo>
                  <a:pt x="156" y="645"/>
                  <a:pt x="144" y="649"/>
                  <a:pt x="131" y="649"/>
                </a:cubicBezTo>
                <a:cubicBezTo>
                  <a:pt x="94" y="649"/>
                  <a:pt x="60" y="631"/>
                  <a:pt x="35" y="601"/>
                </a:cubicBezTo>
                <a:cubicBezTo>
                  <a:pt x="13" y="573"/>
                  <a:pt x="1" y="537"/>
                  <a:pt x="0" y="499"/>
                </a:cubicBezTo>
                <a:cubicBezTo>
                  <a:pt x="1" y="461"/>
                  <a:pt x="13" y="425"/>
                  <a:pt x="35" y="397"/>
                </a:cubicBezTo>
                <a:cubicBezTo>
                  <a:pt x="60" y="367"/>
                  <a:pt x="94" y="350"/>
                  <a:pt x="131" y="350"/>
                </a:cubicBezTo>
                <a:cubicBezTo>
                  <a:pt x="144" y="350"/>
                  <a:pt x="156" y="353"/>
                  <a:pt x="167" y="356"/>
                </a:cubicBezTo>
                <a:cubicBezTo>
                  <a:pt x="178" y="359"/>
                  <a:pt x="191" y="364"/>
                  <a:pt x="204" y="369"/>
                </a:cubicBezTo>
                <a:cubicBezTo>
                  <a:pt x="227" y="378"/>
                  <a:pt x="254" y="390"/>
                  <a:pt x="286" y="405"/>
                </a:cubicBezTo>
                <a:cubicBezTo>
                  <a:pt x="318" y="420"/>
                  <a:pt x="347" y="435"/>
                  <a:pt x="366" y="445"/>
                </a:cubicBezTo>
                <a:cubicBezTo>
                  <a:pt x="375" y="439"/>
                  <a:pt x="382" y="432"/>
                  <a:pt x="388" y="425"/>
                </a:cubicBezTo>
                <a:cubicBezTo>
                  <a:pt x="406" y="403"/>
                  <a:pt x="415" y="377"/>
                  <a:pt x="415" y="347"/>
                </a:cubicBezTo>
                <a:cubicBezTo>
                  <a:pt x="415" y="314"/>
                  <a:pt x="407" y="288"/>
                  <a:pt x="390" y="267"/>
                </a:cubicBezTo>
                <a:cubicBezTo>
                  <a:pt x="383" y="258"/>
                  <a:pt x="374" y="250"/>
                  <a:pt x="364" y="243"/>
                </a:cubicBezTo>
                <a:cubicBezTo>
                  <a:pt x="351" y="250"/>
                  <a:pt x="329" y="261"/>
                  <a:pt x="306" y="273"/>
                </a:cubicBezTo>
                <a:cubicBezTo>
                  <a:pt x="243" y="304"/>
                  <a:pt x="198" y="323"/>
                  <a:pt x="167" y="332"/>
                </a:cubicBezTo>
                <a:cubicBezTo>
                  <a:pt x="156" y="335"/>
                  <a:pt x="144" y="338"/>
                  <a:pt x="131" y="338"/>
                </a:cubicBezTo>
                <a:cubicBezTo>
                  <a:pt x="94" y="338"/>
                  <a:pt x="60" y="321"/>
                  <a:pt x="35" y="290"/>
                </a:cubicBezTo>
                <a:cubicBezTo>
                  <a:pt x="13" y="263"/>
                  <a:pt x="1" y="227"/>
                  <a:pt x="0" y="189"/>
                </a:cubicBezTo>
                <a:cubicBezTo>
                  <a:pt x="1" y="150"/>
                  <a:pt x="13" y="114"/>
                  <a:pt x="35" y="87"/>
                </a:cubicBezTo>
                <a:cubicBezTo>
                  <a:pt x="60" y="56"/>
                  <a:pt x="94" y="39"/>
                  <a:pt x="131" y="39"/>
                </a:cubicBezTo>
                <a:cubicBezTo>
                  <a:pt x="144" y="39"/>
                  <a:pt x="156" y="42"/>
                  <a:pt x="167" y="45"/>
                </a:cubicBezTo>
                <a:cubicBezTo>
                  <a:pt x="178" y="49"/>
                  <a:pt x="191" y="53"/>
                  <a:pt x="204" y="58"/>
                </a:cubicBezTo>
                <a:cubicBezTo>
                  <a:pt x="226" y="67"/>
                  <a:pt x="252" y="78"/>
                  <a:pt x="286" y="94"/>
                </a:cubicBezTo>
                <a:cubicBezTo>
                  <a:pt x="317" y="110"/>
                  <a:pt x="346" y="124"/>
                  <a:pt x="365" y="134"/>
                </a:cubicBezTo>
                <a:cubicBezTo>
                  <a:pt x="374" y="128"/>
                  <a:pt x="382" y="121"/>
                  <a:pt x="388" y="113"/>
                </a:cubicBezTo>
                <a:cubicBezTo>
                  <a:pt x="406" y="91"/>
                  <a:pt x="415" y="65"/>
                  <a:pt x="415" y="35"/>
                </a:cubicBezTo>
                <a:cubicBezTo>
                  <a:pt x="415" y="0"/>
                  <a:pt x="415" y="0"/>
                  <a:pt x="415" y="0"/>
                </a:cubicBezTo>
                <a:cubicBezTo>
                  <a:pt x="449" y="0"/>
                  <a:pt x="449" y="0"/>
                  <a:pt x="449" y="0"/>
                </a:cubicBezTo>
                <a:cubicBezTo>
                  <a:pt x="476" y="0"/>
                  <a:pt x="476" y="0"/>
                  <a:pt x="476" y="0"/>
                </a:cubicBezTo>
                <a:cubicBezTo>
                  <a:pt x="511" y="0"/>
                  <a:pt x="511" y="0"/>
                  <a:pt x="511" y="0"/>
                </a:cubicBezTo>
                <a:cubicBezTo>
                  <a:pt x="511" y="35"/>
                  <a:pt x="511" y="35"/>
                  <a:pt x="511" y="35"/>
                </a:cubicBezTo>
                <a:cubicBezTo>
                  <a:pt x="511" y="87"/>
                  <a:pt x="494" y="135"/>
                  <a:pt x="462" y="174"/>
                </a:cubicBezTo>
                <a:cubicBezTo>
                  <a:pt x="458" y="179"/>
                  <a:pt x="453" y="184"/>
                  <a:pt x="449" y="189"/>
                </a:cubicBezTo>
                <a:cubicBezTo>
                  <a:pt x="454" y="195"/>
                  <a:pt x="460" y="201"/>
                  <a:pt x="465" y="207"/>
                </a:cubicBezTo>
                <a:cubicBezTo>
                  <a:pt x="495" y="245"/>
                  <a:pt x="511" y="293"/>
                  <a:pt x="511" y="347"/>
                </a:cubicBezTo>
                <a:cubicBezTo>
                  <a:pt x="511" y="399"/>
                  <a:pt x="494" y="447"/>
                  <a:pt x="462" y="486"/>
                </a:cubicBezTo>
                <a:cubicBezTo>
                  <a:pt x="458" y="491"/>
                  <a:pt x="454" y="495"/>
                  <a:pt x="450" y="500"/>
                </a:cubicBezTo>
                <a:cubicBezTo>
                  <a:pt x="455" y="505"/>
                  <a:pt x="460" y="511"/>
                  <a:pt x="465" y="517"/>
                </a:cubicBezTo>
                <a:cubicBezTo>
                  <a:pt x="495" y="555"/>
                  <a:pt x="511" y="603"/>
                  <a:pt x="511" y="657"/>
                </a:cubicBezTo>
                <a:cubicBezTo>
                  <a:pt x="511" y="709"/>
                  <a:pt x="494" y="757"/>
                  <a:pt x="462" y="796"/>
                </a:cubicBezTo>
                <a:cubicBezTo>
                  <a:pt x="458" y="801"/>
                  <a:pt x="453" y="806"/>
                  <a:pt x="449" y="811"/>
                </a:cubicBezTo>
                <a:cubicBezTo>
                  <a:pt x="454" y="816"/>
                  <a:pt x="460" y="823"/>
                  <a:pt x="465" y="829"/>
                </a:cubicBezTo>
                <a:cubicBezTo>
                  <a:pt x="495" y="867"/>
                  <a:pt x="511" y="915"/>
                  <a:pt x="511" y="968"/>
                </a:cubicBezTo>
                <a:cubicBezTo>
                  <a:pt x="511" y="1021"/>
                  <a:pt x="494" y="1069"/>
                  <a:pt x="462" y="1108"/>
                </a:cubicBezTo>
                <a:cubicBezTo>
                  <a:pt x="458" y="1112"/>
                  <a:pt x="454" y="1117"/>
                  <a:pt x="450" y="1122"/>
                </a:cubicBezTo>
                <a:cubicBezTo>
                  <a:pt x="455" y="1127"/>
                  <a:pt x="460" y="1133"/>
                  <a:pt x="465" y="1139"/>
                </a:cubicBezTo>
                <a:cubicBezTo>
                  <a:pt x="495" y="1177"/>
                  <a:pt x="511" y="1225"/>
                  <a:pt x="511" y="1278"/>
                </a:cubicBezTo>
                <a:cubicBezTo>
                  <a:pt x="511" y="1331"/>
                  <a:pt x="494" y="1379"/>
                  <a:pt x="462" y="1418"/>
                </a:cubicBezTo>
                <a:cubicBezTo>
                  <a:pt x="458" y="1423"/>
                  <a:pt x="453" y="1428"/>
                  <a:pt x="449" y="1433"/>
                </a:cubicBezTo>
                <a:cubicBezTo>
                  <a:pt x="454" y="1438"/>
                  <a:pt x="460" y="1444"/>
                  <a:pt x="465" y="1451"/>
                </a:cubicBezTo>
                <a:cubicBezTo>
                  <a:pt x="495" y="1489"/>
                  <a:pt x="511" y="1537"/>
                  <a:pt x="511" y="1590"/>
                </a:cubicBezTo>
                <a:cubicBezTo>
                  <a:pt x="511" y="1643"/>
                  <a:pt x="494" y="1691"/>
                  <a:pt x="462" y="1729"/>
                </a:cubicBezTo>
                <a:cubicBezTo>
                  <a:pt x="458" y="1734"/>
                  <a:pt x="454" y="1739"/>
                  <a:pt x="450" y="1743"/>
                </a:cubicBezTo>
                <a:cubicBezTo>
                  <a:pt x="455" y="1749"/>
                  <a:pt x="460" y="1755"/>
                  <a:pt x="465" y="1761"/>
                </a:cubicBezTo>
                <a:cubicBezTo>
                  <a:pt x="495" y="1799"/>
                  <a:pt x="511" y="1847"/>
                  <a:pt x="511" y="1900"/>
                </a:cubicBezTo>
                <a:cubicBezTo>
                  <a:pt x="511" y="1934"/>
                  <a:pt x="511" y="1934"/>
                  <a:pt x="511" y="1934"/>
                </a:cubicBezTo>
                <a:lnTo>
                  <a:pt x="511" y="2167"/>
                </a:lnTo>
                <a:close/>
                <a:moveTo>
                  <a:pt x="130" y="1689"/>
                </a:moveTo>
                <a:cubicBezTo>
                  <a:pt x="121" y="1690"/>
                  <a:pt x="114" y="1696"/>
                  <a:pt x="110" y="1701"/>
                </a:cubicBezTo>
                <a:cubicBezTo>
                  <a:pt x="101" y="1712"/>
                  <a:pt x="96" y="1727"/>
                  <a:pt x="96" y="1743"/>
                </a:cubicBezTo>
                <a:cubicBezTo>
                  <a:pt x="96" y="1759"/>
                  <a:pt x="101" y="1774"/>
                  <a:pt x="110" y="1784"/>
                </a:cubicBezTo>
                <a:cubicBezTo>
                  <a:pt x="114" y="1790"/>
                  <a:pt x="121" y="1796"/>
                  <a:pt x="131" y="1796"/>
                </a:cubicBezTo>
                <a:cubicBezTo>
                  <a:pt x="132" y="1796"/>
                  <a:pt x="141" y="1794"/>
                  <a:pt x="153" y="1790"/>
                </a:cubicBezTo>
                <a:cubicBezTo>
                  <a:pt x="167" y="1785"/>
                  <a:pt x="185" y="1777"/>
                  <a:pt x="205" y="1768"/>
                </a:cubicBezTo>
                <a:cubicBezTo>
                  <a:pt x="223" y="1760"/>
                  <a:pt x="242" y="1751"/>
                  <a:pt x="260" y="1743"/>
                </a:cubicBezTo>
                <a:cubicBezTo>
                  <a:pt x="206" y="1717"/>
                  <a:pt x="164" y="1699"/>
                  <a:pt x="141" y="1692"/>
                </a:cubicBezTo>
                <a:cubicBezTo>
                  <a:pt x="136" y="1690"/>
                  <a:pt x="132" y="1690"/>
                  <a:pt x="130" y="1689"/>
                </a:cubicBezTo>
                <a:close/>
                <a:moveTo>
                  <a:pt x="130" y="1379"/>
                </a:moveTo>
                <a:cubicBezTo>
                  <a:pt x="121" y="1379"/>
                  <a:pt x="114" y="1385"/>
                  <a:pt x="110" y="1391"/>
                </a:cubicBezTo>
                <a:cubicBezTo>
                  <a:pt x="101" y="1401"/>
                  <a:pt x="96" y="1416"/>
                  <a:pt x="96" y="1432"/>
                </a:cubicBezTo>
                <a:cubicBezTo>
                  <a:pt x="96" y="1448"/>
                  <a:pt x="101" y="1463"/>
                  <a:pt x="110" y="1474"/>
                </a:cubicBezTo>
                <a:cubicBezTo>
                  <a:pt x="114" y="1479"/>
                  <a:pt x="121" y="1486"/>
                  <a:pt x="131" y="1486"/>
                </a:cubicBezTo>
                <a:cubicBezTo>
                  <a:pt x="132" y="1485"/>
                  <a:pt x="141" y="1483"/>
                  <a:pt x="153" y="1479"/>
                </a:cubicBezTo>
                <a:cubicBezTo>
                  <a:pt x="167" y="1474"/>
                  <a:pt x="185" y="1467"/>
                  <a:pt x="205" y="1458"/>
                </a:cubicBezTo>
                <a:cubicBezTo>
                  <a:pt x="223" y="1450"/>
                  <a:pt x="242" y="1441"/>
                  <a:pt x="260" y="1432"/>
                </a:cubicBezTo>
                <a:cubicBezTo>
                  <a:pt x="206" y="1406"/>
                  <a:pt x="164" y="1388"/>
                  <a:pt x="141" y="1381"/>
                </a:cubicBezTo>
                <a:cubicBezTo>
                  <a:pt x="136" y="1380"/>
                  <a:pt x="132" y="1379"/>
                  <a:pt x="130" y="1379"/>
                </a:cubicBezTo>
                <a:close/>
                <a:moveTo>
                  <a:pt x="130" y="1067"/>
                </a:moveTo>
                <a:cubicBezTo>
                  <a:pt x="121" y="1068"/>
                  <a:pt x="114" y="1074"/>
                  <a:pt x="110" y="1079"/>
                </a:cubicBezTo>
                <a:cubicBezTo>
                  <a:pt x="101" y="1090"/>
                  <a:pt x="96" y="1105"/>
                  <a:pt x="96" y="1121"/>
                </a:cubicBezTo>
                <a:cubicBezTo>
                  <a:pt x="96" y="1137"/>
                  <a:pt x="101" y="1152"/>
                  <a:pt x="110" y="1162"/>
                </a:cubicBezTo>
                <a:cubicBezTo>
                  <a:pt x="114" y="1168"/>
                  <a:pt x="121" y="1174"/>
                  <a:pt x="131" y="1175"/>
                </a:cubicBezTo>
                <a:cubicBezTo>
                  <a:pt x="132" y="1174"/>
                  <a:pt x="141" y="1172"/>
                  <a:pt x="153" y="1168"/>
                </a:cubicBezTo>
                <a:cubicBezTo>
                  <a:pt x="168" y="1163"/>
                  <a:pt x="187" y="1155"/>
                  <a:pt x="205" y="1147"/>
                </a:cubicBezTo>
                <a:cubicBezTo>
                  <a:pt x="224" y="1138"/>
                  <a:pt x="242" y="1129"/>
                  <a:pt x="260" y="1121"/>
                </a:cubicBezTo>
                <a:cubicBezTo>
                  <a:pt x="207" y="1095"/>
                  <a:pt x="164" y="1077"/>
                  <a:pt x="141" y="1070"/>
                </a:cubicBezTo>
                <a:cubicBezTo>
                  <a:pt x="136" y="1069"/>
                  <a:pt x="132" y="1068"/>
                  <a:pt x="130" y="1067"/>
                </a:cubicBezTo>
                <a:close/>
                <a:moveTo>
                  <a:pt x="130" y="757"/>
                </a:moveTo>
                <a:cubicBezTo>
                  <a:pt x="121" y="757"/>
                  <a:pt x="114" y="764"/>
                  <a:pt x="110" y="769"/>
                </a:cubicBezTo>
                <a:cubicBezTo>
                  <a:pt x="101" y="779"/>
                  <a:pt x="96" y="794"/>
                  <a:pt x="96" y="810"/>
                </a:cubicBezTo>
                <a:cubicBezTo>
                  <a:pt x="96" y="826"/>
                  <a:pt x="101" y="841"/>
                  <a:pt x="110" y="852"/>
                </a:cubicBezTo>
                <a:cubicBezTo>
                  <a:pt x="114" y="857"/>
                  <a:pt x="121" y="864"/>
                  <a:pt x="131" y="864"/>
                </a:cubicBezTo>
                <a:cubicBezTo>
                  <a:pt x="132" y="864"/>
                  <a:pt x="141" y="862"/>
                  <a:pt x="153" y="857"/>
                </a:cubicBezTo>
                <a:cubicBezTo>
                  <a:pt x="168" y="852"/>
                  <a:pt x="187" y="844"/>
                  <a:pt x="205" y="836"/>
                </a:cubicBezTo>
                <a:cubicBezTo>
                  <a:pt x="224" y="828"/>
                  <a:pt x="242" y="819"/>
                  <a:pt x="260" y="810"/>
                </a:cubicBezTo>
                <a:cubicBezTo>
                  <a:pt x="206" y="784"/>
                  <a:pt x="164" y="766"/>
                  <a:pt x="141" y="759"/>
                </a:cubicBezTo>
                <a:cubicBezTo>
                  <a:pt x="136" y="758"/>
                  <a:pt x="132" y="757"/>
                  <a:pt x="130" y="757"/>
                </a:cubicBezTo>
                <a:close/>
                <a:moveTo>
                  <a:pt x="130" y="446"/>
                </a:moveTo>
                <a:cubicBezTo>
                  <a:pt x="121" y="446"/>
                  <a:pt x="114" y="452"/>
                  <a:pt x="110" y="458"/>
                </a:cubicBezTo>
                <a:cubicBezTo>
                  <a:pt x="101" y="468"/>
                  <a:pt x="96" y="483"/>
                  <a:pt x="96" y="499"/>
                </a:cubicBezTo>
                <a:cubicBezTo>
                  <a:pt x="96" y="515"/>
                  <a:pt x="101" y="530"/>
                  <a:pt x="110" y="541"/>
                </a:cubicBezTo>
                <a:cubicBezTo>
                  <a:pt x="114" y="546"/>
                  <a:pt x="121" y="553"/>
                  <a:pt x="131" y="553"/>
                </a:cubicBezTo>
                <a:cubicBezTo>
                  <a:pt x="132" y="553"/>
                  <a:pt x="141" y="551"/>
                  <a:pt x="153" y="546"/>
                </a:cubicBezTo>
                <a:cubicBezTo>
                  <a:pt x="167" y="541"/>
                  <a:pt x="185" y="534"/>
                  <a:pt x="205" y="525"/>
                </a:cubicBezTo>
                <a:cubicBezTo>
                  <a:pt x="223" y="517"/>
                  <a:pt x="242" y="508"/>
                  <a:pt x="260" y="499"/>
                </a:cubicBezTo>
                <a:cubicBezTo>
                  <a:pt x="207" y="474"/>
                  <a:pt x="164" y="455"/>
                  <a:pt x="141" y="448"/>
                </a:cubicBezTo>
                <a:cubicBezTo>
                  <a:pt x="136" y="447"/>
                  <a:pt x="132" y="446"/>
                  <a:pt x="130" y="446"/>
                </a:cubicBezTo>
                <a:close/>
                <a:moveTo>
                  <a:pt x="130" y="135"/>
                </a:moveTo>
                <a:cubicBezTo>
                  <a:pt x="121" y="135"/>
                  <a:pt x="114" y="142"/>
                  <a:pt x="110" y="147"/>
                </a:cubicBezTo>
                <a:cubicBezTo>
                  <a:pt x="101" y="158"/>
                  <a:pt x="96" y="173"/>
                  <a:pt x="96" y="188"/>
                </a:cubicBezTo>
                <a:cubicBezTo>
                  <a:pt x="96" y="204"/>
                  <a:pt x="101" y="220"/>
                  <a:pt x="110" y="230"/>
                </a:cubicBezTo>
                <a:cubicBezTo>
                  <a:pt x="114" y="236"/>
                  <a:pt x="121" y="242"/>
                  <a:pt x="131" y="242"/>
                </a:cubicBezTo>
                <a:cubicBezTo>
                  <a:pt x="132" y="242"/>
                  <a:pt x="141" y="240"/>
                  <a:pt x="153" y="235"/>
                </a:cubicBezTo>
                <a:cubicBezTo>
                  <a:pt x="167" y="230"/>
                  <a:pt x="185" y="223"/>
                  <a:pt x="205" y="214"/>
                </a:cubicBezTo>
                <a:cubicBezTo>
                  <a:pt x="223" y="206"/>
                  <a:pt x="242" y="197"/>
                  <a:pt x="260" y="189"/>
                </a:cubicBezTo>
                <a:cubicBezTo>
                  <a:pt x="206" y="162"/>
                  <a:pt x="164" y="144"/>
                  <a:pt x="141" y="137"/>
                </a:cubicBezTo>
                <a:cubicBezTo>
                  <a:pt x="136" y="136"/>
                  <a:pt x="132" y="135"/>
                  <a:pt x="130" y="135"/>
                </a:cubicBezTo>
                <a:close/>
              </a:path>
            </a:pathLst>
          </a:custGeom>
          <a:solidFill>
            <a:srgbClr val="E8DF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2" name="Freeform 358"/>
          <p:cNvSpPr>
            <a:spLocks/>
          </p:cNvSpPr>
          <p:nvPr/>
        </p:nvSpPr>
        <p:spPr bwMode="auto">
          <a:xfrm>
            <a:off x="8327394" y="3462338"/>
            <a:ext cx="1443038" cy="2038350"/>
          </a:xfrm>
          <a:custGeom>
            <a:avLst/>
            <a:gdLst>
              <a:gd name="T0" fmla="*/ 1556 w 2316"/>
              <a:gd name="T1" fmla="*/ 1215 h 3272"/>
              <a:gd name="T2" fmla="*/ 1556 w 2316"/>
              <a:gd name="T3" fmla="*/ 481 h 3272"/>
              <a:gd name="T4" fmla="*/ 1727 w 2316"/>
              <a:gd name="T5" fmla="*/ 247 h 3272"/>
              <a:gd name="T6" fmla="*/ 1480 w 2316"/>
              <a:gd name="T7" fmla="*/ 0 h 3272"/>
              <a:gd name="T8" fmla="*/ 836 w 2316"/>
              <a:gd name="T9" fmla="*/ 0 h 3272"/>
              <a:gd name="T10" fmla="*/ 589 w 2316"/>
              <a:gd name="T11" fmla="*/ 247 h 3272"/>
              <a:gd name="T12" fmla="*/ 760 w 2316"/>
              <a:gd name="T13" fmla="*/ 481 h 3272"/>
              <a:gd name="T14" fmla="*/ 760 w 2316"/>
              <a:gd name="T15" fmla="*/ 1215 h 3272"/>
              <a:gd name="T16" fmla="*/ 0 w 2316"/>
              <a:gd name="T17" fmla="*/ 2260 h 3272"/>
              <a:gd name="T18" fmla="*/ 651 w 2316"/>
              <a:gd name="T19" fmla="*/ 3261 h 3272"/>
              <a:gd name="T20" fmla="*/ 676 w 2316"/>
              <a:gd name="T21" fmla="*/ 3272 h 3272"/>
              <a:gd name="T22" fmla="*/ 702 w 2316"/>
              <a:gd name="T23" fmla="*/ 3272 h 3272"/>
              <a:gd name="T24" fmla="*/ 1613 w 2316"/>
              <a:gd name="T25" fmla="*/ 3272 h 3272"/>
              <a:gd name="T26" fmla="*/ 1640 w 2316"/>
              <a:gd name="T27" fmla="*/ 3272 h 3272"/>
              <a:gd name="T28" fmla="*/ 1665 w 2316"/>
              <a:gd name="T29" fmla="*/ 3261 h 3272"/>
              <a:gd name="T30" fmla="*/ 2316 w 2316"/>
              <a:gd name="T31" fmla="*/ 2260 h 3272"/>
              <a:gd name="T32" fmla="*/ 1556 w 2316"/>
              <a:gd name="T33" fmla="*/ 1215 h 3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316" h="3272">
                <a:moveTo>
                  <a:pt x="1556" y="1215"/>
                </a:moveTo>
                <a:cubicBezTo>
                  <a:pt x="1556" y="481"/>
                  <a:pt x="1556" y="481"/>
                  <a:pt x="1556" y="481"/>
                </a:cubicBezTo>
                <a:cubicBezTo>
                  <a:pt x="1655" y="449"/>
                  <a:pt x="1727" y="356"/>
                  <a:pt x="1727" y="247"/>
                </a:cubicBezTo>
                <a:cubicBezTo>
                  <a:pt x="1727" y="111"/>
                  <a:pt x="1616" y="0"/>
                  <a:pt x="1480" y="0"/>
                </a:cubicBezTo>
                <a:cubicBezTo>
                  <a:pt x="836" y="0"/>
                  <a:pt x="836" y="0"/>
                  <a:pt x="836" y="0"/>
                </a:cubicBezTo>
                <a:cubicBezTo>
                  <a:pt x="700" y="0"/>
                  <a:pt x="589" y="111"/>
                  <a:pt x="589" y="247"/>
                </a:cubicBezTo>
                <a:cubicBezTo>
                  <a:pt x="589" y="356"/>
                  <a:pt x="661" y="449"/>
                  <a:pt x="760" y="481"/>
                </a:cubicBezTo>
                <a:cubicBezTo>
                  <a:pt x="760" y="1215"/>
                  <a:pt x="760" y="1215"/>
                  <a:pt x="760" y="1215"/>
                </a:cubicBezTo>
                <a:cubicBezTo>
                  <a:pt x="308" y="1374"/>
                  <a:pt x="0" y="1792"/>
                  <a:pt x="0" y="2260"/>
                </a:cubicBezTo>
                <a:cubicBezTo>
                  <a:pt x="0" y="2689"/>
                  <a:pt x="250" y="3073"/>
                  <a:pt x="651" y="3261"/>
                </a:cubicBezTo>
                <a:cubicBezTo>
                  <a:pt x="676" y="3272"/>
                  <a:pt x="676" y="3272"/>
                  <a:pt x="676" y="3272"/>
                </a:cubicBezTo>
                <a:cubicBezTo>
                  <a:pt x="702" y="3272"/>
                  <a:pt x="702" y="3272"/>
                  <a:pt x="702" y="3272"/>
                </a:cubicBezTo>
                <a:cubicBezTo>
                  <a:pt x="1613" y="3272"/>
                  <a:pt x="1613" y="3272"/>
                  <a:pt x="1613" y="3272"/>
                </a:cubicBezTo>
                <a:cubicBezTo>
                  <a:pt x="1640" y="3272"/>
                  <a:pt x="1640" y="3272"/>
                  <a:pt x="1640" y="3272"/>
                </a:cubicBezTo>
                <a:cubicBezTo>
                  <a:pt x="1665" y="3261"/>
                  <a:pt x="1665" y="3261"/>
                  <a:pt x="1665" y="3261"/>
                </a:cubicBezTo>
                <a:cubicBezTo>
                  <a:pt x="2066" y="3073"/>
                  <a:pt x="2316" y="2689"/>
                  <a:pt x="2316" y="2260"/>
                </a:cubicBezTo>
                <a:cubicBezTo>
                  <a:pt x="2316" y="1791"/>
                  <a:pt x="2008" y="1374"/>
                  <a:pt x="1556" y="1215"/>
                </a:cubicBezTo>
                <a:close/>
              </a:path>
            </a:pathLst>
          </a:custGeom>
          <a:solidFill>
            <a:srgbClr val="6173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Freeform 359"/>
          <p:cNvSpPr>
            <a:spLocks noEditPoints="1"/>
          </p:cNvSpPr>
          <p:nvPr/>
        </p:nvSpPr>
        <p:spPr bwMode="auto">
          <a:xfrm>
            <a:off x="8327394" y="3462338"/>
            <a:ext cx="1443038" cy="2038350"/>
          </a:xfrm>
          <a:custGeom>
            <a:avLst/>
            <a:gdLst>
              <a:gd name="T0" fmla="*/ 1556 w 2316"/>
              <a:gd name="T1" fmla="*/ 1215 h 3272"/>
              <a:gd name="T2" fmla="*/ 1556 w 2316"/>
              <a:gd name="T3" fmla="*/ 481 h 3272"/>
              <a:gd name="T4" fmla="*/ 1727 w 2316"/>
              <a:gd name="T5" fmla="*/ 247 h 3272"/>
              <a:gd name="T6" fmla="*/ 1480 w 2316"/>
              <a:gd name="T7" fmla="*/ 0 h 3272"/>
              <a:gd name="T8" fmla="*/ 836 w 2316"/>
              <a:gd name="T9" fmla="*/ 0 h 3272"/>
              <a:gd name="T10" fmla="*/ 589 w 2316"/>
              <a:gd name="T11" fmla="*/ 247 h 3272"/>
              <a:gd name="T12" fmla="*/ 760 w 2316"/>
              <a:gd name="T13" fmla="*/ 481 h 3272"/>
              <a:gd name="T14" fmla="*/ 760 w 2316"/>
              <a:gd name="T15" fmla="*/ 1215 h 3272"/>
              <a:gd name="T16" fmla="*/ 0 w 2316"/>
              <a:gd name="T17" fmla="*/ 2260 h 3272"/>
              <a:gd name="T18" fmla="*/ 651 w 2316"/>
              <a:gd name="T19" fmla="*/ 3261 h 3272"/>
              <a:gd name="T20" fmla="*/ 676 w 2316"/>
              <a:gd name="T21" fmla="*/ 3272 h 3272"/>
              <a:gd name="T22" fmla="*/ 702 w 2316"/>
              <a:gd name="T23" fmla="*/ 3272 h 3272"/>
              <a:gd name="T24" fmla="*/ 1613 w 2316"/>
              <a:gd name="T25" fmla="*/ 3272 h 3272"/>
              <a:gd name="T26" fmla="*/ 1640 w 2316"/>
              <a:gd name="T27" fmla="*/ 3272 h 3272"/>
              <a:gd name="T28" fmla="*/ 1665 w 2316"/>
              <a:gd name="T29" fmla="*/ 3261 h 3272"/>
              <a:gd name="T30" fmla="*/ 2316 w 2316"/>
              <a:gd name="T31" fmla="*/ 2260 h 3272"/>
              <a:gd name="T32" fmla="*/ 1556 w 2316"/>
              <a:gd name="T33" fmla="*/ 1215 h 3272"/>
              <a:gd name="T34" fmla="*/ 1613 w 2316"/>
              <a:gd name="T35" fmla="*/ 3151 h 3272"/>
              <a:gd name="T36" fmla="*/ 702 w 2316"/>
              <a:gd name="T37" fmla="*/ 3151 h 3272"/>
              <a:gd name="T38" fmla="*/ 121 w 2316"/>
              <a:gd name="T39" fmla="*/ 2260 h 3272"/>
              <a:gd name="T40" fmla="*/ 881 w 2316"/>
              <a:gd name="T41" fmla="*/ 1305 h 3272"/>
              <a:gd name="T42" fmla="*/ 881 w 2316"/>
              <a:gd name="T43" fmla="*/ 372 h 3272"/>
              <a:gd name="T44" fmla="*/ 836 w 2316"/>
              <a:gd name="T45" fmla="*/ 372 h 3272"/>
              <a:gd name="T46" fmla="*/ 710 w 2316"/>
              <a:gd name="T47" fmla="*/ 247 h 3272"/>
              <a:gd name="T48" fmla="*/ 836 w 2316"/>
              <a:gd name="T49" fmla="*/ 121 h 3272"/>
              <a:gd name="T50" fmla="*/ 1480 w 2316"/>
              <a:gd name="T51" fmla="*/ 121 h 3272"/>
              <a:gd name="T52" fmla="*/ 1606 w 2316"/>
              <a:gd name="T53" fmla="*/ 247 h 3272"/>
              <a:gd name="T54" fmla="*/ 1480 w 2316"/>
              <a:gd name="T55" fmla="*/ 372 h 3272"/>
              <a:gd name="T56" fmla="*/ 1435 w 2316"/>
              <a:gd name="T57" fmla="*/ 372 h 3272"/>
              <a:gd name="T58" fmla="*/ 1435 w 2316"/>
              <a:gd name="T59" fmla="*/ 1305 h 3272"/>
              <a:gd name="T60" fmla="*/ 2195 w 2316"/>
              <a:gd name="T61" fmla="*/ 2260 h 3272"/>
              <a:gd name="T62" fmla="*/ 1613 w 2316"/>
              <a:gd name="T63" fmla="*/ 3151 h 3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316" h="3272">
                <a:moveTo>
                  <a:pt x="1556" y="1215"/>
                </a:moveTo>
                <a:cubicBezTo>
                  <a:pt x="1556" y="481"/>
                  <a:pt x="1556" y="481"/>
                  <a:pt x="1556" y="481"/>
                </a:cubicBezTo>
                <a:cubicBezTo>
                  <a:pt x="1655" y="449"/>
                  <a:pt x="1727" y="356"/>
                  <a:pt x="1727" y="247"/>
                </a:cubicBezTo>
                <a:cubicBezTo>
                  <a:pt x="1727" y="111"/>
                  <a:pt x="1616" y="0"/>
                  <a:pt x="1480" y="0"/>
                </a:cubicBezTo>
                <a:cubicBezTo>
                  <a:pt x="836" y="0"/>
                  <a:pt x="836" y="0"/>
                  <a:pt x="836" y="0"/>
                </a:cubicBezTo>
                <a:cubicBezTo>
                  <a:pt x="700" y="0"/>
                  <a:pt x="589" y="111"/>
                  <a:pt x="589" y="247"/>
                </a:cubicBezTo>
                <a:cubicBezTo>
                  <a:pt x="589" y="356"/>
                  <a:pt x="661" y="449"/>
                  <a:pt x="760" y="481"/>
                </a:cubicBezTo>
                <a:cubicBezTo>
                  <a:pt x="760" y="1215"/>
                  <a:pt x="760" y="1215"/>
                  <a:pt x="760" y="1215"/>
                </a:cubicBezTo>
                <a:cubicBezTo>
                  <a:pt x="308" y="1374"/>
                  <a:pt x="0" y="1792"/>
                  <a:pt x="0" y="2260"/>
                </a:cubicBezTo>
                <a:cubicBezTo>
                  <a:pt x="0" y="2689"/>
                  <a:pt x="250" y="3073"/>
                  <a:pt x="651" y="3261"/>
                </a:cubicBezTo>
                <a:cubicBezTo>
                  <a:pt x="676" y="3272"/>
                  <a:pt x="676" y="3272"/>
                  <a:pt x="676" y="3272"/>
                </a:cubicBezTo>
                <a:cubicBezTo>
                  <a:pt x="702" y="3272"/>
                  <a:pt x="702" y="3272"/>
                  <a:pt x="702" y="3272"/>
                </a:cubicBezTo>
                <a:cubicBezTo>
                  <a:pt x="1613" y="3272"/>
                  <a:pt x="1613" y="3272"/>
                  <a:pt x="1613" y="3272"/>
                </a:cubicBezTo>
                <a:cubicBezTo>
                  <a:pt x="1640" y="3272"/>
                  <a:pt x="1640" y="3272"/>
                  <a:pt x="1640" y="3272"/>
                </a:cubicBezTo>
                <a:cubicBezTo>
                  <a:pt x="1665" y="3261"/>
                  <a:pt x="1665" y="3261"/>
                  <a:pt x="1665" y="3261"/>
                </a:cubicBezTo>
                <a:cubicBezTo>
                  <a:pt x="2066" y="3073"/>
                  <a:pt x="2316" y="2689"/>
                  <a:pt x="2316" y="2260"/>
                </a:cubicBezTo>
                <a:cubicBezTo>
                  <a:pt x="2316" y="1791"/>
                  <a:pt x="2008" y="1374"/>
                  <a:pt x="1556" y="1215"/>
                </a:cubicBezTo>
                <a:close/>
                <a:moveTo>
                  <a:pt x="1613" y="3151"/>
                </a:moveTo>
                <a:cubicBezTo>
                  <a:pt x="702" y="3151"/>
                  <a:pt x="702" y="3151"/>
                  <a:pt x="702" y="3151"/>
                </a:cubicBezTo>
                <a:cubicBezTo>
                  <a:pt x="358" y="2990"/>
                  <a:pt x="121" y="2652"/>
                  <a:pt x="121" y="2260"/>
                </a:cubicBezTo>
                <a:cubicBezTo>
                  <a:pt x="121" y="1804"/>
                  <a:pt x="443" y="1420"/>
                  <a:pt x="881" y="1305"/>
                </a:cubicBezTo>
                <a:cubicBezTo>
                  <a:pt x="881" y="372"/>
                  <a:pt x="881" y="372"/>
                  <a:pt x="881" y="372"/>
                </a:cubicBezTo>
                <a:cubicBezTo>
                  <a:pt x="836" y="372"/>
                  <a:pt x="836" y="372"/>
                  <a:pt x="836" y="372"/>
                </a:cubicBezTo>
                <a:cubicBezTo>
                  <a:pt x="766" y="372"/>
                  <a:pt x="710" y="316"/>
                  <a:pt x="710" y="247"/>
                </a:cubicBezTo>
                <a:cubicBezTo>
                  <a:pt x="710" y="177"/>
                  <a:pt x="766" y="121"/>
                  <a:pt x="836" y="121"/>
                </a:cubicBezTo>
                <a:cubicBezTo>
                  <a:pt x="1480" y="121"/>
                  <a:pt x="1480" y="121"/>
                  <a:pt x="1480" y="121"/>
                </a:cubicBezTo>
                <a:cubicBezTo>
                  <a:pt x="1550" y="121"/>
                  <a:pt x="1606" y="177"/>
                  <a:pt x="1606" y="247"/>
                </a:cubicBezTo>
                <a:cubicBezTo>
                  <a:pt x="1606" y="316"/>
                  <a:pt x="1550" y="372"/>
                  <a:pt x="1480" y="372"/>
                </a:cubicBezTo>
                <a:cubicBezTo>
                  <a:pt x="1435" y="372"/>
                  <a:pt x="1435" y="372"/>
                  <a:pt x="1435" y="372"/>
                </a:cubicBezTo>
                <a:cubicBezTo>
                  <a:pt x="1435" y="1305"/>
                  <a:pt x="1435" y="1305"/>
                  <a:pt x="1435" y="1305"/>
                </a:cubicBezTo>
                <a:cubicBezTo>
                  <a:pt x="1873" y="1420"/>
                  <a:pt x="2195" y="1804"/>
                  <a:pt x="2195" y="2260"/>
                </a:cubicBezTo>
                <a:cubicBezTo>
                  <a:pt x="2195" y="2652"/>
                  <a:pt x="1958" y="2990"/>
                  <a:pt x="1613" y="31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4" name="Freeform 360"/>
          <p:cNvSpPr>
            <a:spLocks/>
          </p:cNvSpPr>
          <p:nvPr/>
        </p:nvSpPr>
        <p:spPr bwMode="auto">
          <a:xfrm>
            <a:off x="8459157" y="4854576"/>
            <a:ext cx="1179513" cy="171450"/>
          </a:xfrm>
          <a:custGeom>
            <a:avLst/>
            <a:gdLst>
              <a:gd name="T0" fmla="*/ 1893 w 1893"/>
              <a:gd name="T1" fmla="*/ 25 h 276"/>
              <a:gd name="T2" fmla="*/ 1892 w 1893"/>
              <a:gd name="T3" fmla="*/ 0 h 276"/>
              <a:gd name="T4" fmla="*/ 1 w 1893"/>
              <a:gd name="T5" fmla="*/ 0 h 276"/>
              <a:gd name="T6" fmla="*/ 0 w 1893"/>
              <a:gd name="T7" fmla="*/ 25 h 276"/>
              <a:gd name="T8" fmla="*/ 37 w 1893"/>
              <a:gd name="T9" fmla="*/ 276 h 276"/>
              <a:gd name="T10" fmla="*/ 1856 w 1893"/>
              <a:gd name="T11" fmla="*/ 276 h 276"/>
              <a:gd name="T12" fmla="*/ 1893 w 1893"/>
              <a:gd name="T13" fmla="*/ 25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93" h="276">
                <a:moveTo>
                  <a:pt x="1893" y="25"/>
                </a:moveTo>
                <a:cubicBezTo>
                  <a:pt x="1893" y="17"/>
                  <a:pt x="1893" y="9"/>
                  <a:pt x="1892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9"/>
                  <a:pt x="0" y="17"/>
                  <a:pt x="0" y="25"/>
                </a:cubicBezTo>
                <a:cubicBezTo>
                  <a:pt x="0" y="112"/>
                  <a:pt x="13" y="196"/>
                  <a:pt x="37" y="276"/>
                </a:cubicBezTo>
                <a:cubicBezTo>
                  <a:pt x="1856" y="276"/>
                  <a:pt x="1856" y="276"/>
                  <a:pt x="1856" y="276"/>
                </a:cubicBezTo>
                <a:cubicBezTo>
                  <a:pt x="1881" y="196"/>
                  <a:pt x="1893" y="112"/>
                  <a:pt x="1893" y="25"/>
                </a:cubicBezTo>
                <a:close/>
              </a:path>
            </a:pathLst>
          </a:custGeom>
          <a:solidFill>
            <a:srgbClr val="B9D7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Freeform 361"/>
          <p:cNvSpPr>
            <a:spLocks/>
          </p:cNvSpPr>
          <p:nvPr/>
        </p:nvSpPr>
        <p:spPr bwMode="auto">
          <a:xfrm>
            <a:off x="8482969" y="5026026"/>
            <a:ext cx="1131888" cy="342900"/>
          </a:xfrm>
          <a:custGeom>
            <a:avLst/>
            <a:gdLst>
              <a:gd name="T0" fmla="*/ 0 w 1819"/>
              <a:gd name="T1" fmla="*/ 0 h 550"/>
              <a:gd name="T2" fmla="*/ 475 w 1819"/>
              <a:gd name="T3" fmla="*/ 550 h 550"/>
              <a:gd name="T4" fmla="*/ 1345 w 1819"/>
              <a:gd name="T5" fmla="*/ 550 h 550"/>
              <a:gd name="T6" fmla="*/ 1819 w 1819"/>
              <a:gd name="T7" fmla="*/ 0 h 550"/>
              <a:gd name="T8" fmla="*/ 0 w 1819"/>
              <a:gd name="T9" fmla="*/ 0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9" h="550">
                <a:moveTo>
                  <a:pt x="0" y="0"/>
                </a:moveTo>
                <a:cubicBezTo>
                  <a:pt x="71" y="235"/>
                  <a:pt x="240" y="434"/>
                  <a:pt x="475" y="550"/>
                </a:cubicBezTo>
                <a:cubicBezTo>
                  <a:pt x="1345" y="550"/>
                  <a:pt x="1345" y="550"/>
                  <a:pt x="1345" y="550"/>
                </a:cubicBezTo>
                <a:cubicBezTo>
                  <a:pt x="1580" y="434"/>
                  <a:pt x="1749" y="235"/>
                  <a:pt x="1819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AECC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Oval 362"/>
          <p:cNvSpPr>
            <a:spLocks noChangeArrowheads="1"/>
          </p:cNvSpPr>
          <p:nvPr/>
        </p:nvSpPr>
        <p:spPr bwMode="auto">
          <a:xfrm>
            <a:off x="9165594" y="4743451"/>
            <a:ext cx="214313" cy="214313"/>
          </a:xfrm>
          <a:prstGeom prst="ellipse">
            <a:avLst/>
          </a:prstGeom>
          <a:solidFill>
            <a:srgbClr val="B9D7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Oval 363"/>
          <p:cNvSpPr>
            <a:spLocks noChangeArrowheads="1"/>
          </p:cNvSpPr>
          <p:nvPr/>
        </p:nvSpPr>
        <p:spPr bwMode="auto">
          <a:xfrm>
            <a:off x="9037007" y="4803776"/>
            <a:ext cx="146050" cy="146050"/>
          </a:xfrm>
          <a:prstGeom prst="ellipse">
            <a:avLst/>
          </a:prstGeom>
          <a:solidFill>
            <a:srgbClr val="B9D7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Oval 364"/>
          <p:cNvSpPr>
            <a:spLocks noChangeArrowheads="1"/>
          </p:cNvSpPr>
          <p:nvPr/>
        </p:nvSpPr>
        <p:spPr bwMode="auto">
          <a:xfrm>
            <a:off x="9419594" y="4800601"/>
            <a:ext cx="136525" cy="138113"/>
          </a:xfrm>
          <a:prstGeom prst="ellipse">
            <a:avLst/>
          </a:prstGeom>
          <a:solidFill>
            <a:srgbClr val="B9D7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Oval 365"/>
          <p:cNvSpPr>
            <a:spLocks noChangeArrowheads="1"/>
          </p:cNvSpPr>
          <p:nvPr/>
        </p:nvSpPr>
        <p:spPr bwMode="auto">
          <a:xfrm>
            <a:off x="8559169" y="4800601"/>
            <a:ext cx="107950" cy="107950"/>
          </a:xfrm>
          <a:prstGeom prst="ellipse">
            <a:avLst/>
          </a:prstGeom>
          <a:solidFill>
            <a:srgbClr val="B9D7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Oval 366"/>
          <p:cNvSpPr>
            <a:spLocks noChangeArrowheads="1"/>
          </p:cNvSpPr>
          <p:nvPr/>
        </p:nvSpPr>
        <p:spPr bwMode="auto">
          <a:xfrm>
            <a:off x="9119557" y="4462463"/>
            <a:ext cx="125413" cy="123825"/>
          </a:xfrm>
          <a:prstGeom prst="ellipse">
            <a:avLst/>
          </a:prstGeom>
          <a:solidFill>
            <a:srgbClr val="B9D7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Oval 367"/>
          <p:cNvSpPr>
            <a:spLocks noChangeArrowheads="1"/>
          </p:cNvSpPr>
          <p:nvPr/>
        </p:nvSpPr>
        <p:spPr bwMode="auto">
          <a:xfrm>
            <a:off x="9043357" y="4332288"/>
            <a:ext cx="65088" cy="65088"/>
          </a:xfrm>
          <a:prstGeom prst="ellipse">
            <a:avLst/>
          </a:prstGeom>
          <a:solidFill>
            <a:srgbClr val="B9D7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Oval 368"/>
          <p:cNvSpPr>
            <a:spLocks noChangeArrowheads="1"/>
          </p:cNvSpPr>
          <p:nvPr/>
        </p:nvSpPr>
        <p:spPr bwMode="auto">
          <a:xfrm>
            <a:off x="8981444" y="4030663"/>
            <a:ext cx="92075" cy="93663"/>
          </a:xfrm>
          <a:prstGeom prst="ellipse">
            <a:avLst/>
          </a:prstGeom>
          <a:solidFill>
            <a:srgbClr val="B9D7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3" name="Oval 369"/>
          <p:cNvSpPr>
            <a:spLocks noChangeArrowheads="1"/>
          </p:cNvSpPr>
          <p:nvPr/>
        </p:nvSpPr>
        <p:spPr bwMode="auto">
          <a:xfrm>
            <a:off x="9067169" y="3692526"/>
            <a:ext cx="58738" cy="58738"/>
          </a:xfrm>
          <a:prstGeom prst="ellipse">
            <a:avLst/>
          </a:prstGeom>
          <a:solidFill>
            <a:srgbClr val="B9D7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4" name="Oval 370"/>
          <p:cNvSpPr>
            <a:spLocks noChangeArrowheads="1"/>
          </p:cNvSpPr>
          <p:nvPr/>
        </p:nvSpPr>
        <p:spPr bwMode="auto">
          <a:xfrm>
            <a:off x="9040182" y="4919663"/>
            <a:ext cx="101600" cy="1016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5" name="Oval 371"/>
          <p:cNvSpPr>
            <a:spLocks noChangeArrowheads="1"/>
          </p:cNvSpPr>
          <p:nvPr/>
        </p:nvSpPr>
        <p:spPr bwMode="auto">
          <a:xfrm>
            <a:off x="9254494" y="4941888"/>
            <a:ext cx="36513" cy="3651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6" name="Oval 372"/>
          <p:cNvSpPr>
            <a:spLocks noChangeArrowheads="1"/>
          </p:cNvSpPr>
          <p:nvPr/>
        </p:nvSpPr>
        <p:spPr bwMode="auto">
          <a:xfrm>
            <a:off x="9132257" y="5127626"/>
            <a:ext cx="71438" cy="714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7" name="Freeform 373"/>
          <p:cNvSpPr>
            <a:spLocks/>
          </p:cNvSpPr>
          <p:nvPr/>
        </p:nvSpPr>
        <p:spPr bwMode="auto">
          <a:xfrm>
            <a:off x="9879969" y="2097088"/>
            <a:ext cx="387350" cy="1106488"/>
          </a:xfrm>
          <a:custGeom>
            <a:avLst/>
            <a:gdLst>
              <a:gd name="T0" fmla="*/ 312 w 624"/>
              <a:gd name="T1" fmla="*/ 0 h 1776"/>
              <a:gd name="T2" fmla="*/ 0 w 624"/>
              <a:gd name="T3" fmla="*/ 313 h 1776"/>
              <a:gd name="T4" fmla="*/ 0 w 624"/>
              <a:gd name="T5" fmla="*/ 1464 h 1776"/>
              <a:gd name="T6" fmla="*/ 312 w 624"/>
              <a:gd name="T7" fmla="*/ 1776 h 1776"/>
              <a:gd name="T8" fmla="*/ 624 w 624"/>
              <a:gd name="T9" fmla="*/ 1464 h 1776"/>
              <a:gd name="T10" fmla="*/ 624 w 624"/>
              <a:gd name="T11" fmla="*/ 313 h 1776"/>
              <a:gd name="T12" fmla="*/ 312 w 624"/>
              <a:gd name="T13" fmla="*/ 0 h 17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4" h="1776">
                <a:moveTo>
                  <a:pt x="312" y="0"/>
                </a:moveTo>
                <a:cubicBezTo>
                  <a:pt x="140" y="0"/>
                  <a:pt x="0" y="140"/>
                  <a:pt x="0" y="313"/>
                </a:cubicBezTo>
                <a:cubicBezTo>
                  <a:pt x="0" y="1464"/>
                  <a:pt x="0" y="1464"/>
                  <a:pt x="0" y="1464"/>
                </a:cubicBezTo>
                <a:cubicBezTo>
                  <a:pt x="0" y="1636"/>
                  <a:pt x="140" y="1776"/>
                  <a:pt x="312" y="1776"/>
                </a:cubicBezTo>
                <a:cubicBezTo>
                  <a:pt x="484" y="1776"/>
                  <a:pt x="624" y="1636"/>
                  <a:pt x="624" y="1464"/>
                </a:cubicBezTo>
                <a:cubicBezTo>
                  <a:pt x="624" y="313"/>
                  <a:pt x="624" y="313"/>
                  <a:pt x="624" y="313"/>
                </a:cubicBezTo>
                <a:cubicBezTo>
                  <a:pt x="624" y="140"/>
                  <a:pt x="484" y="0"/>
                  <a:pt x="31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8" name="Oval 374"/>
          <p:cNvSpPr>
            <a:spLocks noChangeArrowheads="1"/>
          </p:cNvSpPr>
          <p:nvPr/>
        </p:nvSpPr>
        <p:spPr bwMode="auto">
          <a:xfrm>
            <a:off x="9972044" y="2914651"/>
            <a:ext cx="203200" cy="203200"/>
          </a:xfrm>
          <a:prstGeom prst="ellipse">
            <a:avLst/>
          </a:prstGeom>
          <a:solidFill>
            <a:srgbClr val="A534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Freeform 375"/>
          <p:cNvSpPr>
            <a:spLocks/>
          </p:cNvSpPr>
          <p:nvPr/>
        </p:nvSpPr>
        <p:spPr bwMode="auto">
          <a:xfrm>
            <a:off x="10040307" y="2192338"/>
            <a:ext cx="66675" cy="250825"/>
          </a:xfrm>
          <a:custGeom>
            <a:avLst/>
            <a:gdLst>
              <a:gd name="T0" fmla="*/ 106 w 106"/>
              <a:gd name="T1" fmla="*/ 54 h 402"/>
              <a:gd name="T2" fmla="*/ 53 w 106"/>
              <a:gd name="T3" fmla="*/ 0 h 402"/>
              <a:gd name="T4" fmla="*/ 0 w 106"/>
              <a:gd name="T5" fmla="*/ 54 h 402"/>
              <a:gd name="T6" fmla="*/ 0 w 106"/>
              <a:gd name="T7" fmla="*/ 402 h 402"/>
              <a:gd name="T8" fmla="*/ 106 w 106"/>
              <a:gd name="T9" fmla="*/ 402 h 402"/>
              <a:gd name="T10" fmla="*/ 106 w 106"/>
              <a:gd name="T11" fmla="*/ 54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6" h="402">
                <a:moveTo>
                  <a:pt x="106" y="54"/>
                </a:moveTo>
                <a:cubicBezTo>
                  <a:pt x="106" y="24"/>
                  <a:pt x="82" y="0"/>
                  <a:pt x="53" y="0"/>
                </a:cubicBezTo>
                <a:cubicBezTo>
                  <a:pt x="24" y="0"/>
                  <a:pt x="0" y="24"/>
                  <a:pt x="0" y="54"/>
                </a:cubicBezTo>
                <a:cubicBezTo>
                  <a:pt x="0" y="402"/>
                  <a:pt x="0" y="402"/>
                  <a:pt x="0" y="402"/>
                </a:cubicBezTo>
                <a:cubicBezTo>
                  <a:pt x="106" y="402"/>
                  <a:pt x="106" y="402"/>
                  <a:pt x="106" y="402"/>
                </a:cubicBezTo>
                <a:lnTo>
                  <a:pt x="106" y="54"/>
                </a:lnTo>
                <a:close/>
              </a:path>
            </a:pathLst>
          </a:custGeom>
          <a:solidFill>
            <a:srgbClr val="B9D7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Freeform 376"/>
          <p:cNvSpPr>
            <a:spLocks/>
          </p:cNvSpPr>
          <p:nvPr/>
        </p:nvSpPr>
        <p:spPr bwMode="auto">
          <a:xfrm>
            <a:off x="10040307" y="2443163"/>
            <a:ext cx="66675" cy="592138"/>
          </a:xfrm>
          <a:custGeom>
            <a:avLst/>
            <a:gdLst>
              <a:gd name="T0" fmla="*/ 0 w 106"/>
              <a:gd name="T1" fmla="*/ 0 h 950"/>
              <a:gd name="T2" fmla="*/ 0 w 106"/>
              <a:gd name="T3" fmla="*/ 897 h 950"/>
              <a:gd name="T4" fmla="*/ 53 w 106"/>
              <a:gd name="T5" fmla="*/ 950 h 950"/>
              <a:gd name="T6" fmla="*/ 106 w 106"/>
              <a:gd name="T7" fmla="*/ 897 h 950"/>
              <a:gd name="T8" fmla="*/ 106 w 106"/>
              <a:gd name="T9" fmla="*/ 0 h 950"/>
              <a:gd name="T10" fmla="*/ 0 w 106"/>
              <a:gd name="T11" fmla="*/ 0 h 9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6" h="950">
                <a:moveTo>
                  <a:pt x="0" y="0"/>
                </a:moveTo>
                <a:cubicBezTo>
                  <a:pt x="0" y="897"/>
                  <a:pt x="0" y="897"/>
                  <a:pt x="0" y="897"/>
                </a:cubicBezTo>
                <a:cubicBezTo>
                  <a:pt x="0" y="926"/>
                  <a:pt x="24" y="950"/>
                  <a:pt x="53" y="950"/>
                </a:cubicBezTo>
                <a:cubicBezTo>
                  <a:pt x="82" y="950"/>
                  <a:pt x="106" y="926"/>
                  <a:pt x="106" y="897"/>
                </a:cubicBezTo>
                <a:cubicBezTo>
                  <a:pt x="106" y="0"/>
                  <a:pt x="106" y="0"/>
                  <a:pt x="106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A534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Freeform 377"/>
          <p:cNvSpPr>
            <a:spLocks/>
          </p:cNvSpPr>
          <p:nvPr/>
        </p:nvSpPr>
        <p:spPr bwMode="auto">
          <a:xfrm>
            <a:off x="10143494" y="2282826"/>
            <a:ext cx="82550" cy="25400"/>
          </a:xfrm>
          <a:custGeom>
            <a:avLst/>
            <a:gdLst>
              <a:gd name="T0" fmla="*/ 20 w 131"/>
              <a:gd name="T1" fmla="*/ 0 h 40"/>
              <a:gd name="T2" fmla="*/ 0 w 131"/>
              <a:gd name="T3" fmla="*/ 20 h 40"/>
              <a:gd name="T4" fmla="*/ 20 w 131"/>
              <a:gd name="T5" fmla="*/ 40 h 40"/>
              <a:gd name="T6" fmla="*/ 131 w 131"/>
              <a:gd name="T7" fmla="*/ 40 h 40"/>
              <a:gd name="T8" fmla="*/ 131 w 131"/>
              <a:gd name="T9" fmla="*/ 0 h 40"/>
              <a:gd name="T10" fmla="*/ 20 w 131"/>
              <a:gd name="T1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1" h="40">
                <a:moveTo>
                  <a:pt x="20" y="0"/>
                </a:moveTo>
                <a:cubicBezTo>
                  <a:pt x="9" y="0"/>
                  <a:pt x="0" y="9"/>
                  <a:pt x="0" y="20"/>
                </a:cubicBezTo>
                <a:cubicBezTo>
                  <a:pt x="0" y="31"/>
                  <a:pt x="9" y="40"/>
                  <a:pt x="20" y="40"/>
                </a:cubicBezTo>
                <a:cubicBezTo>
                  <a:pt x="131" y="40"/>
                  <a:pt x="131" y="40"/>
                  <a:pt x="131" y="40"/>
                </a:cubicBezTo>
                <a:cubicBezTo>
                  <a:pt x="131" y="0"/>
                  <a:pt x="131" y="0"/>
                  <a:pt x="131" y="0"/>
                </a:cubicBezTo>
                <a:lnTo>
                  <a:pt x="20" y="0"/>
                </a:lnTo>
                <a:close/>
              </a:path>
            </a:pathLst>
          </a:custGeom>
          <a:solidFill>
            <a:srgbClr val="6173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Freeform 378"/>
          <p:cNvSpPr>
            <a:spLocks/>
          </p:cNvSpPr>
          <p:nvPr/>
        </p:nvSpPr>
        <p:spPr bwMode="auto">
          <a:xfrm>
            <a:off x="10143494" y="2484438"/>
            <a:ext cx="82550" cy="25400"/>
          </a:xfrm>
          <a:custGeom>
            <a:avLst/>
            <a:gdLst>
              <a:gd name="T0" fmla="*/ 20 w 131"/>
              <a:gd name="T1" fmla="*/ 0 h 40"/>
              <a:gd name="T2" fmla="*/ 0 w 131"/>
              <a:gd name="T3" fmla="*/ 20 h 40"/>
              <a:gd name="T4" fmla="*/ 20 w 131"/>
              <a:gd name="T5" fmla="*/ 40 h 40"/>
              <a:gd name="T6" fmla="*/ 131 w 131"/>
              <a:gd name="T7" fmla="*/ 40 h 40"/>
              <a:gd name="T8" fmla="*/ 131 w 131"/>
              <a:gd name="T9" fmla="*/ 0 h 40"/>
              <a:gd name="T10" fmla="*/ 20 w 131"/>
              <a:gd name="T1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1" h="40">
                <a:moveTo>
                  <a:pt x="20" y="0"/>
                </a:moveTo>
                <a:cubicBezTo>
                  <a:pt x="9" y="0"/>
                  <a:pt x="0" y="9"/>
                  <a:pt x="0" y="20"/>
                </a:cubicBezTo>
                <a:cubicBezTo>
                  <a:pt x="0" y="31"/>
                  <a:pt x="9" y="40"/>
                  <a:pt x="20" y="40"/>
                </a:cubicBezTo>
                <a:cubicBezTo>
                  <a:pt x="131" y="40"/>
                  <a:pt x="131" y="40"/>
                  <a:pt x="131" y="40"/>
                </a:cubicBezTo>
                <a:cubicBezTo>
                  <a:pt x="131" y="0"/>
                  <a:pt x="131" y="0"/>
                  <a:pt x="131" y="0"/>
                </a:cubicBezTo>
                <a:lnTo>
                  <a:pt x="20" y="0"/>
                </a:lnTo>
                <a:close/>
              </a:path>
            </a:pathLst>
          </a:custGeom>
          <a:solidFill>
            <a:srgbClr val="6173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3" name="Freeform 379"/>
          <p:cNvSpPr>
            <a:spLocks/>
          </p:cNvSpPr>
          <p:nvPr/>
        </p:nvSpPr>
        <p:spPr bwMode="auto">
          <a:xfrm>
            <a:off x="10175244" y="2333626"/>
            <a:ext cx="50800" cy="25400"/>
          </a:xfrm>
          <a:custGeom>
            <a:avLst/>
            <a:gdLst>
              <a:gd name="T0" fmla="*/ 20 w 83"/>
              <a:gd name="T1" fmla="*/ 0 h 40"/>
              <a:gd name="T2" fmla="*/ 0 w 83"/>
              <a:gd name="T3" fmla="*/ 20 h 40"/>
              <a:gd name="T4" fmla="*/ 20 w 83"/>
              <a:gd name="T5" fmla="*/ 40 h 40"/>
              <a:gd name="T6" fmla="*/ 83 w 83"/>
              <a:gd name="T7" fmla="*/ 40 h 40"/>
              <a:gd name="T8" fmla="*/ 83 w 83"/>
              <a:gd name="T9" fmla="*/ 0 h 40"/>
              <a:gd name="T10" fmla="*/ 20 w 83"/>
              <a:gd name="T1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3" h="40">
                <a:moveTo>
                  <a:pt x="20" y="0"/>
                </a:moveTo>
                <a:cubicBezTo>
                  <a:pt x="9" y="0"/>
                  <a:pt x="0" y="9"/>
                  <a:pt x="0" y="20"/>
                </a:cubicBezTo>
                <a:cubicBezTo>
                  <a:pt x="0" y="31"/>
                  <a:pt x="9" y="40"/>
                  <a:pt x="20" y="40"/>
                </a:cubicBezTo>
                <a:cubicBezTo>
                  <a:pt x="83" y="40"/>
                  <a:pt x="83" y="40"/>
                  <a:pt x="83" y="40"/>
                </a:cubicBezTo>
                <a:cubicBezTo>
                  <a:pt x="83" y="0"/>
                  <a:pt x="83" y="0"/>
                  <a:pt x="83" y="0"/>
                </a:cubicBezTo>
                <a:lnTo>
                  <a:pt x="20" y="0"/>
                </a:lnTo>
                <a:close/>
              </a:path>
            </a:pathLst>
          </a:custGeom>
          <a:solidFill>
            <a:srgbClr val="6173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Freeform 380"/>
          <p:cNvSpPr>
            <a:spLocks/>
          </p:cNvSpPr>
          <p:nvPr/>
        </p:nvSpPr>
        <p:spPr bwMode="auto">
          <a:xfrm>
            <a:off x="10175244" y="2384426"/>
            <a:ext cx="50800" cy="25400"/>
          </a:xfrm>
          <a:custGeom>
            <a:avLst/>
            <a:gdLst>
              <a:gd name="T0" fmla="*/ 20 w 83"/>
              <a:gd name="T1" fmla="*/ 0 h 40"/>
              <a:gd name="T2" fmla="*/ 0 w 83"/>
              <a:gd name="T3" fmla="*/ 20 h 40"/>
              <a:gd name="T4" fmla="*/ 20 w 83"/>
              <a:gd name="T5" fmla="*/ 40 h 40"/>
              <a:gd name="T6" fmla="*/ 83 w 83"/>
              <a:gd name="T7" fmla="*/ 40 h 40"/>
              <a:gd name="T8" fmla="*/ 83 w 83"/>
              <a:gd name="T9" fmla="*/ 0 h 40"/>
              <a:gd name="T10" fmla="*/ 20 w 83"/>
              <a:gd name="T1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3" h="40">
                <a:moveTo>
                  <a:pt x="20" y="0"/>
                </a:moveTo>
                <a:cubicBezTo>
                  <a:pt x="9" y="0"/>
                  <a:pt x="0" y="9"/>
                  <a:pt x="0" y="20"/>
                </a:cubicBezTo>
                <a:cubicBezTo>
                  <a:pt x="0" y="31"/>
                  <a:pt x="9" y="40"/>
                  <a:pt x="20" y="40"/>
                </a:cubicBezTo>
                <a:cubicBezTo>
                  <a:pt x="83" y="40"/>
                  <a:pt x="83" y="40"/>
                  <a:pt x="83" y="40"/>
                </a:cubicBezTo>
                <a:cubicBezTo>
                  <a:pt x="83" y="0"/>
                  <a:pt x="83" y="0"/>
                  <a:pt x="83" y="0"/>
                </a:cubicBezTo>
                <a:lnTo>
                  <a:pt x="20" y="0"/>
                </a:lnTo>
                <a:close/>
              </a:path>
            </a:pathLst>
          </a:custGeom>
          <a:solidFill>
            <a:srgbClr val="6173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Freeform 381"/>
          <p:cNvSpPr>
            <a:spLocks/>
          </p:cNvSpPr>
          <p:nvPr/>
        </p:nvSpPr>
        <p:spPr bwMode="auto">
          <a:xfrm>
            <a:off x="10175244" y="2433638"/>
            <a:ext cx="50800" cy="25400"/>
          </a:xfrm>
          <a:custGeom>
            <a:avLst/>
            <a:gdLst>
              <a:gd name="T0" fmla="*/ 20 w 83"/>
              <a:gd name="T1" fmla="*/ 0 h 40"/>
              <a:gd name="T2" fmla="*/ 0 w 83"/>
              <a:gd name="T3" fmla="*/ 20 h 40"/>
              <a:gd name="T4" fmla="*/ 20 w 83"/>
              <a:gd name="T5" fmla="*/ 40 h 40"/>
              <a:gd name="T6" fmla="*/ 83 w 83"/>
              <a:gd name="T7" fmla="*/ 40 h 40"/>
              <a:gd name="T8" fmla="*/ 83 w 83"/>
              <a:gd name="T9" fmla="*/ 0 h 40"/>
              <a:gd name="T10" fmla="*/ 20 w 83"/>
              <a:gd name="T1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3" h="40">
                <a:moveTo>
                  <a:pt x="20" y="0"/>
                </a:moveTo>
                <a:cubicBezTo>
                  <a:pt x="9" y="0"/>
                  <a:pt x="0" y="9"/>
                  <a:pt x="0" y="20"/>
                </a:cubicBezTo>
                <a:cubicBezTo>
                  <a:pt x="0" y="31"/>
                  <a:pt x="9" y="40"/>
                  <a:pt x="20" y="40"/>
                </a:cubicBezTo>
                <a:cubicBezTo>
                  <a:pt x="83" y="40"/>
                  <a:pt x="83" y="40"/>
                  <a:pt x="83" y="40"/>
                </a:cubicBezTo>
                <a:cubicBezTo>
                  <a:pt x="83" y="0"/>
                  <a:pt x="83" y="0"/>
                  <a:pt x="83" y="0"/>
                </a:cubicBezTo>
                <a:lnTo>
                  <a:pt x="20" y="0"/>
                </a:lnTo>
                <a:close/>
              </a:path>
            </a:pathLst>
          </a:custGeom>
          <a:solidFill>
            <a:srgbClr val="6173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6" name="Freeform 382"/>
          <p:cNvSpPr>
            <a:spLocks/>
          </p:cNvSpPr>
          <p:nvPr/>
        </p:nvSpPr>
        <p:spPr bwMode="auto">
          <a:xfrm>
            <a:off x="10143494" y="2686051"/>
            <a:ext cx="82550" cy="23813"/>
          </a:xfrm>
          <a:custGeom>
            <a:avLst/>
            <a:gdLst>
              <a:gd name="T0" fmla="*/ 20 w 131"/>
              <a:gd name="T1" fmla="*/ 0 h 40"/>
              <a:gd name="T2" fmla="*/ 0 w 131"/>
              <a:gd name="T3" fmla="*/ 20 h 40"/>
              <a:gd name="T4" fmla="*/ 20 w 131"/>
              <a:gd name="T5" fmla="*/ 40 h 40"/>
              <a:gd name="T6" fmla="*/ 131 w 131"/>
              <a:gd name="T7" fmla="*/ 40 h 40"/>
              <a:gd name="T8" fmla="*/ 131 w 131"/>
              <a:gd name="T9" fmla="*/ 0 h 40"/>
              <a:gd name="T10" fmla="*/ 20 w 131"/>
              <a:gd name="T1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1" h="40">
                <a:moveTo>
                  <a:pt x="20" y="0"/>
                </a:moveTo>
                <a:cubicBezTo>
                  <a:pt x="9" y="0"/>
                  <a:pt x="0" y="9"/>
                  <a:pt x="0" y="20"/>
                </a:cubicBezTo>
                <a:cubicBezTo>
                  <a:pt x="0" y="31"/>
                  <a:pt x="9" y="40"/>
                  <a:pt x="20" y="40"/>
                </a:cubicBezTo>
                <a:cubicBezTo>
                  <a:pt x="131" y="40"/>
                  <a:pt x="131" y="40"/>
                  <a:pt x="131" y="40"/>
                </a:cubicBezTo>
                <a:cubicBezTo>
                  <a:pt x="131" y="0"/>
                  <a:pt x="131" y="0"/>
                  <a:pt x="131" y="0"/>
                </a:cubicBezTo>
                <a:lnTo>
                  <a:pt x="20" y="0"/>
                </a:lnTo>
                <a:close/>
              </a:path>
            </a:pathLst>
          </a:custGeom>
          <a:solidFill>
            <a:srgbClr val="6173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7" name="Freeform 383"/>
          <p:cNvSpPr>
            <a:spLocks/>
          </p:cNvSpPr>
          <p:nvPr/>
        </p:nvSpPr>
        <p:spPr bwMode="auto">
          <a:xfrm>
            <a:off x="10175244" y="2535238"/>
            <a:ext cx="50800" cy="23813"/>
          </a:xfrm>
          <a:custGeom>
            <a:avLst/>
            <a:gdLst>
              <a:gd name="T0" fmla="*/ 20 w 83"/>
              <a:gd name="T1" fmla="*/ 0 h 40"/>
              <a:gd name="T2" fmla="*/ 0 w 83"/>
              <a:gd name="T3" fmla="*/ 20 h 40"/>
              <a:gd name="T4" fmla="*/ 20 w 83"/>
              <a:gd name="T5" fmla="*/ 40 h 40"/>
              <a:gd name="T6" fmla="*/ 83 w 83"/>
              <a:gd name="T7" fmla="*/ 40 h 40"/>
              <a:gd name="T8" fmla="*/ 83 w 83"/>
              <a:gd name="T9" fmla="*/ 0 h 40"/>
              <a:gd name="T10" fmla="*/ 20 w 83"/>
              <a:gd name="T1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3" h="40">
                <a:moveTo>
                  <a:pt x="20" y="0"/>
                </a:moveTo>
                <a:cubicBezTo>
                  <a:pt x="9" y="0"/>
                  <a:pt x="0" y="9"/>
                  <a:pt x="0" y="20"/>
                </a:cubicBezTo>
                <a:cubicBezTo>
                  <a:pt x="0" y="31"/>
                  <a:pt x="9" y="40"/>
                  <a:pt x="20" y="40"/>
                </a:cubicBezTo>
                <a:cubicBezTo>
                  <a:pt x="83" y="40"/>
                  <a:pt x="83" y="40"/>
                  <a:pt x="83" y="40"/>
                </a:cubicBezTo>
                <a:cubicBezTo>
                  <a:pt x="83" y="0"/>
                  <a:pt x="83" y="0"/>
                  <a:pt x="83" y="0"/>
                </a:cubicBezTo>
                <a:lnTo>
                  <a:pt x="20" y="0"/>
                </a:lnTo>
                <a:close/>
              </a:path>
            </a:pathLst>
          </a:custGeom>
          <a:solidFill>
            <a:srgbClr val="6173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8" name="Freeform 384"/>
          <p:cNvSpPr>
            <a:spLocks/>
          </p:cNvSpPr>
          <p:nvPr/>
        </p:nvSpPr>
        <p:spPr bwMode="auto">
          <a:xfrm>
            <a:off x="10175244" y="2584451"/>
            <a:ext cx="50800" cy="25400"/>
          </a:xfrm>
          <a:custGeom>
            <a:avLst/>
            <a:gdLst>
              <a:gd name="T0" fmla="*/ 20 w 83"/>
              <a:gd name="T1" fmla="*/ 0 h 41"/>
              <a:gd name="T2" fmla="*/ 0 w 83"/>
              <a:gd name="T3" fmla="*/ 20 h 41"/>
              <a:gd name="T4" fmla="*/ 20 w 83"/>
              <a:gd name="T5" fmla="*/ 41 h 41"/>
              <a:gd name="T6" fmla="*/ 83 w 83"/>
              <a:gd name="T7" fmla="*/ 41 h 41"/>
              <a:gd name="T8" fmla="*/ 83 w 83"/>
              <a:gd name="T9" fmla="*/ 0 h 41"/>
              <a:gd name="T10" fmla="*/ 20 w 83"/>
              <a:gd name="T11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3" h="41">
                <a:moveTo>
                  <a:pt x="20" y="0"/>
                </a:moveTo>
                <a:cubicBezTo>
                  <a:pt x="9" y="0"/>
                  <a:pt x="0" y="9"/>
                  <a:pt x="0" y="20"/>
                </a:cubicBezTo>
                <a:cubicBezTo>
                  <a:pt x="0" y="32"/>
                  <a:pt x="9" y="41"/>
                  <a:pt x="20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3" y="0"/>
                  <a:pt x="83" y="0"/>
                  <a:pt x="83" y="0"/>
                </a:cubicBezTo>
                <a:lnTo>
                  <a:pt x="20" y="0"/>
                </a:lnTo>
                <a:close/>
              </a:path>
            </a:pathLst>
          </a:custGeom>
          <a:solidFill>
            <a:srgbClr val="6173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Freeform 385"/>
          <p:cNvSpPr>
            <a:spLocks/>
          </p:cNvSpPr>
          <p:nvPr/>
        </p:nvSpPr>
        <p:spPr bwMode="auto">
          <a:xfrm>
            <a:off x="10175244" y="2635251"/>
            <a:ext cx="50800" cy="25400"/>
          </a:xfrm>
          <a:custGeom>
            <a:avLst/>
            <a:gdLst>
              <a:gd name="T0" fmla="*/ 20 w 83"/>
              <a:gd name="T1" fmla="*/ 0 h 40"/>
              <a:gd name="T2" fmla="*/ 0 w 83"/>
              <a:gd name="T3" fmla="*/ 20 h 40"/>
              <a:gd name="T4" fmla="*/ 20 w 83"/>
              <a:gd name="T5" fmla="*/ 40 h 40"/>
              <a:gd name="T6" fmla="*/ 83 w 83"/>
              <a:gd name="T7" fmla="*/ 40 h 40"/>
              <a:gd name="T8" fmla="*/ 83 w 83"/>
              <a:gd name="T9" fmla="*/ 0 h 40"/>
              <a:gd name="T10" fmla="*/ 20 w 83"/>
              <a:gd name="T1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3" h="40">
                <a:moveTo>
                  <a:pt x="20" y="0"/>
                </a:moveTo>
                <a:cubicBezTo>
                  <a:pt x="9" y="0"/>
                  <a:pt x="0" y="9"/>
                  <a:pt x="0" y="20"/>
                </a:cubicBezTo>
                <a:cubicBezTo>
                  <a:pt x="0" y="31"/>
                  <a:pt x="9" y="40"/>
                  <a:pt x="20" y="40"/>
                </a:cubicBezTo>
                <a:cubicBezTo>
                  <a:pt x="83" y="40"/>
                  <a:pt x="83" y="40"/>
                  <a:pt x="83" y="40"/>
                </a:cubicBezTo>
                <a:cubicBezTo>
                  <a:pt x="83" y="0"/>
                  <a:pt x="83" y="0"/>
                  <a:pt x="83" y="0"/>
                </a:cubicBezTo>
                <a:lnTo>
                  <a:pt x="20" y="0"/>
                </a:lnTo>
                <a:close/>
              </a:path>
            </a:pathLst>
          </a:custGeom>
          <a:solidFill>
            <a:srgbClr val="6173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Freeform 386"/>
          <p:cNvSpPr>
            <a:spLocks/>
          </p:cNvSpPr>
          <p:nvPr/>
        </p:nvSpPr>
        <p:spPr bwMode="auto">
          <a:xfrm>
            <a:off x="10143494" y="2886076"/>
            <a:ext cx="82550" cy="25400"/>
          </a:xfrm>
          <a:custGeom>
            <a:avLst/>
            <a:gdLst>
              <a:gd name="T0" fmla="*/ 20 w 131"/>
              <a:gd name="T1" fmla="*/ 0 h 40"/>
              <a:gd name="T2" fmla="*/ 0 w 131"/>
              <a:gd name="T3" fmla="*/ 20 h 40"/>
              <a:gd name="T4" fmla="*/ 20 w 131"/>
              <a:gd name="T5" fmla="*/ 40 h 40"/>
              <a:gd name="T6" fmla="*/ 131 w 131"/>
              <a:gd name="T7" fmla="*/ 40 h 40"/>
              <a:gd name="T8" fmla="*/ 131 w 131"/>
              <a:gd name="T9" fmla="*/ 0 h 40"/>
              <a:gd name="T10" fmla="*/ 20 w 131"/>
              <a:gd name="T1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1" h="40">
                <a:moveTo>
                  <a:pt x="20" y="0"/>
                </a:moveTo>
                <a:cubicBezTo>
                  <a:pt x="9" y="0"/>
                  <a:pt x="0" y="9"/>
                  <a:pt x="0" y="20"/>
                </a:cubicBezTo>
                <a:cubicBezTo>
                  <a:pt x="0" y="31"/>
                  <a:pt x="9" y="40"/>
                  <a:pt x="20" y="40"/>
                </a:cubicBezTo>
                <a:cubicBezTo>
                  <a:pt x="131" y="40"/>
                  <a:pt x="131" y="40"/>
                  <a:pt x="131" y="40"/>
                </a:cubicBezTo>
                <a:cubicBezTo>
                  <a:pt x="131" y="0"/>
                  <a:pt x="131" y="0"/>
                  <a:pt x="131" y="0"/>
                </a:cubicBezTo>
                <a:lnTo>
                  <a:pt x="20" y="0"/>
                </a:lnTo>
                <a:close/>
              </a:path>
            </a:pathLst>
          </a:custGeom>
          <a:solidFill>
            <a:srgbClr val="6173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Freeform 387"/>
          <p:cNvSpPr>
            <a:spLocks/>
          </p:cNvSpPr>
          <p:nvPr/>
        </p:nvSpPr>
        <p:spPr bwMode="auto">
          <a:xfrm>
            <a:off x="10175244" y="2735263"/>
            <a:ext cx="50800" cy="25400"/>
          </a:xfrm>
          <a:custGeom>
            <a:avLst/>
            <a:gdLst>
              <a:gd name="T0" fmla="*/ 20 w 83"/>
              <a:gd name="T1" fmla="*/ 0 h 40"/>
              <a:gd name="T2" fmla="*/ 0 w 83"/>
              <a:gd name="T3" fmla="*/ 20 h 40"/>
              <a:gd name="T4" fmla="*/ 20 w 83"/>
              <a:gd name="T5" fmla="*/ 40 h 40"/>
              <a:gd name="T6" fmla="*/ 83 w 83"/>
              <a:gd name="T7" fmla="*/ 40 h 40"/>
              <a:gd name="T8" fmla="*/ 83 w 83"/>
              <a:gd name="T9" fmla="*/ 0 h 40"/>
              <a:gd name="T10" fmla="*/ 20 w 83"/>
              <a:gd name="T1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3" h="40">
                <a:moveTo>
                  <a:pt x="20" y="0"/>
                </a:moveTo>
                <a:cubicBezTo>
                  <a:pt x="9" y="0"/>
                  <a:pt x="0" y="8"/>
                  <a:pt x="0" y="20"/>
                </a:cubicBezTo>
                <a:cubicBezTo>
                  <a:pt x="0" y="31"/>
                  <a:pt x="9" y="40"/>
                  <a:pt x="20" y="40"/>
                </a:cubicBezTo>
                <a:cubicBezTo>
                  <a:pt x="83" y="40"/>
                  <a:pt x="83" y="40"/>
                  <a:pt x="83" y="40"/>
                </a:cubicBezTo>
                <a:cubicBezTo>
                  <a:pt x="83" y="0"/>
                  <a:pt x="83" y="0"/>
                  <a:pt x="83" y="0"/>
                </a:cubicBezTo>
                <a:lnTo>
                  <a:pt x="20" y="0"/>
                </a:lnTo>
                <a:close/>
              </a:path>
            </a:pathLst>
          </a:custGeom>
          <a:solidFill>
            <a:srgbClr val="6173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2" name="Freeform 388"/>
          <p:cNvSpPr>
            <a:spLocks/>
          </p:cNvSpPr>
          <p:nvPr/>
        </p:nvSpPr>
        <p:spPr bwMode="auto">
          <a:xfrm>
            <a:off x="10175244" y="2786063"/>
            <a:ext cx="50800" cy="25400"/>
          </a:xfrm>
          <a:custGeom>
            <a:avLst/>
            <a:gdLst>
              <a:gd name="T0" fmla="*/ 20 w 83"/>
              <a:gd name="T1" fmla="*/ 0 h 40"/>
              <a:gd name="T2" fmla="*/ 0 w 83"/>
              <a:gd name="T3" fmla="*/ 20 h 40"/>
              <a:gd name="T4" fmla="*/ 20 w 83"/>
              <a:gd name="T5" fmla="*/ 40 h 40"/>
              <a:gd name="T6" fmla="*/ 83 w 83"/>
              <a:gd name="T7" fmla="*/ 40 h 40"/>
              <a:gd name="T8" fmla="*/ 83 w 83"/>
              <a:gd name="T9" fmla="*/ 0 h 40"/>
              <a:gd name="T10" fmla="*/ 20 w 83"/>
              <a:gd name="T1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3" h="40">
                <a:moveTo>
                  <a:pt x="20" y="0"/>
                </a:moveTo>
                <a:cubicBezTo>
                  <a:pt x="9" y="0"/>
                  <a:pt x="0" y="9"/>
                  <a:pt x="0" y="20"/>
                </a:cubicBezTo>
                <a:cubicBezTo>
                  <a:pt x="0" y="31"/>
                  <a:pt x="9" y="40"/>
                  <a:pt x="20" y="40"/>
                </a:cubicBezTo>
                <a:cubicBezTo>
                  <a:pt x="83" y="40"/>
                  <a:pt x="83" y="40"/>
                  <a:pt x="83" y="40"/>
                </a:cubicBezTo>
                <a:cubicBezTo>
                  <a:pt x="83" y="0"/>
                  <a:pt x="83" y="0"/>
                  <a:pt x="83" y="0"/>
                </a:cubicBezTo>
                <a:lnTo>
                  <a:pt x="20" y="0"/>
                </a:lnTo>
                <a:close/>
              </a:path>
            </a:pathLst>
          </a:custGeom>
          <a:solidFill>
            <a:srgbClr val="6173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Freeform 389"/>
          <p:cNvSpPr>
            <a:spLocks/>
          </p:cNvSpPr>
          <p:nvPr/>
        </p:nvSpPr>
        <p:spPr bwMode="auto">
          <a:xfrm>
            <a:off x="10175244" y="2836863"/>
            <a:ext cx="50800" cy="23813"/>
          </a:xfrm>
          <a:custGeom>
            <a:avLst/>
            <a:gdLst>
              <a:gd name="T0" fmla="*/ 20 w 83"/>
              <a:gd name="T1" fmla="*/ 0 h 40"/>
              <a:gd name="T2" fmla="*/ 0 w 83"/>
              <a:gd name="T3" fmla="*/ 20 h 40"/>
              <a:gd name="T4" fmla="*/ 20 w 83"/>
              <a:gd name="T5" fmla="*/ 40 h 40"/>
              <a:gd name="T6" fmla="*/ 83 w 83"/>
              <a:gd name="T7" fmla="*/ 40 h 40"/>
              <a:gd name="T8" fmla="*/ 83 w 83"/>
              <a:gd name="T9" fmla="*/ 0 h 40"/>
              <a:gd name="T10" fmla="*/ 20 w 83"/>
              <a:gd name="T1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3" h="40">
                <a:moveTo>
                  <a:pt x="20" y="0"/>
                </a:moveTo>
                <a:cubicBezTo>
                  <a:pt x="9" y="0"/>
                  <a:pt x="0" y="9"/>
                  <a:pt x="0" y="20"/>
                </a:cubicBezTo>
                <a:cubicBezTo>
                  <a:pt x="0" y="31"/>
                  <a:pt x="9" y="40"/>
                  <a:pt x="20" y="40"/>
                </a:cubicBezTo>
                <a:cubicBezTo>
                  <a:pt x="83" y="40"/>
                  <a:pt x="83" y="40"/>
                  <a:pt x="83" y="40"/>
                </a:cubicBezTo>
                <a:cubicBezTo>
                  <a:pt x="83" y="0"/>
                  <a:pt x="83" y="0"/>
                  <a:pt x="83" y="0"/>
                </a:cubicBezTo>
                <a:lnTo>
                  <a:pt x="20" y="0"/>
                </a:lnTo>
                <a:close/>
              </a:path>
            </a:pathLst>
          </a:custGeom>
          <a:solidFill>
            <a:srgbClr val="6173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4" name="Freeform 390"/>
          <p:cNvSpPr>
            <a:spLocks noEditPoints="1"/>
          </p:cNvSpPr>
          <p:nvPr/>
        </p:nvSpPr>
        <p:spPr bwMode="auto">
          <a:xfrm>
            <a:off x="9879969" y="2097088"/>
            <a:ext cx="387350" cy="1106488"/>
          </a:xfrm>
          <a:custGeom>
            <a:avLst/>
            <a:gdLst>
              <a:gd name="T0" fmla="*/ 312 w 624"/>
              <a:gd name="T1" fmla="*/ 0 h 1776"/>
              <a:gd name="T2" fmla="*/ 0 w 624"/>
              <a:gd name="T3" fmla="*/ 313 h 1776"/>
              <a:gd name="T4" fmla="*/ 0 w 624"/>
              <a:gd name="T5" fmla="*/ 1464 h 1776"/>
              <a:gd name="T6" fmla="*/ 312 w 624"/>
              <a:gd name="T7" fmla="*/ 1776 h 1776"/>
              <a:gd name="T8" fmla="*/ 624 w 624"/>
              <a:gd name="T9" fmla="*/ 1464 h 1776"/>
              <a:gd name="T10" fmla="*/ 624 w 624"/>
              <a:gd name="T11" fmla="*/ 313 h 1776"/>
              <a:gd name="T12" fmla="*/ 312 w 624"/>
              <a:gd name="T13" fmla="*/ 0 h 1776"/>
              <a:gd name="T14" fmla="*/ 554 w 624"/>
              <a:gd name="T15" fmla="*/ 1464 h 1776"/>
              <a:gd name="T16" fmla="*/ 312 w 624"/>
              <a:gd name="T17" fmla="*/ 1706 h 1776"/>
              <a:gd name="T18" fmla="*/ 70 w 624"/>
              <a:gd name="T19" fmla="*/ 1464 h 1776"/>
              <a:gd name="T20" fmla="*/ 70 w 624"/>
              <a:gd name="T21" fmla="*/ 312 h 1776"/>
              <a:gd name="T22" fmla="*/ 312 w 624"/>
              <a:gd name="T23" fmla="*/ 70 h 1776"/>
              <a:gd name="T24" fmla="*/ 554 w 624"/>
              <a:gd name="T25" fmla="*/ 312 h 1776"/>
              <a:gd name="T26" fmla="*/ 554 w 624"/>
              <a:gd name="T27" fmla="*/ 1464 h 17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24" h="1776">
                <a:moveTo>
                  <a:pt x="312" y="0"/>
                </a:moveTo>
                <a:cubicBezTo>
                  <a:pt x="140" y="0"/>
                  <a:pt x="0" y="140"/>
                  <a:pt x="0" y="313"/>
                </a:cubicBezTo>
                <a:cubicBezTo>
                  <a:pt x="0" y="1464"/>
                  <a:pt x="0" y="1464"/>
                  <a:pt x="0" y="1464"/>
                </a:cubicBezTo>
                <a:cubicBezTo>
                  <a:pt x="0" y="1636"/>
                  <a:pt x="140" y="1776"/>
                  <a:pt x="312" y="1776"/>
                </a:cubicBezTo>
                <a:cubicBezTo>
                  <a:pt x="484" y="1776"/>
                  <a:pt x="624" y="1636"/>
                  <a:pt x="624" y="1464"/>
                </a:cubicBezTo>
                <a:cubicBezTo>
                  <a:pt x="624" y="313"/>
                  <a:pt x="624" y="313"/>
                  <a:pt x="624" y="313"/>
                </a:cubicBezTo>
                <a:cubicBezTo>
                  <a:pt x="624" y="140"/>
                  <a:pt x="484" y="0"/>
                  <a:pt x="312" y="0"/>
                </a:cubicBezTo>
                <a:close/>
                <a:moveTo>
                  <a:pt x="554" y="1464"/>
                </a:moveTo>
                <a:cubicBezTo>
                  <a:pt x="554" y="1598"/>
                  <a:pt x="445" y="1706"/>
                  <a:pt x="312" y="1706"/>
                </a:cubicBezTo>
                <a:cubicBezTo>
                  <a:pt x="178" y="1706"/>
                  <a:pt x="70" y="1598"/>
                  <a:pt x="70" y="1464"/>
                </a:cubicBezTo>
                <a:cubicBezTo>
                  <a:pt x="70" y="312"/>
                  <a:pt x="70" y="312"/>
                  <a:pt x="70" y="312"/>
                </a:cubicBezTo>
                <a:cubicBezTo>
                  <a:pt x="70" y="179"/>
                  <a:pt x="178" y="70"/>
                  <a:pt x="312" y="70"/>
                </a:cubicBezTo>
                <a:cubicBezTo>
                  <a:pt x="445" y="70"/>
                  <a:pt x="554" y="179"/>
                  <a:pt x="554" y="312"/>
                </a:cubicBezTo>
                <a:lnTo>
                  <a:pt x="554" y="1464"/>
                </a:lnTo>
                <a:close/>
              </a:path>
            </a:pathLst>
          </a:custGeom>
          <a:solidFill>
            <a:srgbClr val="E8DF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5" name="Freeform 391"/>
          <p:cNvSpPr>
            <a:spLocks noEditPoints="1"/>
          </p:cNvSpPr>
          <p:nvPr/>
        </p:nvSpPr>
        <p:spPr bwMode="auto">
          <a:xfrm>
            <a:off x="9879969" y="2097088"/>
            <a:ext cx="387350" cy="1106488"/>
          </a:xfrm>
          <a:custGeom>
            <a:avLst/>
            <a:gdLst>
              <a:gd name="T0" fmla="*/ 312 w 624"/>
              <a:gd name="T1" fmla="*/ 0 h 1776"/>
              <a:gd name="T2" fmla="*/ 0 w 624"/>
              <a:gd name="T3" fmla="*/ 313 h 1776"/>
              <a:gd name="T4" fmla="*/ 0 w 624"/>
              <a:gd name="T5" fmla="*/ 1464 h 1776"/>
              <a:gd name="T6" fmla="*/ 312 w 624"/>
              <a:gd name="T7" fmla="*/ 1776 h 1776"/>
              <a:gd name="T8" fmla="*/ 624 w 624"/>
              <a:gd name="T9" fmla="*/ 1464 h 1776"/>
              <a:gd name="T10" fmla="*/ 624 w 624"/>
              <a:gd name="T11" fmla="*/ 313 h 1776"/>
              <a:gd name="T12" fmla="*/ 312 w 624"/>
              <a:gd name="T13" fmla="*/ 0 h 1776"/>
              <a:gd name="T14" fmla="*/ 554 w 624"/>
              <a:gd name="T15" fmla="*/ 1464 h 1776"/>
              <a:gd name="T16" fmla="*/ 312 w 624"/>
              <a:gd name="T17" fmla="*/ 1706 h 1776"/>
              <a:gd name="T18" fmla="*/ 70 w 624"/>
              <a:gd name="T19" fmla="*/ 1464 h 1776"/>
              <a:gd name="T20" fmla="*/ 70 w 624"/>
              <a:gd name="T21" fmla="*/ 312 h 1776"/>
              <a:gd name="T22" fmla="*/ 312 w 624"/>
              <a:gd name="T23" fmla="*/ 70 h 1776"/>
              <a:gd name="T24" fmla="*/ 554 w 624"/>
              <a:gd name="T25" fmla="*/ 312 h 1776"/>
              <a:gd name="T26" fmla="*/ 554 w 624"/>
              <a:gd name="T27" fmla="*/ 1464 h 17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24" h="1776">
                <a:moveTo>
                  <a:pt x="312" y="0"/>
                </a:moveTo>
                <a:cubicBezTo>
                  <a:pt x="140" y="0"/>
                  <a:pt x="0" y="140"/>
                  <a:pt x="0" y="313"/>
                </a:cubicBezTo>
                <a:cubicBezTo>
                  <a:pt x="0" y="1464"/>
                  <a:pt x="0" y="1464"/>
                  <a:pt x="0" y="1464"/>
                </a:cubicBezTo>
                <a:cubicBezTo>
                  <a:pt x="0" y="1636"/>
                  <a:pt x="140" y="1776"/>
                  <a:pt x="312" y="1776"/>
                </a:cubicBezTo>
                <a:cubicBezTo>
                  <a:pt x="484" y="1776"/>
                  <a:pt x="624" y="1636"/>
                  <a:pt x="624" y="1464"/>
                </a:cubicBezTo>
                <a:cubicBezTo>
                  <a:pt x="624" y="313"/>
                  <a:pt x="624" y="313"/>
                  <a:pt x="624" y="313"/>
                </a:cubicBezTo>
                <a:cubicBezTo>
                  <a:pt x="624" y="140"/>
                  <a:pt x="484" y="0"/>
                  <a:pt x="312" y="0"/>
                </a:cubicBezTo>
                <a:close/>
                <a:moveTo>
                  <a:pt x="554" y="1464"/>
                </a:moveTo>
                <a:cubicBezTo>
                  <a:pt x="554" y="1598"/>
                  <a:pt x="445" y="1706"/>
                  <a:pt x="312" y="1706"/>
                </a:cubicBezTo>
                <a:cubicBezTo>
                  <a:pt x="178" y="1706"/>
                  <a:pt x="70" y="1598"/>
                  <a:pt x="70" y="1464"/>
                </a:cubicBezTo>
                <a:cubicBezTo>
                  <a:pt x="70" y="312"/>
                  <a:pt x="70" y="312"/>
                  <a:pt x="70" y="312"/>
                </a:cubicBezTo>
                <a:cubicBezTo>
                  <a:pt x="70" y="179"/>
                  <a:pt x="178" y="70"/>
                  <a:pt x="312" y="70"/>
                </a:cubicBezTo>
                <a:cubicBezTo>
                  <a:pt x="445" y="70"/>
                  <a:pt x="554" y="179"/>
                  <a:pt x="554" y="312"/>
                </a:cubicBezTo>
                <a:lnTo>
                  <a:pt x="554" y="1464"/>
                </a:lnTo>
                <a:close/>
              </a:path>
            </a:pathLst>
          </a:custGeom>
          <a:solidFill>
            <a:srgbClr val="E8DF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Freeform 392"/>
          <p:cNvSpPr>
            <a:spLocks/>
          </p:cNvSpPr>
          <p:nvPr/>
        </p:nvSpPr>
        <p:spPr bwMode="auto">
          <a:xfrm>
            <a:off x="7135182" y="1673226"/>
            <a:ext cx="457200" cy="836613"/>
          </a:xfrm>
          <a:custGeom>
            <a:avLst/>
            <a:gdLst>
              <a:gd name="T0" fmla="*/ 376 w 734"/>
              <a:gd name="T1" fmla="*/ 1343 h 1343"/>
              <a:gd name="T2" fmla="*/ 223 w 734"/>
              <a:gd name="T3" fmla="*/ 1190 h 1343"/>
              <a:gd name="T4" fmla="*/ 223 w 734"/>
              <a:gd name="T5" fmla="*/ 1159 h 1343"/>
              <a:gd name="T6" fmla="*/ 80 w 734"/>
              <a:gd name="T7" fmla="*/ 922 h 1343"/>
              <a:gd name="T8" fmla="*/ 80 w 734"/>
              <a:gd name="T9" fmla="*/ 316 h 1343"/>
              <a:gd name="T10" fmla="*/ 0 w 734"/>
              <a:gd name="T11" fmla="*/ 171 h 1343"/>
              <a:gd name="T12" fmla="*/ 172 w 734"/>
              <a:gd name="T13" fmla="*/ 0 h 1343"/>
              <a:gd name="T14" fmla="*/ 563 w 734"/>
              <a:gd name="T15" fmla="*/ 0 h 1343"/>
              <a:gd name="T16" fmla="*/ 734 w 734"/>
              <a:gd name="T17" fmla="*/ 171 h 1343"/>
              <a:gd name="T18" fmla="*/ 655 w 734"/>
              <a:gd name="T19" fmla="*/ 316 h 1343"/>
              <a:gd name="T20" fmla="*/ 655 w 734"/>
              <a:gd name="T21" fmla="*/ 922 h 1343"/>
              <a:gd name="T22" fmla="*/ 530 w 734"/>
              <a:gd name="T23" fmla="*/ 1149 h 1343"/>
              <a:gd name="T24" fmla="*/ 530 w 734"/>
              <a:gd name="T25" fmla="*/ 1190 h 1343"/>
              <a:gd name="T26" fmla="*/ 376 w 734"/>
              <a:gd name="T27" fmla="*/ 1343 h 1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34" h="1343">
                <a:moveTo>
                  <a:pt x="376" y="1343"/>
                </a:moveTo>
                <a:cubicBezTo>
                  <a:pt x="292" y="1343"/>
                  <a:pt x="223" y="1274"/>
                  <a:pt x="223" y="1190"/>
                </a:cubicBezTo>
                <a:cubicBezTo>
                  <a:pt x="223" y="1159"/>
                  <a:pt x="223" y="1159"/>
                  <a:pt x="223" y="1159"/>
                </a:cubicBezTo>
                <a:cubicBezTo>
                  <a:pt x="136" y="1113"/>
                  <a:pt x="80" y="1023"/>
                  <a:pt x="80" y="922"/>
                </a:cubicBezTo>
                <a:cubicBezTo>
                  <a:pt x="80" y="316"/>
                  <a:pt x="80" y="316"/>
                  <a:pt x="80" y="316"/>
                </a:cubicBezTo>
                <a:cubicBezTo>
                  <a:pt x="32" y="285"/>
                  <a:pt x="0" y="231"/>
                  <a:pt x="0" y="171"/>
                </a:cubicBezTo>
                <a:cubicBezTo>
                  <a:pt x="0" y="76"/>
                  <a:pt x="77" y="0"/>
                  <a:pt x="172" y="0"/>
                </a:cubicBezTo>
                <a:cubicBezTo>
                  <a:pt x="563" y="0"/>
                  <a:pt x="563" y="0"/>
                  <a:pt x="563" y="0"/>
                </a:cubicBezTo>
                <a:cubicBezTo>
                  <a:pt x="658" y="0"/>
                  <a:pt x="734" y="76"/>
                  <a:pt x="734" y="171"/>
                </a:cubicBezTo>
                <a:cubicBezTo>
                  <a:pt x="734" y="231"/>
                  <a:pt x="704" y="285"/>
                  <a:pt x="655" y="316"/>
                </a:cubicBezTo>
                <a:cubicBezTo>
                  <a:pt x="655" y="922"/>
                  <a:pt x="655" y="922"/>
                  <a:pt x="655" y="922"/>
                </a:cubicBezTo>
                <a:cubicBezTo>
                  <a:pt x="655" y="1016"/>
                  <a:pt x="607" y="1100"/>
                  <a:pt x="530" y="1149"/>
                </a:cubicBezTo>
                <a:cubicBezTo>
                  <a:pt x="530" y="1190"/>
                  <a:pt x="530" y="1190"/>
                  <a:pt x="530" y="1190"/>
                </a:cubicBezTo>
                <a:cubicBezTo>
                  <a:pt x="530" y="1274"/>
                  <a:pt x="461" y="1343"/>
                  <a:pt x="376" y="13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7" name="Freeform 393"/>
          <p:cNvSpPr>
            <a:spLocks/>
          </p:cNvSpPr>
          <p:nvPr/>
        </p:nvSpPr>
        <p:spPr bwMode="auto">
          <a:xfrm>
            <a:off x="7178044" y="1714501"/>
            <a:ext cx="373063" cy="754063"/>
          </a:xfrm>
          <a:custGeom>
            <a:avLst/>
            <a:gdLst>
              <a:gd name="T0" fmla="*/ 496 w 601"/>
              <a:gd name="T1" fmla="*/ 0 h 1210"/>
              <a:gd name="T2" fmla="*/ 105 w 601"/>
              <a:gd name="T3" fmla="*/ 0 h 1210"/>
              <a:gd name="T4" fmla="*/ 0 w 601"/>
              <a:gd name="T5" fmla="*/ 105 h 1210"/>
              <a:gd name="T6" fmla="*/ 80 w 601"/>
              <a:gd name="T7" fmla="*/ 206 h 1210"/>
              <a:gd name="T8" fmla="*/ 80 w 601"/>
              <a:gd name="T9" fmla="*/ 856 h 1210"/>
              <a:gd name="T10" fmla="*/ 222 w 601"/>
              <a:gd name="T11" fmla="*/ 1049 h 1210"/>
              <a:gd name="T12" fmla="*/ 222 w 601"/>
              <a:gd name="T13" fmla="*/ 1124 h 1210"/>
              <a:gd name="T14" fmla="*/ 309 w 601"/>
              <a:gd name="T15" fmla="*/ 1210 h 1210"/>
              <a:gd name="T16" fmla="*/ 396 w 601"/>
              <a:gd name="T17" fmla="*/ 1124 h 1210"/>
              <a:gd name="T18" fmla="*/ 396 w 601"/>
              <a:gd name="T19" fmla="*/ 1042 h 1210"/>
              <a:gd name="T20" fmla="*/ 521 w 601"/>
              <a:gd name="T21" fmla="*/ 856 h 1210"/>
              <a:gd name="T22" fmla="*/ 521 w 601"/>
              <a:gd name="T23" fmla="*/ 206 h 1210"/>
              <a:gd name="T24" fmla="*/ 601 w 601"/>
              <a:gd name="T25" fmla="*/ 105 h 1210"/>
              <a:gd name="T26" fmla="*/ 496 w 601"/>
              <a:gd name="T27" fmla="*/ 0 h 1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01" h="1210">
                <a:moveTo>
                  <a:pt x="496" y="0"/>
                </a:moveTo>
                <a:cubicBezTo>
                  <a:pt x="105" y="0"/>
                  <a:pt x="105" y="0"/>
                  <a:pt x="105" y="0"/>
                </a:cubicBezTo>
                <a:cubicBezTo>
                  <a:pt x="47" y="0"/>
                  <a:pt x="0" y="47"/>
                  <a:pt x="0" y="105"/>
                </a:cubicBezTo>
                <a:cubicBezTo>
                  <a:pt x="0" y="154"/>
                  <a:pt x="34" y="195"/>
                  <a:pt x="80" y="206"/>
                </a:cubicBezTo>
                <a:cubicBezTo>
                  <a:pt x="80" y="856"/>
                  <a:pt x="80" y="856"/>
                  <a:pt x="80" y="856"/>
                </a:cubicBezTo>
                <a:cubicBezTo>
                  <a:pt x="80" y="947"/>
                  <a:pt x="140" y="1023"/>
                  <a:pt x="222" y="1049"/>
                </a:cubicBezTo>
                <a:cubicBezTo>
                  <a:pt x="222" y="1124"/>
                  <a:pt x="222" y="1124"/>
                  <a:pt x="222" y="1124"/>
                </a:cubicBezTo>
                <a:cubicBezTo>
                  <a:pt x="222" y="1172"/>
                  <a:pt x="261" y="1210"/>
                  <a:pt x="309" y="1210"/>
                </a:cubicBezTo>
                <a:cubicBezTo>
                  <a:pt x="357" y="1210"/>
                  <a:pt x="396" y="1172"/>
                  <a:pt x="396" y="1124"/>
                </a:cubicBezTo>
                <a:cubicBezTo>
                  <a:pt x="396" y="1042"/>
                  <a:pt x="396" y="1042"/>
                  <a:pt x="396" y="1042"/>
                </a:cubicBezTo>
                <a:cubicBezTo>
                  <a:pt x="469" y="1012"/>
                  <a:pt x="521" y="940"/>
                  <a:pt x="521" y="856"/>
                </a:cubicBezTo>
                <a:cubicBezTo>
                  <a:pt x="521" y="206"/>
                  <a:pt x="521" y="206"/>
                  <a:pt x="521" y="206"/>
                </a:cubicBezTo>
                <a:cubicBezTo>
                  <a:pt x="567" y="195"/>
                  <a:pt x="601" y="154"/>
                  <a:pt x="601" y="105"/>
                </a:cubicBezTo>
                <a:cubicBezTo>
                  <a:pt x="601" y="47"/>
                  <a:pt x="554" y="0"/>
                  <a:pt x="496" y="0"/>
                </a:cubicBezTo>
                <a:close/>
              </a:path>
            </a:pathLst>
          </a:custGeom>
          <a:solidFill>
            <a:srgbClr val="6173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8" name="Rectangle 394"/>
          <p:cNvSpPr>
            <a:spLocks noChangeArrowheads="1"/>
          </p:cNvSpPr>
          <p:nvPr/>
        </p:nvSpPr>
        <p:spPr bwMode="auto">
          <a:xfrm>
            <a:off x="7251069" y="2044701"/>
            <a:ext cx="227013" cy="95250"/>
          </a:xfrm>
          <a:prstGeom prst="rect">
            <a:avLst/>
          </a:prstGeom>
          <a:solidFill>
            <a:srgbClr val="AECC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9" name="Freeform 395"/>
          <p:cNvSpPr>
            <a:spLocks/>
          </p:cNvSpPr>
          <p:nvPr/>
        </p:nvSpPr>
        <p:spPr bwMode="auto">
          <a:xfrm>
            <a:off x="7251069" y="2139951"/>
            <a:ext cx="227013" cy="304800"/>
          </a:xfrm>
          <a:custGeom>
            <a:avLst/>
            <a:gdLst>
              <a:gd name="T0" fmla="*/ 0 w 365"/>
              <a:gd name="T1" fmla="*/ 0 h 491"/>
              <a:gd name="T2" fmla="*/ 0 w 365"/>
              <a:gd name="T3" fmla="*/ 174 h 491"/>
              <a:gd name="T4" fmla="*/ 115 w 365"/>
              <a:gd name="T5" fmla="*/ 331 h 491"/>
              <a:gd name="T6" fmla="*/ 142 w 365"/>
              <a:gd name="T7" fmla="*/ 339 h 491"/>
              <a:gd name="T8" fmla="*/ 142 w 365"/>
              <a:gd name="T9" fmla="*/ 367 h 491"/>
              <a:gd name="T10" fmla="*/ 142 w 365"/>
              <a:gd name="T11" fmla="*/ 442 h 491"/>
              <a:gd name="T12" fmla="*/ 191 w 365"/>
              <a:gd name="T13" fmla="*/ 491 h 491"/>
              <a:gd name="T14" fmla="*/ 240 w 365"/>
              <a:gd name="T15" fmla="*/ 442 h 491"/>
              <a:gd name="T16" fmla="*/ 240 w 365"/>
              <a:gd name="T17" fmla="*/ 360 h 491"/>
              <a:gd name="T18" fmla="*/ 240 w 365"/>
              <a:gd name="T19" fmla="*/ 335 h 491"/>
              <a:gd name="T20" fmla="*/ 264 w 365"/>
              <a:gd name="T21" fmla="*/ 325 h 491"/>
              <a:gd name="T22" fmla="*/ 365 w 365"/>
              <a:gd name="T23" fmla="*/ 174 h 491"/>
              <a:gd name="T24" fmla="*/ 365 w 365"/>
              <a:gd name="T25" fmla="*/ 0 h 491"/>
              <a:gd name="T26" fmla="*/ 0 w 365"/>
              <a:gd name="T27" fmla="*/ 0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65" h="491">
                <a:moveTo>
                  <a:pt x="0" y="0"/>
                </a:moveTo>
                <a:cubicBezTo>
                  <a:pt x="0" y="174"/>
                  <a:pt x="0" y="174"/>
                  <a:pt x="0" y="174"/>
                </a:cubicBezTo>
                <a:cubicBezTo>
                  <a:pt x="0" y="245"/>
                  <a:pt x="47" y="310"/>
                  <a:pt x="115" y="331"/>
                </a:cubicBezTo>
                <a:cubicBezTo>
                  <a:pt x="142" y="339"/>
                  <a:pt x="142" y="339"/>
                  <a:pt x="142" y="339"/>
                </a:cubicBezTo>
                <a:cubicBezTo>
                  <a:pt x="142" y="367"/>
                  <a:pt x="142" y="367"/>
                  <a:pt x="142" y="367"/>
                </a:cubicBezTo>
                <a:cubicBezTo>
                  <a:pt x="142" y="442"/>
                  <a:pt x="142" y="442"/>
                  <a:pt x="142" y="442"/>
                </a:cubicBezTo>
                <a:cubicBezTo>
                  <a:pt x="142" y="469"/>
                  <a:pt x="164" y="491"/>
                  <a:pt x="191" y="491"/>
                </a:cubicBezTo>
                <a:cubicBezTo>
                  <a:pt x="218" y="491"/>
                  <a:pt x="240" y="469"/>
                  <a:pt x="240" y="442"/>
                </a:cubicBezTo>
                <a:cubicBezTo>
                  <a:pt x="240" y="360"/>
                  <a:pt x="240" y="360"/>
                  <a:pt x="240" y="360"/>
                </a:cubicBezTo>
                <a:cubicBezTo>
                  <a:pt x="240" y="335"/>
                  <a:pt x="240" y="335"/>
                  <a:pt x="240" y="335"/>
                </a:cubicBezTo>
                <a:cubicBezTo>
                  <a:pt x="264" y="325"/>
                  <a:pt x="264" y="325"/>
                  <a:pt x="264" y="325"/>
                </a:cubicBezTo>
                <a:cubicBezTo>
                  <a:pt x="326" y="300"/>
                  <a:pt x="365" y="241"/>
                  <a:pt x="365" y="174"/>
                </a:cubicBezTo>
                <a:cubicBezTo>
                  <a:pt x="365" y="0"/>
                  <a:pt x="365" y="0"/>
                  <a:pt x="365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AECC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0" name="Freeform 396"/>
          <p:cNvSpPr>
            <a:spLocks/>
          </p:cNvSpPr>
          <p:nvPr/>
        </p:nvSpPr>
        <p:spPr bwMode="auto">
          <a:xfrm>
            <a:off x="7305044" y="1920876"/>
            <a:ext cx="117475" cy="17463"/>
          </a:xfrm>
          <a:custGeom>
            <a:avLst/>
            <a:gdLst>
              <a:gd name="T0" fmla="*/ 14 w 190"/>
              <a:gd name="T1" fmla="*/ 28 h 28"/>
              <a:gd name="T2" fmla="*/ 0 w 190"/>
              <a:gd name="T3" fmla="*/ 14 h 28"/>
              <a:gd name="T4" fmla="*/ 0 w 190"/>
              <a:gd name="T5" fmla="*/ 14 h 28"/>
              <a:gd name="T6" fmla="*/ 14 w 190"/>
              <a:gd name="T7" fmla="*/ 0 h 28"/>
              <a:gd name="T8" fmla="*/ 14 w 190"/>
              <a:gd name="T9" fmla="*/ 0 h 28"/>
              <a:gd name="T10" fmla="*/ 176 w 190"/>
              <a:gd name="T11" fmla="*/ 0 h 28"/>
              <a:gd name="T12" fmla="*/ 190 w 190"/>
              <a:gd name="T13" fmla="*/ 14 h 28"/>
              <a:gd name="T14" fmla="*/ 190 w 190"/>
              <a:gd name="T15" fmla="*/ 14 h 28"/>
              <a:gd name="T16" fmla="*/ 176 w 190"/>
              <a:gd name="T17" fmla="*/ 28 h 28"/>
              <a:gd name="T18" fmla="*/ 176 w 190"/>
              <a:gd name="T19" fmla="*/ 28 h 28"/>
              <a:gd name="T20" fmla="*/ 14 w 190"/>
              <a:gd name="T21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0" h="28">
                <a:moveTo>
                  <a:pt x="14" y="28"/>
                </a:moveTo>
                <a:cubicBezTo>
                  <a:pt x="6" y="28"/>
                  <a:pt x="0" y="22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184" y="0"/>
                  <a:pt x="190" y="6"/>
                  <a:pt x="190" y="14"/>
                </a:cubicBezTo>
                <a:cubicBezTo>
                  <a:pt x="190" y="14"/>
                  <a:pt x="190" y="14"/>
                  <a:pt x="190" y="14"/>
                </a:cubicBezTo>
                <a:cubicBezTo>
                  <a:pt x="190" y="22"/>
                  <a:pt x="184" y="28"/>
                  <a:pt x="176" y="28"/>
                </a:cubicBezTo>
                <a:cubicBezTo>
                  <a:pt x="176" y="28"/>
                  <a:pt x="176" y="28"/>
                  <a:pt x="176" y="28"/>
                </a:cubicBezTo>
                <a:cubicBezTo>
                  <a:pt x="14" y="28"/>
                  <a:pt x="14" y="28"/>
                  <a:pt x="14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1" name="Freeform 397"/>
          <p:cNvSpPr>
            <a:spLocks/>
          </p:cNvSpPr>
          <p:nvPr/>
        </p:nvSpPr>
        <p:spPr bwMode="auto">
          <a:xfrm>
            <a:off x="7305044" y="1974851"/>
            <a:ext cx="117475" cy="17463"/>
          </a:xfrm>
          <a:custGeom>
            <a:avLst/>
            <a:gdLst>
              <a:gd name="T0" fmla="*/ 14 w 190"/>
              <a:gd name="T1" fmla="*/ 28 h 28"/>
              <a:gd name="T2" fmla="*/ 0 w 190"/>
              <a:gd name="T3" fmla="*/ 14 h 28"/>
              <a:gd name="T4" fmla="*/ 0 w 190"/>
              <a:gd name="T5" fmla="*/ 14 h 28"/>
              <a:gd name="T6" fmla="*/ 14 w 190"/>
              <a:gd name="T7" fmla="*/ 0 h 28"/>
              <a:gd name="T8" fmla="*/ 14 w 190"/>
              <a:gd name="T9" fmla="*/ 0 h 28"/>
              <a:gd name="T10" fmla="*/ 176 w 190"/>
              <a:gd name="T11" fmla="*/ 0 h 28"/>
              <a:gd name="T12" fmla="*/ 190 w 190"/>
              <a:gd name="T13" fmla="*/ 14 h 28"/>
              <a:gd name="T14" fmla="*/ 190 w 190"/>
              <a:gd name="T15" fmla="*/ 14 h 28"/>
              <a:gd name="T16" fmla="*/ 176 w 190"/>
              <a:gd name="T17" fmla="*/ 28 h 28"/>
              <a:gd name="T18" fmla="*/ 176 w 190"/>
              <a:gd name="T19" fmla="*/ 28 h 28"/>
              <a:gd name="T20" fmla="*/ 14 w 190"/>
              <a:gd name="T21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0" h="28">
                <a:moveTo>
                  <a:pt x="14" y="28"/>
                </a:moveTo>
                <a:cubicBezTo>
                  <a:pt x="6" y="28"/>
                  <a:pt x="0" y="22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184" y="0"/>
                  <a:pt x="190" y="6"/>
                  <a:pt x="190" y="14"/>
                </a:cubicBezTo>
                <a:cubicBezTo>
                  <a:pt x="190" y="14"/>
                  <a:pt x="190" y="14"/>
                  <a:pt x="190" y="14"/>
                </a:cubicBezTo>
                <a:cubicBezTo>
                  <a:pt x="190" y="22"/>
                  <a:pt x="184" y="28"/>
                  <a:pt x="176" y="28"/>
                </a:cubicBezTo>
                <a:cubicBezTo>
                  <a:pt x="176" y="28"/>
                  <a:pt x="176" y="28"/>
                  <a:pt x="176" y="28"/>
                </a:cubicBezTo>
                <a:cubicBezTo>
                  <a:pt x="14" y="28"/>
                  <a:pt x="14" y="28"/>
                  <a:pt x="14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2" name="Freeform 398"/>
          <p:cNvSpPr>
            <a:spLocks/>
          </p:cNvSpPr>
          <p:nvPr/>
        </p:nvSpPr>
        <p:spPr bwMode="auto">
          <a:xfrm>
            <a:off x="7305044" y="2028826"/>
            <a:ext cx="117475" cy="17463"/>
          </a:xfrm>
          <a:custGeom>
            <a:avLst/>
            <a:gdLst>
              <a:gd name="T0" fmla="*/ 14 w 190"/>
              <a:gd name="T1" fmla="*/ 28 h 28"/>
              <a:gd name="T2" fmla="*/ 0 w 190"/>
              <a:gd name="T3" fmla="*/ 14 h 28"/>
              <a:gd name="T4" fmla="*/ 0 w 190"/>
              <a:gd name="T5" fmla="*/ 14 h 28"/>
              <a:gd name="T6" fmla="*/ 14 w 190"/>
              <a:gd name="T7" fmla="*/ 0 h 28"/>
              <a:gd name="T8" fmla="*/ 14 w 190"/>
              <a:gd name="T9" fmla="*/ 0 h 28"/>
              <a:gd name="T10" fmla="*/ 176 w 190"/>
              <a:gd name="T11" fmla="*/ 0 h 28"/>
              <a:gd name="T12" fmla="*/ 190 w 190"/>
              <a:gd name="T13" fmla="*/ 14 h 28"/>
              <a:gd name="T14" fmla="*/ 190 w 190"/>
              <a:gd name="T15" fmla="*/ 14 h 28"/>
              <a:gd name="T16" fmla="*/ 176 w 190"/>
              <a:gd name="T17" fmla="*/ 28 h 28"/>
              <a:gd name="T18" fmla="*/ 176 w 190"/>
              <a:gd name="T19" fmla="*/ 28 h 28"/>
              <a:gd name="T20" fmla="*/ 14 w 190"/>
              <a:gd name="T21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0" h="28">
                <a:moveTo>
                  <a:pt x="14" y="28"/>
                </a:moveTo>
                <a:cubicBezTo>
                  <a:pt x="6" y="28"/>
                  <a:pt x="0" y="21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184" y="0"/>
                  <a:pt x="190" y="6"/>
                  <a:pt x="190" y="14"/>
                </a:cubicBezTo>
                <a:cubicBezTo>
                  <a:pt x="190" y="14"/>
                  <a:pt x="190" y="14"/>
                  <a:pt x="190" y="14"/>
                </a:cubicBezTo>
                <a:cubicBezTo>
                  <a:pt x="190" y="21"/>
                  <a:pt x="184" y="28"/>
                  <a:pt x="176" y="28"/>
                </a:cubicBezTo>
                <a:cubicBezTo>
                  <a:pt x="176" y="28"/>
                  <a:pt x="176" y="28"/>
                  <a:pt x="176" y="28"/>
                </a:cubicBezTo>
                <a:cubicBezTo>
                  <a:pt x="14" y="28"/>
                  <a:pt x="14" y="28"/>
                  <a:pt x="14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3" name="Freeform 399"/>
          <p:cNvSpPr>
            <a:spLocks/>
          </p:cNvSpPr>
          <p:nvPr/>
        </p:nvSpPr>
        <p:spPr bwMode="auto">
          <a:xfrm>
            <a:off x="7305044" y="2082801"/>
            <a:ext cx="117475" cy="17463"/>
          </a:xfrm>
          <a:custGeom>
            <a:avLst/>
            <a:gdLst>
              <a:gd name="T0" fmla="*/ 14 w 190"/>
              <a:gd name="T1" fmla="*/ 28 h 28"/>
              <a:gd name="T2" fmla="*/ 0 w 190"/>
              <a:gd name="T3" fmla="*/ 14 h 28"/>
              <a:gd name="T4" fmla="*/ 0 w 190"/>
              <a:gd name="T5" fmla="*/ 14 h 28"/>
              <a:gd name="T6" fmla="*/ 14 w 190"/>
              <a:gd name="T7" fmla="*/ 0 h 28"/>
              <a:gd name="T8" fmla="*/ 14 w 190"/>
              <a:gd name="T9" fmla="*/ 0 h 28"/>
              <a:gd name="T10" fmla="*/ 176 w 190"/>
              <a:gd name="T11" fmla="*/ 0 h 28"/>
              <a:gd name="T12" fmla="*/ 190 w 190"/>
              <a:gd name="T13" fmla="*/ 14 h 28"/>
              <a:gd name="T14" fmla="*/ 190 w 190"/>
              <a:gd name="T15" fmla="*/ 14 h 28"/>
              <a:gd name="T16" fmla="*/ 176 w 190"/>
              <a:gd name="T17" fmla="*/ 28 h 28"/>
              <a:gd name="T18" fmla="*/ 176 w 190"/>
              <a:gd name="T19" fmla="*/ 28 h 28"/>
              <a:gd name="T20" fmla="*/ 14 w 190"/>
              <a:gd name="T21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0" h="28">
                <a:moveTo>
                  <a:pt x="14" y="28"/>
                </a:moveTo>
                <a:cubicBezTo>
                  <a:pt x="6" y="28"/>
                  <a:pt x="0" y="22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184" y="0"/>
                  <a:pt x="190" y="6"/>
                  <a:pt x="190" y="14"/>
                </a:cubicBezTo>
                <a:cubicBezTo>
                  <a:pt x="190" y="14"/>
                  <a:pt x="190" y="14"/>
                  <a:pt x="190" y="14"/>
                </a:cubicBezTo>
                <a:cubicBezTo>
                  <a:pt x="190" y="22"/>
                  <a:pt x="184" y="28"/>
                  <a:pt x="176" y="28"/>
                </a:cubicBezTo>
                <a:cubicBezTo>
                  <a:pt x="176" y="28"/>
                  <a:pt x="176" y="28"/>
                  <a:pt x="176" y="28"/>
                </a:cubicBezTo>
                <a:cubicBezTo>
                  <a:pt x="14" y="28"/>
                  <a:pt x="14" y="28"/>
                  <a:pt x="14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4" name="Freeform 400"/>
          <p:cNvSpPr>
            <a:spLocks/>
          </p:cNvSpPr>
          <p:nvPr/>
        </p:nvSpPr>
        <p:spPr bwMode="auto">
          <a:xfrm>
            <a:off x="7305044" y="2136776"/>
            <a:ext cx="117475" cy="17463"/>
          </a:xfrm>
          <a:custGeom>
            <a:avLst/>
            <a:gdLst>
              <a:gd name="T0" fmla="*/ 14 w 190"/>
              <a:gd name="T1" fmla="*/ 28 h 28"/>
              <a:gd name="T2" fmla="*/ 0 w 190"/>
              <a:gd name="T3" fmla="*/ 14 h 28"/>
              <a:gd name="T4" fmla="*/ 0 w 190"/>
              <a:gd name="T5" fmla="*/ 14 h 28"/>
              <a:gd name="T6" fmla="*/ 14 w 190"/>
              <a:gd name="T7" fmla="*/ 0 h 28"/>
              <a:gd name="T8" fmla="*/ 14 w 190"/>
              <a:gd name="T9" fmla="*/ 0 h 28"/>
              <a:gd name="T10" fmla="*/ 176 w 190"/>
              <a:gd name="T11" fmla="*/ 0 h 28"/>
              <a:gd name="T12" fmla="*/ 190 w 190"/>
              <a:gd name="T13" fmla="*/ 14 h 28"/>
              <a:gd name="T14" fmla="*/ 190 w 190"/>
              <a:gd name="T15" fmla="*/ 14 h 28"/>
              <a:gd name="T16" fmla="*/ 176 w 190"/>
              <a:gd name="T17" fmla="*/ 28 h 28"/>
              <a:gd name="T18" fmla="*/ 176 w 190"/>
              <a:gd name="T19" fmla="*/ 28 h 28"/>
              <a:gd name="T20" fmla="*/ 14 w 190"/>
              <a:gd name="T21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0" h="28">
                <a:moveTo>
                  <a:pt x="14" y="28"/>
                </a:moveTo>
                <a:cubicBezTo>
                  <a:pt x="6" y="28"/>
                  <a:pt x="0" y="21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184" y="0"/>
                  <a:pt x="190" y="6"/>
                  <a:pt x="190" y="14"/>
                </a:cubicBezTo>
                <a:cubicBezTo>
                  <a:pt x="190" y="14"/>
                  <a:pt x="190" y="14"/>
                  <a:pt x="190" y="14"/>
                </a:cubicBezTo>
                <a:cubicBezTo>
                  <a:pt x="190" y="21"/>
                  <a:pt x="184" y="28"/>
                  <a:pt x="176" y="28"/>
                </a:cubicBezTo>
                <a:cubicBezTo>
                  <a:pt x="176" y="28"/>
                  <a:pt x="176" y="28"/>
                  <a:pt x="176" y="28"/>
                </a:cubicBezTo>
                <a:cubicBezTo>
                  <a:pt x="14" y="28"/>
                  <a:pt x="14" y="28"/>
                  <a:pt x="14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5" name="Freeform 401"/>
          <p:cNvSpPr>
            <a:spLocks/>
          </p:cNvSpPr>
          <p:nvPr/>
        </p:nvSpPr>
        <p:spPr bwMode="auto">
          <a:xfrm>
            <a:off x="7305044" y="2190751"/>
            <a:ext cx="117475" cy="17463"/>
          </a:xfrm>
          <a:custGeom>
            <a:avLst/>
            <a:gdLst>
              <a:gd name="T0" fmla="*/ 14 w 190"/>
              <a:gd name="T1" fmla="*/ 28 h 28"/>
              <a:gd name="T2" fmla="*/ 0 w 190"/>
              <a:gd name="T3" fmla="*/ 14 h 28"/>
              <a:gd name="T4" fmla="*/ 0 w 190"/>
              <a:gd name="T5" fmla="*/ 14 h 28"/>
              <a:gd name="T6" fmla="*/ 14 w 190"/>
              <a:gd name="T7" fmla="*/ 0 h 28"/>
              <a:gd name="T8" fmla="*/ 14 w 190"/>
              <a:gd name="T9" fmla="*/ 0 h 28"/>
              <a:gd name="T10" fmla="*/ 176 w 190"/>
              <a:gd name="T11" fmla="*/ 0 h 28"/>
              <a:gd name="T12" fmla="*/ 190 w 190"/>
              <a:gd name="T13" fmla="*/ 14 h 28"/>
              <a:gd name="T14" fmla="*/ 190 w 190"/>
              <a:gd name="T15" fmla="*/ 14 h 28"/>
              <a:gd name="T16" fmla="*/ 176 w 190"/>
              <a:gd name="T17" fmla="*/ 28 h 28"/>
              <a:gd name="T18" fmla="*/ 176 w 190"/>
              <a:gd name="T19" fmla="*/ 28 h 28"/>
              <a:gd name="T20" fmla="*/ 14 w 190"/>
              <a:gd name="T21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0" h="28">
                <a:moveTo>
                  <a:pt x="14" y="28"/>
                </a:moveTo>
                <a:cubicBezTo>
                  <a:pt x="6" y="28"/>
                  <a:pt x="0" y="22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184" y="0"/>
                  <a:pt x="190" y="6"/>
                  <a:pt x="190" y="14"/>
                </a:cubicBezTo>
                <a:cubicBezTo>
                  <a:pt x="190" y="14"/>
                  <a:pt x="190" y="14"/>
                  <a:pt x="190" y="14"/>
                </a:cubicBezTo>
                <a:cubicBezTo>
                  <a:pt x="190" y="22"/>
                  <a:pt x="184" y="28"/>
                  <a:pt x="176" y="28"/>
                </a:cubicBezTo>
                <a:cubicBezTo>
                  <a:pt x="176" y="28"/>
                  <a:pt x="176" y="28"/>
                  <a:pt x="176" y="28"/>
                </a:cubicBezTo>
                <a:cubicBezTo>
                  <a:pt x="14" y="28"/>
                  <a:pt x="14" y="28"/>
                  <a:pt x="14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" name="Freeform 402"/>
          <p:cNvSpPr>
            <a:spLocks/>
          </p:cNvSpPr>
          <p:nvPr/>
        </p:nvSpPr>
        <p:spPr bwMode="auto">
          <a:xfrm>
            <a:off x="7305044" y="2244726"/>
            <a:ext cx="117475" cy="17463"/>
          </a:xfrm>
          <a:custGeom>
            <a:avLst/>
            <a:gdLst>
              <a:gd name="T0" fmla="*/ 14 w 190"/>
              <a:gd name="T1" fmla="*/ 29 h 29"/>
              <a:gd name="T2" fmla="*/ 0 w 190"/>
              <a:gd name="T3" fmla="*/ 15 h 29"/>
              <a:gd name="T4" fmla="*/ 0 w 190"/>
              <a:gd name="T5" fmla="*/ 15 h 29"/>
              <a:gd name="T6" fmla="*/ 14 w 190"/>
              <a:gd name="T7" fmla="*/ 0 h 29"/>
              <a:gd name="T8" fmla="*/ 14 w 190"/>
              <a:gd name="T9" fmla="*/ 0 h 29"/>
              <a:gd name="T10" fmla="*/ 176 w 190"/>
              <a:gd name="T11" fmla="*/ 0 h 29"/>
              <a:gd name="T12" fmla="*/ 190 w 190"/>
              <a:gd name="T13" fmla="*/ 15 h 29"/>
              <a:gd name="T14" fmla="*/ 190 w 190"/>
              <a:gd name="T15" fmla="*/ 15 h 29"/>
              <a:gd name="T16" fmla="*/ 176 w 190"/>
              <a:gd name="T17" fmla="*/ 29 h 29"/>
              <a:gd name="T18" fmla="*/ 176 w 190"/>
              <a:gd name="T19" fmla="*/ 29 h 29"/>
              <a:gd name="T20" fmla="*/ 14 w 190"/>
              <a:gd name="T21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0" h="29">
                <a:moveTo>
                  <a:pt x="14" y="29"/>
                </a:moveTo>
                <a:cubicBezTo>
                  <a:pt x="6" y="29"/>
                  <a:pt x="0" y="22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7"/>
                  <a:pt x="6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184" y="0"/>
                  <a:pt x="190" y="7"/>
                  <a:pt x="190" y="15"/>
                </a:cubicBezTo>
                <a:cubicBezTo>
                  <a:pt x="190" y="15"/>
                  <a:pt x="190" y="15"/>
                  <a:pt x="190" y="15"/>
                </a:cubicBezTo>
                <a:cubicBezTo>
                  <a:pt x="190" y="22"/>
                  <a:pt x="184" y="29"/>
                  <a:pt x="176" y="29"/>
                </a:cubicBezTo>
                <a:cubicBezTo>
                  <a:pt x="176" y="29"/>
                  <a:pt x="176" y="29"/>
                  <a:pt x="176" y="29"/>
                </a:cubicBezTo>
                <a:cubicBezTo>
                  <a:pt x="14" y="29"/>
                  <a:pt x="14" y="29"/>
                  <a:pt x="14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Freeform 403"/>
          <p:cNvSpPr>
            <a:spLocks/>
          </p:cNvSpPr>
          <p:nvPr/>
        </p:nvSpPr>
        <p:spPr bwMode="auto">
          <a:xfrm>
            <a:off x="7260594" y="2617788"/>
            <a:ext cx="196850" cy="390525"/>
          </a:xfrm>
          <a:custGeom>
            <a:avLst/>
            <a:gdLst>
              <a:gd name="T0" fmla="*/ 317 w 317"/>
              <a:gd name="T1" fmla="*/ 468 h 627"/>
              <a:gd name="T2" fmla="*/ 159 w 317"/>
              <a:gd name="T3" fmla="*/ 627 h 627"/>
              <a:gd name="T4" fmla="*/ 0 w 317"/>
              <a:gd name="T5" fmla="*/ 468 h 627"/>
              <a:gd name="T6" fmla="*/ 159 w 317"/>
              <a:gd name="T7" fmla="*/ 0 h 627"/>
              <a:gd name="T8" fmla="*/ 317 w 317"/>
              <a:gd name="T9" fmla="*/ 468 h 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7" h="627">
                <a:moveTo>
                  <a:pt x="317" y="468"/>
                </a:moveTo>
                <a:cubicBezTo>
                  <a:pt x="317" y="556"/>
                  <a:pt x="246" y="627"/>
                  <a:pt x="159" y="627"/>
                </a:cubicBezTo>
                <a:cubicBezTo>
                  <a:pt x="71" y="627"/>
                  <a:pt x="0" y="556"/>
                  <a:pt x="0" y="468"/>
                </a:cubicBezTo>
                <a:cubicBezTo>
                  <a:pt x="0" y="380"/>
                  <a:pt x="159" y="0"/>
                  <a:pt x="159" y="0"/>
                </a:cubicBezTo>
                <a:cubicBezTo>
                  <a:pt x="159" y="0"/>
                  <a:pt x="317" y="380"/>
                  <a:pt x="317" y="4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8" name="Freeform 404"/>
          <p:cNvSpPr>
            <a:spLocks/>
          </p:cNvSpPr>
          <p:nvPr/>
        </p:nvSpPr>
        <p:spPr bwMode="auto">
          <a:xfrm>
            <a:off x="7146294" y="2987676"/>
            <a:ext cx="144463" cy="209550"/>
          </a:xfrm>
          <a:custGeom>
            <a:avLst/>
            <a:gdLst>
              <a:gd name="T0" fmla="*/ 231 w 232"/>
              <a:gd name="T1" fmla="*/ 219 h 337"/>
              <a:gd name="T2" fmla="*/ 118 w 232"/>
              <a:gd name="T3" fmla="*/ 336 h 337"/>
              <a:gd name="T4" fmla="*/ 1 w 232"/>
              <a:gd name="T5" fmla="*/ 223 h 337"/>
              <a:gd name="T6" fmla="*/ 113 w 232"/>
              <a:gd name="T7" fmla="*/ 0 h 337"/>
              <a:gd name="T8" fmla="*/ 231 w 232"/>
              <a:gd name="T9" fmla="*/ 219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2" h="337">
                <a:moveTo>
                  <a:pt x="231" y="219"/>
                </a:moveTo>
                <a:cubicBezTo>
                  <a:pt x="232" y="283"/>
                  <a:pt x="181" y="335"/>
                  <a:pt x="118" y="336"/>
                </a:cubicBezTo>
                <a:cubicBezTo>
                  <a:pt x="54" y="337"/>
                  <a:pt x="2" y="286"/>
                  <a:pt x="1" y="223"/>
                </a:cubicBezTo>
                <a:cubicBezTo>
                  <a:pt x="0" y="159"/>
                  <a:pt x="113" y="0"/>
                  <a:pt x="113" y="0"/>
                </a:cubicBezTo>
                <a:cubicBezTo>
                  <a:pt x="113" y="0"/>
                  <a:pt x="230" y="156"/>
                  <a:pt x="231" y="2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" name="Freeform 405"/>
          <p:cNvSpPr>
            <a:spLocks/>
          </p:cNvSpPr>
          <p:nvPr/>
        </p:nvSpPr>
        <p:spPr bwMode="auto">
          <a:xfrm>
            <a:off x="7285994" y="3133726"/>
            <a:ext cx="142875" cy="209550"/>
          </a:xfrm>
          <a:custGeom>
            <a:avLst/>
            <a:gdLst>
              <a:gd name="T0" fmla="*/ 230 w 230"/>
              <a:gd name="T1" fmla="*/ 221 h 336"/>
              <a:gd name="T2" fmla="*/ 115 w 230"/>
              <a:gd name="T3" fmla="*/ 336 h 336"/>
              <a:gd name="T4" fmla="*/ 0 w 230"/>
              <a:gd name="T5" fmla="*/ 221 h 336"/>
              <a:gd name="T6" fmla="*/ 115 w 230"/>
              <a:gd name="T7" fmla="*/ 0 h 336"/>
              <a:gd name="T8" fmla="*/ 230 w 230"/>
              <a:gd name="T9" fmla="*/ 221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0" h="336">
                <a:moveTo>
                  <a:pt x="230" y="221"/>
                </a:moveTo>
                <a:cubicBezTo>
                  <a:pt x="230" y="284"/>
                  <a:pt x="179" y="336"/>
                  <a:pt x="115" y="336"/>
                </a:cubicBezTo>
                <a:cubicBezTo>
                  <a:pt x="52" y="336"/>
                  <a:pt x="0" y="284"/>
                  <a:pt x="0" y="221"/>
                </a:cubicBezTo>
                <a:cubicBezTo>
                  <a:pt x="0" y="157"/>
                  <a:pt x="115" y="0"/>
                  <a:pt x="115" y="0"/>
                </a:cubicBezTo>
                <a:cubicBezTo>
                  <a:pt x="115" y="0"/>
                  <a:pt x="230" y="157"/>
                  <a:pt x="230" y="2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" name="Freeform 406"/>
          <p:cNvSpPr>
            <a:spLocks/>
          </p:cNvSpPr>
          <p:nvPr/>
        </p:nvSpPr>
        <p:spPr bwMode="auto">
          <a:xfrm>
            <a:off x="10378444" y="4672013"/>
            <a:ext cx="119063" cy="17463"/>
          </a:xfrm>
          <a:custGeom>
            <a:avLst/>
            <a:gdLst>
              <a:gd name="T0" fmla="*/ 14 w 191"/>
              <a:gd name="T1" fmla="*/ 28 h 28"/>
              <a:gd name="T2" fmla="*/ 0 w 191"/>
              <a:gd name="T3" fmla="*/ 14 h 28"/>
              <a:gd name="T4" fmla="*/ 0 w 191"/>
              <a:gd name="T5" fmla="*/ 14 h 28"/>
              <a:gd name="T6" fmla="*/ 14 w 191"/>
              <a:gd name="T7" fmla="*/ 0 h 28"/>
              <a:gd name="T8" fmla="*/ 14 w 191"/>
              <a:gd name="T9" fmla="*/ 0 h 28"/>
              <a:gd name="T10" fmla="*/ 176 w 191"/>
              <a:gd name="T11" fmla="*/ 0 h 28"/>
              <a:gd name="T12" fmla="*/ 191 w 191"/>
              <a:gd name="T13" fmla="*/ 14 h 28"/>
              <a:gd name="T14" fmla="*/ 191 w 191"/>
              <a:gd name="T15" fmla="*/ 14 h 28"/>
              <a:gd name="T16" fmla="*/ 176 w 191"/>
              <a:gd name="T17" fmla="*/ 28 h 28"/>
              <a:gd name="T18" fmla="*/ 176 w 191"/>
              <a:gd name="T19" fmla="*/ 28 h 28"/>
              <a:gd name="T20" fmla="*/ 14 w 191"/>
              <a:gd name="T21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1" h="28">
                <a:moveTo>
                  <a:pt x="14" y="28"/>
                </a:moveTo>
                <a:cubicBezTo>
                  <a:pt x="6" y="28"/>
                  <a:pt x="0" y="22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184" y="0"/>
                  <a:pt x="191" y="6"/>
                  <a:pt x="191" y="14"/>
                </a:cubicBezTo>
                <a:cubicBezTo>
                  <a:pt x="191" y="14"/>
                  <a:pt x="191" y="14"/>
                  <a:pt x="191" y="14"/>
                </a:cubicBezTo>
                <a:cubicBezTo>
                  <a:pt x="191" y="22"/>
                  <a:pt x="184" y="28"/>
                  <a:pt x="176" y="28"/>
                </a:cubicBezTo>
                <a:cubicBezTo>
                  <a:pt x="176" y="28"/>
                  <a:pt x="176" y="28"/>
                  <a:pt x="176" y="28"/>
                </a:cubicBezTo>
                <a:cubicBezTo>
                  <a:pt x="14" y="28"/>
                  <a:pt x="14" y="28"/>
                  <a:pt x="14" y="28"/>
                </a:cubicBezTo>
                <a:close/>
              </a:path>
            </a:pathLst>
          </a:custGeom>
          <a:solidFill>
            <a:srgbClr val="6173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" name="Freeform 407"/>
          <p:cNvSpPr>
            <a:spLocks/>
          </p:cNvSpPr>
          <p:nvPr/>
        </p:nvSpPr>
        <p:spPr bwMode="auto">
          <a:xfrm>
            <a:off x="10378444" y="4735513"/>
            <a:ext cx="119063" cy="19050"/>
          </a:xfrm>
          <a:custGeom>
            <a:avLst/>
            <a:gdLst>
              <a:gd name="T0" fmla="*/ 14 w 191"/>
              <a:gd name="T1" fmla="*/ 29 h 29"/>
              <a:gd name="T2" fmla="*/ 0 w 191"/>
              <a:gd name="T3" fmla="*/ 15 h 29"/>
              <a:gd name="T4" fmla="*/ 0 w 191"/>
              <a:gd name="T5" fmla="*/ 15 h 29"/>
              <a:gd name="T6" fmla="*/ 14 w 191"/>
              <a:gd name="T7" fmla="*/ 0 h 29"/>
              <a:gd name="T8" fmla="*/ 14 w 191"/>
              <a:gd name="T9" fmla="*/ 0 h 29"/>
              <a:gd name="T10" fmla="*/ 176 w 191"/>
              <a:gd name="T11" fmla="*/ 0 h 29"/>
              <a:gd name="T12" fmla="*/ 191 w 191"/>
              <a:gd name="T13" fmla="*/ 15 h 29"/>
              <a:gd name="T14" fmla="*/ 191 w 191"/>
              <a:gd name="T15" fmla="*/ 15 h 29"/>
              <a:gd name="T16" fmla="*/ 176 w 191"/>
              <a:gd name="T17" fmla="*/ 29 h 29"/>
              <a:gd name="T18" fmla="*/ 176 w 191"/>
              <a:gd name="T19" fmla="*/ 29 h 29"/>
              <a:gd name="T20" fmla="*/ 14 w 191"/>
              <a:gd name="T21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1" h="29">
                <a:moveTo>
                  <a:pt x="14" y="29"/>
                </a:moveTo>
                <a:cubicBezTo>
                  <a:pt x="6" y="29"/>
                  <a:pt x="0" y="22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7"/>
                  <a:pt x="6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184" y="0"/>
                  <a:pt x="191" y="7"/>
                  <a:pt x="191" y="15"/>
                </a:cubicBezTo>
                <a:cubicBezTo>
                  <a:pt x="191" y="15"/>
                  <a:pt x="191" y="15"/>
                  <a:pt x="191" y="15"/>
                </a:cubicBezTo>
                <a:cubicBezTo>
                  <a:pt x="191" y="22"/>
                  <a:pt x="184" y="29"/>
                  <a:pt x="176" y="29"/>
                </a:cubicBezTo>
                <a:cubicBezTo>
                  <a:pt x="176" y="29"/>
                  <a:pt x="176" y="29"/>
                  <a:pt x="176" y="29"/>
                </a:cubicBezTo>
                <a:cubicBezTo>
                  <a:pt x="14" y="29"/>
                  <a:pt x="14" y="29"/>
                  <a:pt x="14" y="29"/>
                </a:cubicBezTo>
                <a:close/>
              </a:path>
            </a:pathLst>
          </a:custGeom>
          <a:solidFill>
            <a:srgbClr val="6173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" name="Freeform 408"/>
          <p:cNvSpPr>
            <a:spLocks/>
          </p:cNvSpPr>
          <p:nvPr/>
        </p:nvSpPr>
        <p:spPr bwMode="auto">
          <a:xfrm>
            <a:off x="10378444" y="4800601"/>
            <a:ext cx="119063" cy="17463"/>
          </a:xfrm>
          <a:custGeom>
            <a:avLst/>
            <a:gdLst>
              <a:gd name="T0" fmla="*/ 14 w 191"/>
              <a:gd name="T1" fmla="*/ 29 h 29"/>
              <a:gd name="T2" fmla="*/ 0 w 191"/>
              <a:gd name="T3" fmla="*/ 14 h 29"/>
              <a:gd name="T4" fmla="*/ 0 w 191"/>
              <a:gd name="T5" fmla="*/ 14 h 29"/>
              <a:gd name="T6" fmla="*/ 14 w 191"/>
              <a:gd name="T7" fmla="*/ 0 h 29"/>
              <a:gd name="T8" fmla="*/ 14 w 191"/>
              <a:gd name="T9" fmla="*/ 0 h 29"/>
              <a:gd name="T10" fmla="*/ 176 w 191"/>
              <a:gd name="T11" fmla="*/ 0 h 29"/>
              <a:gd name="T12" fmla="*/ 191 w 191"/>
              <a:gd name="T13" fmla="*/ 14 h 29"/>
              <a:gd name="T14" fmla="*/ 191 w 191"/>
              <a:gd name="T15" fmla="*/ 14 h 29"/>
              <a:gd name="T16" fmla="*/ 176 w 191"/>
              <a:gd name="T17" fmla="*/ 29 h 29"/>
              <a:gd name="T18" fmla="*/ 176 w 191"/>
              <a:gd name="T19" fmla="*/ 29 h 29"/>
              <a:gd name="T20" fmla="*/ 14 w 191"/>
              <a:gd name="T21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1" h="29">
                <a:moveTo>
                  <a:pt x="14" y="29"/>
                </a:moveTo>
                <a:cubicBezTo>
                  <a:pt x="6" y="29"/>
                  <a:pt x="0" y="22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7"/>
                  <a:pt x="6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184" y="0"/>
                  <a:pt x="191" y="7"/>
                  <a:pt x="191" y="14"/>
                </a:cubicBezTo>
                <a:cubicBezTo>
                  <a:pt x="191" y="14"/>
                  <a:pt x="191" y="14"/>
                  <a:pt x="191" y="14"/>
                </a:cubicBezTo>
                <a:cubicBezTo>
                  <a:pt x="191" y="22"/>
                  <a:pt x="184" y="29"/>
                  <a:pt x="176" y="29"/>
                </a:cubicBezTo>
                <a:cubicBezTo>
                  <a:pt x="176" y="29"/>
                  <a:pt x="176" y="29"/>
                  <a:pt x="176" y="29"/>
                </a:cubicBezTo>
                <a:cubicBezTo>
                  <a:pt x="14" y="29"/>
                  <a:pt x="14" y="29"/>
                  <a:pt x="14" y="29"/>
                </a:cubicBezTo>
                <a:close/>
              </a:path>
            </a:pathLst>
          </a:custGeom>
          <a:solidFill>
            <a:srgbClr val="6173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Freeform 409"/>
          <p:cNvSpPr>
            <a:spLocks/>
          </p:cNvSpPr>
          <p:nvPr/>
        </p:nvSpPr>
        <p:spPr bwMode="auto">
          <a:xfrm>
            <a:off x="10378444" y="4865688"/>
            <a:ext cx="119063" cy="17463"/>
          </a:xfrm>
          <a:custGeom>
            <a:avLst/>
            <a:gdLst>
              <a:gd name="T0" fmla="*/ 14 w 191"/>
              <a:gd name="T1" fmla="*/ 28 h 28"/>
              <a:gd name="T2" fmla="*/ 0 w 191"/>
              <a:gd name="T3" fmla="*/ 14 h 28"/>
              <a:gd name="T4" fmla="*/ 0 w 191"/>
              <a:gd name="T5" fmla="*/ 14 h 28"/>
              <a:gd name="T6" fmla="*/ 14 w 191"/>
              <a:gd name="T7" fmla="*/ 0 h 28"/>
              <a:gd name="T8" fmla="*/ 14 w 191"/>
              <a:gd name="T9" fmla="*/ 0 h 28"/>
              <a:gd name="T10" fmla="*/ 176 w 191"/>
              <a:gd name="T11" fmla="*/ 0 h 28"/>
              <a:gd name="T12" fmla="*/ 191 w 191"/>
              <a:gd name="T13" fmla="*/ 14 h 28"/>
              <a:gd name="T14" fmla="*/ 191 w 191"/>
              <a:gd name="T15" fmla="*/ 14 h 28"/>
              <a:gd name="T16" fmla="*/ 176 w 191"/>
              <a:gd name="T17" fmla="*/ 28 h 28"/>
              <a:gd name="T18" fmla="*/ 176 w 191"/>
              <a:gd name="T19" fmla="*/ 28 h 28"/>
              <a:gd name="T20" fmla="*/ 14 w 191"/>
              <a:gd name="T21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1" h="28">
                <a:moveTo>
                  <a:pt x="14" y="28"/>
                </a:moveTo>
                <a:cubicBezTo>
                  <a:pt x="6" y="28"/>
                  <a:pt x="0" y="22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184" y="0"/>
                  <a:pt x="191" y="6"/>
                  <a:pt x="191" y="14"/>
                </a:cubicBezTo>
                <a:cubicBezTo>
                  <a:pt x="191" y="14"/>
                  <a:pt x="191" y="14"/>
                  <a:pt x="191" y="14"/>
                </a:cubicBezTo>
                <a:cubicBezTo>
                  <a:pt x="191" y="22"/>
                  <a:pt x="184" y="28"/>
                  <a:pt x="176" y="28"/>
                </a:cubicBezTo>
                <a:cubicBezTo>
                  <a:pt x="176" y="28"/>
                  <a:pt x="176" y="28"/>
                  <a:pt x="176" y="28"/>
                </a:cubicBezTo>
                <a:cubicBezTo>
                  <a:pt x="14" y="28"/>
                  <a:pt x="14" y="28"/>
                  <a:pt x="14" y="28"/>
                </a:cubicBezTo>
                <a:close/>
              </a:path>
            </a:pathLst>
          </a:custGeom>
          <a:solidFill>
            <a:srgbClr val="6173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Freeform 410"/>
          <p:cNvSpPr>
            <a:spLocks/>
          </p:cNvSpPr>
          <p:nvPr/>
        </p:nvSpPr>
        <p:spPr bwMode="auto">
          <a:xfrm>
            <a:off x="10378444" y="4930776"/>
            <a:ext cx="119063" cy="17463"/>
          </a:xfrm>
          <a:custGeom>
            <a:avLst/>
            <a:gdLst>
              <a:gd name="T0" fmla="*/ 14 w 191"/>
              <a:gd name="T1" fmla="*/ 28 h 28"/>
              <a:gd name="T2" fmla="*/ 0 w 191"/>
              <a:gd name="T3" fmla="*/ 14 h 28"/>
              <a:gd name="T4" fmla="*/ 0 w 191"/>
              <a:gd name="T5" fmla="*/ 14 h 28"/>
              <a:gd name="T6" fmla="*/ 14 w 191"/>
              <a:gd name="T7" fmla="*/ 0 h 28"/>
              <a:gd name="T8" fmla="*/ 14 w 191"/>
              <a:gd name="T9" fmla="*/ 0 h 28"/>
              <a:gd name="T10" fmla="*/ 176 w 191"/>
              <a:gd name="T11" fmla="*/ 0 h 28"/>
              <a:gd name="T12" fmla="*/ 191 w 191"/>
              <a:gd name="T13" fmla="*/ 14 h 28"/>
              <a:gd name="T14" fmla="*/ 191 w 191"/>
              <a:gd name="T15" fmla="*/ 14 h 28"/>
              <a:gd name="T16" fmla="*/ 176 w 191"/>
              <a:gd name="T17" fmla="*/ 28 h 28"/>
              <a:gd name="T18" fmla="*/ 176 w 191"/>
              <a:gd name="T19" fmla="*/ 28 h 28"/>
              <a:gd name="T20" fmla="*/ 14 w 191"/>
              <a:gd name="T21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1" h="28">
                <a:moveTo>
                  <a:pt x="14" y="28"/>
                </a:moveTo>
                <a:cubicBezTo>
                  <a:pt x="6" y="28"/>
                  <a:pt x="0" y="22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184" y="0"/>
                  <a:pt x="191" y="6"/>
                  <a:pt x="191" y="14"/>
                </a:cubicBezTo>
                <a:cubicBezTo>
                  <a:pt x="191" y="14"/>
                  <a:pt x="191" y="14"/>
                  <a:pt x="191" y="14"/>
                </a:cubicBezTo>
                <a:cubicBezTo>
                  <a:pt x="191" y="22"/>
                  <a:pt x="184" y="28"/>
                  <a:pt x="176" y="28"/>
                </a:cubicBezTo>
                <a:cubicBezTo>
                  <a:pt x="176" y="28"/>
                  <a:pt x="176" y="28"/>
                  <a:pt x="176" y="28"/>
                </a:cubicBezTo>
                <a:cubicBezTo>
                  <a:pt x="14" y="28"/>
                  <a:pt x="14" y="28"/>
                  <a:pt x="14" y="28"/>
                </a:cubicBezTo>
                <a:close/>
              </a:path>
            </a:pathLst>
          </a:custGeom>
          <a:solidFill>
            <a:srgbClr val="6173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Freeform 411"/>
          <p:cNvSpPr>
            <a:spLocks/>
          </p:cNvSpPr>
          <p:nvPr/>
        </p:nvSpPr>
        <p:spPr bwMode="auto">
          <a:xfrm>
            <a:off x="10378444" y="4994276"/>
            <a:ext cx="119063" cy="17463"/>
          </a:xfrm>
          <a:custGeom>
            <a:avLst/>
            <a:gdLst>
              <a:gd name="T0" fmla="*/ 14 w 191"/>
              <a:gd name="T1" fmla="*/ 28 h 28"/>
              <a:gd name="T2" fmla="*/ 0 w 191"/>
              <a:gd name="T3" fmla="*/ 14 h 28"/>
              <a:gd name="T4" fmla="*/ 0 w 191"/>
              <a:gd name="T5" fmla="*/ 14 h 28"/>
              <a:gd name="T6" fmla="*/ 14 w 191"/>
              <a:gd name="T7" fmla="*/ 0 h 28"/>
              <a:gd name="T8" fmla="*/ 14 w 191"/>
              <a:gd name="T9" fmla="*/ 0 h 28"/>
              <a:gd name="T10" fmla="*/ 176 w 191"/>
              <a:gd name="T11" fmla="*/ 0 h 28"/>
              <a:gd name="T12" fmla="*/ 191 w 191"/>
              <a:gd name="T13" fmla="*/ 14 h 28"/>
              <a:gd name="T14" fmla="*/ 191 w 191"/>
              <a:gd name="T15" fmla="*/ 14 h 28"/>
              <a:gd name="T16" fmla="*/ 176 w 191"/>
              <a:gd name="T17" fmla="*/ 28 h 28"/>
              <a:gd name="T18" fmla="*/ 176 w 191"/>
              <a:gd name="T19" fmla="*/ 28 h 28"/>
              <a:gd name="T20" fmla="*/ 14 w 191"/>
              <a:gd name="T21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1" h="28">
                <a:moveTo>
                  <a:pt x="14" y="28"/>
                </a:moveTo>
                <a:cubicBezTo>
                  <a:pt x="6" y="28"/>
                  <a:pt x="0" y="22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184" y="0"/>
                  <a:pt x="191" y="6"/>
                  <a:pt x="191" y="14"/>
                </a:cubicBezTo>
                <a:cubicBezTo>
                  <a:pt x="191" y="14"/>
                  <a:pt x="191" y="14"/>
                  <a:pt x="191" y="14"/>
                </a:cubicBezTo>
                <a:cubicBezTo>
                  <a:pt x="191" y="22"/>
                  <a:pt x="184" y="28"/>
                  <a:pt x="176" y="28"/>
                </a:cubicBezTo>
                <a:cubicBezTo>
                  <a:pt x="176" y="28"/>
                  <a:pt x="176" y="28"/>
                  <a:pt x="176" y="28"/>
                </a:cubicBezTo>
                <a:cubicBezTo>
                  <a:pt x="14" y="28"/>
                  <a:pt x="14" y="28"/>
                  <a:pt x="14" y="28"/>
                </a:cubicBezTo>
                <a:close/>
              </a:path>
            </a:pathLst>
          </a:custGeom>
          <a:solidFill>
            <a:srgbClr val="6173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253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8577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917668" y="1164908"/>
            <a:ext cx="908051" cy="809626"/>
            <a:chOff x="4808538" y="858838"/>
            <a:chExt cx="908051" cy="809626"/>
          </a:xfrm>
        </p:grpSpPr>
        <p:sp>
          <p:nvSpPr>
            <p:cNvPr id="23" name="Freeform 19"/>
            <p:cNvSpPr>
              <a:spLocks noEditPoints="1"/>
            </p:cNvSpPr>
            <p:nvPr/>
          </p:nvSpPr>
          <p:spPr bwMode="auto">
            <a:xfrm>
              <a:off x="4829176" y="885826"/>
              <a:ext cx="865188" cy="749300"/>
            </a:xfrm>
            <a:custGeom>
              <a:avLst/>
              <a:gdLst>
                <a:gd name="T0" fmla="*/ 146 w 545"/>
                <a:gd name="T1" fmla="*/ 472 h 472"/>
                <a:gd name="T2" fmla="*/ 146 w 545"/>
                <a:gd name="T3" fmla="*/ 455 h 472"/>
                <a:gd name="T4" fmla="*/ 160 w 545"/>
                <a:gd name="T5" fmla="*/ 447 h 472"/>
                <a:gd name="T6" fmla="*/ 146 w 545"/>
                <a:gd name="T7" fmla="*/ 455 h 472"/>
                <a:gd name="T8" fmla="*/ 146 w 545"/>
                <a:gd name="T9" fmla="*/ 472 h 472"/>
                <a:gd name="T10" fmla="*/ 136 w 545"/>
                <a:gd name="T11" fmla="*/ 472 h 472"/>
                <a:gd name="T12" fmla="*/ 0 w 545"/>
                <a:gd name="T13" fmla="*/ 236 h 472"/>
                <a:gd name="T14" fmla="*/ 136 w 545"/>
                <a:gd name="T15" fmla="*/ 0 h 472"/>
                <a:gd name="T16" fmla="*/ 408 w 545"/>
                <a:gd name="T17" fmla="*/ 0 h 472"/>
                <a:gd name="T18" fmla="*/ 545 w 545"/>
                <a:gd name="T19" fmla="*/ 236 h 472"/>
                <a:gd name="T20" fmla="*/ 408 w 545"/>
                <a:gd name="T21" fmla="*/ 472 h 472"/>
                <a:gd name="T22" fmla="*/ 146 w 545"/>
                <a:gd name="T23" fmla="*/ 472 h 472"/>
                <a:gd name="T24" fmla="*/ 146 w 545"/>
                <a:gd name="T25" fmla="*/ 472 h 472"/>
                <a:gd name="T26" fmla="*/ 389 w 545"/>
                <a:gd name="T27" fmla="*/ 439 h 472"/>
                <a:gd name="T28" fmla="*/ 506 w 545"/>
                <a:gd name="T29" fmla="*/ 236 h 472"/>
                <a:gd name="T30" fmla="*/ 389 w 545"/>
                <a:gd name="T31" fmla="*/ 34 h 472"/>
                <a:gd name="T32" fmla="*/ 156 w 545"/>
                <a:gd name="T33" fmla="*/ 34 h 472"/>
                <a:gd name="T34" fmla="*/ 39 w 545"/>
                <a:gd name="T35" fmla="*/ 236 h 472"/>
                <a:gd name="T36" fmla="*/ 156 w 545"/>
                <a:gd name="T37" fmla="*/ 439 h 472"/>
                <a:gd name="T38" fmla="*/ 389 w 545"/>
                <a:gd name="T39" fmla="*/ 439 h 472"/>
                <a:gd name="T40" fmla="*/ 389 w 545"/>
                <a:gd name="T41" fmla="*/ 439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45" h="472">
                  <a:moveTo>
                    <a:pt x="146" y="472"/>
                  </a:moveTo>
                  <a:lnTo>
                    <a:pt x="146" y="455"/>
                  </a:lnTo>
                  <a:lnTo>
                    <a:pt x="160" y="447"/>
                  </a:lnTo>
                  <a:lnTo>
                    <a:pt x="146" y="455"/>
                  </a:lnTo>
                  <a:lnTo>
                    <a:pt x="146" y="472"/>
                  </a:lnTo>
                  <a:lnTo>
                    <a:pt x="136" y="472"/>
                  </a:lnTo>
                  <a:lnTo>
                    <a:pt x="0" y="236"/>
                  </a:lnTo>
                  <a:lnTo>
                    <a:pt x="136" y="0"/>
                  </a:lnTo>
                  <a:lnTo>
                    <a:pt x="408" y="0"/>
                  </a:lnTo>
                  <a:lnTo>
                    <a:pt x="545" y="236"/>
                  </a:lnTo>
                  <a:lnTo>
                    <a:pt x="408" y="472"/>
                  </a:lnTo>
                  <a:lnTo>
                    <a:pt x="146" y="472"/>
                  </a:lnTo>
                  <a:lnTo>
                    <a:pt x="146" y="472"/>
                  </a:lnTo>
                  <a:close/>
                  <a:moveTo>
                    <a:pt x="389" y="439"/>
                  </a:moveTo>
                  <a:lnTo>
                    <a:pt x="506" y="236"/>
                  </a:lnTo>
                  <a:lnTo>
                    <a:pt x="389" y="34"/>
                  </a:lnTo>
                  <a:lnTo>
                    <a:pt x="156" y="34"/>
                  </a:lnTo>
                  <a:lnTo>
                    <a:pt x="39" y="236"/>
                  </a:lnTo>
                  <a:lnTo>
                    <a:pt x="156" y="439"/>
                  </a:lnTo>
                  <a:lnTo>
                    <a:pt x="389" y="439"/>
                  </a:lnTo>
                  <a:lnTo>
                    <a:pt x="389" y="439"/>
                  </a:lnTo>
                  <a:close/>
                </a:path>
              </a:pathLst>
            </a:custGeom>
            <a:solidFill>
              <a:srgbClr val="ACB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20"/>
            <p:cNvSpPr>
              <a:spLocks noChangeArrowheads="1"/>
            </p:cNvSpPr>
            <p:nvPr/>
          </p:nvSpPr>
          <p:spPr bwMode="auto">
            <a:xfrm>
              <a:off x="5408613" y="858838"/>
              <a:ext cx="125413" cy="125413"/>
            </a:xfrm>
            <a:prstGeom prst="ellipse">
              <a:avLst/>
            </a:prstGeom>
            <a:solidFill>
              <a:srgbClr val="ACB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21"/>
            <p:cNvSpPr>
              <a:spLocks noChangeArrowheads="1"/>
            </p:cNvSpPr>
            <p:nvPr/>
          </p:nvSpPr>
          <p:spPr bwMode="auto">
            <a:xfrm>
              <a:off x="5000626" y="858838"/>
              <a:ext cx="125413" cy="125413"/>
            </a:xfrm>
            <a:prstGeom prst="ellipse">
              <a:avLst/>
            </a:prstGeom>
            <a:solidFill>
              <a:srgbClr val="ACB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22"/>
            <p:cNvSpPr>
              <a:spLocks noChangeArrowheads="1"/>
            </p:cNvSpPr>
            <p:nvPr/>
          </p:nvSpPr>
          <p:spPr bwMode="auto">
            <a:xfrm>
              <a:off x="5591176" y="1195388"/>
              <a:ext cx="125413" cy="125413"/>
            </a:xfrm>
            <a:prstGeom prst="ellipse">
              <a:avLst/>
            </a:prstGeom>
            <a:solidFill>
              <a:srgbClr val="ACB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23"/>
            <p:cNvSpPr>
              <a:spLocks noChangeArrowheads="1"/>
            </p:cNvSpPr>
            <p:nvPr/>
          </p:nvSpPr>
          <p:spPr bwMode="auto">
            <a:xfrm>
              <a:off x="4808538" y="1195388"/>
              <a:ext cx="125413" cy="125413"/>
            </a:xfrm>
            <a:prstGeom prst="ellipse">
              <a:avLst/>
            </a:prstGeom>
            <a:solidFill>
              <a:srgbClr val="ACB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24"/>
            <p:cNvSpPr>
              <a:spLocks noChangeArrowheads="1"/>
            </p:cNvSpPr>
            <p:nvPr/>
          </p:nvSpPr>
          <p:spPr bwMode="auto">
            <a:xfrm>
              <a:off x="5395913" y="1543051"/>
              <a:ext cx="125413" cy="125413"/>
            </a:xfrm>
            <a:prstGeom prst="ellipse">
              <a:avLst/>
            </a:prstGeom>
            <a:solidFill>
              <a:srgbClr val="ACB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25"/>
            <p:cNvSpPr>
              <a:spLocks noChangeArrowheads="1"/>
            </p:cNvSpPr>
            <p:nvPr/>
          </p:nvSpPr>
          <p:spPr bwMode="auto">
            <a:xfrm>
              <a:off x="4986338" y="1543051"/>
              <a:ext cx="125413" cy="125413"/>
            </a:xfrm>
            <a:prstGeom prst="ellipse">
              <a:avLst/>
            </a:prstGeom>
            <a:solidFill>
              <a:srgbClr val="ACB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2630015" y="1599883"/>
            <a:ext cx="2413000" cy="2532063"/>
            <a:chOff x="4024313" y="1879601"/>
            <a:chExt cx="2413000" cy="2532063"/>
          </a:xfrm>
        </p:grpSpPr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5019676" y="3154363"/>
              <a:ext cx="1390650" cy="1204913"/>
            </a:xfrm>
            <a:custGeom>
              <a:avLst/>
              <a:gdLst>
                <a:gd name="T0" fmla="*/ 235 w 876"/>
                <a:gd name="T1" fmla="*/ 759 h 759"/>
                <a:gd name="T2" fmla="*/ 235 w 876"/>
                <a:gd name="T3" fmla="*/ 732 h 759"/>
                <a:gd name="T4" fmla="*/ 258 w 876"/>
                <a:gd name="T5" fmla="*/ 718 h 759"/>
                <a:gd name="T6" fmla="*/ 235 w 876"/>
                <a:gd name="T7" fmla="*/ 732 h 759"/>
                <a:gd name="T8" fmla="*/ 235 w 876"/>
                <a:gd name="T9" fmla="*/ 759 h 759"/>
                <a:gd name="T10" fmla="*/ 219 w 876"/>
                <a:gd name="T11" fmla="*/ 759 h 759"/>
                <a:gd name="T12" fmla="*/ 0 w 876"/>
                <a:gd name="T13" fmla="*/ 379 h 759"/>
                <a:gd name="T14" fmla="*/ 219 w 876"/>
                <a:gd name="T15" fmla="*/ 0 h 759"/>
                <a:gd name="T16" fmla="*/ 657 w 876"/>
                <a:gd name="T17" fmla="*/ 0 h 759"/>
                <a:gd name="T18" fmla="*/ 876 w 876"/>
                <a:gd name="T19" fmla="*/ 379 h 759"/>
                <a:gd name="T20" fmla="*/ 657 w 876"/>
                <a:gd name="T21" fmla="*/ 759 h 759"/>
                <a:gd name="T22" fmla="*/ 235 w 876"/>
                <a:gd name="T23" fmla="*/ 759 h 759"/>
                <a:gd name="T24" fmla="*/ 235 w 876"/>
                <a:gd name="T25" fmla="*/ 759 h 759"/>
                <a:gd name="T26" fmla="*/ 626 w 876"/>
                <a:gd name="T27" fmla="*/ 705 h 759"/>
                <a:gd name="T28" fmla="*/ 814 w 876"/>
                <a:gd name="T29" fmla="*/ 379 h 759"/>
                <a:gd name="T30" fmla="*/ 626 w 876"/>
                <a:gd name="T31" fmla="*/ 54 h 759"/>
                <a:gd name="T32" fmla="*/ 250 w 876"/>
                <a:gd name="T33" fmla="*/ 54 h 759"/>
                <a:gd name="T34" fmla="*/ 62 w 876"/>
                <a:gd name="T35" fmla="*/ 379 h 759"/>
                <a:gd name="T36" fmla="*/ 250 w 876"/>
                <a:gd name="T37" fmla="*/ 705 h 759"/>
                <a:gd name="T38" fmla="*/ 626 w 876"/>
                <a:gd name="T39" fmla="*/ 705 h 759"/>
                <a:gd name="T40" fmla="*/ 626 w 876"/>
                <a:gd name="T41" fmla="*/ 705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76" h="759">
                  <a:moveTo>
                    <a:pt x="235" y="759"/>
                  </a:moveTo>
                  <a:lnTo>
                    <a:pt x="235" y="732"/>
                  </a:lnTo>
                  <a:lnTo>
                    <a:pt x="258" y="718"/>
                  </a:lnTo>
                  <a:lnTo>
                    <a:pt x="235" y="732"/>
                  </a:lnTo>
                  <a:lnTo>
                    <a:pt x="235" y="759"/>
                  </a:lnTo>
                  <a:lnTo>
                    <a:pt x="219" y="759"/>
                  </a:lnTo>
                  <a:lnTo>
                    <a:pt x="0" y="379"/>
                  </a:lnTo>
                  <a:lnTo>
                    <a:pt x="219" y="0"/>
                  </a:lnTo>
                  <a:lnTo>
                    <a:pt x="657" y="0"/>
                  </a:lnTo>
                  <a:lnTo>
                    <a:pt x="876" y="379"/>
                  </a:lnTo>
                  <a:lnTo>
                    <a:pt x="657" y="759"/>
                  </a:lnTo>
                  <a:lnTo>
                    <a:pt x="235" y="759"/>
                  </a:lnTo>
                  <a:lnTo>
                    <a:pt x="235" y="759"/>
                  </a:lnTo>
                  <a:close/>
                  <a:moveTo>
                    <a:pt x="626" y="705"/>
                  </a:moveTo>
                  <a:lnTo>
                    <a:pt x="814" y="379"/>
                  </a:lnTo>
                  <a:lnTo>
                    <a:pt x="626" y="54"/>
                  </a:lnTo>
                  <a:lnTo>
                    <a:pt x="250" y="54"/>
                  </a:lnTo>
                  <a:lnTo>
                    <a:pt x="62" y="379"/>
                  </a:lnTo>
                  <a:lnTo>
                    <a:pt x="250" y="705"/>
                  </a:lnTo>
                  <a:lnTo>
                    <a:pt x="626" y="705"/>
                  </a:lnTo>
                  <a:lnTo>
                    <a:pt x="626" y="705"/>
                  </a:lnTo>
                  <a:close/>
                </a:path>
              </a:pathLst>
            </a:custGeom>
            <a:solidFill>
              <a:srgbClr val="ACB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Oval 6"/>
            <p:cNvSpPr>
              <a:spLocks noChangeArrowheads="1"/>
            </p:cNvSpPr>
            <p:nvPr/>
          </p:nvSpPr>
          <p:spPr bwMode="auto">
            <a:xfrm>
              <a:off x="5951538" y="3108326"/>
              <a:ext cx="201613" cy="203200"/>
            </a:xfrm>
            <a:prstGeom prst="ellipse">
              <a:avLst/>
            </a:prstGeom>
            <a:solidFill>
              <a:srgbClr val="ACB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7"/>
            <p:cNvSpPr>
              <a:spLocks noChangeArrowheads="1"/>
            </p:cNvSpPr>
            <p:nvPr/>
          </p:nvSpPr>
          <p:spPr bwMode="auto">
            <a:xfrm>
              <a:off x="5295901" y="3108326"/>
              <a:ext cx="201613" cy="203200"/>
            </a:xfrm>
            <a:prstGeom prst="ellipse">
              <a:avLst/>
            </a:prstGeom>
            <a:solidFill>
              <a:srgbClr val="ACB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9"/>
            <p:cNvSpPr>
              <a:spLocks noChangeArrowheads="1"/>
            </p:cNvSpPr>
            <p:nvPr/>
          </p:nvSpPr>
          <p:spPr bwMode="auto">
            <a:xfrm>
              <a:off x="4987926" y="3649663"/>
              <a:ext cx="201613" cy="203200"/>
            </a:xfrm>
            <a:prstGeom prst="ellipse">
              <a:avLst/>
            </a:prstGeom>
            <a:solidFill>
              <a:srgbClr val="ACB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10"/>
            <p:cNvSpPr>
              <a:spLocks noChangeArrowheads="1"/>
            </p:cNvSpPr>
            <p:nvPr/>
          </p:nvSpPr>
          <p:spPr bwMode="auto">
            <a:xfrm>
              <a:off x="5932488" y="4210051"/>
              <a:ext cx="201613" cy="201613"/>
            </a:xfrm>
            <a:prstGeom prst="ellipse">
              <a:avLst/>
            </a:prstGeom>
            <a:solidFill>
              <a:srgbClr val="ACB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Oval 11"/>
            <p:cNvSpPr>
              <a:spLocks noChangeArrowheads="1"/>
            </p:cNvSpPr>
            <p:nvPr/>
          </p:nvSpPr>
          <p:spPr bwMode="auto">
            <a:xfrm>
              <a:off x="5273676" y="4210051"/>
              <a:ext cx="201613" cy="201613"/>
            </a:xfrm>
            <a:prstGeom prst="ellipse">
              <a:avLst/>
            </a:prstGeom>
            <a:solidFill>
              <a:srgbClr val="ACB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2"/>
            <p:cNvSpPr>
              <a:spLocks noEditPoints="1"/>
            </p:cNvSpPr>
            <p:nvPr/>
          </p:nvSpPr>
          <p:spPr bwMode="auto">
            <a:xfrm>
              <a:off x="5314951" y="1914526"/>
              <a:ext cx="1093788" cy="947738"/>
            </a:xfrm>
            <a:custGeom>
              <a:avLst/>
              <a:gdLst>
                <a:gd name="T0" fmla="*/ 184 w 689"/>
                <a:gd name="T1" fmla="*/ 597 h 597"/>
                <a:gd name="T2" fmla="*/ 184 w 689"/>
                <a:gd name="T3" fmla="*/ 576 h 597"/>
                <a:gd name="T4" fmla="*/ 203 w 689"/>
                <a:gd name="T5" fmla="*/ 566 h 597"/>
                <a:gd name="T6" fmla="*/ 184 w 689"/>
                <a:gd name="T7" fmla="*/ 576 h 597"/>
                <a:gd name="T8" fmla="*/ 184 w 689"/>
                <a:gd name="T9" fmla="*/ 597 h 597"/>
                <a:gd name="T10" fmla="*/ 172 w 689"/>
                <a:gd name="T11" fmla="*/ 597 h 597"/>
                <a:gd name="T12" fmla="*/ 0 w 689"/>
                <a:gd name="T13" fmla="*/ 299 h 597"/>
                <a:gd name="T14" fmla="*/ 172 w 689"/>
                <a:gd name="T15" fmla="*/ 0 h 597"/>
                <a:gd name="T16" fmla="*/ 517 w 689"/>
                <a:gd name="T17" fmla="*/ 0 h 597"/>
                <a:gd name="T18" fmla="*/ 689 w 689"/>
                <a:gd name="T19" fmla="*/ 299 h 597"/>
                <a:gd name="T20" fmla="*/ 517 w 689"/>
                <a:gd name="T21" fmla="*/ 597 h 597"/>
                <a:gd name="T22" fmla="*/ 184 w 689"/>
                <a:gd name="T23" fmla="*/ 597 h 597"/>
                <a:gd name="T24" fmla="*/ 184 w 689"/>
                <a:gd name="T25" fmla="*/ 597 h 597"/>
                <a:gd name="T26" fmla="*/ 492 w 689"/>
                <a:gd name="T27" fmla="*/ 555 h 597"/>
                <a:gd name="T28" fmla="*/ 640 w 689"/>
                <a:gd name="T29" fmla="*/ 299 h 597"/>
                <a:gd name="T30" fmla="*/ 492 w 689"/>
                <a:gd name="T31" fmla="*/ 42 h 597"/>
                <a:gd name="T32" fmla="*/ 196 w 689"/>
                <a:gd name="T33" fmla="*/ 42 h 597"/>
                <a:gd name="T34" fmla="*/ 49 w 689"/>
                <a:gd name="T35" fmla="*/ 299 h 597"/>
                <a:gd name="T36" fmla="*/ 196 w 689"/>
                <a:gd name="T37" fmla="*/ 555 h 597"/>
                <a:gd name="T38" fmla="*/ 492 w 689"/>
                <a:gd name="T39" fmla="*/ 555 h 597"/>
                <a:gd name="T40" fmla="*/ 492 w 689"/>
                <a:gd name="T41" fmla="*/ 555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9" h="597">
                  <a:moveTo>
                    <a:pt x="184" y="597"/>
                  </a:moveTo>
                  <a:lnTo>
                    <a:pt x="184" y="576"/>
                  </a:lnTo>
                  <a:lnTo>
                    <a:pt x="203" y="566"/>
                  </a:lnTo>
                  <a:lnTo>
                    <a:pt x="184" y="576"/>
                  </a:lnTo>
                  <a:lnTo>
                    <a:pt x="184" y="597"/>
                  </a:lnTo>
                  <a:lnTo>
                    <a:pt x="172" y="597"/>
                  </a:lnTo>
                  <a:lnTo>
                    <a:pt x="0" y="299"/>
                  </a:lnTo>
                  <a:lnTo>
                    <a:pt x="172" y="0"/>
                  </a:lnTo>
                  <a:lnTo>
                    <a:pt x="517" y="0"/>
                  </a:lnTo>
                  <a:lnTo>
                    <a:pt x="689" y="299"/>
                  </a:lnTo>
                  <a:lnTo>
                    <a:pt x="517" y="597"/>
                  </a:lnTo>
                  <a:lnTo>
                    <a:pt x="184" y="597"/>
                  </a:lnTo>
                  <a:lnTo>
                    <a:pt x="184" y="597"/>
                  </a:lnTo>
                  <a:close/>
                  <a:moveTo>
                    <a:pt x="492" y="555"/>
                  </a:moveTo>
                  <a:lnTo>
                    <a:pt x="640" y="299"/>
                  </a:lnTo>
                  <a:lnTo>
                    <a:pt x="492" y="42"/>
                  </a:lnTo>
                  <a:lnTo>
                    <a:pt x="196" y="42"/>
                  </a:lnTo>
                  <a:lnTo>
                    <a:pt x="49" y="299"/>
                  </a:lnTo>
                  <a:lnTo>
                    <a:pt x="196" y="555"/>
                  </a:lnTo>
                  <a:lnTo>
                    <a:pt x="492" y="555"/>
                  </a:lnTo>
                  <a:lnTo>
                    <a:pt x="492" y="555"/>
                  </a:lnTo>
                  <a:close/>
                </a:path>
              </a:pathLst>
            </a:custGeom>
            <a:solidFill>
              <a:srgbClr val="ACB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Oval 13"/>
            <p:cNvSpPr>
              <a:spLocks noChangeArrowheads="1"/>
            </p:cNvSpPr>
            <p:nvPr/>
          </p:nvSpPr>
          <p:spPr bwMode="auto">
            <a:xfrm>
              <a:off x="6048376" y="1879601"/>
              <a:ext cx="158750" cy="158750"/>
            </a:xfrm>
            <a:prstGeom prst="ellipse">
              <a:avLst/>
            </a:prstGeom>
            <a:solidFill>
              <a:srgbClr val="ACB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Oval 14"/>
            <p:cNvSpPr>
              <a:spLocks noChangeArrowheads="1"/>
            </p:cNvSpPr>
            <p:nvPr/>
          </p:nvSpPr>
          <p:spPr bwMode="auto">
            <a:xfrm>
              <a:off x="5530851" y="1879601"/>
              <a:ext cx="160338" cy="158750"/>
            </a:xfrm>
            <a:prstGeom prst="ellipse">
              <a:avLst/>
            </a:prstGeom>
            <a:solidFill>
              <a:srgbClr val="ACB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Oval 15"/>
            <p:cNvSpPr>
              <a:spLocks noChangeArrowheads="1"/>
            </p:cNvSpPr>
            <p:nvPr/>
          </p:nvSpPr>
          <p:spPr bwMode="auto">
            <a:xfrm>
              <a:off x="6278563" y="2305051"/>
              <a:ext cx="158750" cy="158750"/>
            </a:xfrm>
            <a:prstGeom prst="ellipse">
              <a:avLst/>
            </a:prstGeom>
            <a:solidFill>
              <a:srgbClr val="ACB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16"/>
            <p:cNvSpPr>
              <a:spLocks noChangeArrowheads="1"/>
            </p:cNvSpPr>
            <p:nvPr/>
          </p:nvSpPr>
          <p:spPr bwMode="auto">
            <a:xfrm>
              <a:off x="5287963" y="2305051"/>
              <a:ext cx="160338" cy="158750"/>
            </a:xfrm>
            <a:prstGeom prst="ellipse">
              <a:avLst/>
            </a:prstGeom>
            <a:solidFill>
              <a:srgbClr val="ACB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18"/>
            <p:cNvSpPr>
              <a:spLocks noChangeArrowheads="1"/>
            </p:cNvSpPr>
            <p:nvPr/>
          </p:nvSpPr>
          <p:spPr bwMode="auto">
            <a:xfrm>
              <a:off x="5513388" y="2746376"/>
              <a:ext cx="158750" cy="158750"/>
            </a:xfrm>
            <a:prstGeom prst="ellipse">
              <a:avLst/>
            </a:prstGeom>
            <a:solidFill>
              <a:srgbClr val="ACB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6"/>
            <p:cNvSpPr>
              <a:spLocks noEditPoints="1"/>
            </p:cNvSpPr>
            <p:nvPr/>
          </p:nvSpPr>
          <p:spPr bwMode="auto">
            <a:xfrm>
              <a:off x="4057651" y="2584451"/>
              <a:ext cx="1390650" cy="1203325"/>
            </a:xfrm>
            <a:custGeom>
              <a:avLst/>
              <a:gdLst>
                <a:gd name="T0" fmla="*/ 234 w 876"/>
                <a:gd name="T1" fmla="*/ 758 h 758"/>
                <a:gd name="T2" fmla="*/ 234 w 876"/>
                <a:gd name="T3" fmla="*/ 731 h 758"/>
                <a:gd name="T4" fmla="*/ 258 w 876"/>
                <a:gd name="T5" fmla="*/ 718 h 758"/>
                <a:gd name="T6" fmla="*/ 234 w 876"/>
                <a:gd name="T7" fmla="*/ 731 h 758"/>
                <a:gd name="T8" fmla="*/ 234 w 876"/>
                <a:gd name="T9" fmla="*/ 758 h 758"/>
                <a:gd name="T10" fmla="*/ 219 w 876"/>
                <a:gd name="T11" fmla="*/ 758 h 758"/>
                <a:gd name="T12" fmla="*/ 0 w 876"/>
                <a:gd name="T13" fmla="*/ 379 h 758"/>
                <a:gd name="T14" fmla="*/ 219 w 876"/>
                <a:gd name="T15" fmla="*/ 0 h 758"/>
                <a:gd name="T16" fmla="*/ 657 w 876"/>
                <a:gd name="T17" fmla="*/ 0 h 758"/>
                <a:gd name="T18" fmla="*/ 876 w 876"/>
                <a:gd name="T19" fmla="*/ 379 h 758"/>
                <a:gd name="T20" fmla="*/ 657 w 876"/>
                <a:gd name="T21" fmla="*/ 758 h 758"/>
                <a:gd name="T22" fmla="*/ 234 w 876"/>
                <a:gd name="T23" fmla="*/ 758 h 758"/>
                <a:gd name="T24" fmla="*/ 234 w 876"/>
                <a:gd name="T25" fmla="*/ 758 h 758"/>
                <a:gd name="T26" fmla="*/ 625 w 876"/>
                <a:gd name="T27" fmla="*/ 704 h 758"/>
                <a:gd name="T28" fmla="*/ 813 w 876"/>
                <a:gd name="T29" fmla="*/ 379 h 758"/>
                <a:gd name="T30" fmla="*/ 625 w 876"/>
                <a:gd name="T31" fmla="*/ 53 h 758"/>
                <a:gd name="T32" fmla="*/ 250 w 876"/>
                <a:gd name="T33" fmla="*/ 53 h 758"/>
                <a:gd name="T34" fmla="*/ 62 w 876"/>
                <a:gd name="T35" fmla="*/ 379 h 758"/>
                <a:gd name="T36" fmla="*/ 250 w 876"/>
                <a:gd name="T37" fmla="*/ 704 h 758"/>
                <a:gd name="T38" fmla="*/ 625 w 876"/>
                <a:gd name="T39" fmla="*/ 704 h 758"/>
                <a:gd name="T40" fmla="*/ 625 w 876"/>
                <a:gd name="T41" fmla="*/ 704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76" h="758">
                  <a:moveTo>
                    <a:pt x="234" y="758"/>
                  </a:moveTo>
                  <a:lnTo>
                    <a:pt x="234" y="731"/>
                  </a:lnTo>
                  <a:lnTo>
                    <a:pt x="258" y="718"/>
                  </a:lnTo>
                  <a:lnTo>
                    <a:pt x="234" y="731"/>
                  </a:lnTo>
                  <a:lnTo>
                    <a:pt x="234" y="758"/>
                  </a:lnTo>
                  <a:lnTo>
                    <a:pt x="219" y="758"/>
                  </a:lnTo>
                  <a:lnTo>
                    <a:pt x="0" y="379"/>
                  </a:lnTo>
                  <a:lnTo>
                    <a:pt x="219" y="0"/>
                  </a:lnTo>
                  <a:lnTo>
                    <a:pt x="657" y="0"/>
                  </a:lnTo>
                  <a:lnTo>
                    <a:pt x="876" y="379"/>
                  </a:lnTo>
                  <a:lnTo>
                    <a:pt x="657" y="758"/>
                  </a:lnTo>
                  <a:lnTo>
                    <a:pt x="234" y="758"/>
                  </a:lnTo>
                  <a:lnTo>
                    <a:pt x="234" y="758"/>
                  </a:lnTo>
                  <a:close/>
                  <a:moveTo>
                    <a:pt x="625" y="704"/>
                  </a:moveTo>
                  <a:lnTo>
                    <a:pt x="813" y="379"/>
                  </a:lnTo>
                  <a:lnTo>
                    <a:pt x="625" y="53"/>
                  </a:lnTo>
                  <a:lnTo>
                    <a:pt x="250" y="53"/>
                  </a:lnTo>
                  <a:lnTo>
                    <a:pt x="62" y="379"/>
                  </a:lnTo>
                  <a:lnTo>
                    <a:pt x="250" y="704"/>
                  </a:lnTo>
                  <a:lnTo>
                    <a:pt x="625" y="704"/>
                  </a:lnTo>
                  <a:lnTo>
                    <a:pt x="625" y="704"/>
                  </a:lnTo>
                  <a:close/>
                </a:path>
              </a:pathLst>
            </a:custGeom>
            <a:solidFill>
              <a:srgbClr val="ACB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Oval 27"/>
            <p:cNvSpPr>
              <a:spLocks noChangeArrowheads="1"/>
            </p:cNvSpPr>
            <p:nvPr/>
          </p:nvSpPr>
          <p:spPr bwMode="auto">
            <a:xfrm>
              <a:off x="4989513" y="2538413"/>
              <a:ext cx="201613" cy="201613"/>
            </a:xfrm>
            <a:prstGeom prst="ellipse">
              <a:avLst/>
            </a:prstGeom>
            <a:solidFill>
              <a:srgbClr val="ACB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28"/>
            <p:cNvSpPr>
              <a:spLocks noChangeArrowheads="1"/>
            </p:cNvSpPr>
            <p:nvPr/>
          </p:nvSpPr>
          <p:spPr bwMode="auto">
            <a:xfrm>
              <a:off x="4333876" y="2538413"/>
              <a:ext cx="201613" cy="201613"/>
            </a:xfrm>
            <a:prstGeom prst="ellipse">
              <a:avLst/>
            </a:prstGeom>
            <a:solidFill>
              <a:srgbClr val="ACB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29"/>
            <p:cNvSpPr>
              <a:spLocks noChangeArrowheads="1"/>
            </p:cNvSpPr>
            <p:nvPr/>
          </p:nvSpPr>
          <p:spPr bwMode="auto">
            <a:xfrm>
              <a:off x="4024313" y="3079751"/>
              <a:ext cx="203200" cy="201613"/>
            </a:xfrm>
            <a:prstGeom prst="ellipse">
              <a:avLst/>
            </a:prstGeom>
            <a:solidFill>
              <a:srgbClr val="ACB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30"/>
            <p:cNvSpPr>
              <a:spLocks noChangeArrowheads="1"/>
            </p:cNvSpPr>
            <p:nvPr/>
          </p:nvSpPr>
          <p:spPr bwMode="auto">
            <a:xfrm>
              <a:off x="4310063" y="3640138"/>
              <a:ext cx="201613" cy="201613"/>
            </a:xfrm>
            <a:prstGeom prst="ellipse">
              <a:avLst/>
            </a:prstGeom>
            <a:solidFill>
              <a:srgbClr val="ACB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90104" y="4379119"/>
            <a:ext cx="2422525" cy="1101725"/>
            <a:chOff x="3389313" y="4765676"/>
            <a:chExt cx="2422525" cy="1101725"/>
          </a:xfrm>
        </p:grpSpPr>
        <p:sp>
          <p:nvSpPr>
            <p:cNvPr id="35" name="Freeform 31"/>
            <p:cNvSpPr>
              <a:spLocks/>
            </p:cNvSpPr>
            <p:nvPr/>
          </p:nvSpPr>
          <p:spPr bwMode="auto">
            <a:xfrm>
              <a:off x="3571876" y="4765676"/>
              <a:ext cx="447675" cy="1039813"/>
            </a:xfrm>
            <a:custGeom>
              <a:avLst/>
              <a:gdLst>
                <a:gd name="T0" fmla="*/ 596 w 1119"/>
                <a:gd name="T1" fmla="*/ 2594 h 2594"/>
                <a:gd name="T2" fmla="*/ 523 w 1119"/>
                <a:gd name="T3" fmla="*/ 2594 h 2594"/>
                <a:gd name="T4" fmla="*/ 149 w 1119"/>
                <a:gd name="T5" fmla="*/ 2220 h 2594"/>
                <a:gd name="T6" fmla="*/ 149 w 1119"/>
                <a:gd name="T7" fmla="*/ 384 h 2594"/>
                <a:gd name="T8" fmla="*/ 0 w 1119"/>
                <a:gd name="T9" fmla="*/ 195 h 2594"/>
                <a:gd name="T10" fmla="*/ 195 w 1119"/>
                <a:gd name="T11" fmla="*/ 0 h 2594"/>
                <a:gd name="T12" fmla="*/ 925 w 1119"/>
                <a:gd name="T13" fmla="*/ 0 h 2594"/>
                <a:gd name="T14" fmla="*/ 1119 w 1119"/>
                <a:gd name="T15" fmla="*/ 195 h 2594"/>
                <a:gd name="T16" fmla="*/ 971 w 1119"/>
                <a:gd name="T17" fmla="*/ 384 h 2594"/>
                <a:gd name="T18" fmla="*/ 971 w 1119"/>
                <a:gd name="T19" fmla="*/ 2220 h 2594"/>
                <a:gd name="T20" fmla="*/ 596 w 1119"/>
                <a:gd name="T21" fmla="*/ 2594 h 2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19" h="2594">
                  <a:moveTo>
                    <a:pt x="596" y="2594"/>
                  </a:moveTo>
                  <a:cubicBezTo>
                    <a:pt x="523" y="2594"/>
                    <a:pt x="523" y="2594"/>
                    <a:pt x="523" y="2594"/>
                  </a:cubicBezTo>
                  <a:cubicBezTo>
                    <a:pt x="317" y="2594"/>
                    <a:pt x="149" y="2427"/>
                    <a:pt x="149" y="2220"/>
                  </a:cubicBezTo>
                  <a:cubicBezTo>
                    <a:pt x="149" y="384"/>
                    <a:pt x="149" y="384"/>
                    <a:pt x="149" y="384"/>
                  </a:cubicBezTo>
                  <a:cubicBezTo>
                    <a:pt x="64" y="363"/>
                    <a:pt x="0" y="286"/>
                    <a:pt x="0" y="195"/>
                  </a:cubicBezTo>
                  <a:cubicBezTo>
                    <a:pt x="0" y="87"/>
                    <a:pt x="88" y="0"/>
                    <a:pt x="195" y="0"/>
                  </a:cubicBezTo>
                  <a:cubicBezTo>
                    <a:pt x="925" y="0"/>
                    <a:pt x="925" y="0"/>
                    <a:pt x="925" y="0"/>
                  </a:cubicBezTo>
                  <a:cubicBezTo>
                    <a:pt x="1032" y="0"/>
                    <a:pt x="1119" y="87"/>
                    <a:pt x="1119" y="195"/>
                  </a:cubicBezTo>
                  <a:cubicBezTo>
                    <a:pt x="1119" y="286"/>
                    <a:pt x="1056" y="363"/>
                    <a:pt x="971" y="384"/>
                  </a:cubicBezTo>
                  <a:cubicBezTo>
                    <a:pt x="971" y="2220"/>
                    <a:pt x="971" y="2220"/>
                    <a:pt x="971" y="2220"/>
                  </a:cubicBezTo>
                  <a:cubicBezTo>
                    <a:pt x="971" y="2427"/>
                    <a:pt x="803" y="2594"/>
                    <a:pt x="596" y="2594"/>
                  </a:cubicBezTo>
                  <a:close/>
                </a:path>
              </a:pathLst>
            </a:custGeom>
            <a:solidFill>
              <a:srgbClr val="3836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2"/>
            <p:cNvSpPr>
              <a:spLocks/>
            </p:cNvSpPr>
            <p:nvPr/>
          </p:nvSpPr>
          <p:spPr bwMode="auto">
            <a:xfrm>
              <a:off x="3605213" y="4799013"/>
              <a:ext cx="381000" cy="973138"/>
            </a:xfrm>
            <a:custGeom>
              <a:avLst/>
              <a:gdLst>
                <a:gd name="T0" fmla="*/ 841 w 952"/>
                <a:gd name="T1" fmla="*/ 0 h 2427"/>
                <a:gd name="T2" fmla="*/ 111 w 952"/>
                <a:gd name="T3" fmla="*/ 0 h 2427"/>
                <a:gd name="T4" fmla="*/ 0 w 952"/>
                <a:gd name="T5" fmla="*/ 111 h 2427"/>
                <a:gd name="T6" fmla="*/ 111 w 952"/>
                <a:gd name="T7" fmla="*/ 222 h 2427"/>
                <a:gd name="T8" fmla="*/ 148 w 952"/>
                <a:gd name="T9" fmla="*/ 222 h 2427"/>
                <a:gd name="T10" fmla="*/ 148 w 952"/>
                <a:gd name="T11" fmla="*/ 2136 h 2427"/>
                <a:gd name="T12" fmla="*/ 439 w 952"/>
                <a:gd name="T13" fmla="*/ 2427 h 2427"/>
                <a:gd name="T14" fmla="*/ 512 w 952"/>
                <a:gd name="T15" fmla="*/ 2427 h 2427"/>
                <a:gd name="T16" fmla="*/ 803 w 952"/>
                <a:gd name="T17" fmla="*/ 2136 h 2427"/>
                <a:gd name="T18" fmla="*/ 803 w 952"/>
                <a:gd name="T19" fmla="*/ 222 h 2427"/>
                <a:gd name="T20" fmla="*/ 841 w 952"/>
                <a:gd name="T21" fmla="*/ 222 h 2427"/>
                <a:gd name="T22" fmla="*/ 952 w 952"/>
                <a:gd name="T23" fmla="*/ 111 h 2427"/>
                <a:gd name="T24" fmla="*/ 841 w 952"/>
                <a:gd name="T25" fmla="*/ 0 h 2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2" h="2427">
                  <a:moveTo>
                    <a:pt x="841" y="0"/>
                  </a:moveTo>
                  <a:cubicBezTo>
                    <a:pt x="111" y="0"/>
                    <a:pt x="111" y="0"/>
                    <a:pt x="111" y="0"/>
                  </a:cubicBezTo>
                  <a:cubicBezTo>
                    <a:pt x="49" y="0"/>
                    <a:pt x="0" y="49"/>
                    <a:pt x="0" y="111"/>
                  </a:cubicBezTo>
                  <a:cubicBezTo>
                    <a:pt x="0" y="172"/>
                    <a:pt x="49" y="222"/>
                    <a:pt x="111" y="222"/>
                  </a:cubicBezTo>
                  <a:cubicBezTo>
                    <a:pt x="148" y="222"/>
                    <a:pt x="148" y="222"/>
                    <a:pt x="148" y="222"/>
                  </a:cubicBezTo>
                  <a:cubicBezTo>
                    <a:pt x="148" y="2136"/>
                    <a:pt x="148" y="2136"/>
                    <a:pt x="148" y="2136"/>
                  </a:cubicBezTo>
                  <a:cubicBezTo>
                    <a:pt x="148" y="2297"/>
                    <a:pt x="279" y="2427"/>
                    <a:pt x="439" y="2427"/>
                  </a:cubicBezTo>
                  <a:cubicBezTo>
                    <a:pt x="512" y="2427"/>
                    <a:pt x="512" y="2427"/>
                    <a:pt x="512" y="2427"/>
                  </a:cubicBezTo>
                  <a:cubicBezTo>
                    <a:pt x="673" y="2427"/>
                    <a:pt x="803" y="2297"/>
                    <a:pt x="803" y="2136"/>
                  </a:cubicBezTo>
                  <a:cubicBezTo>
                    <a:pt x="803" y="222"/>
                    <a:pt x="803" y="222"/>
                    <a:pt x="803" y="222"/>
                  </a:cubicBezTo>
                  <a:cubicBezTo>
                    <a:pt x="841" y="222"/>
                    <a:pt x="841" y="222"/>
                    <a:pt x="841" y="222"/>
                  </a:cubicBezTo>
                  <a:cubicBezTo>
                    <a:pt x="902" y="222"/>
                    <a:pt x="952" y="172"/>
                    <a:pt x="952" y="111"/>
                  </a:cubicBezTo>
                  <a:cubicBezTo>
                    <a:pt x="952" y="49"/>
                    <a:pt x="902" y="0"/>
                    <a:pt x="84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3"/>
            <p:cNvSpPr>
              <a:spLocks/>
            </p:cNvSpPr>
            <p:nvPr/>
          </p:nvSpPr>
          <p:spPr bwMode="auto">
            <a:xfrm>
              <a:off x="3698876" y="5211763"/>
              <a:ext cx="195263" cy="527050"/>
            </a:xfrm>
            <a:custGeom>
              <a:avLst/>
              <a:gdLst>
                <a:gd name="T0" fmla="*/ 0 w 487"/>
                <a:gd name="T1" fmla="*/ 0 h 1314"/>
                <a:gd name="T2" fmla="*/ 0 w 487"/>
                <a:gd name="T3" fmla="*/ 1107 h 1314"/>
                <a:gd name="T4" fmla="*/ 207 w 487"/>
                <a:gd name="T5" fmla="*/ 1314 h 1314"/>
                <a:gd name="T6" fmla="*/ 280 w 487"/>
                <a:gd name="T7" fmla="*/ 1314 h 1314"/>
                <a:gd name="T8" fmla="*/ 487 w 487"/>
                <a:gd name="T9" fmla="*/ 1107 h 1314"/>
                <a:gd name="T10" fmla="*/ 487 w 487"/>
                <a:gd name="T11" fmla="*/ 0 h 1314"/>
                <a:gd name="T12" fmla="*/ 0 w 487"/>
                <a:gd name="T13" fmla="*/ 0 h 1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7" h="1314">
                  <a:moveTo>
                    <a:pt x="0" y="0"/>
                  </a:moveTo>
                  <a:cubicBezTo>
                    <a:pt x="0" y="1107"/>
                    <a:pt x="0" y="1107"/>
                    <a:pt x="0" y="1107"/>
                  </a:cubicBezTo>
                  <a:cubicBezTo>
                    <a:pt x="0" y="1221"/>
                    <a:pt x="93" y="1314"/>
                    <a:pt x="207" y="1314"/>
                  </a:cubicBezTo>
                  <a:cubicBezTo>
                    <a:pt x="280" y="1314"/>
                    <a:pt x="280" y="1314"/>
                    <a:pt x="280" y="1314"/>
                  </a:cubicBezTo>
                  <a:cubicBezTo>
                    <a:pt x="394" y="1314"/>
                    <a:pt x="487" y="1221"/>
                    <a:pt x="487" y="1107"/>
                  </a:cubicBezTo>
                  <a:cubicBezTo>
                    <a:pt x="487" y="0"/>
                    <a:pt x="487" y="0"/>
                    <a:pt x="48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1B4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4"/>
            <p:cNvSpPr>
              <a:spLocks/>
            </p:cNvSpPr>
            <p:nvPr/>
          </p:nvSpPr>
          <p:spPr bwMode="auto">
            <a:xfrm>
              <a:off x="4110038" y="4765676"/>
              <a:ext cx="449263" cy="1039813"/>
            </a:xfrm>
            <a:custGeom>
              <a:avLst/>
              <a:gdLst>
                <a:gd name="T0" fmla="*/ 596 w 1120"/>
                <a:gd name="T1" fmla="*/ 2594 h 2594"/>
                <a:gd name="T2" fmla="*/ 524 w 1120"/>
                <a:gd name="T3" fmla="*/ 2594 h 2594"/>
                <a:gd name="T4" fmla="*/ 149 w 1120"/>
                <a:gd name="T5" fmla="*/ 2220 h 2594"/>
                <a:gd name="T6" fmla="*/ 149 w 1120"/>
                <a:gd name="T7" fmla="*/ 384 h 2594"/>
                <a:gd name="T8" fmla="*/ 0 w 1120"/>
                <a:gd name="T9" fmla="*/ 195 h 2594"/>
                <a:gd name="T10" fmla="*/ 195 w 1120"/>
                <a:gd name="T11" fmla="*/ 0 h 2594"/>
                <a:gd name="T12" fmla="*/ 925 w 1120"/>
                <a:gd name="T13" fmla="*/ 0 h 2594"/>
                <a:gd name="T14" fmla="*/ 1120 w 1120"/>
                <a:gd name="T15" fmla="*/ 195 h 2594"/>
                <a:gd name="T16" fmla="*/ 971 w 1120"/>
                <a:gd name="T17" fmla="*/ 384 h 2594"/>
                <a:gd name="T18" fmla="*/ 971 w 1120"/>
                <a:gd name="T19" fmla="*/ 2220 h 2594"/>
                <a:gd name="T20" fmla="*/ 596 w 1120"/>
                <a:gd name="T21" fmla="*/ 2594 h 2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0" h="2594">
                  <a:moveTo>
                    <a:pt x="596" y="2594"/>
                  </a:moveTo>
                  <a:cubicBezTo>
                    <a:pt x="524" y="2594"/>
                    <a:pt x="524" y="2594"/>
                    <a:pt x="524" y="2594"/>
                  </a:cubicBezTo>
                  <a:cubicBezTo>
                    <a:pt x="317" y="2594"/>
                    <a:pt x="149" y="2427"/>
                    <a:pt x="149" y="2220"/>
                  </a:cubicBezTo>
                  <a:cubicBezTo>
                    <a:pt x="149" y="384"/>
                    <a:pt x="149" y="384"/>
                    <a:pt x="149" y="384"/>
                  </a:cubicBezTo>
                  <a:cubicBezTo>
                    <a:pt x="64" y="363"/>
                    <a:pt x="0" y="286"/>
                    <a:pt x="0" y="195"/>
                  </a:cubicBezTo>
                  <a:cubicBezTo>
                    <a:pt x="0" y="87"/>
                    <a:pt x="88" y="0"/>
                    <a:pt x="195" y="0"/>
                  </a:cubicBezTo>
                  <a:cubicBezTo>
                    <a:pt x="925" y="0"/>
                    <a:pt x="925" y="0"/>
                    <a:pt x="925" y="0"/>
                  </a:cubicBezTo>
                  <a:cubicBezTo>
                    <a:pt x="1032" y="0"/>
                    <a:pt x="1120" y="87"/>
                    <a:pt x="1120" y="195"/>
                  </a:cubicBezTo>
                  <a:cubicBezTo>
                    <a:pt x="1120" y="286"/>
                    <a:pt x="1056" y="363"/>
                    <a:pt x="971" y="384"/>
                  </a:cubicBezTo>
                  <a:cubicBezTo>
                    <a:pt x="971" y="2220"/>
                    <a:pt x="971" y="2220"/>
                    <a:pt x="971" y="2220"/>
                  </a:cubicBezTo>
                  <a:cubicBezTo>
                    <a:pt x="971" y="2427"/>
                    <a:pt x="803" y="2594"/>
                    <a:pt x="596" y="2594"/>
                  </a:cubicBezTo>
                  <a:close/>
                </a:path>
              </a:pathLst>
            </a:custGeom>
            <a:solidFill>
              <a:srgbClr val="3836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5"/>
            <p:cNvSpPr>
              <a:spLocks/>
            </p:cNvSpPr>
            <p:nvPr/>
          </p:nvSpPr>
          <p:spPr bwMode="auto">
            <a:xfrm>
              <a:off x="4144963" y="4799013"/>
              <a:ext cx="381000" cy="973138"/>
            </a:xfrm>
            <a:custGeom>
              <a:avLst/>
              <a:gdLst>
                <a:gd name="T0" fmla="*/ 841 w 952"/>
                <a:gd name="T1" fmla="*/ 0 h 2427"/>
                <a:gd name="T2" fmla="*/ 111 w 952"/>
                <a:gd name="T3" fmla="*/ 0 h 2427"/>
                <a:gd name="T4" fmla="*/ 0 w 952"/>
                <a:gd name="T5" fmla="*/ 111 h 2427"/>
                <a:gd name="T6" fmla="*/ 111 w 952"/>
                <a:gd name="T7" fmla="*/ 222 h 2427"/>
                <a:gd name="T8" fmla="*/ 149 w 952"/>
                <a:gd name="T9" fmla="*/ 222 h 2427"/>
                <a:gd name="T10" fmla="*/ 149 w 952"/>
                <a:gd name="T11" fmla="*/ 2136 h 2427"/>
                <a:gd name="T12" fmla="*/ 440 w 952"/>
                <a:gd name="T13" fmla="*/ 2427 h 2427"/>
                <a:gd name="T14" fmla="*/ 512 w 952"/>
                <a:gd name="T15" fmla="*/ 2427 h 2427"/>
                <a:gd name="T16" fmla="*/ 804 w 952"/>
                <a:gd name="T17" fmla="*/ 2136 h 2427"/>
                <a:gd name="T18" fmla="*/ 804 w 952"/>
                <a:gd name="T19" fmla="*/ 222 h 2427"/>
                <a:gd name="T20" fmla="*/ 841 w 952"/>
                <a:gd name="T21" fmla="*/ 222 h 2427"/>
                <a:gd name="T22" fmla="*/ 952 w 952"/>
                <a:gd name="T23" fmla="*/ 111 h 2427"/>
                <a:gd name="T24" fmla="*/ 841 w 952"/>
                <a:gd name="T25" fmla="*/ 0 h 2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2" h="2427">
                  <a:moveTo>
                    <a:pt x="841" y="0"/>
                  </a:moveTo>
                  <a:cubicBezTo>
                    <a:pt x="111" y="0"/>
                    <a:pt x="111" y="0"/>
                    <a:pt x="111" y="0"/>
                  </a:cubicBezTo>
                  <a:cubicBezTo>
                    <a:pt x="50" y="0"/>
                    <a:pt x="0" y="49"/>
                    <a:pt x="0" y="111"/>
                  </a:cubicBezTo>
                  <a:cubicBezTo>
                    <a:pt x="0" y="172"/>
                    <a:pt x="50" y="222"/>
                    <a:pt x="111" y="222"/>
                  </a:cubicBezTo>
                  <a:cubicBezTo>
                    <a:pt x="149" y="222"/>
                    <a:pt x="149" y="222"/>
                    <a:pt x="149" y="222"/>
                  </a:cubicBezTo>
                  <a:cubicBezTo>
                    <a:pt x="149" y="2136"/>
                    <a:pt x="149" y="2136"/>
                    <a:pt x="149" y="2136"/>
                  </a:cubicBezTo>
                  <a:cubicBezTo>
                    <a:pt x="149" y="2297"/>
                    <a:pt x="279" y="2427"/>
                    <a:pt x="440" y="2427"/>
                  </a:cubicBezTo>
                  <a:cubicBezTo>
                    <a:pt x="512" y="2427"/>
                    <a:pt x="512" y="2427"/>
                    <a:pt x="512" y="2427"/>
                  </a:cubicBezTo>
                  <a:cubicBezTo>
                    <a:pt x="673" y="2427"/>
                    <a:pt x="804" y="2297"/>
                    <a:pt x="804" y="2136"/>
                  </a:cubicBezTo>
                  <a:cubicBezTo>
                    <a:pt x="804" y="222"/>
                    <a:pt x="804" y="222"/>
                    <a:pt x="804" y="222"/>
                  </a:cubicBezTo>
                  <a:cubicBezTo>
                    <a:pt x="841" y="222"/>
                    <a:pt x="841" y="222"/>
                    <a:pt x="841" y="222"/>
                  </a:cubicBezTo>
                  <a:cubicBezTo>
                    <a:pt x="903" y="222"/>
                    <a:pt x="952" y="172"/>
                    <a:pt x="952" y="111"/>
                  </a:cubicBezTo>
                  <a:cubicBezTo>
                    <a:pt x="952" y="49"/>
                    <a:pt x="903" y="0"/>
                    <a:pt x="84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36"/>
            <p:cNvSpPr>
              <a:spLocks noChangeArrowheads="1"/>
            </p:cNvSpPr>
            <p:nvPr/>
          </p:nvSpPr>
          <p:spPr bwMode="auto">
            <a:xfrm>
              <a:off x="4237038" y="5065713"/>
              <a:ext cx="195263" cy="206375"/>
            </a:xfrm>
            <a:prstGeom prst="rect">
              <a:avLst/>
            </a:prstGeom>
            <a:solidFill>
              <a:srgbClr val="3C4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7"/>
            <p:cNvSpPr>
              <a:spLocks/>
            </p:cNvSpPr>
            <p:nvPr/>
          </p:nvSpPr>
          <p:spPr bwMode="auto">
            <a:xfrm>
              <a:off x="4237038" y="5272088"/>
              <a:ext cx="195263" cy="466725"/>
            </a:xfrm>
            <a:custGeom>
              <a:avLst/>
              <a:gdLst>
                <a:gd name="T0" fmla="*/ 0 w 488"/>
                <a:gd name="T1" fmla="*/ 0 h 1163"/>
                <a:gd name="T2" fmla="*/ 0 w 488"/>
                <a:gd name="T3" fmla="*/ 956 h 1163"/>
                <a:gd name="T4" fmla="*/ 208 w 488"/>
                <a:gd name="T5" fmla="*/ 1163 h 1163"/>
                <a:gd name="T6" fmla="*/ 280 w 488"/>
                <a:gd name="T7" fmla="*/ 1163 h 1163"/>
                <a:gd name="T8" fmla="*/ 488 w 488"/>
                <a:gd name="T9" fmla="*/ 956 h 1163"/>
                <a:gd name="T10" fmla="*/ 488 w 488"/>
                <a:gd name="T11" fmla="*/ 0 h 1163"/>
                <a:gd name="T12" fmla="*/ 0 w 488"/>
                <a:gd name="T13" fmla="*/ 0 h 1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8" h="1163">
                  <a:moveTo>
                    <a:pt x="0" y="0"/>
                  </a:moveTo>
                  <a:cubicBezTo>
                    <a:pt x="0" y="956"/>
                    <a:pt x="0" y="956"/>
                    <a:pt x="0" y="956"/>
                  </a:cubicBezTo>
                  <a:cubicBezTo>
                    <a:pt x="0" y="1070"/>
                    <a:pt x="93" y="1163"/>
                    <a:pt x="208" y="1163"/>
                  </a:cubicBezTo>
                  <a:cubicBezTo>
                    <a:pt x="280" y="1163"/>
                    <a:pt x="280" y="1163"/>
                    <a:pt x="280" y="1163"/>
                  </a:cubicBezTo>
                  <a:cubicBezTo>
                    <a:pt x="395" y="1163"/>
                    <a:pt x="488" y="1070"/>
                    <a:pt x="488" y="956"/>
                  </a:cubicBezTo>
                  <a:cubicBezTo>
                    <a:pt x="488" y="0"/>
                    <a:pt x="488" y="0"/>
                    <a:pt x="48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D2E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8"/>
            <p:cNvSpPr>
              <a:spLocks/>
            </p:cNvSpPr>
            <p:nvPr/>
          </p:nvSpPr>
          <p:spPr bwMode="auto">
            <a:xfrm>
              <a:off x="4649788" y="4765676"/>
              <a:ext cx="449263" cy="1039813"/>
            </a:xfrm>
            <a:custGeom>
              <a:avLst/>
              <a:gdLst>
                <a:gd name="T0" fmla="*/ 596 w 1119"/>
                <a:gd name="T1" fmla="*/ 2594 h 2594"/>
                <a:gd name="T2" fmla="*/ 523 w 1119"/>
                <a:gd name="T3" fmla="*/ 2594 h 2594"/>
                <a:gd name="T4" fmla="*/ 149 w 1119"/>
                <a:gd name="T5" fmla="*/ 2220 h 2594"/>
                <a:gd name="T6" fmla="*/ 149 w 1119"/>
                <a:gd name="T7" fmla="*/ 384 h 2594"/>
                <a:gd name="T8" fmla="*/ 0 w 1119"/>
                <a:gd name="T9" fmla="*/ 195 h 2594"/>
                <a:gd name="T10" fmla="*/ 195 w 1119"/>
                <a:gd name="T11" fmla="*/ 0 h 2594"/>
                <a:gd name="T12" fmla="*/ 924 w 1119"/>
                <a:gd name="T13" fmla="*/ 0 h 2594"/>
                <a:gd name="T14" fmla="*/ 1119 w 1119"/>
                <a:gd name="T15" fmla="*/ 195 h 2594"/>
                <a:gd name="T16" fmla="*/ 970 w 1119"/>
                <a:gd name="T17" fmla="*/ 384 h 2594"/>
                <a:gd name="T18" fmla="*/ 970 w 1119"/>
                <a:gd name="T19" fmla="*/ 2220 h 2594"/>
                <a:gd name="T20" fmla="*/ 596 w 1119"/>
                <a:gd name="T21" fmla="*/ 2594 h 2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19" h="2594">
                  <a:moveTo>
                    <a:pt x="596" y="2594"/>
                  </a:moveTo>
                  <a:cubicBezTo>
                    <a:pt x="523" y="2594"/>
                    <a:pt x="523" y="2594"/>
                    <a:pt x="523" y="2594"/>
                  </a:cubicBezTo>
                  <a:cubicBezTo>
                    <a:pt x="317" y="2594"/>
                    <a:pt x="149" y="2427"/>
                    <a:pt x="149" y="2220"/>
                  </a:cubicBezTo>
                  <a:cubicBezTo>
                    <a:pt x="149" y="384"/>
                    <a:pt x="149" y="384"/>
                    <a:pt x="149" y="384"/>
                  </a:cubicBezTo>
                  <a:cubicBezTo>
                    <a:pt x="63" y="363"/>
                    <a:pt x="0" y="286"/>
                    <a:pt x="0" y="195"/>
                  </a:cubicBezTo>
                  <a:cubicBezTo>
                    <a:pt x="0" y="87"/>
                    <a:pt x="87" y="0"/>
                    <a:pt x="195" y="0"/>
                  </a:cubicBezTo>
                  <a:cubicBezTo>
                    <a:pt x="924" y="0"/>
                    <a:pt x="924" y="0"/>
                    <a:pt x="924" y="0"/>
                  </a:cubicBezTo>
                  <a:cubicBezTo>
                    <a:pt x="1032" y="0"/>
                    <a:pt x="1119" y="87"/>
                    <a:pt x="1119" y="195"/>
                  </a:cubicBezTo>
                  <a:cubicBezTo>
                    <a:pt x="1119" y="286"/>
                    <a:pt x="1056" y="363"/>
                    <a:pt x="970" y="384"/>
                  </a:cubicBezTo>
                  <a:cubicBezTo>
                    <a:pt x="970" y="2220"/>
                    <a:pt x="970" y="2220"/>
                    <a:pt x="970" y="2220"/>
                  </a:cubicBezTo>
                  <a:cubicBezTo>
                    <a:pt x="970" y="2427"/>
                    <a:pt x="802" y="2594"/>
                    <a:pt x="596" y="2594"/>
                  </a:cubicBezTo>
                  <a:close/>
                </a:path>
              </a:pathLst>
            </a:custGeom>
            <a:solidFill>
              <a:srgbClr val="3836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9"/>
            <p:cNvSpPr>
              <a:spLocks/>
            </p:cNvSpPr>
            <p:nvPr/>
          </p:nvSpPr>
          <p:spPr bwMode="auto">
            <a:xfrm>
              <a:off x="4683126" y="4799013"/>
              <a:ext cx="382588" cy="973138"/>
            </a:xfrm>
            <a:custGeom>
              <a:avLst/>
              <a:gdLst>
                <a:gd name="T0" fmla="*/ 841 w 953"/>
                <a:gd name="T1" fmla="*/ 0 h 2427"/>
                <a:gd name="T2" fmla="*/ 112 w 953"/>
                <a:gd name="T3" fmla="*/ 0 h 2427"/>
                <a:gd name="T4" fmla="*/ 0 w 953"/>
                <a:gd name="T5" fmla="*/ 111 h 2427"/>
                <a:gd name="T6" fmla="*/ 112 w 953"/>
                <a:gd name="T7" fmla="*/ 222 h 2427"/>
                <a:gd name="T8" fmla="*/ 149 w 953"/>
                <a:gd name="T9" fmla="*/ 222 h 2427"/>
                <a:gd name="T10" fmla="*/ 149 w 953"/>
                <a:gd name="T11" fmla="*/ 2136 h 2427"/>
                <a:gd name="T12" fmla="*/ 440 w 953"/>
                <a:gd name="T13" fmla="*/ 2427 h 2427"/>
                <a:gd name="T14" fmla="*/ 513 w 953"/>
                <a:gd name="T15" fmla="*/ 2427 h 2427"/>
                <a:gd name="T16" fmla="*/ 804 w 953"/>
                <a:gd name="T17" fmla="*/ 2136 h 2427"/>
                <a:gd name="T18" fmla="*/ 804 w 953"/>
                <a:gd name="T19" fmla="*/ 222 h 2427"/>
                <a:gd name="T20" fmla="*/ 841 w 953"/>
                <a:gd name="T21" fmla="*/ 222 h 2427"/>
                <a:gd name="T22" fmla="*/ 953 w 953"/>
                <a:gd name="T23" fmla="*/ 111 h 2427"/>
                <a:gd name="T24" fmla="*/ 841 w 953"/>
                <a:gd name="T25" fmla="*/ 0 h 2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3" h="2427">
                  <a:moveTo>
                    <a:pt x="841" y="0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50" y="0"/>
                    <a:pt x="0" y="49"/>
                    <a:pt x="0" y="111"/>
                  </a:cubicBezTo>
                  <a:cubicBezTo>
                    <a:pt x="0" y="172"/>
                    <a:pt x="50" y="222"/>
                    <a:pt x="112" y="222"/>
                  </a:cubicBezTo>
                  <a:cubicBezTo>
                    <a:pt x="149" y="222"/>
                    <a:pt x="149" y="222"/>
                    <a:pt x="149" y="222"/>
                  </a:cubicBezTo>
                  <a:cubicBezTo>
                    <a:pt x="149" y="2136"/>
                    <a:pt x="149" y="2136"/>
                    <a:pt x="149" y="2136"/>
                  </a:cubicBezTo>
                  <a:cubicBezTo>
                    <a:pt x="149" y="2297"/>
                    <a:pt x="279" y="2427"/>
                    <a:pt x="440" y="2427"/>
                  </a:cubicBezTo>
                  <a:cubicBezTo>
                    <a:pt x="513" y="2427"/>
                    <a:pt x="513" y="2427"/>
                    <a:pt x="513" y="2427"/>
                  </a:cubicBezTo>
                  <a:cubicBezTo>
                    <a:pt x="674" y="2427"/>
                    <a:pt x="804" y="2297"/>
                    <a:pt x="804" y="2136"/>
                  </a:cubicBezTo>
                  <a:cubicBezTo>
                    <a:pt x="804" y="222"/>
                    <a:pt x="804" y="222"/>
                    <a:pt x="804" y="222"/>
                  </a:cubicBezTo>
                  <a:cubicBezTo>
                    <a:pt x="841" y="222"/>
                    <a:pt x="841" y="222"/>
                    <a:pt x="841" y="222"/>
                  </a:cubicBezTo>
                  <a:cubicBezTo>
                    <a:pt x="903" y="222"/>
                    <a:pt x="953" y="172"/>
                    <a:pt x="953" y="111"/>
                  </a:cubicBezTo>
                  <a:cubicBezTo>
                    <a:pt x="953" y="49"/>
                    <a:pt x="903" y="0"/>
                    <a:pt x="84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40"/>
            <p:cNvSpPr>
              <a:spLocks noChangeArrowheads="1"/>
            </p:cNvSpPr>
            <p:nvPr/>
          </p:nvSpPr>
          <p:spPr bwMode="auto">
            <a:xfrm>
              <a:off x="4776788" y="5275263"/>
              <a:ext cx="195263" cy="279400"/>
            </a:xfrm>
            <a:prstGeom prst="rect">
              <a:avLst/>
            </a:prstGeom>
            <a:solidFill>
              <a:srgbClr val="DD90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1"/>
            <p:cNvSpPr>
              <a:spLocks/>
            </p:cNvSpPr>
            <p:nvPr/>
          </p:nvSpPr>
          <p:spPr bwMode="auto">
            <a:xfrm>
              <a:off x="4776788" y="5554663"/>
              <a:ext cx="195263" cy="184150"/>
            </a:xfrm>
            <a:custGeom>
              <a:avLst/>
              <a:gdLst>
                <a:gd name="T0" fmla="*/ 0 w 487"/>
                <a:gd name="T1" fmla="*/ 0 h 460"/>
                <a:gd name="T2" fmla="*/ 0 w 487"/>
                <a:gd name="T3" fmla="*/ 253 h 460"/>
                <a:gd name="T4" fmla="*/ 207 w 487"/>
                <a:gd name="T5" fmla="*/ 460 h 460"/>
                <a:gd name="T6" fmla="*/ 280 w 487"/>
                <a:gd name="T7" fmla="*/ 460 h 460"/>
                <a:gd name="T8" fmla="*/ 487 w 487"/>
                <a:gd name="T9" fmla="*/ 253 h 460"/>
                <a:gd name="T10" fmla="*/ 487 w 487"/>
                <a:gd name="T11" fmla="*/ 0 h 460"/>
                <a:gd name="T12" fmla="*/ 0 w 487"/>
                <a:gd name="T13" fmla="*/ 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7" h="460">
                  <a:moveTo>
                    <a:pt x="0" y="0"/>
                  </a:moveTo>
                  <a:cubicBezTo>
                    <a:pt x="0" y="253"/>
                    <a:pt x="0" y="253"/>
                    <a:pt x="0" y="253"/>
                  </a:cubicBezTo>
                  <a:cubicBezTo>
                    <a:pt x="0" y="367"/>
                    <a:pt x="93" y="460"/>
                    <a:pt x="207" y="460"/>
                  </a:cubicBezTo>
                  <a:cubicBezTo>
                    <a:pt x="280" y="460"/>
                    <a:pt x="280" y="460"/>
                    <a:pt x="280" y="460"/>
                  </a:cubicBezTo>
                  <a:cubicBezTo>
                    <a:pt x="394" y="460"/>
                    <a:pt x="487" y="367"/>
                    <a:pt x="487" y="253"/>
                  </a:cubicBezTo>
                  <a:cubicBezTo>
                    <a:pt x="487" y="0"/>
                    <a:pt x="487" y="0"/>
                    <a:pt x="48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2A9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2"/>
            <p:cNvSpPr>
              <a:spLocks/>
            </p:cNvSpPr>
            <p:nvPr/>
          </p:nvSpPr>
          <p:spPr bwMode="auto">
            <a:xfrm>
              <a:off x="5189538" y="4765676"/>
              <a:ext cx="447675" cy="1039813"/>
            </a:xfrm>
            <a:custGeom>
              <a:avLst/>
              <a:gdLst>
                <a:gd name="T0" fmla="*/ 596 w 1119"/>
                <a:gd name="T1" fmla="*/ 2594 h 2594"/>
                <a:gd name="T2" fmla="*/ 523 w 1119"/>
                <a:gd name="T3" fmla="*/ 2594 h 2594"/>
                <a:gd name="T4" fmla="*/ 149 w 1119"/>
                <a:gd name="T5" fmla="*/ 2220 h 2594"/>
                <a:gd name="T6" fmla="*/ 149 w 1119"/>
                <a:gd name="T7" fmla="*/ 384 h 2594"/>
                <a:gd name="T8" fmla="*/ 0 w 1119"/>
                <a:gd name="T9" fmla="*/ 195 h 2594"/>
                <a:gd name="T10" fmla="*/ 195 w 1119"/>
                <a:gd name="T11" fmla="*/ 0 h 2594"/>
                <a:gd name="T12" fmla="*/ 925 w 1119"/>
                <a:gd name="T13" fmla="*/ 0 h 2594"/>
                <a:gd name="T14" fmla="*/ 1119 w 1119"/>
                <a:gd name="T15" fmla="*/ 195 h 2594"/>
                <a:gd name="T16" fmla="*/ 971 w 1119"/>
                <a:gd name="T17" fmla="*/ 384 h 2594"/>
                <a:gd name="T18" fmla="*/ 971 w 1119"/>
                <a:gd name="T19" fmla="*/ 2220 h 2594"/>
                <a:gd name="T20" fmla="*/ 596 w 1119"/>
                <a:gd name="T21" fmla="*/ 2594 h 2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19" h="2594">
                  <a:moveTo>
                    <a:pt x="596" y="2594"/>
                  </a:moveTo>
                  <a:cubicBezTo>
                    <a:pt x="523" y="2594"/>
                    <a:pt x="523" y="2594"/>
                    <a:pt x="523" y="2594"/>
                  </a:cubicBezTo>
                  <a:cubicBezTo>
                    <a:pt x="317" y="2594"/>
                    <a:pt x="149" y="2427"/>
                    <a:pt x="149" y="2220"/>
                  </a:cubicBezTo>
                  <a:cubicBezTo>
                    <a:pt x="149" y="384"/>
                    <a:pt x="149" y="384"/>
                    <a:pt x="149" y="384"/>
                  </a:cubicBezTo>
                  <a:cubicBezTo>
                    <a:pt x="64" y="363"/>
                    <a:pt x="0" y="286"/>
                    <a:pt x="0" y="195"/>
                  </a:cubicBezTo>
                  <a:cubicBezTo>
                    <a:pt x="0" y="87"/>
                    <a:pt x="88" y="0"/>
                    <a:pt x="195" y="0"/>
                  </a:cubicBezTo>
                  <a:cubicBezTo>
                    <a:pt x="925" y="0"/>
                    <a:pt x="925" y="0"/>
                    <a:pt x="925" y="0"/>
                  </a:cubicBezTo>
                  <a:cubicBezTo>
                    <a:pt x="1032" y="0"/>
                    <a:pt x="1119" y="87"/>
                    <a:pt x="1119" y="195"/>
                  </a:cubicBezTo>
                  <a:cubicBezTo>
                    <a:pt x="1119" y="286"/>
                    <a:pt x="1056" y="363"/>
                    <a:pt x="971" y="384"/>
                  </a:cubicBezTo>
                  <a:cubicBezTo>
                    <a:pt x="971" y="2220"/>
                    <a:pt x="971" y="2220"/>
                    <a:pt x="971" y="2220"/>
                  </a:cubicBezTo>
                  <a:cubicBezTo>
                    <a:pt x="971" y="2427"/>
                    <a:pt x="803" y="2594"/>
                    <a:pt x="596" y="2594"/>
                  </a:cubicBezTo>
                  <a:close/>
                </a:path>
              </a:pathLst>
            </a:custGeom>
            <a:solidFill>
              <a:srgbClr val="3836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3"/>
            <p:cNvSpPr>
              <a:spLocks/>
            </p:cNvSpPr>
            <p:nvPr/>
          </p:nvSpPr>
          <p:spPr bwMode="auto">
            <a:xfrm>
              <a:off x="5222876" y="4799013"/>
              <a:ext cx="381000" cy="973138"/>
            </a:xfrm>
            <a:custGeom>
              <a:avLst/>
              <a:gdLst>
                <a:gd name="T0" fmla="*/ 841 w 952"/>
                <a:gd name="T1" fmla="*/ 0 h 2427"/>
                <a:gd name="T2" fmla="*/ 111 w 952"/>
                <a:gd name="T3" fmla="*/ 0 h 2427"/>
                <a:gd name="T4" fmla="*/ 0 w 952"/>
                <a:gd name="T5" fmla="*/ 111 h 2427"/>
                <a:gd name="T6" fmla="*/ 111 w 952"/>
                <a:gd name="T7" fmla="*/ 222 h 2427"/>
                <a:gd name="T8" fmla="*/ 148 w 952"/>
                <a:gd name="T9" fmla="*/ 222 h 2427"/>
                <a:gd name="T10" fmla="*/ 148 w 952"/>
                <a:gd name="T11" fmla="*/ 2136 h 2427"/>
                <a:gd name="T12" fmla="*/ 439 w 952"/>
                <a:gd name="T13" fmla="*/ 2427 h 2427"/>
                <a:gd name="T14" fmla="*/ 512 w 952"/>
                <a:gd name="T15" fmla="*/ 2427 h 2427"/>
                <a:gd name="T16" fmla="*/ 803 w 952"/>
                <a:gd name="T17" fmla="*/ 2136 h 2427"/>
                <a:gd name="T18" fmla="*/ 803 w 952"/>
                <a:gd name="T19" fmla="*/ 222 h 2427"/>
                <a:gd name="T20" fmla="*/ 841 w 952"/>
                <a:gd name="T21" fmla="*/ 222 h 2427"/>
                <a:gd name="T22" fmla="*/ 952 w 952"/>
                <a:gd name="T23" fmla="*/ 111 h 2427"/>
                <a:gd name="T24" fmla="*/ 841 w 952"/>
                <a:gd name="T25" fmla="*/ 0 h 2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2" h="2427">
                  <a:moveTo>
                    <a:pt x="841" y="0"/>
                  </a:moveTo>
                  <a:cubicBezTo>
                    <a:pt x="111" y="0"/>
                    <a:pt x="111" y="0"/>
                    <a:pt x="111" y="0"/>
                  </a:cubicBezTo>
                  <a:cubicBezTo>
                    <a:pt x="49" y="0"/>
                    <a:pt x="0" y="49"/>
                    <a:pt x="0" y="111"/>
                  </a:cubicBezTo>
                  <a:cubicBezTo>
                    <a:pt x="0" y="172"/>
                    <a:pt x="49" y="222"/>
                    <a:pt x="111" y="222"/>
                  </a:cubicBezTo>
                  <a:cubicBezTo>
                    <a:pt x="148" y="222"/>
                    <a:pt x="148" y="222"/>
                    <a:pt x="148" y="222"/>
                  </a:cubicBezTo>
                  <a:cubicBezTo>
                    <a:pt x="148" y="2136"/>
                    <a:pt x="148" y="2136"/>
                    <a:pt x="148" y="2136"/>
                  </a:cubicBezTo>
                  <a:cubicBezTo>
                    <a:pt x="148" y="2297"/>
                    <a:pt x="279" y="2427"/>
                    <a:pt x="439" y="2427"/>
                  </a:cubicBezTo>
                  <a:cubicBezTo>
                    <a:pt x="512" y="2427"/>
                    <a:pt x="512" y="2427"/>
                    <a:pt x="512" y="2427"/>
                  </a:cubicBezTo>
                  <a:cubicBezTo>
                    <a:pt x="673" y="2427"/>
                    <a:pt x="803" y="2297"/>
                    <a:pt x="803" y="2136"/>
                  </a:cubicBezTo>
                  <a:cubicBezTo>
                    <a:pt x="803" y="222"/>
                    <a:pt x="803" y="222"/>
                    <a:pt x="803" y="222"/>
                  </a:cubicBezTo>
                  <a:cubicBezTo>
                    <a:pt x="841" y="222"/>
                    <a:pt x="841" y="222"/>
                    <a:pt x="841" y="222"/>
                  </a:cubicBezTo>
                  <a:cubicBezTo>
                    <a:pt x="902" y="222"/>
                    <a:pt x="952" y="172"/>
                    <a:pt x="952" y="111"/>
                  </a:cubicBezTo>
                  <a:cubicBezTo>
                    <a:pt x="952" y="49"/>
                    <a:pt x="902" y="0"/>
                    <a:pt x="84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4"/>
            <p:cNvSpPr>
              <a:spLocks/>
            </p:cNvSpPr>
            <p:nvPr/>
          </p:nvSpPr>
          <p:spPr bwMode="auto">
            <a:xfrm>
              <a:off x="5316538" y="5254626"/>
              <a:ext cx="193675" cy="484188"/>
            </a:xfrm>
            <a:custGeom>
              <a:avLst/>
              <a:gdLst>
                <a:gd name="T0" fmla="*/ 0 w 487"/>
                <a:gd name="T1" fmla="*/ 0 h 1210"/>
                <a:gd name="T2" fmla="*/ 0 w 487"/>
                <a:gd name="T3" fmla="*/ 1003 h 1210"/>
                <a:gd name="T4" fmla="*/ 207 w 487"/>
                <a:gd name="T5" fmla="*/ 1210 h 1210"/>
                <a:gd name="T6" fmla="*/ 280 w 487"/>
                <a:gd name="T7" fmla="*/ 1210 h 1210"/>
                <a:gd name="T8" fmla="*/ 487 w 487"/>
                <a:gd name="T9" fmla="*/ 1003 h 1210"/>
                <a:gd name="T10" fmla="*/ 487 w 487"/>
                <a:gd name="T11" fmla="*/ 0 h 1210"/>
                <a:gd name="T12" fmla="*/ 0 w 487"/>
                <a:gd name="T13" fmla="*/ 0 h 1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7" h="1210">
                  <a:moveTo>
                    <a:pt x="0" y="0"/>
                  </a:moveTo>
                  <a:cubicBezTo>
                    <a:pt x="0" y="1003"/>
                    <a:pt x="0" y="1003"/>
                    <a:pt x="0" y="1003"/>
                  </a:cubicBezTo>
                  <a:cubicBezTo>
                    <a:pt x="0" y="1117"/>
                    <a:pt x="93" y="1210"/>
                    <a:pt x="207" y="1210"/>
                  </a:cubicBezTo>
                  <a:cubicBezTo>
                    <a:pt x="280" y="1210"/>
                    <a:pt x="280" y="1210"/>
                    <a:pt x="280" y="1210"/>
                  </a:cubicBezTo>
                  <a:cubicBezTo>
                    <a:pt x="395" y="1210"/>
                    <a:pt x="487" y="1117"/>
                    <a:pt x="487" y="1003"/>
                  </a:cubicBezTo>
                  <a:cubicBezTo>
                    <a:pt x="487" y="0"/>
                    <a:pt x="487" y="0"/>
                    <a:pt x="48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82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45"/>
            <p:cNvSpPr>
              <a:spLocks noChangeArrowheads="1"/>
            </p:cNvSpPr>
            <p:nvPr/>
          </p:nvSpPr>
          <p:spPr bwMode="auto">
            <a:xfrm>
              <a:off x="5316538" y="5083176"/>
              <a:ext cx="193675" cy="171450"/>
            </a:xfrm>
            <a:prstGeom prst="rect">
              <a:avLst/>
            </a:prstGeom>
            <a:solidFill>
              <a:srgbClr val="C42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6"/>
            <p:cNvSpPr>
              <a:spLocks/>
            </p:cNvSpPr>
            <p:nvPr/>
          </p:nvSpPr>
          <p:spPr bwMode="auto">
            <a:xfrm>
              <a:off x="3389313" y="5445126"/>
              <a:ext cx="2422525" cy="63500"/>
            </a:xfrm>
            <a:custGeom>
              <a:avLst/>
              <a:gdLst>
                <a:gd name="T0" fmla="*/ 6043 w 6043"/>
                <a:gd name="T1" fmla="*/ 78 h 156"/>
                <a:gd name="T2" fmla="*/ 5965 w 6043"/>
                <a:gd name="T3" fmla="*/ 156 h 156"/>
                <a:gd name="T4" fmla="*/ 78 w 6043"/>
                <a:gd name="T5" fmla="*/ 156 h 156"/>
                <a:gd name="T6" fmla="*/ 0 w 6043"/>
                <a:gd name="T7" fmla="*/ 78 h 156"/>
                <a:gd name="T8" fmla="*/ 0 w 6043"/>
                <a:gd name="T9" fmla="*/ 78 h 156"/>
                <a:gd name="T10" fmla="*/ 78 w 6043"/>
                <a:gd name="T11" fmla="*/ 0 h 156"/>
                <a:gd name="T12" fmla="*/ 5965 w 6043"/>
                <a:gd name="T13" fmla="*/ 0 h 156"/>
                <a:gd name="T14" fmla="*/ 6043 w 6043"/>
                <a:gd name="T15" fmla="*/ 78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43" h="156">
                  <a:moveTo>
                    <a:pt x="6043" y="78"/>
                  </a:moveTo>
                  <a:cubicBezTo>
                    <a:pt x="6043" y="121"/>
                    <a:pt x="6008" y="156"/>
                    <a:pt x="5965" y="156"/>
                  </a:cubicBezTo>
                  <a:cubicBezTo>
                    <a:pt x="78" y="156"/>
                    <a:pt x="78" y="156"/>
                    <a:pt x="78" y="156"/>
                  </a:cubicBezTo>
                  <a:cubicBezTo>
                    <a:pt x="35" y="156"/>
                    <a:pt x="0" y="121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35"/>
                    <a:pt x="35" y="0"/>
                    <a:pt x="78" y="0"/>
                  </a:cubicBezTo>
                  <a:cubicBezTo>
                    <a:pt x="5965" y="0"/>
                    <a:pt x="5965" y="0"/>
                    <a:pt x="5965" y="0"/>
                  </a:cubicBezTo>
                  <a:cubicBezTo>
                    <a:pt x="6008" y="0"/>
                    <a:pt x="6043" y="35"/>
                    <a:pt x="6043" y="78"/>
                  </a:cubicBezTo>
                  <a:close/>
                </a:path>
              </a:pathLst>
            </a:custGeom>
            <a:solidFill>
              <a:srgbClr val="3836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7"/>
            <p:cNvSpPr>
              <a:spLocks/>
            </p:cNvSpPr>
            <p:nvPr/>
          </p:nvSpPr>
          <p:spPr bwMode="auto">
            <a:xfrm>
              <a:off x="3505201" y="5478463"/>
              <a:ext cx="61913" cy="388938"/>
            </a:xfrm>
            <a:custGeom>
              <a:avLst/>
              <a:gdLst>
                <a:gd name="T0" fmla="*/ 0 w 156"/>
                <a:gd name="T1" fmla="*/ 0 h 971"/>
                <a:gd name="T2" fmla="*/ 0 w 156"/>
                <a:gd name="T3" fmla="*/ 893 h 971"/>
                <a:gd name="T4" fmla="*/ 78 w 156"/>
                <a:gd name="T5" fmla="*/ 971 h 971"/>
                <a:gd name="T6" fmla="*/ 156 w 156"/>
                <a:gd name="T7" fmla="*/ 893 h 971"/>
                <a:gd name="T8" fmla="*/ 156 w 156"/>
                <a:gd name="T9" fmla="*/ 0 h 971"/>
                <a:gd name="T10" fmla="*/ 0 w 156"/>
                <a:gd name="T11" fmla="*/ 0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971">
                  <a:moveTo>
                    <a:pt x="0" y="0"/>
                  </a:moveTo>
                  <a:cubicBezTo>
                    <a:pt x="0" y="893"/>
                    <a:pt x="0" y="893"/>
                    <a:pt x="0" y="893"/>
                  </a:cubicBezTo>
                  <a:cubicBezTo>
                    <a:pt x="0" y="936"/>
                    <a:pt x="35" y="971"/>
                    <a:pt x="78" y="971"/>
                  </a:cubicBezTo>
                  <a:cubicBezTo>
                    <a:pt x="121" y="971"/>
                    <a:pt x="156" y="936"/>
                    <a:pt x="156" y="893"/>
                  </a:cubicBezTo>
                  <a:cubicBezTo>
                    <a:pt x="156" y="0"/>
                    <a:pt x="156" y="0"/>
                    <a:pt x="15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836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8"/>
            <p:cNvSpPr>
              <a:spLocks/>
            </p:cNvSpPr>
            <p:nvPr/>
          </p:nvSpPr>
          <p:spPr bwMode="auto">
            <a:xfrm>
              <a:off x="4021138" y="5478463"/>
              <a:ext cx="63500" cy="388938"/>
            </a:xfrm>
            <a:custGeom>
              <a:avLst/>
              <a:gdLst>
                <a:gd name="T0" fmla="*/ 0 w 156"/>
                <a:gd name="T1" fmla="*/ 0 h 971"/>
                <a:gd name="T2" fmla="*/ 0 w 156"/>
                <a:gd name="T3" fmla="*/ 893 h 971"/>
                <a:gd name="T4" fmla="*/ 78 w 156"/>
                <a:gd name="T5" fmla="*/ 971 h 971"/>
                <a:gd name="T6" fmla="*/ 156 w 156"/>
                <a:gd name="T7" fmla="*/ 893 h 971"/>
                <a:gd name="T8" fmla="*/ 156 w 156"/>
                <a:gd name="T9" fmla="*/ 0 h 971"/>
                <a:gd name="T10" fmla="*/ 0 w 156"/>
                <a:gd name="T11" fmla="*/ 0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971">
                  <a:moveTo>
                    <a:pt x="0" y="0"/>
                  </a:moveTo>
                  <a:cubicBezTo>
                    <a:pt x="0" y="893"/>
                    <a:pt x="0" y="893"/>
                    <a:pt x="0" y="893"/>
                  </a:cubicBezTo>
                  <a:cubicBezTo>
                    <a:pt x="0" y="936"/>
                    <a:pt x="35" y="971"/>
                    <a:pt x="78" y="971"/>
                  </a:cubicBezTo>
                  <a:cubicBezTo>
                    <a:pt x="121" y="971"/>
                    <a:pt x="156" y="936"/>
                    <a:pt x="156" y="893"/>
                  </a:cubicBezTo>
                  <a:cubicBezTo>
                    <a:pt x="156" y="0"/>
                    <a:pt x="156" y="0"/>
                    <a:pt x="15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836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9"/>
            <p:cNvSpPr>
              <a:spLocks/>
            </p:cNvSpPr>
            <p:nvPr/>
          </p:nvSpPr>
          <p:spPr bwMode="auto">
            <a:xfrm>
              <a:off x="4573588" y="5478463"/>
              <a:ext cx="63500" cy="388938"/>
            </a:xfrm>
            <a:custGeom>
              <a:avLst/>
              <a:gdLst>
                <a:gd name="T0" fmla="*/ 0 w 156"/>
                <a:gd name="T1" fmla="*/ 0 h 971"/>
                <a:gd name="T2" fmla="*/ 0 w 156"/>
                <a:gd name="T3" fmla="*/ 893 h 971"/>
                <a:gd name="T4" fmla="*/ 78 w 156"/>
                <a:gd name="T5" fmla="*/ 971 h 971"/>
                <a:gd name="T6" fmla="*/ 156 w 156"/>
                <a:gd name="T7" fmla="*/ 893 h 971"/>
                <a:gd name="T8" fmla="*/ 156 w 156"/>
                <a:gd name="T9" fmla="*/ 0 h 971"/>
                <a:gd name="T10" fmla="*/ 0 w 156"/>
                <a:gd name="T11" fmla="*/ 0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971">
                  <a:moveTo>
                    <a:pt x="0" y="0"/>
                  </a:moveTo>
                  <a:cubicBezTo>
                    <a:pt x="0" y="893"/>
                    <a:pt x="0" y="893"/>
                    <a:pt x="0" y="893"/>
                  </a:cubicBezTo>
                  <a:cubicBezTo>
                    <a:pt x="0" y="936"/>
                    <a:pt x="35" y="971"/>
                    <a:pt x="78" y="971"/>
                  </a:cubicBezTo>
                  <a:cubicBezTo>
                    <a:pt x="121" y="971"/>
                    <a:pt x="156" y="936"/>
                    <a:pt x="156" y="893"/>
                  </a:cubicBezTo>
                  <a:cubicBezTo>
                    <a:pt x="156" y="0"/>
                    <a:pt x="156" y="0"/>
                    <a:pt x="15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836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0"/>
            <p:cNvSpPr>
              <a:spLocks/>
            </p:cNvSpPr>
            <p:nvPr/>
          </p:nvSpPr>
          <p:spPr bwMode="auto">
            <a:xfrm>
              <a:off x="5118101" y="5478463"/>
              <a:ext cx="61913" cy="388938"/>
            </a:xfrm>
            <a:custGeom>
              <a:avLst/>
              <a:gdLst>
                <a:gd name="T0" fmla="*/ 0 w 156"/>
                <a:gd name="T1" fmla="*/ 0 h 971"/>
                <a:gd name="T2" fmla="*/ 0 w 156"/>
                <a:gd name="T3" fmla="*/ 893 h 971"/>
                <a:gd name="T4" fmla="*/ 78 w 156"/>
                <a:gd name="T5" fmla="*/ 971 h 971"/>
                <a:gd name="T6" fmla="*/ 156 w 156"/>
                <a:gd name="T7" fmla="*/ 893 h 971"/>
                <a:gd name="T8" fmla="*/ 156 w 156"/>
                <a:gd name="T9" fmla="*/ 0 h 971"/>
                <a:gd name="T10" fmla="*/ 0 w 156"/>
                <a:gd name="T11" fmla="*/ 0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971">
                  <a:moveTo>
                    <a:pt x="0" y="0"/>
                  </a:moveTo>
                  <a:cubicBezTo>
                    <a:pt x="0" y="893"/>
                    <a:pt x="0" y="893"/>
                    <a:pt x="0" y="893"/>
                  </a:cubicBezTo>
                  <a:cubicBezTo>
                    <a:pt x="0" y="936"/>
                    <a:pt x="35" y="971"/>
                    <a:pt x="78" y="971"/>
                  </a:cubicBezTo>
                  <a:cubicBezTo>
                    <a:pt x="121" y="971"/>
                    <a:pt x="156" y="936"/>
                    <a:pt x="156" y="893"/>
                  </a:cubicBezTo>
                  <a:cubicBezTo>
                    <a:pt x="156" y="0"/>
                    <a:pt x="156" y="0"/>
                    <a:pt x="15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836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1"/>
            <p:cNvSpPr>
              <a:spLocks/>
            </p:cNvSpPr>
            <p:nvPr/>
          </p:nvSpPr>
          <p:spPr bwMode="auto">
            <a:xfrm>
              <a:off x="5657851" y="5478463"/>
              <a:ext cx="63500" cy="388938"/>
            </a:xfrm>
            <a:custGeom>
              <a:avLst/>
              <a:gdLst>
                <a:gd name="T0" fmla="*/ 0 w 156"/>
                <a:gd name="T1" fmla="*/ 0 h 971"/>
                <a:gd name="T2" fmla="*/ 0 w 156"/>
                <a:gd name="T3" fmla="*/ 893 h 971"/>
                <a:gd name="T4" fmla="*/ 78 w 156"/>
                <a:gd name="T5" fmla="*/ 971 h 971"/>
                <a:gd name="T6" fmla="*/ 156 w 156"/>
                <a:gd name="T7" fmla="*/ 893 h 971"/>
                <a:gd name="T8" fmla="*/ 156 w 156"/>
                <a:gd name="T9" fmla="*/ 0 h 971"/>
                <a:gd name="T10" fmla="*/ 0 w 156"/>
                <a:gd name="T11" fmla="*/ 0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971">
                  <a:moveTo>
                    <a:pt x="0" y="0"/>
                  </a:moveTo>
                  <a:cubicBezTo>
                    <a:pt x="0" y="893"/>
                    <a:pt x="0" y="893"/>
                    <a:pt x="0" y="893"/>
                  </a:cubicBezTo>
                  <a:cubicBezTo>
                    <a:pt x="0" y="936"/>
                    <a:pt x="35" y="971"/>
                    <a:pt x="78" y="971"/>
                  </a:cubicBezTo>
                  <a:cubicBezTo>
                    <a:pt x="121" y="971"/>
                    <a:pt x="156" y="936"/>
                    <a:pt x="156" y="893"/>
                  </a:cubicBezTo>
                  <a:cubicBezTo>
                    <a:pt x="156" y="0"/>
                    <a:pt x="156" y="0"/>
                    <a:pt x="15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836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6" name="Freeform 52"/>
          <p:cNvSpPr>
            <a:spLocks/>
          </p:cNvSpPr>
          <p:nvPr/>
        </p:nvSpPr>
        <p:spPr bwMode="auto">
          <a:xfrm>
            <a:off x="10087611" y="4498658"/>
            <a:ext cx="1147763" cy="1244600"/>
          </a:xfrm>
          <a:custGeom>
            <a:avLst/>
            <a:gdLst>
              <a:gd name="T0" fmla="*/ 2513 w 2864"/>
              <a:gd name="T1" fmla="*/ 3104 h 3104"/>
              <a:gd name="T2" fmla="*/ 350 w 2864"/>
              <a:gd name="T3" fmla="*/ 3104 h 3104"/>
              <a:gd name="T4" fmla="*/ 60 w 2864"/>
              <a:gd name="T5" fmla="*/ 2962 h 3104"/>
              <a:gd name="T6" fmla="*/ 54 w 2864"/>
              <a:gd name="T7" fmla="*/ 2638 h 3104"/>
              <a:gd name="T8" fmla="*/ 857 w 2864"/>
              <a:gd name="T9" fmla="*/ 825 h 3104"/>
              <a:gd name="T10" fmla="*/ 857 w 2864"/>
              <a:gd name="T11" fmla="*/ 415 h 3104"/>
              <a:gd name="T12" fmla="*/ 706 w 2864"/>
              <a:gd name="T13" fmla="*/ 212 h 3104"/>
              <a:gd name="T14" fmla="*/ 918 w 2864"/>
              <a:gd name="T15" fmla="*/ 0 h 3104"/>
              <a:gd name="T16" fmla="*/ 1945 w 2864"/>
              <a:gd name="T17" fmla="*/ 0 h 3104"/>
              <a:gd name="T18" fmla="*/ 2157 w 2864"/>
              <a:gd name="T19" fmla="*/ 212 h 3104"/>
              <a:gd name="T20" fmla="*/ 2006 w 2864"/>
              <a:gd name="T21" fmla="*/ 415 h 3104"/>
              <a:gd name="T22" fmla="*/ 2006 w 2864"/>
              <a:gd name="T23" fmla="*/ 825 h 3104"/>
              <a:gd name="T24" fmla="*/ 2811 w 2864"/>
              <a:gd name="T25" fmla="*/ 2641 h 3104"/>
              <a:gd name="T26" fmla="*/ 2804 w 2864"/>
              <a:gd name="T27" fmla="*/ 2962 h 3104"/>
              <a:gd name="T28" fmla="*/ 2513 w 2864"/>
              <a:gd name="T29" fmla="*/ 3104 h 3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864" h="3104">
                <a:moveTo>
                  <a:pt x="2513" y="3104"/>
                </a:moveTo>
                <a:cubicBezTo>
                  <a:pt x="350" y="3104"/>
                  <a:pt x="350" y="3104"/>
                  <a:pt x="350" y="3104"/>
                </a:cubicBezTo>
                <a:cubicBezTo>
                  <a:pt x="223" y="3104"/>
                  <a:pt x="117" y="3052"/>
                  <a:pt x="60" y="2962"/>
                </a:cubicBezTo>
                <a:cubicBezTo>
                  <a:pt x="2" y="2871"/>
                  <a:pt x="0" y="2753"/>
                  <a:pt x="54" y="2638"/>
                </a:cubicBezTo>
                <a:cubicBezTo>
                  <a:pt x="857" y="825"/>
                  <a:pt x="857" y="825"/>
                  <a:pt x="857" y="825"/>
                </a:cubicBezTo>
                <a:cubicBezTo>
                  <a:pt x="857" y="415"/>
                  <a:pt x="857" y="415"/>
                  <a:pt x="857" y="415"/>
                </a:cubicBezTo>
                <a:cubicBezTo>
                  <a:pt x="770" y="389"/>
                  <a:pt x="706" y="307"/>
                  <a:pt x="706" y="212"/>
                </a:cubicBezTo>
                <a:cubicBezTo>
                  <a:pt x="706" y="95"/>
                  <a:pt x="801" y="0"/>
                  <a:pt x="918" y="0"/>
                </a:cubicBezTo>
                <a:cubicBezTo>
                  <a:pt x="1945" y="0"/>
                  <a:pt x="1945" y="0"/>
                  <a:pt x="1945" y="0"/>
                </a:cubicBezTo>
                <a:cubicBezTo>
                  <a:pt x="2062" y="0"/>
                  <a:pt x="2157" y="95"/>
                  <a:pt x="2157" y="212"/>
                </a:cubicBezTo>
                <a:cubicBezTo>
                  <a:pt x="2157" y="307"/>
                  <a:pt x="2094" y="389"/>
                  <a:pt x="2006" y="415"/>
                </a:cubicBezTo>
                <a:cubicBezTo>
                  <a:pt x="2006" y="825"/>
                  <a:pt x="2006" y="825"/>
                  <a:pt x="2006" y="825"/>
                </a:cubicBezTo>
                <a:cubicBezTo>
                  <a:pt x="2811" y="2641"/>
                  <a:pt x="2811" y="2641"/>
                  <a:pt x="2811" y="2641"/>
                </a:cubicBezTo>
                <a:cubicBezTo>
                  <a:pt x="2864" y="2753"/>
                  <a:pt x="2861" y="2871"/>
                  <a:pt x="2804" y="2962"/>
                </a:cubicBezTo>
                <a:cubicBezTo>
                  <a:pt x="2746" y="3052"/>
                  <a:pt x="2640" y="3104"/>
                  <a:pt x="2513" y="3104"/>
                </a:cubicBezTo>
                <a:close/>
              </a:path>
            </a:pathLst>
          </a:custGeom>
          <a:solidFill>
            <a:srgbClr val="4857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53"/>
          <p:cNvSpPr>
            <a:spLocks/>
          </p:cNvSpPr>
          <p:nvPr/>
        </p:nvSpPr>
        <p:spPr bwMode="auto">
          <a:xfrm>
            <a:off x="10124123" y="4549458"/>
            <a:ext cx="1073150" cy="1143000"/>
          </a:xfrm>
          <a:custGeom>
            <a:avLst/>
            <a:gdLst>
              <a:gd name="T0" fmla="*/ 256 w 2675"/>
              <a:gd name="T1" fmla="*/ 2852 h 2852"/>
              <a:gd name="T2" fmla="*/ 2419 w 2675"/>
              <a:gd name="T3" fmla="*/ 2852 h 2852"/>
              <a:gd name="T4" fmla="*/ 2601 w 2675"/>
              <a:gd name="T5" fmla="*/ 2566 h 2852"/>
              <a:gd name="T6" fmla="*/ 1786 w 2675"/>
              <a:gd name="T7" fmla="*/ 726 h 2852"/>
              <a:gd name="T8" fmla="*/ 1786 w 2675"/>
              <a:gd name="T9" fmla="*/ 172 h 2852"/>
              <a:gd name="T10" fmla="*/ 1851 w 2675"/>
              <a:gd name="T11" fmla="*/ 172 h 2852"/>
              <a:gd name="T12" fmla="*/ 1937 w 2675"/>
              <a:gd name="T13" fmla="*/ 86 h 2852"/>
              <a:gd name="T14" fmla="*/ 1851 w 2675"/>
              <a:gd name="T15" fmla="*/ 0 h 2852"/>
              <a:gd name="T16" fmla="*/ 824 w 2675"/>
              <a:gd name="T17" fmla="*/ 0 h 2852"/>
              <a:gd name="T18" fmla="*/ 738 w 2675"/>
              <a:gd name="T19" fmla="*/ 86 h 2852"/>
              <a:gd name="T20" fmla="*/ 824 w 2675"/>
              <a:gd name="T21" fmla="*/ 172 h 2852"/>
              <a:gd name="T22" fmla="*/ 889 w 2675"/>
              <a:gd name="T23" fmla="*/ 172 h 2852"/>
              <a:gd name="T24" fmla="*/ 889 w 2675"/>
              <a:gd name="T25" fmla="*/ 726 h 2852"/>
              <a:gd name="T26" fmla="*/ 74 w 2675"/>
              <a:gd name="T27" fmla="*/ 2566 h 2852"/>
              <a:gd name="T28" fmla="*/ 256 w 2675"/>
              <a:gd name="T29" fmla="*/ 2852 h 2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675" h="2852">
                <a:moveTo>
                  <a:pt x="256" y="2852"/>
                </a:moveTo>
                <a:cubicBezTo>
                  <a:pt x="2419" y="2852"/>
                  <a:pt x="2419" y="2852"/>
                  <a:pt x="2419" y="2852"/>
                </a:cubicBezTo>
                <a:cubicBezTo>
                  <a:pt x="2594" y="2852"/>
                  <a:pt x="2675" y="2724"/>
                  <a:pt x="2601" y="2566"/>
                </a:cubicBezTo>
                <a:cubicBezTo>
                  <a:pt x="1786" y="726"/>
                  <a:pt x="1786" y="726"/>
                  <a:pt x="1786" y="726"/>
                </a:cubicBezTo>
                <a:cubicBezTo>
                  <a:pt x="1786" y="172"/>
                  <a:pt x="1786" y="172"/>
                  <a:pt x="1786" y="172"/>
                </a:cubicBezTo>
                <a:cubicBezTo>
                  <a:pt x="1851" y="172"/>
                  <a:pt x="1851" y="172"/>
                  <a:pt x="1851" y="172"/>
                </a:cubicBezTo>
                <a:cubicBezTo>
                  <a:pt x="1899" y="172"/>
                  <a:pt x="1937" y="133"/>
                  <a:pt x="1937" y="86"/>
                </a:cubicBezTo>
                <a:cubicBezTo>
                  <a:pt x="1937" y="38"/>
                  <a:pt x="1899" y="0"/>
                  <a:pt x="1851" y="0"/>
                </a:cubicBezTo>
                <a:cubicBezTo>
                  <a:pt x="824" y="0"/>
                  <a:pt x="824" y="0"/>
                  <a:pt x="824" y="0"/>
                </a:cubicBezTo>
                <a:cubicBezTo>
                  <a:pt x="777" y="0"/>
                  <a:pt x="738" y="38"/>
                  <a:pt x="738" y="86"/>
                </a:cubicBezTo>
                <a:cubicBezTo>
                  <a:pt x="738" y="133"/>
                  <a:pt x="777" y="172"/>
                  <a:pt x="824" y="172"/>
                </a:cubicBezTo>
                <a:cubicBezTo>
                  <a:pt x="889" y="172"/>
                  <a:pt x="889" y="172"/>
                  <a:pt x="889" y="172"/>
                </a:cubicBezTo>
                <a:cubicBezTo>
                  <a:pt x="889" y="726"/>
                  <a:pt x="889" y="726"/>
                  <a:pt x="889" y="726"/>
                </a:cubicBezTo>
                <a:cubicBezTo>
                  <a:pt x="74" y="2566"/>
                  <a:pt x="74" y="2566"/>
                  <a:pt x="74" y="2566"/>
                </a:cubicBezTo>
                <a:cubicBezTo>
                  <a:pt x="0" y="2724"/>
                  <a:pt x="82" y="2852"/>
                  <a:pt x="256" y="28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54"/>
          <p:cNvSpPr>
            <a:spLocks/>
          </p:cNvSpPr>
          <p:nvPr/>
        </p:nvSpPr>
        <p:spPr bwMode="auto">
          <a:xfrm>
            <a:off x="10306686" y="5292408"/>
            <a:ext cx="709613" cy="66675"/>
          </a:xfrm>
          <a:custGeom>
            <a:avLst/>
            <a:gdLst>
              <a:gd name="T0" fmla="*/ 428 w 447"/>
              <a:gd name="T1" fmla="*/ 0 h 42"/>
              <a:gd name="T2" fmla="*/ 18 w 447"/>
              <a:gd name="T3" fmla="*/ 0 h 42"/>
              <a:gd name="T4" fmla="*/ 0 w 447"/>
              <a:gd name="T5" fmla="*/ 42 h 42"/>
              <a:gd name="T6" fmla="*/ 447 w 447"/>
              <a:gd name="T7" fmla="*/ 42 h 42"/>
              <a:gd name="T8" fmla="*/ 428 w 447"/>
              <a:gd name="T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7" h="42">
                <a:moveTo>
                  <a:pt x="428" y="0"/>
                </a:moveTo>
                <a:lnTo>
                  <a:pt x="18" y="0"/>
                </a:lnTo>
                <a:lnTo>
                  <a:pt x="0" y="42"/>
                </a:lnTo>
                <a:lnTo>
                  <a:pt x="447" y="42"/>
                </a:lnTo>
                <a:lnTo>
                  <a:pt x="428" y="0"/>
                </a:lnTo>
                <a:close/>
              </a:path>
            </a:pathLst>
          </a:custGeom>
          <a:solidFill>
            <a:srgbClr val="9FAA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55"/>
          <p:cNvSpPr>
            <a:spLocks/>
          </p:cNvSpPr>
          <p:nvPr/>
        </p:nvSpPr>
        <p:spPr bwMode="auto">
          <a:xfrm>
            <a:off x="10190798" y="5438458"/>
            <a:ext cx="939800" cy="204788"/>
          </a:xfrm>
          <a:custGeom>
            <a:avLst/>
            <a:gdLst>
              <a:gd name="T0" fmla="*/ 2145 w 2343"/>
              <a:gd name="T1" fmla="*/ 0 h 513"/>
              <a:gd name="T2" fmla="*/ 199 w 2343"/>
              <a:gd name="T3" fmla="*/ 0 h 513"/>
              <a:gd name="T4" fmla="*/ 20 w 2343"/>
              <a:gd name="T5" fmla="*/ 403 h 513"/>
              <a:gd name="T6" fmla="*/ 11 w 2343"/>
              <a:gd name="T7" fmla="*/ 486 h 513"/>
              <a:gd name="T8" fmla="*/ 90 w 2343"/>
              <a:gd name="T9" fmla="*/ 513 h 513"/>
              <a:gd name="T10" fmla="*/ 2253 w 2343"/>
              <a:gd name="T11" fmla="*/ 513 h 513"/>
              <a:gd name="T12" fmla="*/ 2333 w 2343"/>
              <a:gd name="T13" fmla="*/ 486 h 513"/>
              <a:gd name="T14" fmla="*/ 2322 w 2343"/>
              <a:gd name="T15" fmla="*/ 401 h 513"/>
              <a:gd name="T16" fmla="*/ 2145 w 2343"/>
              <a:gd name="T17" fmla="*/ 0 h 5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43" h="513">
                <a:moveTo>
                  <a:pt x="2145" y="0"/>
                </a:moveTo>
                <a:cubicBezTo>
                  <a:pt x="199" y="0"/>
                  <a:pt x="199" y="0"/>
                  <a:pt x="199" y="0"/>
                </a:cubicBezTo>
                <a:cubicBezTo>
                  <a:pt x="20" y="403"/>
                  <a:pt x="20" y="403"/>
                  <a:pt x="20" y="403"/>
                </a:cubicBezTo>
                <a:cubicBezTo>
                  <a:pt x="4" y="438"/>
                  <a:pt x="0" y="470"/>
                  <a:pt x="11" y="486"/>
                </a:cubicBezTo>
                <a:cubicBezTo>
                  <a:pt x="21" y="503"/>
                  <a:pt x="51" y="513"/>
                  <a:pt x="90" y="513"/>
                </a:cubicBezTo>
                <a:cubicBezTo>
                  <a:pt x="2253" y="513"/>
                  <a:pt x="2253" y="513"/>
                  <a:pt x="2253" y="513"/>
                </a:cubicBezTo>
                <a:cubicBezTo>
                  <a:pt x="2292" y="513"/>
                  <a:pt x="2323" y="503"/>
                  <a:pt x="2333" y="486"/>
                </a:cubicBezTo>
                <a:cubicBezTo>
                  <a:pt x="2343" y="470"/>
                  <a:pt x="2340" y="438"/>
                  <a:pt x="2322" y="401"/>
                </a:cubicBezTo>
                <a:lnTo>
                  <a:pt x="2145" y="0"/>
                </a:lnTo>
                <a:close/>
              </a:path>
            </a:pathLst>
          </a:custGeom>
          <a:solidFill>
            <a:srgbClr val="C42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56"/>
          <p:cNvSpPr>
            <a:spLocks/>
          </p:cNvSpPr>
          <p:nvPr/>
        </p:nvSpPr>
        <p:spPr bwMode="auto">
          <a:xfrm>
            <a:off x="10271761" y="5359083"/>
            <a:ext cx="779463" cy="79375"/>
          </a:xfrm>
          <a:custGeom>
            <a:avLst/>
            <a:gdLst>
              <a:gd name="T0" fmla="*/ 469 w 491"/>
              <a:gd name="T1" fmla="*/ 0 h 50"/>
              <a:gd name="T2" fmla="*/ 22 w 491"/>
              <a:gd name="T3" fmla="*/ 0 h 50"/>
              <a:gd name="T4" fmla="*/ 0 w 491"/>
              <a:gd name="T5" fmla="*/ 50 h 50"/>
              <a:gd name="T6" fmla="*/ 491 w 491"/>
              <a:gd name="T7" fmla="*/ 50 h 50"/>
              <a:gd name="T8" fmla="*/ 469 w 491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1" h="50">
                <a:moveTo>
                  <a:pt x="469" y="0"/>
                </a:moveTo>
                <a:lnTo>
                  <a:pt x="22" y="0"/>
                </a:lnTo>
                <a:lnTo>
                  <a:pt x="0" y="50"/>
                </a:lnTo>
                <a:lnTo>
                  <a:pt x="491" y="50"/>
                </a:lnTo>
                <a:lnTo>
                  <a:pt x="469" y="0"/>
                </a:lnTo>
                <a:close/>
              </a:path>
            </a:pathLst>
          </a:custGeom>
          <a:solidFill>
            <a:srgbClr val="E82D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3907954" y="4633912"/>
            <a:ext cx="479425" cy="733426"/>
            <a:chOff x="6102351" y="4465638"/>
            <a:chExt cx="479425" cy="733426"/>
          </a:xfrm>
        </p:grpSpPr>
        <p:sp>
          <p:nvSpPr>
            <p:cNvPr id="61" name="Freeform 57"/>
            <p:cNvSpPr>
              <a:spLocks/>
            </p:cNvSpPr>
            <p:nvPr/>
          </p:nvSpPr>
          <p:spPr bwMode="auto">
            <a:xfrm>
              <a:off x="6102351" y="4676776"/>
              <a:ext cx="347663" cy="522288"/>
            </a:xfrm>
            <a:custGeom>
              <a:avLst/>
              <a:gdLst>
                <a:gd name="T0" fmla="*/ 869 w 869"/>
                <a:gd name="T1" fmla="*/ 914 h 1303"/>
                <a:gd name="T2" fmla="*/ 435 w 869"/>
                <a:gd name="T3" fmla="*/ 1303 h 1303"/>
                <a:gd name="T4" fmla="*/ 0 w 869"/>
                <a:gd name="T5" fmla="*/ 914 h 1303"/>
                <a:gd name="T6" fmla="*/ 435 w 869"/>
                <a:gd name="T7" fmla="*/ 0 h 1303"/>
                <a:gd name="T8" fmla="*/ 869 w 869"/>
                <a:gd name="T9" fmla="*/ 914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9" h="1303">
                  <a:moveTo>
                    <a:pt x="869" y="914"/>
                  </a:moveTo>
                  <a:cubicBezTo>
                    <a:pt x="869" y="1129"/>
                    <a:pt x="675" y="1303"/>
                    <a:pt x="435" y="1303"/>
                  </a:cubicBezTo>
                  <a:cubicBezTo>
                    <a:pt x="194" y="1303"/>
                    <a:pt x="0" y="1129"/>
                    <a:pt x="0" y="914"/>
                  </a:cubicBezTo>
                  <a:cubicBezTo>
                    <a:pt x="0" y="699"/>
                    <a:pt x="435" y="0"/>
                    <a:pt x="435" y="0"/>
                  </a:cubicBezTo>
                  <a:cubicBezTo>
                    <a:pt x="435" y="0"/>
                    <a:pt x="869" y="699"/>
                    <a:pt x="869" y="914"/>
                  </a:cubicBezTo>
                  <a:close/>
                </a:path>
              </a:pathLst>
            </a:custGeom>
            <a:solidFill>
              <a:srgbClr val="DD90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8"/>
            <p:cNvSpPr>
              <a:spLocks/>
            </p:cNvSpPr>
            <p:nvPr/>
          </p:nvSpPr>
          <p:spPr bwMode="auto">
            <a:xfrm>
              <a:off x="6169026" y="4938713"/>
              <a:ext cx="133350" cy="201613"/>
            </a:xfrm>
            <a:custGeom>
              <a:avLst/>
              <a:gdLst>
                <a:gd name="T0" fmla="*/ 334 w 334"/>
                <a:gd name="T1" fmla="*/ 352 h 501"/>
                <a:gd name="T2" fmla="*/ 167 w 334"/>
                <a:gd name="T3" fmla="*/ 501 h 501"/>
                <a:gd name="T4" fmla="*/ 0 w 334"/>
                <a:gd name="T5" fmla="*/ 352 h 501"/>
                <a:gd name="T6" fmla="*/ 167 w 334"/>
                <a:gd name="T7" fmla="*/ 0 h 501"/>
                <a:gd name="T8" fmla="*/ 334 w 334"/>
                <a:gd name="T9" fmla="*/ 352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4" h="501">
                  <a:moveTo>
                    <a:pt x="334" y="352"/>
                  </a:moveTo>
                  <a:cubicBezTo>
                    <a:pt x="334" y="434"/>
                    <a:pt x="259" y="501"/>
                    <a:pt x="167" y="501"/>
                  </a:cubicBezTo>
                  <a:cubicBezTo>
                    <a:pt x="75" y="501"/>
                    <a:pt x="0" y="434"/>
                    <a:pt x="0" y="352"/>
                  </a:cubicBezTo>
                  <a:cubicBezTo>
                    <a:pt x="0" y="269"/>
                    <a:pt x="167" y="0"/>
                    <a:pt x="167" y="0"/>
                  </a:cubicBezTo>
                  <a:cubicBezTo>
                    <a:pt x="167" y="0"/>
                    <a:pt x="334" y="269"/>
                    <a:pt x="334" y="3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9"/>
            <p:cNvSpPr>
              <a:spLocks/>
            </p:cNvSpPr>
            <p:nvPr/>
          </p:nvSpPr>
          <p:spPr bwMode="auto">
            <a:xfrm>
              <a:off x="6270626" y="4986338"/>
              <a:ext cx="104775" cy="158750"/>
            </a:xfrm>
            <a:custGeom>
              <a:avLst/>
              <a:gdLst>
                <a:gd name="T0" fmla="*/ 263 w 263"/>
                <a:gd name="T1" fmla="*/ 278 h 395"/>
                <a:gd name="T2" fmla="*/ 131 w 263"/>
                <a:gd name="T3" fmla="*/ 395 h 395"/>
                <a:gd name="T4" fmla="*/ 0 w 263"/>
                <a:gd name="T5" fmla="*/ 278 h 395"/>
                <a:gd name="T6" fmla="*/ 131 w 263"/>
                <a:gd name="T7" fmla="*/ 0 h 395"/>
                <a:gd name="T8" fmla="*/ 263 w 263"/>
                <a:gd name="T9" fmla="*/ 278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395">
                  <a:moveTo>
                    <a:pt x="263" y="278"/>
                  </a:moveTo>
                  <a:cubicBezTo>
                    <a:pt x="263" y="342"/>
                    <a:pt x="204" y="395"/>
                    <a:pt x="131" y="395"/>
                  </a:cubicBezTo>
                  <a:cubicBezTo>
                    <a:pt x="59" y="395"/>
                    <a:pt x="0" y="342"/>
                    <a:pt x="0" y="278"/>
                  </a:cubicBezTo>
                  <a:cubicBezTo>
                    <a:pt x="0" y="212"/>
                    <a:pt x="131" y="0"/>
                    <a:pt x="131" y="0"/>
                  </a:cubicBezTo>
                  <a:cubicBezTo>
                    <a:pt x="131" y="0"/>
                    <a:pt x="263" y="212"/>
                    <a:pt x="263" y="2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0"/>
            <p:cNvSpPr>
              <a:spLocks/>
            </p:cNvSpPr>
            <p:nvPr/>
          </p:nvSpPr>
          <p:spPr bwMode="auto">
            <a:xfrm>
              <a:off x="6446838" y="4710113"/>
              <a:ext cx="134938" cy="203200"/>
            </a:xfrm>
            <a:custGeom>
              <a:avLst/>
              <a:gdLst>
                <a:gd name="T0" fmla="*/ 339 w 339"/>
                <a:gd name="T1" fmla="*/ 356 h 508"/>
                <a:gd name="T2" fmla="*/ 169 w 339"/>
                <a:gd name="T3" fmla="*/ 508 h 508"/>
                <a:gd name="T4" fmla="*/ 0 w 339"/>
                <a:gd name="T5" fmla="*/ 356 h 508"/>
                <a:gd name="T6" fmla="*/ 169 w 339"/>
                <a:gd name="T7" fmla="*/ 0 h 508"/>
                <a:gd name="T8" fmla="*/ 339 w 339"/>
                <a:gd name="T9" fmla="*/ 356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508">
                  <a:moveTo>
                    <a:pt x="339" y="356"/>
                  </a:moveTo>
                  <a:cubicBezTo>
                    <a:pt x="339" y="440"/>
                    <a:pt x="263" y="508"/>
                    <a:pt x="169" y="508"/>
                  </a:cubicBezTo>
                  <a:cubicBezTo>
                    <a:pt x="76" y="508"/>
                    <a:pt x="0" y="440"/>
                    <a:pt x="0" y="356"/>
                  </a:cubicBezTo>
                  <a:cubicBezTo>
                    <a:pt x="0" y="273"/>
                    <a:pt x="169" y="0"/>
                    <a:pt x="169" y="0"/>
                  </a:cubicBezTo>
                  <a:cubicBezTo>
                    <a:pt x="169" y="0"/>
                    <a:pt x="339" y="217"/>
                    <a:pt x="339" y="356"/>
                  </a:cubicBezTo>
                  <a:close/>
                </a:path>
              </a:pathLst>
            </a:custGeom>
            <a:solidFill>
              <a:srgbClr val="C42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1"/>
            <p:cNvSpPr>
              <a:spLocks/>
            </p:cNvSpPr>
            <p:nvPr/>
          </p:nvSpPr>
          <p:spPr bwMode="auto">
            <a:xfrm>
              <a:off x="6480176" y="4789488"/>
              <a:ext cx="60325" cy="90488"/>
            </a:xfrm>
            <a:custGeom>
              <a:avLst/>
              <a:gdLst>
                <a:gd name="T0" fmla="*/ 150 w 150"/>
                <a:gd name="T1" fmla="*/ 158 h 225"/>
                <a:gd name="T2" fmla="*/ 75 w 150"/>
                <a:gd name="T3" fmla="*/ 225 h 225"/>
                <a:gd name="T4" fmla="*/ 0 w 150"/>
                <a:gd name="T5" fmla="*/ 158 h 225"/>
                <a:gd name="T6" fmla="*/ 75 w 150"/>
                <a:gd name="T7" fmla="*/ 0 h 225"/>
                <a:gd name="T8" fmla="*/ 150 w 150"/>
                <a:gd name="T9" fmla="*/ 158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225">
                  <a:moveTo>
                    <a:pt x="150" y="158"/>
                  </a:moveTo>
                  <a:cubicBezTo>
                    <a:pt x="150" y="195"/>
                    <a:pt x="116" y="225"/>
                    <a:pt x="75" y="225"/>
                  </a:cubicBezTo>
                  <a:cubicBezTo>
                    <a:pt x="33" y="225"/>
                    <a:pt x="0" y="195"/>
                    <a:pt x="0" y="158"/>
                  </a:cubicBezTo>
                  <a:cubicBezTo>
                    <a:pt x="0" y="120"/>
                    <a:pt x="75" y="0"/>
                    <a:pt x="75" y="0"/>
                  </a:cubicBezTo>
                  <a:cubicBezTo>
                    <a:pt x="75" y="0"/>
                    <a:pt x="150" y="120"/>
                    <a:pt x="150" y="158"/>
                  </a:cubicBezTo>
                  <a:close/>
                </a:path>
              </a:pathLst>
            </a:custGeom>
            <a:solidFill>
              <a:srgbClr val="F2A9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Oval 62"/>
            <p:cNvSpPr>
              <a:spLocks noChangeArrowheads="1"/>
            </p:cNvSpPr>
            <p:nvPr/>
          </p:nvSpPr>
          <p:spPr bwMode="auto">
            <a:xfrm>
              <a:off x="6111876" y="4465638"/>
              <a:ext cx="130175" cy="276225"/>
            </a:xfrm>
            <a:prstGeom prst="ellipse">
              <a:avLst/>
            </a:prstGeom>
            <a:solidFill>
              <a:srgbClr val="E82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Oval 63"/>
            <p:cNvSpPr>
              <a:spLocks noChangeArrowheads="1"/>
            </p:cNvSpPr>
            <p:nvPr/>
          </p:nvSpPr>
          <p:spPr bwMode="auto">
            <a:xfrm>
              <a:off x="6381751" y="4713288"/>
              <a:ext cx="53975" cy="114300"/>
            </a:xfrm>
            <a:prstGeom prst="ellipse">
              <a:avLst/>
            </a:prstGeom>
            <a:solidFill>
              <a:srgbClr val="C42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Oval 64"/>
            <p:cNvSpPr>
              <a:spLocks noChangeArrowheads="1"/>
            </p:cNvSpPr>
            <p:nvPr/>
          </p:nvSpPr>
          <p:spPr bwMode="auto">
            <a:xfrm>
              <a:off x="6310313" y="4597401"/>
              <a:ext cx="49213" cy="106363"/>
            </a:xfrm>
            <a:prstGeom prst="ellipse">
              <a:avLst/>
            </a:prstGeom>
            <a:solidFill>
              <a:srgbClr val="C42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Oval 65"/>
            <p:cNvSpPr>
              <a:spLocks noChangeArrowheads="1"/>
            </p:cNvSpPr>
            <p:nvPr/>
          </p:nvSpPr>
          <p:spPr bwMode="auto">
            <a:xfrm>
              <a:off x="6405563" y="4525963"/>
              <a:ext cx="50800" cy="107950"/>
            </a:xfrm>
            <a:prstGeom prst="ellipse">
              <a:avLst/>
            </a:prstGeom>
            <a:solidFill>
              <a:srgbClr val="E82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212398" y="2422208"/>
            <a:ext cx="1195388" cy="1593851"/>
            <a:chOff x="5684838" y="2605088"/>
            <a:chExt cx="1195388" cy="1593851"/>
          </a:xfrm>
        </p:grpSpPr>
        <p:sp>
          <p:nvSpPr>
            <p:cNvPr id="12" name="Oval 8"/>
            <p:cNvSpPr>
              <a:spLocks noChangeArrowheads="1"/>
            </p:cNvSpPr>
            <p:nvPr/>
          </p:nvSpPr>
          <p:spPr bwMode="auto">
            <a:xfrm>
              <a:off x="6245226" y="3649663"/>
              <a:ext cx="201613" cy="203200"/>
            </a:xfrm>
            <a:prstGeom prst="ellipse">
              <a:avLst/>
            </a:prstGeom>
            <a:solidFill>
              <a:srgbClr val="ACB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17"/>
            <p:cNvSpPr>
              <a:spLocks noChangeArrowheads="1"/>
            </p:cNvSpPr>
            <p:nvPr/>
          </p:nvSpPr>
          <p:spPr bwMode="auto">
            <a:xfrm>
              <a:off x="6032501" y="2746376"/>
              <a:ext cx="158750" cy="158750"/>
            </a:xfrm>
            <a:prstGeom prst="ellipse">
              <a:avLst/>
            </a:prstGeom>
            <a:solidFill>
              <a:srgbClr val="ACB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6"/>
            <p:cNvSpPr>
              <a:spLocks/>
            </p:cNvSpPr>
            <p:nvPr/>
          </p:nvSpPr>
          <p:spPr bwMode="auto">
            <a:xfrm>
              <a:off x="5684838" y="2762251"/>
              <a:ext cx="1195388" cy="1436688"/>
            </a:xfrm>
            <a:custGeom>
              <a:avLst/>
              <a:gdLst>
                <a:gd name="T0" fmla="*/ 2892 w 2984"/>
                <a:gd name="T1" fmla="*/ 3089 h 3582"/>
                <a:gd name="T2" fmla="*/ 1893 w 2984"/>
                <a:gd name="T3" fmla="*/ 1576 h 3582"/>
                <a:gd name="T4" fmla="*/ 1893 w 2984"/>
                <a:gd name="T5" fmla="*/ 433 h 3582"/>
                <a:gd name="T6" fmla="*/ 2022 w 2984"/>
                <a:gd name="T7" fmla="*/ 228 h 3582"/>
                <a:gd name="T8" fmla="*/ 1794 w 2984"/>
                <a:gd name="T9" fmla="*/ 0 h 3582"/>
                <a:gd name="T10" fmla="*/ 1191 w 2984"/>
                <a:gd name="T11" fmla="*/ 0 h 3582"/>
                <a:gd name="T12" fmla="*/ 963 w 2984"/>
                <a:gd name="T13" fmla="*/ 228 h 3582"/>
                <a:gd name="T14" fmla="*/ 1091 w 2984"/>
                <a:gd name="T15" fmla="*/ 433 h 3582"/>
                <a:gd name="T16" fmla="*/ 1091 w 2984"/>
                <a:gd name="T17" fmla="*/ 1576 h 3582"/>
                <a:gd name="T18" fmla="*/ 92 w 2984"/>
                <a:gd name="T19" fmla="*/ 3089 h 3582"/>
                <a:gd name="T20" fmla="*/ 53 w 2984"/>
                <a:gd name="T21" fmla="*/ 3428 h 3582"/>
                <a:gd name="T22" fmla="*/ 357 w 2984"/>
                <a:gd name="T23" fmla="*/ 3582 h 3582"/>
                <a:gd name="T24" fmla="*/ 2627 w 2984"/>
                <a:gd name="T25" fmla="*/ 3582 h 3582"/>
                <a:gd name="T26" fmla="*/ 2932 w 2984"/>
                <a:gd name="T27" fmla="*/ 3428 h 3582"/>
                <a:gd name="T28" fmla="*/ 2892 w 2984"/>
                <a:gd name="T29" fmla="*/ 3089 h 3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84" h="3582">
                  <a:moveTo>
                    <a:pt x="2892" y="3089"/>
                  </a:moveTo>
                  <a:cubicBezTo>
                    <a:pt x="1893" y="1576"/>
                    <a:pt x="1893" y="1576"/>
                    <a:pt x="1893" y="1576"/>
                  </a:cubicBezTo>
                  <a:cubicBezTo>
                    <a:pt x="1893" y="433"/>
                    <a:pt x="1893" y="433"/>
                    <a:pt x="1893" y="433"/>
                  </a:cubicBezTo>
                  <a:cubicBezTo>
                    <a:pt x="1969" y="396"/>
                    <a:pt x="2022" y="318"/>
                    <a:pt x="2022" y="228"/>
                  </a:cubicBezTo>
                  <a:cubicBezTo>
                    <a:pt x="2022" y="102"/>
                    <a:pt x="1919" y="0"/>
                    <a:pt x="1794" y="0"/>
                  </a:cubicBezTo>
                  <a:cubicBezTo>
                    <a:pt x="1191" y="0"/>
                    <a:pt x="1191" y="0"/>
                    <a:pt x="1191" y="0"/>
                  </a:cubicBezTo>
                  <a:cubicBezTo>
                    <a:pt x="1065" y="0"/>
                    <a:pt x="963" y="102"/>
                    <a:pt x="963" y="228"/>
                  </a:cubicBezTo>
                  <a:cubicBezTo>
                    <a:pt x="963" y="318"/>
                    <a:pt x="1015" y="396"/>
                    <a:pt x="1091" y="433"/>
                  </a:cubicBezTo>
                  <a:cubicBezTo>
                    <a:pt x="1091" y="1576"/>
                    <a:pt x="1091" y="1576"/>
                    <a:pt x="1091" y="1576"/>
                  </a:cubicBezTo>
                  <a:cubicBezTo>
                    <a:pt x="92" y="3089"/>
                    <a:pt x="92" y="3089"/>
                    <a:pt x="92" y="3089"/>
                  </a:cubicBezTo>
                  <a:cubicBezTo>
                    <a:pt x="14" y="3206"/>
                    <a:pt x="0" y="3330"/>
                    <a:pt x="53" y="3428"/>
                  </a:cubicBezTo>
                  <a:cubicBezTo>
                    <a:pt x="105" y="3526"/>
                    <a:pt x="216" y="3582"/>
                    <a:pt x="357" y="3582"/>
                  </a:cubicBezTo>
                  <a:cubicBezTo>
                    <a:pt x="2627" y="3582"/>
                    <a:pt x="2627" y="3582"/>
                    <a:pt x="2627" y="3582"/>
                  </a:cubicBezTo>
                  <a:cubicBezTo>
                    <a:pt x="2768" y="3582"/>
                    <a:pt x="2879" y="3526"/>
                    <a:pt x="2932" y="3428"/>
                  </a:cubicBezTo>
                  <a:cubicBezTo>
                    <a:pt x="2984" y="3330"/>
                    <a:pt x="2970" y="3206"/>
                    <a:pt x="2892" y="30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7"/>
            <p:cNvSpPr>
              <a:spLocks/>
            </p:cNvSpPr>
            <p:nvPr/>
          </p:nvSpPr>
          <p:spPr bwMode="auto">
            <a:xfrm>
              <a:off x="6153151" y="2605088"/>
              <a:ext cx="254000" cy="269875"/>
            </a:xfrm>
            <a:custGeom>
              <a:avLst/>
              <a:gdLst>
                <a:gd name="T0" fmla="*/ 133 w 160"/>
                <a:gd name="T1" fmla="*/ 170 h 170"/>
                <a:gd name="T2" fmla="*/ 28 w 160"/>
                <a:gd name="T3" fmla="*/ 170 h 170"/>
                <a:gd name="T4" fmla="*/ 0 w 160"/>
                <a:gd name="T5" fmla="*/ 0 h 170"/>
                <a:gd name="T6" fmla="*/ 160 w 160"/>
                <a:gd name="T7" fmla="*/ 0 h 170"/>
                <a:gd name="T8" fmla="*/ 133 w 160"/>
                <a:gd name="T9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70">
                  <a:moveTo>
                    <a:pt x="133" y="170"/>
                  </a:moveTo>
                  <a:lnTo>
                    <a:pt x="28" y="170"/>
                  </a:lnTo>
                  <a:lnTo>
                    <a:pt x="0" y="0"/>
                  </a:lnTo>
                  <a:lnTo>
                    <a:pt x="160" y="0"/>
                  </a:lnTo>
                  <a:lnTo>
                    <a:pt x="133" y="170"/>
                  </a:lnTo>
                  <a:close/>
                </a:path>
              </a:pathLst>
            </a:custGeom>
            <a:solidFill>
              <a:srgbClr val="F2A9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8"/>
            <p:cNvSpPr>
              <a:spLocks noEditPoints="1"/>
            </p:cNvSpPr>
            <p:nvPr/>
          </p:nvSpPr>
          <p:spPr bwMode="auto">
            <a:xfrm>
              <a:off x="5684838" y="2762251"/>
              <a:ext cx="1195388" cy="1436688"/>
            </a:xfrm>
            <a:custGeom>
              <a:avLst/>
              <a:gdLst>
                <a:gd name="T0" fmla="*/ 2892 w 2984"/>
                <a:gd name="T1" fmla="*/ 3089 h 3582"/>
                <a:gd name="T2" fmla="*/ 1893 w 2984"/>
                <a:gd name="T3" fmla="*/ 1576 h 3582"/>
                <a:gd name="T4" fmla="*/ 1893 w 2984"/>
                <a:gd name="T5" fmla="*/ 433 h 3582"/>
                <a:gd name="T6" fmla="*/ 2022 w 2984"/>
                <a:gd name="T7" fmla="*/ 228 h 3582"/>
                <a:gd name="T8" fmla="*/ 1794 w 2984"/>
                <a:gd name="T9" fmla="*/ 0 h 3582"/>
                <a:gd name="T10" fmla="*/ 1191 w 2984"/>
                <a:gd name="T11" fmla="*/ 0 h 3582"/>
                <a:gd name="T12" fmla="*/ 963 w 2984"/>
                <a:gd name="T13" fmla="*/ 228 h 3582"/>
                <a:gd name="T14" fmla="*/ 1091 w 2984"/>
                <a:gd name="T15" fmla="*/ 433 h 3582"/>
                <a:gd name="T16" fmla="*/ 1091 w 2984"/>
                <a:gd name="T17" fmla="*/ 1576 h 3582"/>
                <a:gd name="T18" fmla="*/ 92 w 2984"/>
                <a:gd name="T19" fmla="*/ 3089 h 3582"/>
                <a:gd name="T20" fmla="*/ 53 w 2984"/>
                <a:gd name="T21" fmla="*/ 3428 h 3582"/>
                <a:gd name="T22" fmla="*/ 357 w 2984"/>
                <a:gd name="T23" fmla="*/ 3582 h 3582"/>
                <a:gd name="T24" fmla="*/ 2627 w 2984"/>
                <a:gd name="T25" fmla="*/ 3582 h 3582"/>
                <a:gd name="T26" fmla="*/ 2932 w 2984"/>
                <a:gd name="T27" fmla="*/ 3428 h 3582"/>
                <a:gd name="T28" fmla="*/ 2892 w 2984"/>
                <a:gd name="T29" fmla="*/ 3089 h 3582"/>
                <a:gd name="T30" fmla="*/ 2627 w 2984"/>
                <a:gd name="T31" fmla="*/ 3446 h 3582"/>
                <a:gd name="T32" fmla="*/ 357 w 2984"/>
                <a:gd name="T33" fmla="*/ 3446 h 3582"/>
                <a:gd name="T34" fmla="*/ 205 w 2984"/>
                <a:gd name="T35" fmla="*/ 3164 h 3582"/>
                <a:gd name="T36" fmla="*/ 1227 w 2984"/>
                <a:gd name="T37" fmla="*/ 1617 h 3582"/>
                <a:gd name="T38" fmla="*/ 1227 w 2984"/>
                <a:gd name="T39" fmla="*/ 320 h 3582"/>
                <a:gd name="T40" fmla="*/ 1191 w 2984"/>
                <a:gd name="T41" fmla="*/ 320 h 3582"/>
                <a:gd name="T42" fmla="*/ 1098 w 2984"/>
                <a:gd name="T43" fmla="*/ 228 h 3582"/>
                <a:gd name="T44" fmla="*/ 1191 w 2984"/>
                <a:gd name="T45" fmla="*/ 136 h 3582"/>
                <a:gd name="T46" fmla="*/ 1794 w 2984"/>
                <a:gd name="T47" fmla="*/ 136 h 3582"/>
                <a:gd name="T48" fmla="*/ 1886 w 2984"/>
                <a:gd name="T49" fmla="*/ 228 h 3582"/>
                <a:gd name="T50" fmla="*/ 1794 w 2984"/>
                <a:gd name="T51" fmla="*/ 320 h 3582"/>
                <a:gd name="T52" fmla="*/ 1757 w 2984"/>
                <a:gd name="T53" fmla="*/ 320 h 3582"/>
                <a:gd name="T54" fmla="*/ 1757 w 2984"/>
                <a:gd name="T55" fmla="*/ 1617 h 3582"/>
                <a:gd name="T56" fmla="*/ 2779 w 2984"/>
                <a:gd name="T57" fmla="*/ 3164 h 3582"/>
                <a:gd name="T58" fmla="*/ 2627 w 2984"/>
                <a:gd name="T59" fmla="*/ 3446 h 3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984" h="3582">
                  <a:moveTo>
                    <a:pt x="2892" y="3089"/>
                  </a:moveTo>
                  <a:cubicBezTo>
                    <a:pt x="1893" y="1576"/>
                    <a:pt x="1893" y="1576"/>
                    <a:pt x="1893" y="1576"/>
                  </a:cubicBezTo>
                  <a:cubicBezTo>
                    <a:pt x="1893" y="433"/>
                    <a:pt x="1893" y="433"/>
                    <a:pt x="1893" y="433"/>
                  </a:cubicBezTo>
                  <a:cubicBezTo>
                    <a:pt x="1969" y="396"/>
                    <a:pt x="2022" y="318"/>
                    <a:pt x="2022" y="228"/>
                  </a:cubicBezTo>
                  <a:cubicBezTo>
                    <a:pt x="2022" y="102"/>
                    <a:pt x="1919" y="0"/>
                    <a:pt x="1794" y="0"/>
                  </a:cubicBezTo>
                  <a:cubicBezTo>
                    <a:pt x="1191" y="0"/>
                    <a:pt x="1191" y="0"/>
                    <a:pt x="1191" y="0"/>
                  </a:cubicBezTo>
                  <a:cubicBezTo>
                    <a:pt x="1065" y="0"/>
                    <a:pt x="963" y="102"/>
                    <a:pt x="963" y="228"/>
                  </a:cubicBezTo>
                  <a:cubicBezTo>
                    <a:pt x="963" y="318"/>
                    <a:pt x="1015" y="396"/>
                    <a:pt x="1091" y="433"/>
                  </a:cubicBezTo>
                  <a:cubicBezTo>
                    <a:pt x="1091" y="1576"/>
                    <a:pt x="1091" y="1576"/>
                    <a:pt x="1091" y="1576"/>
                  </a:cubicBezTo>
                  <a:cubicBezTo>
                    <a:pt x="92" y="3089"/>
                    <a:pt x="92" y="3089"/>
                    <a:pt x="92" y="3089"/>
                  </a:cubicBezTo>
                  <a:cubicBezTo>
                    <a:pt x="14" y="3206"/>
                    <a:pt x="0" y="3330"/>
                    <a:pt x="53" y="3428"/>
                  </a:cubicBezTo>
                  <a:cubicBezTo>
                    <a:pt x="105" y="3526"/>
                    <a:pt x="216" y="3582"/>
                    <a:pt x="357" y="3582"/>
                  </a:cubicBezTo>
                  <a:cubicBezTo>
                    <a:pt x="2627" y="3582"/>
                    <a:pt x="2627" y="3582"/>
                    <a:pt x="2627" y="3582"/>
                  </a:cubicBezTo>
                  <a:cubicBezTo>
                    <a:pt x="2768" y="3582"/>
                    <a:pt x="2879" y="3526"/>
                    <a:pt x="2932" y="3428"/>
                  </a:cubicBezTo>
                  <a:cubicBezTo>
                    <a:pt x="2984" y="3330"/>
                    <a:pt x="2970" y="3206"/>
                    <a:pt x="2892" y="3089"/>
                  </a:cubicBezTo>
                  <a:close/>
                  <a:moveTo>
                    <a:pt x="2627" y="3446"/>
                  </a:moveTo>
                  <a:cubicBezTo>
                    <a:pt x="357" y="3446"/>
                    <a:pt x="357" y="3446"/>
                    <a:pt x="357" y="3446"/>
                  </a:cubicBezTo>
                  <a:cubicBezTo>
                    <a:pt x="170" y="3446"/>
                    <a:pt x="102" y="3320"/>
                    <a:pt x="205" y="3164"/>
                  </a:cubicBezTo>
                  <a:cubicBezTo>
                    <a:pt x="1227" y="1617"/>
                    <a:pt x="1227" y="1617"/>
                    <a:pt x="1227" y="1617"/>
                  </a:cubicBezTo>
                  <a:cubicBezTo>
                    <a:pt x="1227" y="320"/>
                    <a:pt x="1227" y="320"/>
                    <a:pt x="1227" y="320"/>
                  </a:cubicBezTo>
                  <a:cubicBezTo>
                    <a:pt x="1191" y="320"/>
                    <a:pt x="1191" y="320"/>
                    <a:pt x="1191" y="320"/>
                  </a:cubicBezTo>
                  <a:cubicBezTo>
                    <a:pt x="1140" y="320"/>
                    <a:pt x="1098" y="279"/>
                    <a:pt x="1098" y="228"/>
                  </a:cubicBezTo>
                  <a:cubicBezTo>
                    <a:pt x="1098" y="177"/>
                    <a:pt x="1140" y="136"/>
                    <a:pt x="1191" y="136"/>
                  </a:cubicBezTo>
                  <a:cubicBezTo>
                    <a:pt x="1794" y="136"/>
                    <a:pt x="1794" y="136"/>
                    <a:pt x="1794" y="136"/>
                  </a:cubicBezTo>
                  <a:cubicBezTo>
                    <a:pt x="1845" y="136"/>
                    <a:pt x="1886" y="177"/>
                    <a:pt x="1886" y="228"/>
                  </a:cubicBezTo>
                  <a:cubicBezTo>
                    <a:pt x="1886" y="279"/>
                    <a:pt x="1845" y="320"/>
                    <a:pt x="1794" y="320"/>
                  </a:cubicBezTo>
                  <a:cubicBezTo>
                    <a:pt x="1757" y="320"/>
                    <a:pt x="1757" y="320"/>
                    <a:pt x="1757" y="320"/>
                  </a:cubicBezTo>
                  <a:cubicBezTo>
                    <a:pt x="1757" y="1617"/>
                    <a:pt x="1757" y="1617"/>
                    <a:pt x="1757" y="1617"/>
                  </a:cubicBezTo>
                  <a:cubicBezTo>
                    <a:pt x="2779" y="3164"/>
                    <a:pt x="2779" y="3164"/>
                    <a:pt x="2779" y="3164"/>
                  </a:cubicBezTo>
                  <a:cubicBezTo>
                    <a:pt x="2883" y="3320"/>
                    <a:pt x="2814" y="3446"/>
                    <a:pt x="2627" y="3446"/>
                  </a:cubicBezTo>
                  <a:close/>
                </a:path>
              </a:pathLst>
            </a:custGeom>
            <a:solidFill>
              <a:srgbClr val="4857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9"/>
            <p:cNvSpPr>
              <a:spLocks/>
            </p:cNvSpPr>
            <p:nvPr/>
          </p:nvSpPr>
          <p:spPr bwMode="auto">
            <a:xfrm>
              <a:off x="5791201" y="3646488"/>
              <a:ext cx="984250" cy="454025"/>
            </a:xfrm>
            <a:custGeom>
              <a:avLst/>
              <a:gdLst>
                <a:gd name="T0" fmla="*/ 1746 w 2455"/>
                <a:gd name="T1" fmla="*/ 0 h 1133"/>
                <a:gd name="T2" fmla="*/ 708 w 2455"/>
                <a:gd name="T3" fmla="*/ 0 h 1133"/>
                <a:gd name="T4" fmla="*/ 33 w 2455"/>
                <a:gd name="T5" fmla="*/ 1022 h 1133"/>
                <a:gd name="T6" fmla="*/ 5 w 2455"/>
                <a:gd name="T7" fmla="*/ 1108 h 1133"/>
                <a:gd name="T8" fmla="*/ 92 w 2455"/>
                <a:gd name="T9" fmla="*/ 1133 h 1133"/>
                <a:gd name="T10" fmla="*/ 2362 w 2455"/>
                <a:gd name="T11" fmla="*/ 1133 h 1133"/>
                <a:gd name="T12" fmla="*/ 2449 w 2455"/>
                <a:gd name="T13" fmla="*/ 1108 h 1133"/>
                <a:gd name="T14" fmla="*/ 2422 w 2455"/>
                <a:gd name="T15" fmla="*/ 1022 h 1133"/>
                <a:gd name="T16" fmla="*/ 1746 w 2455"/>
                <a:gd name="T17" fmla="*/ 0 h 1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55" h="1133">
                  <a:moveTo>
                    <a:pt x="1746" y="0"/>
                  </a:moveTo>
                  <a:cubicBezTo>
                    <a:pt x="708" y="0"/>
                    <a:pt x="708" y="0"/>
                    <a:pt x="708" y="0"/>
                  </a:cubicBezTo>
                  <a:cubicBezTo>
                    <a:pt x="33" y="1022"/>
                    <a:pt x="33" y="1022"/>
                    <a:pt x="33" y="1022"/>
                  </a:cubicBezTo>
                  <a:cubicBezTo>
                    <a:pt x="3" y="1067"/>
                    <a:pt x="0" y="1098"/>
                    <a:pt x="5" y="1108"/>
                  </a:cubicBezTo>
                  <a:cubicBezTo>
                    <a:pt x="10" y="1118"/>
                    <a:pt x="38" y="1133"/>
                    <a:pt x="92" y="1133"/>
                  </a:cubicBezTo>
                  <a:cubicBezTo>
                    <a:pt x="2362" y="1133"/>
                    <a:pt x="2362" y="1133"/>
                    <a:pt x="2362" y="1133"/>
                  </a:cubicBezTo>
                  <a:cubicBezTo>
                    <a:pt x="2417" y="1133"/>
                    <a:pt x="2444" y="1118"/>
                    <a:pt x="2449" y="1108"/>
                  </a:cubicBezTo>
                  <a:cubicBezTo>
                    <a:pt x="2455" y="1098"/>
                    <a:pt x="2452" y="1067"/>
                    <a:pt x="2422" y="1022"/>
                  </a:cubicBezTo>
                  <a:lnTo>
                    <a:pt x="1746" y="0"/>
                  </a:lnTo>
                  <a:close/>
                </a:path>
              </a:pathLst>
            </a:custGeom>
            <a:solidFill>
              <a:srgbClr val="C42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4" name="Freeform 70"/>
          <p:cNvSpPr>
            <a:spLocks/>
          </p:cNvSpPr>
          <p:nvPr/>
        </p:nvSpPr>
        <p:spPr bwMode="auto">
          <a:xfrm>
            <a:off x="7180898" y="3073083"/>
            <a:ext cx="1204913" cy="1477963"/>
          </a:xfrm>
          <a:custGeom>
            <a:avLst/>
            <a:gdLst>
              <a:gd name="T0" fmla="*/ 1232 w 3008"/>
              <a:gd name="T1" fmla="*/ 0 h 3687"/>
              <a:gd name="T2" fmla="*/ 1012 w 3008"/>
              <a:gd name="T3" fmla="*/ 0 h 3687"/>
              <a:gd name="T4" fmla="*/ 1012 w 3008"/>
              <a:gd name="T5" fmla="*/ 764 h 3687"/>
              <a:gd name="T6" fmla="*/ 0 w 3008"/>
              <a:gd name="T7" fmla="*/ 2183 h 3687"/>
              <a:gd name="T8" fmla="*/ 1504 w 3008"/>
              <a:gd name="T9" fmla="*/ 3687 h 3687"/>
              <a:gd name="T10" fmla="*/ 3008 w 3008"/>
              <a:gd name="T11" fmla="*/ 2183 h 3687"/>
              <a:gd name="T12" fmla="*/ 2025 w 3008"/>
              <a:gd name="T13" fmla="*/ 773 h 3687"/>
              <a:gd name="T14" fmla="*/ 2025 w 3008"/>
              <a:gd name="T15" fmla="*/ 0 h 3687"/>
              <a:gd name="T16" fmla="*/ 1806 w 3008"/>
              <a:gd name="T17" fmla="*/ 0 h 3687"/>
              <a:gd name="T18" fmla="*/ 1232 w 3008"/>
              <a:gd name="T19" fmla="*/ 0 h 3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008" h="3687">
                <a:moveTo>
                  <a:pt x="1232" y="0"/>
                </a:moveTo>
                <a:cubicBezTo>
                  <a:pt x="1012" y="0"/>
                  <a:pt x="1012" y="0"/>
                  <a:pt x="1012" y="0"/>
                </a:cubicBezTo>
                <a:cubicBezTo>
                  <a:pt x="1012" y="764"/>
                  <a:pt x="1012" y="764"/>
                  <a:pt x="1012" y="764"/>
                </a:cubicBezTo>
                <a:cubicBezTo>
                  <a:pt x="424" y="968"/>
                  <a:pt x="0" y="1525"/>
                  <a:pt x="0" y="2183"/>
                </a:cubicBezTo>
                <a:cubicBezTo>
                  <a:pt x="0" y="3013"/>
                  <a:pt x="674" y="3687"/>
                  <a:pt x="1504" y="3687"/>
                </a:cubicBezTo>
                <a:cubicBezTo>
                  <a:pt x="2335" y="3687"/>
                  <a:pt x="3008" y="3013"/>
                  <a:pt x="3008" y="2183"/>
                </a:cubicBezTo>
                <a:cubicBezTo>
                  <a:pt x="3008" y="1536"/>
                  <a:pt x="2599" y="985"/>
                  <a:pt x="2025" y="773"/>
                </a:cubicBezTo>
                <a:cubicBezTo>
                  <a:pt x="2025" y="0"/>
                  <a:pt x="2025" y="0"/>
                  <a:pt x="2025" y="0"/>
                </a:cubicBezTo>
                <a:cubicBezTo>
                  <a:pt x="1806" y="0"/>
                  <a:pt x="1806" y="0"/>
                  <a:pt x="1806" y="0"/>
                </a:cubicBezTo>
                <a:lnTo>
                  <a:pt x="1232" y="0"/>
                </a:lnTo>
                <a:close/>
              </a:path>
            </a:pathLst>
          </a:custGeom>
          <a:solidFill>
            <a:srgbClr val="4857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71"/>
          <p:cNvSpPr>
            <a:spLocks/>
          </p:cNvSpPr>
          <p:nvPr/>
        </p:nvSpPr>
        <p:spPr bwMode="auto">
          <a:xfrm>
            <a:off x="7180898" y="3073083"/>
            <a:ext cx="1204913" cy="1477963"/>
          </a:xfrm>
          <a:custGeom>
            <a:avLst/>
            <a:gdLst>
              <a:gd name="T0" fmla="*/ 2025 w 3008"/>
              <a:gd name="T1" fmla="*/ 773 h 3687"/>
              <a:gd name="T2" fmla="*/ 2025 w 3008"/>
              <a:gd name="T3" fmla="*/ 0 h 3687"/>
              <a:gd name="T4" fmla="*/ 1806 w 3008"/>
              <a:gd name="T5" fmla="*/ 0 h 3687"/>
              <a:gd name="T6" fmla="*/ 1806 w 3008"/>
              <a:gd name="T7" fmla="*/ 951 h 3687"/>
              <a:gd name="T8" fmla="*/ 2025 w 3008"/>
              <a:gd name="T9" fmla="*/ 1028 h 3687"/>
              <a:gd name="T10" fmla="*/ 2773 w 3008"/>
              <a:gd name="T11" fmla="*/ 2183 h 3687"/>
              <a:gd name="T12" fmla="*/ 1504 w 3008"/>
              <a:gd name="T13" fmla="*/ 3451 h 3687"/>
              <a:gd name="T14" fmla="*/ 236 w 3008"/>
              <a:gd name="T15" fmla="*/ 2183 h 3687"/>
              <a:gd name="T16" fmla="*/ 1012 w 3008"/>
              <a:gd name="T17" fmla="*/ 1014 h 3687"/>
              <a:gd name="T18" fmla="*/ 1232 w 3008"/>
              <a:gd name="T19" fmla="*/ 944 h 3687"/>
              <a:gd name="T20" fmla="*/ 1232 w 3008"/>
              <a:gd name="T21" fmla="*/ 0 h 3687"/>
              <a:gd name="T22" fmla="*/ 1012 w 3008"/>
              <a:gd name="T23" fmla="*/ 0 h 3687"/>
              <a:gd name="T24" fmla="*/ 1012 w 3008"/>
              <a:gd name="T25" fmla="*/ 764 h 3687"/>
              <a:gd name="T26" fmla="*/ 0 w 3008"/>
              <a:gd name="T27" fmla="*/ 2183 h 3687"/>
              <a:gd name="T28" fmla="*/ 1504 w 3008"/>
              <a:gd name="T29" fmla="*/ 3687 h 3687"/>
              <a:gd name="T30" fmla="*/ 3008 w 3008"/>
              <a:gd name="T31" fmla="*/ 2183 h 3687"/>
              <a:gd name="T32" fmla="*/ 2025 w 3008"/>
              <a:gd name="T33" fmla="*/ 773 h 3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008" h="3687">
                <a:moveTo>
                  <a:pt x="2025" y="773"/>
                </a:moveTo>
                <a:cubicBezTo>
                  <a:pt x="2025" y="0"/>
                  <a:pt x="2025" y="0"/>
                  <a:pt x="2025" y="0"/>
                </a:cubicBezTo>
                <a:cubicBezTo>
                  <a:pt x="1806" y="0"/>
                  <a:pt x="1806" y="0"/>
                  <a:pt x="1806" y="0"/>
                </a:cubicBezTo>
                <a:cubicBezTo>
                  <a:pt x="1806" y="951"/>
                  <a:pt x="1806" y="951"/>
                  <a:pt x="1806" y="951"/>
                </a:cubicBezTo>
                <a:cubicBezTo>
                  <a:pt x="1882" y="970"/>
                  <a:pt x="1955" y="996"/>
                  <a:pt x="2025" y="1028"/>
                </a:cubicBezTo>
                <a:cubicBezTo>
                  <a:pt x="2466" y="1227"/>
                  <a:pt x="2773" y="1668"/>
                  <a:pt x="2773" y="2183"/>
                </a:cubicBezTo>
                <a:cubicBezTo>
                  <a:pt x="2773" y="2884"/>
                  <a:pt x="2205" y="3451"/>
                  <a:pt x="1504" y="3451"/>
                </a:cubicBezTo>
                <a:cubicBezTo>
                  <a:pt x="804" y="3451"/>
                  <a:pt x="236" y="2884"/>
                  <a:pt x="236" y="2183"/>
                </a:cubicBezTo>
                <a:cubicBezTo>
                  <a:pt x="236" y="1657"/>
                  <a:pt x="556" y="1206"/>
                  <a:pt x="1012" y="1014"/>
                </a:cubicBezTo>
                <a:cubicBezTo>
                  <a:pt x="1082" y="985"/>
                  <a:pt x="1156" y="961"/>
                  <a:pt x="1232" y="944"/>
                </a:cubicBezTo>
                <a:cubicBezTo>
                  <a:pt x="1232" y="0"/>
                  <a:pt x="1232" y="0"/>
                  <a:pt x="1232" y="0"/>
                </a:cubicBezTo>
                <a:cubicBezTo>
                  <a:pt x="1012" y="0"/>
                  <a:pt x="1012" y="0"/>
                  <a:pt x="1012" y="0"/>
                </a:cubicBezTo>
                <a:cubicBezTo>
                  <a:pt x="1012" y="764"/>
                  <a:pt x="1012" y="764"/>
                  <a:pt x="1012" y="764"/>
                </a:cubicBezTo>
                <a:cubicBezTo>
                  <a:pt x="424" y="968"/>
                  <a:pt x="0" y="1525"/>
                  <a:pt x="0" y="2183"/>
                </a:cubicBezTo>
                <a:cubicBezTo>
                  <a:pt x="0" y="3013"/>
                  <a:pt x="674" y="3687"/>
                  <a:pt x="1504" y="3687"/>
                </a:cubicBezTo>
                <a:cubicBezTo>
                  <a:pt x="2335" y="3687"/>
                  <a:pt x="3008" y="3013"/>
                  <a:pt x="3008" y="2183"/>
                </a:cubicBezTo>
                <a:cubicBezTo>
                  <a:pt x="3008" y="1536"/>
                  <a:pt x="2599" y="985"/>
                  <a:pt x="2025" y="7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72"/>
          <p:cNvSpPr>
            <a:spLocks/>
          </p:cNvSpPr>
          <p:nvPr/>
        </p:nvSpPr>
        <p:spPr bwMode="auto">
          <a:xfrm>
            <a:off x="7361873" y="3847783"/>
            <a:ext cx="842963" cy="522288"/>
          </a:xfrm>
          <a:custGeom>
            <a:avLst/>
            <a:gdLst>
              <a:gd name="T0" fmla="*/ 30 w 2103"/>
              <a:gd name="T1" fmla="*/ 0 h 1301"/>
              <a:gd name="T2" fmla="*/ 0 w 2103"/>
              <a:gd name="T3" fmla="*/ 249 h 1301"/>
              <a:gd name="T4" fmla="*/ 1051 w 2103"/>
              <a:gd name="T5" fmla="*/ 1301 h 1301"/>
              <a:gd name="T6" fmla="*/ 2103 w 2103"/>
              <a:gd name="T7" fmla="*/ 249 h 1301"/>
              <a:gd name="T8" fmla="*/ 2072 w 2103"/>
              <a:gd name="T9" fmla="*/ 0 h 1301"/>
              <a:gd name="T10" fmla="*/ 30 w 2103"/>
              <a:gd name="T11" fmla="*/ 0 h 1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03" h="1301">
                <a:moveTo>
                  <a:pt x="30" y="0"/>
                </a:moveTo>
                <a:cubicBezTo>
                  <a:pt x="11" y="80"/>
                  <a:pt x="0" y="163"/>
                  <a:pt x="0" y="249"/>
                </a:cubicBezTo>
                <a:cubicBezTo>
                  <a:pt x="0" y="830"/>
                  <a:pt x="471" y="1301"/>
                  <a:pt x="1051" y="1301"/>
                </a:cubicBezTo>
                <a:cubicBezTo>
                  <a:pt x="1632" y="1301"/>
                  <a:pt x="2103" y="830"/>
                  <a:pt x="2103" y="249"/>
                </a:cubicBezTo>
                <a:cubicBezTo>
                  <a:pt x="2103" y="163"/>
                  <a:pt x="2092" y="80"/>
                  <a:pt x="2072" y="0"/>
                </a:cubicBezTo>
                <a:lnTo>
                  <a:pt x="30" y="0"/>
                </a:lnTo>
                <a:close/>
              </a:path>
            </a:pathLst>
          </a:custGeom>
          <a:solidFill>
            <a:srgbClr val="F2A9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Oval 73"/>
          <p:cNvSpPr>
            <a:spLocks noChangeArrowheads="1"/>
          </p:cNvSpPr>
          <p:nvPr/>
        </p:nvSpPr>
        <p:spPr bwMode="auto">
          <a:xfrm>
            <a:off x="7784148" y="3746183"/>
            <a:ext cx="219075" cy="219075"/>
          </a:xfrm>
          <a:prstGeom prst="ellipse">
            <a:avLst/>
          </a:prstGeom>
          <a:solidFill>
            <a:srgbClr val="F2A9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Oval 74"/>
          <p:cNvSpPr>
            <a:spLocks noChangeArrowheads="1"/>
          </p:cNvSpPr>
          <p:nvPr/>
        </p:nvSpPr>
        <p:spPr bwMode="auto">
          <a:xfrm>
            <a:off x="7563486" y="3689033"/>
            <a:ext cx="88900" cy="90488"/>
          </a:xfrm>
          <a:prstGeom prst="ellipse">
            <a:avLst/>
          </a:prstGeom>
          <a:solidFill>
            <a:srgbClr val="F2A9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Oval 75"/>
          <p:cNvSpPr>
            <a:spLocks noChangeArrowheads="1"/>
          </p:cNvSpPr>
          <p:nvPr/>
        </p:nvSpPr>
        <p:spPr bwMode="auto">
          <a:xfrm>
            <a:off x="7792086" y="3574733"/>
            <a:ext cx="80963" cy="82550"/>
          </a:xfrm>
          <a:prstGeom prst="ellipse">
            <a:avLst/>
          </a:prstGeom>
          <a:solidFill>
            <a:srgbClr val="F2A9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Oval 76"/>
          <p:cNvSpPr>
            <a:spLocks noChangeArrowheads="1"/>
          </p:cNvSpPr>
          <p:nvPr/>
        </p:nvSpPr>
        <p:spPr bwMode="auto">
          <a:xfrm>
            <a:off x="7766686" y="3306446"/>
            <a:ext cx="57150" cy="57150"/>
          </a:xfrm>
          <a:prstGeom prst="ellipse">
            <a:avLst/>
          </a:prstGeom>
          <a:solidFill>
            <a:srgbClr val="F2A9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Oval 77"/>
          <p:cNvSpPr>
            <a:spLocks noChangeArrowheads="1"/>
          </p:cNvSpPr>
          <p:nvPr/>
        </p:nvSpPr>
        <p:spPr bwMode="auto">
          <a:xfrm>
            <a:off x="7784148" y="3054033"/>
            <a:ext cx="104775" cy="104775"/>
          </a:xfrm>
          <a:prstGeom prst="ellipse">
            <a:avLst/>
          </a:prstGeom>
          <a:solidFill>
            <a:srgbClr val="F2A9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Oval 78"/>
          <p:cNvSpPr>
            <a:spLocks noChangeArrowheads="1"/>
          </p:cNvSpPr>
          <p:nvPr/>
        </p:nvSpPr>
        <p:spPr bwMode="auto">
          <a:xfrm>
            <a:off x="7628573" y="2727008"/>
            <a:ext cx="155575" cy="155575"/>
          </a:xfrm>
          <a:prstGeom prst="ellipse">
            <a:avLst/>
          </a:prstGeom>
          <a:solidFill>
            <a:srgbClr val="F2A9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Oval 79"/>
          <p:cNvSpPr>
            <a:spLocks noChangeArrowheads="1"/>
          </p:cNvSpPr>
          <p:nvPr/>
        </p:nvSpPr>
        <p:spPr bwMode="auto">
          <a:xfrm>
            <a:off x="7800023" y="2458721"/>
            <a:ext cx="276225" cy="277813"/>
          </a:xfrm>
          <a:prstGeom prst="ellipse">
            <a:avLst/>
          </a:prstGeom>
          <a:solidFill>
            <a:srgbClr val="F2A9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Oval 80"/>
          <p:cNvSpPr>
            <a:spLocks noChangeArrowheads="1"/>
          </p:cNvSpPr>
          <p:nvPr/>
        </p:nvSpPr>
        <p:spPr bwMode="auto">
          <a:xfrm>
            <a:off x="7539673" y="2247583"/>
            <a:ext cx="169863" cy="1714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Oval 81"/>
          <p:cNvSpPr>
            <a:spLocks noChangeArrowheads="1"/>
          </p:cNvSpPr>
          <p:nvPr/>
        </p:nvSpPr>
        <p:spPr bwMode="auto">
          <a:xfrm>
            <a:off x="7784148" y="2206308"/>
            <a:ext cx="73025" cy="730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Oval 82"/>
          <p:cNvSpPr>
            <a:spLocks noChangeArrowheads="1"/>
          </p:cNvSpPr>
          <p:nvPr/>
        </p:nvSpPr>
        <p:spPr bwMode="auto">
          <a:xfrm>
            <a:off x="7628573" y="2539683"/>
            <a:ext cx="73025" cy="74613"/>
          </a:xfrm>
          <a:prstGeom prst="ellipse">
            <a:avLst/>
          </a:prstGeom>
          <a:solidFill>
            <a:srgbClr val="F2A9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Oval 83"/>
          <p:cNvSpPr>
            <a:spLocks noChangeArrowheads="1"/>
          </p:cNvSpPr>
          <p:nvPr/>
        </p:nvSpPr>
        <p:spPr bwMode="auto">
          <a:xfrm>
            <a:off x="7904798" y="2817496"/>
            <a:ext cx="49213" cy="4921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Oval 84"/>
          <p:cNvSpPr>
            <a:spLocks noChangeArrowheads="1"/>
          </p:cNvSpPr>
          <p:nvPr/>
        </p:nvSpPr>
        <p:spPr bwMode="auto">
          <a:xfrm>
            <a:off x="7539673" y="1995171"/>
            <a:ext cx="122238" cy="122238"/>
          </a:xfrm>
          <a:prstGeom prst="ellipse">
            <a:avLst/>
          </a:prstGeom>
          <a:solidFill>
            <a:srgbClr val="F2A9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Oval 85"/>
          <p:cNvSpPr>
            <a:spLocks noChangeArrowheads="1"/>
          </p:cNvSpPr>
          <p:nvPr/>
        </p:nvSpPr>
        <p:spPr bwMode="auto">
          <a:xfrm>
            <a:off x="7717473" y="1823721"/>
            <a:ext cx="49213" cy="4921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Oval 86"/>
          <p:cNvSpPr>
            <a:spLocks noChangeArrowheads="1"/>
          </p:cNvSpPr>
          <p:nvPr/>
        </p:nvSpPr>
        <p:spPr bwMode="auto">
          <a:xfrm>
            <a:off x="7652386" y="3917633"/>
            <a:ext cx="74613" cy="730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Oval 87"/>
          <p:cNvSpPr>
            <a:spLocks noChangeArrowheads="1"/>
          </p:cNvSpPr>
          <p:nvPr/>
        </p:nvSpPr>
        <p:spPr bwMode="auto">
          <a:xfrm>
            <a:off x="7849236" y="3925571"/>
            <a:ext cx="112713" cy="1143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Oval 88"/>
          <p:cNvSpPr>
            <a:spLocks noChangeArrowheads="1"/>
          </p:cNvSpPr>
          <p:nvPr/>
        </p:nvSpPr>
        <p:spPr bwMode="auto">
          <a:xfrm>
            <a:off x="7766686" y="4104958"/>
            <a:ext cx="82550" cy="8096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Oval 89"/>
          <p:cNvSpPr>
            <a:spLocks noChangeArrowheads="1"/>
          </p:cNvSpPr>
          <p:nvPr/>
        </p:nvSpPr>
        <p:spPr bwMode="auto">
          <a:xfrm>
            <a:off x="7652386" y="4144646"/>
            <a:ext cx="17463" cy="1746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Oval 90"/>
          <p:cNvSpPr>
            <a:spLocks noChangeArrowheads="1"/>
          </p:cNvSpPr>
          <p:nvPr/>
        </p:nvSpPr>
        <p:spPr bwMode="auto">
          <a:xfrm>
            <a:off x="7914323" y="2549208"/>
            <a:ext cx="96838" cy="968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Oval 91"/>
          <p:cNvSpPr>
            <a:spLocks noChangeArrowheads="1"/>
          </p:cNvSpPr>
          <p:nvPr/>
        </p:nvSpPr>
        <p:spPr bwMode="auto">
          <a:xfrm>
            <a:off x="7574598" y="2017396"/>
            <a:ext cx="46038" cy="476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970442" y="2730501"/>
            <a:ext cx="1489076" cy="922338"/>
            <a:chOff x="1779587" y="3471546"/>
            <a:chExt cx="1489076" cy="922338"/>
          </a:xfrm>
        </p:grpSpPr>
        <p:sp>
          <p:nvSpPr>
            <p:cNvPr id="96" name="Rectangle 92"/>
            <p:cNvSpPr>
              <a:spLocks noChangeArrowheads="1"/>
            </p:cNvSpPr>
            <p:nvPr/>
          </p:nvSpPr>
          <p:spPr bwMode="auto">
            <a:xfrm>
              <a:off x="1920875" y="3625534"/>
              <a:ext cx="387350" cy="209550"/>
            </a:xfrm>
            <a:prstGeom prst="rect">
              <a:avLst/>
            </a:prstGeom>
            <a:solidFill>
              <a:srgbClr val="ACB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3"/>
            <p:cNvSpPr>
              <a:spLocks/>
            </p:cNvSpPr>
            <p:nvPr/>
          </p:nvSpPr>
          <p:spPr bwMode="auto">
            <a:xfrm>
              <a:off x="1882775" y="3471546"/>
              <a:ext cx="463550" cy="114300"/>
            </a:xfrm>
            <a:custGeom>
              <a:avLst/>
              <a:gdLst>
                <a:gd name="T0" fmla="*/ 1157 w 1157"/>
                <a:gd name="T1" fmla="*/ 226 h 287"/>
                <a:gd name="T2" fmla="*/ 1097 w 1157"/>
                <a:gd name="T3" fmla="*/ 287 h 287"/>
                <a:gd name="T4" fmla="*/ 61 w 1157"/>
                <a:gd name="T5" fmla="*/ 287 h 287"/>
                <a:gd name="T6" fmla="*/ 0 w 1157"/>
                <a:gd name="T7" fmla="*/ 226 h 287"/>
                <a:gd name="T8" fmla="*/ 0 w 1157"/>
                <a:gd name="T9" fmla="*/ 60 h 287"/>
                <a:gd name="T10" fmla="*/ 61 w 1157"/>
                <a:gd name="T11" fmla="*/ 0 h 287"/>
                <a:gd name="T12" fmla="*/ 1097 w 1157"/>
                <a:gd name="T13" fmla="*/ 0 h 287"/>
                <a:gd name="T14" fmla="*/ 1157 w 1157"/>
                <a:gd name="T15" fmla="*/ 60 h 287"/>
                <a:gd name="T16" fmla="*/ 1157 w 1157"/>
                <a:gd name="T17" fmla="*/ 226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7" h="287">
                  <a:moveTo>
                    <a:pt x="1157" y="226"/>
                  </a:moveTo>
                  <a:cubicBezTo>
                    <a:pt x="1157" y="260"/>
                    <a:pt x="1130" y="287"/>
                    <a:pt x="1097" y="287"/>
                  </a:cubicBezTo>
                  <a:cubicBezTo>
                    <a:pt x="61" y="287"/>
                    <a:pt x="61" y="287"/>
                    <a:pt x="61" y="287"/>
                  </a:cubicBezTo>
                  <a:cubicBezTo>
                    <a:pt x="27" y="287"/>
                    <a:pt x="0" y="260"/>
                    <a:pt x="0" y="226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27"/>
                    <a:pt x="27" y="0"/>
                    <a:pt x="61" y="0"/>
                  </a:cubicBezTo>
                  <a:cubicBezTo>
                    <a:pt x="1097" y="0"/>
                    <a:pt x="1097" y="0"/>
                    <a:pt x="1097" y="0"/>
                  </a:cubicBezTo>
                  <a:cubicBezTo>
                    <a:pt x="1130" y="0"/>
                    <a:pt x="1157" y="27"/>
                    <a:pt x="1157" y="60"/>
                  </a:cubicBezTo>
                  <a:lnTo>
                    <a:pt x="1157" y="226"/>
                  </a:lnTo>
                  <a:close/>
                </a:path>
              </a:pathLst>
            </a:custGeom>
            <a:solidFill>
              <a:srgbClr val="E82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4"/>
            <p:cNvSpPr>
              <a:spLocks/>
            </p:cNvSpPr>
            <p:nvPr/>
          </p:nvSpPr>
          <p:spPr bwMode="auto">
            <a:xfrm>
              <a:off x="1779587" y="3696971"/>
              <a:ext cx="669925" cy="696913"/>
            </a:xfrm>
            <a:custGeom>
              <a:avLst/>
              <a:gdLst>
                <a:gd name="T0" fmla="*/ 1610 w 1669"/>
                <a:gd name="T1" fmla="*/ 260 h 1740"/>
                <a:gd name="T2" fmla="*/ 1311 w 1669"/>
                <a:gd name="T3" fmla="*/ 0 h 1740"/>
                <a:gd name="T4" fmla="*/ 359 w 1669"/>
                <a:gd name="T5" fmla="*/ 0 h 1740"/>
                <a:gd name="T6" fmla="*/ 59 w 1669"/>
                <a:gd name="T7" fmla="*/ 260 h 1740"/>
                <a:gd name="T8" fmla="*/ 59 w 1669"/>
                <a:gd name="T9" fmla="*/ 1480 h 1740"/>
                <a:gd name="T10" fmla="*/ 359 w 1669"/>
                <a:gd name="T11" fmla="*/ 1740 h 1740"/>
                <a:gd name="T12" fmla="*/ 1311 w 1669"/>
                <a:gd name="T13" fmla="*/ 1740 h 1740"/>
                <a:gd name="T14" fmla="*/ 1610 w 1669"/>
                <a:gd name="T15" fmla="*/ 1480 h 1740"/>
                <a:gd name="T16" fmla="*/ 1610 w 1669"/>
                <a:gd name="T17" fmla="*/ 260 h 1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9" h="1740">
                  <a:moveTo>
                    <a:pt x="1610" y="260"/>
                  </a:moveTo>
                  <a:cubicBezTo>
                    <a:pt x="1593" y="116"/>
                    <a:pt x="1455" y="0"/>
                    <a:pt x="1311" y="0"/>
                  </a:cubicBezTo>
                  <a:cubicBezTo>
                    <a:pt x="930" y="0"/>
                    <a:pt x="740" y="0"/>
                    <a:pt x="359" y="0"/>
                  </a:cubicBezTo>
                  <a:cubicBezTo>
                    <a:pt x="215" y="0"/>
                    <a:pt x="77" y="116"/>
                    <a:pt x="59" y="260"/>
                  </a:cubicBezTo>
                  <a:cubicBezTo>
                    <a:pt x="0" y="746"/>
                    <a:pt x="0" y="994"/>
                    <a:pt x="59" y="1480"/>
                  </a:cubicBezTo>
                  <a:cubicBezTo>
                    <a:pt x="77" y="1624"/>
                    <a:pt x="215" y="1740"/>
                    <a:pt x="359" y="1740"/>
                  </a:cubicBezTo>
                  <a:cubicBezTo>
                    <a:pt x="740" y="1740"/>
                    <a:pt x="930" y="1740"/>
                    <a:pt x="1311" y="1740"/>
                  </a:cubicBezTo>
                  <a:cubicBezTo>
                    <a:pt x="1455" y="1740"/>
                    <a:pt x="1593" y="1624"/>
                    <a:pt x="1610" y="1480"/>
                  </a:cubicBezTo>
                  <a:cubicBezTo>
                    <a:pt x="1669" y="994"/>
                    <a:pt x="1669" y="746"/>
                    <a:pt x="1610" y="260"/>
                  </a:cubicBezTo>
                  <a:close/>
                </a:path>
              </a:pathLst>
            </a:custGeom>
            <a:solidFill>
              <a:srgbClr val="ACB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Rectangle 95"/>
            <p:cNvSpPr>
              <a:spLocks noChangeArrowheads="1"/>
            </p:cNvSpPr>
            <p:nvPr/>
          </p:nvSpPr>
          <p:spPr bwMode="auto">
            <a:xfrm>
              <a:off x="1930400" y="3814446"/>
              <a:ext cx="381000" cy="4651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Rectangle 96"/>
            <p:cNvSpPr>
              <a:spLocks noChangeArrowheads="1"/>
            </p:cNvSpPr>
            <p:nvPr/>
          </p:nvSpPr>
          <p:spPr bwMode="auto">
            <a:xfrm>
              <a:off x="1993900" y="3916046"/>
              <a:ext cx="246063" cy="30163"/>
            </a:xfrm>
            <a:prstGeom prst="rect">
              <a:avLst/>
            </a:prstGeom>
            <a:solidFill>
              <a:srgbClr val="2D2E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Rectangle 97"/>
            <p:cNvSpPr>
              <a:spLocks noChangeArrowheads="1"/>
            </p:cNvSpPr>
            <p:nvPr/>
          </p:nvSpPr>
          <p:spPr bwMode="auto">
            <a:xfrm>
              <a:off x="1993900" y="3990659"/>
              <a:ext cx="246063" cy="30163"/>
            </a:xfrm>
            <a:prstGeom prst="rect">
              <a:avLst/>
            </a:prstGeom>
            <a:solidFill>
              <a:srgbClr val="2D2E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Rectangle 98"/>
            <p:cNvSpPr>
              <a:spLocks noChangeArrowheads="1"/>
            </p:cNvSpPr>
            <p:nvPr/>
          </p:nvSpPr>
          <p:spPr bwMode="auto">
            <a:xfrm>
              <a:off x="1993900" y="4065271"/>
              <a:ext cx="246063" cy="28575"/>
            </a:xfrm>
            <a:prstGeom prst="rect">
              <a:avLst/>
            </a:prstGeom>
            <a:solidFill>
              <a:srgbClr val="2D2E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Rectangle 99"/>
            <p:cNvSpPr>
              <a:spLocks noChangeArrowheads="1"/>
            </p:cNvSpPr>
            <p:nvPr/>
          </p:nvSpPr>
          <p:spPr bwMode="auto">
            <a:xfrm>
              <a:off x="1993900" y="4139884"/>
              <a:ext cx="246063" cy="28575"/>
            </a:xfrm>
            <a:prstGeom prst="rect">
              <a:avLst/>
            </a:prstGeom>
            <a:solidFill>
              <a:srgbClr val="2D2E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Rectangle 100"/>
            <p:cNvSpPr>
              <a:spLocks noChangeArrowheads="1"/>
            </p:cNvSpPr>
            <p:nvPr/>
          </p:nvSpPr>
          <p:spPr bwMode="auto">
            <a:xfrm>
              <a:off x="2740025" y="3625534"/>
              <a:ext cx="388938" cy="209550"/>
            </a:xfrm>
            <a:prstGeom prst="rect">
              <a:avLst/>
            </a:prstGeom>
            <a:solidFill>
              <a:srgbClr val="ACB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1"/>
            <p:cNvSpPr>
              <a:spLocks/>
            </p:cNvSpPr>
            <p:nvPr/>
          </p:nvSpPr>
          <p:spPr bwMode="auto">
            <a:xfrm>
              <a:off x="2701925" y="3471546"/>
              <a:ext cx="465138" cy="114300"/>
            </a:xfrm>
            <a:custGeom>
              <a:avLst/>
              <a:gdLst>
                <a:gd name="T0" fmla="*/ 1158 w 1158"/>
                <a:gd name="T1" fmla="*/ 226 h 287"/>
                <a:gd name="T2" fmla="*/ 1097 w 1158"/>
                <a:gd name="T3" fmla="*/ 287 h 287"/>
                <a:gd name="T4" fmla="*/ 61 w 1158"/>
                <a:gd name="T5" fmla="*/ 287 h 287"/>
                <a:gd name="T6" fmla="*/ 0 w 1158"/>
                <a:gd name="T7" fmla="*/ 226 h 287"/>
                <a:gd name="T8" fmla="*/ 0 w 1158"/>
                <a:gd name="T9" fmla="*/ 60 h 287"/>
                <a:gd name="T10" fmla="*/ 61 w 1158"/>
                <a:gd name="T11" fmla="*/ 0 h 287"/>
                <a:gd name="T12" fmla="*/ 1097 w 1158"/>
                <a:gd name="T13" fmla="*/ 0 h 287"/>
                <a:gd name="T14" fmla="*/ 1158 w 1158"/>
                <a:gd name="T15" fmla="*/ 60 h 287"/>
                <a:gd name="T16" fmla="*/ 1158 w 1158"/>
                <a:gd name="T17" fmla="*/ 226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8" h="287">
                  <a:moveTo>
                    <a:pt x="1158" y="226"/>
                  </a:moveTo>
                  <a:cubicBezTo>
                    <a:pt x="1158" y="260"/>
                    <a:pt x="1130" y="287"/>
                    <a:pt x="1097" y="287"/>
                  </a:cubicBezTo>
                  <a:cubicBezTo>
                    <a:pt x="61" y="287"/>
                    <a:pt x="61" y="287"/>
                    <a:pt x="61" y="287"/>
                  </a:cubicBezTo>
                  <a:cubicBezTo>
                    <a:pt x="28" y="287"/>
                    <a:pt x="0" y="260"/>
                    <a:pt x="0" y="226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27"/>
                    <a:pt x="28" y="0"/>
                    <a:pt x="61" y="0"/>
                  </a:cubicBezTo>
                  <a:cubicBezTo>
                    <a:pt x="1097" y="0"/>
                    <a:pt x="1097" y="0"/>
                    <a:pt x="1097" y="0"/>
                  </a:cubicBezTo>
                  <a:cubicBezTo>
                    <a:pt x="1130" y="0"/>
                    <a:pt x="1158" y="27"/>
                    <a:pt x="1158" y="60"/>
                  </a:cubicBezTo>
                  <a:lnTo>
                    <a:pt x="1158" y="226"/>
                  </a:lnTo>
                  <a:close/>
                </a:path>
              </a:pathLst>
            </a:custGeom>
            <a:solidFill>
              <a:srgbClr val="3C4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2"/>
            <p:cNvSpPr>
              <a:spLocks/>
            </p:cNvSpPr>
            <p:nvPr/>
          </p:nvSpPr>
          <p:spPr bwMode="auto">
            <a:xfrm>
              <a:off x="2600325" y="3696971"/>
              <a:ext cx="668338" cy="696913"/>
            </a:xfrm>
            <a:custGeom>
              <a:avLst/>
              <a:gdLst>
                <a:gd name="T0" fmla="*/ 1609 w 1669"/>
                <a:gd name="T1" fmla="*/ 260 h 1740"/>
                <a:gd name="T2" fmla="*/ 1310 w 1669"/>
                <a:gd name="T3" fmla="*/ 0 h 1740"/>
                <a:gd name="T4" fmla="*/ 358 w 1669"/>
                <a:gd name="T5" fmla="*/ 0 h 1740"/>
                <a:gd name="T6" fmla="*/ 59 w 1669"/>
                <a:gd name="T7" fmla="*/ 260 h 1740"/>
                <a:gd name="T8" fmla="*/ 59 w 1669"/>
                <a:gd name="T9" fmla="*/ 1480 h 1740"/>
                <a:gd name="T10" fmla="*/ 358 w 1669"/>
                <a:gd name="T11" fmla="*/ 1740 h 1740"/>
                <a:gd name="T12" fmla="*/ 1310 w 1669"/>
                <a:gd name="T13" fmla="*/ 1740 h 1740"/>
                <a:gd name="T14" fmla="*/ 1609 w 1669"/>
                <a:gd name="T15" fmla="*/ 1480 h 1740"/>
                <a:gd name="T16" fmla="*/ 1609 w 1669"/>
                <a:gd name="T17" fmla="*/ 260 h 1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9" h="1740">
                  <a:moveTo>
                    <a:pt x="1609" y="260"/>
                  </a:moveTo>
                  <a:cubicBezTo>
                    <a:pt x="1592" y="116"/>
                    <a:pt x="1454" y="0"/>
                    <a:pt x="1310" y="0"/>
                  </a:cubicBezTo>
                  <a:cubicBezTo>
                    <a:pt x="929" y="0"/>
                    <a:pt x="739" y="0"/>
                    <a:pt x="358" y="0"/>
                  </a:cubicBezTo>
                  <a:cubicBezTo>
                    <a:pt x="214" y="0"/>
                    <a:pt x="76" y="116"/>
                    <a:pt x="59" y="260"/>
                  </a:cubicBezTo>
                  <a:cubicBezTo>
                    <a:pt x="0" y="746"/>
                    <a:pt x="0" y="994"/>
                    <a:pt x="59" y="1480"/>
                  </a:cubicBezTo>
                  <a:cubicBezTo>
                    <a:pt x="76" y="1624"/>
                    <a:pt x="214" y="1740"/>
                    <a:pt x="358" y="1740"/>
                  </a:cubicBezTo>
                  <a:cubicBezTo>
                    <a:pt x="739" y="1740"/>
                    <a:pt x="929" y="1740"/>
                    <a:pt x="1310" y="1740"/>
                  </a:cubicBezTo>
                  <a:cubicBezTo>
                    <a:pt x="1454" y="1740"/>
                    <a:pt x="1592" y="1624"/>
                    <a:pt x="1609" y="1480"/>
                  </a:cubicBezTo>
                  <a:cubicBezTo>
                    <a:pt x="1669" y="994"/>
                    <a:pt x="1669" y="746"/>
                    <a:pt x="1609" y="260"/>
                  </a:cubicBezTo>
                  <a:close/>
                </a:path>
              </a:pathLst>
            </a:custGeom>
            <a:solidFill>
              <a:srgbClr val="ACB1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Rectangle 103"/>
            <p:cNvSpPr>
              <a:spLocks noChangeArrowheads="1"/>
            </p:cNvSpPr>
            <p:nvPr/>
          </p:nvSpPr>
          <p:spPr bwMode="auto">
            <a:xfrm>
              <a:off x="2751137" y="3814446"/>
              <a:ext cx="379413" cy="4651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Rectangle 104"/>
            <p:cNvSpPr>
              <a:spLocks noChangeArrowheads="1"/>
            </p:cNvSpPr>
            <p:nvPr/>
          </p:nvSpPr>
          <p:spPr bwMode="auto">
            <a:xfrm>
              <a:off x="2814637" y="3916046"/>
              <a:ext cx="246063" cy="30163"/>
            </a:xfrm>
            <a:prstGeom prst="rect">
              <a:avLst/>
            </a:prstGeom>
            <a:solidFill>
              <a:srgbClr val="2D2E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Rectangle 105"/>
            <p:cNvSpPr>
              <a:spLocks noChangeArrowheads="1"/>
            </p:cNvSpPr>
            <p:nvPr/>
          </p:nvSpPr>
          <p:spPr bwMode="auto">
            <a:xfrm>
              <a:off x="2814637" y="3990659"/>
              <a:ext cx="246063" cy="30163"/>
            </a:xfrm>
            <a:prstGeom prst="rect">
              <a:avLst/>
            </a:prstGeom>
            <a:solidFill>
              <a:srgbClr val="2D2E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Rectangle 106"/>
            <p:cNvSpPr>
              <a:spLocks noChangeArrowheads="1"/>
            </p:cNvSpPr>
            <p:nvPr/>
          </p:nvSpPr>
          <p:spPr bwMode="auto">
            <a:xfrm>
              <a:off x="2814637" y="4065271"/>
              <a:ext cx="246063" cy="28575"/>
            </a:xfrm>
            <a:prstGeom prst="rect">
              <a:avLst/>
            </a:prstGeom>
            <a:solidFill>
              <a:srgbClr val="2D2E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Rectangle 107"/>
            <p:cNvSpPr>
              <a:spLocks noChangeArrowheads="1"/>
            </p:cNvSpPr>
            <p:nvPr/>
          </p:nvSpPr>
          <p:spPr bwMode="auto">
            <a:xfrm>
              <a:off x="2814637" y="4139884"/>
              <a:ext cx="246063" cy="28575"/>
            </a:xfrm>
            <a:prstGeom prst="rect">
              <a:avLst/>
            </a:prstGeom>
            <a:solidFill>
              <a:srgbClr val="2D2E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2" name="Freeform 108"/>
          <p:cNvSpPr>
            <a:spLocks/>
          </p:cNvSpPr>
          <p:nvPr/>
        </p:nvSpPr>
        <p:spPr bwMode="auto">
          <a:xfrm>
            <a:off x="5922011" y="3668396"/>
            <a:ext cx="1728788" cy="2074863"/>
          </a:xfrm>
          <a:custGeom>
            <a:avLst/>
            <a:gdLst>
              <a:gd name="T0" fmla="*/ 3796 w 4312"/>
              <a:gd name="T1" fmla="*/ 5176 h 5176"/>
              <a:gd name="T2" fmla="*/ 516 w 4312"/>
              <a:gd name="T3" fmla="*/ 5176 h 5176"/>
              <a:gd name="T4" fmla="*/ 76 w 4312"/>
              <a:gd name="T5" fmla="*/ 4953 h 5176"/>
              <a:gd name="T6" fmla="*/ 132 w 4312"/>
              <a:gd name="T7" fmla="*/ 4463 h 5176"/>
              <a:gd name="T8" fmla="*/ 1576 w 4312"/>
              <a:gd name="T9" fmla="*/ 2278 h 5176"/>
              <a:gd name="T10" fmla="*/ 1576 w 4312"/>
              <a:gd name="T11" fmla="*/ 626 h 5176"/>
              <a:gd name="T12" fmla="*/ 1391 w 4312"/>
              <a:gd name="T13" fmla="*/ 329 h 5176"/>
              <a:gd name="T14" fmla="*/ 1720 w 4312"/>
              <a:gd name="T15" fmla="*/ 0 h 5176"/>
              <a:gd name="T16" fmla="*/ 2591 w 4312"/>
              <a:gd name="T17" fmla="*/ 0 h 5176"/>
              <a:gd name="T18" fmla="*/ 2920 w 4312"/>
              <a:gd name="T19" fmla="*/ 329 h 5176"/>
              <a:gd name="T20" fmla="*/ 2735 w 4312"/>
              <a:gd name="T21" fmla="*/ 626 h 5176"/>
              <a:gd name="T22" fmla="*/ 2735 w 4312"/>
              <a:gd name="T23" fmla="*/ 2278 h 5176"/>
              <a:gd name="T24" fmla="*/ 4179 w 4312"/>
              <a:gd name="T25" fmla="*/ 4463 h 5176"/>
              <a:gd name="T26" fmla="*/ 4235 w 4312"/>
              <a:gd name="T27" fmla="*/ 4953 h 5176"/>
              <a:gd name="T28" fmla="*/ 3796 w 4312"/>
              <a:gd name="T29" fmla="*/ 5176 h 5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312" h="5176">
                <a:moveTo>
                  <a:pt x="3796" y="5176"/>
                </a:moveTo>
                <a:cubicBezTo>
                  <a:pt x="516" y="5176"/>
                  <a:pt x="516" y="5176"/>
                  <a:pt x="516" y="5176"/>
                </a:cubicBezTo>
                <a:cubicBezTo>
                  <a:pt x="312" y="5176"/>
                  <a:pt x="152" y="5095"/>
                  <a:pt x="76" y="4953"/>
                </a:cubicBezTo>
                <a:cubicBezTo>
                  <a:pt x="0" y="4811"/>
                  <a:pt x="20" y="4633"/>
                  <a:pt x="132" y="4463"/>
                </a:cubicBezTo>
                <a:cubicBezTo>
                  <a:pt x="1576" y="2278"/>
                  <a:pt x="1576" y="2278"/>
                  <a:pt x="1576" y="2278"/>
                </a:cubicBezTo>
                <a:cubicBezTo>
                  <a:pt x="1576" y="626"/>
                  <a:pt x="1576" y="626"/>
                  <a:pt x="1576" y="626"/>
                </a:cubicBezTo>
                <a:cubicBezTo>
                  <a:pt x="1467" y="572"/>
                  <a:pt x="1391" y="459"/>
                  <a:pt x="1391" y="329"/>
                </a:cubicBezTo>
                <a:cubicBezTo>
                  <a:pt x="1391" y="148"/>
                  <a:pt x="1538" y="0"/>
                  <a:pt x="1720" y="0"/>
                </a:cubicBezTo>
                <a:cubicBezTo>
                  <a:pt x="2591" y="0"/>
                  <a:pt x="2591" y="0"/>
                  <a:pt x="2591" y="0"/>
                </a:cubicBezTo>
                <a:cubicBezTo>
                  <a:pt x="2773" y="0"/>
                  <a:pt x="2920" y="148"/>
                  <a:pt x="2920" y="329"/>
                </a:cubicBezTo>
                <a:cubicBezTo>
                  <a:pt x="2920" y="459"/>
                  <a:pt x="2845" y="572"/>
                  <a:pt x="2735" y="626"/>
                </a:cubicBezTo>
                <a:cubicBezTo>
                  <a:pt x="2735" y="2278"/>
                  <a:pt x="2735" y="2278"/>
                  <a:pt x="2735" y="2278"/>
                </a:cubicBezTo>
                <a:cubicBezTo>
                  <a:pt x="4179" y="4463"/>
                  <a:pt x="4179" y="4463"/>
                  <a:pt x="4179" y="4463"/>
                </a:cubicBezTo>
                <a:cubicBezTo>
                  <a:pt x="4291" y="4633"/>
                  <a:pt x="4312" y="4811"/>
                  <a:pt x="4235" y="4953"/>
                </a:cubicBezTo>
                <a:cubicBezTo>
                  <a:pt x="4159" y="5095"/>
                  <a:pt x="3999" y="5176"/>
                  <a:pt x="3796" y="5176"/>
                </a:cubicBezTo>
                <a:close/>
              </a:path>
            </a:pathLst>
          </a:custGeom>
          <a:solidFill>
            <a:srgbClr val="4857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109"/>
          <p:cNvSpPr>
            <a:spLocks/>
          </p:cNvSpPr>
          <p:nvPr/>
        </p:nvSpPr>
        <p:spPr bwMode="auto">
          <a:xfrm>
            <a:off x="5980748" y="3747771"/>
            <a:ext cx="1609725" cy="1917700"/>
          </a:xfrm>
          <a:custGeom>
            <a:avLst/>
            <a:gdLst>
              <a:gd name="T0" fmla="*/ 3868 w 4017"/>
              <a:gd name="T1" fmla="*/ 4375 h 4784"/>
              <a:gd name="T2" fmla="*/ 2392 w 4017"/>
              <a:gd name="T3" fmla="*/ 2141 h 4784"/>
              <a:gd name="T4" fmla="*/ 2392 w 4017"/>
              <a:gd name="T5" fmla="*/ 267 h 4784"/>
              <a:gd name="T6" fmla="*/ 2444 w 4017"/>
              <a:gd name="T7" fmla="*/ 267 h 4784"/>
              <a:gd name="T8" fmla="*/ 2577 w 4017"/>
              <a:gd name="T9" fmla="*/ 133 h 4784"/>
              <a:gd name="T10" fmla="*/ 2444 w 4017"/>
              <a:gd name="T11" fmla="*/ 0 h 4784"/>
              <a:gd name="T12" fmla="*/ 1573 w 4017"/>
              <a:gd name="T13" fmla="*/ 0 h 4784"/>
              <a:gd name="T14" fmla="*/ 1440 w 4017"/>
              <a:gd name="T15" fmla="*/ 133 h 4784"/>
              <a:gd name="T16" fmla="*/ 1573 w 4017"/>
              <a:gd name="T17" fmla="*/ 267 h 4784"/>
              <a:gd name="T18" fmla="*/ 1625 w 4017"/>
              <a:gd name="T19" fmla="*/ 267 h 4784"/>
              <a:gd name="T20" fmla="*/ 1625 w 4017"/>
              <a:gd name="T21" fmla="*/ 2141 h 4784"/>
              <a:gd name="T22" fmla="*/ 149 w 4017"/>
              <a:gd name="T23" fmla="*/ 4375 h 4784"/>
              <a:gd name="T24" fmla="*/ 369 w 4017"/>
              <a:gd name="T25" fmla="*/ 4784 h 4784"/>
              <a:gd name="T26" fmla="*/ 3649 w 4017"/>
              <a:gd name="T27" fmla="*/ 4784 h 4784"/>
              <a:gd name="T28" fmla="*/ 3868 w 4017"/>
              <a:gd name="T29" fmla="*/ 4375 h 4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017" h="4784">
                <a:moveTo>
                  <a:pt x="3868" y="4375"/>
                </a:moveTo>
                <a:cubicBezTo>
                  <a:pt x="2392" y="2141"/>
                  <a:pt x="2392" y="2141"/>
                  <a:pt x="2392" y="2141"/>
                </a:cubicBezTo>
                <a:cubicBezTo>
                  <a:pt x="2392" y="267"/>
                  <a:pt x="2392" y="267"/>
                  <a:pt x="2392" y="267"/>
                </a:cubicBezTo>
                <a:cubicBezTo>
                  <a:pt x="2444" y="267"/>
                  <a:pt x="2444" y="267"/>
                  <a:pt x="2444" y="267"/>
                </a:cubicBezTo>
                <a:cubicBezTo>
                  <a:pt x="2518" y="267"/>
                  <a:pt x="2577" y="207"/>
                  <a:pt x="2577" y="133"/>
                </a:cubicBezTo>
                <a:cubicBezTo>
                  <a:pt x="2577" y="60"/>
                  <a:pt x="2518" y="0"/>
                  <a:pt x="2444" y="0"/>
                </a:cubicBezTo>
                <a:cubicBezTo>
                  <a:pt x="1573" y="0"/>
                  <a:pt x="1573" y="0"/>
                  <a:pt x="1573" y="0"/>
                </a:cubicBezTo>
                <a:cubicBezTo>
                  <a:pt x="1499" y="0"/>
                  <a:pt x="1440" y="60"/>
                  <a:pt x="1440" y="133"/>
                </a:cubicBezTo>
                <a:cubicBezTo>
                  <a:pt x="1440" y="207"/>
                  <a:pt x="1499" y="267"/>
                  <a:pt x="1573" y="267"/>
                </a:cubicBezTo>
                <a:cubicBezTo>
                  <a:pt x="1625" y="267"/>
                  <a:pt x="1625" y="267"/>
                  <a:pt x="1625" y="267"/>
                </a:cubicBezTo>
                <a:cubicBezTo>
                  <a:pt x="1625" y="2141"/>
                  <a:pt x="1625" y="2141"/>
                  <a:pt x="1625" y="2141"/>
                </a:cubicBezTo>
                <a:cubicBezTo>
                  <a:pt x="149" y="4375"/>
                  <a:pt x="149" y="4375"/>
                  <a:pt x="149" y="4375"/>
                </a:cubicBezTo>
                <a:cubicBezTo>
                  <a:pt x="0" y="4601"/>
                  <a:pt x="98" y="4784"/>
                  <a:pt x="369" y="4784"/>
                </a:cubicBezTo>
                <a:cubicBezTo>
                  <a:pt x="3649" y="4784"/>
                  <a:pt x="3649" y="4784"/>
                  <a:pt x="3649" y="4784"/>
                </a:cubicBezTo>
                <a:cubicBezTo>
                  <a:pt x="3919" y="4784"/>
                  <a:pt x="4017" y="4601"/>
                  <a:pt x="3868" y="437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110"/>
          <p:cNvSpPr>
            <a:spLocks/>
          </p:cNvSpPr>
          <p:nvPr/>
        </p:nvSpPr>
        <p:spPr bwMode="auto">
          <a:xfrm>
            <a:off x="6263323" y="5187633"/>
            <a:ext cx="1046163" cy="85725"/>
          </a:xfrm>
          <a:custGeom>
            <a:avLst/>
            <a:gdLst>
              <a:gd name="T0" fmla="*/ 624 w 659"/>
              <a:gd name="T1" fmla="*/ 0 h 54"/>
              <a:gd name="T2" fmla="*/ 35 w 659"/>
              <a:gd name="T3" fmla="*/ 0 h 54"/>
              <a:gd name="T4" fmla="*/ 0 w 659"/>
              <a:gd name="T5" fmla="*/ 54 h 54"/>
              <a:gd name="T6" fmla="*/ 659 w 659"/>
              <a:gd name="T7" fmla="*/ 54 h 54"/>
              <a:gd name="T8" fmla="*/ 624 w 659"/>
              <a:gd name="T9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9" h="54">
                <a:moveTo>
                  <a:pt x="624" y="0"/>
                </a:moveTo>
                <a:lnTo>
                  <a:pt x="35" y="0"/>
                </a:lnTo>
                <a:lnTo>
                  <a:pt x="0" y="54"/>
                </a:lnTo>
                <a:lnTo>
                  <a:pt x="659" y="54"/>
                </a:lnTo>
                <a:lnTo>
                  <a:pt x="624" y="0"/>
                </a:lnTo>
                <a:close/>
              </a:path>
            </a:pathLst>
          </a:custGeom>
          <a:solidFill>
            <a:srgbClr val="E82D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111"/>
          <p:cNvSpPr>
            <a:spLocks/>
          </p:cNvSpPr>
          <p:nvPr/>
        </p:nvSpPr>
        <p:spPr bwMode="auto">
          <a:xfrm>
            <a:off x="6069648" y="5273358"/>
            <a:ext cx="1433513" cy="333375"/>
          </a:xfrm>
          <a:custGeom>
            <a:avLst/>
            <a:gdLst>
              <a:gd name="T0" fmla="*/ 3096 w 3579"/>
              <a:gd name="T1" fmla="*/ 0 h 832"/>
              <a:gd name="T2" fmla="*/ 483 w 3579"/>
              <a:gd name="T3" fmla="*/ 0 h 832"/>
              <a:gd name="T4" fmla="*/ 52 w 3579"/>
              <a:gd name="T5" fmla="*/ 651 h 832"/>
              <a:gd name="T6" fmla="*/ 12 w 3579"/>
              <a:gd name="T7" fmla="*/ 790 h 832"/>
              <a:gd name="T8" fmla="*/ 150 w 3579"/>
              <a:gd name="T9" fmla="*/ 832 h 832"/>
              <a:gd name="T10" fmla="*/ 3430 w 3579"/>
              <a:gd name="T11" fmla="*/ 832 h 832"/>
              <a:gd name="T12" fmla="*/ 3567 w 3579"/>
              <a:gd name="T13" fmla="*/ 790 h 832"/>
              <a:gd name="T14" fmla="*/ 3527 w 3579"/>
              <a:gd name="T15" fmla="*/ 651 h 832"/>
              <a:gd name="T16" fmla="*/ 3096 w 3579"/>
              <a:gd name="T17" fmla="*/ 0 h 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79" h="832">
                <a:moveTo>
                  <a:pt x="3096" y="0"/>
                </a:moveTo>
                <a:cubicBezTo>
                  <a:pt x="483" y="0"/>
                  <a:pt x="483" y="0"/>
                  <a:pt x="483" y="0"/>
                </a:cubicBezTo>
                <a:cubicBezTo>
                  <a:pt x="52" y="651"/>
                  <a:pt x="52" y="651"/>
                  <a:pt x="52" y="651"/>
                </a:cubicBezTo>
                <a:cubicBezTo>
                  <a:pt x="9" y="718"/>
                  <a:pt x="0" y="769"/>
                  <a:pt x="12" y="790"/>
                </a:cubicBezTo>
                <a:cubicBezTo>
                  <a:pt x="23" y="811"/>
                  <a:pt x="70" y="832"/>
                  <a:pt x="150" y="832"/>
                </a:cubicBezTo>
                <a:cubicBezTo>
                  <a:pt x="3430" y="832"/>
                  <a:pt x="3430" y="832"/>
                  <a:pt x="3430" y="832"/>
                </a:cubicBezTo>
                <a:cubicBezTo>
                  <a:pt x="3509" y="832"/>
                  <a:pt x="3556" y="811"/>
                  <a:pt x="3567" y="790"/>
                </a:cubicBezTo>
                <a:cubicBezTo>
                  <a:pt x="3579" y="769"/>
                  <a:pt x="3571" y="717"/>
                  <a:pt x="3527" y="651"/>
                </a:cubicBezTo>
                <a:lnTo>
                  <a:pt x="3096" y="0"/>
                </a:lnTo>
                <a:close/>
              </a:path>
            </a:pathLst>
          </a:custGeom>
          <a:solidFill>
            <a:srgbClr val="E82D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Oval 112"/>
          <p:cNvSpPr>
            <a:spLocks noChangeArrowheads="1"/>
          </p:cNvSpPr>
          <p:nvPr/>
        </p:nvSpPr>
        <p:spPr bwMode="auto">
          <a:xfrm>
            <a:off x="6860223" y="4976496"/>
            <a:ext cx="234950" cy="234950"/>
          </a:xfrm>
          <a:prstGeom prst="ellipse">
            <a:avLst/>
          </a:prstGeom>
          <a:solidFill>
            <a:srgbClr val="E82D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Oval 113"/>
          <p:cNvSpPr>
            <a:spLocks noChangeArrowheads="1"/>
          </p:cNvSpPr>
          <p:nvPr/>
        </p:nvSpPr>
        <p:spPr bwMode="auto">
          <a:xfrm>
            <a:off x="6642736" y="5098733"/>
            <a:ext cx="165100" cy="165100"/>
          </a:xfrm>
          <a:prstGeom prst="ellipse">
            <a:avLst/>
          </a:prstGeom>
          <a:solidFill>
            <a:srgbClr val="E82D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Oval 114"/>
          <p:cNvSpPr>
            <a:spLocks noChangeArrowheads="1"/>
          </p:cNvSpPr>
          <p:nvPr/>
        </p:nvSpPr>
        <p:spPr bwMode="auto">
          <a:xfrm>
            <a:off x="6731636" y="4906646"/>
            <a:ext cx="87313" cy="87313"/>
          </a:xfrm>
          <a:prstGeom prst="ellipse">
            <a:avLst/>
          </a:prstGeom>
          <a:solidFill>
            <a:srgbClr val="E82D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Oval 115"/>
          <p:cNvSpPr>
            <a:spLocks noChangeArrowheads="1"/>
          </p:cNvSpPr>
          <p:nvPr/>
        </p:nvSpPr>
        <p:spPr bwMode="auto">
          <a:xfrm>
            <a:off x="6784023" y="4735196"/>
            <a:ext cx="123825" cy="123825"/>
          </a:xfrm>
          <a:prstGeom prst="ellipse">
            <a:avLst/>
          </a:prstGeom>
          <a:solidFill>
            <a:srgbClr val="E82D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Oval 116"/>
          <p:cNvSpPr>
            <a:spLocks noChangeArrowheads="1"/>
          </p:cNvSpPr>
          <p:nvPr/>
        </p:nvSpPr>
        <p:spPr bwMode="auto">
          <a:xfrm>
            <a:off x="6642736" y="4724083"/>
            <a:ext cx="58738" cy="58738"/>
          </a:xfrm>
          <a:prstGeom prst="ellipse">
            <a:avLst/>
          </a:prstGeom>
          <a:solidFill>
            <a:srgbClr val="E82D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Oval 117"/>
          <p:cNvSpPr>
            <a:spLocks noChangeArrowheads="1"/>
          </p:cNvSpPr>
          <p:nvPr/>
        </p:nvSpPr>
        <p:spPr bwMode="auto">
          <a:xfrm>
            <a:off x="6755448" y="4436746"/>
            <a:ext cx="63500" cy="65088"/>
          </a:xfrm>
          <a:prstGeom prst="ellipse">
            <a:avLst/>
          </a:prstGeom>
          <a:solidFill>
            <a:srgbClr val="E82D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Oval 118"/>
          <p:cNvSpPr>
            <a:spLocks noChangeArrowheads="1"/>
          </p:cNvSpPr>
          <p:nvPr/>
        </p:nvSpPr>
        <p:spPr bwMode="auto">
          <a:xfrm>
            <a:off x="6437948" y="5246371"/>
            <a:ext cx="128588" cy="1285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Oval 119"/>
          <p:cNvSpPr>
            <a:spLocks noChangeArrowheads="1"/>
          </p:cNvSpPr>
          <p:nvPr/>
        </p:nvSpPr>
        <p:spPr bwMode="auto">
          <a:xfrm>
            <a:off x="6749098" y="5384483"/>
            <a:ext cx="87313" cy="8731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Oval 120"/>
          <p:cNvSpPr>
            <a:spLocks noChangeArrowheads="1"/>
          </p:cNvSpPr>
          <p:nvPr/>
        </p:nvSpPr>
        <p:spPr bwMode="auto">
          <a:xfrm>
            <a:off x="6849111" y="5235258"/>
            <a:ext cx="52388" cy="523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121"/>
          <p:cNvSpPr>
            <a:spLocks/>
          </p:cNvSpPr>
          <p:nvPr/>
        </p:nvSpPr>
        <p:spPr bwMode="auto">
          <a:xfrm>
            <a:off x="6028373" y="993458"/>
            <a:ext cx="3006725" cy="2219325"/>
          </a:xfrm>
          <a:custGeom>
            <a:avLst/>
            <a:gdLst>
              <a:gd name="T0" fmla="*/ 0 w 7502"/>
              <a:gd name="T1" fmla="*/ 5414 h 5537"/>
              <a:gd name="T2" fmla="*/ 550 w 7502"/>
              <a:gd name="T3" fmla="*/ 4863 h 5537"/>
              <a:gd name="T4" fmla="*/ 621 w 7502"/>
              <a:gd name="T5" fmla="*/ 4692 h 5537"/>
              <a:gd name="T6" fmla="*/ 621 w 7502"/>
              <a:gd name="T7" fmla="*/ 4692 h 5537"/>
              <a:gd name="T8" fmla="*/ 621 w 7502"/>
              <a:gd name="T9" fmla="*/ 1591 h 5537"/>
              <a:gd name="T10" fmla="*/ 1119 w 7502"/>
              <a:gd name="T11" fmla="*/ 1094 h 5537"/>
              <a:gd name="T12" fmla="*/ 1119 w 7502"/>
              <a:gd name="T13" fmla="*/ 1094 h 5537"/>
              <a:gd name="T14" fmla="*/ 3634 w 7502"/>
              <a:gd name="T15" fmla="*/ 1094 h 5537"/>
              <a:gd name="T16" fmla="*/ 3956 w 7502"/>
              <a:gd name="T17" fmla="*/ 771 h 5537"/>
              <a:gd name="T18" fmla="*/ 3956 w 7502"/>
              <a:gd name="T19" fmla="*/ 771 h 5537"/>
              <a:gd name="T20" fmla="*/ 3956 w 7502"/>
              <a:gd name="T21" fmla="*/ 497 h 5537"/>
              <a:gd name="T22" fmla="*/ 4454 w 7502"/>
              <a:gd name="T23" fmla="*/ 0 h 5537"/>
              <a:gd name="T24" fmla="*/ 4454 w 7502"/>
              <a:gd name="T25" fmla="*/ 0 h 5537"/>
              <a:gd name="T26" fmla="*/ 7005 w 7502"/>
              <a:gd name="T27" fmla="*/ 0 h 5537"/>
              <a:gd name="T28" fmla="*/ 7502 w 7502"/>
              <a:gd name="T29" fmla="*/ 497 h 5537"/>
              <a:gd name="T30" fmla="*/ 7502 w 7502"/>
              <a:gd name="T31" fmla="*/ 497 h 5537"/>
              <a:gd name="T32" fmla="*/ 7502 w 7502"/>
              <a:gd name="T33" fmla="*/ 1409 h 5537"/>
              <a:gd name="T34" fmla="*/ 7502 w 7502"/>
              <a:gd name="T35" fmla="*/ 1409 h 5537"/>
              <a:gd name="T36" fmla="*/ 7328 w 7502"/>
              <a:gd name="T37" fmla="*/ 1409 h 5537"/>
              <a:gd name="T38" fmla="*/ 7328 w 7502"/>
              <a:gd name="T39" fmla="*/ 497 h 5537"/>
              <a:gd name="T40" fmla="*/ 7005 w 7502"/>
              <a:gd name="T41" fmla="*/ 174 h 5537"/>
              <a:gd name="T42" fmla="*/ 7005 w 7502"/>
              <a:gd name="T43" fmla="*/ 174 h 5537"/>
              <a:gd name="T44" fmla="*/ 4454 w 7502"/>
              <a:gd name="T45" fmla="*/ 174 h 5537"/>
              <a:gd name="T46" fmla="*/ 4131 w 7502"/>
              <a:gd name="T47" fmla="*/ 497 h 5537"/>
              <a:gd name="T48" fmla="*/ 4131 w 7502"/>
              <a:gd name="T49" fmla="*/ 497 h 5537"/>
              <a:gd name="T50" fmla="*/ 4131 w 7502"/>
              <a:gd name="T51" fmla="*/ 771 h 5537"/>
              <a:gd name="T52" fmla="*/ 3634 w 7502"/>
              <a:gd name="T53" fmla="*/ 1268 h 5537"/>
              <a:gd name="T54" fmla="*/ 3634 w 7502"/>
              <a:gd name="T55" fmla="*/ 1268 h 5537"/>
              <a:gd name="T56" fmla="*/ 1119 w 7502"/>
              <a:gd name="T57" fmla="*/ 1268 h 5537"/>
              <a:gd name="T58" fmla="*/ 796 w 7502"/>
              <a:gd name="T59" fmla="*/ 1591 h 5537"/>
              <a:gd name="T60" fmla="*/ 796 w 7502"/>
              <a:gd name="T61" fmla="*/ 1591 h 5537"/>
              <a:gd name="T62" fmla="*/ 796 w 7502"/>
              <a:gd name="T63" fmla="*/ 4692 h 5537"/>
              <a:gd name="T64" fmla="*/ 673 w 7502"/>
              <a:gd name="T65" fmla="*/ 4987 h 5537"/>
              <a:gd name="T66" fmla="*/ 673 w 7502"/>
              <a:gd name="T67" fmla="*/ 4987 h 5537"/>
              <a:gd name="T68" fmla="*/ 123 w 7502"/>
              <a:gd name="T69" fmla="*/ 5537 h 5537"/>
              <a:gd name="T70" fmla="*/ 0 w 7502"/>
              <a:gd name="T71" fmla="*/ 5414 h 5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502" h="5537">
                <a:moveTo>
                  <a:pt x="0" y="5414"/>
                </a:moveTo>
                <a:cubicBezTo>
                  <a:pt x="550" y="4863"/>
                  <a:pt x="550" y="4863"/>
                  <a:pt x="550" y="4863"/>
                </a:cubicBezTo>
                <a:cubicBezTo>
                  <a:pt x="583" y="4835"/>
                  <a:pt x="624" y="4736"/>
                  <a:pt x="621" y="4692"/>
                </a:cubicBezTo>
                <a:cubicBezTo>
                  <a:pt x="621" y="4692"/>
                  <a:pt x="621" y="4692"/>
                  <a:pt x="621" y="4692"/>
                </a:cubicBezTo>
                <a:cubicBezTo>
                  <a:pt x="621" y="1591"/>
                  <a:pt x="621" y="1591"/>
                  <a:pt x="621" y="1591"/>
                </a:cubicBezTo>
                <a:cubicBezTo>
                  <a:pt x="621" y="1316"/>
                  <a:pt x="844" y="1094"/>
                  <a:pt x="1119" y="1094"/>
                </a:cubicBezTo>
                <a:cubicBezTo>
                  <a:pt x="1119" y="1094"/>
                  <a:pt x="1119" y="1094"/>
                  <a:pt x="1119" y="1094"/>
                </a:cubicBezTo>
                <a:cubicBezTo>
                  <a:pt x="3634" y="1094"/>
                  <a:pt x="3634" y="1094"/>
                  <a:pt x="3634" y="1094"/>
                </a:cubicBezTo>
                <a:cubicBezTo>
                  <a:pt x="3812" y="1093"/>
                  <a:pt x="3956" y="949"/>
                  <a:pt x="3956" y="771"/>
                </a:cubicBezTo>
                <a:cubicBezTo>
                  <a:pt x="3956" y="771"/>
                  <a:pt x="3956" y="771"/>
                  <a:pt x="3956" y="771"/>
                </a:cubicBezTo>
                <a:cubicBezTo>
                  <a:pt x="3956" y="497"/>
                  <a:pt x="3956" y="497"/>
                  <a:pt x="3956" y="497"/>
                </a:cubicBezTo>
                <a:cubicBezTo>
                  <a:pt x="3956" y="223"/>
                  <a:pt x="4179" y="0"/>
                  <a:pt x="4454" y="0"/>
                </a:cubicBezTo>
                <a:cubicBezTo>
                  <a:pt x="4454" y="0"/>
                  <a:pt x="4454" y="0"/>
                  <a:pt x="4454" y="0"/>
                </a:cubicBezTo>
                <a:cubicBezTo>
                  <a:pt x="7005" y="0"/>
                  <a:pt x="7005" y="0"/>
                  <a:pt x="7005" y="0"/>
                </a:cubicBezTo>
                <a:cubicBezTo>
                  <a:pt x="7279" y="0"/>
                  <a:pt x="7502" y="223"/>
                  <a:pt x="7502" y="497"/>
                </a:cubicBezTo>
                <a:cubicBezTo>
                  <a:pt x="7502" y="497"/>
                  <a:pt x="7502" y="497"/>
                  <a:pt x="7502" y="497"/>
                </a:cubicBezTo>
                <a:cubicBezTo>
                  <a:pt x="7502" y="1409"/>
                  <a:pt x="7502" y="1409"/>
                  <a:pt x="7502" y="1409"/>
                </a:cubicBezTo>
                <a:cubicBezTo>
                  <a:pt x="7502" y="1409"/>
                  <a:pt x="7502" y="1409"/>
                  <a:pt x="7502" y="1409"/>
                </a:cubicBezTo>
                <a:cubicBezTo>
                  <a:pt x="7328" y="1409"/>
                  <a:pt x="7328" y="1409"/>
                  <a:pt x="7328" y="1409"/>
                </a:cubicBezTo>
                <a:cubicBezTo>
                  <a:pt x="7328" y="497"/>
                  <a:pt x="7328" y="497"/>
                  <a:pt x="7328" y="497"/>
                </a:cubicBezTo>
                <a:cubicBezTo>
                  <a:pt x="7327" y="319"/>
                  <a:pt x="7183" y="175"/>
                  <a:pt x="7005" y="174"/>
                </a:cubicBezTo>
                <a:cubicBezTo>
                  <a:pt x="7005" y="174"/>
                  <a:pt x="7005" y="174"/>
                  <a:pt x="7005" y="174"/>
                </a:cubicBezTo>
                <a:cubicBezTo>
                  <a:pt x="4454" y="174"/>
                  <a:pt x="4454" y="174"/>
                  <a:pt x="4454" y="174"/>
                </a:cubicBezTo>
                <a:cubicBezTo>
                  <a:pt x="4275" y="175"/>
                  <a:pt x="4131" y="319"/>
                  <a:pt x="4131" y="497"/>
                </a:cubicBezTo>
                <a:cubicBezTo>
                  <a:pt x="4131" y="497"/>
                  <a:pt x="4131" y="497"/>
                  <a:pt x="4131" y="497"/>
                </a:cubicBezTo>
                <a:cubicBezTo>
                  <a:pt x="4131" y="771"/>
                  <a:pt x="4131" y="771"/>
                  <a:pt x="4131" y="771"/>
                </a:cubicBezTo>
                <a:cubicBezTo>
                  <a:pt x="4131" y="1045"/>
                  <a:pt x="3908" y="1268"/>
                  <a:pt x="3634" y="1268"/>
                </a:cubicBezTo>
                <a:cubicBezTo>
                  <a:pt x="3634" y="1268"/>
                  <a:pt x="3634" y="1268"/>
                  <a:pt x="3634" y="1268"/>
                </a:cubicBezTo>
                <a:cubicBezTo>
                  <a:pt x="1119" y="1268"/>
                  <a:pt x="1119" y="1268"/>
                  <a:pt x="1119" y="1268"/>
                </a:cubicBezTo>
                <a:cubicBezTo>
                  <a:pt x="940" y="1268"/>
                  <a:pt x="796" y="1413"/>
                  <a:pt x="796" y="1591"/>
                </a:cubicBezTo>
                <a:cubicBezTo>
                  <a:pt x="796" y="1591"/>
                  <a:pt x="796" y="1591"/>
                  <a:pt x="796" y="1591"/>
                </a:cubicBezTo>
                <a:cubicBezTo>
                  <a:pt x="796" y="4692"/>
                  <a:pt x="796" y="4692"/>
                  <a:pt x="796" y="4692"/>
                </a:cubicBezTo>
                <a:cubicBezTo>
                  <a:pt x="792" y="4799"/>
                  <a:pt x="747" y="4909"/>
                  <a:pt x="673" y="4987"/>
                </a:cubicBezTo>
                <a:cubicBezTo>
                  <a:pt x="673" y="4987"/>
                  <a:pt x="673" y="4987"/>
                  <a:pt x="673" y="4987"/>
                </a:cubicBezTo>
                <a:cubicBezTo>
                  <a:pt x="123" y="5537"/>
                  <a:pt x="123" y="5537"/>
                  <a:pt x="123" y="5537"/>
                </a:cubicBezTo>
                <a:cubicBezTo>
                  <a:pt x="0" y="5414"/>
                  <a:pt x="0" y="5414"/>
                  <a:pt x="0" y="54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122"/>
          <p:cNvSpPr>
            <a:spLocks/>
          </p:cNvSpPr>
          <p:nvPr/>
        </p:nvSpPr>
        <p:spPr bwMode="auto">
          <a:xfrm>
            <a:off x="9241473" y="1156971"/>
            <a:ext cx="2185988" cy="3249613"/>
          </a:xfrm>
          <a:custGeom>
            <a:avLst/>
            <a:gdLst>
              <a:gd name="T0" fmla="*/ 3432 w 5452"/>
              <a:gd name="T1" fmla="*/ 8105 h 8105"/>
              <a:gd name="T2" fmla="*/ 3432 w 5452"/>
              <a:gd name="T3" fmla="*/ 7057 h 8105"/>
              <a:gd name="T4" fmla="*/ 3796 w 5452"/>
              <a:gd name="T5" fmla="*/ 6179 h 8105"/>
              <a:gd name="T6" fmla="*/ 3796 w 5452"/>
              <a:gd name="T7" fmla="*/ 6179 h 8105"/>
              <a:gd name="T8" fmla="*/ 4965 w 5452"/>
              <a:gd name="T9" fmla="*/ 5011 h 8105"/>
              <a:gd name="T10" fmla="*/ 5277 w 5452"/>
              <a:gd name="T11" fmla="*/ 4256 h 8105"/>
              <a:gd name="T12" fmla="*/ 5277 w 5452"/>
              <a:gd name="T13" fmla="*/ 4256 h 8105"/>
              <a:gd name="T14" fmla="*/ 5277 w 5452"/>
              <a:gd name="T15" fmla="*/ 566 h 8105"/>
              <a:gd name="T16" fmla="*/ 4886 w 5452"/>
              <a:gd name="T17" fmla="*/ 175 h 8105"/>
              <a:gd name="T18" fmla="*/ 4886 w 5452"/>
              <a:gd name="T19" fmla="*/ 175 h 8105"/>
              <a:gd name="T20" fmla="*/ 2927 w 5452"/>
              <a:gd name="T21" fmla="*/ 175 h 8105"/>
              <a:gd name="T22" fmla="*/ 2536 w 5452"/>
              <a:gd name="T23" fmla="*/ 566 h 8105"/>
              <a:gd name="T24" fmla="*/ 2536 w 5452"/>
              <a:gd name="T25" fmla="*/ 566 h 8105"/>
              <a:gd name="T26" fmla="*/ 2536 w 5452"/>
              <a:gd name="T27" fmla="*/ 6676 h 8105"/>
              <a:gd name="T28" fmla="*/ 1971 w 5452"/>
              <a:gd name="T29" fmla="*/ 7241 h 8105"/>
              <a:gd name="T30" fmla="*/ 1971 w 5452"/>
              <a:gd name="T31" fmla="*/ 7241 h 8105"/>
              <a:gd name="T32" fmla="*/ 0 w 5452"/>
              <a:gd name="T33" fmla="*/ 7241 h 8105"/>
              <a:gd name="T34" fmla="*/ 0 w 5452"/>
              <a:gd name="T35" fmla="*/ 7067 h 8105"/>
              <a:gd name="T36" fmla="*/ 1971 w 5452"/>
              <a:gd name="T37" fmla="*/ 7067 h 8105"/>
              <a:gd name="T38" fmla="*/ 2362 w 5452"/>
              <a:gd name="T39" fmla="*/ 6676 h 8105"/>
              <a:gd name="T40" fmla="*/ 2362 w 5452"/>
              <a:gd name="T41" fmla="*/ 6676 h 8105"/>
              <a:gd name="T42" fmla="*/ 2362 w 5452"/>
              <a:gd name="T43" fmla="*/ 566 h 8105"/>
              <a:gd name="T44" fmla="*/ 2927 w 5452"/>
              <a:gd name="T45" fmla="*/ 0 h 8105"/>
              <a:gd name="T46" fmla="*/ 2927 w 5452"/>
              <a:gd name="T47" fmla="*/ 0 h 8105"/>
              <a:gd name="T48" fmla="*/ 4886 w 5452"/>
              <a:gd name="T49" fmla="*/ 0 h 8105"/>
              <a:gd name="T50" fmla="*/ 5452 w 5452"/>
              <a:gd name="T51" fmla="*/ 566 h 8105"/>
              <a:gd name="T52" fmla="*/ 5452 w 5452"/>
              <a:gd name="T53" fmla="*/ 566 h 8105"/>
              <a:gd name="T54" fmla="*/ 5452 w 5452"/>
              <a:gd name="T55" fmla="*/ 4256 h 8105"/>
              <a:gd name="T56" fmla="*/ 5088 w 5452"/>
              <a:gd name="T57" fmla="*/ 5134 h 8105"/>
              <a:gd name="T58" fmla="*/ 5088 w 5452"/>
              <a:gd name="T59" fmla="*/ 5134 h 8105"/>
              <a:gd name="T60" fmla="*/ 3920 w 5452"/>
              <a:gd name="T61" fmla="*/ 6303 h 8105"/>
              <a:gd name="T62" fmla="*/ 3607 w 5452"/>
              <a:gd name="T63" fmla="*/ 7057 h 8105"/>
              <a:gd name="T64" fmla="*/ 3607 w 5452"/>
              <a:gd name="T65" fmla="*/ 7057 h 8105"/>
              <a:gd name="T66" fmla="*/ 3607 w 5452"/>
              <a:gd name="T67" fmla="*/ 8105 h 8105"/>
              <a:gd name="T68" fmla="*/ 3432 w 5452"/>
              <a:gd name="T69" fmla="*/ 8105 h 8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452" h="8105">
                <a:moveTo>
                  <a:pt x="3432" y="8105"/>
                </a:moveTo>
                <a:cubicBezTo>
                  <a:pt x="3432" y="7057"/>
                  <a:pt x="3432" y="7057"/>
                  <a:pt x="3432" y="7057"/>
                </a:cubicBezTo>
                <a:cubicBezTo>
                  <a:pt x="3435" y="6762"/>
                  <a:pt x="3589" y="6390"/>
                  <a:pt x="3796" y="6179"/>
                </a:cubicBezTo>
                <a:cubicBezTo>
                  <a:pt x="3796" y="6179"/>
                  <a:pt x="3796" y="6179"/>
                  <a:pt x="3796" y="6179"/>
                </a:cubicBezTo>
                <a:cubicBezTo>
                  <a:pt x="4965" y="5011"/>
                  <a:pt x="4965" y="5011"/>
                  <a:pt x="4965" y="5011"/>
                </a:cubicBezTo>
                <a:cubicBezTo>
                  <a:pt x="5131" y="4848"/>
                  <a:pt x="5280" y="4488"/>
                  <a:pt x="5277" y="4256"/>
                </a:cubicBezTo>
                <a:cubicBezTo>
                  <a:pt x="5277" y="4256"/>
                  <a:pt x="5277" y="4256"/>
                  <a:pt x="5277" y="4256"/>
                </a:cubicBezTo>
                <a:cubicBezTo>
                  <a:pt x="5277" y="566"/>
                  <a:pt x="5277" y="566"/>
                  <a:pt x="5277" y="566"/>
                </a:cubicBezTo>
                <a:cubicBezTo>
                  <a:pt x="5277" y="350"/>
                  <a:pt x="5102" y="175"/>
                  <a:pt x="4886" y="175"/>
                </a:cubicBezTo>
                <a:cubicBezTo>
                  <a:pt x="4886" y="175"/>
                  <a:pt x="4886" y="175"/>
                  <a:pt x="4886" y="175"/>
                </a:cubicBezTo>
                <a:cubicBezTo>
                  <a:pt x="2927" y="175"/>
                  <a:pt x="2927" y="175"/>
                  <a:pt x="2927" y="175"/>
                </a:cubicBezTo>
                <a:cubicBezTo>
                  <a:pt x="2711" y="175"/>
                  <a:pt x="2537" y="350"/>
                  <a:pt x="2536" y="566"/>
                </a:cubicBezTo>
                <a:cubicBezTo>
                  <a:pt x="2536" y="566"/>
                  <a:pt x="2536" y="566"/>
                  <a:pt x="2536" y="566"/>
                </a:cubicBezTo>
                <a:cubicBezTo>
                  <a:pt x="2536" y="6676"/>
                  <a:pt x="2536" y="6676"/>
                  <a:pt x="2536" y="6676"/>
                </a:cubicBezTo>
                <a:cubicBezTo>
                  <a:pt x="2536" y="6988"/>
                  <a:pt x="2283" y="7241"/>
                  <a:pt x="1971" y="7241"/>
                </a:cubicBezTo>
                <a:cubicBezTo>
                  <a:pt x="1971" y="7241"/>
                  <a:pt x="1971" y="7241"/>
                  <a:pt x="1971" y="7241"/>
                </a:cubicBezTo>
                <a:cubicBezTo>
                  <a:pt x="0" y="7241"/>
                  <a:pt x="0" y="7241"/>
                  <a:pt x="0" y="7241"/>
                </a:cubicBezTo>
                <a:cubicBezTo>
                  <a:pt x="0" y="7067"/>
                  <a:pt x="0" y="7067"/>
                  <a:pt x="0" y="7067"/>
                </a:cubicBezTo>
                <a:cubicBezTo>
                  <a:pt x="1971" y="7067"/>
                  <a:pt x="1971" y="7067"/>
                  <a:pt x="1971" y="7067"/>
                </a:cubicBezTo>
                <a:cubicBezTo>
                  <a:pt x="2187" y="7067"/>
                  <a:pt x="2362" y="6892"/>
                  <a:pt x="2362" y="6676"/>
                </a:cubicBezTo>
                <a:cubicBezTo>
                  <a:pt x="2362" y="6676"/>
                  <a:pt x="2362" y="6676"/>
                  <a:pt x="2362" y="6676"/>
                </a:cubicBezTo>
                <a:cubicBezTo>
                  <a:pt x="2362" y="566"/>
                  <a:pt x="2362" y="566"/>
                  <a:pt x="2362" y="566"/>
                </a:cubicBezTo>
                <a:cubicBezTo>
                  <a:pt x="2362" y="253"/>
                  <a:pt x="2615" y="0"/>
                  <a:pt x="2927" y="0"/>
                </a:cubicBezTo>
                <a:cubicBezTo>
                  <a:pt x="2927" y="0"/>
                  <a:pt x="2927" y="0"/>
                  <a:pt x="2927" y="0"/>
                </a:cubicBezTo>
                <a:cubicBezTo>
                  <a:pt x="4886" y="0"/>
                  <a:pt x="4886" y="0"/>
                  <a:pt x="4886" y="0"/>
                </a:cubicBezTo>
                <a:cubicBezTo>
                  <a:pt x="5199" y="0"/>
                  <a:pt x="5452" y="253"/>
                  <a:pt x="5452" y="566"/>
                </a:cubicBezTo>
                <a:cubicBezTo>
                  <a:pt x="5452" y="566"/>
                  <a:pt x="5452" y="566"/>
                  <a:pt x="5452" y="566"/>
                </a:cubicBezTo>
                <a:cubicBezTo>
                  <a:pt x="5452" y="4256"/>
                  <a:pt x="5452" y="4256"/>
                  <a:pt x="5452" y="4256"/>
                </a:cubicBezTo>
                <a:cubicBezTo>
                  <a:pt x="5449" y="4551"/>
                  <a:pt x="5295" y="4923"/>
                  <a:pt x="5088" y="5134"/>
                </a:cubicBezTo>
                <a:cubicBezTo>
                  <a:pt x="5088" y="5134"/>
                  <a:pt x="5088" y="5134"/>
                  <a:pt x="5088" y="5134"/>
                </a:cubicBezTo>
                <a:cubicBezTo>
                  <a:pt x="3920" y="6303"/>
                  <a:pt x="3920" y="6303"/>
                  <a:pt x="3920" y="6303"/>
                </a:cubicBezTo>
                <a:cubicBezTo>
                  <a:pt x="3753" y="6465"/>
                  <a:pt x="3604" y="6825"/>
                  <a:pt x="3607" y="7057"/>
                </a:cubicBezTo>
                <a:cubicBezTo>
                  <a:pt x="3607" y="7057"/>
                  <a:pt x="3607" y="7057"/>
                  <a:pt x="3607" y="7057"/>
                </a:cubicBezTo>
                <a:cubicBezTo>
                  <a:pt x="3607" y="8105"/>
                  <a:pt x="3607" y="8105"/>
                  <a:pt x="3607" y="8105"/>
                </a:cubicBezTo>
                <a:cubicBezTo>
                  <a:pt x="3432" y="8105"/>
                  <a:pt x="3432" y="8105"/>
                  <a:pt x="3432" y="810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123"/>
          <p:cNvSpPr>
            <a:spLocks noEditPoints="1"/>
          </p:cNvSpPr>
          <p:nvPr/>
        </p:nvSpPr>
        <p:spPr bwMode="auto">
          <a:xfrm>
            <a:off x="8655686" y="1557021"/>
            <a:ext cx="381000" cy="1619250"/>
          </a:xfrm>
          <a:custGeom>
            <a:avLst/>
            <a:gdLst>
              <a:gd name="T0" fmla="*/ 772 w 951"/>
              <a:gd name="T1" fmla="*/ 3542 h 4039"/>
              <a:gd name="T2" fmla="*/ 670 w 951"/>
              <a:gd name="T3" fmla="*/ 3355 h 4039"/>
              <a:gd name="T4" fmla="*/ 243 w 951"/>
              <a:gd name="T5" fmla="*/ 3528 h 4039"/>
              <a:gd name="T6" fmla="*/ 65 w 951"/>
              <a:gd name="T7" fmla="*/ 3059 h 4039"/>
              <a:gd name="T8" fmla="*/ 380 w 951"/>
              <a:gd name="T9" fmla="*/ 3006 h 4039"/>
              <a:gd name="T10" fmla="*/ 723 w 951"/>
              <a:gd name="T11" fmla="*/ 3111 h 4039"/>
              <a:gd name="T12" fmla="*/ 678 w 951"/>
              <a:gd name="T13" fmla="*/ 2772 h 4039"/>
              <a:gd name="T14" fmla="*/ 243 w 951"/>
              <a:gd name="T15" fmla="*/ 2949 h 4039"/>
              <a:gd name="T16" fmla="*/ 65 w 951"/>
              <a:gd name="T17" fmla="*/ 2480 h 4039"/>
              <a:gd name="T18" fmla="*/ 380 w 951"/>
              <a:gd name="T19" fmla="*/ 2427 h 4039"/>
              <a:gd name="T20" fmla="*/ 722 w 951"/>
              <a:gd name="T21" fmla="*/ 2529 h 4039"/>
              <a:gd name="T22" fmla="*/ 680 w 951"/>
              <a:gd name="T23" fmla="*/ 2192 h 4039"/>
              <a:gd name="T24" fmla="*/ 311 w 951"/>
              <a:gd name="T25" fmla="*/ 2357 h 4039"/>
              <a:gd name="T26" fmla="*/ 0 w 951"/>
              <a:gd name="T27" fmla="*/ 2090 h 4039"/>
              <a:gd name="T28" fmla="*/ 311 w 951"/>
              <a:gd name="T29" fmla="*/ 1823 h 4039"/>
              <a:gd name="T30" fmla="*/ 681 w 951"/>
              <a:gd name="T31" fmla="*/ 1990 h 4039"/>
              <a:gd name="T32" fmla="*/ 725 w 951"/>
              <a:gd name="T33" fmla="*/ 1656 h 4039"/>
              <a:gd name="T34" fmla="*/ 311 w 951"/>
              <a:gd name="T35" fmla="*/ 1778 h 4039"/>
              <a:gd name="T36" fmla="*/ 0 w 951"/>
              <a:gd name="T37" fmla="*/ 1511 h 4039"/>
              <a:gd name="T38" fmla="*/ 311 w 951"/>
              <a:gd name="T39" fmla="*/ 1244 h 4039"/>
              <a:gd name="T40" fmla="*/ 680 w 951"/>
              <a:gd name="T41" fmla="*/ 1410 h 4039"/>
              <a:gd name="T42" fmla="*/ 725 w 951"/>
              <a:gd name="T43" fmla="*/ 1075 h 4039"/>
              <a:gd name="T44" fmla="*/ 569 w 951"/>
              <a:gd name="T45" fmla="*/ 1088 h 4039"/>
              <a:gd name="T46" fmla="*/ 65 w 951"/>
              <a:gd name="T47" fmla="*/ 1120 h 4039"/>
              <a:gd name="T48" fmla="*/ 243 w 951"/>
              <a:gd name="T49" fmla="*/ 652 h 4039"/>
              <a:gd name="T50" fmla="*/ 532 w 951"/>
              <a:gd name="T51" fmla="*/ 755 h 4039"/>
              <a:gd name="T52" fmla="*/ 772 w 951"/>
              <a:gd name="T53" fmla="*/ 646 h 4039"/>
              <a:gd name="T54" fmla="*/ 569 w 951"/>
              <a:gd name="T55" fmla="*/ 509 h 4039"/>
              <a:gd name="T56" fmla="*/ 65 w 951"/>
              <a:gd name="T57" fmla="*/ 542 h 4039"/>
              <a:gd name="T58" fmla="*/ 243 w 951"/>
              <a:gd name="T59" fmla="*/ 73 h 4039"/>
              <a:gd name="T60" fmla="*/ 531 w 951"/>
              <a:gd name="T61" fmla="*/ 176 h 4039"/>
              <a:gd name="T62" fmla="*/ 772 w 951"/>
              <a:gd name="T63" fmla="*/ 65 h 4039"/>
              <a:gd name="T64" fmla="*/ 887 w 951"/>
              <a:gd name="T65" fmla="*/ 0 h 4039"/>
              <a:gd name="T66" fmla="*/ 861 w 951"/>
              <a:gd name="T67" fmla="*/ 324 h 4039"/>
              <a:gd name="T68" fmla="*/ 951 w 951"/>
              <a:gd name="T69" fmla="*/ 646 h 4039"/>
              <a:gd name="T70" fmla="*/ 866 w 951"/>
              <a:gd name="T71" fmla="*/ 964 h 4039"/>
              <a:gd name="T72" fmla="*/ 835 w 951"/>
              <a:gd name="T73" fmla="*/ 1511 h 4039"/>
              <a:gd name="T74" fmla="*/ 861 w 951"/>
              <a:gd name="T75" fmla="*/ 2065 h 4039"/>
              <a:gd name="T76" fmla="*/ 951 w 951"/>
              <a:gd name="T77" fmla="*/ 2383 h 4039"/>
              <a:gd name="T78" fmla="*/ 866 w 951"/>
              <a:gd name="T79" fmla="*/ 2705 h 4039"/>
              <a:gd name="T80" fmla="*/ 837 w 951"/>
              <a:gd name="T81" fmla="*/ 3250 h 4039"/>
              <a:gd name="T82" fmla="*/ 951 w 951"/>
              <a:gd name="T83" fmla="*/ 3606 h 4039"/>
              <a:gd name="T84" fmla="*/ 204 w 951"/>
              <a:gd name="T85" fmla="*/ 3172 h 4039"/>
              <a:gd name="T86" fmla="*/ 243 w 951"/>
              <a:gd name="T87" fmla="*/ 3349 h 4039"/>
              <a:gd name="T88" fmla="*/ 483 w 951"/>
              <a:gd name="T89" fmla="*/ 3249 h 4039"/>
              <a:gd name="T90" fmla="*/ 241 w 951"/>
              <a:gd name="T91" fmla="*/ 2570 h 4039"/>
              <a:gd name="T92" fmla="*/ 204 w 951"/>
              <a:gd name="T93" fmla="*/ 2747 h 4039"/>
              <a:gd name="T94" fmla="*/ 382 w 951"/>
              <a:gd name="T95" fmla="*/ 2718 h 4039"/>
              <a:gd name="T96" fmla="*/ 241 w 951"/>
              <a:gd name="T97" fmla="*/ 2570 h 4039"/>
              <a:gd name="T98" fmla="*/ 179 w 951"/>
              <a:gd name="T99" fmla="*/ 2090 h 4039"/>
              <a:gd name="T100" fmla="*/ 285 w 951"/>
              <a:gd name="T101" fmla="*/ 2177 h 4039"/>
              <a:gd name="T102" fmla="*/ 261 w 951"/>
              <a:gd name="T103" fmla="*/ 1995 h 4039"/>
              <a:gd name="T104" fmla="*/ 204 w 951"/>
              <a:gd name="T105" fmla="*/ 1433 h 4039"/>
              <a:gd name="T106" fmla="*/ 243 w 951"/>
              <a:gd name="T107" fmla="*/ 1610 h 4039"/>
              <a:gd name="T108" fmla="*/ 483 w 951"/>
              <a:gd name="T109" fmla="*/ 1511 h 4039"/>
              <a:gd name="T110" fmla="*/ 241 w 951"/>
              <a:gd name="T111" fmla="*/ 831 h 4039"/>
              <a:gd name="T112" fmla="*/ 204 w 951"/>
              <a:gd name="T113" fmla="*/ 1008 h 4039"/>
              <a:gd name="T114" fmla="*/ 382 w 951"/>
              <a:gd name="T115" fmla="*/ 978 h 4039"/>
              <a:gd name="T116" fmla="*/ 241 w 951"/>
              <a:gd name="T117" fmla="*/ 831 h 4039"/>
              <a:gd name="T118" fmla="*/ 179 w 951"/>
              <a:gd name="T119" fmla="*/ 351 h 4039"/>
              <a:gd name="T120" fmla="*/ 284 w 951"/>
              <a:gd name="T121" fmla="*/ 439 h 4039"/>
              <a:gd name="T122" fmla="*/ 261 w 951"/>
              <a:gd name="T123" fmla="*/ 256 h 40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51" h="4039">
                <a:moveTo>
                  <a:pt x="951" y="4039"/>
                </a:moveTo>
                <a:cubicBezTo>
                  <a:pt x="772" y="4039"/>
                  <a:pt x="772" y="4039"/>
                  <a:pt x="772" y="4039"/>
                </a:cubicBezTo>
                <a:cubicBezTo>
                  <a:pt x="772" y="3542"/>
                  <a:pt x="772" y="3542"/>
                  <a:pt x="772" y="3542"/>
                </a:cubicBezTo>
                <a:cubicBezTo>
                  <a:pt x="772" y="3482"/>
                  <a:pt x="757" y="3433"/>
                  <a:pt x="725" y="3393"/>
                </a:cubicBezTo>
                <a:cubicBezTo>
                  <a:pt x="714" y="3378"/>
                  <a:pt x="699" y="3364"/>
                  <a:pt x="680" y="3351"/>
                </a:cubicBezTo>
                <a:cubicBezTo>
                  <a:pt x="677" y="3353"/>
                  <a:pt x="673" y="3354"/>
                  <a:pt x="670" y="3355"/>
                </a:cubicBezTo>
                <a:cubicBezTo>
                  <a:pt x="643" y="3369"/>
                  <a:pt x="607" y="3387"/>
                  <a:pt x="569" y="3406"/>
                </a:cubicBezTo>
                <a:cubicBezTo>
                  <a:pt x="452" y="3463"/>
                  <a:pt x="368" y="3499"/>
                  <a:pt x="311" y="3516"/>
                </a:cubicBezTo>
                <a:cubicBezTo>
                  <a:pt x="290" y="3522"/>
                  <a:pt x="268" y="3527"/>
                  <a:pt x="243" y="3528"/>
                </a:cubicBezTo>
                <a:cubicBezTo>
                  <a:pt x="175" y="3528"/>
                  <a:pt x="110" y="3495"/>
                  <a:pt x="65" y="3439"/>
                </a:cubicBezTo>
                <a:cubicBezTo>
                  <a:pt x="23" y="3388"/>
                  <a:pt x="0" y="3320"/>
                  <a:pt x="0" y="3249"/>
                </a:cubicBezTo>
                <a:cubicBezTo>
                  <a:pt x="0" y="3178"/>
                  <a:pt x="23" y="3111"/>
                  <a:pt x="65" y="3059"/>
                </a:cubicBezTo>
                <a:cubicBezTo>
                  <a:pt x="110" y="3003"/>
                  <a:pt x="175" y="2970"/>
                  <a:pt x="243" y="2970"/>
                </a:cubicBezTo>
                <a:cubicBezTo>
                  <a:pt x="268" y="2971"/>
                  <a:pt x="291" y="2977"/>
                  <a:pt x="311" y="2982"/>
                </a:cubicBezTo>
                <a:cubicBezTo>
                  <a:pt x="332" y="2988"/>
                  <a:pt x="355" y="2996"/>
                  <a:pt x="380" y="3006"/>
                </a:cubicBezTo>
                <a:cubicBezTo>
                  <a:pt x="421" y="3022"/>
                  <a:pt x="469" y="3044"/>
                  <a:pt x="531" y="3074"/>
                </a:cubicBezTo>
                <a:cubicBezTo>
                  <a:pt x="591" y="3102"/>
                  <a:pt x="646" y="3130"/>
                  <a:pt x="681" y="3149"/>
                </a:cubicBezTo>
                <a:cubicBezTo>
                  <a:pt x="697" y="3137"/>
                  <a:pt x="711" y="3125"/>
                  <a:pt x="723" y="3111"/>
                </a:cubicBezTo>
                <a:cubicBezTo>
                  <a:pt x="756" y="3070"/>
                  <a:pt x="772" y="3022"/>
                  <a:pt x="772" y="2964"/>
                </a:cubicBezTo>
                <a:cubicBezTo>
                  <a:pt x="772" y="2904"/>
                  <a:pt x="757" y="2855"/>
                  <a:pt x="725" y="2816"/>
                </a:cubicBezTo>
                <a:cubicBezTo>
                  <a:pt x="713" y="2800"/>
                  <a:pt x="697" y="2785"/>
                  <a:pt x="678" y="2772"/>
                </a:cubicBezTo>
                <a:cubicBezTo>
                  <a:pt x="653" y="2785"/>
                  <a:pt x="613" y="2805"/>
                  <a:pt x="569" y="2827"/>
                </a:cubicBezTo>
                <a:cubicBezTo>
                  <a:pt x="452" y="2884"/>
                  <a:pt x="368" y="2920"/>
                  <a:pt x="311" y="2937"/>
                </a:cubicBezTo>
                <a:cubicBezTo>
                  <a:pt x="290" y="2943"/>
                  <a:pt x="268" y="2948"/>
                  <a:pt x="243" y="2949"/>
                </a:cubicBezTo>
                <a:cubicBezTo>
                  <a:pt x="175" y="2949"/>
                  <a:pt x="110" y="2916"/>
                  <a:pt x="65" y="2860"/>
                </a:cubicBezTo>
                <a:cubicBezTo>
                  <a:pt x="23" y="2808"/>
                  <a:pt x="0" y="2741"/>
                  <a:pt x="0" y="2670"/>
                </a:cubicBezTo>
                <a:cubicBezTo>
                  <a:pt x="0" y="2599"/>
                  <a:pt x="23" y="2531"/>
                  <a:pt x="65" y="2480"/>
                </a:cubicBezTo>
                <a:cubicBezTo>
                  <a:pt x="110" y="2424"/>
                  <a:pt x="175" y="2391"/>
                  <a:pt x="243" y="2391"/>
                </a:cubicBezTo>
                <a:cubicBezTo>
                  <a:pt x="267" y="2392"/>
                  <a:pt x="290" y="2397"/>
                  <a:pt x="310" y="2403"/>
                </a:cubicBezTo>
                <a:cubicBezTo>
                  <a:pt x="332" y="2409"/>
                  <a:pt x="355" y="2417"/>
                  <a:pt x="380" y="2427"/>
                </a:cubicBezTo>
                <a:cubicBezTo>
                  <a:pt x="422" y="2444"/>
                  <a:pt x="473" y="2467"/>
                  <a:pt x="532" y="2495"/>
                </a:cubicBezTo>
                <a:cubicBezTo>
                  <a:pt x="590" y="2523"/>
                  <a:pt x="644" y="2550"/>
                  <a:pt x="680" y="2569"/>
                </a:cubicBezTo>
                <a:cubicBezTo>
                  <a:pt x="696" y="2557"/>
                  <a:pt x="711" y="2544"/>
                  <a:pt x="722" y="2529"/>
                </a:cubicBezTo>
                <a:cubicBezTo>
                  <a:pt x="756" y="2488"/>
                  <a:pt x="772" y="2440"/>
                  <a:pt x="772" y="2383"/>
                </a:cubicBezTo>
                <a:cubicBezTo>
                  <a:pt x="772" y="2323"/>
                  <a:pt x="757" y="2274"/>
                  <a:pt x="725" y="2234"/>
                </a:cubicBezTo>
                <a:cubicBezTo>
                  <a:pt x="714" y="2219"/>
                  <a:pt x="699" y="2205"/>
                  <a:pt x="680" y="2192"/>
                </a:cubicBezTo>
                <a:cubicBezTo>
                  <a:pt x="677" y="2193"/>
                  <a:pt x="674" y="2195"/>
                  <a:pt x="670" y="2196"/>
                </a:cubicBezTo>
                <a:cubicBezTo>
                  <a:pt x="643" y="2210"/>
                  <a:pt x="608" y="2228"/>
                  <a:pt x="569" y="2247"/>
                </a:cubicBezTo>
                <a:cubicBezTo>
                  <a:pt x="450" y="2305"/>
                  <a:pt x="368" y="2340"/>
                  <a:pt x="311" y="2357"/>
                </a:cubicBezTo>
                <a:cubicBezTo>
                  <a:pt x="290" y="2363"/>
                  <a:pt x="267" y="2368"/>
                  <a:pt x="243" y="2368"/>
                </a:cubicBezTo>
                <a:cubicBezTo>
                  <a:pt x="175" y="2368"/>
                  <a:pt x="110" y="2336"/>
                  <a:pt x="65" y="2280"/>
                </a:cubicBezTo>
                <a:cubicBezTo>
                  <a:pt x="23" y="2228"/>
                  <a:pt x="0" y="2161"/>
                  <a:pt x="0" y="2090"/>
                </a:cubicBezTo>
                <a:cubicBezTo>
                  <a:pt x="0" y="2019"/>
                  <a:pt x="23" y="1951"/>
                  <a:pt x="65" y="1900"/>
                </a:cubicBezTo>
                <a:cubicBezTo>
                  <a:pt x="110" y="1844"/>
                  <a:pt x="175" y="1811"/>
                  <a:pt x="243" y="1811"/>
                </a:cubicBezTo>
                <a:cubicBezTo>
                  <a:pt x="268" y="1811"/>
                  <a:pt x="290" y="1817"/>
                  <a:pt x="311" y="1823"/>
                </a:cubicBezTo>
                <a:cubicBezTo>
                  <a:pt x="331" y="1829"/>
                  <a:pt x="355" y="1837"/>
                  <a:pt x="380" y="1847"/>
                </a:cubicBezTo>
                <a:cubicBezTo>
                  <a:pt x="422" y="1864"/>
                  <a:pt x="473" y="1886"/>
                  <a:pt x="532" y="1915"/>
                </a:cubicBezTo>
                <a:cubicBezTo>
                  <a:pt x="591" y="1943"/>
                  <a:pt x="646" y="1971"/>
                  <a:pt x="681" y="1990"/>
                </a:cubicBezTo>
                <a:cubicBezTo>
                  <a:pt x="697" y="1978"/>
                  <a:pt x="711" y="1965"/>
                  <a:pt x="722" y="1951"/>
                </a:cubicBezTo>
                <a:cubicBezTo>
                  <a:pt x="756" y="1910"/>
                  <a:pt x="772" y="1863"/>
                  <a:pt x="772" y="1805"/>
                </a:cubicBezTo>
                <a:cubicBezTo>
                  <a:pt x="772" y="1745"/>
                  <a:pt x="757" y="1696"/>
                  <a:pt x="725" y="1656"/>
                </a:cubicBezTo>
                <a:cubicBezTo>
                  <a:pt x="713" y="1640"/>
                  <a:pt x="697" y="1626"/>
                  <a:pt x="678" y="1613"/>
                </a:cubicBezTo>
                <a:cubicBezTo>
                  <a:pt x="652" y="1626"/>
                  <a:pt x="613" y="1646"/>
                  <a:pt x="569" y="1668"/>
                </a:cubicBezTo>
                <a:cubicBezTo>
                  <a:pt x="450" y="1726"/>
                  <a:pt x="368" y="1761"/>
                  <a:pt x="311" y="1778"/>
                </a:cubicBezTo>
                <a:cubicBezTo>
                  <a:pt x="290" y="1784"/>
                  <a:pt x="267" y="1789"/>
                  <a:pt x="243" y="1789"/>
                </a:cubicBezTo>
                <a:cubicBezTo>
                  <a:pt x="175" y="1789"/>
                  <a:pt x="110" y="1757"/>
                  <a:pt x="65" y="1701"/>
                </a:cubicBezTo>
                <a:cubicBezTo>
                  <a:pt x="23" y="1649"/>
                  <a:pt x="0" y="1582"/>
                  <a:pt x="0" y="1511"/>
                </a:cubicBezTo>
                <a:cubicBezTo>
                  <a:pt x="0" y="1440"/>
                  <a:pt x="23" y="1372"/>
                  <a:pt x="65" y="1321"/>
                </a:cubicBezTo>
                <a:cubicBezTo>
                  <a:pt x="110" y="1264"/>
                  <a:pt x="175" y="1232"/>
                  <a:pt x="243" y="1232"/>
                </a:cubicBezTo>
                <a:cubicBezTo>
                  <a:pt x="268" y="1232"/>
                  <a:pt x="290" y="1238"/>
                  <a:pt x="311" y="1244"/>
                </a:cubicBezTo>
                <a:cubicBezTo>
                  <a:pt x="332" y="1250"/>
                  <a:pt x="355" y="1258"/>
                  <a:pt x="380" y="1268"/>
                </a:cubicBezTo>
                <a:cubicBezTo>
                  <a:pt x="421" y="1284"/>
                  <a:pt x="473" y="1307"/>
                  <a:pt x="532" y="1336"/>
                </a:cubicBezTo>
                <a:cubicBezTo>
                  <a:pt x="590" y="1363"/>
                  <a:pt x="644" y="1391"/>
                  <a:pt x="680" y="1410"/>
                </a:cubicBezTo>
                <a:cubicBezTo>
                  <a:pt x="696" y="1398"/>
                  <a:pt x="711" y="1385"/>
                  <a:pt x="722" y="1370"/>
                </a:cubicBezTo>
                <a:cubicBezTo>
                  <a:pt x="756" y="1329"/>
                  <a:pt x="772" y="1281"/>
                  <a:pt x="772" y="1224"/>
                </a:cubicBezTo>
                <a:cubicBezTo>
                  <a:pt x="772" y="1164"/>
                  <a:pt x="757" y="1115"/>
                  <a:pt x="725" y="1075"/>
                </a:cubicBezTo>
                <a:cubicBezTo>
                  <a:pt x="714" y="1060"/>
                  <a:pt x="699" y="1046"/>
                  <a:pt x="680" y="1033"/>
                </a:cubicBezTo>
                <a:cubicBezTo>
                  <a:pt x="677" y="1034"/>
                  <a:pt x="673" y="1036"/>
                  <a:pt x="670" y="1037"/>
                </a:cubicBezTo>
                <a:cubicBezTo>
                  <a:pt x="643" y="1051"/>
                  <a:pt x="607" y="1069"/>
                  <a:pt x="569" y="1088"/>
                </a:cubicBezTo>
                <a:cubicBezTo>
                  <a:pt x="452" y="1145"/>
                  <a:pt x="368" y="1181"/>
                  <a:pt x="311" y="1197"/>
                </a:cubicBezTo>
                <a:cubicBezTo>
                  <a:pt x="290" y="1203"/>
                  <a:pt x="268" y="1209"/>
                  <a:pt x="243" y="1209"/>
                </a:cubicBezTo>
                <a:cubicBezTo>
                  <a:pt x="175" y="1209"/>
                  <a:pt x="110" y="1177"/>
                  <a:pt x="65" y="1120"/>
                </a:cubicBezTo>
                <a:cubicBezTo>
                  <a:pt x="23" y="1069"/>
                  <a:pt x="0" y="1002"/>
                  <a:pt x="0" y="931"/>
                </a:cubicBezTo>
                <a:cubicBezTo>
                  <a:pt x="0" y="860"/>
                  <a:pt x="23" y="792"/>
                  <a:pt x="65" y="741"/>
                </a:cubicBezTo>
                <a:cubicBezTo>
                  <a:pt x="110" y="684"/>
                  <a:pt x="175" y="652"/>
                  <a:pt x="243" y="652"/>
                </a:cubicBezTo>
                <a:cubicBezTo>
                  <a:pt x="267" y="652"/>
                  <a:pt x="290" y="658"/>
                  <a:pt x="311" y="664"/>
                </a:cubicBezTo>
                <a:cubicBezTo>
                  <a:pt x="332" y="670"/>
                  <a:pt x="355" y="678"/>
                  <a:pt x="380" y="688"/>
                </a:cubicBezTo>
                <a:cubicBezTo>
                  <a:pt x="421" y="704"/>
                  <a:pt x="473" y="727"/>
                  <a:pt x="532" y="755"/>
                </a:cubicBezTo>
                <a:cubicBezTo>
                  <a:pt x="591" y="784"/>
                  <a:pt x="646" y="812"/>
                  <a:pt x="681" y="830"/>
                </a:cubicBezTo>
                <a:cubicBezTo>
                  <a:pt x="697" y="819"/>
                  <a:pt x="711" y="806"/>
                  <a:pt x="723" y="792"/>
                </a:cubicBezTo>
                <a:cubicBezTo>
                  <a:pt x="756" y="751"/>
                  <a:pt x="772" y="704"/>
                  <a:pt x="772" y="646"/>
                </a:cubicBezTo>
                <a:cubicBezTo>
                  <a:pt x="772" y="586"/>
                  <a:pt x="757" y="537"/>
                  <a:pt x="725" y="497"/>
                </a:cubicBezTo>
                <a:cubicBezTo>
                  <a:pt x="713" y="481"/>
                  <a:pt x="697" y="467"/>
                  <a:pt x="678" y="453"/>
                </a:cubicBezTo>
                <a:cubicBezTo>
                  <a:pt x="653" y="467"/>
                  <a:pt x="613" y="487"/>
                  <a:pt x="569" y="509"/>
                </a:cubicBezTo>
                <a:cubicBezTo>
                  <a:pt x="452" y="566"/>
                  <a:pt x="368" y="602"/>
                  <a:pt x="311" y="618"/>
                </a:cubicBezTo>
                <a:cubicBezTo>
                  <a:pt x="290" y="624"/>
                  <a:pt x="268" y="630"/>
                  <a:pt x="243" y="630"/>
                </a:cubicBezTo>
                <a:cubicBezTo>
                  <a:pt x="175" y="630"/>
                  <a:pt x="110" y="598"/>
                  <a:pt x="65" y="542"/>
                </a:cubicBezTo>
                <a:cubicBezTo>
                  <a:pt x="23" y="490"/>
                  <a:pt x="0" y="423"/>
                  <a:pt x="0" y="352"/>
                </a:cubicBezTo>
                <a:cubicBezTo>
                  <a:pt x="0" y="280"/>
                  <a:pt x="23" y="213"/>
                  <a:pt x="65" y="162"/>
                </a:cubicBezTo>
                <a:cubicBezTo>
                  <a:pt x="110" y="105"/>
                  <a:pt x="175" y="73"/>
                  <a:pt x="243" y="73"/>
                </a:cubicBezTo>
                <a:cubicBezTo>
                  <a:pt x="267" y="73"/>
                  <a:pt x="290" y="79"/>
                  <a:pt x="310" y="85"/>
                </a:cubicBezTo>
                <a:cubicBezTo>
                  <a:pt x="332" y="91"/>
                  <a:pt x="355" y="99"/>
                  <a:pt x="380" y="109"/>
                </a:cubicBezTo>
                <a:cubicBezTo>
                  <a:pt x="421" y="125"/>
                  <a:pt x="469" y="146"/>
                  <a:pt x="531" y="176"/>
                </a:cubicBezTo>
                <a:cubicBezTo>
                  <a:pt x="590" y="204"/>
                  <a:pt x="644" y="232"/>
                  <a:pt x="680" y="250"/>
                </a:cubicBezTo>
                <a:cubicBezTo>
                  <a:pt x="696" y="238"/>
                  <a:pt x="711" y="225"/>
                  <a:pt x="723" y="211"/>
                </a:cubicBezTo>
                <a:cubicBezTo>
                  <a:pt x="756" y="170"/>
                  <a:pt x="772" y="122"/>
                  <a:pt x="772" y="65"/>
                </a:cubicBezTo>
                <a:cubicBezTo>
                  <a:pt x="772" y="0"/>
                  <a:pt x="772" y="0"/>
                  <a:pt x="772" y="0"/>
                </a:cubicBezTo>
                <a:cubicBezTo>
                  <a:pt x="836" y="0"/>
                  <a:pt x="836" y="0"/>
                  <a:pt x="836" y="0"/>
                </a:cubicBezTo>
                <a:cubicBezTo>
                  <a:pt x="887" y="0"/>
                  <a:pt x="887" y="0"/>
                  <a:pt x="887" y="0"/>
                </a:cubicBezTo>
                <a:cubicBezTo>
                  <a:pt x="951" y="0"/>
                  <a:pt x="951" y="0"/>
                  <a:pt x="951" y="0"/>
                </a:cubicBezTo>
                <a:cubicBezTo>
                  <a:pt x="951" y="64"/>
                  <a:pt x="951" y="64"/>
                  <a:pt x="951" y="64"/>
                </a:cubicBezTo>
                <a:cubicBezTo>
                  <a:pt x="951" y="163"/>
                  <a:pt x="920" y="252"/>
                  <a:pt x="861" y="324"/>
                </a:cubicBezTo>
                <a:cubicBezTo>
                  <a:pt x="853" y="334"/>
                  <a:pt x="844" y="343"/>
                  <a:pt x="835" y="352"/>
                </a:cubicBezTo>
                <a:cubicBezTo>
                  <a:pt x="846" y="363"/>
                  <a:pt x="856" y="374"/>
                  <a:pt x="866" y="386"/>
                </a:cubicBezTo>
                <a:cubicBezTo>
                  <a:pt x="922" y="457"/>
                  <a:pt x="951" y="547"/>
                  <a:pt x="951" y="646"/>
                </a:cubicBezTo>
                <a:cubicBezTo>
                  <a:pt x="951" y="744"/>
                  <a:pt x="920" y="834"/>
                  <a:pt x="861" y="906"/>
                </a:cubicBezTo>
                <a:cubicBezTo>
                  <a:pt x="853" y="915"/>
                  <a:pt x="845" y="923"/>
                  <a:pt x="837" y="932"/>
                </a:cubicBezTo>
                <a:cubicBezTo>
                  <a:pt x="847" y="942"/>
                  <a:pt x="857" y="953"/>
                  <a:pt x="866" y="964"/>
                </a:cubicBezTo>
                <a:cubicBezTo>
                  <a:pt x="922" y="1035"/>
                  <a:pt x="951" y="1124"/>
                  <a:pt x="951" y="1224"/>
                </a:cubicBezTo>
                <a:cubicBezTo>
                  <a:pt x="951" y="1322"/>
                  <a:pt x="920" y="1412"/>
                  <a:pt x="861" y="1484"/>
                </a:cubicBezTo>
                <a:cubicBezTo>
                  <a:pt x="853" y="1493"/>
                  <a:pt x="844" y="1503"/>
                  <a:pt x="835" y="1511"/>
                </a:cubicBezTo>
                <a:cubicBezTo>
                  <a:pt x="846" y="1522"/>
                  <a:pt x="856" y="1533"/>
                  <a:pt x="866" y="1545"/>
                </a:cubicBezTo>
                <a:cubicBezTo>
                  <a:pt x="922" y="1616"/>
                  <a:pt x="951" y="1706"/>
                  <a:pt x="951" y="1805"/>
                </a:cubicBezTo>
                <a:cubicBezTo>
                  <a:pt x="951" y="1903"/>
                  <a:pt x="920" y="1993"/>
                  <a:pt x="861" y="2065"/>
                </a:cubicBezTo>
                <a:cubicBezTo>
                  <a:pt x="853" y="2074"/>
                  <a:pt x="845" y="2083"/>
                  <a:pt x="837" y="2091"/>
                </a:cubicBezTo>
                <a:cubicBezTo>
                  <a:pt x="847" y="2101"/>
                  <a:pt x="857" y="2112"/>
                  <a:pt x="866" y="2123"/>
                </a:cubicBezTo>
                <a:cubicBezTo>
                  <a:pt x="922" y="2194"/>
                  <a:pt x="951" y="2284"/>
                  <a:pt x="951" y="2383"/>
                </a:cubicBezTo>
                <a:cubicBezTo>
                  <a:pt x="951" y="2481"/>
                  <a:pt x="920" y="2571"/>
                  <a:pt x="861" y="2643"/>
                </a:cubicBezTo>
                <a:cubicBezTo>
                  <a:pt x="853" y="2652"/>
                  <a:pt x="844" y="2662"/>
                  <a:pt x="835" y="2671"/>
                </a:cubicBezTo>
                <a:cubicBezTo>
                  <a:pt x="846" y="2682"/>
                  <a:pt x="856" y="2693"/>
                  <a:pt x="866" y="2705"/>
                </a:cubicBezTo>
                <a:cubicBezTo>
                  <a:pt x="922" y="2775"/>
                  <a:pt x="951" y="2865"/>
                  <a:pt x="951" y="2965"/>
                </a:cubicBezTo>
                <a:cubicBezTo>
                  <a:pt x="951" y="3062"/>
                  <a:pt x="920" y="3152"/>
                  <a:pt x="861" y="3224"/>
                </a:cubicBezTo>
                <a:cubicBezTo>
                  <a:pt x="853" y="3233"/>
                  <a:pt x="845" y="3242"/>
                  <a:pt x="837" y="3250"/>
                </a:cubicBezTo>
                <a:cubicBezTo>
                  <a:pt x="847" y="3260"/>
                  <a:pt x="857" y="3271"/>
                  <a:pt x="866" y="3282"/>
                </a:cubicBezTo>
                <a:cubicBezTo>
                  <a:pt x="922" y="3353"/>
                  <a:pt x="951" y="3443"/>
                  <a:pt x="951" y="3542"/>
                </a:cubicBezTo>
                <a:cubicBezTo>
                  <a:pt x="951" y="3606"/>
                  <a:pt x="951" y="3606"/>
                  <a:pt x="951" y="3606"/>
                </a:cubicBezTo>
                <a:lnTo>
                  <a:pt x="951" y="4039"/>
                </a:lnTo>
                <a:close/>
                <a:moveTo>
                  <a:pt x="241" y="3149"/>
                </a:moveTo>
                <a:cubicBezTo>
                  <a:pt x="225" y="3150"/>
                  <a:pt x="212" y="3162"/>
                  <a:pt x="204" y="3172"/>
                </a:cubicBezTo>
                <a:cubicBezTo>
                  <a:pt x="188" y="3191"/>
                  <a:pt x="179" y="3219"/>
                  <a:pt x="179" y="3249"/>
                </a:cubicBezTo>
                <a:cubicBezTo>
                  <a:pt x="179" y="3279"/>
                  <a:pt x="188" y="3307"/>
                  <a:pt x="204" y="3326"/>
                </a:cubicBezTo>
                <a:cubicBezTo>
                  <a:pt x="212" y="3337"/>
                  <a:pt x="226" y="3349"/>
                  <a:pt x="243" y="3349"/>
                </a:cubicBezTo>
                <a:cubicBezTo>
                  <a:pt x="245" y="3348"/>
                  <a:pt x="262" y="3345"/>
                  <a:pt x="284" y="3336"/>
                </a:cubicBezTo>
                <a:cubicBezTo>
                  <a:pt x="311" y="3327"/>
                  <a:pt x="344" y="3314"/>
                  <a:pt x="382" y="3297"/>
                </a:cubicBezTo>
                <a:cubicBezTo>
                  <a:pt x="416" y="3282"/>
                  <a:pt x="450" y="3265"/>
                  <a:pt x="483" y="3249"/>
                </a:cubicBezTo>
                <a:cubicBezTo>
                  <a:pt x="384" y="3200"/>
                  <a:pt x="305" y="3167"/>
                  <a:pt x="261" y="3154"/>
                </a:cubicBezTo>
                <a:cubicBezTo>
                  <a:pt x="252" y="3151"/>
                  <a:pt x="246" y="3150"/>
                  <a:pt x="241" y="3149"/>
                </a:cubicBezTo>
                <a:close/>
                <a:moveTo>
                  <a:pt x="241" y="2570"/>
                </a:moveTo>
                <a:cubicBezTo>
                  <a:pt x="225" y="2571"/>
                  <a:pt x="212" y="2583"/>
                  <a:pt x="204" y="2593"/>
                </a:cubicBezTo>
                <a:cubicBezTo>
                  <a:pt x="188" y="2612"/>
                  <a:pt x="179" y="2640"/>
                  <a:pt x="179" y="2670"/>
                </a:cubicBezTo>
                <a:cubicBezTo>
                  <a:pt x="179" y="2700"/>
                  <a:pt x="188" y="2728"/>
                  <a:pt x="204" y="2747"/>
                </a:cubicBezTo>
                <a:cubicBezTo>
                  <a:pt x="212" y="2758"/>
                  <a:pt x="226" y="2770"/>
                  <a:pt x="243" y="2770"/>
                </a:cubicBezTo>
                <a:cubicBezTo>
                  <a:pt x="245" y="2769"/>
                  <a:pt x="262" y="2766"/>
                  <a:pt x="284" y="2757"/>
                </a:cubicBezTo>
                <a:cubicBezTo>
                  <a:pt x="311" y="2748"/>
                  <a:pt x="344" y="2734"/>
                  <a:pt x="382" y="2718"/>
                </a:cubicBezTo>
                <a:cubicBezTo>
                  <a:pt x="416" y="2703"/>
                  <a:pt x="450" y="2686"/>
                  <a:pt x="483" y="2670"/>
                </a:cubicBezTo>
                <a:cubicBezTo>
                  <a:pt x="384" y="2621"/>
                  <a:pt x="305" y="2587"/>
                  <a:pt x="261" y="2575"/>
                </a:cubicBezTo>
                <a:cubicBezTo>
                  <a:pt x="253" y="2572"/>
                  <a:pt x="246" y="2571"/>
                  <a:pt x="241" y="2570"/>
                </a:cubicBezTo>
                <a:close/>
                <a:moveTo>
                  <a:pt x="241" y="1990"/>
                </a:moveTo>
                <a:cubicBezTo>
                  <a:pt x="225" y="1991"/>
                  <a:pt x="212" y="2002"/>
                  <a:pt x="204" y="2012"/>
                </a:cubicBezTo>
                <a:cubicBezTo>
                  <a:pt x="188" y="2032"/>
                  <a:pt x="179" y="2060"/>
                  <a:pt x="179" y="2090"/>
                </a:cubicBezTo>
                <a:cubicBezTo>
                  <a:pt x="179" y="2120"/>
                  <a:pt x="188" y="2148"/>
                  <a:pt x="204" y="2167"/>
                </a:cubicBezTo>
                <a:cubicBezTo>
                  <a:pt x="212" y="2177"/>
                  <a:pt x="226" y="2189"/>
                  <a:pt x="243" y="2190"/>
                </a:cubicBezTo>
                <a:cubicBezTo>
                  <a:pt x="245" y="2189"/>
                  <a:pt x="261" y="2186"/>
                  <a:pt x="285" y="2177"/>
                </a:cubicBezTo>
                <a:cubicBezTo>
                  <a:pt x="313" y="2167"/>
                  <a:pt x="347" y="2153"/>
                  <a:pt x="382" y="2137"/>
                </a:cubicBezTo>
                <a:cubicBezTo>
                  <a:pt x="416" y="2122"/>
                  <a:pt x="451" y="2106"/>
                  <a:pt x="483" y="2090"/>
                </a:cubicBezTo>
                <a:cubicBezTo>
                  <a:pt x="385" y="2042"/>
                  <a:pt x="305" y="2007"/>
                  <a:pt x="261" y="1995"/>
                </a:cubicBezTo>
                <a:cubicBezTo>
                  <a:pt x="253" y="1992"/>
                  <a:pt x="246" y="1991"/>
                  <a:pt x="241" y="1990"/>
                </a:cubicBezTo>
                <a:close/>
                <a:moveTo>
                  <a:pt x="241" y="1411"/>
                </a:moveTo>
                <a:cubicBezTo>
                  <a:pt x="225" y="1412"/>
                  <a:pt x="212" y="1424"/>
                  <a:pt x="204" y="1433"/>
                </a:cubicBezTo>
                <a:cubicBezTo>
                  <a:pt x="188" y="1453"/>
                  <a:pt x="179" y="1481"/>
                  <a:pt x="179" y="1511"/>
                </a:cubicBezTo>
                <a:cubicBezTo>
                  <a:pt x="179" y="1540"/>
                  <a:pt x="188" y="1569"/>
                  <a:pt x="204" y="1588"/>
                </a:cubicBezTo>
                <a:cubicBezTo>
                  <a:pt x="212" y="1598"/>
                  <a:pt x="226" y="1610"/>
                  <a:pt x="243" y="1610"/>
                </a:cubicBezTo>
                <a:cubicBezTo>
                  <a:pt x="246" y="1610"/>
                  <a:pt x="262" y="1607"/>
                  <a:pt x="284" y="1598"/>
                </a:cubicBezTo>
                <a:cubicBezTo>
                  <a:pt x="313" y="1588"/>
                  <a:pt x="347" y="1574"/>
                  <a:pt x="382" y="1558"/>
                </a:cubicBezTo>
                <a:cubicBezTo>
                  <a:pt x="416" y="1543"/>
                  <a:pt x="451" y="1526"/>
                  <a:pt x="483" y="1511"/>
                </a:cubicBezTo>
                <a:cubicBezTo>
                  <a:pt x="384" y="1462"/>
                  <a:pt x="305" y="1428"/>
                  <a:pt x="261" y="1416"/>
                </a:cubicBezTo>
                <a:cubicBezTo>
                  <a:pt x="252" y="1413"/>
                  <a:pt x="246" y="1412"/>
                  <a:pt x="241" y="1411"/>
                </a:cubicBezTo>
                <a:close/>
                <a:moveTo>
                  <a:pt x="241" y="831"/>
                </a:moveTo>
                <a:cubicBezTo>
                  <a:pt x="225" y="832"/>
                  <a:pt x="212" y="843"/>
                  <a:pt x="204" y="853"/>
                </a:cubicBezTo>
                <a:cubicBezTo>
                  <a:pt x="188" y="873"/>
                  <a:pt x="179" y="901"/>
                  <a:pt x="179" y="930"/>
                </a:cubicBezTo>
                <a:cubicBezTo>
                  <a:pt x="179" y="960"/>
                  <a:pt x="188" y="988"/>
                  <a:pt x="204" y="1008"/>
                </a:cubicBezTo>
                <a:cubicBezTo>
                  <a:pt x="212" y="1018"/>
                  <a:pt x="226" y="1030"/>
                  <a:pt x="243" y="1030"/>
                </a:cubicBezTo>
                <a:cubicBezTo>
                  <a:pt x="245" y="1030"/>
                  <a:pt x="262" y="1026"/>
                  <a:pt x="284" y="1018"/>
                </a:cubicBezTo>
                <a:cubicBezTo>
                  <a:pt x="311" y="1009"/>
                  <a:pt x="344" y="995"/>
                  <a:pt x="382" y="978"/>
                </a:cubicBezTo>
                <a:cubicBezTo>
                  <a:pt x="416" y="963"/>
                  <a:pt x="450" y="947"/>
                  <a:pt x="483" y="931"/>
                </a:cubicBezTo>
                <a:cubicBezTo>
                  <a:pt x="386" y="883"/>
                  <a:pt x="305" y="848"/>
                  <a:pt x="261" y="835"/>
                </a:cubicBezTo>
                <a:cubicBezTo>
                  <a:pt x="252" y="833"/>
                  <a:pt x="246" y="831"/>
                  <a:pt x="241" y="831"/>
                </a:cubicBezTo>
                <a:close/>
                <a:moveTo>
                  <a:pt x="242" y="252"/>
                </a:moveTo>
                <a:cubicBezTo>
                  <a:pt x="225" y="252"/>
                  <a:pt x="212" y="264"/>
                  <a:pt x="204" y="274"/>
                </a:cubicBezTo>
                <a:cubicBezTo>
                  <a:pt x="188" y="294"/>
                  <a:pt x="179" y="322"/>
                  <a:pt x="179" y="351"/>
                </a:cubicBezTo>
                <a:cubicBezTo>
                  <a:pt x="179" y="381"/>
                  <a:pt x="188" y="409"/>
                  <a:pt x="204" y="429"/>
                </a:cubicBezTo>
                <a:cubicBezTo>
                  <a:pt x="212" y="439"/>
                  <a:pt x="226" y="451"/>
                  <a:pt x="243" y="451"/>
                </a:cubicBezTo>
                <a:cubicBezTo>
                  <a:pt x="245" y="451"/>
                  <a:pt x="262" y="447"/>
                  <a:pt x="284" y="439"/>
                </a:cubicBezTo>
                <a:cubicBezTo>
                  <a:pt x="311" y="430"/>
                  <a:pt x="344" y="416"/>
                  <a:pt x="382" y="399"/>
                </a:cubicBezTo>
                <a:cubicBezTo>
                  <a:pt x="416" y="384"/>
                  <a:pt x="450" y="368"/>
                  <a:pt x="483" y="352"/>
                </a:cubicBezTo>
                <a:cubicBezTo>
                  <a:pt x="384" y="303"/>
                  <a:pt x="305" y="269"/>
                  <a:pt x="261" y="256"/>
                </a:cubicBezTo>
                <a:cubicBezTo>
                  <a:pt x="252" y="254"/>
                  <a:pt x="246" y="252"/>
                  <a:pt x="242" y="2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124"/>
          <p:cNvSpPr>
            <a:spLocks/>
          </p:cNvSpPr>
          <p:nvPr/>
        </p:nvSpPr>
        <p:spPr bwMode="auto">
          <a:xfrm>
            <a:off x="8127048" y="3298508"/>
            <a:ext cx="1730375" cy="2444750"/>
          </a:xfrm>
          <a:custGeom>
            <a:avLst/>
            <a:gdLst>
              <a:gd name="T0" fmla="*/ 2900 w 4317"/>
              <a:gd name="T1" fmla="*/ 2266 h 6101"/>
              <a:gd name="T2" fmla="*/ 2900 w 4317"/>
              <a:gd name="T3" fmla="*/ 898 h 6101"/>
              <a:gd name="T4" fmla="*/ 3219 w 4317"/>
              <a:gd name="T5" fmla="*/ 460 h 6101"/>
              <a:gd name="T6" fmla="*/ 2760 w 4317"/>
              <a:gd name="T7" fmla="*/ 0 h 6101"/>
              <a:gd name="T8" fmla="*/ 1558 w 4317"/>
              <a:gd name="T9" fmla="*/ 0 h 6101"/>
              <a:gd name="T10" fmla="*/ 1098 w 4317"/>
              <a:gd name="T11" fmla="*/ 460 h 6101"/>
              <a:gd name="T12" fmla="*/ 1417 w 4317"/>
              <a:gd name="T13" fmla="*/ 898 h 6101"/>
              <a:gd name="T14" fmla="*/ 1417 w 4317"/>
              <a:gd name="T15" fmla="*/ 2266 h 6101"/>
              <a:gd name="T16" fmla="*/ 0 w 4317"/>
              <a:gd name="T17" fmla="*/ 4214 h 6101"/>
              <a:gd name="T18" fmla="*/ 1214 w 4317"/>
              <a:gd name="T19" fmla="*/ 6080 h 6101"/>
              <a:gd name="T20" fmla="*/ 1259 w 4317"/>
              <a:gd name="T21" fmla="*/ 6101 h 6101"/>
              <a:gd name="T22" fmla="*/ 1309 w 4317"/>
              <a:gd name="T23" fmla="*/ 6101 h 6101"/>
              <a:gd name="T24" fmla="*/ 3008 w 4317"/>
              <a:gd name="T25" fmla="*/ 6101 h 6101"/>
              <a:gd name="T26" fmla="*/ 3058 w 4317"/>
              <a:gd name="T27" fmla="*/ 6101 h 6101"/>
              <a:gd name="T28" fmla="*/ 3103 w 4317"/>
              <a:gd name="T29" fmla="*/ 6080 h 6101"/>
              <a:gd name="T30" fmla="*/ 4317 w 4317"/>
              <a:gd name="T31" fmla="*/ 4214 h 6101"/>
              <a:gd name="T32" fmla="*/ 2900 w 4317"/>
              <a:gd name="T33" fmla="*/ 2266 h 6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317" h="6101">
                <a:moveTo>
                  <a:pt x="2900" y="2266"/>
                </a:moveTo>
                <a:cubicBezTo>
                  <a:pt x="2900" y="898"/>
                  <a:pt x="2900" y="898"/>
                  <a:pt x="2900" y="898"/>
                </a:cubicBezTo>
                <a:cubicBezTo>
                  <a:pt x="3085" y="839"/>
                  <a:pt x="3219" y="665"/>
                  <a:pt x="3219" y="460"/>
                </a:cubicBezTo>
                <a:cubicBezTo>
                  <a:pt x="3219" y="207"/>
                  <a:pt x="3013" y="0"/>
                  <a:pt x="2760" y="0"/>
                </a:cubicBezTo>
                <a:cubicBezTo>
                  <a:pt x="1558" y="0"/>
                  <a:pt x="1558" y="0"/>
                  <a:pt x="1558" y="0"/>
                </a:cubicBezTo>
                <a:cubicBezTo>
                  <a:pt x="1304" y="0"/>
                  <a:pt x="1098" y="207"/>
                  <a:pt x="1098" y="460"/>
                </a:cubicBezTo>
                <a:cubicBezTo>
                  <a:pt x="1098" y="665"/>
                  <a:pt x="1232" y="839"/>
                  <a:pt x="1417" y="898"/>
                </a:cubicBezTo>
                <a:cubicBezTo>
                  <a:pt x="1417" y="2266"/>
                  <a:pt x="1417" y="2266"/>
                  <a:pt x="1417" y="2266"/>
                </a:cubicBezTo>
                <a:cubicBezTo>
                  <a:pt x="575" y="2562"/>
                  <a:pt x="0" y="3340"/>
                  <a:pt x="0" y="4214"/>
                </a:cubicBezTo>
                <a:cubicBezTo>
                  <a:pt x="0" y="5014"/>
                  <a:pt x="465" y="5729"/>
                  <a:pt x="1214" y="6080"/>
                </a:cubicBezTo>
                <a:cubicBezTo>
                  <a:pt x="1259" y="6101"/>
                  <a:pt x="1259" y="6101"/>
                  <a:pt x="1259" y="6101"/>
                </a:cubicBezTo>
                <a:cubicBezTo>
                  <a:pt x="1309" y="6101"/>
                  <a:pt x="1309" y="6101"/>
                  <a:pt x="1309" y="6101"/>
                </a:cubicBezTo>
                <a:cubicBezTo>
                  <a:pt x="3008" y="6101"/>
                  <a:pt x="3008" y="6101"/>
                  <a:pt x="3008" y="6101"/>
                </a:cubicBezTo>
                <a:cubicBezTo>
                  <a:pt x="3058" y="6101"/>
                  <a:pt x="3058" y="6101"/>
                  <a:pt x="3058" y="6101"/>
                </a:cubicBezTo>
                <a:cubicBezTo>
                  <a:pt x="3103" y="6080"/>
                  <a:pt x="3103" y="6080"/>
                  <a:pt x="3103" y="6080"/>
                </a:cubicBezTo>
                <a:cubicBezTo>
                  <a:pt x="3852" y="5729"/>
                  <a:pt x="4317" y="5014"/>
                  <a:pt x="4317" y="4214"/>
                </a:cubicBezTo>
                <a:cubicBezTo>
                  <a:pt x="4317" y="3340"/>
                  <a:pt x="3743" y="2562"/>
                  <a:pt x="2900" y="2266"/>
                </a:cubicBezTo>
                <a:close/>
              </a:path>
            </a:pathLst>
          </a:custGeom>
          <a:solidFill>
            <a:srgbClr val="4857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125"/>
          <p:cNvSpPr>
            <a:spLocks noEditPoints="1"/>
          </p:cNvSpPr>
          <p:nvPr/>
        </p:nvSpPr>
        <p:spPr bwMode="auto">
          <a:xfrm>
            <a:off x="8127048" y="3298508"/>
            <a:ext cx="1730375" cy="2444750"/>
          </a:xfrm>
          <a:custGeom>
            <a:avLst/>
            <a:gdLst>
              <a:gd name="T0" fmla="*/ 2900 w 4317"/>
              <a:gd name="T1" fmla="*/ 2266 h 6101"/>
              <a:gd name="T2" fmla="*/ 2900 w 4317"/>
              <a:gd name="T3" fmla="*/ 898 h 6101"/>
              <a:gd name="T4" fmla="*/ 3219 w 4317"/>
              <a:gd name="T5" fmla="*/ 460 h 6101"/>
              <a:gd name="T6" fmla="*/ 2760 w 4317"/>
              <a:gd name="T7" fmla="*/ 0 h 6101"/>
              <a:gd name="T8" fmla="*/ 1558 w 4317"/>
              <a:gd name="T9" fmla="*/ 0 h 6101"/>
              <a:gd name="T10" fmla="*/ 1098 w 4317"/>
              <a:gd name="T11" fmla="*/ 460 h 6101"/>
              <a:gd name="T12" fmla="*/ 1417 w 4317"/>
              <a:gd name="T13" fmla="*/ 898 h 6101"/>
              <a:gd name="T14" fmla="*/ 1417 w 4317"/>
              <a:gd name="T15" fmla="*/ 2266 h 6101"/>
              <a:gd name="T16" fmla="*/ 0 w 4317"/>
              <a:gd name="T17" fmla="*/ 4214 h 6101"/>
              <a:gd name="T18" fmla="*/ 1214 w 4317"/>
              <a:gd name="T19" fmla="*/ 6080 h 6101"/>
              <a:gd name="T20" fmla="*/ 1259 w 4317"/>
              <a:gd name="T21" fmla="*/ 6101 h 6101"/>
              <a:gd name="T22" fmla="*/ 1309 w 4317"/>
              <a:gd name="T23" fmla="*/ 6101 h 6101"/>
              <a:gd name="T24" fmla="*/ 3008 w 4317"/>
              <a:gd name="T25" fmla="*/ 6101 h 6101"/>
              <a:gd name="T26" fmla="*/ 3058 w 4317"/>
              <a:gd name="T27" fmla="*/ 6101 h 6101"/>
              <a:gd name="T28" fmla="*/ 3103 w 4317"/>
              <a:gd name="T29" fmla="*/ 6080 h 6101"/>
              <a:gd name="T30" fmla="*/ 4317 w 4317"/>
              <a:gd name="T31" fmla="*/ 4214 h 6101"/>
              <a:gd name="T32" fmla="*/ 2900 w 4317"/>
              <a:gd name="T33" fmla="*/ 2266 h 6101"/>
              <a:gd name="T34" fmla="*/ 3008 w 4317"/>
              <a:gd name="T35" fmla="*/ 5876 h 6101"/>
              <a:gd name="T36" fmla="*/ 1310 w 4317"/>
              <a:gd name="T37" fmla="*/ 5876 h 6101"/>
              <a:gd name="T38" fmla="*/ 225 w 4317"/>
              <a:gd name="T39" fmla="*/ 4214 h 6101"/>
              <a:gd name="T40" fmla="*/ 1642 w 4317"/>
              <a:gd name="T41" fmla="*/ 2433 h 6101"/>
              <a:gd name="T42" fmla="*/ 1642 w 4317"/>
              <a:gd name="T43" fmla="*/ 695 h 6101"/>
              <a:gd name="T44" fmla="*/ 1558 w 4317"/>
              <a:gd name="T45" fmla="*/ 695 h 6101"/>
              <a:gd name="T46" fmla="*/ 1323 w 4317"/>
              <a:gd name="T47" fmla="*/ 460 h 6101"/>
              <a:gd name="T48" fmla="*/ 1558 w 4317"/>
              <a:gd name="T49" fmla="*/ 226 h 6101"/>
              <a:gd name="T50" fmla="*/ 2760 w 4317"/>
              <a:gd name="T51" fmla="*/ 226 h 6101"/>
              <a:gd name="T52" fmla="*/ 2994 w 4317"/>
              <a:gd name="T53" fmla="*/ 460 h 6101"/>
              <a:gd name="T54" fmla="*/ 2760 w 4317"/>
              <a:gd name="T55" fmla="*/ 695 h 6101"/>
              <a:gd name="T56" fmla="*/ 2675 w 4317"/>
              <a:gd name="T57" fmla="*/ 695 h 6101"/>
              <a:gd name="T58" fmla="*/ 2675 w 4317"/>
              <a:gd name="T59" fmla="*/ 2433 h 6101"/>
              <a:gd name="T60" fmla="*/ 4092 w 4317"/>
              <a:gd name="T61" fmla="*/ 4214 h 6101"/>
              <a:gd name="T62" fmla="*/ 3008 w 4317"/>
              <a:gd name="T63" fmla="*/ 5876 h 6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317" h="6101">
                <a:moveTo>
                  <a:pt x="2900" y="2266"/>
                </a:moveTo>
                <a:cubicBezTo>
                  <a:pt x="2900" y="898"/>
                  <a:pt x="2900" y="898"/>
                  <a:pt x="2900" y="898"/>
                </a:cubicBezTo>
                <a:cubicBezTo>
                  <a:pt x="3085" y="839"/>
                  <a:pt x="3219" y="665"/>
                  <a:pt x="3219" y="460"/>
                </a:cubicBezTo>
                <a:cubicBezTo>
                  <a:pt x="3219" y="207"/>
                  <a:pt x="3013" y="0"/>
                  <a:pt x="2760" y="0"/>
                </a:cubicBezTo>
                <a:cubicBezTo>
                  <a:pt x="1558" y="0"/>
                  <a:pt x="1558" y="0"/>
                  <a:pt x="1558" y="0"/>
                </a:cubicBezTo>
                <a:cubicBezTo>
                  <a:pt x="1304" y="0"/>
                  <a:pt x="1098" y="207"/>
                  <a:pt x="1098" y="460"/>
                </a:cubicBezTo>
                <a:cubicBezTo>
                  <a:pt x="1098" y="665"/>
                  <a:pt x="1232" y="839"/>
                  <a:pt x="1417" y="898"/>
                </a:cubicBezTo>
                <a:cubicBezTo>
                  <a:pt x="1417" y="2266"/>
                  <a:pt x="1417" y="2266"/>
                  <a:pt x="1417" y="2266"/>
                </a:cubicBezTo>
                <a:cubicBezTo>
                  <a:pt x="575" y="2562"/>
                  <a:pt x="0" y="3340"/>
                  <a:pt x="0" y="4214"/>
                </a:cubicBezTo>
                <a:cubicBezTo>
                  <a:pt x="0" y="5014"/>
                  <a:pt x="465" y="5729"/>
                  <a:pt x="1214" y="6080"/>
                </a:cubicBezTo>
                <a:cubicBezTo>
                  <a:pt x="1259" y="6101"/>
                  <a:pt x="1259" y="6101"/>
                  <a:pt x="1259" y="6101"/>
                </a:cubicBezTo>
                <a:cubicBezTo>
                  <a:pt x="1309" y="6101"/>
                  <a:pt x="1309" y="6101"/>
                  <a:pt x="1309" y="6101"/>
                </a:cubicBezTo>
                <a:cubicBezTo>
                  <a:pt x="3008" y="6101"/>
                  <a:pt x="3008" y="6101"/>
                  <a:pt x="3008" y="6101"/>
                </a:cubicBezTo>
                <a:cubicBezTo>
                  <a:pt x="3058" y="6101"/>
                  <a:pt x="3058" y="6101"/>
                  <a:pt x="3058" y="6101"/>
                </a:cubicBezTo>
                <a:cubicBezTo>
                  <a:pt x="3103" y="6080"/>
                  <a:pt x="3103" y="6080"/>
                  <a:pt x="3103" y="6080"/>
                </a:cubicBezTo>
                <a:cubicBezTo>
                  <a:pt x="3852" y="5729"/>
                  <a:pt x="4317" y="5014"/>
                  <a:pt x="4317" y="4214"/>
                </a:cubicBezTo>
                <a:cubicBezTo>
                  <a:pt x="4317" y="3340"/>
                  <a:pt x="3743" y="2562"/>
                  <a:pt x="2900" y="2266"/>
                </a:cubicBezTo>
                <a:close/>
                <a:moveTo>
                  <a:pt x="3008" y="5876"/>
                </a:moveTo>
                <a:cubicBezTo>
                  <a:pt x="1310" y="5876"/>
                  <a:pt x="1310" y="5876"/>
                  <a:pt x="1310" y="5876"/>
                </a:cubicBezTo>
                <a:cubicBezTo>
                  <a:pt x="668" y="5575"/>
                  <a:pt x="225" y="4944"/>
                  <a:pt x="225" y="4214"/>
                </a:cubicBezTo>
                <a:cubicBezTo>
                  <a:pt x="225" y="3364"/>
                  <a:pt x="826" y="2649"/>
                  <a:pt x="1642" y="2433"/>
                </a:cubicBezTo>
                <a:cubicBezTo>
                  <a:pt x="1642" y="695"/>
                  <a:pt x="1642" y="695"/>
                  <a:pt x="1642" y="695"/>
                </a:cubicBezTo>
                <a:cubicBezTo>
                  <a:pt x="1558" y="695"/>
                  <a:pt x="1558" y="695"/>
                  <a:pt x="1558" y="695"/>
                </a:cubicBezTo>
                <a:cubicBezTo>
                  <a:pt x="1428" y="695"/>
                  <a:pt x="1323" y="590"/>
                  <a:pt x="1323" y="460"/>
                </a:cubicBezTo>
                <a:cubicBezTo>
                  <a:pt x="1323" y="331"/>
                  <a:pt x="1428" y="226"/>
                  <a:pt x="1558" y="226"/>
                </a:cubicBezTo>
                <a:cubicBezTo>
                  <a:pt x="2760" y="226"/>
                  <a:pt x="2760" y="226"/>
                  <a:pt x="2760" y="226"/>
                </a:cubicBezTo>
                <a:cubicBezTo>
                  <a:pt x="2889" y="226"/>
                  <a:pt x="2994" y="331"/>
                  <a:pt x="2994" y="460"/>
                </a:cubicBezTo>
                <a:cubicBezTo>
                  <a:pt x="2994" y="590"/>
                  <a:pt x="2889" y="695"/>
                  <a:pt x="2760" y="695"/>
                </a:cubicBezTo>
                <a:cubicBezTo>
                  <a:pt x="2675" y="695"/>
                  <a:pt x="2675" y="695"/>
                  <a:pt x="2675" y="695"/>
                </a:cubicBezTo>
                <a:cubicBezTo>
                  <a:pt x="2675" y="2433"/>
                  <a:pt x="2675" y="2433"/>
                  <a:pt x="2675" y="2433"/>
                </a:cubicBezTo>
                <a:cubicBezTo>
                  <a:pt x="3492" y="2649"/>
                  <a:pt x="4092" y="3364"/>
                  <a:pt x="4092" y="4214"/>
                </a:cubicBezTo>
                <a:cubicBezTo>
                  <a:pt x="4092" y="4944"/>
                  <a:pt x="3650" y="5575"/>
                  <a:pt x="3008" y="58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126"/>
          <p:cNvSpPr>
            <a:spLocks/>
          </p:cNvSpPr>
          <p:nvPr/>
        </p:nvSpPr>
        <p:spPr bwMode="auto">
          <a:xfrm>
            <a:off x="8284211" y="4968558"/>
            <a:ext cx="1414463" cy="206375"/>
          </a:xfrm>
          <a:custGeom>
            <a:avLst/>
            <a:gdLst>
              <a:gd name="T0" fmla="*/ 3529 w 3529"/>
              <a:gd name="T1" fmla="*/ 46 h 515"/>
              <a:gd name="T2" fmla="*/ 3527 w 3529"/>
              <a:gd name="T3" fmla="*/ 0 h 515"/>
              <a:gd name="T4" fmla="*/ 2 w 3529"/>
              <a:gd name="T5" fmla="*/ 0 h 515"/>
              <a:gd name="T6" fmla="*/ 0 w 3529"/>
              <a:gd name="T7" fmla="*/ 46 h 515"/>
              <a:gd name="T8" fmla="*/ 69 w 3529"/>
              <a:gd name="T9" fmla="*/ 515 h 515"/>
              <a:gd name="T10" fmla="*/ 3460 w 3529"/>
              <a:gd name="T11" fmla="*/ 515 h 515"/>
              <a:gd name="T12" fmla="*/ 3529 w 3529"/>
              <a:gd name="T13" fmla="*/ 46 h 5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29" h="515">
                <a:moveTo>
                  <a:pt x="3529" y="46"/>
                </a:moveTo>
                <a:cubicBezTo>
                  <a:pt x="3529" y="31"/>
                  <a:pt x="3528" y="15"/>
                  <a:pt x="3527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15"/>
                  <a:pt x="0" y="31"/>
                  <a:pt x="0" y="46"/>
                </a:cubicBezTo>
                <a:cubicBezTo>
                  <a:pt x="0" y="208"/>
                  <a:pt x="24" y="365"/>
                  <a:pt x="69" y="515"/>
                </a:cubicBezTo>
                <a:cubicBezTo>
                  <a:pt x="3460" y="515"/>
                  <a:pt x="3460" y="515"/>
                  <a:pt x="3460" y="515"/>
                </a:cubicBezTo>
                <a:cubicBezTo>
                  <a:pt x="3505" y="365"/>
                  <a:pt x="3529" y="208"/>
                  <a:pt x="3529" y="46"/>
                </a:cubicBezTo>
                <a:close/>
              </a:path>
            </a:pathLst>
          </a:custGeom>
          <a:solidFill>
            <a:srgbClr val="31B4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127"/>
          <p:cNvSpPr>
            <a:spLocks/>
          </p:cNvSpPr>
          <p:nvPr/>
        </p:nvSpPr>
        <p:spPr bwMode="auto">
          <a:xfrm>
            <a:off x="8312786" y="5174933"/>
            <a:ext cx="1358900" cy="411163"/>
          </a:xfrm>
          <a:custGeom>
            <a:avLst/>
            <a:gdLst>
              <a:gd name="T0" fmla="*/ 0 w 3391"/>
              <a:gd name="T1" fmla="*/ 0 h 1024"/>
              <a:gd name="T2" fmla="*/ 885 w 3391"/>
              <a:gd name="T3" fmla="*/ 1024 h 1024"/>
              <a:gd name="T4" fmla="*/ 2506 w 3391"/>
              <a:gd name="T5" fmla="*/ 1024 h 1024"/>
              <a:gd name="T6" fmla="*/ 3391 w 3391"/>
              <a:gd name="T7" fmla="*/ 0 h 1024"/>
              <a:gd name="T8" fmla="*/ 0 w 3391"/>
              <a:gd name="T9" fmla="*/ 0 h 10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91" h="1024">
                <a:moveTo>
                  <a:pt x="0" y="0"/>
                </a:moveTo>
                <a:cubicBezTo>
                  <a:pt x="132" y="436"/>
                  <a:pt x="446" y="807"/>
                  <a:pt x="885" y="1024"/>
                </a:cubicBezTo>
                <a:cubicBezTo>
                  <a:pt x="2506" y="1024"/>
                  <a:pt x="2506" y="1024"/>
                  <a:pt x="2506" y="1024"/>
                </a:cubicBezTo>
                <a:cubicBezTo>
                  <a:pt x="2945" y="807"/>
                  <a:pt x="3260" y="437"/>
                  <a:pt x="3391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1D8E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Oval 128"/>
          <p:cNvSpPr>
            <a:spLocks noChangeArrowheads="1"/>
          </p:cNvSpPr>
          <p:nvPr/>
        </p:nvSpPr>
        <p:spPr bwMode="auto">
          <a:xfrm>
            <a:off x="9131936" y="4835208"/>
            <a:ext cx="257175" cy="257175"/>
          </a:xfrm>
          <a:prstGeom prst="ellipse">
            <a:avLst/>
          </a:prstGeom>
          <a:solidFill>
            <a:srgbClr val="31B4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Oval 129"/>
          <p:cNvSpPr>
            <a:spLocks noChangeArrowheads="1"/>
          </p:cNvSpPr>
          <p:nvPr/>
        </p:nvSpPr>
        <p:spPr bwMode="auto">
          <a:xfrm>
            <a:off x="8976361" y="4908233"/>
            <a:ext cx="174625" cy="174625"/>
          </a:xfrm>
          <a:prstGeom prst="ellipse">
            <a:avLst/>
          </a:prstGeom>
          <a:solidFill>
            <a:srgbClr val="31B4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Oval 130"/>
          <p:cNvSpPr>
            <a:spLocks noChangeArrowheads="1"/>
          </p:cNvSpPr>
          <p:nvPr/>
        </p:nvSpPr>
        <p:spPr bwMode="auto">
          <a:xfrm>
            <a:off x="9436736" y="4905058"/>
            <a:ext cx="163513" cy="165100"/>
          </a:xfrm>
          <a:prstGeom prst="ellipse">
            <a:avLst/>
          </a:prstGeom>
          <a:solidFill>
            <a:srgbClr val="31B4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Oval 131"/>
          <p:cNvSpPr>
            <a:spLocks noChangeArrowheads="1"/>
          </p:cNvSpPr>
          <p:nvPr/>
        </p:nvSpPr>
        <p:spPr bwMode="auto">
          <a:xfrm>
            <a:off x="8404861" y="4905058"/>
            <a:ext cx="128588" cy="128588"/>
          </a:xfrm>
          <a:prstGeom prst="ellipse">
            <a:avLst/>
          </a:prstGeom>
          <a:solidFill>
            <a:srgbClr val="31B4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Oval 132"/>
          <p:cNvSpPr>
            <a:spLocks noChangeArrowheads="1"/>
          </p:cNvSpPr>
          <p:nvPr/>
        </p:nvSpPr>
        <p:spPr bwMode="auto">
          <a:xfrm>
            <a:off x="9077961" y="4498658"/>
            <a:ext cx="147638" cy="149225"/>
          </a:xfrm>
          <a:prstGeom prst="ellipse">
            <a:avLst/>
          </a:prstGeom>
          <a:solidFill>
            <a:srgbClr val="31B4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Oval 133"/>
          <p:cNvSpPr>
            <a:spLocks noChangeArrowheads="1"/>
          </p:cNvSpPr>
          <p:nvPr/>
        </p:nvSpPr>
        <p:spPr bwMode="auto">
          <a:xfrm>
            <a:off x="8984298" y="4341496"/>
            <a:ext cx="77788" cy="79375"/>
          </a:xfrm>
          <a:prstGeom prst="ellipse">
            <a:avLst/>
          </a:prstGeom>
          <a:solidFill>
            <a:srgbClr val="31B4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Oval 134"/>
          <p:cNvSpPr>
            <a:spLocks noChangeArrowheads="1"/>
          </p:cNvSpPr>
          <p:nvPr/>
        </p:nvSpPr>
        <p:spPr bwMode="auto">
          <a:xfrm>
            <a:off x="8909686" y="3981133"/>
            <a:ext cx="111125" cy="111125"/>
          </a:xfrm>
          <a:prstGeom prst="ellipse">
            <a:avLst/>
          </a:prstGeom>
          <a:solidFill>
            <a:srgbClr val="31B4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Oval 135"/>
          <p:cNvSpPr>
            <a:spLocks noChangeArrowheads="1"/>
          </p:cNvSpPr>
          <p:nvPr/>
        </p:nvSpPr>
        <p:spPr bwMode="auto">
          <a:xfrm>
            <a:off x="9014461" y="3573146"/>
            <a:ext cx="69850" cy="71438"/>
          </a:xfrm>
          <a:prstGeom prst="ellipse">
            <a:avLst/>
          </a:prstGeom>
          <a:solidFill>
            <a:srgbClr val="31B4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Oval 136"/>
          <p:cNvSpPr>
            <a:spLocks noChangeArrowheads="1"/>
          </p:cNvSpPr>
          <p:nvPr/>
        </p:nvSpPr>
        <p:spPr bwMode="auto">
          <a:xfrm>
            <a:off x="8979536" y="5046346"/>
            <a:ext cx="123825" cy="1238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Oval 137"/>
          <p:cNvSpPr>
            <a:spLocks noChangeArrowheads="1"/>
          </p:cNvSpPr>
          <p:nvPr/>
        </p:nvSpPr>
        <p:spPr bwMode="auto">
          <a:xfrm>
            <a:off x="9238298" y="5073333"/>
            <a:ext cx="44450" cy="444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Oval 138"/>
          <p:cNvSpPr>
            <a:spLocks noChangeArrowheads="1"/>
          </p:cNvSpPr>
          <p:nvPr/>
        </p:nvSpPr>
        <p:spPr bwMode="auto">
          <a:xfrm>
            <a:off x="9092248" y="5297171"/>
            <a:ext cx="85725" cy="857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139"/>
          <p:cNvSpPr>
            <a:spLocks/>
          </p:cNvSpPr>
          <p:nvPr/>
        </p:nvSpPr>
        <p:spPr bwMode="auto">
          <a:xfrm>
            <a:off x="9987598" y="1661796"/>
            <a:ext cx="466725" cy="1327150"/>
          </a:xfrm>
          <a:custGeom>
            <a:avLst/>
            <a:gdLst>
              <a:gd name="T0" fmla="*/ 581 w 1163"/>
              <a:gd name="T1" fmla="*/ 0 h 3310"/>
              <a:gd name="T2" fmla="*/ 0 w 1163"/>
              <a:gd name="T3" fmla="*/ 582 h 3310"/>
              <a:gd name="T4" fmla="*/ 0 w 1163"/>
              <a:gd name="T5" fmla="*/ 2728 h 3310"/>
              <a:gd name="T6" fmla="*/ 581 w 1163"/>
              <a:gd name="T7" fmla="*/ 3310 h 3310"/>
              <a:gd name="T8" fmla="*/ 1163 w 1163"/>
              <a:gd name="T9" fmla="*/ 2728 h 3310"/>
              <a:gd name="T10" fmla="*/ 1163 w 1163"/>
              <a:gd name="T11" fmla="*/ 582 h 3310"/>
              <a:gd name="T12" fmla="*/ 581 w 1163"/>
              <a:gd name="T13" fmla="*/ 0 h 3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63" h="3310">
                <a:moveTo>
                  <a:pt x="581" y="0"/>
                </a:moveTo>
                <a:cubicBezTo>
                  <a:pt x="260" y="0"/>
                  <a:pt x="0" y="260"/>
                  <a:pt x="0" y="582"/>
                </a:cubicBezTo>
                <a:cubicBezTo>
                  <a:pt x="0" y="2728"/>
                  <a:pt x="0" y="2728"/>
                  <a:pt x="0" y="2728"/>
                </a:cubicBezTo>
                <a:cubicBezTo>
                  <a:pt x="0" y="3050"/>
                  <a:pt x="260" y="3310"/>
                  <a:pt x="581" y="3310"/>
                </a:cubicBezTo>
                <a:cubicBezTo>
                  <a:pt x="903" y="3310"/>
                  <a:pt x="1163" y="3050"/>
                  <a:pt x="1163" y="2728"/>
                </a:cubicBezTo>
                <a:cubicBezTo>
                  <a:pt x="1163" y="582"/>
                  <a:pt x="1163" y="582"/>
                  <a:pt x="1163" y="582"/>
                </a:cubicBezTo>
                <a:cubicBezTo>
                  <a:pt x="1163" y="260"/>
                  <a:pt x="903" y="0"/>
                  <a:pt x="58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Oval 140"/>
          <p:cNvSpPr>
            <a:spLocks noChangeArrowheads="1"/>
          </p:cNvSpPr>
          <p:nvPr/>
        </p:nvSpPr>
        <p:spPr bwMode="auto">
          <a:xfrm>
            <a:off x="10098723" y="2641283"/>
            <a:ext cx="244475" cy="244475"/>
          </a:xfrm>
          <a:prstGeom prst="ellipse">
            <a:avLst/>
          </a:prstGeom>
          <a:solidFill>
            <a:srgbClr val="C42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141"/>
          <p:cNvSpPr>
            <a:spLocks/>
          </p:cNvSpPr>
          <p:nvPr/>
        </p:nvSpPr>
        <p:spPr bwMode="auto">
          <a:xfrm>
            <a:off x="10181273" y="1776096"/>
            <a:ext cx="79375" cy="300038"/>
          </a:xfrm>
          <a:custGeom>
            <a:avLst/>
            <a:gdLst>
              <a:gd name="T0" fmla="*/ 198 w 198"/>
              <a:gd name="T1" fmla="*/ 99 h 749"/>
              <a:gd name="T2" fmla="*/ 99 w 198"/>
              <a:gd name="T3" fmla="*/ 0 h 749"/>
              <a:gd name="T4" fmla="*/ 0 w 198"/>
              <a:gd name="T5" fmla="*/ 99 h 749"/>
              <a:gd name="T6" fmla="*/ 0 w 198"/>
              <a:gd name="T7" fmla="*/ 749 h 749"/>
              <a:gd name="T8" fmla="*/ 198 w 198"/>
              <a:gd name="T9" fmla="*/ 749 h 749"/>
              <a:gd name="T10" fmla="*/ 198 w 198"/>
              <a:gd name="T11" fmla="*/ 99 h 7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8" h="749">
                <a:moveTo>
                  <a:pt x="198" y="99"/>
                </a:moveTo>
                <a:cubicBezTo>
                  <a:pt x="198" y="44"/>
                  <a:pt x="154" y="0"/>
                  <a:pt x="99" y="0"/>
                </a:cubicBezTo>
                <a:cubicBezTo>
                  <a:pt x="45" y="0"/>
                  <a:pt x="0" y="44"/>
                  <a:pt x="0" y="99"/>
                </a:cubicBezTo>
                <a:cubicBezTo>
                  <a:pt x="0" y="749"/>
                  <a:pt x="0" y="749"/>
                  <a:pt x="0" y="749"/>
                </a:cubicBezTo>
                <a:cubicBezTo>
                  <a:pt x="198" y="749"/>
                  <a:pt x="198" y="749"/>
                  <a:pt x="198" y="749"/>
                </a:cubicBezTo>
                <a:lnTo>
                  <a:pt x="198" y="99"/>
                </a:lnTo>
                <a:close/>
              </a:path>
            </a:pathLst>
          </a:custGeom>
          <a:solidFill>
            <a:srgbClr val="31B4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142"/>
          <p:cNvSpPr>
            <a:spLocks/>
          </p:cNvSpPr>
          <p:nvPr/>
        </p:nvSpPr>
        <p:spPr bwMode="auto">
          <a:xfrm>
            <a:off x="10181273" y="2076133"/>
            <a:ext cx="79375" cy="709613"/>
          </a:xfrm>
          <a:custGeom>
            <a:avLst/>
            <a:gdLst>
              <a:gd name="T0" fmla="*/ 0 w 198"/>
              <a:gd name="T1" fmla="*/ 0 h 1771"/>
              <a:gd name="T2" fmla="*/ 0 w 198"/>
              <a:gd name="T3" fmla="*/ 1672 h 1771"/>
              <a:gd name="T4" fmla="*/ 99 w 198"/>
              <a:gd name="T5" fmla="*/ 1771 h 1771"/>
              <a:gd name="T6" fmla="*/ 198 w 198"/>
              <a:gd name="T7" fmla="*/ 1672 h 1771"/>
              <a:gd name="T8" fmla="*/ 198 w 198"/>
              <a:gd name="T9" fmla="*/ 0 h 1771"/>
              <a:gd name="T10" fmla="*/ 0 w 198"/>
              <a:gd name="T11" fmla="*/ 0 h 17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8" h="1771">
                <a:moveTo>
                  <a:pt x="0" y="0"/>
                </a:moveTo>
                <a:cubicBezTo>
                  <a:pt x="0" y="1672"/>
                  <a:pt x="0" y="1672"/>
                  <a:pt x="0" y="1672"/>
                </a:cubicBezTo>
                <a:cubicBezTo>
                  <a:pt x="0" y="1726"/>
                  <a:pt x="45" y="1771"/>
                  <a:pt x="99" y="1771"/>
                </a:cubicBezTo>
                <a:cubicBezTo>
                  <a:pt x="154" y="1771"/>
                  <a:pt x="198" y="1726"/>
                  <a:pt x="198" y="1672"/>
                </a:cubicBezTo>
                <a:cubicBezTo>
                  <a:pt x="198" y="0"/>
                  <a:pt x="198" y="0"/>
                  <a:pt x="198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C42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143"/>
          <p:cNvSpPr>
            <a:spLocks/>
          </p:cNvSpPr>
          <p:nvPr/>
        </p:nvSpPr>
        <p:spPr bwMode="auto">
          <a:xfrm>
            <a:off x="10305098" y="1884046"/>
            <a:ext cx="98425" cy="30163"/>
          </a:xfrm>
          <a:custGeom>
            <a:avLst/>
            <a:gdLst>
              <a:gd name="T0" fmla="*/ 38 w 244"/>
              <a:gd name="T1" fmla="*/ 0 h 75"/>
              <a:gd name="T2" fmla="*/ 0 w 244"/>
              <a:gd name="T3" fmla="*/ 37 h 75"/>
              <a:gd name="T4" fmla="*/ 38 w 244"/>
              <a:gd name="T5" fmla="*/ 75 h 75"/>
              <a:gd name="T6" fmla="*/ 244 w 244"/>
              <a:gd name="T7" fmla="*/ 75 h 75"/>
              <a:gd name="T8" fmla="*/ 244 w 244"/>
              <a:gd name="T9" fmla="*/ 0 h 75"/>
              <a:gd name="T10" fmla="*/ 38 w 244"/>
              <a:gd name="T11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4" h="75">
                <a:moveTo>
                  <a:pt x="38" y="0"/>
                </a:moveTo>
                <a:cubicBezTo>
                  <a:pt x="17" y="0"/>
                  <a:pt x="0" y="17"/>
                  <a:pt x="0" y="37"/>
                </a:cubicBezTo>
                <a:cubicBezTo>
                  <a:pt x="0" y="58"/>
                  <a:pt x="17" y="75"/>
                  <a:pt x="38" y="75"/>
                </a:cubicBezTo>
                <a:cubicBezTo>
                  <a:pt x="244" y="75"/>
                  <a:pt x="244" y="75"/>
                  <a:pt x="244" y="75"/>
                </a:cubicBezTo>
                <a:cubicBezTo>
                  <a:pt x="244" y="0"/>
                  <a:pt x="244" y="0"/>
                  <a:pt x="244" y="0"/>
                </a:cubicBezTo>
                <a:lnTo>
                  <a:pt x="38" y="0"/>
                </a:lnTo>
                <a:close/>
              </a:path>
            </a:pathLst>
          </a:custGeom>
          <a:solidFill>
            <a:srgbClr val="4857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144"/>
          <p:cNvSpPr>
            <a:spLocks/>
          </p:cNvSpPr>
          <p:nvPr/>
        </p:nvSpPr>
        <p:spPr bwMode="auto">
          <a:xfrm>
            <a:off x="10305098" y="2125346"/>
            <a:ext cx="98425" cy="30163"/>
          </a:xfrm>
          <a:custGeom>
            <a:avLst/>
            <a:gdLst>
              <a:gd name="T0" fmla="*/ 38 w 244"/>
              <a:gd name="T1" fmla="*/ 0 h 75"/>
              <a:gd name="T2" fmla="*/ 0 w 244"/>
              <a:gd name="T3" fmla="*/ 37 h 75"/>
              <a:gd name="T4" fmla="*/ 38 w 244"/>
              <a:gd name="T5" fmla="*/ 75 h 75"/>
              <a:gd name="T6" fmla="*/ 244 w 244"/>
              <a:gd name="T7" fmla="*/ 75 h 75"/>
              <a:gd name="T8" fmla="*/ 244 w 244"/>
              <a:gd name="T9" fmla="*/ 0 h 75"/>
              <a:gd name="T10" fmla="*/ 38 w 244"/>
              <a:gd name="T11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4" h="75">
                <a:moveTo>
                  <a:pt x="38" y="0"/>
                </a:moveTo>
                <a:cubicBezTo>
                  <a:pt x="17" y="0"/>
                  <a:pt x="0" y="17"/>
                  <a:pt x="0" y="37"/>
                </a:cubicBezTo>
                <a:cubicBezTo>
                  <a:pt x="0" y="58"/>
                  <a:pt x="17" y="75"/>
                  <a:pt x="38" y="75"/>
                </a:cubicBezTo>
                <a:cubicBezTo>
                  <a:pt x="244" y="75"/>
                  <a:pt x="244" y="75"/>
                  <a:pt x="244" y="75"/>
                </a:cubicBezTo>
                <a:cubicBezTo>
                  <a:pt x="244" y="0"/>
                  <a:pt x="244" y="0"/>
                  <a:pt x="244" y="0"/>
                </a:cubicBezTo>
                <a:lnTo>
                  <a:pt x="38" y="0"/>
                </a:lnTo>
                <a:close/>
              </a:path>
            </a:pathLst>
          </a:custGeom>
          <a:solidFill>
            <a:srgbClr val="4857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145"/>
          <p:cNvSpPr>
            <a:spLocks/>
          </p:cNvSpPr>
          <p:nvPr/>
        </p:nvSpPr>
        <p:spPr bwMode="auto">
          <a:xfrm>
            <a:off x="10343198" y="1944371"/>
            <a:ext cx="61913" cy="30163"/>
          </a:xfrm>
          <a:custGeom>
            <a:avLst/>
            <a:gdLst>
              <a:gd name="T0" fmla="*/ 38 w 155"/>
              <a:gd name="T1" fmla="*/ 0 h 74"/>
              <a:gd name="T2" fmla="*/ 0 w 155"/>
              <a:gd name="T3" fmla="*/ 37 h 74"/>
              <a:gd name="T4" fmla="*/ 38 w 155"/>
              <a:gd name="T5" fmla="*/ 74 h 74"/>
              <a:gd name="T6" fmla="*/ 155 w 155"/>
              <a:gd name="T7" fmla="*/ 74 h 74"/>
              <a:gd name="T8" fmla="*/ 155 w 155"/>
              <a:gd name="T9" fmla="*/ 0 h 74"/>
              <a:gd name="T10" fmla="*/ 38 w 155"/>
              <a:gd name="T11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5" h="74">
                <a:moveTo>
                  <a:pt x="38" y="0"/>
                </a:moveTo>
                <a:cubicBezTo>
                  <a:pt x="17" y="0"/>
                  <a:pt x="0" y="16"/>
                  <a:pt x="0" y="37"/>
                </a:cubicBezTo>
                <a:cubicBezTo>
                  <a:pt x="0" y="58"/>
                  <a:pt x="17" y="74"/>
                  <a:pt x="38" y="74"/>
                </a:cubicBezTo>
                <a:cubicBezTo>
                  <a:pt x="155" y="74"/>
                  <a:pt x="155" y="74"/>
                  <a:pt x="155" y="74"/>
                </a:cubicBezTo>
                <a:cubicBezTo>
                  <a:pt x="155" y="0"/>
                  <a:pt x="155" y="0"/>
                  <a:pt x="155" y="0"/>
                </a:cubicBezTo>
                <a:lnTo>
                  <a:pt x="38" y="0"/>
                </a:lnTo>
                <a:close/>
              </a:path>
            </a:pathLst>
          </a:custGeom>
          <a:solidFill>
            <a:srgbClr val="4857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146"/>
          <p:cNvSpPr>
            <a:spLocks/>
          </p:cNvSpPr>
          <p:nvPr/>
        </p:nvSpPr>
        <p:spPr bwMode="auto">
          <a:xfrm>
            <a:off x="10343198" y="2004696"/>
            <a:ext cx="61913" cy="30163"/>
          </a:xfrm>
          <a:custGeom>
            <a:avLst/>
            <a:gdLst>
              <a:gd name="T0" fmla="*/ 38 w 155"/>
              <a:gd name="T1" fmla="*/ 0 h 75"/>
              <a:gd name="T2" fmla="*/ 0 w 155"/>
              <a:gd name="T3" fmla="*/ 37 h 75"/>
              <a:gd name="T4" fmla="*/ 38 w 155"/>
              <a:gd name="T5" fmla="*/ 75 h 75"/>
              <a:gd name="T6" fmla="*/ 155 w 155"/>
              <a:gd name="T7" fmla="*/ 75 h 75"/>
              <a:gd name="T8" fmla="*/ 155 w 155"/>
              <a:gd name="T9" fmla="*/ 0 h 75"/>
              <a:gd name="T10" fmla="*/ 38 w 155"/>
              <a:gd name="T11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5" h="75">
                <a:moveTo>
                  <a:pt x="38" y="0"/>
                </a:moveTo>
                <a:cubicBezTo>
                  <a:pt x="17" y="0"/>
                  <a:pt x="0" y="17"/>
                  <a:pt x="0" y="37"/>
                </a:cubicBezTo>
                <a:cubicBezTo>
                  <a:pt x="0" y="58"/>
                  <a:pt x="17" y="75"/>
                  <a:pt x="38" y="75"/>
                </a:cubicBezTo>
                <a:cubicBezTo>
                  <a:pt x="155" y="75"/>
                  <a:pt x="155" y="75"/>
                  <a:pt x="155" y="75"/>
                </a:cubicBezTo>
                <a:cubicBezTo>
                  <a:pt x="155" y="0"/>
                  <a:pt x="155" y="0"/>
                  <a:pt x="155" y="0"/>
                </a:cubicBezTo>
                <a:lnTo>
                  <a:pt x="38" y="0"/>
                </a:lnTo>
                <a:close/>
              </a:path>
            </a:pathLst>
          </a:custGeom>
          <a:solidFill>
            <a:srgbClr val="4857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147"/>
          <p:cNvSpPr>
            <a:spLocks/>
          </p:cNvSpPr>
          <p:nvPr/>
        </p:nvSpPr>
        <p:spPr bwMode="auto">
          <a:xfrm>
            <a:off x="10343198" y="2065021"/>
            <a:ext cx="61913" cy="30163"/>
          </a:xfrm>
          <a:custGeom>
            <a:avLst/>
            <a:gdLst>
              <a:gd name="T0" fmla="*/ 38 w 155"/>
              <a:gd name="T1" fmla="*/ 0 h 75"/>
              <a:gd name="T2" fmla="*/ 0 w 155"/>
              <a:gd name="T3" fmla="*/ 38 h 75"/>
              <a:gd name="T4" fmla="*/ 38 w 155"/>
              <a:gd name="T5" fmla="*/ 75 h 75"/>
              <a:gd name="T6" fmla="*/ 155 w 155"/>
              <a:gd name="T7" fmla="*/ 75 h 75"/>
              <a:gd name="T8" fmla="*/ 155 w 155"/>
              <a:gd name="T9" fmla="*/ 0 h 75"/>
              <a:gd name="T10" fmla="*/ 38 w 155"/>
              <a:gd name="T11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5" h="75">
                <a:moveTo>
                  <a:pt x="38" y="0"/>
                </a:moveTo>
                <a:cubicBezTo>
                  <a:pt x="17" y="0"/>
                  <a:pt x="0" y="17"/>
                  <a:pt x="0" y="38"/>
                </a:cubicBezTo>
                <a:cubicBezTo>
                  <a:pt x="0" y="58"/>
                  <a:pt x="17" y="75"/>
                  <a:pt x="38" y="75"/>
                </a:cubicBezTo>
                <a:cubicBezTo>
                  <a:pt x="155" y="75"/>
                  <a:pt x="155" y="75"/>
                  <a:pt x="155" y="75"/>
                </a:cubicBezTo>
                <a:cubicBezTo>
                  <a:pt x="155" y="0"/>
                  <a:pt x="155" y="0"/>
                  <a:pt x="155" y="0"/>
                </a:cubicBezTo>
                <a:lnTo>
                  <a:pt x="38" y="0"/>
                </a:lnTo>
                <a:close/>
              </a:path>
            </a:pathLst>
          </a:custGeom>
          <a:solidFill>
            <a:srgbClr val="4857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148"/>
          <p:cNvSpPr>
            <a:spLocks/>
          </p:cNvSpPr>
          <p:nvPr/>
        </p:nvSpPr>
        <p:spPr bwMode="auto">
          <a:xfrm>
            <a:off x="10305098" y="2366646"/>
            <a:ext cx="98425" cy="30163"/>
          </a:xfrm>
          <a:custGeom>
            <a:avLst/>
            <a:gdLst>
              <a:gd name="T0" fmla="*/ 38 w 244"/>
              <a:gd name="T1" fmla="*/ 0 h 74"/>
              <a:gd name="T2" fmla="*/ 0 w 244"/>
              <a:gd name="T3" fmla="*/ 37 h 74"/>
              <a:gd name="T4" fmla="*/ 38 w 244"/>
              <a:gd name="T5" fmla="*/ 74 h 74"/>
              <a:gd name="T6" fmla="*/ 244 w 244"/>
              <a:gd name="T7" fmla="*/ 74 h 74"/>
              <a:gd name="T8" fmla="*/ 244 w 244"/>
              <a:gd name="T9" fmla="*/ 0 h 74"/>
              <a:gd name="T10" fmla="*/ 38 w 244"/>
              <a:gd name="T11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4" h="74">
                <a:moveTo>
                  <a:pt x="38" y="0"/>
                </a:moveTo>
                <a:cubicBezTo>
                  <a:pt x="17" y="0"/>
                  <a:pt x="0" y="16"/>
                  <a:pt x="0" y="37"/>
                </a:cubicBezTo>
                <a:cubicBezTo>
                  <a:pt x="0" y="58"/>
                  <a:pt x="17" y="74"/>
                  <a:pt x="38" y="74"/>
                </a:cubicBezTo>
                <a:cubicBezTo>
                  <a:pt x="244" y="74"/>
                  <a:pt x="244" y="74"/>
                  <a:pt x="244" y="74"/>
                </a:cubicBezTo>
                <a:cubicBezTo>
                  <a:pt x="244" y="0"/>
                  <a:pt x="244" y="0"/>
                  <a:pt x="244" y="0"/>
                </a:cubicBezTo>
                <a:lnTo>
                  <a:pt x="38" y="0"/>
                </a:lnTo>
                <a:close/>
              </a:path>
            </a:pathLst>
          </a:custGeom>
          <a:solidFill>
            <a:srgbClr val="4857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149"/>
          <p:cNvSpPr>
            <a:spLocks/>
          </p:cNvSpPr>
          <p:nvPr/>
        </p:nvSpPr>
        <p:spPr bwMode="auto">
          <a:xfrm>
            <a:off x="10343198" y="2185671"/>
            <a:ext cx="61913" cy="30163"/>
          </a:xfrm>
          <a:custGeom>
            <a:avLst/>
            <a:gdLst>
              <a:gd name="T0" fmla="*/ 38 w 155"/>
              <a:gd name="T1" fmla="*/ 0 h 75"/>
              <a:gd name="T2" fmla="*/ 0 w 155"/>
              <a:gd name="T3" fmla="*/ 38 h 75"/>
              <a:gd name="T4" fmla="*/ 38 w 155"/>
              <a:gd name="T5" fmla="*/ 75 h 75"/>
              <a:gd name="T6" fmla="*/ 155 w 155"/>
              <a:gd name="T7" fmla="*/ 75 h 75"/>
              <a:gd name="T8" fmla="*/ 155 w 155"/>
              <a:gd name="T9" fmla="*/ 0 h 75"/>
              <a:gd name="T10" fmla="*/ 38 w 155"/>
              <a:gd name="T11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5" h="75">
                <a:moveTo>
                  <a:pt x="38" y="0"/>
                </a:moveTo>
                <a:cubicBezTo>
                  <a:pt x="17" y="0"/>
                  <a:pt x="0" y="17"/>
                  <a:pt x="0" y="38"/>
                </a:cubicBezTo>
                <a:cubicBezTo>
                  <a:pt x="0" y="58"/>
                  <a:pt x="17" y="75"/>
                  <a:pt x="38" y="75"/>
                </a:cubicBezTo>
                <a:cubicBezTo>
                  <a:pt x="155" y="75"/>
                  <a:pt x="155" y="75"/>
                  <a:pt x="155" y="75"/>
                </a:cubicBezTo>
                <a:cubicBezTo>
                  <a:pt x="155" y="0"/>
                  <a:pt x="155" y="0"/>
                  <a:pt x="155" y="0"/>
                </a:cubicBezTo>
                <a:lnTo>
                  <a:pt x="38" y="0"/>
                </a:lnTo>
                <a:close/>
              </a:path>
            </a:pathLst>
          </a:custGeom>
          <a:solidFill>
            <a:srgbClr val="4857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Freeform 150"/>
          <p:cNvSpPr>
            <a:spLocks/>
          </p:cNvSpPr>
          <p:nvPr/>
        </p:nvSpPr>
        <p:spPr bwMode="auto">
          <a:xfrm>
            <a:off x="10343198" y="2245996"/>
            <a:ext cx="61913" cy="30163"/>
          </a:xfrm>
          <a:custGeom>
            <a:avLst/>
            <a:gdLst>
              <a:gd name="T0" fmla="*/ 38 w 155"/>
              <a:gd name="T1" fmla="*/ 0 h 74"/>
              <a:gd name="T2" fmla="*/ 0 w 155"/>
              <a:gd name="T3" fmla="*/ 37 h 74"/>
              <a:gd name="T4" fmla="*/ 38 w 155"/>
              <a:gd name="T5" fmla="*/ 74 h 74"/>
              <a:gd name="T6" fmla="*/ 155 w 155"/>
              <a:gd name="T7" fmla="*/ 74 h 74"/>
              <a:gd name="T8" fmla="*/ 155 w 155"/>
              <a:gd name="T9" fmla="*/ 0 h 74"/>
              <a:gd name="T10" fmla="*/ 38 w 155"/>
              <a:gd name="T11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5" h="74">
                <a:moveTo>
                  <a:pt x="38" y="0"/>
                </a:moveTo>
                <a:cubicBezTo>
                  <a:pt x="17" y="0"/>
                  <a:pt x="0" y="16"/>
                  <a:pt x="0" y="37"/>
                </a:cubicBezTo>
                <a:cubicBezTo>
                  <a:pt x="0" y="58"/>
                  <a:pt x="17" y="74"/>
                  <a:pt x="38" y="74"/>
                </a:cubicBezTo>
                <a:cubicBezTo>
                  <a:pt x="155" y="74"/>
                  <a:pt x="155" y="74"/>
                  <a:pt x="155" y="74"/>
                </a:cubicBezTo>
                <a:cubicBezTo>
                  <a:pt x="155" y="0"/>
                  <a:pt x="155" y="0"/>
                  <a:pt x="155" y="0"/>
                </a:cubicBezTo>
                <a:lnTo>
                  <a:pt x="38" y="0"/>
                </a:lnTo>
                <a:close/>
              </a:path>
            </a:pathLst>
          </a:custGeom>
          <a:solidFill>
            <a:srgbClr val="4857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151"/>
          <p:cNvSpPr>
            <a:spLocks/>
          </p:cNvSpPr>
          <p:nvPr/>
        </p:nvSpPr>
        <p:spPr bwMode="auto">
          <a:xfrm>
            <a:off x="10343198" y="2306321"/>
            <a:ext cx="61913" cy="30163"/>
          </a:xfrm>
          <a:custGeom>
            <a:avLst/>
            <a:gdLst>
              <a:gd name="T0" fmla="*/ 38 w 155"/>
              <a:gd name="T1" fmla="*/ 0 h 75"/>
              <a:gd name="T2" fmla="*/ 0 w 155"/>
              <a:gd name="T3" fmla="*/ 37 h 75"/>
              <a:gd name="T4" fmla="*/ 38 w 155"/>
              <a:gd name="T5" fmla="*/ 75 h 75"/>
              <a:gd name="T6" fmla="*/ 155 w 155"/>
              <a:gd name="T7" fmla="*/ 75 h 75"/>
              <a:gd name="T8" fmla="*/ 155 w 155"/>
              <a:gd name="T9" fmla="*/ 0 h 75"/>
              <a:gd name="T10" fmla="*/ 38 w 155"/>
              <a:gd name="T11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5" h="75">
                <a:moveTo>
                  <a:pt x="38" y="0"/>
                </a:moveTo>
                <a:cubicBezTo>
                  <a:pt x="17" y="0"/>
                  <a:pt x="0" y="17"/>
                  <a:pt x="0" y="37"/>
                </a:cubicBezTo>
                <a:cubicBezTo>
                  <a:pt x="0" y="58"/>
                  <a:pt x="17" y="75"/>
                  <a:pt x="38" y="75"/>
                </a:cubicBezTo>
                <a:cubicBezTo>
                  <a:pt x="155" y="75"/>
                  <a:pt x="155" y="75"/>
                  <a:pt x="155" y="75"/>
                </a:cubicBezTo>
                <a:cubicBezTo>
                  <a:pt x="155" y="0"/>
                  <a:pt x="155" y="0"/>
                  <a:pt x="155" y="0"/>
                </a:cubicBezTo>
                <a:lnTo>
                  <a:pt x="38" y="0"/>
                </a:lnTo>
                <a:close/>
              </a:path>
            </a:pathLst>
          </a:custGeom>
          <a:solidFill>
            <a:srgbClr val="4857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152"/>
          <p:cNvSpPr>
            <a:spLocks/>
          </p:cNvSpPr>
          <p:nvPr/>
        </p:nvSpPr>
        <p:spPr bwMode="auto">
          <a:xfrm>
            <a:off x="10305098" y="2607946"/>
            <a:ext cx="98425" cy="30163"/>
          </a:xfrm>
          <a:custGeom>
            <a:avLst/>
            <a:gdLst>
              <a:gd name="T0" fmla="*/ 38 w 244"/>
              <a:gd name="T1" fmla="*/ 0 h 75"/>
              <a:gd name="T2" fmla="*/ 0 w 244"/>
              <a:gd name="T3" fmla="*/ 38 h 75"/>
              <a:gd name="T4" fmla="*/ 38 w 244"/>
              <a:gd name="T5" fmla="*/ 75 h 75"/>
              <a:gd name="T6" fmla="*/ 244 w 244"/>
              <a:gd name="T7" fmla="*/ 75 h 75"/>
              <a:gd name="T8" fmla="*/ 244 w 244"/>
              <a:gd name="T9" fmla="*/ 0 h 75"/>
              <a:gd name="T10" fmla="*/ 38 w 244"/>
              <a:gd name="T11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4" h="75">
                <a:moveTo>
                  <a:pt x="38" y="0"/>
                </a:moveTo>
                <a:cubicBezTo>
                  <a:pt x="17" y="0"/>
                  <a:pt x="0" y="17"/>
                  <a:pt x="0" y="38"/>
                </a:cubicBezTo>
                <a:cubicBezTo>
                  <a:pt x="0" y="58"/>
                  <a:pt x="17" y="75"/>
                  <a:pt x="38" y="75"/>
                </a:cubicBezTo>
                <a:cubicBezTo>
                  <a:pt x="244" y="75"/>
                  <a:pt x="244" y="75"/>
                  <a:pt x="244" y="75"/>
                </a:cubicBezTo>
                <a:cubicBezTo>
                  <a:pt x="244" y="0"/>
                  <a:pt x="244" y="0"/>
                  <a:pt x="244" y="0"/>
                </a:cubicBezTo>
                <a:lnTo>
                  <a:pt x="38" y="0"/>
                </a:lnTo>
                <a:close/>
              </a:path>
            </a:pathLst>
          </a:custGeom>
          <a:solidFill>
            <a:srgbClr val="4857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153"/>
          <p:cNvSpPr>
            <a:spLocks/>
          </p:cNvSpPr>
          <p:nvPr/>
        </p:nvSpPr>
        <p:spPr bwMode="auto">
          <a:xfrm>
            <a:off x="10343198" y="2426971"/>
            <a:ext cx="61913" cy="30163"/>
          </a:xfrm>
          <a:custGeom>
            <a:avLst/>
            <a:gdLst>
              <a:gd name="T0" fmla="*/ 38 w 155"/>
              <a:gd name="T1" fmla="*/ 0 h 75"/>
              <a:gd name="T2" fmla="*/ 0 w 155"/>
              <a:gd name="T3" fmla="*/ 37 h 75"/>
              <a:gd name="T4" fmla="*/ 38 w 155"/>
              <a:gd name="T5" fmla="*/ 75 h 75"/>
              <a:gd name="T6" fmla="*/ 155 w 155"/>
              <a:gd name="T7" fmla="*/ 75 h 75"/>
              <a:gd name="T8" fmla="*/ 155 w 155"/>
              <a:gd name="T9" fmla="*/ 0 h 75"/>
              <a:gd name="T10" fmla="*/ 38 w 155"/>
              <a:gd name="T11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5" h="75">
                <a:moveTo>
                  <a:pt x="38" y="0"/>
                </a:moveTo>
                <a:cubicBezTo>
                  <a:pt x="17" y="0"/>
                  <a:pt x="0" y="17"/>
                  <a:pt x="0" y="37"/>
                </a:cubicBezTo>
                <a:cubicBezTo>
                  <a:pt x="0" y="58"/>
                  <a:pt x="17" y="75"/>
                  <a:pt x="38" y="75"/>
                </a:cubicBezTo>
                <a:cubicBezTo>
                  <a:pt x="155" y="75"/>
                  <a:pt x="155" y="75"/>
                  <a:pt x="155" y="75"/>
                </a:cubicBezTo>
                <a:cubicBezTo>
                  <a:pt x="155" y="0"/>
                  <a:pt x="155" y="0"/>
                  <a:pt x="155" y="0"/>
                </a:cubicBezTo>
                <a:lnTo>
                  <a:pt x="38" y="0"/>
                </a:lnTo>
                <a:close/>
              </a:path>
            </a:pathLst>
          </a:custGeom>
          <a:solidFill>
            <a:srgbClr val="4857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Freeform 154"/>
          <p:cNvSpPr>
            <a:spLocks/>
          </p:cNvSpPr>
          <p:nvPr/>
        </p:nvSpPr>
        <p:spPr bwMode="auto">
          <a:xfrm>
            <a:off x="10343198" y="2487296"/>
            <a:ext cx="61913" cy="30163"/>
          </a:xfrm>
          <a:custGeom>
            <a:avLst/>
            <a:gdLst>
              <a:gd name="T0" fmla="*/ 38 w 155"/>
              <a:gd name="T1" fmla="*/ 0 h 75"/>
              <a:gd name="T2" fmla="*/ 0 w 155"/>
              <a:gd name="T3" fmla="*/ 38 h 75"/>
              <a:gd name="T4" fmla="*/ 38 w 155"/>
              <a:gd name="T5" fmla="*/ 75 h 75"/>
              <a:gd name="T6" fmla="*/ 155 w 155"/>
              <a:gd name="T7" fmla="*/ 75 h 75"/>
              <a:gd name="T8" fmla="*/ 155 w 155"/>
              <a:gd name="T9" fmla="*/ 0 h 75"/>
              <a:gd name="T10" fmla="*/ 38 w 155"/>
              <a:gd name="T11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5" h="75">
                <a:moveTo>
                  <a:pt x="38" y="0"/>
                </a:moveTo>
                <a:cubicBezTo>
                  <a:pt x="17" y="0"/>
                  <a:pt x="0" y="17"/>
                  <a:pt x="0" y="38"/>
                </a:cubicBezTo>
                <a:cubicBezTo>
                  <a:pt x="0" y="58"/>
                  <a:pt x="17" y="75"/>
                  <a:pt x="38" y="75"/>
                </a:cubicBezTo>
                <a:cubicBezTo>
                  <a:pt x="155" y="75"/>
                  <a:pt x="155" y="75"/>
                  <a:pt x="155" y="75"/>
                </a:cubicBezTo>
                <a:cubicBezTo>
                  <a:pt x="155" y="0"/>
                  <a:pt x="155" y="0"/>
                  <a:pt x="155" y="0"/>
                </a:cubicBezTo>
                <a:lnTo>
                  <a:pt x="38" y="0"/>
                </a:lnTo>
                <a:close/>
              </a:path>
            </a:pathLst>
          </a:custGeom>
          <a:solidFill>
            <a:srgbClr val="4857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Freeform 155"/>
          <p:cNvSpPr>
            <a:spLocks/>
          </p:cNvSpPr>
          <p:nvPr/>
        </p:nvSpPr>
        <p:spPr bwMode="auto">
          <a:xfrm>
            <a:off x="10343198" y="2547621"/>
            <a:ext cx="61913" cy="30163"/>
          </a:xfrm>
          <a:custGeom>
            <a:avLst/>
            <a:gdLst>
              <a:gd name="T0" fmla="*/ 38 w 155"/>
              <a:gd name="T1" fmla="*/ 0 h 75"/>
              <a:gd name="T2" fmla="*/ 0 w 155"/>
              <a:gd name="T3" fmla="*/ 37 h 75"/>
              <a:gd name="T4" fmla="*/ 38 w 155"/>
              <a:gd name="T5" fmla="*/ 75 h 75"/>
              <a:gd name="T6" fmla="*/ 155 w 155"/>
              <a:gd name="T7" fmla="*/ 75 h 75"/>
              <a:gd name="T8" fmla="*/ 155 w 155"/>
              <a:gd name="T9" fmla="*/ 0 h 75"/>
              <a:gd name="T10" fmla="*/ 38 w 155"/>
              <a:gd name="T11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5" h="75">
                <a:moveTo>
                  <a:pt x="38" y="0"/>
                </a:moveTo>
                <a:cubicBezTo>
                  <a:pt x="17" y="0"/>
                  <a:pt x="0" y="17"/>
                  <a:pt x="0" y="37"/>
                </a:cubicBezTo>
                <a:cubicBezTo>
                  <a:pt x="0" y="58"/>
                  <a:pt x="17" y="75"/>
                  <a:pt x="38" y="75"/>
                </a:cubicBezTo>
                <a:cubicBezTo>
                  <a:pt x="155" y="75"/>
                  <a:pt x="155" y="75"/>
                  <a:pt x="155" y="75"/>
                </a:cubicBezTo>
                <a:cubicBezTo>
                  <a:pt x="155" y="0"/>
                  <a:pt x="155" y="0"/>
                  <a:pt x="155" y="0"/>
                </a:cubicBezTo>
                <a:lnTo>
                  <a:pt x="38" y="0"/>
                </a:lnTo>
                <a:close/>
              </a:path>
            </a:pathLst>
          </a:custGeom>
          <a:solidFill>
            <a:srgbClr val="4857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156"/>
          <p:cNvSpPr>
            <a:spLocks noEditPoints="1"/>
          </p:cNvSpPr>
          <p:nvPr/>
        </p:nvSpPr>
        <p:spPr bwMode="auto">
          <a:xfrm>
            <a:off x="9987598" y="1661796"/>
            <a:ext cx="466725" cy="1327150"/>
          </a:xfrm>
          <a:custGeom>
            <a:avLst/>
            <a:gdLst>
              <a:gd name="T0" fmla="*/ 581 w 1163"/>
              <a:gd name="T1" fmla="*/ 0 h 3310"/>
              <a:gd name="T2" fmla="*/ 0 w 1163"/>
              <a:gd name="T3" fmla="*/ 582 h 3310"/>
              <a:gd name="T4" fmla="*/ 0 w 1163"/>
              <a:gd name="T5" fmla="*/ 2728 h 3310"/>
              <a:gd name="T6" fmla="*/ 581 w 1163"/>
              <a:gd name="T7" fmla="*/ 3310 h 3310"/>
              <a:gd name="T8" fmla="*/ 1163 w 1163"/>
              <a:gd name="T9" fmla="*/ 2728 h 3310"/>
              <a:gd name="T10" fmla="*/ 1163 w 1163"/>
              <a:gd name="T11" fmla="*/ 582 h 3310"/>
              <a:gd name="T12" fmla="*/ 581 w 1163"/>
              <a:gd name="T13" fmla="*/ 0 h 3310"/>
              <a:gd name="T14" fmla="*/ 1033 w 1163"/>
              <a:gd name="T15" fmla="*/ 2728 h 3310"/>
              <a:gd name="T16" fmla="*/ 581 w 1163"/>
              <a:gd name="T17" fmla="*/ 3180 h 3310"/>
              <a:gd name="T18" fmla="*/ 129 w 1163"/>
              <a:gd name="T19" fmla="*/ 2728 h 3310"/>
              <a:gd name="T20" fmla="*/ 129 w 1163"/>
              <a:gd name="T21" fmla="*/ 581 h 3310"/>
              <a:gd name="T22" fmla="*/ 581 w 1163"/>
              <a:gd name="T23" fmla="*/ 130 h 3310"/>
              <a:gd name="T24" fmla="*/ 1033 w 1163"/>
              <a:gd name="T25" fmla="*/ 581 h 3310"/>
              <a:gd name="T26" fmla="*/ 1033 w 1163"/>
              <a:gd name="T27" fmla="*/ 2728 h 3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63" h="3310">
                <a:moveTo>
                  <a:pt x="581" y="0"/>
                </a:moveTo>
                <a:cubicBezTo>
                  <a:pt x="260" y="0"/>
                  <a:pt x="0" y="260"/>
                  <a:pt x="0" y="582"/>
                </a:cubicBezTo>
                <a:cubicBezTo>
                  <a:pt x="0" y="2728"/>
                  <a:pt x="0" y="2728"/>
                  <a:pt x="0" y="2728"/>
                </a:cubicBezTo>
                <a:cubicBezTo>
                  <a:pt x="0" y="3050"/>
                  <a:pt x="260" y="3310"/>
                  <a:pt x="581" y="3310"/>
                </a:cubicBezTo>
                <a:cubicBezTo>
                  <a:pt x="903" y="3310"/>
                  <a:pt x="1163" y="3050"/>
                  <a:pt x="1163" y="2728"/>
                </a:cubicBezTo>
                <a:cubicBezTo>
                  <a:pt x="1163" y="582"/>
                  <a:pt x="1163" y="582"/>
                  <a:pt x="1163" y="582"/>
                </a:cubicBezTo>
                <a:cubicBezTo>
                  <a:pt x="1163" y="260"/>
                  <a:pt x="903" y="0"/>
                  <a:pt x="581" y="0"/>
                </a:cubicBezTo>
                <a:close/>
                <a:moveTo>
                  <a:pt x="1033" y="2728"/>
                </a:moveTo>
                <a:cubicBezTo>
                  <a:pt x="1033" y="2977"/>
                  <a:pt x="830" y="3180"/>
                  <a:pt x="581" y="3180"/>
                </a:cubicBezTo>
                <a:cubicBezTo>
                  <a:pt x="332" y="3180"/>
                  <a:pt x="129" y="2977"/>
                  <a:pt x="129" y="2728"/>
                </a:cubicBezTo>
                <a:cubicBezTo>
                  <a:pt x="129" y="581"/>
                  <a:pt x="129" y="581"/>
                  <a:pt x="129" y="581"/>
                </a:cubicBezTo>
                <a:cubicBezTo>
                  <a:pt x="129" y="332"/>
                  <a:pt x="332" y="130"/>
                  <a:pt x="581" y="130"/>
                </a:cubicBezTo>
                <a:cubicBezTo>
                  <a:pt x="830" y="130"/>
                  <a:pt x="1033" y="332"/>
                  <a:pt x="1033" y="581"/>
                </a:cubicBezTo>
                <a:lnTo>
                  <a:pt x="1033" y="2728"/>
                </a:lnTo>
                <a:close/>
              </a:path>
            </a:pathLst>
          </a:custGeom>
          <a:solidFill>
            <a:srgbClr val="ACB1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Freeform 157"/>
          <p:cNvSpPr>
            <a:spLocks noEditPoints="1"/>
          </p:cNvSpPr>
          <p:nvPr/>
        </p:nvSpPr>
        <p:spPr bwMode="auto">
          <a:xfrm>
            <a:off x="9987598" y="1661796"/>
            <a:ext cx="466725" cy="1327150"/>
          </a:xfrm>
          <a:custGeom>
            <a:avLst/>
            <a:gdLst>
              <a:gd name="T0" fmla="*/ 581 w 1163"/>
              <a:gd name="T1" fmla="*/ 0 h 3310"/>
              <a:gd name="T2" fmla="*/ 0 w 1163"/>
              <a:gd name="T3" fmla="*/ 582 h 3310"/>
              <a:gd name="T4" fmla="*/ 0 w 1163"/>
              <a:gd name="T5" fmla="*/ 2728 h 3310"/>
              <a:gd name="T6" fmla="*/ 581 w 1163"/>
              <a:gd name="T7" fmla="*/ 3310 h 3310"/>
              <a:gd name="T8" fmla="*/ 1163 w 1163"/>
              <a:gd name="T9" fmla="*/ 2728 h 3310"/>
              <a:gd name="T10" fmla="*/ 1163 w 1163"/>
              <a:gd name="T11" fmla="*/ 582 h 3310"/>
              <a:gd name="T12" fmla="*/ 581 w 1163"/>
              <a:gd name="T13" fmla="*/ 0 h 3310"/>
              <a:gd name="T14" fmla="*/ 1033 w 1163"/>
              <a:gd name="T15" fmla="*/ 2728 h 3310"/>
              <a:gd name="T16" fmla="*/ 581 w 1163"/>
              <a:gd name="T17" fmla="*/ 3180 h 3310"/>
              <a:gd name="T18" fmla="*/ 129 w 1163"/>
              <a:gd name="T19" fmla="*/ 2728 h 3310"/>
              <a:gd name="T20" fmla="*/ 129 w 1163"/>
              <a:gd name="T21" fmla="*/ 581 h 3310"/>
              <a:gd name="T22" fmla="*/ 581 w 1163"/>
              <a:gd name="T23" fmla="*/ 130 h 3310"/>
              <a:gd name="T24" fmla="*/ 1033 w 1163"/>
              <a:gd name="T25" fmla="*/ 581 h 3310"/>
              <a:gd name="T26" fmla="*/ 1033 w 1163"/>
              <a:gd name="T27" fmla="*/ 2728 h 3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63" h="3310">
                <a:moveTo>
                  <a:pt x="581" y="0"/>
                </a:moveTo>
                <a:cubicBezTo>
                  <a:pt x="260" y="0"/>
                  <a:pt x="0" y="260"/>
                  <a:pt x="0" y="582"/>
                </a:cubicBezTo>
                <a:cubicBezTo>
                  <a:pt x="0" y="2728"/>
                  <a:pt x="0" y="2728"/>
                  <a:pt x="0" y="2728"/>
                </a:cubicBezTo>
                <a:cubicBezTo>
                  <a:pt x="0" y="3050"/>
                  <a:pt x="260" y="3310"/>
                  <a:pt x="581" y="3310"/>
                </a:cubicBezTo>
                <a:cubicBezTo>
                  <a:pt x="903" y="3310"/>
                  <a:pt x="1163" y="3050"/>
                  <a:pt x="1163" y="2728"/>
                </a:cubicBezTo>
                <a:cubicBezTo>
                  <a:pt x="1163" y="582"/>
                  <a:pt x="1163" y="582"/>
                  <a:pt x="1163" y="582"/>
                </a:cubicBezTo>
                <a:cubicBezTo>
                  <a:pt x="1163" y="260"/>
                  <a:pt x="903" y="0"/>
                  <a:pt x="581" y="0"/>
                </a:cubicBezTo>
                <a:close/>
                <a:moveTo>
                  <a:pt x="1033" y="2728"/>
                </a:moveTo>
                <a:cubicBezTo>
                  <a:pt x="1033" y="2977"/>
                  <a:pt x="830" y="3180"/>
                  <a:pt x="581" y="3180"/>
                </a:cubicBezTo>
                <a:cubicBezTo>
                  <a:pt x="332" y="3180"/>
                  <a:pt x="129" y="2977"/>
                  <a:pt x="129" y="2728"/>
                </a:cubicBezTo>
                <a:cubicBezTo>
                  <a:pt x="129" y="581"/>
                  <a:pt x="129" y="581"/>
                  <a:pt x="129" y="581"/>
                </a:cubicBezTo>
                <a:cubicBezTo>
                  <a:pt x="129" y="332"/>
                  <a:pt x="332" y="130"/>
                  <a:pt x="581" y="130"/>
                </a:cubicBezTo>
                <a:cubicBezTo>
                  <a:pt x="830" y="130"/>
                  <a:pt x="1033" y="332"/>
                  <a:pt x="1033" y="581"/>
                </a:cubicBezTo>
                <a:lnTo>
                  <a:pt x="1033" y="2728"/>
                </a:lnTo>
                <a:close/>
              </a:path>
            </a:pathLst>
          </a:custGeom>
          <a:solidFill>
            <a:srgbClr val="4857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Freeform 158"/>
          <p:cNvSpPr>
            <a:spLocks/>
          </p:cNvSpPr>
          <p:nvPr/>
        </p:nvSpPr>
        <p:spPr bwMode="auto">
          <a:xfrm>
            <a:off x="6696711" y="1152208"/>
            <a:ext cx="547688" cy="1003300"/>
          </a:xfrm>
          <a:custGeom>
            <a:avLst/>
            <a:gdLst>
              <a:gd name="T0" fmla="*/ 700 w 1368"/>
              <a:gd name="T1" fmla="*/ 2504 h 2504"/>
              <a:gd name="T2" fmla="*/ 415 w 1368"/>
              <a:gd name="T3" fmla="*/ 2219 h 2504"/>
              <a:gd name="T4" fmla="*/ 415 w 1368"/>
              <a:gd name="T5" fmla="*/ 2161 h 2504"/>
              <a:gd name="T6" fmla="*/ 149 w 1368"/>
              <a:gd name="T7" fmla="*/ 1720 h 2504"/>
              <a:gd name="T8" fmla="*/ 149 w 1368"/>
              <a:gd name="T9" fmla="*/ 589 h 2504"/>
              <a:gd name="T10" fmla="*/ 0 w 1368"/>
              <a:gd name="T11" fmla="*/ 319 h 2504"/>
              <a:gd name="T12" fmla="*/ 319 w 1368"/>
              <a:gd name="T13" fmla="*/ 0 h 2504"/>
              <a:gd name="T14" fmla="*/ 1049 w 1368"/>
              <a:gd name="T15" fmla="*/ 0 h 2504"/>
              <a:gd name="T16" fmla="*/ 1368 w 1368"/>
              <a:gd name="T17" fmla="*/ 319 h 2504"/>
              <a:gd name="T18" fmla="*/ 1220 w 1368"/>
              <a:gd name="T19" fmla="*/ 589 h 2504"/>
              <a:gd name="T20" fmla="*/ 1220 w 1368"/>
              <a:gd name="T21" fmla="*/ 1720 h 2504"/>
              <a:gd name="T22" fmla="*/ 986 w 1368"/>
              <a:gd name="T23" fmla="*/ 2142 h 2504"/>
              <a:gd name="T24" fmla="*/ 986 w 1368"/>
              <a:gd name="T25" fmla="*/ 2219 h 2504"/>
              <a:gd name="T26" fmla="*/ 700 w 1368"/>
              <a:gd name="T27" fmla="*/ 2504 h 2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68" h="2504">
                <a:moveTo>
                  <a:pt x="700" y="2504"/>
                </a:moveTo>
                <a:cubicBezTo>
                  <a:pt x="543" y="2504"/>
                  <a:pt x="415" y="2376"/>
                  <a:pt x="415" y="2219"/>
                </a:cubicBezTo>
                <a:cubicBezTo>
                  <a:pt x="415" y="2161"/>
                  <a:pt x="415" y="2161"/>
                  <a:pt x="415" y="2161"/>
                </a:cubicBezTo>
                <a:cubicBezTo>
                  <a:pt x="252" y="2076"/>
                  <a:pt x="149" y="1908"/>
                  <a:pt x="149" y="1720"/>
                </a:cubicBezTo>
                <a:cubicBezTo>
                  <a:pt x="149" y="589"/>
                  <a:pt x="149" y="589"/>
                  <a:pt x="149" y="589"/>
                </a:cubicBezTo>
                <a:cubicBezTo>
                  <a:pt x="58" y="532"/>
                  <a:pt x="0" y="431"/>
                  <a:pt x="0" y="319"/>
                </a:cubicBezTo>
                <a:cubicBezTo>
                  <a:pt x="0" y="143"/>
                  <a:pt x="143" y="0"/>
                  <a:pt x="319" y="0"/>
                </a:cubicBezTo>
                <a:cubicBezTo>
                  <a:pt x="1049" y="0"/>
                  <a:pt x="1049" y="0"/>
                  <a:pt x="1049" y="0"/>
                </a:cubicBezTo>
                <a:cubicBezTo>
                  <a:pt x="1225" y="0"/>
                  <a:pt x="1368" y="143"/>
                  <a:pt x="1368" y="319"/>
                </a:cubicBezTo>
                <a:cubicBezTo>
                  <a:pt x="1368" y="431"/>
                  <a:pt x="1311" y="531"/>
                  <a:pt x="1220" y="589"/>
                </a:cubicBezTo>
                <a:cubicBezTo>
                  <a:pt x="1220" y="1720"/>
                  <a:pt x="1220" y="1720"/>
                  <a:pt x="1220" y="1720"/>
                </a:cubicBezTo>
                <a:cubicBezTo>
                  <a:pt x="1220" y="1894"/>
                  <a:pt x="1130" y="2051"/>
                  <a:pt x="986" y="2142"/>
                </a:cubicBezTo>
                <a:cubicBezTo>
                  <a:pt x="986" y="2219"/>
                  <a:pt x="986" y="2219"/>
                  <a:pt x="986" y="2219"/>
                </a:cubicBezTo>
                <a:cubicBezTo>
                  <a:pt x="986" y="2376"/>
                  <a:pt x="858" y="2504"/>
                  <a:pt x="700" y="2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159"/>
          <p:cNvSpPr>
            <a:spLocks/>
          </p:cNvSpPr>
          <p:nvPr/>
        </p:nvSpPr>
        <p:spPr bwMode="auto">
          <a:xfrm>
            <a:off x="6745923" y="1201421"/>
            <a:ext cx="449263" cy="904875"/>
          </a:xfrm>
          <a:custGeom>
            <a:avLst/>
            <a:gdLst>
              <a:gd name="T0" fmla="*/ 925 w 1120"/>
              <a:gd name="T1" fmla="*/ 0 h 2256"/>
              <a:gd name="T2" fmla="*/ 195 w 1120"/>
              <a:gd name="T3" fmla="*/ 0 h 2256"/>
              <a:gd name="T4" fmla="*/ 0 w 1120"/>
              <a:gd name="T5" fmla="*/ 195 h 2256"/>
              <a:gd name="T6" fmla="*/ 149 w 1120"/>
              <a:gd name="T7" fmla="*/ 384 h 2256"/>
              <a:gd name="T8" fmla="*/ 149 w 1120"/>
              <a:gd name="T9" fmla="*/ 1596 h 2256"/>
              <a:gd name="T10" fmla="*/ 415 w 1120"/>
              <a:gd name="T11" fmla="*/ 1954 h 2256"/>
              <a:gd name="T12" fmla="*/ 415 w 1120"/>
              <a:gd name="T13" fmla="*/ 2095 h 2256"/>
              <a:gd name="T14" fmla="*/ 576 w 1120"/>
              <a:gd name="T15" fmla="*/ 2256 h 2256"/>
              <a:gd name="T16" fmla="*/ 738 w 1120"/>
              <a:gd name="T17" fmla="*/ 2095 h 2256"/>
              <a:gd name="T18" fmla="*/ 738 w 1120"/>
              <a:gd name="T19" fmla="*/ 1943 h 2256"/>
              <a:gd name="T20" fmla="*/ 971 w 1120"/>
              <a:gd name="T21" fmla="*/ 1596 h 2256"/>
              <a:gd name="T22" fmla="*/ 971 w 1120"/>
              <a:gd name="T23" fmla="*/ 384 h 2256"/>
              <a:gd name="T24" fmla="*/ 1120 w 1120"/>
              <a:gd name="T25" fmla="*/ 195 h 2256"/>
              <a:gd name="T26" fmla="*/ 925 w 1120"/>
              <a:gd name="T27" fmla="*/ 0 h 2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20" h="2256">
                <a:moveTo>
                  <a:pt x="925" y="0"/>
                </a:moveTo>
                <a:cubicBezTo>
                  <a:pt x="195" y="0"/>
                  <a:pt x="195" y="0"/>
                  <a:pt x="195" y="0"/>
                </a:cubicBezTo>
                <a:cubicBezTo>
                  <a:pt x="87" y="0"/>
                  <a:pt x="0" y="87"/>
                  <a:pt x="0" y="195"/>
                </a:cubicBezTo>
                <a:cubicBezTo>
                  <a:pt x="0" y="286"/>
                  <a:pt x="64" y="363"/>
                  <a:pt x="149" y="384"/>
                </a:cubicBezTo>
                <a:cubicBezTo>
                  <a:pt x="149" y="1596"/>
                  <a:pt x="149" y="1596"/>
                  <a:pt x="149" y="1596"/>
                </a:cubicBezTo>
                <a:cubicBezTo>
                  <a:pt x="149" y="1765"/>
                  <a:pt x="261" y="1907"/>
                  <a:pt x="415" y="1954"/>
                </a:cubicBezTo>
                <a:cubicBezTo>
                  <a:pt x="415" y="2095"/>
                  <a:pt x="415" y="2095"/>
                  <a:pt x="415" y="2095"/>
                </a:cubicBezTo>
                <a:cubicBezTo>
                  <a:pt x="415" y="2184"/>
                  <a:pt x="487" y="2256"/>
                  <a:pt x="576" y="2256"/>
                </a:cubicBezTo>
                <a:cubicBezTo>
                  <a:pt x="666" y="2256"/>
                  <a:pt x="738" y="2184"/>
                  <a:pt x="738" y="2095"/>
                </a:cubicBezTo>
                <a:cubicBezTo>
                  <a:pt x="738" y="1943"/>
                  <a:pt x="738" y="1943"/>
                  <a:pt x="738" y="1943"/>
                </a:cubicBezTo>
                <a:cubicBezTo>
                  <a:pt x="875" y="1887"/>
                  <a:pt x="971" y="1752"/>
                  <a:pt x="971" y="1596"/>
                </a:cubicBezTo>
                <a:cubicBezTo>
                  <a:pt x="971" y="384"/>
                  <a:pt x="971" y="384"/>
                  <a:pt x="971" y="384"/>
                </a:cubicBezTo>
                <a:cubicBezTo>
                  <a:pt x="1057" y="363"/>
                  <a:pt x="1120" y="286"/>
                  <a:pt x="1120" y="195"/>
                </a:cubicBezTo>
                <a:cubicBezTo>
                  <a:pt x="1120" y="87"/>
                  <a:pt x="1033" y="0"/>
                  <a:pt x="925" y="0"/>
                </a:cubicBezTo>
                <a:close/>
              </a:path>
            </a:pathLst>
          </a:custGeom>
          <a:solidFill>
            <a:srgbClr val="4857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Rectangle 160"/>
          <p:cNvSpPr>
            <a:spLocks noChangeArrowheads="1"/>
          </p:cNvSpPr>
          <p:nvPr/>
        </p:nvSpPr>
        <p:spPr bwMode="auto">
          <a:xfrm>
            <a:off x="6833236" y="1596708"/>
            <a:ext cx="273050" cy="114300"/>
          </a:xfrm>
          <a:prstGeom prst="rect">
            <a:avLst/>
          </a:prstGeom>
          <a:solidFill>
            <a:srgbClr val="1D8E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161"/>
          <p:cNvSpPr>
            <a:spLocks/>
          </p:cNvSpPr>
          <p:nvPr/>
        </p:nvSpPr>
        <p:spPr bwMode="auto">
          <a:xfrm>
            <a:off x="6833236" y="1711008"/>
            <a:ext cx="273050" cy="366713"/>
          </a:xfrm>
          <a:custGeom>
            <a:avLst/>
            <a:gdLst>
              <a:gd name="T0" fmla="*/ 0 w 682"/>
              <a:gd name="T1" fmla="*/ 0 h 915"/>
              <a:gd name="T2" fmla="*/ 0 w 682"/>
              <a:gd name="T3" fmla="*/ 325 h 915"/>
              <a:gd name="T4" fmla="*/ 216 w 682"/>
              <a:gd name="T5" fmla="*/ 616 h 915"/>
              <a:gd name="T6" fmla="*/ 266 w 682"/>
              <a:gd name="T7" fmla="*/ 631 h 915"/>
              <a:gd name="T8" fmla="*/ 266 w 682"/>
              <a:gd name="T9" fmla="*/ 683 h 915"/>
              <a:gd name="T10" fmla="*/ 266 w 682"/>
              <a:gd name="T11" fmla="*/ 823 h 915"/>
              <a:gd name="T12" fmla="*/ 357 w 682"/>
              <a:gd name="T13" fmla="*/ 915 h 915"/>
              <a:gd name="T14" fmla="*/ 449 w 682"/>
              <a:gd name="T15" fmla="*/ 823 h 915"/>
              <a:gd name="T16" fmla="*/ 449 w 682"/>
              <a:gd name="T17" fmla="*/ 672 h 915"/>
              <a:gd name="T18" fmla="*/ 449 w 682"/>
              <a:gd name="T19" fmla="*/ 625 h 915"/>
              <a:gd name="T20" fmla="*/ 493 w 682"/>
              <a:gd name="T21" fmla="*/ 607 h 915"/>
              <a:gd name="T22" fmla="*/ 682 w 682"/>
              <a:gd name="T23" fmla="*/ 325 h 915"/>
              <a:gd name="T24" fmla="*/ 682 w 682"/>
              <a:gd name="T25" fmla="*/ 0 h 915"/>
              <a:gd name="T26" fmla="*/ 0 w 682"/>
              <a:gd name="T27" fmla="*/ 0 h 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82" h="915">
                <a:moveTo>
                  <a:pt x="0" y="0"/>
                </a:moveTo>
                <a:cubicBezTo>
                  <a:pt x="0" y="325"/>
                  <a:pt x="0" y="325"/>
                  <a:pt x="0" y="325"/>
                </a:cubicBezTo>
                <a:cubicBezTo>
                  <a:pt x="0" y="458"/>
                  <a:pt x="89" y="577"/>
                  <a:pt x="216" y="616"/>
                </a:cubicBezTo>
                <a:cubicBezTo>
                  <a:pt x="266" y="631"/>
                  <a:pt x="266" y="631"/>
                  <a:pt x="266" y="631"/>
                </a:cubicBezTo>
                <a:cubicBezTo>
                  <a:pt x="266" y="683"/>
                  <a:pt x="266" y="683"/>
                  <a:pt x="266" y="683"/>
                </a:cubicBezTo>
                <a:cubicBezTo>
                  <a:pt x="266" y="823"/>
                  <a:pt x="266" y="823"/>
                  <a:pt x="266" y="823"/>
                </a:cubicBezTo>
                <a:cubicBezTo>
                  <a:pt x="266" y="874"/>
                  <a:pt x="307" y="915"/>
                  <a:pt x="357" y="915"/>
                </a:cubicBezTo>
                <a:cubicBezTo>
                  <a:pt x="408" y="915"/>
                  <a:pt x="449" y="874"/>
                  <a:pt x="449" y="823"/>
                </a:cubicBezTo>
                <a:cubicBezTo>
                  <a:pt x="449" y="672"/>
                  <a:pt x="449" y="672"/>
                  <a:pt x="449" y="672"/>
                </a:cubicBezTo>
                <a:cubicBezTo>
                  <a:pt x="449" y="625"/>
                  <a:pt x="449" y="625"/>
                  <a:pt x="449" y="625"/>
                </a:cubicBezTo>
                <a:cubicBezTo>
                  <a:pt x="493" y="607"/>
                  <a:pt x="493" y="607"/>
                  <a:pt x="493" y="607"/>
                </a:cubicBezTo>
                <a:cubicBezTo>
                  <a:pt x="608" y="559"/>
                  <a:pt x="682" y="449"/>
                  <a:pt x="682" y="325"/>
                </a:cubicBezTo>
                <a:cubicBezTo>
                  <a:pt x="682" y="0"/>
                  <a:pt x="682" y="0"/>
                  <a:pt x="682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1D8E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162"/>
          <p:cNvSpPr>
            <a:spLocks/>
          </p:cNvSpPr>
          <p:nvPr/>
        </p:nvSpPr>
        <p:spPr bwMode="auto">
          <a:xfrm>
            <a:off x="6898323" y="1449071"/>
            <a:ext cx="142875" cy="20638"/>
          </a:xfrm>
          <a:custGeom>
            <a:avLst/>
            <a:gdLst>
              <a:gd name="T0" fmla="*/ 27 w 356"/>
              <a:gd name="T1" fmla="*/ 52 h 52"/>
              <a:gd name="T2" fmla="*/ 0 w 356"/>
              <a:gd name="T3" fmla="*/ 26 h 52"/>
              <a:gd name="T4" fmla="*/ 0 w 356"/>
              <a:gd name="T5" fmla="*/ 26 h 52"/>
              <a:gd name="T6" fmla="*/ 27 w 356"/>
              <a:gd name="T7" fmla="*/ 0 h 52"/>
              <a:gd name="T8" fmla="*/ 27 w 356"/>
              <a:gd name="T9" fmla="*/ 0 h 52"/>
              <a:gd name="T10" fmla="*/ 330 w 356"/>
              <a:gd name="T11" fmla="*/ 0 h 52"/>
              <a:gd name="T12" fmla="*/ 356 w 356"/>
              <a:gd name="T13" fmla="*/ 26 h 52"/>
              <a:gd name="T14" fmla="*/ 356 w 356"/>
              <a:gd name="T15" fmla="*/ 26 h 52"/>
              <a:gd name="T16" fmla="*/ 330 w 356"/>
              <a:gd name="T17" fmla="*/ 52 h 52"/>
              <a:gd name="T18" fmla="*/ 330 w 356"/>
              <a:gd name="T19" fmla="*/ 52 h 52"/>
              <a:gd name="T20" fmla="*/ 27 w 356"/>
              <a:gd name="T21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6" h="52">
                <a:moveTo>
                  <a:pt x="27" y="52"/>
                </a:moveTo>
                <a:cubicBezTo>
                  <a:pt x="12" y="52"/>
                  <a:pt x="0" y="41"/>
                  <a:pt x="0" y="2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330" y="0"/>
                  <a:pt x="330" y="0"/>
                  <a:pt x="330" y="0"/>
                </a:cubicBezTo>
                <a:cubicBezTo>
                  <a:pt x="344" y="0"/>
                  <a:pt x="356" y="12"/>
                  <a:pt x="356" y="26"/>
                </a:cubicBezTo>
                <a:cubicBezTo>
                  <a:pt x="356" y="26"/>
                  <a:pt x="356" y="26"/>
                  <a:pt x="356" y="26"/>
                </a:cubicBezTo>
                <a:cubicBezTo>
                  <a:pt x="356" y="41"/>
                  <a:pt x="344" y="52"/>
                  <a:pt x="330" y="52"/>
                </a:cubicBezTo>
                <a:cubicBezTo>
                  <a:pt x="330" y="52"/>
                  <a:pt x="330" y="52"/>
                  <a:pt x="330" y="52"/>
                </a:cubicBezTo>
                <a:cubicBezTo>
                  <a:pt x="27" y="52"/>
                  <a:pt x="27" y="52"/>
                  <a:pt x="27" y="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163"/>
          <p:cNvSpPr>
            <a:spLocks/>
          </p:cNvSpPr>
          <p:nvPr/>
        </p:nvSpPr>
        <p:spPr bwMode="auto">
          <a:xfrm>
            <a:off x="6898323" y="1514158"/>
            <a:ext cx="142875" cy="20638"/>
          </a:xfrm>
          <a:custGeom>
            <a:avLst/>
            <a:gdLst>
              <a:gd name="T0" fmla="*/ 27 w 356"/>
              <a:gd name="T1" fmla="*/ 53 h 53"/>
              <a:gd name="T2" fmla="*/ 0 w 356"/>
              <a:gd name="T3" fmla="*/ 26 h 53"/>
              <a:gd name="T4" fmla="*/ 0 w 356"/>
              <a:gd name="T5" fmla="*/ 26 h 53"/>
              <a:gd name="T6" fmla="*/ 27 w 356"/>
              <a:gd name="T7" fmla="*/ 0 h 53"/>
              <a:gd name="T8" fmla="*/ 27 w 356"/>
              <a:gd name="T9" fmla="*/ 0 h 53"/>
              <a:gd name="T10" fmla="*/ 330 w 356"/>
              <a:gd name="T11" fmla="*/ 0 h 53"/>
              <a:gd name="T12" fmla="*/ 356 w 356"/>
              <a:gd name="T13" fmla="*/ 26 h 53"/>
              <a:gd name="T14" fmla="*/ 356 w 356"/>
              <a:gd name="T15" fmla="*/ 26 h 53"/>
              <a:gd name="T16" fmla="*/ 330 w 356"/>
              <a:gd name="T17" fmla="*/ 53 h 53"/>
              <a:gd name="T18" fmla="*/ 330 w 356"/>
              <a:gd name="T19" fmla="*/ 53 h 53"/>
              <a:gd name="T20" fmla="*/ 27 w 356"/>
              <a:gd name="T21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6" h="53">
                <a:moveTo>
                  <a:pt x="27" y="53"/>
                </a:moveTo>
                <a:cubicBezTo>
                  <a:pt x="12" y="53"/>
                  <a:pt x="0" y="41"/>
                  <a:pt x="0" y="2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330" y="0"/>
                  <a:pt x="330" y="0"/>
                  <a:pt x="330" y="0"/>
                </a:cubicBezTo>
                <a:cubicBezTo>
                  <a:pt x="344" y="0"/>
                  <a:pt x="356" y="12"/>
                  <a:pt x="356" y="26"/>
                </a:cubicBezTo>
                <a:cubicBezTo>
                  <a:pt x="356" y="26"/>
                  <a:pt x="356" y="26"/>
                  <a:pt x="356" y="26"/>
                </a:cubicBezTo>
                <a:cubicBezTo>
                  <a:pt x="356" y="41"/>
                  <a:pt x="344" y="53"/>
                  <a:pt x="330" y="53"/>
                </a:cubicBezTo>
                <a:cubicBezTo>
                  <a:pt x="330" y="53"/>
                  <a:pt x="330" y="53"/>
                  <a:pt x="330" y="53"/>
                </a:cubicBezTo>
                <a:cubicBezTo>
                  <a:pt x="27" y="53"/>
                  <a:pt x="27" y="53"/>
                  <a:pt x="27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164"/>
          <p:cNvSpPr>
            <a:spLocks/>
          </p:cNvSpPr>
          <p:nvPr/>
        </p:nvSpPr>
        <p:spPr bwMode="auto">
          <a:xfrm>
            <a:off x="6898323" y="1579246"/>
            <a:ext cx="142875" cy="20638"/>
          </a:xfrm>
          <a:custGeom>
            <a:avLst/>
            <a:gdLst>
              <a:gd name="T0" fmla="*/ 27 w 356"/>
              <a:gd name="T1" fmla="*/ 53 h 53"/>
              <a:gd name="T2" fmla="*/ 0 w 356"/>
              <a:gd name="T3" fmla="*/ 27 h 53"/>
              <a:gd name="T4" fmla="*/ 0 w 356"/>
              <a:gd name="T5" fmla="*/ 27 h 53"/>
              <a:gd name="T6" fmla="*/ 27 w 356"/>
              <a:gd name="T7" fmla="*/ 0 h 53"/>
              <a:gd name="T8" fmla="*/ 27 w 356"/>
              <a:gd name="T9" fmla="*/ 0 h 53"/>
              <a:gd name="T10" fmla="*/ 330 w 356"/>
              <a:gd name="T11" fmla="*/ 0 h 53"/>
              <a:gd name="T12" fmla="*/ 356 w 356"/>
              <a:gd name="T13" fmla="*/ 27 h 53"/>
              <a:gd name="T14" fmla="*/ 356 w 356"/>
              <a:gd name="T15" fmla="*/ 27 h 53"/>
              <a:gd name="T16" fmla="*/ 330 w 356"/>
              <a:gd name="T17" fmla="*/ 53 h 53"/>
              <a:gd name="T18" fmla="*/ 330 w 356"/>
              <a:gd name="T19" fmla="*/ 53 h 53"/>
              <a:gd name="T20" fmla="*/ 27 w 356"/>
              <a:gd name="T21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6" h="53">
                <a:moveTo>
                  <a:pt x="27" y="53"/>
                </a:moveTo>
                <a:cubicBezTo>
                  <a:pt x="12" y="53"/>
                  <a:pt x="0" y="41"/>
                  <a:pt x="0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330" y="0"/>
                  <a:pt x="330" y="0"/>
                  <a:pt x="330" y="0"/>
                </a:cubicBezTo>
                <a:cubicBezTo>
                  <a:pt x="344" y="0"/>
                  <a:pt x="356" y="12"/>
                  <a:pt x="356" y="27"/>
                </a:cubicBezTo>
                <a:cubicBezTo>
                  <a:pt x="356" y="27"/>
                  <a:pt x="356" y="27"/>
                  <a:pt x="356" y="27"/>
                </a:cubicBezTo>
                <a:cubicBezTo>
                  <a:pt x="356" y="41"/>
                  <a:pt x="344" y="53"/>
                  <a:pt x="330" y="53"/>
                </a:cubicBezTo>
                <a:cubicBezTo>
                  <a:pt x="330" y="53"/>
                  <a:pt x="330" y="53"/>
                  <a:pt x="330" y="53"/>
                </a:cubicBezTo>
                <a:cubicBezTo>
                  <a:pt x="27" y="53"/>
                  <a:pt x="27" y="53"/>
                  <a:pt x="27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165"/>
          <p:cNvSpPr>
            <a:spLocks/>
          </p:cNvSpPr>
          <p:nvPr/>
        </p:nvSpPr>
        <p:spPr bwMode="auto">
          <a:xfrm>
            <a:off x="6898323" y="1642746"/>
            <a:ext cx="142875" cy="22225"/>
          </a:xfrm>
          <a:custGeom>
            <a:avLst/>
            <a:gdLst>
              <a:gd name="T0" fmla="*/ 27 w 356"/>
              <a:gd name="T1" fmla="*/ 53 h 53"/>
              <a:gd name="T2" fmla="*/ 0 w 356"/>
              <a:gd name="T3" fmla="*/ 27 h 53"/>
              <a:gd name="T4" fmla="*/ 0 w 356"/>
              <a:gd name="T5" fmla="*/ 27 h 53"/>
              <a:gd name="T6" fmla="*/ 27 w 356"/>
              <a:gd name="T7" fmla="*/ 0 h 53"/>
              <a:gd name="T8" fmla="*/ 27 w 356"/>
              <a:gd name="T9" fmla="*/ 0 h 53"/>
              <a:gd name="T10" fmla="*/ 330 w 356"/>
              <a:gd name="T11" fmla="*/ 0 h 53"/>
              <a:gd name="T12" fmla="*/ 356 w 356"/>
              <a:gd name="T13" fmla="*/ 27 h 53"/>
              <a:gd name="T14" fmla="*/ 356 w 356"/>
              <a:gd name="T15" fmla="*/ 27 h 53"/>
              <a:gd name="T16" fmla="*/ 330 w 356"/>
              <a:gd name="T17" fmla="*/ 53 h 53"/>
              <a:gd name="T18" fmla="*/ 330 w 356"/>
              <a:gd name="T19" fmla="*/ 53 h 53"/>
              <a:gd name="T20" fmla="*/ 27 w 356"/>
              <a:gd name="T21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6" h="53">
                <a:moveTo>
                  <a:pt x="27" y="53"/>
                </a:moveTo>
                <a:cubicBezTo>
                  <a:pt x="12" y="53"/>
                  <a:pt x="0" y="41"/>
                  <a:pt x="0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330" y="0"/>
                  <a:pt x="330" y="0"/>
                  <a:pt x="330" y="0"/>
                </a:cubicBezTo>
                <a:cubicBezTo>
                  <a:pt x="344" y="0"/>
                  <a:pt x="356" y="12"/>
                  <a:pt x="356" y="27"/>
                </a:cubicBezTo>
                <a:cubicBezTo>
                  <a:pt x="356" y="27"/>
                  <a:pt x="356" y="27"/>
                  <a:pt x="356" y="27"/>
                </a:cubicBezTo>
                <a:cubicBezTo>
                  <a:pt x="356" y="41"/>
                  <a:pt x="344" y="53"/>
                  <a:pt x="330" y="53"/>
                </a:cubicBezTo>
                <a:cubicBezTo>
                  <a:pt x="330" y="53"/>
                  <a:pt x="330" y="53"/>
                  <a:pt x="330" y="53"/>
                </a:cubicBezTo>
                <a:cubicBezTo>
                  <a:pt x="27" y="53"/>
                  <a:pt x="27" y="53"/>
                  <a:pt x="27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166"/>
          <p:cNvSpPr>
            <a:spLocks/>
          </p:cNvSpPr>
          <p:nvPr/>
        </p:nvSpPr>
        <p:spPr bwMode="auto">
          <a:xfrm>
            <a:off x="6898323" y="1707833"/>
            <a:ext cx="142875" cy="20638"/>
          </a:xfrm>
          <a:custGeom>
            <a:avLst/>
            <a:gdLst>
              <a:gd name="T0" fmla="*/ 27 w 356"/>
              <a:gd name="T1" fmla="*/ 52 h 52"/>
              <a:gd name="T2" fmla="*/ 0 w 356"/>
              <a:gd name="T3" fmla="*/ 26 h 52"/>
              <a:gd name="T4" fmla="*/ 0 w 356"/>
              <a:gd name="T5" fmla="*/ 26 h 52"/>
              <a:gd name="T6" fmla="*/ 27 w 356"/>
              <a:gd name="T7" fmla="*/ 0 h 52"/>
              <a:gd name="T8" fmla="*/ 27 w 356"/>
              <a:gd name="T9" fmla="*/ 0 h 52"/>
              <a:gd name="T10" fmla="*/ 330 w 356"/>
              <a:gd name="T11" fmla="*/ 0 h 52"/>
              <a:gd name="T12" fmla="*/ 356 w 356"/>
              <a:gd name="T13" fmla="*/ 26 h 52"/>
              <a:gd name="T14" fmla="*/ 356 w 356"/>
              <a:gd name="T15" fmla="*/ 26 h 52"/>
              <a:gd name="T16" fmla="*/ 330 w 356"/>
              <a:gd name="T17" fmla="*/ 52 h 52"/>
              <a:gd name="T18" fmla="*/ 330 w 356"/>
              <a:gd name="T19" fmla="*/ 52 h 52"/>
              <a:gd name="T20" fmla="*/ 27 w 356"/>
              <a:gd name="T21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6" h="52">
                <a:moveTo>
                  <a:pt x="27" y="52"/>
                </a:moveTo>
                <a:cubicBezTo>
                  <a:pt x="12" y="52"/>
                  <a:pt x="0" y="40"/>
                  <a:pt x="0" y="2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1"/>
                  <a:pt x="12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330" y="0"/>
                  <a:pt x="330" y="0"/>
                  <a:pt x="330" y="0"/>
                </a:cubicBezTo>
                <a:cubicBezTo>
                  <a:pt x="344" y="0"/>
                  <a:pt x="356" y="11"/>
                  <a:pt x="356" y="26"/>
                </a:cubicBezTo>
                <a:cubicBezTo>
                  <a:pt x="356" y="26"/>
                  <a:pt x="356" y="26"/>
                  <a:pt x="356" y="26"/>
                </a:cubicBezTo>
                <a:cubicBezTo>
                  <a:pt x="356" y="40"/>
                  <a:pt x="344" y="52"/>
                  <a:pt x="330" y="52"/>
                </a:cubicBezTo>
                <a:cubicBezTo>
                  <a:pt x="330" y="52"/>
                  <a:pt x="330" y="52"/>
                  <a:pt x="330" y="52"/>
                </a:cubicBezTo>
                <a:cubicBezTo>
                  <a:pt x="27" y="52"/>
                  <a:pt x="27" y="52"/>
                  <a:pt x="27" y="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167"/>
          <p:cNvSpPr>
            <a:spLocks/>
          </p:cNvSpPr>
          <p:nvPr/>
        </p:nvSpPr>
        <p:spPr bwMode="auto">
          <a:xfrm>
            <a:off x="6898323" y="1772921"/>
            <a:ext cx="142875" cy="20638"/>
          </a:xfrm>
          <a:custGeom>
            <a:avLst/>
            <a:gdLst>
              <a:gd name="T0" fmla="*/ 27 w 356"/>
              <a:gd name="T1" fmla="*/ 52 h 52"/>
              <a:gd name="T2" fmla="*/ 0 w 356"/>
              <a:gd name="T3" fmla="*/ 26 h 52"/>
              <a:gd name="T4" fmla="*/ 0 w 356"/>
              <a:gd name="T5" fmla="*/ 26 h 52"/>
              <a:gd name="T6" fmla="*/ 27 w 356"/>
              <a:gd name="T7" fmla="*/ 0 h 52"/>
              <a:gd name="T8" fmla="*/ 27 w 356"/>
              <a:gd name="T9" fmla="*/ 0 h 52"/>
              <a:gd name="T10" fmla="*/ 330 w 356"/>
              <a:gd name="T11" fmla="*/ 0 h 52"/>
              <a:gd name="T12" fmla="*/ 356 w 356"/>
              <a:gd name="T13" fmla="*/ 26 h 52"/>
              <a:gd name="T14" fmla="*/ 356 w 356"/>
              <a:gd name="T15" fmla="*/ 26 h 52"/>
              <a:gd name="T16" fmla="*/ 330 w 356"/>
              <a:gd name="T17" fmla="*/ 52 h 52"/>
              <a:gd name="T18" fmla="*/ 330 w 356"/>
              <a:gd name="T19" fmla="*/ 52 h 52"/>
              <a:gd name="T20" fmla="*/ 27 w 356"/>
              <a:gd name="T21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6" h="52">
                <a:moveTo>
                  <a:pt x="27" y="52"/>
                </a:moveTo>
                <a:cubicBezTo>
                  <a:pt x="12" y="52"/>
                  <a:pt x="0" y="41"/>
                  <a:pt x="0" y="2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330" y="0"/>
                  <a:pt x="330" y="0"/>
                  <a:pt x="330" y="0"/>
                </a:cubicBezTo>
                <a:cubicBezTo>
                  <a:pt x="344" y="0"/>
                  <a:pt x="356" y="12"/>
                  <a:pt x="356" y="26"/>
                </a:cubicBezTo>
                <a:cubicBezTo>
                  <a:pt x="356" y="26"/>
                  <a:pt x="356" y="26"/>
                  <a:pt x="356" y="26"/>
                </a:cubicBezTo>
                <a:cubicBezTo>
                  <a:pt x="356" y="41"/>
                  <a:pt x="344" y="52"/>
                  <a:pt x="330" y="52"/>
                </a:cubicBezTo>
                <a:cubicBezTo>
                  <a:pt x="330" y="52"/>
                  <a:pt x="330" y="52"/>
                  <a:pt x="330" y="52"/>
                </a:cubicBezTo>
                <a:cubicBezTo>
                  <a:pt x="27" y="52"/>
                  <a:pt x="27" y="52"/>
                  <a:pt x="27" y="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168"/>
          <p:cNvSpPr>
            <a:spLocks/>
          </p:cNvSpPr>
          <p:nvPr/>
        </p:nvSpPr>
        <p:spPr bwMode="auto">
          <a:xfrm>
            <a:off x="6898323" y="1836421"/>
            <a:ext cx="142875" cy="22225"/>
          </a:xfrm>
          <a:custGeom>
            <a:avLst/>
            <a:gdLst>
              <a:gd name="T0" fmla="*/ 27 w 356"/>
              <a:gd name="T1" fmla="*/ 53 h 53"/>
              <a:gd name="T2" fmla="*/ 0 w 356"/>
              <a:gd name="T3" fmla="*/ 26 h 53"/>
              <a:gd name="T4" fmla="*/ 0 w 356"/>
              <a:gd name="T5" fmla="*/ 26 h 53"/>
              <a:gd name="T6" fmla="*/ 27 w 356"/>
              <a:gd name="T7" fmla="*/ 0 h 53"/>
              <a:gd name="T8" fmla="*/ 27 w 356"/>
              <a:gd name="T9" fmla="*/ 0 h 53"/>
              <a:gd name="T10" fmla="*/ 330 w 356"/>
              <a:gd name="T11" fmla="*/ 0 h 53"/>
              <a:gd name="T12" fmla="*/ 356 w 356"/>
              <a:gd name="T13" fmla="*/ 26 h 53"/>
              <a:gd name="T14" fmla="*/ 356 w 356"/>
              <a:gd name="T15" fmla="*/ 26 h 53"/>
              <a:gd name="T16" fmla="*/ 330 w 356"/>
              <a:gd name="T17" fmla="*/ 53 h 53"/>
              <a:gd name="T18" fmla="*/ 330 w 356"/>
              <a:gd name="T19" fmla="*/ 53 h 53"/>
              <a:gd name="T20" fmla="*/ 27 w 356"/>
              <a:gd name="T21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6" h="53">
                <a:moveTo>
                  <a:pt x="27" y="53"/>
                </a:moveTo>
                <a:cubicBezTo>
                  <a:pt x="12" y="53"/>
                  <a:pt x="0" y="41"/>
                  <a:pt x="0" y="2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330" y="0"/>
                  <a:pt x="330" y="0"/>
                  <a:pt x="330" y="0"/>
                </a:cubicBezTo>
                <a:cubicBezTo>
                  <a:pt x="344" y="0"/>
                  <a:pt x="356" y="12"/>
                  <a:pt x="356" y="26"/>
                </a:cubicBezTo>
                <a:cubicBezTo>
                  <a:pt x="356" y="26"/>
                  <a:pt x="356" y="26"/>
                  <a:pt x="356" y="26"/>
                </a:cubicBezTo>
                <a:cubicBezTo>
                  <a:pt x="356" y="41"/>
                  <a:pt x="344" y="53"/>
                  <a:pt x="330" y="53"/>
                </a:cubicBezTo>
                <a:cubicBezTo>
                  <a:pt x="330" y="53"/>
                  <a:pt x="330" y="53"/>
                  <a:pt x="330" y="53"/>
                </a:cubicBezTo>
                <a:cubicBezTo>
                  <a:pt x="27" y="53"/>
                  <a:pt x="27" y="53"/>
                  <a:pt x="27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169"/>
          <p:cNvSpPr>
            <a:spLocks/>
          </p:cNvSpPr>
          <p:nvPr/>
        </p:nvSpPr>
        <p:spPr bwMode="auto">
          <a:xfrm>
            <a:off x="6845936" y="2285683"/>
            <a:ext cx="236538" cy="468313"/>
          </a:xfrm>
          <a:custGeom>
            <a:avLst/>
            <a:gdLst>
              <a:gd name="T0" fmla="*/ 592 w 592"/>
              <a:gd name="T1" fmla="*/ 872 h 1168"/>
              <a:gd name="T2" fmla="*/ 296 w 592"/>
              <a:gd name="T3" fmla="*/ 1168 h 1168"/>
              <a:gd name="T4" fmla="*/ 0 w 592"/>
              <a:gd name="T5" fmla="*/ 872 h 1168"/>
              <a:gd name="T6" fmla="*/ 296 w 592"/>
              <a:gd name="T7" fmla="*/ 0 h 1168"/>
              <a:gd name="T8" fmla="*/ 592 w 592"/>
              <a:gd name="T9" fmla="*/ 872 h 1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2" h="1168">
                <a:moveTo>
                  <a:pt x="592" y="872"/>
                </a:moveTo>
                <a:cubicBezTo>
                  <a:pt x="592" y="1036"/>
                  <a:pt x="460" y="1168"/>
                  <a:pt x="296" y="1168"/>
                </a:cubicBezTo>
                <a:cubicBezTo>
                  <a:pt x="133" y="1168"/>
                  <a:pt x="0" y="1036"/>
                  <a:pt x="0" y="872"/>
                </a:cubicBezTo>
                <a:cubicBezTo>
                  <a:pt x="0" y="709"/>
                  <a:pt x="296" y="0"/>
                  <a:pt x="296" y="0"/>
                </a:cubicBezTo>
                <a:cubicBezTo>
                  <a:pt x="296" y="0"/>
                  <a:pt x="592" y="709"/>
                  <a:pt x="592" y="8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Freeform 170"/>
          <p:cNvSpPr>
            <a:spLocks/>
          </p:cNvSpPr>
          <p:nvPr/>
        </p:nvSpPr>
        <p:spPr bwMode="auto">
          <a:xfrm>
            <a:off x="6707823" y="2728596"/>
            <a:ext cx="174625" cy="250825"/>
          </a:xfrm>
          <a:custGeom>
            <a:avLst/>
            <a:gdLst>
              <a:gd name="T0" fmla="*/ 430 w 432"/>
              <a:gd name="T1" fmla="*/ 409 h 628"/>
              <a:gd name="T2" fmla="*/ 219 w 432"/>
              <a:gd name="T3" fmla="*/ 626 h 628"/>
              <a:gd name="T4" fmla="*/ 2 w 432"/>
              <a:gd name="T5" fmla="*/ 415 h 628"/>
              <a:gd name="T6" fmla="*/ 211 w 432"/>
              <a:gd name="T7" fmla="*/ 0 h 628"/>
              <a:gd name="T8" fmla="*/ 430 w 432"/>
              <a:gd name="T9" fmla="*/ 409 h 6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2" h="628">
                <a:moveTo>
                  <a:pt x="430" y="409"/>
                </a:moveTo>
                <a:cubicBezTo>
                  <a:pt x="432" y="528"/>
                  <a:pt x="337" y="625"/>
                  <a:pt x="219" y="626"/>
                </a:cubicBezTo>
                <a:cubicBezTo>
                  <a:pt x="101" y="628"/>
                  <a:pt x="3" y="533"/>
                  <a:pt x="2" y="415"/>
                </a:cubicBezTo>
                <a:cubicBezTo>
                  <a:pt x="0" y="297"/>
                  <a:pt x="211" y="0"/>
                  <a:pt x="211" y="0"/>
                </a:cubicBezTo>
                <a:cubicBezTo>
                  <a:pt x="211" y="0"/>
                  <a:pt x="429" y="291"/>
                  <a:pt x="430" y="40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Freeform 171"/>
          <p:cNvSpPr>
            <a:spLocks/>
          </p:cNvSpPr>
          <p:nvPr/>
        </p:nvSpPr>
        <p:spPr bwMode="auto">
          <a:xfrm>
            <a:off x="6877686" y="2904808"/>
            <a:ext cx="171450" cy="250825"/>
          </a:xfrm>
          <a:custGeom>
            <a:avLst/>
            <a:gdLst>
              <a:gd name="T0" fmla="*/ 428 w 428"/>
              <a:gd name="T1" fmla="*/ 413 h 627"/>
              <a:gd name="T2" fmla="*/ 214 w 428"/>
              <a:gd name="T3" fmla="*/ 627 h 627"/>
              <a:gd name="T4" fmla="*/ 0 w 428"/>
              <a:gd name="T5" fmla="*/ 413 h 627"/>
              <a:gd name="T6" fmla="*/ 214 w 428"/>
              <a:gd name="T7" fmla="*/ 0 h 627"/>
              <a:gd name="T8" fmla="*/ 428 w 428"/>
              <a:gd name="T9" fmla="*/ 413 h 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8" h="627">
                <a:moveTo>
                  <a:pt x="428" y="413"/>
                </a:moveTo>
                <a:cubicBezTo>
                  <a:pt x="428" y="531"/>
                  <a:pt x="332" y="627"/>
                  <a:pt x="214" y="627"/>
                </a:cubicBezTo>
                <a:cubicBezTo>
                  <a:pt x="95" y="627"/>
                  <a:pt x="0" y="531"/>
                  <a:pt x="0" y="413"/>
                </a:cubicBezTo>
                <a:cubicBezTo>
                  <a:pt x="0" y="294"/>
                  <a:pt x="214" y="0"/>
                  <a:pt x="214" y="0"/>
                </a:cubicBezTo>
                <a:cubicBezTo>
                  <a:pt x="214" y="0"/>
                  <a:pt x="428" y="294"/>
                  <a:pt x="428" y="4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172"/>
          <p:cNvSpPr>
            <a:spLocks/>
          </p:cNvSpPr>
          <p:nvPr/>
        </p:nvSpPr>
        <p:spPr bwMode="auto">
          <a:xfrm>
            <a:off x="10586086" y="4749483"/>
            <a:ext cx="142875" cy="20638"/>
          </a:xfrm>
          <a:custGeom>
            <a:avLst/>
            <a:gdLst>
              <a:gd name="T0" fmla="*/ 26 w 355"/>
              <a:gd name="T1" fmla="*/ 52 h 52"/>
              <a:gd name="T2" fmla="*/ 0 w 355"/>
              <a:gd name="T3" fmla="*/ 26 h 52"/>
              <a:gd name="T4" fmla="*/ 0 w 355"/>
              <a:gd name="T5" fmla="*/ 26 h 52"/>
              <a:gd name="T6" fmla="*/ 26 w 355"/>
              <a:gd name="T7" fmla="*/ 0 h 52"/>
              <a:gd name="T8" fmla="*/ 26 w 355"/>
              <a:gd name="T9" fmla="*/ 0 h 52"/>
              <a:gd name="T10" fmla="*/ 329 w 355"/>
              <a:gd name="T11" fmla="*/ 0 h 52"/>
              <a:gd name="T12" fmla="*/ 355 w 355"/>
              <a:gd name="T13" fmla="*/ 26 h 52"/>
              <a:gd name="T14" fmla="*/ 355 w 355"/>
              <a:gd name="T15" fmla="*/ 26 h 52"/>
              <a:gd name="T16" fmla="*/ 329 w 355"/>
              <a:gd name="T17" fmla="*/ 52 h 52"/>
              <a:gd name="T18" fmla="*/ 329 w 355"/>
              <a:gd name="T19" fmla="*/ 52 h 52"/>
              <a:gd name="T20" fmla="*/ 26 w 355"/>
              <a:gd name="T21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5" h="52">
                <a:moveTo>
                  <a:pt x="26" y="52"/>
                </a:moveTo>
                <a:cubicBezTo>
                  <a:pt x="12" y="52"/>
                  <a:pt x="0" y="40"/>
                  <a:pt x="0" y="2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1"/>
                  <a:pt x="12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329" y="0"/>
                  <a:pt x="329" y="0"/>
                  <a:pt x="329" y="0"/>
                </a:cubicBezTo>
                <a:cubicBezTo>
                  <a:pt x="344" y="0"/>
                  <a:pt x="355" y="11"/>
                  <a:pt x="355" y="26"/>
                </a:cubicBezTo>
                <a:cubicBezTo>
                  <a:pt x="355" y="26"/>
                  <a:pt x="355" y="26"/>
                  <a:pt x="355" y="26"/>
                </a:cubicBezTo>
                <a:cubicBezTo>
                  <a:pt x="355" y="40"/>
                  <a:pt x="344" y="52"/>
                  <a:pt x="329" y="52"/>
                </a:cubicBezTo>
                <a:cubicBezTo>
                  <a:pt x="329" y="52"/>
                  <a:pt x="329" y="52"/>
                  <a:pt x="329" y="52"/>
                </a:cubicBezTo>
                <a:cubicBezTo>
                  <a:pt x="26" y="52"/>
                  <a:pt x="26" y="52"/>
                  <a:pt x="26" y="52"/>
                </a:cubicBezTo>
                <a:close/>
              </a:path>
            </a:pathLst>
          </a:custGeom>
          <a:solidFill>
            <a:srgbClr val="4857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173"/>
          <p:cNvSpPr>
            <a:spLocks/>
          </p:cNvSpPr>
          <p:nvPr/>
        </p:nvSpPr>
        <p:spPr bwMode="auto">
          <a:xfrm>
            <a:off x="10586086" y="4827271"/>
            <a:ext cx="142875" cy="20638"/>
          </a:xfrm>
          <a:custGeom>
            <a:avLst/>
            <a:gdLst>
              <a:gd name="T0" fmla="*/ 26 w 355"/>
              <a:gd name="T1" fmla="*/ 53 h 53"/>
              <a:gd name="T2" fmla="*/ 0 w 355"/>
              <a:gd name="T3" fmla="*/ 26 h 53"/>
              <a:gd name="T4" fmla="*/ 0 w 355"/>
              <a:gd name="T5" fmla="*/ 26 h 53"/>
              <a:gd name="T6" fmla="*/ 26 w 355"/>
              <a:gd name="T7" fmla="*/ 0 h 53"/>
              <a:gd name="T8" fmla="*/ 26 w 355"/>
              <a:gd name="T9" fmla="*/ 0 h 53"/>
              <a:gd name="T10" fmla="*/ 329 w 355"/>
              <a:gd name="T11" fmla="*/ 0 h 53"/>
              <a:gd name="T12" fmla="*/ 355 w 355"/>
              <a:gd name="T13" fmla="*/ 26 h 53"/>
              <a:gd name="T14" fmla="*/ 355 w 355"/>
              <a:gd name="T15" fmla="*/ 26 h 53"/>
              <a:gd name="T16" fmla="*/ 329 w 355"/>
              <a:gd name="T17" fmla="*/ 53 h 53"/>
              <a:gd name="T18" fmla="*/ 329 w 355"/>
              <a:gd name="T19" fmla="*/ 53 h 53"/>
              <a:gd name="T20" fmla="*/ 26 w 355"/>
              <a:gd name="T21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5" h="53">
                <a:moveTo>
                  <a:pt x="26" y="53"/>
                </a:moveTo>
                <a:cubicBezTo>
                  <a:pt x="12" y="53"/>
                  <a:pt x="0" y="41"/>
                  <a:pt x="0" y="2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329" y="0"/>
                  <a:pt x="329" y="0"/>
                  <a:pt x="329" y="0"/>
                </a:cubicBezTo>
                <a:cubicBezTo>
                  <a:pt x="344" y="0"/>
                  <a:pt x="355" y="12"/>
                  <a:pt x="355" y="26"/>
                </a:cubicBezTo>
                <a:cubicBezTo>
                  <a:pt x="355" y="26"/>
                  <a:pt x="355" y="26"/>
                  <a:pt x="355" y="26"/>
                </a:cubicBezTo>
                <a:cubicBezTo>
                  <a:pt x="355" y="41"/>
                  <a:pt x="344" y="53"/>
                  <a:pt x="329" y="53"/>
                </a:cubicBezTo>
                <a:cubicBezTo>
                  <a:pt x="329" y="53"/>
                  <a:pt x="329" y="53"/>
                  <a:pt x="329" y="53"/>
                </a:cubicBezTo>
                <a:cubicBezTo>
                  <a:pt x="26" y="53"/>
                  <a:pt x="26" y="53"/>
                  <a:pt x="26" y="53"/>
                </a:cubicBezTo>
                <a:close/>
              </a:path>
            </a:pathLst>
          </a:custGeom>
          <a:solidFill>
            <a:srgbClr val="4857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174"/>
          <p:cNvSpPr>
            <a:spLocks/>
          </p:cNvSpPr>
          <p:nvPr/>
        </p:nvSpPr>
        <p:spPr bwMode="auto">
          <a:xfrm>
            <a:off x="10586086" y="4905058"/>
            <a:ext cx="142875" cy="20638"/>
          </a:xfrm>
          <a:custGeom>
            <a:avLst/>
            <a:gdLst>
              <a:gd name="T0" fmla="*/ 26 w 355"/>
              <a:gd name="T1" fmla="*/ 53 h 53"/>
              <a:gd name="T2" fmla="*/ 0 w 355"/>
              <a:gd name="T3" fmla="*/ 27 h 53"/>
              <a:gd name="T4" fmla="*/ 0 w 355"/>
              <a:gd name="T5" fmla="*/ 27 h 53"/>
              <a:gd name="T6" fmla="*/ 26 w 355"/>
              <a:gd name="T7" fmla="*/ 0 h 53"/>
              <a:gd name="T8" fmla="*/ 26 w 355"/>
              <a:gd name="T9" fmla="*/ 0 h 53"/>
              <a:gd name="T10" fmla="*/ 329 w 355"/>
              <a:gd name="T11" fmla="*/ 0 h 53"/>
              <a:gd name="T12" fmla="*/ 355 w 355"/>
              <a:gd name="T13" fmla="*/ 27 h 53"/>
              <a:gd name="T14" fmla="*/ 355 w 355"/>
              <a:gd name="T15" fmla="*/ 27 h 53"/>
              <a:gd name="T16" fmla="*/ 329 w 355"/>
              <a:gd name="T17" fmla="*/ 53 h 53"/>
              <a:gd name="T18" fmla="*/ 329 w 355"/>
              <a:gd name="T19" fmla="*/ 53 h 53"/>
              <a:gd name="T20" fmla="*/ 26 w 355"/>
              <a:gd name="T21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5" h="53">
                <a:moveTo>
                  <a:pt x="26" y="53"/>
                </a:moveTo>
                <a:cubicBezTo>
                  <a:pt x="12" y="53"/>
                  <a:pt x="0" y="41"/>
                  <a:pt x="0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329" y="0"/>
                  <a:pt x="329" y="0"/>
                  <a:pt x="329" y="0"/>
                </a:cubicBezTo>
                <a:cubicBezTo>
                  <a:pt x="344" y="0"/>
                  <a:pt x="355" y="12"/>
                  <a:pt x="355" y="27"/>
                </a:cubicBezTo>
                <a:cubicBezTo>
                  <a:pt x="355" y="27"/>
                  <a:pt x="355" y="27"/>
                  <a:pt x="355" y="27"/>
                </a:cubicBezTo>
                <a:cubicBezTo>
                  <a:pt x="355" y="41"/>
                  <a:pt x="344" y="53"/>
                  <a:pt x="329" y="53"/>
                </a:cubicBezTo>
                <a:cubicBezTo>
                  <a:pt x="329" y="53"/>
                  <a:pt x="329" y="53"/>
                  <a:pt x="329" y="53"/>
                </a:cubicBezTo>
                <a:cubicBezTo>
                  <a:pt x="26" y="53"/>
                  <a:pt x="26" y="53"/>
                  <a:pt x="26" y="53"/>
                </a:cubicBezTo>
                <a:close/>
              </a:path>
            </a:pathLst>
          </a:custGeom>
          <a:solidFill>
            <a:srgbClr val="4857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175"/>
          <p:cNvSpPr>
            <a:spLocks/>
          </p:cNvSpPr>
          <p:nvPr/>
        </p:nvSpPr>
        <p:spPr bwMode="auto">
          <a:xfrm>
            <a:off x="10586086" y="4981258"/>
            <a:ext cx="142875" cy="22225"/>
          </a:xfrm>
          <a:custGeom>
            <a:avLst/>
            <a:gdLst>
              <a:gd name="T0" fmla="*/ 26 w 355"/>
              <a:gd name="T1" fmla="*/ 53 h 53"/>
              <a:gd name="T2" fmla="*/ 0 w 355"/>
              <a:gd name="T3" fmla="*/ 26 h 53"/>
              <a:gd name="T4" fmla="*/ 0 w 355"/>
              <a:gd name="T5" fmla="*/ 26 h 53"/>
              <a:gd name="T6" fmla="*/ 26 w 355"/>
              <a:gd name="T7" fmla="*/ 0 h 53"/>
              <a:gd name="T8" fmla="*/ 26 w 355"/>
              <a:gd name="T9" fmla="*/ 0 h 53"/>
              <a:gd name="T10" fmla="*/ 329 w 355"/>
              <a:gd name="T11" fmla="*/ 0 h 53"/>
              <a:gd name="T12" fmla="*/ 355 w 355"/>
              <a:gd name="T13" fmla="*/ 26 h 53"/>
              <a:gd name="T14" fmla="*/ 355 w 355"/>
              <a:gd name="T15" fmla="*/ 26 h 53"/>
              <a:gd name="T16" fmla="*/ 329 w 355"/>
              <a:gd name="T17" fmla="*/ 53 h 53"/>
              <a:gd name="T18" fmla="*/ 329 w 355"/>
              <a:gd name="T19" fmla="*/ 53 h 53"/>
              <a:gd name="T20" fmla="*/ 26 w 355"/>
              <a:gd name="T21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5" h="53">
                <a:moveTo>
                  <a:pt x="26" y="53"/>
                </a:moveTo>
                <a:cubicBezTo>
                  <a:pt x="12" y="53"/>
                  <a:pt x="0" y="41"/>
                  <a:pt x="0" y="2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329" y="0"/>
                  <a:pt x="329" y="0"/>
                  <a:pt x="329" y="0"/>
                </a:cubicBezTo>
                <a:cubicBezTo>
                  <a:pt x="344" y="0"/>
                  <a:pt x="355" y="12"/>
                  <a:pt x="355" y="26"/>
                </a:cubicBezTo>
                <a:cubicBezTo>
                  <a:pt x="355" y="26"/>
                  <a:pt x="355" y="26"/>
                  <a:pt x="355" y="26"/>
                </a:cubicBezTo>
                <a:cubicBezTo>
                  <a:pt x="355" y="41"/>
                  <a:pt x="344" y="53"/>
                  <a:pt x="329" y="53"/>
                </a:cubicBezTo>
                <a:cubicBezTo>
                  <a:pt x="329" y="53"/>
                  <a:pt x="329" y="53"/>
                  <a:pt x="329" y="53"/>
                </a:cubicBezTo>
                <a:cubicBezTo>
                  <a:pt x="26" y="53"/>
                  <a:pt x="26" y="53"/>
                  <a:pt x="26" y="53"/>
                </a:cubicBezTo>
                <a:close/>
              </a:path>
            </a:pathLst>
          </a:custGeom>
          <a:solidFill>
            <a:srgbClr val="4857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176"/>
          <p:cNvSpPr>
            <a:spLocks/>
          </p:cNvSpPr>
          <p:nvPr/>
        </p:nvSpPr>
        <p:spPr bwMode="auto">
          <a:xfrm>
            <a:off x="10586086" y="5059046"/>
            <a:ext cx="142875" cy="22225"/>
          </a:xfrm>
          <a:custGeom>
            <a:avLst/>
            <a:gdLst>
              <a:gd name="T0" fmla="*/ 26 w 355"/>
              <a:gd name="T1" fmla="*/ 53 h 53"/>
              <a:gd name="T2" fmla="*/ 0 w 355"/>
              <a:gd name="T3" fmla="*/ 27 h 53"/>
              <a:gd name="T4" fmla="*/ 0 w 355"/>
              <a:gd name="T5" fmla="*/ 27 h 53"/>
              <a:gd name="T6" fmla="*/ 26 w 355"/>
              <a:gd name="T7" fmla="*/ 0 h 53"/>
              <a:gd name="T8" fmla="*/ 26 w 355"/>
              <a:gd name="T9" fmla="*/ 0 h 53"/>
              <a:gd name="T10" fmla="*/ 329 w 355"/>
              <a:gd name="T11" fmla="*/ 0 h 53"/>
              <a:gd name="T12" fmla="*/ 355 w 355"/>
              <a:gd name="T13" fmla="*/ 27 h 53"/>
              <a:gd name="T14" fmla="*/ 355 w 355"/>
              <a:gd name="T15" fmla="*/ 27 h 53"/>
              <a:gd name="T16" fmla="*/ 329 w 355"/>
              <a:gd name="T17" fmla="*/ 53 h 53"/>
              <a:gd name="T18" fmla="*/ 329 w 355"/>
              <a:gd name="T19" fmla="*/ 53 h 53"/>
              <a:gd name="T20" fmla="*/ 26 w 355"/>
              <a:gd name="T21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5" h="53">
                <a:moveTo>
                  <a:pt x="26" y="53"/>
                </a:moveTo>
                <a:cubicBezTo>
                  <a:pt x="12" y="53"/>
                  <a:pt x="0" y="41"/>
                  <a:pt x="0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329" y="0"/>
                  <a:pt x="329" y="0"/>
                  <a:pt x="329" y="0"/>
                </a:cubicBezTo>
                <a:cubicBezTo>
                  <a:pt x="344" y="0"/>
                  <a:pt x="355" y="12"/>
                  <a:pt x="355" y="27"/>
                </a:cubicBezTo>
                <a:cubicBezTo>
                  <a:pt x="355" y="27"/>
                  <a:pt x="355" y="27"/>
                  <a:pt x="355" y="27"/>
                </a:cubicBezTo>
                <a:cubicBezTo>
                  <a:pt x="355" y="41"/>
                  <a:pt x="344" y="53"/>
                  <a:pt x="329" y="53"/>
                </a:cubicBezTo>
                <a:cubicBezTo>
                  <a:pt x="329" y="53"/>
                  <a:pt x="329" y="53"/>
                  <a:pt x="329" y="53"/>
                </a:cubicBezTo>
                <a:cubicBezTo>
                  <a:pt x="26" y="53"/>
                  <a:pt x="26" y="53"/>
                  <a:pt x="26" y="53"/>
                </a:cubicBezTo>
                <a:close/>
              </a:path>
            </a:pathLst>
          </a:custGeom>
          <a:solidFill>
            <a:srgbClr val="4857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177"/>
          <p:cNvSpPr>
            <a:spLocks/>
          </p:cNvSpPr>
          <p:nvPr/>
        </p:nvSpPr>
        <p:spPr bwMode="auto">
          <a:xfrm>
            <a:off x="10586086" y="5136833"/>
            <a:ext cx="142875" cy="20638"/>
          </a:xfrm>
          <a:custGeom>
            <a:avLst/>
            <a:gdLst>
              <a:gd name="T0" fmla="*/ 26 w 355"/>
              <a:gd name="T1" fmla="*/ 52 h 52"/>
              <a:gd name="T2" fmla="*/ 0 w 355"/>
              <a:gd name="T3" fmla="*/ 26 h 52"/>
              <a:gd name="T4" fmla="*/ 0 w 355"/>
              <a:gd name="T5" fmla="*/ 26 h 52"/>
              <a:gd name="T6" fmla="*/ 26 w 355"/>
              <a:gd name="T7" fmla="*/ 0 h 52"/>
              <a:gd name="T8" fmla="*/ 26 w 355"/>
              <a:gd name="T9" fmla="*/ 0 h 52"/>
              <a:gd name="T10" fmla="*/ 329 w 355"/>
              <a:gd name="T11" fmla="*/ 0 h 52"/>
              <a:gd name="T12" fmla="*/ 355 w 355"/>
              <a:gd name="T13" fmla="*/ 26 h 52"/>
              <a:gd name="T14" fmla="*/ 355 w 355"/>
              <a:gd name="T15" fmla="*/ 26 h 52"/>
              <a:gd name="T16" fmla="*/ 329 w 355"/>
              <a:gd name="T17" fmla="*/ 52 h 52"/>
              <a:gd name="T18" fmla="*/ 329 w 355"/>
              <a:gd name="T19" fmla="*/ 52 h 52"/>
              <a:gd name="T20" fmla="*/ 26 w 355"/>
              <a:gd name="T21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5" h="52">
                <a:moveTo>
                  <a:pt x="26" y="52"/>
                </a:moveTo>
                <a:cubicBezTo>
                  <a:pt x="12" y="52"/>
                  <a:pt x="0" y="41"/>
                  <a:pt x="0" y="2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329" y="0"/>
                  <a:pt x="329" y="0"/>
                  <a:pt x="329" y="0"/>
                </a:cubicBezTo>
                <a:cubicBezTo>
                  <a:pt x="344" y="0"/>
                  <a:pt x="355" y="12"/>
                  <a:pt x="355" y="26"/>
                </a:cubicBezTo>
                <a:cubicBezTo>
                  <a:pt x="355" y="26"/>
                  <a:pt x="355" y="26"/>
                  <a:pt x="355" y="26"/>
                </a:cubicBezTo>
                <a:cubicBezTo>
                  <a:pt x="355" y="41"/>
                  <a:pt x="344" y="52"/>
                  <a:pt x="329" y="52"/>
                </a:cubicBezTo>
                <a:cubicBezTo>
                  <a:pt x="329" y="52"/>
                  <a:pt x="329" y="52"/>
                  <a:pt x="329" y="52"/>
                </a:cubicBezTo>
                <a:cubicBezTo>
                  <a:pt x="26" y="52"/>
                  <a:pt x="26" y="52"/>
                  <a:pt x="26" y="52"/>
                </a:cubicBezTo>
                <a:close/>
              </a:path>
            </a:pathLst>
          </a:custGeom>
          <a:solidFill>
            <a:srgbClr val="4857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988857" y="871540"/>
            <a:ext cx="1573213" cy="1498600"/>
            <a:chOff x="3275013" y="1357313"/>
            <a:chExt cx="1573213" cy="1498600"/>
          </a:xfrm>
        </p:grpSpPr>
        <p:sp>
          <p:nvSpPr>
            <p:cNvPr id="182" name="Freeform 178"/>
            <p:cNvSpPr>
              <a:spLocks noEditPoints="1"/>
            </p:cNvSpPr>
            <p:nvPr/>
          </p:nvSpPr>
          <p:spPr bwMode="auto">
            <a:xfrm>
              <a:off x="3511551" y="1362076"/>
              <a:ext cx="1100138" cy="1489075"/>
            </a:xfrm>
            <a:custGeom>
              <a:avLst/>
              <a:gdLst>
                <a:gd name="T0" fmla="*/ 16 w 2744"/>
                <a:gd name="T1" fmla="*/ 2647 h 3713"/>
                <a:gd name="T2" fmla="*/ 441 w 2744"/>
                <a:gd name="T3" fmla="*/ 1318 h 3713"/>
                <a:gd name="T4" fmla="*/ 441 w 2744"/>
                <a:gd name="T5" fmla="*/ 1318 h 3713"/>
                <a:gd name="T6" fmla="*/ 1383 w 2744"/>
                <a:gd name="T7" fmla="*/ 287 h 3713"/>
                <a:gd name="T8" fmla="*/ 1383 w 2744"/>
                <a:gd name="T9" fmla="*/ 287 h 3713"/>
                <a:gd name="T10" fmla="*/ 2354 w 2744"/>
                <a:gd name="T11" fmla="*/ 161 h 3713"/>
                <a:gd name="T12" fmla="*/ 2354 w 2744"/>
                <a:gd name="T13" fmla="*/ 161 h 3713"/>
                <a:gd name="T14" fmla="*/ 2728 w 2744"/>
                <a:gd name="T15" fmla="*/ 1067 h 3713"/>
                <a:gd name="T16" fmla="*/ 2728 w 2744"/>
                <a:gd name="T17" fmla="*/ 1067 h 3713"/>
                <a:gd name="T18" fmla="*/ 2303 w 2744"/>
                <a:gd name="T19" fmla="*/ 2396 h 3713"/>
                <a:gd name="T20" fmla="*/ 2303 w 2744"/>
                <a:gd name="T21" fmla="*/ 2396 h 3713"/>
                <a:gd name="T22" fmla="*/ 1361 w 2744"/>
                <a:gd name="T23" fmla="*/ 3426 h 3713"/>
                <a:gd name="T24" fmla="*/ 1361 w 2744"/>
                <a:gd name="T25" fmla="*/ 3426 h 3713"/>
                <a:gd name="T26" fmla="*/ 390 w 2744"/>
                <a:gd name="T27" fmla="*/ 3553 h 3713"/>
                <a:gd name="T28" fmla="*/ 390 w 2744"/>
                <a:gd name="T29" fmla="*/ 3553 h 3713"/>
                <a:gd name="T30" fmla="*/ 16 w 2744"/>
                <a:gd name="T31" fmla="*/ 2647 h 3713"/>
                <a:gd name="T32" fmla="*/ 1263 w 2744"/>
                <a:gd name="T33" fmla="*/ 3270 h 3713"/>
                <a:gd name="T34" fmla="*/ 2144 w 2744"/>
                <a:gd name="T35" fmla="*/ 2303 h 3713"/>
                <a:gd name="T36" fmla="*/ 2144 w 2744"/>
                <a:gd name="T37" fmla="*/ 2303 h 3713"/>
                <a:gd name="T38" fmla="*/ 2544 w 2744"/>
                <a:gd name="T39" fmla="*/ 1059 h 3713"/>
                <a:gd name="T40" fmla="*/ 2544 w 2744"/>
                <a:gd name="T41" fmla="*/ 1059 h 3713"/>
                <a:gd name="T42" fmla="*/ 2262 w 2744"/>
                <a:gd name="T43" fmla="*/ 321 h 3713"/>
                <a:gd name="T44" fmla="*/ 2262 w 2744"/>
                <a:gd name="T45" fmla="*/ 321 h 3713"/>
                <a:gd name="T46" fmla="*/ 1481 w 2744"/>
                <a:gd name="T47" fmla="*/ 444 h 3713"/>
                <a:gd name="T48" fmla="*/ 1481 w 2744"/>
                <a:gd name="T49" fmla="*/ 444 h 3713"/>
                <a:gd name="T50" fmla="*/ 601 w 2744"/>
                <a:gd name="T51" fmla="*/ 1410 h 3713"/>
                <a:gd name="T52" fmla="*/ 601 w 2744"/>
                <a:gd name="T53" fmla="*/ 1410 h 3713"/>
                <a:gd name="T54" fmla="*/ 200 w 2744"/>
                <a:gd name="T55" fmla="*/ 2655 h 3713"/>
                <a:gd name="T56" fmla="*/ 200 w 2744"/>
                <a:gd name="T57" fmla="*/ 2655 h 3713"/>
                <a:gd name="T58" fmla="*/ 483 w 2744"/>
                <a:gd name="T59" fmla="*/ 3393 h 3713"/>
                <a:gd name="T60" fmla="*/ 483 w 2744"/>
                <a:gd name="T61" fmla="*/ 3393 h 3713"/>
                <a:gd name="T62" fmla="*/ 1263 w 2744"/>
                <a:gd name="T63" fmla="*/ 3270 h 3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44" h="3713">
                  <a:moveTo>
                    <a:pt x="16" y="2647"/>
                  </a:moveTo>
                  <a:cubicBezTo>
                    <a:pt x="33" y="2246"/>
                    <a:pt x="176" y="1775"/>
                    <a:pt x="441" y="1318"/>
                  </a:cubicBezTo>
                  <a:cubicBezTo>
                    <a:pt x="441" y="1318"/>
                    <a:pt x="441" y="1318"/>
                    <a:pt x="441" y="1318"/>
                  </a:cubicBezTo>
                  <a:cubicBezTo>
                    <a:pt x="706" y="860"/>
                    <a:pt x="1043" y="501"/>
                    <a:pt x="1383" y="287"/>
                  </a:cubicBezTo>
                  <a:cubicBezTo>
                    <a:pt x="1383" y="287"/>
                    <a:pt x="1383" y="287"/>
                    <a:pt x="1383" y="287"/>
                  </a:cubicBezTo>
                  <a:cubicBezTo>
                    <a:pt x="1720" y="75"/>
                    <a:pt x="2073" y="0"/>
                    <a:pt x="2354" y="161"/>
                  </a:cubicBezTo>
                  <a:cubicBezTo>
                    <a:pt x="2354" y="161"/>
                    <a:pt x="2354" y="161"/>
                    <a:pt x="2354" y="161"/>
                  </a:cubicBezTo>
                  <a:cubicBezTo>
                    <a:pt x="2633" y="325"/>
                    <a:pt x="2744" y="669"/>
                    <a:pt x="2728" y="1067"/>
                  </a:cubicBezTo>
                  <a:cubicBezTo>
                    <a:pt x="2728" y="1067"/>
                    <a:pt x="2728" y="1067"/>
                    <a:pt x="2728" y="1067"/>
                  </a:cubicBezTo>
                  <a:cubicBezTo>
                    <a:pt x="2712" y="1467"/>
                    <a:pt x="2568" y="1938"/>
                    <a:pt x="2303" y="2396"/>
                  </a:cubicBezTo>
                  <a:cubicBezTo>
                    <a:pt x="2303" y="2396"/>
                    <a:pt x="2303" y="2396"/>
                    <a:pt x="2303" y="2396"/>
                  </a:cubicBezTo>
                  <a:cubicBezTo>
                    <a:pt x="2038" y="2854"/>
                    <a:pt x="1701" y="3213"/>
                    <a:pt x="1361" y="3426"/>
                  </a:cubicBezTo>
                  <a:cubicBezTo>
                    <a:pt x="1361" y="3426"/>
                    <a:pt x="1361" y="3426"/>
                    <a:pt x="1361" y="3426"/>
                  </a:cubicBezTo>
                  <a:cubicBezTo>
                    <a:pt x="1024" y="3638"/>
                    <a:pt x="671" y="3713"/>
                    <a:pt x="390" y="3553"/>
                  </a:cubicBezTo>
                  <a:cubicBezTo>
                    <a:pt x="390" y="3553"/>
                    <a:pt x="390" y="3553"/>
                    <a:pt x="390" y="3553"/>
                  </a:cubicBezTo>
                  <a:cubicBezTo>
                    <a:pt x="111" y="3389"/>
                    <a:pt x="0" y="3045"/>
                    <a:pt x="16" y="2647"/>
                  </a:cubicBezTo>
                  <a:close/>
                  <a:moveTo>
                    <a:pt x="1263" y="3270"/>
                  </a:moveTo>
                  <a:cubicBezTo>
                    <a:pt x="1571" y="3078"/>
                    <a:pt x="1892" y="2739"/>
                    <a:pt x="2144" y="2303"/>
                  </a:cubicBezTo>
                  <a:cubicBezTo>
                    <a:pt x="2144" y="2303"/>
                    <a:pt x="2144" y="2303"/>
                    <a:pt x="2144" y="2303"/>
                  </a:cubicBezTo>
                  <a:cubicBezTo>
                    <a:pt x="2396" y="1869"/>
                    <a:pt x="2529" y="1421"/>
                    <a:pt x="2544" y="1059"/>
                  </a:cubicBezTo>
                  <a:cubicBezTo>
                    <a:pt x="2544" y="1059"/>
                    <a:pt x="2544" y="1059"/>
                    <a:pt x="2544" y="1059"/>
                  </a:cubicBezTo>
                  <a:cubicBezTo>
                    <a:pt x="2558" y="694"/>
                    <a:pt x="2453" y="429"/>
                    <a:pt x="2262" y="321"/>
                  </a:cubicBezTo>
                  <a:cubicBezTo>
                    <a:pt x="2262" y="321"/>
                    <a:pt x="2262" y="321"/>
                    <a:pt x="2262" y="321"/>
                  </a:cubicBezTo>
                  <a:cubicBezTo>
                    <a:pt x="2072" y="209"/>
                    <a:pt x="1791" y="249"/>
                    <a:pt x="1481" y="444"/>
                  </a:cubicBezTo>
                  <a:cubicBezTo>
                    <a:pt x="1481" y="444"/>
                    <a:pt x="1481" y="444"/>
                    <a:pt x="1481" y="444"/>
                  </a:cubicBezTo>
                  <a:cubicBezTo>
                    <a:pt x="1174" y="637"/>
                    <a:pt x="852" y="975"/>
                    <a:pt x="601" y="1410"/>
                  </a:cubicBezTo>
                  <a:cubicBezTo>
                    <a:pt x="601" y="1410"/>
                    <a:pt x="601" y="1410"/>
                    <a:pt x="601" y="1410"/>
                  </a:cubicBezTo>
                  <a:cubicBezTo>
                    <a:pt x="349" y="1845"/>
                    <a:pt x="215" y="2292"/>
                    <a:pt x="200" y="2655"/>
                  </a:cubicBezTo>
                  <a:cubicBezTo>
                    <a:pt x="200" y="2655"/>
                    <a:pt x="200" y="2655"/>
                    <a:pt x="200" y="2655"/>
                  </a:cubicBezTo>
                  <a:cubicBezTo>
                    <a:pt x="186" y="3020"/>
                    <a:pt x="291" y="3285"/>
                    <a:pt x="483" y="3393"/>
                  </a:cubicBezTo>
                  <a:cubicBezTo>
                    <a:pt x="483" y="3393"/>
                    <a:pt x="483" y="3393"/>
                    <a:pt x="483" y="3393"/>
                  </a:cubicBezTo>
                  <a:cubicBezTo>
                    <a:pt x="672" y="3505"/>
                    <a:pt x="953" y="3465"/>
                    <a:pt x="1263" y="32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79"/>
            <p:cNvSpPr>
              <a:spLocks noEditPoints="1"/>
            </p:cNvSpPr>
            <p:nvPr/>
          </p:nvSpPr>
          <p:spPr bwMode="auto">
            <a:xfrm>
              <a:off x="3275013" y="1671638"/>
              <a:ext cx="1573213" cy="868363"/>
            </a:xfrm>
            <a:custGeom>
              <a:avLst/>
              <a:gdLst>
                <a:gd name="T0" fmla="*/ 1 w 3923"/>
                <a:gd name="T1" fmla="*/ 1111 h 2167"/>
                <a:gd name="T2" fmla="*/ 96 w 3923"/>
                <a:gd name="T3" fmla="*/ 766 h 2167"/>
                <a:gd name="T4" fmla="*/ 96 w 3923"/>
                <a:gd name="T5" fmla="*/ 766 h 2167"/>
                <a:gd name="T6" fmla="*/ 1946 w 3923"/>
                <a:gd name="T7" fmla="*/ 8 h 2167"/>
                <a:gd name="T8" fmla="*/ 1946 w 3923"/>
                <a:gd name="T9" fmla="*/ 8 h 2167"/>
                <a:gd name="T10" fmla="*/ 3399 w 3923"/>
                <a:gd name="T11" fmla="*/ 334 h 2167"/>
                <a:gd name="T12" fmla="*/ 3399 w 3923"/>
                <a:gd name="T13" fmla="*/ 334 h 2167"/>
                <a:gd name="T14" fmla="*/ 3921 w 3923"/>
                <a:gd name="T15" fmla="*/ 1057 h 2167"/>
                <a:gd name="T16" fmla="*/ 3921 w 3923"/>
                <a:gd name="T17" fmla="*/ 1057 h 2167"/>
                <a:gd name="T18" fmla="*/ 3827 w 3923"/>
                <a:gd name="T19" fmla="*/ 1401 h 2167"/>
                <a:gd name="T20" fmla="*/ 3827 w 3923"/>
                <a:gd name="T21" fmla="*/ 1401 h 2167"/>
                <a:gd name="T22" fmla="*/ 1976 w 3923"/>
                <a:gd name="T23" fmla="*/ 2160 h 2167"/>
                <a:gd name="T24" fmla="*/ 1976 w 3923"/>
                <a:gd name="T25" fmla="*/ 2160 h 2167"/>
                <a:gd name="T26" fmla="*/ 523 w 3923"/>
                <a:gd name="T27" fmla="*/ 1833 h 2167"/>
                <a:gd name="T28" fmla="*/ 523 w 3923"/>
                <a:gd name="T29" fmla="*/ 1833 h 2167"/>
                <a:gd name="T30" fmla="*/ 521 w 3923"/>
                <a:gd name="T31" fmla="*/ 1832 h 2167"/>
                <a:gd name="T32" fmla="*/ 521 w 3923"/>
                <a:gd name="T33" fmla="*/ 1832 h 2167"/>
                <a:gd name="T34" fmla="*/ 1 w 3923"/>
                <a:gd name="T35" fmla="*/ 1111 h 2167"/>
                <a:gd name="T36" fmla="*/ 1949 w 3923"/>
                <a:gd name="T37" fmla="*/ 192 h 2167"/>
                <a:gd name="T38" fmla="*/ 255 w 3923"/>
                <a:gd name="T39" fmla="*/ 859 h 2167"/>
                <a:gd name="T40" fmla="*/ 255 w 3923"/>
                <a:gd name="T41" fmla="*/ 859 h 2167"/>
                <a:gd name="T42" fmla="*/ 186 w 3923"/>
                <a:gd name="T43" fmla="*/ 1108 h 2167"/>
                <a:gd name="T44" fmla="*/ 186 w 3923"/>
                <a:gd name="T45" fmla="*/ 1108 h 2167"/>
                <a:gd name="T46" fmla="*/ 615 w 3923"/>
                <a:gd name="T47" fmla="*/ 1674 h 2167"/>
                <a:gd name="T48" fmla="*/ 615 w 3923"/>
                <a:gd name="T49" fmla="*/ 1674 h 2167"/>
                <a:gd name="T50" fmla="*/ 1973 w 3923"/>
                <a:gd name="T51" fmla="*/ 1975 h 2167"/>
                <a:gd name="T52" fmla="*/ 1973 w 3923"/>
                <a:gd name="T53" fmla="*/ 1975 h 2167"/>
                <a:gd name="T54" fmla="*/ 1973 w 3923"/>
                <a:gd name="T55" fmla="*/ 1975 h 2167"/>
                <a:gd name="T56" fmla="*/ 3667 w 3923"/>
                <a:gd name="T57" fmla="*/ 1309 h 2167"/>
                <a:gd name="T58" fmla="*/ 3667 w 3923"/>
                <a:gd name="T59" fmla="*/ 1309 h 2167"/>
                <a:gd name="T60" fmla="*/ 3736 w 3923"/>
                <a:gd name="T61" fmla="*/ 1060 h 2167"/>
                <a:gd name="T62" fmla="*/ 3736 w 3923"/>
                <a:gd name="T63" fmla="*/ 1060 h 2167"/>
                <a:gd name="T64" fmla="*/ 3307 w 3923"/>
                <a:gd name="T65" fmla="*/ 494 h 2167"/>
                <a:gd name="T66" fmla="*/ 3307 w 3923"/>
                <a:gd name="T67" fmla="*/ 494 h 2167"/>
                <a:gd name="T68" fmla="*/ 3306 w 3923"/>
                <a:gd name="T69" fmla="*/ 493 h 2167"/>
                <a:gd name="T70" fmla="*/ 3306 w 3923"/>
                <a:gd name="T71" fmla="*/ 493 h 2167"/>
                <a:gd name="T72" fmla="*/ 1949 w 3923"/>
                <a:gd name="T73" fmla="*/ 192 h 2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23" h="2167">
                  <a:moveTo>
                    <a:pt x="1" y="1111"/>
                  </a:moveTo>
                  <a:cubicBezTo>
                    <a:pt x="0" y="990"/>
                    <a:pt x="34" y="873"/>
                    <a:pt x="96" y="766"/>
                  </a:cubicBezTo>
                  <a:cubicBezTo>
                    <a:pt x="96" y="766"/>
                    <a:pt x="96" y="766"/>
                    <a:pt x="96" y="766"/>
                  </a:cubicBezTo>
                  <a:cubicBezTo>
                    <a:pt x="363" y="316"/>
                    <a:pt x="1090" y="23"/>
                    <a:pt x="1946" y="8"/>
                  </a:cubicBezTo>
                  <a:cubicBezTo>
                    <a:pt x="1946" y="8"/>
                    <a:pt x="1946" y="8"/>
                    <a:pt x="1946" y="8"/>
                  </a:cubicBezTo>
                  <a:cubicBezTo>
                    <a:pt x="2519" y="0"/>
                    <a:pt x="3035" y="124"/>
                    <a:pt x="3399" y="334"/>
                  </a:cubicBezTo>
                  <a:cubicBezTo>
                    <a:pt x="3399" y="334"/>
                    <a:pt x="3399" y="334"/>
                    <a:pt x="3399" y="334"/>
                  </a:cubicBezTo>
                  <a:cubicBezTo>
                    <a:pt x="3706" y="512"/>
                    <a:pt x="3915" y="761"/>
                    <a:pt x="3921" y="1057"/>
                  </a:cubicBezTo>
                  <a:cubicBezTo>
                    <a:pt x="3921" y="1057"/>
                    <a:pt x="3921" y="1057"/>
                    <a:pt x="3921" y="1057"/>
                  </a:cubicBezTo>
                  <a:cubicBezTo>
                    <a:pt x="3923" y="1178"/>
                    <a:pt x="3888" y="1295"/>
                    <a:pt x="3827" y="1401"/>
                  </a:cubicBezTo>
                  <a:cubicBezTo>
                    <a:pt x="3827" y="1401"/>
                    <a:pt x="3827" y="1401"/>
                    <a:pt x="3827" y="1401"/>
                  </a:cubicBezTo>
                  <a:cubicBezTo>
                    <a:pt x="3559" y="1852"/>
                    <a:pt x="2832" y="2145"/>
                    <a:pt x="1976" y="2160"/>
                  </a:cubicBezTo>
                  <a:cubicBezTo>
                    <a:pt x="1976" y="2160"/>
                    <a:pt x="1976" y="2160"/>
                    <a:pt x="1976" y="2160"/>
                  </a:cubicBezTo>
                  <a:cubicBezTo>
                    <a:pt x="1403" y="2167"/>
                    <a:pt x="887" y="2044"/>
                    <a:pt x="523" y="1833"/>
                  </a:cubicBezTo>
                  <a:cubicBezTo>
                    <a:pt x="523" y="1833"/>
                    <a:pt x="523" y="1833"/>
                    <a:pt x="523" y="1833"/>
                  </a:cubicBezTo>
                  <a:cubicBezTo>
                    <a:pt x="522" y="1833"/>
                    <a:pt x="521" y="1833"/>
                    <a:pt x="521" y="1832"/>
                  </a:cubicBezTo>
                  <a:cubicBezTo>
                    <a:pt x="521" y="1832"/>
                    <a:pt x="521" y="1832"/>
                    <a:pt x="521" y="1832"/>
                  </a:cubicBezTo>
                  <a:cubicBezTo>
                    <a:pt x="215" y="1655"/>
                    <a:pt x="6" y="1406"/>
                    <a:pt x="1" y="1111"/>
                  </a:cubicBezTo>
                  <a:close/>
                  <a:moveTo>
                    <a:pt x="1949" y="192"/>
                  </a:moveTo>
                  <a:cubicBezTo>
                    <a:pt x="1133" y="200"/>
                    <a:pt x="453" y="505"/>
                    <a:pt x="255" y="859"/>
                  </a:cubicBezTo>
                  <a:cubicBezTo>
                    <a:pt x="255" y="859"/>
                    <a:pt x="255" y="859"/>
                    <a:pt x="255" y="859"/>
                  </a:cubicBezTo>
                  <a:cubicBezTo>
                    <a:pt x="208" y="941"/>
                    <a:pt x="185" y="1023"/>
                    <a:pt x="186" y="1108"/>
                  </a:cubicBezTo>
                  <a:cubicBezTo>
                    <a:pt x="186" y="1108"/>
                    <a:pt x="186" y="1108"/>
                    <a:pt x="186" y="1108"/>
                  </a:cubicBezTo>
                  <a:cubicBezTo>
                    <a:pt x="187" y="1310"/>
                    <a:pt x="337" y="1512"/>
                    <a:pt x="615" y="1674"/>
                  </a:cubicBezTo>
                  <a:cubicBezTo>
                    <a:pt x="615" y="1674"/>
                    <a:pt x="615" y="1674"/>
                    <a:pt x="615" y="1674"/>
                  </a:cubicBezTo>
                  <a:cubicBezTo>
                    <a:pt x="940" y="1862"/>
                    <a:pt x="1429" y="1983"/>
                    <a:pt x="1973" y="1975"/>
                  </a:cubicBezTo>
                  <a:cubicBezTo>
                    <a:pt x="1973" y="1975"/>
                    <a:pt x="1973" y="1975"/>
                    <a:pt x="1973" y="1975"/>
                  </a:cubicBezTo>
                  <a:cubicBezTo>
                    <a:pt x="1973" y="1975"/>
                    <a:pt x="1973" y="1975"/>
                    <a:pt x="1973" y="1975"/>
                  </a:cubicBezTo>
                  <a:cubicBezTo>
                    <a:pt x="2789" y="1967"/>
                    <a:pt x="3469" y="1663"/>
                    <a:pt x="3667" y="1309"/>
                  </a:cubicBezTo>
                  <a:cubicBezTo>
                    <a:pt x="3667" y="1309"/>
                    <a:pt x="3667" y="1309"/>
                    <a:pt x="3667" y="1309"/>
                  </a:cubicBezTo>
                  <a:cubicBezTo>
                    <a:pt x="3714" y="1227"/>
                    <a:pt x="3737" y="1145"/>
                    <a:pt x="3736" y="1060"/>
                  </a:cubicBezTo>
                  <a:cubicBezTo>
                    <a:pt x="3736" y="1060"/>
                    <a:pt x="3736" y="1060"/>
                    <a:pt x="3736" y="1060"/>
                  </a:cubicBezTo>
                  <a:cubicBezTo>
                    <a:pt x="3735" y="857"/>
                    <a:pt x="3585" y="656"/>
                    <a:pt x="3307" y="494"/>
                  </a:cubicBezTo>
                  <a:cubicBezTo>
                    <a:pt x="3307" y="494"/>
                    <a:pt x="3307" y="494"/>
                    <a:pt x="3307" y="494"/>
                  </a:cubicBezTo>
                  <a:cubicBezTo>
                    <a:pt x="3307" y="494"/>
                    <a:pt x="3306" y="494"/>
                    <a:pt x="3306" y="493"/>
                  </a:cubicBezTo>
                  <a:cubicBezTo>
                    <a:pt x="3306" y="493"/>
                    <a:pt x="3306" y="493"/>
                    <a:pt x="3306" y="493"/>
                  </a:cubicBezTo>
                  <a:cubicBezTo>
                    <a:pt x="2980" y="305"/>
                    <a:pt x="2492" y="185"/>
                    <a:pt x="1949" y="1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80"/>
            <p:cNvSpPr>
              <a:spLocks/>
            </p:cNvSpPr>
            <p:nvPr/>
          </p:nvSpPr>
          <p:spPr bwMode="auto">
            <a:xfrm>
              <a:off x="3487738" y="1357313"/>
              <a:ext cx="1147763" cy="1498600"/>
            </a:xfrm>
            <a:custGeom>
              <a:avLst/>
              <a:gdLst>
                <a:gd name="T0" fmla="*/ 1494 w 2863"/>
                <a:gd name="T1" fmla="*/ 3513 h 3736"/>
                <a:gd name="T2" fmla="*/ 478 w 2863"/>
                <a:gd name="T3" fmla="*/ 2365 h 3736"/>
                <a:gd name="T4" fmla="*/ 478 w 2863"/>
                <a:gd name="T5" fmla="*/ 2365 h 3736"/>
                <a:gd name="T6" fmla="*/ 560 w 2863"/>
                <a:gd name="T7" fmla="*/ 2323 h 3736"/>
                <a:gd name="T8" fmla="*/ 641 w 2863"/>
                <a:gd name="T9" fmla="*/ 2280 h 3736"/>
                <a:gd name="T10" fmla="*/ 1586 w 2863"/>
                <a:gd name="T11" fmla="*/ 3353 h 3736"/>
                <a:gd name="T12" fmla="*/ 1586 w 2863"/>
                <a:gd name="T13" fmla="*/ 3353 h 3736"/>
                <a:gd name="T14" fmla="*/ 2253 w 2863"/>
                <a:gd name="T15" fmla="*/ 3442 h 3736"/>
                <a:gd name="T16" fmla="*/ 2253 w 2863"/>
                <a:gd name="T17" fmla="*/ 3442 h 3736"/>
                <a:gd name="T18" fmla="*/ 2448 w 2863"/>
                <a:gd name="T19" fmla="*/ 3248 h 3736"/>
                <a:gd name="T20" fmla="*/ 2448 w 2863"/>
                <a:gd name="T21" fmla="*/ 3248 h 3736"/>
                <a:gd name="T22" fmla="*/ 2223 w 2863"/>
                <a:gd name="T23" fmla="*/ 1456 h 3736"/>
                <a:gd name="T24" fmla="*/ 2223 w 2863"/>
                <a:gd name="T25" fmla="*/ 1456 h 3736"/>
                <a:gd name="T26" fmla="*/ 1278 w 2863"/>
                <a:gd name="T27" fmla="*/ 383 h 3736"/>
                <a:gd name="T28" fmla="*/ 1278 w 2863"/>
                <a:gd name="T29" fmla="*/ 383 h 3736"/>
                <a:gd name="T30" fmla="*/ 611 w 2863"/>
                <a:gd name="T31" fmla="*/ 294 h 3736"/>
                <a:gd name="T32" fmla="*/ 611 w 2863"/>
                <a:gd name="T33" fmla="*/ 294 h 3736"/>
                <a:gd name="T34" fmla="*/ 416 w 2863"/>
                <a:gd name="T35" fmla="*/ 487 h 3736"/>
                <a:gd name="T36" fmla="*/ 416 w 2863"/>
                <a:gd name="T37" fmla="*/ 487 h 3736"/>
                <a:gd name="T38" fmla="*/ 641 w 2863"/>
                <a:gd name="T39" fmla="*/ 2280 h 3736"/>
                <a:gd name="T40" fmla="*/ 641 w 2863"/>
                <a:gd name="T41" fmla="*/ 2280 h 3736"/>
                <a:gd name="T42" fmla="*/ 560 w 2863"/>
                <a:gd name="T43" fmla="*/ 2323 h 3736"/>
                <a:gd name="T44" fmla="*/ 478 w 2863"/>
                <a:gd name="T45" fmla="*/ 2365 h 3736"/>
                <a:gd name="T46" fmla="*/ 256 w 2863"/>
                <a:gd name="T47" fmla="*/ 395 h 3736"/>
                <a:gd name="T48" fmla="*/ 256 w 2863"/>
                <a:gd name="T49" fmla="*/ 395 h 3736"/>
                <a:gd name="T50" fmla="*/ 526 w 2863"/>
                <a:gd name="T51" fmla="*/ 130 h 3736"/>
                <a:gd name="T52" fmla="*/ 526 w 2863"/>
                <a:gd name="T53" fmla="*/ 130 h 3736"/>
                <a:gd name="T54" fmla="*/ 1371 w 2863"/>
                <a:gd name="T55" fmla="*/ 223 h 3736"/>
                <a:gd name="T56" fmla="*/ 1371 w 2863"/>
                <a:gd name="T57" fmla="*/ 223 h 3736"/>
                <a:gd name="T58" fmla="*/ 2386 w 2863"/>
                <a:gd name="T59" fmla="*/ 1370 h 3736"/>
                <a:gd name="T60" fmla="*/ 2386 w 2863"/>
                <a:gd name="T61" fmla="*/ 1370 h 3736"/>
                <a:gd name="T62" fmla="*/ 2608 w 2863"/>
                <a:gd name="T63" fmla="*/ 3341 h 3736"/>
                <a:gd name="T64" fmla="*/ 2608 w 2863"/>
                <a:gd name="T65" fmla="*/ 3341 h 3736"/>
                <a:gd name="T66" fmla="*/ 2338 w 2863"/>
                <a:gd name="T67" fmla="*/ 3605 h 3736"/>
                <a:gd name="T68" fmla="*/ 2338 w 2863"/>
                <a:gd name="T69" fmla="*/ 3605 h 3736"/>
                <a:gd name="T70" fmla="*/ 1494 w 2863"/>
                <a:gd name="T71" fmla="*/ 3513 h 3736"/>
                <a:gd name="T72" fmla="*/ 1494 w 2863"/>
                <a:gd name="T73" fmla="*/ 3513 h 3736"/>
                <a:gd name="T74" fmla="*/ 1494 w 2863"/>
                <a:gd name="T75" fmla="*/ 3513 h 3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63" h="3736">
                  <a:moveTo>
                    <a:pt x="1494" y="3513"/>
                  </a:moveTo>
                  <a:cubicBezTo>
                    <a:pt x="1122" y="3297"/>
                    <a:pt x="753" y="2891"/>
                    <a:pt x="478" y="2365"/>
                  </a:cubicBezTo>
                  <a:cubicBezTo>
                    <a:pt x="478" y="2365"/>
                    <a:pt x="478" y="2365"/>
                    <a:pt x="478" y="2365"/>
                  </a:cubicBezTo>
                  <a:cubicBezTo>
                    <a:pt x="560" y="2323"/>
                    <a:pt x="560" y="2323"/>
                    <a:pt x="560" y="2323"/>
                  </a:cubicBezTo>
                  <a:cubicBezTo>
                    <a:pt x="641" y="2280"/>
                    <a:pt x="641" y="2280"/>
                    <a:pt x="641" y="2280"/>
                  </a:cubicBezTo>
                  <a:cubicBezTo>
                    <a:pt x="901" y="2780"/>
                    <a:pt x="1255" y="3162"/>
                    <a:pt x="1586" y="3353"/>
                  </a:cubicBezTo>
                  <a:cubicBezTo>
                    <a:pt x="1586" y="3353"/>
                    <a:pt x="1586" y="3353"/>
                    <a:pt x="1586" y="3353"/>
                  </a:cubicBezTo>
                  <a:cubicBezTo>
                    <a:pt x="1847" y="3504"/>
                    <a:pt x="2082" y="3532"/>
                    <a:pt x="2253" y="3442"/>
                  </a:cubicBezTo>
                  <a:cubicBezTo>
                    <a:pt x="2253" y="3442"/>
                    <a:pt x="2253" y="3442"/>
                    <a:pt x="2253" y="3442"/>
                  </a:cubicBezTo>
                  <a:cubicBezTo>
                    <a:pt x="2332" y="3400"/>
                    <a:pt x="2397" y="3336"/>
                    <a:pt x="2448" y="3248"/>
                  </a:cubicBezTo>
                  <a:cubicBezTo>
                    <a:pt x="2448" y="3248"/>
                    <a:pt x="2448" y="3248"/>
                    <a:pt x="2448" y="3248"/>
                  </a:cubicBezTo>
                  <a:cubicBezTo>
                    <a:pt x="2656" y="2900"/>
                    <a:pt x="2597" y="2167"/>
                    <a:pt x="2223" y="1456"/>
                  </a:cubicBezTo>
                  <a:cubicBezTo>
                    <a:pt x="2223" y="1456"/>
                    <a:pt x="2223" y="1456"/>
                    <a:pt x="2223" y="1456"/>
                  </a:cubicBezTo>
                  <a:cubicBezTo>
                    <a:pt x="1962" y="956"/>
                    <a:pt x="1609" y="573"/>
                    <a:pt x="1278" y="383"/>
                  </a:cubicBezTo>
                  <a:cubicBezTo>
                    <a:pt x="1278" y="383"/>
                    <a:pt x="1278" y="383"/>
                    <a:pt x="1278" y="383"/>
                  </a:cubicBezTo>
                  <a:cubicBezTo>
                    <a:pt x="1017" y="232"/>
                    <a:pt x="783" y="203"/>
                    <a:pt x="611" y="294"/>
                  </a:cubicBezTo>
                  <a:cubicBezTo>
                    <a:pt x="611" y="294"/>
                    <a:pt x="611" y="294"/>
                    <a:pt x="611" y="294"/>
                  </a:cubicBezTo>
                  <a:cubicBezTo>
                    <a:pt x="531" y="335"/>
                    <a:pt x="467" y="399"/>
                    <a:pt x="416" y="487"/>
                  </a:cubicBezTo>
                  <a:cubicBezTo>
                    <a:pt x="416" y="487"/>
                    <a:pt x="416" y="487"/>
                    <a:pt x="416" y="487"/>
                  </a:cubicBezTo>
                  <a:cubicBezTo>
                    <a:pt x="208" y="835"/>
                    <a:pt x="267" y="1569"/>
                    <a:pt x="641" y="2280"/>
                  </a:cubicBezTo>
                  <a:cubicBezTo>
                    <a:pt x="641" y="2280"/>
                    <a:pt x="641" y="2280"/>
                    <a:pt x="641" y="2280"/>
                  </a:cubicBezTo>
                  <a:cubicBezTo>
                    <a:pt x="560" y="2323"/>
                    <a:pt x="560" y="2323"/>
                    <a:pt x="560" y="2323"/>
                  </a:cubicBezTo>
                  <a:cubicBezTo>
                    <a:pt x="478" y="2365"/>
                    <a:pt x="478" y="2365"/>
                    <a:pt x="478" y="2365"/>
                  </a:cubicBezTo>
                  <a:cubicBezTo>
                    <a:pt x="90" y="1615"/>
                    <a:pt x="0" y="847"/>
                    <a:pt x="256" y="395"/>
                  </a:cubicBezTo>
                  <a:cubicBezTo>
                    <a:pt x="256" y="395"/>
                    <a:pt x="256" y="395"/>
                    <a:pt x="256" y="395"/>
                  </a:cubicBezTo>
                  <a:cubicBezTo>
                    <a:pt x="321" y="282"/>
                    <a:pt x="412" y="189"/>
                    <a:pt x="526" y="130"/>
                  </a:cubicBezTo>
                  <a:cubicBezTo>
                    <a:pt x="526" y="130"/>
                    <a:pt x="526" y="130"/>
                    <a:pt x="526" y="130"/>
                  </a:cubicBezTo>
                  <a:cubicBezTo>
                    <a:pt x="778" y="0"/>
                    <a:pt x="1081" y="55"/>
                    <a:pt x="1371" y="223"/>
                  </a:cubicBezTo>
                  <a:cubicBezTo>
                    <a:pt x="1371" y="223"/>
                    <a:pt x="1371" y="223"/>
                    <a:pt x="1371" y="223"/>
                  </a:cubicBezTo>
                  <a:cubicBezTo>
                    <a:pt x="1742" y="439"/>
                    <a:pt x="2111" y="845"/>
                    <a:pt x="2386" y="1370"/>
                  </a:cubicBezTo>
                  <a:cubicBezTo>
                    <a:pt x="2386" y="1370"/>
                    <a:pt x="2386" y="1370"/>
                    <a:pt x="2386" y="1370"/>
                  </a:cubicBezTo>
                  <a:cubicBezTo>
                    <a:pt x="2774" y="2121"/>
                    <a:pt x="2863" y="2889"/>
                    <a:pt x="2608" y="3341"/>
                  </a:cubicBezTo>
                  <a:cubicBezTo>
                    <a:pt x="2608" y="3341"/>
                    <a:pt x="2608" y="3341"/>
                    <a:pt x="2608" y="3341"/>
                  </a:cubicBezTo>
                  <a:cubicBezTo>
                    <a:pt x="2542" y="3454"/>
                    <a:pt x="2452" y="3546"/>
                    <a:pt x="2338" y="3605"/>
                  </a:cubicBezTo>
                  <a:cubicBezTo>
                    <a:pt x="2338" y="3605"/>
                    <a:pt x="2338" y="3605"/>
                    <a:pt x="2338" y="3605"/>
                  </a:cubicBezTo>
                  <a:cubicBezTo>
                    <a:pt x="2087" y="3736"/>
                    <a:pt x="1784" y="3681"/>
                    <a:pt x="1494" y="3513"/>
                  </a:cubicBezTo>
                  <a:cubicBezTo>
                    <a:pt x="1494" y="3513"/>
                    <a:pt x="1494" y="3513"/>
                    <a:pt x="1494" y="3513"/>
                  </a:cubicBezTo>
                  <a:cubicBezTo>
                    <a:pt x="1494" y="3513"/>
                    <a:pt x="1494" y="3513"/>
                    <a:pt x="1494" y="35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81"/>
            <p:cNvSpPr>
              <a:spLocks/>
            </p:cNvSpPr>
            <p:nvPr/>
          </p:nvSpPr>
          <p:spPr bwMode="auto">
            <a:xfrm>
              <a:off x="3941763" y="1985963"/>
              <a:ext cx="239713" cy="239713"/>
            </a:xfrm>
            <a:custGeom>
              <a:avLst/>
              <a:gdLst>
                <a:gd name="T0" fmla="*/ 525 w 598"/>
                <a:gd name="T1" fmla="*/ 430 h 598"/>
                <a:gd name="T2" fmla="*/ 168 w 598"/>
                <a:gd name="T3" fmla="*/ 525 h 598"/>
                <a:gd name="T4" fmla="*/ 73 w 598"/>
                <a:gd name="T5" fmla="*/ 168 h 598"/>
                <a:gd name="T6" fmla="*/ 430 w 598"/>
                <a:gd name="T7" fmla="*/ 73 h 598"/>
                <a:gd name="T8" fmla="*/ 525 w 598"/>
                <a:gd name="T9" fmla="*/ 43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8" h="598">
                  <a:moveTo>
                    <a:pt x="525" y="430"/>
                  </a:moveTo>
                  <a:cubicBezTo>
                    <a:pt x="453" y="555"/>
                    <a:pt x="293" y="598"/>
                    <a:pt x="168" y="525"/>
                  </a:cubicBezTo>
                  <a:cubicBezTo>
                    <a:pt x="43" y="453"/>
                    <a:pt x="0" y="293"/>
                    <a:pt x="73" y="168"/>
                  </a:cubicBezTo>
                  <a:cubicBezTo>
                    <a:pt x="145" y="43"/>
                    <a:pt x="305" y="0"/>
                    <a:pt x="430" y="73"/>
                  </a:cubicBezTo>
                  <a:cubicBezTo>
                    <a:pt x="555" y="145"/>
                    <a:pt x="598" y="305"/>
                    <a:pt x="525" y="4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774908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Freeform 5"/>
          <p:cNvSpPr>
            <a:spLocks/>
          </p:cNvSpPr>
          <p:nvPr/>
        </p:nvSpPr>
        <p:spPr bwMode="auto">
          <a:xfrm>
            <a:off x="1657033" y="1279842"/>
            <a:ext cx="635000" cy="844550"/>
          </a:xfrm>
          <a:custGeom>
            <a:avLst/>
            <a:gdLst>
              <a:gd name="T0" fmla="*/ 169 w 169"/>
              <a:gd name="T1" fmla="*/ 5 h 225"/>
              <a:gd name="T2" fmla="*/ 169 w 169"/>
              <a:gd name="T3" fmla="*/ 221 h 225"/>
              <a:gd name="T4" fmla="*/ 164 w 169"/>
              <a:gd name="T5" fmla="*/ 225 h 225"/>
              <a:gd name="T6" fmla="*/ 5 w 169"/>
              <a:gd name="T7" fmla="*/ 225 h 225"/>
              <a:gd name="T8" fmla="*/ 0 w 169"/>
              <a:gd name="T9" fmla="*/ 221 h 225"/>
              <a:gd name="T10" fmla="*/ 0 w 169"/>
              <a:gd name="T11" fmla="*/ 5 h 225"/>
              <a:gd name="T12" fmla="*/ 5 w 169"/>
              <a:gd name="T13" fmla="*/ 0 h 225"/>
              <a:gd name="T14" fmla="*/ 164 w 169"/>
              <a:gd name="T15" fmla="*/ 0 h 225"/>
              <a:gd name="T16" fmla="*/ 169 w 169"/>
              <a:gd name="T17" fmla="*/ 5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9" h="225">
                <a:moveTo>
                  <a:pt x="169" y="5"/>
                </a:moveTo>
                <a:cubicBezTo>
                  <a:pt x="169" y="221"/>
                  <a:pt x="169" y="221"/>
                  <a:pt x="169" y="221"/>
                </a:cubicBezTo>
                <a:cubicBezTo>
                  <a:pt x="169" y="223"/>
                  <a:pt x="166" y="225"/>
                  <a:pt x="164" y="225"/>
                </a:cubicBezTo>
                <a:cubicBezTo>
                  <a:pt x="5" y="225"/>
                  <a:pt x="5" y="225"/>
                  <a:pt x="5" y="225"/>
                </a:cubicBezTo>
                <a:cubicBezTo>
                  <a:pt x="2" y="225"/>
                  <a:pt x="0" y="223"/>
                  <a:pt x="0" y="221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164" y="0"/>
                  <a:pt x="164" y="0"/>
                  <a:pt x="164" y="0"/>
                </a:cubicBezTo>
                <a:cubicBezTo>
                  <a:pt x="166" y="0"/>
                  <a:pt x="169" y="2"/>
                  <a:pt x="169" y="5"/>
                </a:cubicBezTo>
                <a:close/>
              </a:path>
            </a:pathLst>
          </a:custGeom>
          <a:solidFill>
            <a:srgbClr val="36A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6"/>
          <p:cNvSpPr>
            <a:spLocks noEditPoints="1"/>
          </p:cNvSpPr>
          <p:nvPr/>
        </p:nvSpPr>
        <p:spPr bwMode="auto">
          <a:xfrm>
            <a:off x="1649096" y="1267142"/>
            <a:ext cx="650875" cy="868363"/>
          </a:xfrm>
          <a:custGeom>
            <a:avLst/>
            <a:gdLst>
              <a:gd name="T0" fmla="*/ 166 w 173"/>
              <a:gd name="T1" fmla="*/ 231 h 231"/>
              <a:gd name="T2" fmla="*/ 7 w 173"/>
              <a:gd name="T3" fmla="*/ 231 h 231"/>
              <a:gd name="T4" fmla="*/ 0 w 173"/>
              <a:gd name="T5" fmla="*/ 224 h 231"/>
              <a:gd name="T6" fmla="*/ 0 w 173"/>
              <a:gd name="T7" fmla="*/ 8 h 231"/>
              <a:gd name="T8" fmla="*/ 7 w 173"/>
              <a:gd name="T9" fmla="*/ 0 h 231"/>
              <a:gd name="T10" fmla="*/ 166 w 173"/>
              <a:gd name="T11" fmla="*/ 0 h 231"/>
              <a:gd name="T12" fmla="*/ 173 w 173"/>
              <a:gd name="T13" fmla="*/ 8 h 231"/>
              <a:gd name="T14" fmla="*/ 173 w 173"/>
              <a:gd name="T15" fmla="*/ 224 h 231"/>
              <a:gd name="T16" fmla="*/ 166 w 173"/>
              <a:gd name="T17" fmla="*/ 231 h 231"/>
              <a:gd name="T18" fmla="*/ 7 w 173"/>
              <a:gd name="T19" fmla="*/ 6 h 231"/>
              <a:gd name="T20" fmla="*/ 5 w 173"/>
              <a:gd name="T21" fmla="*/ 8 h 231"/>
              <a:gd name="T22" fmla="*/ 5 w 173"/>
              <a:gd name="T23" fmla="*/ 224 h 231"/>
              <a:gd name="T24" fmla="*/ 7 w 173"/>
              <a:gd name="T25" fmla="*/ 226 h 231"/>
              <a:gd name="T26" fmla="*/ 166 w 173"/>
              <a:gd name="T27" fmla="*/ 226 h 231"/>
              <a:gd name="T28" fmla="*/ 168 w 173"/>
              <a:gd name="T29" fmla="*/ 224 h 231"/>
              <a:gd name="T30" fmla="*/ 168 w 173"/>
              <a:gd name="T31" fmla="*/ 8 h 231"/>
              <a:gd name="T32" fmla="*/ 166 w 173"/>
              <a:gd name="T33" fmla="*/ 6 h 231"/>
              <a:gd name="T34" fmla="*/ 7 w 173"/>
              <a:gd name="T35" fmla="*/ 6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3" h="231">
                <a:moveTo>
                  <a:pt x="166" y="231"/>
                </a:moveTo>
                <a:cubicBezTo>
                  <a:pt x="7" y="231"/>
                  <a:pt x="7" y="231"/>
                  <a:pt x="7" y="231"/>
                </a:cubicBezTo>
                <a:cubicBezTo>
                  <a:pt x="3" y="231"/>
                  <a:pt x="0" y="228"/>
                  <a:pt x="0" y="224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3" y="0"/>
                  <a:pt x="7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70" y="0"/>
                  <a:pt x="173" y="4"/>
                  <a:pt x="173" y="8"/>
                </a:cubicBezTo>
                <a:cubicBezTo>
                  <a:pt x="173" y="224"/>
                  <a:pt x="173" y="224"/>
                  <a:pt x="173" y="224"/>
                </a:cubicBezTo>
                <a:cubicBezTo>
                  <a:pt x="173" y="228"/>
                  <a:pt x="170" y="231"/>
                  <a:pt x="166" y="231"/>
                </a:cubicBezTo>
                <a:close/>
                <a:moveTo>
                  <a:pt x="7" y="6"/>
                </a:moveTo>
                <a:cubicBezTo>
                  <a:pt x="6" y="6"/>
                  <a:pt x="5" y="6"/>
                  <a:pt x="5" y="8"/>
                </a:cubicBezTo>
                <a:cubicBezTo>
                  <a:pt x="5" y="224"/>
                  <a:pt x="5" y="224"/>
                  <a:pt x="5" y="224"/>
                </a:cubicBezTo>
                <a:cubicBezTo>
                  <a:pt x="5" y="225"/>
                  <a:pt x="6" y="226"/>
                  <a:pt x="7" y="226"/>
                </a:cubicBezTo>
                <a:cubicBezTo>
                  <a:pt x="166" y="226"/>
                  <a:pt x="166" y="226"/>
                  <a:pt x="166" y="226"/>
                </a:cubicBezTo>
                <a:cubicBezTo>
                  <a:pt x="167" y="226"/>
                  <a:pt x="168" y="225"/>
                  <a:pt x="168" y="224"/>
                </a:cubicBezTo>
                <a:cubicBezTo>
                  <a:pt x="168" y="8"/>
                  <a:pt x="168" y="8"/>
                  <a:pt x="168" y="8"/>
                </a:cubicBezTo>
                <a:cubicBezTo>
                  <a:pt x="168" y="6"/>
                  <a:pt x="167" y="6"/>
                  <a:pt x="166" y="6"/>
                </a:cubicBezTo>
                <a:lnTo>
                  <a:pt x="7" y="6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Rectangle 7"/>
          <p:cNvSpPr>
            <a:spLocks noChangeArrowheads="1"/>
          </p:cNvSpPr>
          <p:nvPr/>
        </p:nvSpPr>
        <p:spPr bwMode="auto">
          <a:xfrm>
            <a:off x="1706246" y="1365567"/>
            <a:ext cx="533400" cy="6762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8"/>
          <p:cNvSpPr>
            <a:spLocks noEditPoints="1"/>
          </p:cNvSpPr>
          <p:nvPr/>
        </p:nvSpPr>
        <p:spPr bwMode="auto">
          <a:xfrm>
            <a:off x="1698308" y="1354455"/>
            <a:ext cx="552450" cy="695325"/>
          </a:xfrm>
          <a:custGeom>
            <a:avLst/>
            <a:gdLst>
              <a:gd name="T0" fmla="*/ 144 w 147"/>
              <a:gd name="T1" fmla="*/ 185 h 185"/>
              <a:gd name="T2" fmla="*/ 2 w 147"/>
              <a:gd name="T3" fmla="*/ 185 h 185"/>
              <a:gd name="T4" fmla="*/ 0 w 147"/>
              <a:gd name="T5" fmla="*/ 183 h 185"/>
              <a:gd name="T6" fmla="*/ 0 w 147"/>
              <a:gd name="T7" fmla="*/ 3 h 185"/>
              <a:gd name="T8" fmla="*/ 2 w 147"/>
              <a:gd name="T9" fmla="*/ 0 h 185"/>
              <a:gd name="T10" fmla="*/ 144 w 147"/>
              <a:gd name="T11" fmla="*/ 0 h 185"/>
              <a:gd name="T12" fmla="*/ 147 w 147"/>
              <a:gd name="T13" fmla="*/ 3 h 185"/>
              <a:gd name="T14" fmla="*/ 147 w 147"/>
              <a:gd name="T15" fmla="*/ 183 h 185"/>
              <a:gd name="T16" fmla="*/ 144 w 147"/>
              <a:gd name="T17" fmla="*/ 185 h 185"/>
              <a:gd name="T18" fmla="*/ 5 w 147"/>
              <a:gd name="T19" fmla="*/ 180 h 185"/>
              <a:gd name="T20" fmla="*/ 142 w 147"/>
              <a:gd name="T21" fmla="*/ 180 h 185"/>
              <a:gd name="T22" fmla="*/ 142 w 147"/>
              <a:gd name="T23" fmla="*/ 5 h 185"/>
              <a:gd name="T24" fmla="*/ 5 w 147"/>
              <a:gd name="T25" fmla="*/ 5 h 185"/>
              <a:gd name="T26" fmla="*/ 5 w 147"/>
              <a:gd name="T27" fmla="*/ 18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7" h="185">
                <a:moveTo>
                  <a:pt x="144" y="185"/>
                </a:moveTo>
                <a:cubicBezTo>
                  <a:pt x="2" y="185"/>
                  <a:pt x="2" y="185"/>
                  <a:pt x="2" y="185"/>
                </a:cubicBezTo>
                <a:cubicBezTo>
                  <a:pt x="1" y="185"/>
                  <a:pt x="0" y="184"/>
                  <a:pt x="0" y="183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6" y="0"/>
                  <a:pt x="147" y="1"/>
                  <a:pt x="147" y="3"/>
                </a:cubicBezTo>
                <a:cubicBezTo>
                  <a:pt x="147" y="183"/>
                  <a:pt x="147" y="183"/>
                  <a:pt x="147" y="183"/>
                </a:cubicBezTo>
                <a:cubicBezTo>
                  <a:pt x="147" y="184"/>
                  <a:pt x="146" y="185"/>
                  <a:pt x="144" y="185"/>
                </a:cubicBezTo>
                <a:close/>
                <a:moveTo>
                  <a:pt x="5" y="180"/>
                </a:moveTo>
                <a:cubicBezTo>
                  <a:pt x="142" y="180"/>
                  <a:pt x="142" y="180"/>
                  <a:pt x="142" y="180"/>
                </a:cubicBezTo>
                <a:cubicBezTo>
                  <a:pt x="142" y="5"/>
                  <a:pt x="142" y="5"/>
                  <a:pt x="142" y="5"/>
                </a:cubicBezTo>
                <a:cubicBezTo>
                  <a:pt x="5" y="5"/>
                  <a:pt x="5" y="5"/>
                  <a:pt x="5" y="5"/>
                </a:cubicBezTo>
                <a:lnTo>
                  <a:pt x="5" y="180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9"/>
          <p:cNvSpPr>
            <a:spLocks/>
          </p:cNvSpPr>
          <p:nvPr/>
        </p:nvSpPr>
        <p:spPr bwMode="auto">
          <a:xfrm>
            <a:off x="1753871" y="1552892"/>
            <a:ext cx="436563" cy="376238"/>
          </a:xfrm>
          <a:custGeom>
            <a:avLst/>
            <a:gdLst>
              <a:gd name="T0" fmla="*/ 115 w 116"/>
              <a:gd name="T1" fmla="*/ 16 h 100"/>
              <a:gd name="T2" fmla="*/ 75 w 116"/>
              <a:gd name="T3" fmla="*/ 100 h 100"/>
              <a:gd name="T4" fmla="*/ 73 w 116"/>
              <a:gd name="T5" fmla="*/ 96 h 100"/>
              <a:gd name="T6" fmla="*/ 86 w 116"/>
              <a:gd name="T7" fmla="*/ 85 h 100"/>
              <a:gd name="T8" fmla="*/ 86 w 116"/>
              <a:gd name="T9" fmla="*/ 84 h 100"/>
              <a:gd name="T10" fmla="*/ 84 w 116"/>
              <a:gd name="T11" fmla="*/ 83 h 100"/>
              <a:gd name="T12" fmla="*/ 58 w 116"/>
              <a:gd name="T13" fmla="*/ 92 h 100"/>
              <a:gd name="T14" fmla="*/ 32 w 116"/>
              <a:gd name="T15" fmla="*/ 84 h 100"/>
              <a:gd name="T16" fmla="*/ 31 w 116"/>
              <a:gd name="T17" fmla="*/ 84 h 100"/>
              <a:gd name="T18" fmla="*/ 31 w 116"/>
              <a:gd name="T19" fmla="*/ 86 h 100"/>
              <a:gd name="T20" fmla="*/ 43 w 116"/>
              <a:gd name="T21" fmla="*/ 96 h 100"/>
              <a:gd name="T22" fmla="*/ 41 w 116"/>
              <a:gd name="T23" fmla="*/ 100 h 100"/>
              <a:gd name="T24" fmla="*/ 2 w 116"/>
              <a:gd name="T25" fmla="*/ 16 h 100"/>
              <a:gd name="T26" fmla="*/ 13 w 116"/>
              <a:gd name="T27" fmla="*/ 0 h 100"/>
              <a:gd name="T28" fmla="*/ 13 w 116"/>
              <a:gd name="T29" fmla="*/ 0 h 100"/>
              <a:gd name="T30" fmla="*/ 37 w 116"/>
              <a:gd name="T31" fmla="*/ 0 h 100"/>
              <a:gd name="T32" fmla="*/ 37 w 116"/>
              <a:gd name="T33" fmla="*/ 4 h 100"/>
              <a:gd name="T34" fmla="*/ 13 w 116"/>
              <a:gd name="T35" fmla="*/ 4 h 100"/>
              <a:gd name="T36" fmla="*/ 6 w 116"/>
              <a:gd name="T37" fmla="*/ 16 h 100"/>
              <a:gd name="T38" fmla="*/ 21 w 116"/>
              <a:gd name="T39" fmla="*/ 71 h 100"/>
              <a:gd name="T40" fmla="*/ 21 w 116"/>
              <a:gd name="T41" fmla="*/ 71 h 100"/>
              <a:gd name="T42" fmla="*/ 58 w 116"/>
              <a:gd name="T43" fmla="*/ 87 h 100"/>
              <a:gd name="T44" fmla="*/ 94 w 116"/>
              <a:gd name="T45" fmla="*/ 72 h 100"/>
              <a:gd name="T46" fmla="*/ 95 w 116"/>
              <a:gd name="T47" fmla="*/ 71 h 100"/>
              <a:gd name="T48" fmla="*/ 111 w 116"/>
              <a:gd name="T49" fmla="*/ 16 h 100"/>
              <a:gd name="T50" fmla="*/ 103 w 116"/>
              <a:gd name="T51" fmla="*/ 4 h 100"/>
              <a:gd name="T52" fmla="*/ 80 w 116"/>
              <a:gd name="T53" fmla="*/ 4 h 100"/>
              <a:gd name="T54" fmla="*/ 80 w 116"/>
              <a:gd name="T55" fmla="*/ 0 h 100"/>
              <a:gd name="T56" fmla="*/ 104 w 116"/>
              <a:gd name="T57" fmla="*/ 0 h 100"/>
              <a:gd name="T58" fmla="*/ 115 w 116"/>
              <a:gd name="T59" fmla="*/ 16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6" h="100">
                <a:moveTo>
                  <a:pt x="115" y="16"/>
                </a:moveTo>
                <a:cubicBezTo>
                  <a:pt x="114" y="24"/>
                  <a:pt x="105" y="83"/>
                  <a:pt x="75" y="100"/>
                </a:cubicBezTo>
                <a:cubicBezTo>
                  <a:pt x="73" y="96"/>
                  <a:pt x="73" y="96"/>
                  <a:pt x="73" y="96"/>
                </a:cubicBezTo>
                <a:cubicBezTo>
                  <a:pt x="78" y="94"/>
                  <a:pt x="82" y="90"/>
                  <a:pt x="86" y="85"/>
                </a:cubicBezTo>
                <a:cubicBezTo>
                  <a:pt x="86" y="85"/>
                  <a:pt x="86" y="84"/>
                  <a:pt x="86" y="84"/>
                </a:cubicBezTo>
                <a:cubicBezTo>
                  <a:pt x="86" y="83"/>
                  <a:pt x="85" y="83"/>
                  <a:pt x="84" y="83"/>
                </a:cubicBezTo>
                <a:cubicBezTo>
                  <a:pt x="74" y="89"/>
                  <a:pt x="66" y="92"/>
                  <a:pt x="58" y="92"/>
                </a:cubicBezTo>
                <a:cubicBezTo>
                  <a:pt x="50" y="92"/>
                  <a:pt x="42" y="89"/>
                  <a:pt x="32" y="84"/>
                </a:cubicBezTo>
                <a:cubicBezTo>
                  <a:pt x="32" y="83"/>
                  <a:pt x="31" y="83"/>
                  <a:pt x="31" y="84"/>
                </a:cubicBezTo>
                <a:cubicBezTo>
                  <a:pt x="30" y="84"/>
                  <a:pt x="30" y="85"/>
                  <a:pt x="31" y="86"/>
                </a:cubicBezTo>
                <a:cubicBezTo>
                  <a:pt x="34" y="90"/>
                  <a:pt x="39" y="94"/>
                  <a:pt x="43" y="96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11" y="83"/>
                  <a:pt x="2" y="24"/>
                  <a:pt x="2" y="16"/>
                </a:cubicBezTo>
                <a:cubicBezTo>
                  <a:pt x="0" y="6"/>
                  <a:pt x="8" y="1"/>
                  <a:pt x="1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4"/>
                  <a:pt x="37" y="4"/>
                  <a:pt x="37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9" y="5"/>
                  <a:pt x="5" y="9"/>
                  <a:pt x="6" y="16"/>
                </a:cubicBezTo>
                <a:cubicBezTo>
                  <a:pt x="6" y="21"/>
                  <a:pt x="10" y="49"/>
                  <a:pt x="21" y="71"/>
                </a:cubicBezTo>
                <a:cubicBezTo>
                  <a:pt x="21" y="71"/>
                  <a:pt x="21" y="71"/>
                  <a:pt x="21" y="71"/>
                </a:cubicBezTo>
                <a:cubicBezTo>
                  <a:pt x="37" y="83"/>
                  <a:pt x="47" y="87"/>
                  <a:pt x="58" y="87"/>
                </a:cubicBezTo>
                <a:cubicBezTo>
                  <a:pt x="68" y="87"/>
                  <a:pt x="79" y="83"/>
                  <a:pt x="94" y="72"/>
                </a:cubicBezTo>
                <a:cubicBezTo>
                  <a:pt x="95" y="71"/>
                  <a:pt x="95" y="71"/>
                  <a:pt x="95" y="71"/>
                </a:cubicBezTo>
                <a:cubicBezTo>
                  <a:pt x="106" y="49"/>
                  <a:pt x="110" y="21"/>
                  <a:pt x="111" y="16"/>
                </a:cubicBezTo>
                <a:cubicBezTo>
                  <a:pt x="112" y="9"/>
                  <a:pt x="107" y="5"/>
                  <a:pt x="103" y="4"/>
                </a:cubicBezTo>
                <a:cubicBezTo>
                  <a:pt x="80" y="4"/>
                  <a:pt x="80" y="4"/>
                  <a:pt x="80" y="4"/>
                </a:cubicBezTo>
                <a:cubicBezTo>
                  <a:pt x="80" y="0"/>
                  <a:pt x="80" y="0"/>
                  <a:pt x="80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08" y="1"/>
                  <a:pt x="116" y="6"/>
                  <a:pt x="115" y="16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10"/>
          <p:cNvSpPr>
            <a:spLocks/>
          </p:cNvSpPr>
          <p:nvPr/>
        </p:nvSpPr>
        <p:spPr bwMode="auto">
          <a:xfrm>
            <a:off x="1866583" y="1541780"/>
            <a:ext cx="68263" cy="38100"/>
          </a:xfrm>
          <a:custGeom>
            <a:avLst/>
            <a:gdLst>
              <a:gd name="T0" fmla="*/ 18 w 18"/>
              <a:gd name="T1" fmla="*/ 5 h 10"/>
              <a:gd name="T2" fmla="*/ 13 w 18"/>
              <a:gd name="T3" fmla="*/ 10 h 10"/>
              <a:gd name="T4" fmla="*/ 12 w 18"/>
              <a:gd name="T5" fmla="*/ 10 h 10"/>
              <a:gd name="T6" fmla="*/ 12 w 18"/>
              <a:gd name="T7" fmla="*/ 10 h 10"/>
              <a:gd name="T8" fmla="*/ 4 w 18"/>
              <a:gd name="T9" fmla="*/ 9 h 10"/>
              <a:gd name="T10" fmla="*/ 0 w 18"/>
              <a:gd name="T11" fmla="*/ 5 h 10"/>
              <a:gd name="T12" fmla="*/ 4 w 18"/>
              <a:gd name="T13" fmla="*/ 1 h 10"/>
              <a:gd name="T14" fmla="*/ 12 w 18"/>
              <a:gd name="T15" fmla="*/ 0 h 10"/>
              <a:gd name="T16" fmla="*/ 12 w 18"/>
              <a:gd name="T17" fmla="*/ 0 h 10"/>
              <a:gd name="T18" fmla="*/ 13 w 18"/>
              <a:gd name="T19" fmla="*/ 0 h 10"/>
              <a:gd name="T20" fmla="*/ 18 w 18"/>
              <a:gd name="T21" fmla="*/ 5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8" h="10">
                <a:moveTo>
                  <a:pt x="18" y="5"/>
                </a:moveTo>
                <a:cubicBezTo>
                  <a:pt x="18" y="8"/>
                  <a:pt x="16" y="10"/>
                  <a:pt x="13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4" y="9"/>
                  <a:pt x="4" y="9"/>
                  <a:pt x="4" y="9"/>
                </a:cubicBezTo>
                <a:cubicBezTo>
                  <a:pt x="2" y="9"/>
                  <a:pt x="0" y="8"/>
                  <a:pt x="0" y="5"/>
                </a:cubicBezTo>
                <a:cubicBezTo>
                  <a:pt x="0" y="3"/>
                  <a:pt x="2" y="1"/>
                  <a:pt x="4" y="1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6" y="0"/>
                  <a:pt x="18" y="3"/>
                  <a:pt x="18" y="5"/>
                </a:cubicBezTo>
                <a:close/>
              </a:path>
            </a:pathLst>
          </a:custGeom>
          <a:solidFill>
            <a:srgbClr val="F880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Freeform 11"/>
          <p:cNvSpPr>
            <a:spLocks noEditPoints="1"/>
          </p:cNvSpPr>
          <p:nvPr/>
        </p:nvSpPr>
        <p:spPr bwMode="auto">
          <a:xfrm>
            <a:off x="1860233" y="1533842"/>
            <a:ext cx="85725" cy="57150"/>
          </a:xfrm>
          <a:custGeom>
            <a:avLst/>
            <a:gdLst>
              <a:gd name="T0" fmla="*/ 15 w 23"/>
              <a:gd name="T1" fmla="*/ 15 h 15"/>
              <a:gd name="T2" fmla="*/ 15 w 23"/>
              <a:gd name="T3" fmla="*/ 15 h 15"/>
              <a:gd name="T4" fmla="*/ 6 w 23"/>
              <a:gd name="T5" fmla="*/ 14 h 15"/>
              <a:gd name="T6" fmla="*/ 0 w 23"/>
              <a:gd name="T7" fmla="*/ 7 h 15"/>
              <a:gd name="T8" fmla="*/ 6 w 23"/>
              <a:gd name="T9" fmla="*/ 1 h 15"/>
              <a:gd name="T10" fmla="*/ 15 w 23"/>
              <a:gd name="T11" fmla="*/ 0 h 15"/>
              <a:gd name="T12" fmla="*/ 15 w 23"/>
              <a:gd name="T13" fmla="*/ 0 h 15"/>
              <a:gd name="T14" fmla="*/ 23 w 23"/>
              <a:gd name="T15" fmla="*/ 7 h 15"/>
              <a:gd name="T16" fmla="*/ 15 w 23"/>
              <a:gd name="T17" fmla="*/ 15 h 15"/>
              <a:gd name="T18" fmla="*/ 15 w 23"/>
              <a:gd name="T19" fmla="*/ 5 h 15"/>
              <a:gd name="T20" fmla="*/ 14 w 23"/>
              <a:gd name="T21" fmla="*/ 5 h 15"/>
              <a:gd name="T22" fmla="*/ 7 w 23"/>
              <a:gd name="T23" fmla="*/ 6 h 15"/>
              <a:gd name="T24" fmla="*/ 5 w 23"/>
              <a:gd name="T25" fmla="*/ 7 h 15"/>
              <a:gd name="T26" fmla="*/ 6 w 23"/>
              <a:gd name="T27" fmla="*/ 9 h 15"/>
              <a:gd name="T28" fmla="*/ 15 w 23"/>
              <a:gd name="T29" fmla="*/ 10 h 15"/>
              <a:gd name="T30" fmla="*/ 18 w 23"/>
              <a:gd name="T31" fmla="*/ 7 h 15"/>
              <a:gd name="T32" fmla="*/ 15 w 23"/>
              <a:gd name="T33" fmla="*/ 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3" h="15">
                <a:moveTo>
                  <a:pt x="15" y="15"/>
                </a:moveTo>
                <a:cubicBezTo>
                  <a:pt x="15" y="15"/>
                  <a:pt x="15" y="15"/>
                  <a:pt x="15" y="15"/>
                </a:cubicBezTo>
                <a:cubicBezTo>
                  <a:pt x="6" y="14"/>
                  <a:pt x="6" y="14"/>
                  <a:pt x="6" y="14"/>
                </a:cubicBezTo>
                <a:cubicBezTo>
                  <a:pt x="3" y="14"/>
                  <a:pt x="0" y="11"/>
                  <a:pt x="0" y="7"/>
                </a:cubicBezTo>
                <a:cubicBezTo>
                  <a:pt x="0" y="4"/>
                  <a:pt x="3" y="1"/>
                  <a:pt x="6" y="1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9" y="0"/>
                  <a:pt x="23" y="3"/>
                  <a:pt x="23" y="7"/>
                </a:cubicBezTo>
                <a:cubicBezTo>
                  <a:pt x="23" y="12"/>
                  <a:pt x="19" y="15"/>
                  <a:pt x="15" y="15"/>
                </a:cubicBezTo>
                <a:close/>
                <a:moveTo>
                  <a:pt x="15" y="5"/>
                </a:moveTo>
                <a:cubicBezTo>
                  <a:pt x="14" y="5"/>
                  <a:pt x="14" y="5"/>
                  <a:pt x="14" y="5"/>
                </a:cubicBezTo>
                <a:cubicBezTo>
                  <a:pt x="7" y="6"/>
                  <a:pt x="7" y="6"/>
                  <a:pt x="7" y="6"/>
                </a:cubicBezTo>
                <a:cubicBezTo>
                  <a:pt x="5" y="6"/>
                  <a:pt x="5" y="7"/>
                  <a:pt x="5" y="7"/>
                </a:cubicBezTo>
                <a:cubicBezTo>
                  <a:pt x="5" y="8"/>
                  <a:pt x="5" y="9"/>
                  <a:pt x="6" y="9"/>
                </a:cubicBezTo>
                <a:cubicBezTo>
                  <a:pt x="15" y="10"/>
                  <a:pt x="15" y="10"/>
                  <a:pt x="15" y="10"/>
                </a:cubicBezTo>
                <a:cubicBezTo>
                  <a:pt x="17" y="10"/>
                  <a:pt x="18" y="9"/>
                  <a:pt x="18" y="7"/>
                </a:cubicBezTo>
                <a:cubicBezTo>
                  <a:pt x="18" y="6"/>
                  <a:pt x="16" y="5"/>
                  <a:pt x="15" y="5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12"/>
          <p:cNvSpPr>
            <a:spLocks/>
          </p:cNvSpPr>
          <p:nvPr/>
        </p:nvSpPr>
        <p:spPr bwMode="auto">
          <a:xfrm>
            <a:off x="2009458" y="1541780"/>
            <a:ext cx="68263" cy="38100"/>
          </a:xfrm>
          <a:custGeom>
            <a:avLst/>
            <a:gdLst>
              <a:gd name="T0" fmla="*/ 0 w 18"/>
              <a:gd name="T1" fmla="*/ 5 h 10"/>
              <a:gd name="T2" fmla="*/ 5 w 18"/>
              <a:gd name="T3" fmla="*/ 10 h 10"/>
              <a:gd name="T4" fmla="*/ 6 w 18"/>
              <a:gd name="T5" fmla="*/ 10 h 10"/>
              <a:gd name="T6" fmla="*/ 6 w 18"/>
              <a:gd name="T7" fmla="*/ 10 h 10"/>
              <a:gd name="T8" fmla="*/ 13 w 18"/>
              <a:gd name="T9" fmla="*/ 9 h 10"/>
              <a:gd name="T10" fmla="*/ 18 w 18"/>
              <a:gd name="T11" fmla="*/ 5 h 10"/>
              <a:gd name="T12" fmla="*/ 13 w 18"/>
              <a:gd name="T13" fmla="*/ 1 h 10"/>
              <a:gd name="T14" fmla="*/ 6 w 18"/>
              <a:gd name="T15" fmla="*/ 0 h 10"/>
              <a:gd name="T16" fmla="*/ 6 w 18"/>
              <a:gd name="T17" fmla="*/ 0 h 10"/>
              <a:gd name="T18" fmla="*/ 5 w 18"/>
              <a:gd name="T19" fmla="*/ 0 h 10"/>
              <a:gd name="T20" fmla="*/ 0 w 18"/>
              <a:gd name="T21" fmla="*/ 5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8" h="10">
                <a:moveTo>
                  <a:pt x="0" y="5"/>
                </a:moveTo>
                <a:cubicBezTo>
                  <a:pt x="0" y="8"/>
                  <a:pt x="2" y="10"/>
                  <a:pt x="5" y="10"/>
                </a:cubicBezTo>
                <a:cubicBezTo>
                  <a:pt x="6" y="10"/>
                  <a:pt x="6" y="10"/>
                  <a:pt x="6" y="10"/>
                </a:cubicBezTo>
                <a:cubicBezTo>
                  <a:pt x="6" y="10"/>
                  <a:pt x="6" y="10"/>
                  <a:pt x="6" y="10"/>
                </a:cubicBezTo>
                <a:cubicBezTo>
                  <a:pt x="13" y="9"/>
                  <a:pt x="13" y="9"/>
                  <a:pt x="13" y="9"/>
                </a:cubicBezTo>
                <a:cubicBezTo>
                  <a:pt x="16" y="9"/>
                  <a:pt x="18" y="8"/>
                  <a:pt x="18" y="5"/>
                </a:cubicBezTo>
                <a:cubicBezTo>
                  <a:pt x="18" y="3"/>
                  <a:pt x="16" y="1"/>
                  <a:pt x="13" y="1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3"/>
                  <a:pt x="0" y="5"/>
                </a:cubicBezTo>
                <a:close/>
              </a:path>
            </a:pathLst>
          </a:custGeom>
          <a:solidFill>
            <a:srgbClr val="F880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13"/>
          <p:cNvSpPr>
            <a:spLocks noEditPoints="1"/>
          </p:cNvSpPr>
          <p:nvPr/>
        </p:nvSpPr>
        <p:spPr bwMode="auto">
          <a:xfrm>
            <a:off x="1998346" y="1533842"/>
            <a:ext cx="87313" cy="57150"/>
          </a:xfrm>
          <a:custGeom>
            <a:avLst/>
            <a:gdLst>
              <a:gd name="T0" fmla="*/ 8 w 23"/>
              <a:gd name="T1" fmla="*/ 15 h 15"/>
              <a:gd name="T2" fmla="*/ 0 w 23"/>
              <a:gd name="T3" fmla="*/ 7 h 15"/>
              <a:gd name="T4" fmla="*/ 8 w 23"/>
              <a:gd name="T5" fmla="*/ 0 h 15"/>
              <a:gd name="T6" fmla="*/ 17 w 23"/>
              <a:gd name="T7" fmla="*/ 1 h 15"/>
              <a:gd name="T8" fmla="*/ 17 w 23"/>
              <a:gd name="T9" fmla="*/ 1 h 15"/>
              <a:gd name="T10" fmla="*/ 23 w 23"/>
              <a:gd name="T11" fmla="*/ 7 h 15"/>
              <a:gd name="T12" fmla="*/ 16 w 23"/>
              <a:gd name="T13" fmla="*/ 14 h 15"/>
              <a:gd name="T14" fmla="*/ 8 w 23"/>
              <a:gd name="T15" fmla="*/ 15 h 15"/>
              <a:gd name="T16" fmla="*/ 7 w 23"/>
              <a:gd name="T17" fmla="*/ 5 h 15"/>
              <a:gd name="T18" fmla="*/ 5 w 23"/>
              <a:gd name="T19" fmla="*/ 7 h 15"/>
              <a:gd name="T20" fmla="*/ 7 w 23"/>
              <a:gd name="T21" fmla="*/ 10 h 15"/>
              <a:gd name="T22" fmla="*/ 16 w 23"/>
              <a:gd name="T23" fmla="*/ 9 h 15"/>
              <a:gd name="T24" fmla="*/ 18 w 23"/>
              <a:gd name="T25" fmla="*/ 7 h 15"/>
              <a:gd name="T26" fmla="*/ 16 w 23"/>
              <a:gd name="T27" fmla="*/ 6 h 15"/>
              <a:gd name="T28" fmla="*/ 7 w 23"/>
              <a:gd name="T29" fmla="*/ 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3" h="15">
                <a:moveTo>
                  <a:pt x="8" y="15"/>
                </a:moveTo>
                <a:cubicBezTo>
                  <a:pt x="3" y="15"/>
                  <a:pt x="0" y="12"/>
                  <a:pt x="0" y="7"/>
                </a:cubicBezTo>
                <a:cubicBezTo>
                  <a:pt x="0" y="3"/>
                  <a:pt x="3" y="0"/>
                  <a:pt x="8" y="0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20" y="1"/>
                  <a:pt x="23" y="4"/>
                  <a:pt x="23" y="7"/>
                </a:cubicBezTo>
                <a:cubicBezTo>
                  <a:pt x="23" y="11"/>
                  <a:pt x="20" y="14"/>
                  <a:pt x="16" y="14"/>
                </a:cubicBezTo>
                <a:cubicBezTo>
                  <a:pt x="8" y="15"/>
                  <a:pt x="8" y="15"/>
                  <a:pt x="8" y="15"/>
                </a:cubicBezTo>
                <a:close/>
                <a:moveTo>
                  <a:pt x="7" y="5"/>
                </a:moveTo>
                <a:cubicBezTo>
                  <a:pt x="6" y="5"/>
                  <a:pt x="5" y="6"/>
                  <a:pt x="5" y="7"/>
                </a:cubicBezTo>
                <a:cubicBezTo>
                  <a:pt x="5" y="9"/>
                  <a:pt x="6" y="10"/>
                  <a:pt x="7" y="10"/>
                </a:cubicBezTo>
                <a:cubicBezTo>
                  <a:pt x="16" y="9"/>
                  <a:pt x="16" y="9"/>
                  <a:pt x="16" y="9"/>
                </a:cubicBezTo>
                <a:cubicBezTo>
                  <a:pt x="17" y="9"/>
                  <a:pt x="18" y="8"/>
                  <a:pt x="18" y="7"/>
                </a:cubicBezTo>
                <a:cubicBezTo>
                  <a:pt x="18" y="7"/>
                  <a:pt x="17" y="6"/>
                  <a:pt x="16" y="6"/>
                </a:cubicBezTo>
                <a:lnTo>
                  <a:pt x="7" y="5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14"/>
          <p:cNvSpPr>
            <a:spLocks/>
          </p:cNvSpPr>
          <p:nvPr/>
        </p:nvSpPr>
        <p:spPr bwMode="auto">
          <a:xfrm>
            <a:off x="1920558" y="1921192"/>
            <a:ext cx="104775" cy="63500"/>
          </a:xfrm>
          <a:custGeom>
            <a:avLst/>
            <a:gdLst>
              <a:gd name="T0" fmla="*/ 28 w 28"/>
              <a:gd name="T1" fmla="*/ 4 h 17"/>
              <a:gd name="T2" fmla="*/ 20 w 28"/>
              <a:gd name="T3" fmla="*/ 6 h 17"/>
              <a:gd name="T4" fmla="*/ 18 w 28"/>
              <a:gd name="T5" fmla="*/ 7 h 17"/>
              <a:gd name="T6" fmla="*/ 18 w 28"/>
              <a:gd name="T7" fmla="*/ 8 h 17"/>
              <a:gd name="T8" fmla="*/ 18 w 28"/>
              <a:gd name="T9" fmla="*/ 17 h 17"/>
              <a:gd name="T10" fmla="*/ 10 w 28"/>
              <a:gd name="T11" fmla="*/ 17 h 17"/>
              <a:gd name="T12" fmla="*/ 10 w 28"/>
              <a:gd name="T13" fmla="*/ 8 h 17"/>
              <a:gd name="T14" fmla="*/ 10 w 28"/>
              <a:gd name="T15" fmla="*/ 7 h 17"/>
              <a:gd name="T16" fmla="*/ 9 w 28"/>
              <a:gd name="T17" fmla="*/ 6 h 17"/>
              <a:gd name="T18" fmla="*/ 0 w 28"/>
              <a:gd name="T19" fmla="*/ 4 h 17"/>
              <a:gd name="T20" fmla="*/ 1 w 28"/>
              <a:gd name="T21" fmla="*/ 3 h 17"/>
              <a:gd name="T22" fmla="*/ 2 w 28"/>
              <a:gd name="T23" fmla="*/ 0 h 17"/>
              <a:gd name="T24" fmla="*/ 14 w 28"/>
              <a:gd name="T25" fmla="*/ 2 h 17"/>
              <a:gd name="T26" fmla="*/ 26 w 28"/>
              <a:gd name="T27" fmla="*/ 0 h 17"/>
              <a:gd name="T28" fmla="*/ 28 w 28"/>
              <a:gd name="T29" fmla="*/ 3 h 17"/>
              <a:gd name="T30" fmla="*/ 28 w 28"/>
              <a:gd name="T31" fmla="*/ 4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8" h="17">
                <a:moveTo>
                  <a:pt x="28" y="4"/>
                </a:moveTo>
                <a:cubicBezTo>
                  <a:pt x="25" y="5"/>
                  <a:pt x="22" y="6"/>
                  <a:pt x="20" y="6"/>
                </a:cubicBezTo>
                <a:cubicBezTo>
                  <a:pt x="19" y="6"/>
                  <a:pt x="19" y="7"/>
                  <a:pt x="18" y="7"/>
                </a:cubicBezTo>
                <a:cubicBezTo>
                  <a:pt x="18" y="7"/>
                  <a:pt x="18" y="8"/>
                  <a:pt x="18" y="8"/>
                </a:cubicBezTo>
                <a:cubicBezTo>
                  <a:pt x="18" y="17"/>
                  <a:pt x="18" y="17"/>
                  <a:pt x="18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10" y="7"/>
                  <a:pt x="10" y="7"/>
                </a:cubicBezTo>
                <a:cubicBezTo>
                  <a:pt x="10" y="7"/>
                  <a:pt x="9" y="6"/>
                  <a:pt x="9" y="6"/>
                </a:cubicBezTo>
                <a:cubicBezTo>
                  <a:pt x="6" y="6"/>
                  <a:pt x="3" y="5"/>
                  <a:pt x="0" y="4"/>
                </a:cubicBezTo>
                <a:cubicBezTo>
                  <a:pt x="1" y="3"/>
                  <a:pt x="1" y="3"/>
                  <a:pt x="1" y="3"/>
                </a:cubicBezTo>
                <a:cubicBezTo>
                  <a:pt x="2" y="0"/>
                  <a:pt x="2" y="0"/>
                  <a:pt x="2" y="0"/>
                </a:cubicBezTo>
                <a:cubicBezTo>
                  <a:pt x="6" y="1"/>
                  <a:pt x="10" y="2"/>
                  <a:pt x="14" y="2"/>
                </a:cubicBezTo>
                <a:cubicBezTo>
                  <a:pt x="18" y="2"/>
                  <a:pt x="22" y="1"/>
                  <a:pt x="26" y="0"/>
                </a:cubicBezTo>
                <a:cubicBezTo>
                  <a:pt x="28" y="3"/>
                  <a:pt x="28" y="3"/>
                  <a:pt x="28" y="3"/>
                </a:cubicBezTo>
                <a:lnTo>
                  <a:pt x="28" y="4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Oval 15"/>
          <p:cNvSpPr>
            <a:spLocks noChangeArrowheads="1"/>
          </p:cNvSpPr>
          <p:nvPr/>
        </p:nvSpPr>
        <p:spPr bwMode="auto">
          <a:xfrm>
            <a:off x="2377758" y="1417955"/>
            <a:ext cx="188913" cy="1841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Freeform 16"/>
          <p:cNvSpPr>
            <a:spLocks noEditPoints="1"/>
          </p:cNvSpPr>
          <p:nvPr/>
        </p:nvSpPr>
        <p:spPr bwMode="auto">
          <a:xfrm>
            <a:off x="2371408" y="1410017"/>
            <a:ext cx="201613" cy="203200"/>
          </a:xfrm>
          <a:custGeom>
            <a:avLst/>
            <a:gdLst>
              <a:gd name="T0" fmla="*/ 27 w 54"/>
              <a:gd name="T1" fmla="*/ 54 h 54"/>
              <a:gd name="T2" fmla="*/ 0 w 54"/>
              <a:gd name="T3" fmla="*/ 27 h 54"/>
              <a:gd name="T4" fmla="*/ 27 w 54"/>
              <a:gd name="T5" fmla="*/ 0 h 54"/>
              <a:gd name="T6" fmla="*/ 54 w 54"/>
              <a:gd name="T7" fmla="*/ 27 h 54"/>
              <a:gd name="T8" fmla="*/ 27 w 54"/>
              <a:gd name="T9" fmla="*/ 54 h 54"/>
              <a:gd name="T10" fmla="*/ 27 w 54"/>
              <a:gd name="T11" fmla="*/ 5 h 54"/>
              <a:gd name="T12" fmla="*/ 5 w 54"/>
              <a:gd name="T13" fmla="*/ 27 h 54"/>
              <a:gd name="T14" fmla="*/ 27 w 54"/>
              <a:gd name="T15" fmla="*/ 49 h 54"/>
              <a:gd name="T16" fmla="*/ 49 w 54"/>
              <a:gd name="T17" fmla="*/ 27 h 54"/>
              <a:gd name="T18" fmla="*/ 27 w 54"/>
              <a:gd name="T19" fmla="*/ 5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4" h="54">
                <a:moveTo>
                  <a:pt x="27" y="54"/>
                </a:moveTo>
                <a:cubicBezTo>
                  <a:pt x="12" y="54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7"/>
                </a:cubicBezTo>
                <a:cubicBezTo>
                  <a:pt x="54" y="42"/>
                  <a:pt x="42" y="54"/>
                  <a:pt x="27" y="54"/>
                </a:cubicBezTo>
                <a:close/>
                <a:moveTo>
                  <a:pt x="27" y="5"/>
                </a:moveTo>
                <a:cubicBezTo>
                  <a:pt x="15" y="5"/>
                  <a:pt x="5" y="15"/>
                  <a:pt x="5" y="27"/>
                </a:cubicBezTo>
                <a:cubicBezTo>
                  <a:pt x="5" y="39"/>
                  <a:pt x="15" y="49"/>
                  <a:pt x="27" y="49"/>
                </a:cubicBezTo>
                <a:cubicBezTo>
                  <a:pt x="39" y="49"/>
                  <a:pt x="49" y="39"/>
                  <a:pt x="49" y="27"/>
                </a:cubicBezTo>
                <a:cubicBezTo>
                  <a:pt x="49" y="15"/>
                  <a:pt x="39" y="5"/>
                  <a:pt x="27" y="5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17"/>
          <p:cNvSpPr>
            <a:spLocks/>
          </p:cNvSpPr>
          <p:nvPr/>
        </p:nvSpPr>
        <p:spPr bwMode="auto">
          <a:xfrm>
            <a:off x="1961833" y="1654492"/>
            <a:ext cx="522288" cy="763588"/>
          </a:xfrm>
          <a:custGeom>
            <a:avLst/>
            <a:gdLst>
              <a:gd name="T0" fmla="*/ 139 w 139"/>
              <a:gd name="T1" fmla="*/ 0 h 203"/>
              <a:gd name="T2" fmla="*/ 139 w 139"/>
              <a:gd name="T3" fmla="*/ 132 h 203"/>
              <a:gd name="T4" fmla="*/ 70 w 139"/>
              <a:gd name="T5" fmla="*/ 203 h 203"/>
              <a:gd name="T6" fmla="*/ 0 w 139"/>
              <a:gd name="T7" fmla="*/ 134 h 203"/>
              <a:gd name="T8" fmla="*/ 6 w 139"/>
              <a:gd name="T9" fmla="*/ 134 h 203"/>
              <a:gd name="T10" fmla="*/ 70 w 139"/>
              <a:gd name="T11" fmla="*/ 198 h 203"/>
              <a:gd name="T12" fmla="*/ 133 w 139"/>
              <a:gd name="T13" fmla="*/ 132 h 203"/>
              <a:gd name="T14" fmla="*/ 133 w 139"/>
              <a:gd name="T15" fmla="*/ 0 h 203"/>
              <a:gd name="T16" fmla="*/ 139 w 139"/>
              <a:gd name="T17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9" h="203">
                <a:moveTo>
                  <a:pt x="139" y="0"/>
                </a:moveTo>
                <a:cubicBezTo>
                  <a:pt x="139" y="132"/>
                  <a:pt x="139" y="132"/>
                  <a:pt x="139" y="132"/>
                </a:cubicBezTo>
                <a:cubicBezTo>
                  <a:pt x="139" y="133"/>
                  <a:pt x="138" y="203"/>
                  <a:pt x="70" y="203"/>
                </a:cubicBezTo>
                <a:cubicBezTo>
                  <a:pt x="8" y="203"/>
                  <a:pt x="1" y="145"/>
                  <a:pt x="0" y="134"/>
                </a:cubicBezTo>
                <a:cubicBezTo>
                  <a:pt x="6" y="134"/>
                  <a:pt x="6" y="134"/>
                  <a:pt x="6" y="134"/>
                </a:cubicBezTo>
                <a:cubicBezTo>
                  <a:pt x="6" y="145"/>
                  <a:pt x="12" y="198"/>
                  <a:pt x="70" y="198"/>
                </a:cubicBezTo>
                <a:cubicBezTo>
                  <a:pt x="132" y="198"/>
                  <a:pt x="133" y="135"/>
                  <a:pt x="133" y="132"/>
                </a:cubicBezTo>
                <a:cubicBezTo>
                  <a:pt x="133" y="0"/>
                  <a:pt x="133" y="0"/>
                  <a:pt x="133" y="0"/>
                </a:cubicBezTo>
                <a:lnTo>
                  <a:pt x="139" y="0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Freeform 18"/>
          <p:cNvSpPr>
            <a:spLocks/>
          </p:cNvSpPr>
          <p:nvPr/>
        </p:nvSpPr>
        <p:spPr bwMode="auto">
          <a:xfrm>
            <a:off x="2442846" y="1481455"/>
            <a:ext cx="58738" cy="139700"/>
          </a:xfrm>
          <a:custGeom>
            <a:avLst/>
            <a:gdLst>
              <a:gd name="T0" fmla="*/ 16 w 16"/>
              <a:gd name="T1" fmla="*/ 8 h 37"/>
              <a:gd name="T2" fmla="*/ 14 w 16"/>
              <a:gd name="T3" fmla="*/ 14 h 37"/>
              <a:gd name="T4" fmla="*/ 14 w 16"/>
              <a:gd name="T5" fmla="*/ 37 h 37"/>
              <a:gd name="T6" fmla="*/ 2 w 16"/>
              <a:gd name="T7" fmla="*/ 37 h 37"/>
              <a:gd name="T8" fmla="*/ 2 w 16"/>
              <a:gd name="T9" fmla="*/ 14 h 37"/>
              <a:gd name="T10" fmla="*/ 0 w 16"/>
              <a:gd name="T11" fmla="*/ 8 h 37"/>
              <a:gd name="T12" fmla="*/ 8 w 16"/>
              <a:gd name="T13" fmla="*/ 0 h 37"/>
              <a:gd name="T14" fmla="*/ 16 w 16"/>
              <a:gd name="T15" fmla="*/ 8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37">
                <a:moveTo>
                  <a:pt x="16" y="8"/>
                </a:moveTo>
                <a:cubicBezTo>
                  <a:pt x="16" y="10"/>
                  <a:pt x="15" y="12"/>
                  <a:pt x="14" y="14"/>
                </a:cubicBezTo>
                <a:cubicBezTo>
                  <a:pt x="14" y="37"/>
                  <a:pt x="14" y="37"/>
                  <a:pt x="14" y="37"/>
                </a:cubicBezTo>
                <a:cubicBezTo>
                  <a:pt x="2" y="37"/>
                  <a:pt x="2" y="37"/>
                  <a:pt x="2" y="37"/>
                </a:cubicBezTo>
                <a:cubicBezTo>
                  <a:pt x="2" y="14"/>
                  <a:pt x="2" y="14"/>
                  <a:pt x="2" y="14"/>
                </a:cubicBezTo>
                <a:cubicBezTo>
                  <a:pt x="1" y="12"/>
                  <a:pt x="0" y="10"/>
                  <a:pt x="0" y="8"/>
                </a:cubicBezTo>
                <a:cubicBezTo>
                  <a:pt x="0" y="3"/>
                  <a:pt x="3" y="0"/>
                  <a:pt x="8" y="0"/>
                </a:cubicBezTo>
                <a:cubicBezTo>
                  <a:pt x="13" y="0"/>
                  <a:pt x="16" y="3"/>
                  <a:pt x="16" y="8"/>
                </a:cubicBezTo>
                <a:close/>
              </a:path>
            </a:pathLst>
          </a:custGeom>
          <a:solidFill>
            <a:srgbClr val="36A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Freeform 19"/>
          <p:cNvSpPr>
            <a:spLocks noEditPoints="1"/>
          </p:cNvSpPr>
          <p:nvPr/>
        </p:nvSpPr>
        <p:spPr bwMode="auto">
          <a:xfrm>
            <a:off x="2430146" y="1470342"/>
            <a:ext cx="82550" cy="158750"/>
          </a:xfrm>
          <a:custGeom>
            <a:avLst/>
            <a:gdLst>
              <a:gd name="T0" fmla="*/ 17 w 22"/>
              <a:gd name="T1" fmla="*/ 42 h 42"/>
              <a:gd name="T2" fmla="*/ 5 w 22"/>
              <a:gd name="T3" fmla="*/ 42 h 42"/>
              <a:gd name="T4" fmla="*/ 2 w 22"/>
              <a:gd name="T5" fmla="*/ 40 h 42"/>
              <a:gd name="T6" fmla="*/ 2 w 22"/>
              <a:gd name="T7" fmla="*/ 18 h 42"/>
              <a:gd name="T8" fmla="*/ 0 w 22"/>
              <a:gd name="T9" fmla="*/ 11 h 42"/>
              <a:gd name="T10" fmla="*/ 11 w 22"/>
              <a:gd name="T11" fmla="*/ 0 h 42"/>
              <a:gd name="T12" fmla="*/ 22 w 22"/>
              <a:gd name="T13" fmla="*/ 11 h 42"/>
              <a:gd name="T14" fmla="*/ 19 w 22"/>
              <a:gd name="T15" fmla="*/ 18 h 42"/>
              <a:gd name="T16" fmla="*/ 19 w 22"/>
              <a:gd name="T17" fmla="*/ 40 h 42"/>
              <a:gd name="T18" fmla="*/ 17 w 22"/>
              <a:gd name="T19" fmla="*/ 42 h 42"/>
              <a:gd name="T20" fmla="*/ 8 w 22"/>
              <a:gd name="T21" fmla="*/ 37 h 42"/>
              <a:gd name="T22" fmla="*/ 14 w 22"/>
              <a:gd name="T23" fmla="*/ 37 h 42"/>
              <a:gd name="T24" fmla="*/ 14 w 22"/>
              <a:gd name="T25" fmla="*/ 17 h 42"/>
              <a:gd name="T26" fmla="*/ 15 w 22"/>
              <a:gd name="T27" fmla="*/ 15 h 42"/>
              <a:gd name="T28" fmla="*/ 17 w 22"/>
              <a:gd name="T29" fmla="*/ 11 h 42"/>
              <a:gd name="T30" fmla="*/ 11 w 22"/>
              <a:gd name="T31" fmla="*/ 5 h 42"/>
              <a:gd name="T32" fmla="*/ 5 w 22"/>
              <a:gd name="T33" fmla="*/ 11 h 42"/>
              <a:gd name="T34" fmla="*/ 7 w 22"/>
              <a:gd name="T35" fmla="*/ 15 h 42"/>
              <a:gd name="T36" fmla="*/ 8 w 22"/>
              <a:gd name="T37" fmla="*/ 17 h 42"/>
              <a:gd name="T38" fmla="*/ 8 w 22"/>
              <a:gd name="T39" fmla="*/ 37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2" h="42">
                <a:moveTo>
                  <a:pt x="17" y="42"/>
                </a:moveTo>
                <a:cubicBezTo>
                  <a:pt x="5" y="42"/>
                  <a:pt x="5" y="42"/>
                  <a:pt x="5" y="42"/>
                </a:cubicBezTo>
                <a:cubicBezTo>
                  <a:pt x="4" y="42"/>
                  <a:pt x="2" y="41"/>
                  <a:pt x="2" y="40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6"/>
                  <a:pt x="0" y="13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7" y="0"/>
                  <a:pt x="22" y="5"/>
                  <a:pt x="22" y="11"/>
                </a:cubicBezTo>
                <a:cubicBezTo>
                  <a:pt x="22" y="13"/>
                  <a:pt x="21" y="16"/>
                  <a:pt x="19" y="18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1"/>
                  <a:pt x="18" y="42"/>
                  <a:pt x="17" y="42"/>
                </a:cubicBezTo>
                <a:close/>
                <a:moveTo>
                  <a:pt x="8" y="37"/>
                </a:moveTo>
                <a:cubicBezTo>
                  <a:pt x="14" y="37"/>
                  <a:pt x="14" y="37"/>
                  <a:pt x="14" y="3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6"/>
                  <a:pt x="14" y="15"/>
                  <a:pt x="15" y="15"/>
                </a:cubicBezTo>
                <a:cubicBezTo>
                  <a:pt x="16" y="14"/>
                  <a:pt x="17" y="12"/>
                  <a:pt x="17" y="11"/>
                </a:cubicBezTo>
                <a:cubicBezTo>
                  <a:pt x="17" y="8"/>
                  <a:pt x="14" y="5"/>
                  <a:pt x="11" y="5"/>
                </a:cubicBezTo>
                <a:cubicBezTo>
                  <a:pt x="8" y="5"/>
                  <a:pt x="5" y="8"/>
                  <a:pt x="5" y="11"/>
                </a:cubicBezTo>
                <a:cubicBezTo>
                  <a:pt x="5" y="12"/>
                  <a:pt x="6" y="14"/>
                  <a:pt x="7" y="15"/>
                </a:cubicBezTo>
                <a:cubicBezTo>
                  <a:pt x="7" y="15"/>
                  <a:pt x="8" y="16"/>
                  <a:pt x="8" y="17"/>
                </a:cubicBezTo>
                <a:lnTo>
                  <a:pt x="8" y="37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20"/>
          <p:cNvSpPr>
            <a:spLocks/>
          </p:cNvSpPr>
          <p:nvPr/>
        </p:nvSpPr>
        <p:spPr bwMode="auto">
          <a:xfrm>
            <a:off x="3355658" y="1398905"/>
            <a:ext cx="450850" cy="752475"/>
          </a:xfrm>
          <a:custGeom>
            <a:avLst/>
            <a:gdLst>
              <a:gd name="T0" fmla="*/ 120 w 120"/>
              <a:gd name="T1" fmla="*/ 9 h 200"/>
              <a:gd name="T2" fmla="*/ 120 w 120"/>
              <a:gd name="T3" fmla="*/ 191 h 200"/>
              <a:gd name="T4" fmla="*/ 110 w 120"/>
              <a:gd name="T5" fmla="*/ 200 h 200"/>
              <a:gd name="T6" fmla="*/ 10 w 120"/>
              <a:gd name="T7" fmla="*/ 200 h 200"/>
              <a:gd name="T8" fmla="*/ 0 w 120"/>
              <a:gd name="T9" fmla="*/ 191 h 200"/>
              <a:gd name="T10" fmla="*/ 0 w 120"/>
              <a:gd name="T11" fmla="*/ 9 h 200"/>
              <a:gd name="T12" fmla="*/ 10 w 120"/>
              <a:gd name="T13" fmla="*/ 0 h 200"/>
              <a:gd name="T14" fmla="*/ 110 w 120"/>
              <a:gd name="T15" fmla="*/ 0 h 200"/>
              <a:gd name="T16" fmla="*/ 120 w 120"/>
              <a:gd name="T17" fmla="*/ 9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0" h="200">
                <a:moveTo>
                  <a:pt x="120" y="9"/>
                </a:moveTo>
                <a:cubicBezTo>
                  <a:pt x="120" y="191"/>
                  <a:pt x="120" y="191"/>
                  <a:pt x="120" y="191"/>
                </a:cubicBezTo>
                <a:cubicBezTo>
                  <a:pt x="120" y="196"/>
                  <a:pt x="116" y="200"/>
                  <a:pt x="110" y="200"/>
                </a:cubicBezTo>
                <a:cubicBezTo>
                  <a:pt x="10" y="200"/>
                  <a:pt x="10" y="200"/>
                  <a:pt x="10" y="200"/>
                </a:cubicBezTo>
                <a:cubicBezTo>
                  <a:pt x="4" y="200"/>
                  <a:pt x="0" y="196"/>
                  <a:pt x="0" y="191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6" y="0"/>
                  <a:pt x="120" y="4"/>
                  <a:pt x="120" y="9"/>
                </a:cubicBezTo>
                <a:close/>
              </a:path>
            </a:pathLst>
          </a:custGeom>
          <a:solidFill>
            <a:srgbClr val="31AB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Freeform 21"/>
          <p:cNvSpPr>
            <a:spLocks noEditPoints="1"/>
          </p:cNvSpPr>
          <p:nvPr/>
        </p:nvSpPr>
        <p:spPr bwMode="auto">
          <a:xfrm>
            <a:off x="3347721" y="1387792"/>
            <a:ext cx="469900" cy="774700"/>
          </a:xfrm>
          <a:custGeom>
            <a:avLst/>
            <a:gdLst>
              <a:gd name="T0" fmla="*/ 112 w 125"/>
              <a:gd name="T1" fmla="*/ 206 h 206"/>
              <a:gd name="T2" fmla="*/ 12 w 125"/>
              <a:gd name="T3" fmla="*/ 206 h 206"/>
              <a:gd name="T4" fmla="*/ 0 w 125"/>
              <a:gd name="T5" fmla="*/ 194 h 206"/>
              <a:gd name="T6" fmla="*/ 0 w 125"/>
              <a:gd name="T7" fmla="*/ 12 h 206"/>
              <a:gd name="T8" fmla="*/ 12 w 125"/>
              <a:gd name="T9" fmla="*/ 0 h 206"/>
              <a:gd name="T10" fmla="*/ 112 w 125"/>
              <a:gd name="T11" fmla="*/ 0 h 206"/>
              <a:gd name="T12" fmla="*/ 125 w 125"/>
              <a:gd name="T13" fmla="*/ 12 h 206"/>
              <a:gd name="T14" fmla="*/ 125 w 125"/>
              <a:gd name="T15" fmla="*/ 194 h 206"/>
              <a:gd name="T16" fmla="*/ 112 w 125"/>
              <a:gd name="T17" fmla="*/ 206 h 206"/>
              <a:gd name="T18" fmla="*/ 12 w 125"/>
              <a:gd name="T19" fmla="*/ 5 h 206"/>
              <a:gd name="T20" fmla="*/ 5 w 125"/>
              <a:gd name="T21" fmla="*/ 12 h 206"/>
              <a:gd name="T22" fmla="*/ 5 w 125"/>
              <a:gd name="T23" fmla="*/ 194 h 206"/>
              <a:gd name="T24" fmla="*/ 12 w 125"/>
              <a:gd name="T25" fmla="*/ 201 h 206"/>
              <a:gd name="T26" fmla="*/ 112 w 125"/>
              <a:gd name="T27" fmla="*/ 201 h 206"/>
              <a:gd name="T28" fmla="*/ 120 w 125"/>
              <a:gd name="T29" fmla="*/ 194 h 206"/>
              <a:gd name="T30" fmla="*/ 120 w 125"/>
              <a:gd name="T31" fmla="*/ 12 h 206"/>
              <a:gd name="T32" fmla="*/ 112 w 125"/>
              <a:gd name="T33" fmla="*/ 5 h 206"/>
              <a:gd name="T34" fmla="*/ 12 w 125"/>
              <a:gd name="T35" fmla="*/ 5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5" h="206">
                <a:moveTo>
                  <a:pt x="112" y="206"/>
                </a:moveTo>
                <a:cubicBezTo>
                  <a:pt x="12" y="206"/>
                  <a:pt x="12" y="206"/>
                  <a:pt x="12" y="206"/>
                </a:cubicBezTo>
                <a:cubicBezTo>
                  <a:pt x="5" y="206"/>
                  <a:pt x="0" y="201"/>
                  <a:pt x="0" y="19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9" y="0"/>
                  <a:pt x="125" y="5"/>
                  <a:pt x="125" y="12"/>
                </a:cubicBezTo>
                <a:cubicBezTo>
                  <a:pt x="125" y="194"/>
                  <a:pt x="125" y="194"/>
                  <a:pt x="125" y="194"/>
                </a:cubicBezTo>
                <a:cubicBezTo>
                  <a:pt x="125" y="201"/>
                  <a:pt x="119" y="206"/>
                  <a:pt x="112" y="206"/>
                </a:cubicBezTo>
                <a:close/>
                <a:moveTo>
                  <a:pt x="12" y="5"/>
                </a:moveTo>
                <a:cubicBezTo>
                  <a:pt x="8" y="5"/>
                  <a:pt x="5" y="8"/>
                  <a:pt x="5" y="12"/>
                </a:cubicBezTo>
                <a:cubicBezTo>
                  <a:pt x="5" y="194"/>
                  <a:pt x="5" y="194"/>
                  <a:pt x="5" y="194"/>
                </a:cubicBezTo>
                <a:cubicBezTo>
                  <a:pt x="5" y="198"/>
                  <a:pt x="8" y="201"/>
                  <a:pt x="12" y="201"/>
                </a:cubicBezTo>
                <a:cubicBezTo>
                  <a:pt x="112" y="201"/>
                  <a:pt x="112" y="201"/>
                  <a:pt x="112" y="201"/>
                </a:cubicBezTo>
                <a:cubicBezTo>
                  <a:pt x="116" y="201"/>
                  <a:pt x="120" y="198"/>
                  <a:pt x="120" y="194"/>
                </a:cubicBezTo>
                <a:cubicBezTo>
                  <a:pt x="120" y="12"/>
                  <a:pt x="120" y="12"/>
                  <a:pt x="120" y="12"/>
                </a:cubicBezTo>
                <a:cubicBezTo>
                  <a:pt x="120" y="8"/>
                  <a:pt x="116" y="5"/>
                  <a:pt x="112" y="5"/>
                </a:cubicBezTo>
                <a:lnTo>
                  <a:pt x="12" y="5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Rectangle 22"/>
          <p:cNvSpPr>
            <a:spLocks noChangeArrowheads="1"/>
          </p:cNvSpPr>
          <p:nvPr/>
        </p:nvSpPr>
        <p:spPr bwMode="auto">
          <a:xfrm>
            <a:off x="3392171" y="1456055"/>
            <a:ext cx="376238" cy="582613"/>
          </a:xfrm>
          <a:prstGeom prst="rect">
            <a:avLst/>
          </a:prstGeom>
          <a:solidFill>
            <a:srgbClr val="5E5E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23"/>
          <p:cNvSpPr>
            <a:spLocks noEditPoints="1"/>
          </p:cNvSpPr>
          <p:nvPr/>
        </p:nvSpPr>
        <p:spPr bwMode="auto">
          <a:xfrm>
            <a:off x="3381058" y="1444942"/>
            <a:ext cx="398463" cy="600075"/>
          </a:xfrm>
          <a:custGeom>
            <a:avLst/>
            <a:gdLst>
              <a:gd name="T0" fmla="*/ 103 w 106"/>
              <a:gd name="T1" fmla="*/ 160 h 160"/>
              <a:gd name="T2" fmla="*/ 3 w 106"/>
              <a:gd name="T3" fmla="*/ 160 h 160"/>
              <a:gd name="T4" fmla="*/ 0 w 106"/>
              <a:gd name="T5" fmla="*/ 158 h 160"/>
              <a:gd name="T6" fmla="*/ 0 w 106"/>
              <a:gd name="T7" fmla="*/ 3 h 160"/>
              <a:gd name="T8" fmla="*/ 3 w 106"/>
              <a:gd name="T9" fmla="*/ 0 h 160"/>
              <a:gd name="T10" fmla="*/ 103 w 106"/>
              <a:gd name="T11" fmla="*/ 0 h 160"/>
              <a:gd name="T12" fmla="*/ 106 w 106"/>
              <a:gd name="T13" fmla="*/ 3 h 160"/>
              <a:gd name="T14" fmla="*/ 106 w 106"/>
              <a:gd name="T15" fmla="*/ 158 h 160"/>
              <a:gd name="T16" fmla="*/ 103 w 106"/>
              <a:gd name="T17" fmla="*/ 160 h 160"/>
              <a:gd name="T18" fmla="*/ 6 w 106"/>
              <a:gd name="T19" fmla="*/ 155 h 160"/>
              <a:gd name="T20" fmla="*/ 101 w 106"/>
              <a:gd name="T21" fmla="*/ 155 h 160"/>
              <a:gd name="T22" fmla="*/ 101 w 106"/>
              <a:gd name="T23" fmla="*/ 5 h 160"/>
              <a:gd name="T24" fmla="*/ 6 w 106"/>
              <a:gd name="T25" fmla="*/ 5 h 160"/>
              <a:gd name="T26" fmla="*/ 6 w 106"/>
              <a:gd name="T27" fmla="*/ 155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6" h="160">
                <a:moveTo>
                  <a:pt x="103" y="160"/>
                </a:moveTo>
                <a:cubicBezTo>
                  <a:pt x="3" y="160"/>
                  <a:pt x="3" y="160"/>
                  <a:pt x="3" y="160"/>
                </a:cubicBezTo>
                <a:cubicBezTo>
                  <a:pt x="2" y="160"/>
                  <a:pt x="0" y="159"/>
                  <a:pt x="0" y="158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2" y="0"/>
                  <a:pt x="3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105" y="0"/>
                  <a:pt x="106" y="1"/>
                  <a:pt x="106" y="3"/>
                </a:cubicBezTo>
                <a:cubicBezTo>
                  <a:pt x="106" y="158"/>
                  <a:pt x="106" y="158"/>
                  <a:pt x="106" y="158"/>
                </a:cubicBezTo>
                <a:cubicBezTo>
                  <a:pt x="106" y="159"/>
                  <a:pt x="105" y="160"/>
                  <a:pt x="103" y="160"/>
                </a:cubicBezTo>
                <a:close/>
                <a:moveTo>
                  <a:pt x="6" y="155"/>
                </a:moveTo>
                <a:cubicBezTo>
                  <a:pt x="101" y="155"/>
                  <a:pt x="101" y="155"/>
                  <a:pt x="101" y="155"/>
                </a:cubicBezTo>
                <a:cubicBezTo>
                  <a:pt x="101" y="5"/>
                  <a:pt x="101" y="5"/>
                  <a:pt x="101" y="5"/>
                </a:cubicBezTo>
                <a:cubicBezTo>
                  <a:pt x="6" y="5"/>
                  <a:pt x="6" y="5"/>
                  <a:pt x="6" y="5"/>
                </a:cubicBezTo>
                <a:lnTo>
                  <a:pt x="6" y="155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Rectangle 24"/>
          <p:cNvSpPr>
            <a:spLocks noChangeArrowheads="1"/>
          </p:cNvSpPr>
          <p:nvPr/>
        </p:nvSpPr>
        <p:spPr bwMode="auto">
          <a:xfrm>
            <a:off x="3438208" y="1824355"/>
            <a:ext cx="285750" cy="173038"/>
          </a:xfrm>
          <a:prstGeom prst="rect">
            <a:avLst/>
          </a:prstGeom>
          <a:solidFill>
            <a:srgbClr val="C5E3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25"/>
          <p:cNvSpPr>
            <a:spLocks noEditPoints="1"/>
          </p:cNvSpPr>
          <p:nvPr/>
        </p:nvSpPr>
        <p:spPr bwMode="auto">
          <a:xfrm>
            <a:off x="3427096" y="1816417"/>
            <a:ext cx="307975" cy="192088"/>
          </a:xfrm>
          <a:custGeom>
            <a:avLst/>
            <a:gdLst>
              <a:gd name="T0" fmla="*/ 79 w 82"/>
              <a:gd name="T1" fmla="*/ 51 h 51"/>
              <a:gd name="T2" fmla="*/ 3 w 82"/>
              <a:gd name="T3" fmla="*/ 51 h 51"/>
              <a:gd name="T4" fmla="*/ 0 w 82"/>
              <a:gd name="T5" fmla="*/ 48 h 51"/>
              <a:gd name="T6" fmla="*/ 0 w 82"/>
              <a:gd name="T7" fmla="*/ 2 h 51"/>
              <a:gd name="T8" fmla="*/ 3 w 82"/>
              <a:gd name="T9" fmla="*/ 0 h 51"/>
              <a:gd name="T10" fmla="*/ 79 w 82"/>
              <a:gd name="T11" fmla="*/ 0 h 51"/>
              <a:gd name="T12" fmla="*/ 82 w 82"/>
              <a:gd name="T13" fmla="*/ 2 h 51"/>
              <a:gd name="T14" fmla="*/ 82 w 82"/>
              <a:gd name="T15" fmla="*/ 48 h 51"/>
              <a:gd name="T16" fmla="*/ 79 w 82"/>
              <a:gd name="T17" fmla="*/ 51 h 51"/>
              <a:gd name="T18" fmla="*/ 5 w 82"/>
              <a:gd name="T19" fmla="*/ 46 h 51"/>
              <a:gd name="T20" fmla="*/ 77 w 82"/>
              <a:gd name="T21" fmla="*/ 46 h 51"/>
              <a:gd name="T22" fmla="*/ 77 w 82"/>
              <a:gd name="T23" fmla="*/ 5 h 51"/>
              <a:gd name="T24" fmla="*/ 5 w 82"/>
              <a:gd name="T25" fmla="*/ 5 h 51"/>
              <a:gd name="T26" fmla="*/ 5 w 82"/>
              <a:gd name="T27" fmla="*/ 46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2" h="51">
                <a:moveTo>
                  <a:pt x="79" y="51"/>
                </a:moveTo>
                <a:cubicBezTo>
                  <a:pt x="3" y="51"/>
                  <a:pt x="3" y="51"/>
                  <a:pt x="3" y="51"/>
                </a:cubicBezTo>
                <a:cubicBezTo>
                  <a:pt x="1" y="51"/>
                  <a:pt x="0" y="50"/>
                  <a:pt x="0" y="4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3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81" y="0"/>
                  <a:pt x="82" y="1"/>
                  <a:pt x="82" y="2"/>
                </a:cubicBezTo>
                <a:cubicBezTo>
                  <a:pt x="82" y="48"/>
                  <a:pt x="82" y="48"/>
                  <a:pt x="82" y="48"/>
                </a:cubicBezTo>
                <a:cubicBezTo>
                  <a:pt x="82" y="50"/>
                  <a:pt x="81" y="51"/>
                  <a:pt x="79" y="51"/>
                </a:cubicBezTo>
                <a:close/>
                <a:moveTo>
                  <a:pt x="5" y="46"/>
                </a:moveTo>
                <a:cubicBezTo>
                  <a:pt x="77" y="46"/>
                  <a:pt x="77" y="46"/>
                  <a:pt x="77" y="46"/>
                </a:cubicBezTo>
                <a:cubicBezTo>
                  <a:pt x="77" y="5"/>
                  <a:pt x="77" y="5"/>
                  <a:pt x="77" y="5"/>
                </a:cubicBezTo>
                <a:cubicBezTo>
                  <a:pt x="5" y="5"/>
                  <a:pt x="5" y="5"/>
                  <a:pt x="5" y="5"/>
                </a:cubicBezTo>
                <a:lnTo>
                  <a:pt x="5" y="46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26"/>
          <p:cNvSpPr>
            <a:spLocks/>
          </p:cNvSpPr>
          <p:nvPr/>
        </p:nvSpPr>
        <p:spPr bwMode="auto">
          <a:xfrm>
            <a:off x="3471546" y="1854517"/>
            <a:ext cx="60325" cy="58738"/>
          </a:xfrm>
          <a:custGeom>
            <a:avLst/>
            <a:gdLst>
              <a:gd name="T0" fmla="*/ 16 w 16"/>
              <a:gd name="T1" fmla="*/ 11 h 16"/>
              <a:gd name="T2" fmla="*/ 11 w 16"/>
              <a:gd name="T3" fmla="*/ 16 h 16"/>
              <a:gd name="T4" fmla="*/ 4 w 16"/>
              <a:gd name="T5" fmla="*/ 16 h 16"/>
              <a:gd name="T6" fmla="*/ 0 w 16"/>
              <a:gd name="T7" fmla="*/ 11 h 16"/>
              <a:gd name="T8" fmla="*/ 0 w 16"/>
              <a:gd name="T9" fmla="*/ 4 h 16"/>
              <a:gd name="T10" fmla="*/ 4 w 16"/>
              <a:gd name="T11" fmla="*/ 0 h 16"/>
              <a:gd name="T12" fmla="*/ 11 w 16"/>
              <a:gd name="T13" fmla="*/ 0 h 16"/>
              <a:gd name="T14" fmla="*/ 16 w 16"/>
              <a:gd name="T15" fmla="*/ 4 h 16"/>
              <a:gd name="T16" fmla="*/ 16 w 16"/>
              <a:gd name="T17" fmla="*/ 11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16">
                <a:moveTo>
                  <a:pt x="16" y="11"/>
                </a:moveTo>
                <a:cubicBezTo>
                  <a:pt x="16" y="14"/>
                  <a:pt x="14" y="16"/>
                  <a:pt x="11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2" y="16"/>
                  <a:pt x="0" y="14"/>
                  <a:pt x="0" y="11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4" y="0"/>
                  <a:pt x="16" y="2"/>
                  <a:pt x="16" y="4"/>
                </a:cubicBezTo>
                <a:lnTo>
                  <a:pt x="16" y="11"/>
                </a:lnTo>
                <a:close/>
              </a:path>
            </a:pathLst>
          </a:custGeom>
          <a:solidFill>
            <a:srgbClr val="84C9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27"/>
          <p:cNvSpPr>
            <a:spLocks noEditPoints="1"/>
          </p:cNvSpPr>
          <p:nvPr/>
        </p:nvSpPr>
        <p:spPr bwMode="auto">
          <a:xfrm>
            <a:off x="3460433" y="1843405"/>
            <a:ext cx="79375" cy="77788"/>
          </a:xfrm>
          <a:custGeom>
            <a:avLst/>
            <a:gdLst>
              <a:gd name="T0" fmla="*/ 14 w 21"/>
              <a:gd name="T1" fmla="*/ 21 h 21"/>
              <a:gd name="T2" fmla="*/ 7 w 21"/>
              <a:gd name="T3" fmla="*/ 21 h 21"/>
              <a:gd name="T4" fmla="*/ 0 w 21"/>
              <a:gd name="T5" fmla="*/ 14 h 21"/>
              <a:gd name="T6" fmla="*/ 0 w 21"/>
              <a:gd name="T7" fmla="*/ 7 h 21"/>
              <a:gd name="T8" fmla="*/ 7 w 21"/>
              <a:gd name="T9" fmla="*/ 0 h 21"/>
              <a:gd name="T10" fmla="*/ 14 w 21"/>
              <a:gd name="T11" fmla="*/ 0 h 21"/>
              <a:gd name="T12" fmla="*/ 21 w 21"/>
              <a:gd name="T13" fmla="*/ 7 h 21"/>
              <a:gd name="T14" fmla="*/ 21 w 21"/>
              <a:gd name="T15" fmla="*/ 14 h 21"/>
              <a:gd name="T16" fmla="*/ 14 w 21"/>
              <a:gd name="T17" fmla="*/ 21 h 21"/>
              <a:gd name="T18" fmla="*/ 7 w 21"/>
              <a:gd name="T19" fmla="*/ 5 h 21"/>
              <a:gd name="T20" fmla="*/ 6 w 21"/>
              <a:gd name="T21" fmla="*/ 7 h 21"/>
              <a:gd name="T22" fmla="*/ 6 w 21"/>
              <a:gd name="T23" fmla="*/ 14 h 21"/>
              <a:gd name="T24" fmla="*/ 7 w 21"/>
              <a:gd name="T25" fmla="*/ 16 h 21"/>
              <a:gd name="T26" fmla="*/ 14 w 21"/>
              <a:gd name="T27" fmla="*/ 16 h 21"/>
              <a:gd name="T28" fmla="*/ 16 w 21"/>
              <a:gd name="T29" fmla="*/ 14 h 21"/>
              <a:gd name="T30" fmla="*/ 16 w 21"/>
              <a:gd name="T31" fmla="*/ 7 h 21"/>
              <a:gd name="T32" fmla="*/ 14 w 21"/>
              <a:gd name="T33" fmla="*/ 5 h 21"/>
              <a:gd name="T34" fmla="*/ 7 w 21"/>
              <a:gd name="T35" fmla="*/ 5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1" h="21">
                <a:moveTo>
                  <a:pt x="14" y="21"/>
                </a:moveTo>
                <a:cubicBezTo>
                  <a:pt x="7" y="21"/>
                  <a:pt x="7" y="21"/>
                  <a:pt x="7" y="21"/>
                </a:cubicBezTo>
                <a:cubicBezTo>
                  <a:pt x="4" y="21"/>
                  <a:pt x="0" y="18"/>
                  <a:pt x="0" y="14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4" y="0"/>
                  <a:pt x="7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8" y="0"/>
                  <a:pt x="21" y="3"/>
                  <a:pt x="21" y="7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8"/>
                  <a:pt x="18" y="21"/>
                  <a:pt x="14" y="21"/>
                </a:cubicBezTo>
                <a:close/>
                <a:moveTo>
                  <a:pt x="7" y="5"/>
                </a:moveTo>
                <a:cubicBezTo>
                  <a:pt x="6" y="5"/>
                  <a:pt x="6" y="6"/>
                  <a:pt x="6" y="7"/>
                </a:cubicBezTo>
                <a:cubicBezTo>
                  <a:pt x="6" y="14"/>
                  <a:pt x="6" y="14"/>
                  <a:pt x="6" y="14"/>
                </a:cubicBezTo>
                <a:cubicBezTo>
                  <a:pt x="6" y="15"/>
                  <a:pt x="6" y="16"/>
                  <a:pt x="7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5" y="16"/>
                  <a:pt x="16" y="15"/>
                  <a:pt x="16" y="14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6"/>
                  <a:pt x="15" y="5"/>
                  <a:pt x="14" y="5"/>
                </a:cubicBezTo>
                <a:lnTo>
                  <a:pt x="7" y="5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28"/>
          <p:cNvSpPr>
            <a:spLocks/>
          </p:cNvSpPr>
          <p:nvPr/>
        </p:nvSpPr>
        <p:spPr bwMode="auto">
          <a:xfrm>
            <a:off x="3565208" y="1854517"/>
            <a:ext cx="60325" cy="58738"/>
          </a:xfrm>
          <a:custGeom>
            <a:avLst/>
            <a:gdLst>
              <a:gd name="T0" fmla="*/ 16 w 16"/>
              <a:gd name="T1" fmla="*/ 11 h 16"/>
              <a:gd name="T2" fmla="*/ 11 w 16"/>
              <a:gd name="T3" fmla="*/ 16 h 16"/>
              <a:gd name="T4" fmla="*/ 5 w 16"/>
              <a:gd name="T5" fmla="*/ 16 h 16"/>
              <a:gd name="T6" fmla="*/ 0 w 16"/>
              <a:gd name="T7" fmla="*/ 11 h 16"/>
              <a:gd name="T8" fmla="*/ 0 w 16"/>
              <a:gd name="T9" fmla="*/ 4 h 16"/>
              <a:gd name="T10" fmla="*/ 5 w 16"/>
              <a:gd name="T11" fmla="*/ 0 h 16"/>
              <a:gd name="T12" fmla="*/ 11 w 16"/>
              <a:gd name="T13" fmla="*/ 0 h 16"/>
              <a:gd name="T14" fmla="*/ 16 w 16"/>
              <a:gd name="T15" fmla="*/ 4 h 16"/>
              <a:gd name="T16" fmla="*/ 16 w 16"/>
              <a:gd name="T17" fmla="*/ 11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16">
                <a:moveTo>
                  <a:pt x="16" y="11"/>
                </a:moveTo>
                <a:cubicBezTo>
                  <a:pt x="16" y="14"/>
                  <a:pt x="14" y="16"/>
                  <a:pt x="11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2" y="16"/>
                  <a:pt x="0" y="14"/>
                  <a:pt x="0" y="11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4" y="0"/>
                  <a:pt x="16" y="2"/>
                  <a:pt x="16" y="4"/>
                </a:cubicBezTo>
                <a:lnTo>
                  <a:pt x="16" y="11"/>
                </a:lnTo>
                <a:close/>
              </a:path>
            </a:pathLst>
          </a:custGeom>
          <a:solidFill>
            <a:srgbClr val="84C9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29"/>
          <p:cNvSpPr>
            <a:spLocks noEditPoints="1"/>
          </p:cNvSpPr>
          <p:nvPr/>
        </p:nvSpPr>
        <p:spPr bwMode="auto">
          <a:xfrm>
            <a:off x="3557271" y="1843405"/>
            <a:ext cx="76200" cy="77788"/>
          </a:xfrm>
          <a:custGeom>
            <a:avLst/>
            <a:gdLst>
              <a:gd name="T0" fmla="*/ 13 w 20"/>
              <a:gd name="T1" fmla="*/ 21 h 21"/>
              <a:gd name="T2" fmla="*/ 7 w 20"/>
              <a:gd name="T3" fmla="*/ 21 h 21"/>
              <a:gd name="T4" fmla="*/ 0 w 20"/>
              <a:gd name="T5" fmla="*/ 14 h 21"/>
              <a:gd name="T6" fmla="*/ 0 w 20"/>
              <a:gd name="T7" fmla="*/ 7 h 21"/>
              <a:gd name="T8" fmla="*/ 7 w 20"/>
              <a:gd name="T9" fmla="*/ 0 h 21"/>
              <a:gd name="T10" fmla="*/ 13 w 20"/>
              <a:gd name="T11" fmla="*/ 0 h 21"/>
              <a:gd name="T12" fmla="*/ 20 w 20"/>
              <a:gd name="T13" fmla="*/ 7 h 21"/>
              <a:gd name="T14" fmla="*/ 20 w 20"/>
              <a:gd name="T15" fmla="*/ 14 h 21"/>
              <a:gd name="T16" fmla="*/ 13 w 20"/>
              <a:gd name="T17" fmla="*/ 21 h 21"/>
              <a:gd name="T18" fmla="*/ 7 w 20"/>
              <a:gd name="T19" fmla="*/ 5 h 21"/>
              <a:gd name="T20" fmla="*/ 5 w 20"/>
              <a:gd name="T21" fmla="*/ 7 h 21"/>
              <a:gd name="T22" fmla="*/ 5 w 20"/>
              <a:gd name="T23" fmla="*/ 14 h 21"/>
              <a:gd name="T24" fmla="*/ 7 w 20"/>
              <a:gd name="T25" fmla="*/ 16 h 21"/>
              <a:gd name="T26" fmla="*/ 13 w 20"/>
              <a:gd name="T27" fmla="*/ 16 h 21"/>
              <a:gd name="T28" fmla="*/ 15 w 20"/>
              <a:gd name="T29" fmla="*/ 14 h 21"/>
              <a:gd name="T30" fmla="*/ 15 w 20"/>
              <a:gd name="T31" fmla="*/ 7 h 21"/>
              <a:gd name="T32" fmla="*/ 13 w 20"/>
              <a:gd name="T33" fmla="*/ 5 h 21"/>
              <a:gd name="T34" fmla="*/ 7 w 20"/>
              <a:gd name="T35" fmla="*/ 5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" h="21">
                <a:moveTo>
                  <a:pt x="13" y="21"/>
                </a:moveTo>
                <a:cubicBezTo>
                  <a:pt x="7" y="21"/>
                  <a:pt x="7" y="21"/>
                  <a:pt x="7" y="21"/>
                </a:cubicBezTo>
                <a:cubicBezTo>
                  <a:pt x="3" y="21"/>
                  <a:pt x="0" y="18"/>
                  <a:pt x="0" y="14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7" y="0"/>
                  <a:pt x="20" y="3"/>
                  <a:pt x="20" y="7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18"/>
                  <a:pt x="17" y="21"/>
                  <a:pt x="13" y="21"/>
                </a:cubicBezTo>
                <a:close/>
                <a:moveTo>
                  <a:pt x="7" y="5"/>
                </a:moveTo>
                <a:cubicBezTo>
                  <a:pt x="5" y="5"/>
                  <a:pt x="5" y="6"/>
                  <a:pt x="5" y="7"/>
                </a:cubicBezTo>
                <a:cubicBezTo>
                  <a:pt x="5" y="14"/>
                  <a:pt x="5" y="14"/>
                  <a:pt x="5" y="14"/>
                </a:cubicBezTo>
                <a:cubicBezTo>
                  <a:pt x="5" y="15"/>
                  <a:pt x="5" y="16"/>
                  <a:pt x="7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5" y="16"/>
                  <a:pt x="15" y="15"/>
                  <a:pt x="15" y="14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6"/>
                  <a:pt x="15" y="5"/>
                  <a:pt x="13" y="5"/>
                </a:cubicBezTo>
                <a:lnTo>
                  <a:pt x="7" y="5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30"/>
          <p:cNvSpPr>
            <a:spLocks/>
          </p:cNvSpPr>
          <p:nvPr/>
        </p:nvSpPr>
        <p:spPr bwMode="auto">
          <a:xfrm>
            <a:off x="3652521" y="1178242"/>
            <a:ext cx="427038" cy="352425"/>
          </a:xfrm>
          <a:custGeom>
            <a:avLst/>
            <a:gdLst>
              <a:gd name="T0" fmla="*/ 94 w 114"/>
              <a:gd name="T1" fmla="*/ 94 h 94"/>
              <a:gd name="T2" fmla="*/ 90 w 114"/>
              <a:gd name="T3" fmla="*/ 91 h 94"/>
              <a:gd name="T4" fmla="*/ 87 w 114"/>
              <a:gd name="T5" fmla="*/ 21 h 94"/>
              <a:gd name="T6" fmla="*/ 50 w 114"/>
              <a:gd name="T7" fmla="*/ 5 h 94"/>
              <a:gd name="T8" fmla="*/ 32 w 114"/>
              <a:gd name="T9" fmla="*/ 8 h 94"/>
              <a:gd name="T10" fmla="*/ 6 w 114"/>
              <a:gd name="T11" fmla="*/ 49 h 94"/>
              <a:gd name="T12" fmla="*/ 0 w 114"/>
              <a:gd name="T13" fmla="*/ 49 h 94"/>
              <a:gd name="T14" fmla="*/ 30 w 114"/>
              <a:gd name="T15" fmla="*/ 3 h 94"/>
              <a:gd name="T16" fmla="*/ 50 w 114"/>
              <a:gd name="T17" fmla="*/ 0 h 94"/>
              <a:gd name="T18" fmla="*/ 91 w 114"/>
              <a:gd name="T19" fmla="*/ 17 h 94"/>
              <a:gd name="T20" fmla="*/ 94 w 114"/>
              <a:gd name="T21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4" h="94">
                <a:moveTo>
                  <a:pt x="94" y="94"/>
                </a:moveTo>
                <a:cubicBezTo>
                  <a:pt x="90" y="91"/>
                  <a:pt x="90" y="91"/>
                  <a:pt x="90" y="91"/>
                </a:cubicBezTo>
                <a:cubicBezTo>
                  <a:pt x="103" y="63"/>
                  <a:pt x="102" y="38"/>
                  <a:pt x="87" y="21"/>
                </a:cubicBezTo>
                <a:cubicBezTo>
                  <a:pt x="78" y="11"/>
                  <a:pt x="64" y="5"/>
                  <a:pt x="50" y="5"/>
                </a:cubicBezTo>
                <a:cubicBezTo>
                  <a:pt x="43" y="5"/>
                  <a:pt x="38" y="6"/>
                  <a:pt x="32" y="8"/>
                </a:cubicBezTo>
                <a:cubicBezTo>
                  <a:pt x="23" y="12"/>
                  <a:pt x="6" y="22"/>
                  <a:pt x="6" y="49"/>
                </a:cubicBezTo>
                <a:cubicBezTo>
                  <a:pt x="0" y="49"/>
                  <a:pt x="0" y="49"/>
                  <a:pt x="0" y="49"/>
                </a:cubicBezTo>
                <a:cubicBezTo>
                  <a:pt x="1" y="27"/>
                  <a:pt x="12" y="10"/>
                  <a:pt x="30" y="3"/>
                </a:cubicBezTo>
                <a:cubicBezTo>
                  <a:pt x="36" y="1"/>
                  <a:pt x="43" y="0"/>
                  <a:pt x="50" y="0"/>
                </a:cubicBezTo>
                <a:cubicBezTo>
                  <a:pt x="65" y="0"/>
                  <a:pt x="81" y="6"/>
                  <a:pt x="91" y="17"/>
                </a:cubicBezTo>
                <a:cubicBezTo>
                  <a:pt x="101" y="28"/>
                  <a:pt x="114" y="52"/>
                  <a:pt x="94" y="94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Freeform 31"/>
          <p:cNvSpPr>
            <a:spLocks/>
          </p:cNvSpPr>
          <p:nvPr/>
        </p:nvSpPr>
        <p:spPr bwMode="auto">
          <a:xfrm>
            <a:off x="3919221" y="1546542"/>
            <a:ext cx="88900" cy="107950"/>
          </a:xfrm>
          <a:custGeom>
            <a:avLst/>
            <a:gdLst>
              <a:gd name="T0" fmla="*/ 33 w 56"/>
              <a:gd name="T1" fmla="*/ 68 h 68"/>
              <a:gd name="T2" fmla="*/ 0 w 56"/>
              <a:gd name="T3" fmla="*/ 54 h 68"/>
              <a:gd name="T4" fmla="*/ 23 w 56"/>
              <a:gd name="T5" fmla="*/ 0 h 68"/>
              <a:gd name="T6" fmla="*/ 56 w 56"/>
              <a:gd name="T7" fmla="*/ 14 h 68"/>
              <a:gd name="T8" fmla="*/ 33 w 56"/>
              <a:gd name="T9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68">
                <a:moveTo>
                  <a:pt x="33" y="68"/>
                </a:moveTo>
                <a:lnTo>
                  <a:pt x="0" y="54"/>
                </a:lnTo>
                <a:lnTo>
                  <a:pt x="23" y="0"/>
                </a:lnTo>
                <a:lnTo>
                  <a:pt x="56" y="14"/>
                </a:lnTo>
                <a:lnTo>
                  <a:pt x="33" y="68"/>
                </a:lnTo>
                <a:close/>
              </a:path>
            </a:pathLst>
          </a:custGeom>
          <a:solidFill>
            <a:srgbClr val="B8BE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Freeform 32"/>
          <p:cNvSpPr>
            <a:spLocks noEditPoints="1"/>
          </p:cNvSpPr>
          <p:nvPr/>
        </p:nvSpPr>
        <p:spPr bwMode="auto">
          <a:xfrm>
            <a:off x="3908108" y="1533842"/>
            <a:ext cx="112713" cy="131763"/>
          </a:xfrm>
          <a:custGeom>
            <a:avLst/>
            <a:gdLst>
              <a:gd name="T0" fmla="*/ 17 w 30"/>
              <a:gd name="T1" fmla="*/ 35 h 35"/>
              <a:gd name="T2" fmla="*/ 16 w 30"/>
              <a:gd name="T3" fmla="*/ 34 h 35"/>
              <a:gd name="T4" fmla="*/ 2 w 30"/>
              <a:gd name="T5" fmla="*/ 28 h 35"/>
              <a:gd name="T6" fmla="*/ 1 w 30"/>
              <a:gd name="T7" fmla="*/ 25 h 35"/>
              <a:gd name="T8" fmla="*/ 11 w 30"/>
              <a:gd name="T9" fmla="*/ 2 h 35"/>
              <a:gd name="T10" fmla="*/ 12 w 30"/>
              <a:gd name="T11" fmla="*/ 0 h 35"/>
              <a:gd name="T12" fmla="*/ 14 w 30"/>
              <a:gd name="T13" fmla="*/ 0 h 35"/>
              <a:gd name="T14" fmla="*/ 28 w 30"/>
              <a:gd name="T15" fmla="*/ 7 h 35"/>
              <a:gd name="T16" fmla="*/ 30 w 30"/>
              <a:gd name="T17" fmla="*/ 10 h 35"/>
              <a:gd name="T18" fmla="*/ 20 w 30"/>
              <a:gd name="T19" fmla="*/ 33 h 35"/>
              <a:gd name="T20" fmla="*/ 18 w 30"/>
              <a:gd name="T21" fmla="*/ 34 h 35"/>
              <a:gd name="T22" fmla="*/ 17 w 30"/>
              <a:gd name="T23" fmla="*/ 35 h 35"/>
              <a:gd name="T24" fmla="*/ 6 w 30"/>
              <a:gd name="T25" fmla="*/ 24 h 35"/>
              <a:gd name="T26" fmla="*/ 16 w 30"/>
              <a:gd name="T27" fmla="*/ 29 h 35"/>
              <a:gd name="T28" fmla="*/ 24 w 30"/>
              <a:gd name="T29" fmla="*/ 10 h 35"/>
              <a:gd name="T30" fmla="*/ 14 w 30"/>
              <a:gd name="T31" fmla="*/ 6 h 35"/>
              <a:gd name="T32" fmla="*/ 6 w 30"/>
              <a:gd name="T33" fmla="*/ 24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0" h="35">
                <a:moveTo>
                  <a:pt x="17" y="35"/>
                </a:moveTo>
                <a:cubicBezTo>
                  <a:pt x="16" y="34"/>
                  <a:pt x="16" y="34"/>
                  <a:pt x="16" y="34"/>
                </a:cubicBezTo>
                <a:cubicBezTo>
                  <a:pt x="2" y="28"/>
                  <a:pt x="2" y="28"/>
                  <a:pt x="2" y="28"/>
                </a:cubicBezTo>
                <a:cubicBezTo>
                  <a:pt x="1" y="27"/>
                  <a:pt x="0" y="26"/>
                  <a:pt x="1" y="25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1"/>
                  <a:pt x="11" y="1"/>
                  <a:pt x="12" y="0"/>
                </a:cubicBezTo>
                <a:cubicBezTo>
                  <a:pt x="13" y="0"/>
                  <a:pt x="13" y="0"/>
                  <a:pt x="14" y="0"/>
                </a:cubicBezTo>
                <a:cubicBezTo>
                  <a:pt x="28" y="7"/>
                  <a:pt x="28" y="7"/>
                  <a:pt x="28" y="7"/>
                </a:cubicBezTo>
                <a:cubicBezTo>
                  <a:pt x="30" y="7"/>
                  <a:pt x="30" y="9"/>
                  <a:pt x="30" y="10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34"/>
                  <a:pt x="19" y="34"/>
                  <a:pt x="18" y="34"/>
                </a:cubicBezTo>
                <a:lnTo>
                  <a:pt x="17" y="35"/>
                </a:lnTo>
                <a:close/>
                <a:moveTo>
                  <a:pt x="6" y="24"/>
                </a:moveTo>
                <a:cubicBezTo>
                  <a:pt x="16" y="29"/>
                  <a:pt x="16" y="29"/>
                  <a:pt x="16" y="29"/>
                </a:cubicBezTo>
                <a:cubicBezTo>
                  <a:pt x="24" y="10"/>
                  <a:pt x="24" y="10"/>
                  <a:pt x="24" y="10"/>
                </a:cubicBezTo>
                <a:cubicBezTo>
                  <a:pt x="14" y="6"/>
                  <a:pt x="14" y="6"/>
                  <a:pt x="14" y="6"/>
                </a:cubicBezTo>
                <a:lnTo>
                  <a:pt x="6" y="24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33"/>
          <p:cNvSpPr>
            <a:spLocks/>
          </p:cNvSpPr>
          <p:nvPr/>
        </p:nvSpPr>
        <p:spPr bwMode="auto">
          <a:xfrm>
            <a:off x="3576321" y="2259330"/>
            <a:ext cx="173038" cy="109538"/>
          </a:xfrm>
          <a:custGeom>
            <a:avLst/>
            <a:gdLst>
              <a:gd name="T0" fmla="*/ 46 w 46"/>
              <a:gd name="T1" fmla="*/ 20 h 29"/>
              <a:gd name="T2" fmla="*/ 16 w 46"/>
              <a:gd name="T3" fmla="*/ 24 h 29"/>
              <a:gd name="T4" fmla="*/ 0 w 46"/>
              <a:gd name="T5" fmla="*/ 0 h 29"/>
              <a:gd name="T6" fmla="*/ 20 w 46"/>
              <a:gd name="T7" fmla="*/ 15 h 29"/>
              <a:gd name="T8" fmla="*/ 46 w 46"/>
              <a:gd name="T9" fmla="*/ 2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29">
                <a:moveTo>
                  <a:pt x="46" y="20"/>
                </a:moveTo>
                <a:cubicBezTo>
                  <a:pt x="38" y="27"/>
                  <a:pt x="27" y="29"/>
                  <a:pt x="16" y="24"/>
                </a:cubicBezTo>
                <a:cubicBezTo>
                  <a:pt x="6" y="20"/>
                  <a:pt x="0" y="10"/>
                  <a:pt x="0" y="0"/>
                </a:cubicBezTo>
                <a:cubicBezTo>
                  <a:pt x="5" y="6"/>
                  <a:pt x="12" y="11"/>
                  <a:pt x="20" y="15"/>
                </a:cubicBezTo>
                <a:cubicBezTo>
                  <a:pt x="29" y="18"/>
                  <a:pt x="38" y="20"/>
                  <a:pt x="46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34"/>
          <p:cNvSpPr>
            <a:spLocks noEditPoints="1"/>
          </p:cNvSpPr>
          <p:nvPr/>
        </p:nvSpPr>
        <p:spPr bwMode="auto">
          <a:xfrm>
            <a:off x="3565208" y="2248217"/>
            <a:ext cx="195263" cy="120650"/>
          </a:xfrm>
          <a:custGeom>
            <a:avLst/>
            <a:gdLst>
              <a:gd name="T0" fmla="*/ 30 w 52"/>
              <a:gd name="T1" fmla="*/ 32 h 32"/>
              <a:gd name="T2" fmla="*/ 18 w 52"/>
              <a:gd name="T3" fmla="*/ 30 h 32"/>
              <a:gd name="T4" fmla="*/ 0 w 52"/>
              <a:gd name="T5" fmla="*/ 3 h 32"/>
              <a:gd name="T6" fmla="*/ 2 w 52"/>
              <a:gd name="T7" fmla="*/ 0 h 32"/>
              <a:gd name="T8" fmla="*/ 4 w 52"/>
              <a:gd name="T9" fmla="*/ 1 h 32"/>
              <a:gd name="T10" fmla="*/ 24 w 52"/>
              <a:gd name="T11" fmla="*/ 15 h 32"/>
              <a:gd name="T12" fmla="*/ 49 w 52"/>
              <a:gd name="T13" fmla="*/ 20 h 32"/>
              <a:gd name="T14" fmla="*/ 51 w 52"/>
              <a:gd name="T15" fmla="*/ 22 h 32"/>
              <a:gd name="T16" fmla="*/ 51 w 52"/>
              <a:gd name="T17" fmla="*/ 25 h 32"/>
              <a:gd name="T18" fmla="*/ 30 w 52"/>
              <a:gd name="T19" fmla="*/ 32 h 32"/>
              <a:gd name="T20" fmla="*/ 6 w 52"/>
              <a:gd name="T21" fmla="*/ 10 h 32"/>
              <a:gd name="T22" fmla="*/ 20 w 52"/>
              <a:gd name="T23" fmla="*/ 25 h 32"/>
              <a:gd name="T24" fmla="*/ 41 w 52"/>
              <a:gd name="T25" fmla="*/ 25 h 32"/>
              <a:gd name="T26" fmla="*/ 22 w 52"/>
              <a:gd name="T27" fmla="*/ 20 h 32"/>
              <a:gd name="T28" fmla="*/ 6 w 52"/>
              <a:gd name="T29" fmla="*/ 1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2" h="32">
                <a:moveTo>
                  <a:pt x="30" y="32"/>
                </a:moveTo>
                <a:cubicBezTo>
                  <a:pt x="26" y="32"/>
                  <a:pt x="22" y="31"/>
                  <a:pt x="18" y="30"/>
                </a:cubicBezTo>
                <a:cubicBezTo>
                  <a:pt x="8" y="25"/>
                  <a:pt x="0" y="15"/>
                  <a:pt x="0" y="3"/>
                </a:cubicBezTo>
                <a:cubicBezTo>
                  <a:pt x="0" y="2"/>
                  <a:pt x="1" y="1"/>
                  <a:pt x="2" y="0"/>
                </a:cubicBezTo>
                <a:cubicBezTo>
                  <a:pt x="3" y="0"/>
                  <a:pt x="4" y="0"/>
                  <a:pt x="4" y="1"/>
                </a:cubicBezTo>
                <a:cubicBezTo>
                  <a:pt x="10" y="7"/>
                  <a:pt x="17" y="12"/>
                  <a:pt x="24" y="15"/>
                </a:cubicBezTo>
                <a:cubicBezTo>
                  <a:pt x="32" y="19"/>
                  <a:pt x="41" y="21"/>
                  <a:pt x="49" y="20"/>
                </a:cubicBezTo>
                <a:cubicBezTo>
                  <a:pt x="50" y="20"/>
                  <a:pt x="51" y="21"/>
                  <a:pt x="51" y="22"/>
                </a:cubicBezTo>
                <a:cubicBezTo>
                  <a:pt x="52" y="23"/>
                  <a:pt x="51" y="24"/>
                  <a:pt x="51" y="25"/>
                </a:cubicBezTo>
                <a:cubicBezTo>
                  <a:pt x="45" y="30"/>
                  <a:pt x="38" y="32"/>
                  <a:pt x="30" y="32"/>
                </a:cubicBezTo>
                <a:close/>
                <a:moveTo>
                  <a:pt x="6" y="10"/>
                </a:moveTo>
                <a:cubicBezTo>
                  <a:pt x="9" y="17"/>
                  <a:pt x="14" y="22"/>
                  <a:pt x="20" y="25"/>
                </a:cubicBezTo>
                <a:cubicBezTo>
                  <a:pt x="27" y="28"/>
                  <a:pt x="34" y="28"/>
                  <a:pt x="41" y="25"/>
                </a:cubicBezTo>
                <a:cubicBezTo>
                  <a:pt x="35" y="24"/>
                  <a:pt x="28" y="23"/>
                  <a:pt x="22" y="20"/>
                </a:cubicBezTo>
                <a:cubicBezTo>
                  <a:pt x="17" y="17"/>
                  <a:pt x="11" y="14"/>
                  <a:pt x="6" y="10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35"/>
          <p:cNvSpPr>
            <a:spLocks/>
          </p:cNvSpPr>
          <p:nvPr/>
        </p:nvSpPr>
        <p:spPr bwMode="auto">
          <a:xfrm>
            <a:off x="3557271" y="2110105"/>
            <a:ext cx="255588" cy="225425"/>
          </a:xfrm>
          <a:custGeom>
            <a:avLst/>
            <a:gdLst>
              <a:gd name="T0" fmla="*/ 64 w 68"/>
              <a:gd name="T1" fmla="*/ 50 h 60"/>
              <a:gd name="T2" fmla="*/ 59 w 68"/>
              <a:gd name="T3" fmla="*/ 59 h 60"/>
              <a:gd name="T4" fmla="*/ 51 w 68"/>
              <a:gd name="T5" fmla="*/ 60 h 60"/>
              <a:gd name="T6" fmla="*/ 25 w 68"/>
              <a:gd name="T7" fmla="*/ 55 h 60"/>
              <a:gd name="T8" fmla="*/ 5 w 68"/>
              <a:gd name="T9" fmla="*/ 40 h 60"/>
              <a:gd name="T10" fmla="*/ 0 w 68"/>
              <a:gd name="T11" fmla="*/ 33 h 60"/>
              <a:gd name="T12" fmla="*/ 2 w 68"/>
              <a:gd name="T13" fmla="*/ 23 h 60"/>
              <a:gd name="T14" fmla="*/ 8 w 68"/>
              <a:gd name="T15" fmla="*/ 14 h 60"/>
              <a:gd name="T16" fmla="*/ 47 w 68"/>
              <a:gd name="T17" fmla="*/ 6 h 60"/>
              <a:gd name="T18" fmla="*/ 67 w 68"/>
              <a:gd name="T19" fmla="*/ 38 h 60"/>
              <a:gd name="T20" fmla="*/ 67 w 68"/>
              <a:gd name="T21" fmla="*/ 39 h 60"/>
              <a:gd name="T22" fmla="*/ 64 w 68"/>
              <a:gd name="T23" fmla="*/ 5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" h="60">
                <a:moveTo>
                  <a:pt x="64" y="50"/>
                </a:moveTo>
                <a:cubicBezTo>
                  <a:pt x="63" y="53"/>
                  <a:pt x="61" y="56"/>
                  <a:pt x="59" y="59"/>
                </a:cubicBezTo>
                <a:cubicBezTo>
                  <a:pt x="56" y="59"/>
                  <a:pt x="54" y="60"/>
                  <a:pt x="51" y="60"/>
                </a:cubicBezTo>
                <a:cubicBezTo>
                  <a:pt x="43" y="60"/>
                  <a:pt x="34" y="58"/>
                  <a:pt x="25" y="55"/>
                </a:cubicBezTo>
                <a:cubicBezTo>
                  <a:pt x="17" y="51"/>
                  <a:pt x="10" y="46"/>
                  <a:pt x="5" y="40"/>
                </a:cubicBezTo>
                <a:cubicBezTo>
                  <a:pt x="3" y="38"/>
                  <a:pt x="1" y="36"/>
                  <a:pt x="0" y="33"/>
                </a:cubicBezTo>
                <a:cubicBezTo>
                  <a:pt x="0" y="30"/>
                  <a:pt x="1" y="27"/>
                  <a:pt x="2" y="23"/>
                </a:cubicBezTo>
                <a:cubicBezTo>
                  <a:pt x="4" y="20"/>
                  <a:pt x="6" y="17"/>
                  <a:pt x="8" y="14"/>
                </a:cubicBezTo>
                <a:cubicBezTo>
                  <a:pt x="18" y="3"/>
                  <a:pt x="33" y="0"/>
                  <a:pt x="47" y="6"/>
                </a:cubicBezTo>
                <a:cubicBezTo>
                  <a:pt x="60" y="11"/>
                  <a:pt x="68" y="25"/>
                  <a:pt x="67" y="38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42"/>
                  <a:pt x="66" y="46"/>
                  <a:pt x="64" y="50"/>
                </a:cubicBezTo>
                <a:close/>
              </a:path>
            </a:pathLst>
          </a:custGeom>
          <a:solidFill>
            <a:srgbClr val="A0D8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36"/>
          <p:cNvSpPr>
            <a:spLocks noEditPoints="1"/>
          </p:cNvSpPr>
          <p:nvPr/>
        </p:nvSpPr>
        <p:spPr bwMode="auto">
          <a:xfrm>
            <a:off x="3546158" y="2110105"/>
            <a:ext cx="277813" cy="231775"/>
          </a:xfrm>
          <a:custGeom>
            <a:avLst/>
            <a:gdLst>
              <a:gd name="T0" fmla="*/ 52 w 74"/>
              <a:gd name="T1" fmla="*/ 62 h 62"/>
              <a:gd name="T2" fmla="*/ 27 w 74"/>
              <a:gd name="T3" fmla="*/ 57 h 62"/>
              <a:gd name="T4" fmla="*/ 6 w 74"/>
              <a:gd name="T5" fmla="*/ 41 h 62"/>
              <a:gd name="T6" fmla="*/ 1 w 74"/>
              <a:gd name="T7" fmla="*/ 35 h 62"/>
              <a:gd name="T8" fmla="*/ 0 w 74"/>
              <a:gd name="T9" fmla="*/ 33 h 62"/>
              <a:gd name="T10" fmla="*/ 3 w 74"/>
              <a:gd name="T11" fmla="*/ 22 h 62"/>
              <a:gd name="T12" fmla="*/ 9 w 74"/>
              <a:gd name="T13" fmla="*/ 12 h 62"/>
              <a:gd name="T14" fmla="*/ 36 w 74"/>
              <a:gd name="T15" fmla="*/ 0 h 62"/>
              <a:gd name="T16" fmla="*/ 51 w 74"/>
              <a:gd name="T17" fmla="*/ 3 h 62"/>
              <a:gd name="T18" fmla="*/ 73 w 74"/>
              <a:gd name="T19" fmla="*/ 39 h 62"/>
              <a:gd name="T20" fmla="*/ 73 w 74"/>
              <a:gd name="T21" fmla="*/ 39 h 62"/>
              <a:gd name="T22" fmla="*/ 70 w 74"/>
              <a:gd name="T23" fmla="*/ 51 h 62"/>
              <a:gd name="T24" fmla="*/ 64 w 74"/>
              <a:gd name="T25" fmla="*/ 61 h 62"/>
              <a:gd name="T26" fmla="*/ 62 w 74"/>
              <a:gd name="T27" fmla="*/ 61 h 62"/>
              <a:gd name="T28" fmla="*/ 54 w 74"/>
              <a:gd name="T29" fmla="*/ 62 h 62"/>
              <a:gd name="T30" fmla="*/ 52 w 74"/>
              <a:gd name="T31" fmla="*/ 62 h 62"/>
              <a:gd name="T32" fmla="*/ 5 w 74"/>
              <a:gd name="T33" fmla="*/ 33 h 62"/>
              <a:gd name="T34" fmla="*/ 9 w 74"/>
              <a:gd name="T35" fmla="*/ 38 h 62"/>
              <a:gd name="T36" fmla="*/ 29 w 74"/>
              <a:gd name="T37" fmla="*/ 52 h 62"/>
              <a:gd name="T38" fmla="*/ 54 w 74"/>
              <a:gd name="T39" fmla="*/ 57 h 62"/>
              <a:gd name="T40" fmla="*/ 61 w 74"/>
              <a:gd name="T41" fmla="*/ 57 h 62"/>
              <a:gd name="T42" fmla="*/ 65 w 74"/>
              <a:gd name="T43" fmla="*/ 49 h 62"/>
              <a:gd name="T44" fmla="*/ 68 w 74"/>
              <a:gd name="T45" fmla="*/ 38 h 62"/>
              <a:gd name="T46" fmla="*/ 68 w 74"/>
              <a:gd name="T47" fmla="*/ 38 h 62"/>
              <a:gd name="T48" fmla="*/ 49 w 74"/>
              <a:gd name="T49" fmla="*/ 8 h 62"/>
              <a:gd name="T50" fmla="*/ 36 w 74"/>
              <a:gd name="T51" fmla="*/ 5 h 62"/>
              <a:gd name="T52" fmla="*/ 13 w 74"/>
              <a:gd name="T53" fmla="*/ 16 h 62"/>
              <a:gd name="T54" fmla="*/ 8 w 74"/>
              <a:gd name="T55" fmla="*/ 24 h 62"/>
              <a:gd name="T56" fmla="*/ 5 w 74"/>
              <a:gd name="T57" fmla="*/ 33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74" h="62">
                <a:moveTo>
                  <a:pt x="52" y="62"/>
                </a:moveTo>
                <a:cubicBezTo>
                  <a:pt x="44" y="62"/>
                  <a:pt x="35" y="60"/>
                  <a:pt x="27" y="57"/>
                </a:cubicBezTo>
                <a:cubicBezTo>
                  <a:pt x="19" y="53"/>
                  <a:pt x="11" y="48"/>
                  <a:pt x="6" y="41"/>
                </a:cubicBezTo>
                <a:cubicBezTo>
                  <a:pt x="4" y="39"/>
                  <a:pt x="2" y="37"/>
                  <a:pt x="1" y="35"/>
                </a:cubicBezTo>
                <a:cubicBezTo>
                  <a:pt x="0" y="34"/>
                  <a:pt x="0" y="34"/>
                  <a:pt x="0" y="33"/>
                </a:cubicBezTo>
                <a:cubicBezTo>
                  <a:pt x="1" y="29"/>
                  <a:pt x="1" y="26"/>
                  <a:pt x="3" y="22"/>
                </a:cubicBezTo>
                <a:cubicBezTo>
                  <a:pt x="5" y="18"/>
                  <a:pt x="7" y="15"/>
                  <a:pt x="9" y="12"/>
                </a:cubicBezTo>
                <a:cubicBezTo>
                  <a:pt x="16" y="5"/>
                  <a:pt x="26" y="0"/>
                  <a:pt x="36" y="0"/>
                </a:cubicBezTo>
                <a:cubicBezTo>
                  <a:pt x="41" y="0"/>
                  <a:pt x="46" y="1"/>
                  <a:pt x="51" y="3"/>
                </a:cubicBezTo>
                <a:cubicBezTo>
                  <a:pt x="65" y="9"/>
                  <a:pt x="74" y="23"/>
                  <a:pt x="73" y="39"/>
                </a:cubicBezTo>
                <a:cubicBezTo>
                  <a:pt x="73" y="39"/>
                  <a:pt x="73" y="39"/>
                  <a:pt x="73" y="39"/>
                </a:cubicBezTo>
                <a:cubicBezTo>
                  <a:pt x="72" y="43"/>
                  <a:pt x="71" y="47"/>
                  <a:pt x="70" y="51"/>
                </a:cubicBezTo>
                <a:cubicBezTo>
                  <a:pt x="68" y="55"/>
                  <a:pt x="66" y="58"/>
                  <a:pt x="64" y="61"/>
                </a:cubicBezTo>
                <a:cubicBezTo>
                  <a:pt x="63" y="61"/>
                  <a:pt x="63" y="61"/>
                  <a:pt x="62" y="61"/>
                </a:cubicBezTo>
                <a:cubicBezTo>
                  <a:pt x="60" y="62"/>
                  <a:pt x="57" y="62"/>
                  <a:pt x="54" y="62"/>
                </a:cubicBezTo>
                <a:cubicBezTo>
                  <a:pt x="53" y="62"/>
                  <a:pt x="53" y="62"/>
                  <a:pt x="52" y="62"/>
                </a:cubicBezTo>
                <a:close/>
                <a:moveTo>
                  <a:pt x="5" y="33"/>
                </a:moveTo>
                <a:cubicBezTo>
                  <a:pt x="7" y="35"/>
                  <a:pt x="8" y="36"/>
                  <a:pt x="9" y="38"/>
                </a:cubicBezTo>
                <a:cubicBezTo>
                  <a:pt x="15" y="44"/>
                  <a:pt x="22" y="49"/>
                  <a:pt x="29" y="52"/>
                </a:cubicBezTo>
                <a:cubicBezTo>
                  <a:pt x="37" y="56"/>
                  <a:pt x="46" y="58"/>
                  <a:pt x="54" y="57"/>
                </a:cubicBezTo>
                <a:cubicBezTo>
                  <a:pt x="56" y="57"/>
                  <a:pt x="58" y="57"/>
                  <a:pt x="61" y="57"/>
                </a:cubicBezTo>
                <a:cubicBezTo>
                  <a:pt x="62" y="54"/>
                  <a:pt x="64" y="52"/>
                  <a:pt x="65" y="49"/>
                </a:cubicBezTo>
                <a:cubicBezTo>
                  <a:pt x="67" y="46"/>
                  <a:pt x="67" y="42"/>
                  <a:pt x="68" y="38"/>
                </a:cubicBezTo>
                <a:cubicBezTo>
                  <a:pt x="68" y="38"/>
                  <a:pt x="68" y="38"/>
                  <a:pt x="68" y="38"/>
                </a:cubicBezTo>
                <a:cubicBezTo>
                  <a:pt x="68" y="25"/>
                  <a:pt x="61" y="13"/>
                  <a:pt x="49" y="8"/>
                </a:cubicBezTo>
                <a:cubicBezTo>
                  <a:pt x="45" y="6"/>
                  <a:pt x="41" y="5"/>
                  <a:pt x="36" y="5"/>
                </a:cubicBezTo>
                <a:cubicBezTo>
                  <a:pt x="28" y="5"/>
                  <a:pt x="19" y="9"/>
                  <a:pt x="13" y="16"/>
                </a:cubicBezTo>
                <a:cubicBezTo>
                  <a:pt x="11" y="18"/>
                  <a:pt x="9" y="21"/>
                  <a:pt x="8" y="24"/>
                </a:cubicBezTo>
                <a:cubicBezTo>
                  <a:pt x="6" y="27"/>
                  <a:pt x="6" y="30"/>
                  <a:pt x="5" y="33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37"/>
          <p:cNvSpPr>
            <a:spLocks/>
          </p:cNvSpPr>
          <p:nvPr/>
        </p:nvSpPr>
        <p:spPr bwMode="auto">
          <a:xfrm>
            <a:off x="3587433" y="1602105"/>
            <a:ext cx="447675" cy="649288"/>
          </a:xfrm>
          <a:custGeom>
            <a:avLst/>
            <a:gdLst>
              <a:gd name="T0" fmla="*/ 59 w 119"/>
              <a:gd name="T1" fmla="*/ 173 h 173"/>
              <a:gd name="T2" fmla="*/ 39 w 119"/>
              <a:gd name="T3" fmla="*/ 141 h 173"/>
              <a:gd name="T4" fmla="*/ 0 w 119"/>
              <a:gd name="T5" fmla="*/ 149 h 173"/>
              <a:gd name="T6" fmla="*/ 57 w 119"/>
              <a:gd name="T7" fmla="*/ 22 h 173"/>
              <a:gd name="T8" fmla="*/ 97 w 119"/>
              <a:gd name="T9" fmla="*/ 7 h 173"/>
              <a:gd name="T10" fmla="*/ 113 w 119"/>
              <a:gd name="T11" fmla="*/ 46 h 173"/>
              <a:gd name="T12" fmla="*/ 112 w 119"/>
              <a:gd name="T13" fmla="*/ 48 h 173"/>
              <a:gd name="T14" fmla="*/ 112 w 119"/>
              <a:gd name="T15" fmla="*/ 48 h 173"/>
              <a:gd name="T16" fmla="*/ 59 w 119"/>
              <a:gd name="T17" fmla="*/ 173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9" h="173">
                <a:moveTo>
                  <a:pt x="59" y="173"/>
                </a:moveTo>
                <a:cubicBezTo>
                  <a:pt x="60" y="160"/>
                  <a:pt x="52" y="146"/>
                  <a:pt x="39" y="141"/>
                </a:cubicBezTo>
                <a:cubicBezTo>
                  <a:pt x="25" y="135"/>
                  <a:pt x="10" y="138"/>
                  <a:pt x="0" y="149"/>
                </a:cubicBezTo>
                <a:cubicBezTo>
                  <a:pt x="37" y="106"/>
                  <a:pt x="23" y="102"/>
                  <a:pt x="57" y="22"/>
                </a:cubicBezTo>
                <a:cubicBezTo>
                  <a:pt x="64" y="7"/>
                  <a:pt x="82" y="0"/>
                  <a:pt x="97" y="7"/>
                </a:cubicBezTo>
                <a:cubicBezTo>
                  <a:pt x="112" y="13"/>
                  <a:pt x="119" y="31"/>
                  <a:pt x="113" y="46"/>
                </a:cubicBezTo>
                <a:cubicBezTo>
                  <a:pt x="113" y="47"/>
                  <a:pt x="112" y="47"/>
                  <a:pt x="112" y="48"/>
                </a:cubicBezTo>
                <a:cubicBezTo>
                  <a:pt x="112" y="48"/>
                  <a:pt x="112" y="48"/>
                  <a:pt x="112" y="48"/>
                </a:cubicBezTo>
                <a:cubicBezTo>
                  <a:pt x="78" y="125"/>
                  <a:pt x="65" y="118"/>
                  <a:pt x="59" y="173"/>
                </a:cubicBezTo>
                <a:close/>
              </a:path>
            </a:pathLst>
          </a:custGeom>
          <a:solidFill>
            <a:srgbClr val="F7F7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38"/>
          <p:cNvSpPr>
            <a:spLocks noEditPoints="1"/>
          </p:cNvSpPr>
          <p:nvPr/>
        </p:nvSpPr>
        <p:spPr bwMode="auto">
          <a:xfrm>
            <a:off x="3581083" y="1610042"/>
            <a:ext cx="454025" cy="654050"/>
          </a:xfrm>
          <a:custGeom>
            <a:avLst/>
            <a:gdLst>
              <a:gd name="T0" fmla="*/ 61 w 121"/>
              <a:gd name="T1" fmla="*/ 174 h 174"/>
              <a:gd name="T2" fmla="*/ 61 w 121"/>
              <a:gd name="T3" fmla="*/ 174 h 174"/>
              <a:gd name="T4" fmla="*/ 59 w 121"/>
              <a:gd name="T5" fmla="*/ 171 h 174"/>
              <a:gd name="T6" fmla="*/ 40 w 121"/>
              <a:gd name="T7" fmla="*/ 141 h 174"/>
              <a:gd name="T8" fmla="*/ 27 w 121"/>
              <a:gd name="T9" fmla="*/ 138 h 174"/>
              <a:gd name="T10" fmla="*/ 4 w 121"/>
              <a:gd name="T11" fmla="*/ 149 h 174"/>
              <a:gd name="T12" fmla="*/ 1 w 121"/>
              <a:gd name="T13" fmla="*/ 149 h 174"/>
              <a:gd name="T14" fmla="*/ 0 w 121"/>
              <a:gd name="T15" fmla="*/ 145 h 174"/>
              <a:gd name="T16" fmla="*/ 33 w 121"/>
              <a:gd name="T17" fmla="*/ 86 h 174"/>
              <a:gd name="T18" fmla="*/ 57 w 121"/>
              <a:gd name="T19" fmla="*/ 19 h 174"/>
              <a:gd name="T20" fmla="*/ 87 w 121"/>
              <a:gd name="T21" fmla="*/ 0 h 174"/>
              <a:gd name="T22" fmla="*/ 100 w 121"/>
              <a:gd name="T23" fmla="*/ 2 h 174"/>
              <a:gd name="T24" fmla="*/ 118 w 121"/>
              <a:gd name="T25" fmla="*/ 20 h 174"/>
              <a:gd name="T26" fmla="*/ 117 w 121"/>
              <a:gd name="T27" fmla="*/ 45 h 174"/>
              <a:gd name="T28" fmla="*/ 116 w 121"/>
              <a:gd name="T29" fmla="*/ 47 h 174"/>
              <a:gd name="T30" fmla="*/ 85 w 121"/>
              <a:gd name="T31" fmla="*/ 108 h 174"/>
              <a:gd name="T32" fmla="*/ 64 w 121"/>
              <a:gd name="T33" fmla="*/ 172 h 174"/>
              <a:gd name="T34" fmla="*/ 61 w 121"/>
              <a:gd name="T35" fmla="*/ 174 h 174"/>
              <a:gd name="T36" fmla="*/ 27 w 121"/>
              <a:gd name="T37" fmla="*/ 133 h 174"/>
              <a:gd name="T38" fmla="*/ 42 w 121"/>
              <a:gd name="T39" fmla="*/ 136 h 174"/>
              <a:gd name="T40" fmla="*/ 61 w 121"/>
              <a:gd name="T41" fmla="*/ 155 h 174"/>
              <a:gd name="T42" fmla="*/ 81 w 121"/>
              <a:gd name="T43" fmla="*/ 106 h 174"/>
              <a:gd name="T44" fmla="*/ 112 w 121"/>
              <a:gd name="T45" fmla="*/ 45 h 174"/>
              <a:gd name="T46" fmla="*/ 112 w 121"/>
              <a:gd name="T47" fmla="*/ 43 h 174"/>
              <a:gd name="T48" fmla="*/ 113 w 121"/>
              <a:gd name="T49" fmla="*/ 22 h 174"/>
              <a:gd name="T50" fmla="*/ 98 w 121"/>
              <a:gd name="T51" fmla="*/ 7 h 174"/>
              <a:gd name="T52" fmla="*/ 87 w 121"/>
              <a:gd name="T53" fmla="*/ 5 h 174"/>
              <a:gd name="T54" fmla="*/ 62 w 121"/>
              <a:gd name="T55" fmla="*/ 21 h 174"/>
              <a:gd name="T56" fmla="*/ 38 w 121"/>
              <a:gd name="T57" fmla="*/ 87 h 174"/>
              <a:gd name="T58" fmla="*/ 15 w 121"/>
              <a:gd name="T59" fmla="*/ 135 h 174"/>
              <a:gd name="T60" fmla="*/ 27 w 121"/>
              <a:gd name="T61" fmla="*/ 133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1" h="174">
                <a:moveTo>
                  <a:pt x="61" y="174"/>
                </a:moveTo>
                <a:cubicBezTo>
                  <a:pt x="61" y="174"/>
                  <a:pt x="61" y="174"/>
                  <a:pt x="61" y="174"/>
                </a:cubicBezTo>
                <a:cubicBezTo>
                  <a:pt x="60" y="174"/>
                  <a:pt x="59" y="173"/>
                  <a:pt x="59" y="171"/>
                </a:cubicBezTo>
                <a:cubicBezTo>
                  <a:pt x="59" y="158"/>
                  <a:pt x="52" y="146"/>
                  <a:pt x="40" y="141"/>
                </a:cubicBezTo>
                <a:cubicBezTo>
                  <a:pt x="36" y="139"/>
                  <a:pt x="32" y="138"/>
                  <a:pt x="27" y="138"/>
                </a:cubicBezTo>
                <a:cubicBezTo>
                  <a:pt x="19" y="138"/>
                  <a:pt x="10" y="142"/>
                  <a:pt x="4" y="149"/>
                </a:cubicBezTo>
                <a:cubicBezTo>
                  <a:pt x="3" y="150"/>
                  <a:pt x="2" y="150"/>
                  <a:pt x="1" y="149"/>
                </a:cubicBezTo>
                <a:cubicBezTo>
                  <a:pt x="0" y="148"/>
                  <a:pt x="0" y="146"/>
                  <a:pt x="0" y="145"/>
                </a:cubicBezTo>
                <a:cubicBezTo>
                  <a:pt x="22" y="120"/>
                  <a:pt x="26" y="108"/>
                  <a:pt x="33" y="86"/>
                </a:cubicBezTo>
                <a:cubicBezTo>
                  <a:pt x="37" y="71"/>
                  <a:pt x="43" y="51"/>
                  <a:pt x="57" y="19"/>
                </a:cubicBezTo>
                <a:cubicBezTo>
                  <a:pt x="62" y="7"/>
                  <a:pt x="74" y="0"/>
                  <a:pt x="87" y="0"/>
                </a:cubicBezTo>
                <a:cubicBezTo>
                  <a:pt x="92" y="0"/>
                  <a:pt x="96" y="0"/>
                  <a:pt x="100" y="2"/>
                </a:cubicBezTo>
                <a:cubicBezTo>
                  <a:pt x="108" y="6"/>
                  <a:pt x="114" y="12"/>
                  <a:pt x="118" y="20"/>
                </a:cubicBezTo>
                <a:cubicBezTo>
                  <a:pt x="121" y="28"/>
                  <a:pt x="121" y="37"/>
                  <a:pt x="117" y="45"/>
                </a:cubicBezTo>
                <a:cubicBezTo>
                  <a:pt x="117" y="46"/>
                  <a:pt x="117" y="46"/>
                  <a:pt x="116" y="47"/>
                </a:cubicBezTo>
                <a:cubicBezTo>
                  <a:pt x="103" y="77"/>
                  <a:pt x="93" y="95"/>
                  <a:pt x="85" y="108"/>
                </a:cubicBezTo>
                <a:cubicBezTo>
                  <a:pt x="73" y="129"/>
                  <a:pt x="67" y="139"/>
                  <a:pt x="64" y="172"/>
                </a:cubicBezTo>
                <a:cubicBezTo>
                  <a:pt x="64" y="173"/>
                  <a:pt x="62" y="174"/>
                  <a:pt x="61" y="174"/>
                </a:cubicBezTo>
                <a:close/>
                <a:moveTo>
                  <a:pt x="27" y="133"/>
                </a:moveTo>
                <a:cubicBezTo>
                  <a:pt x="32" y="133"/>
                  <a:pt x="37" y="134"/>
                  <a:pt x="42" y="136"/>
                </a:cubicBezTo>
                <a:cubicBezTo>
                  <a:pt x="51" y="140"/>
                  <a:pt x="57" y="147"/>
                  <a:pt x="61" y="155"/>
                </a:cubicBezTo>
                <a:cubicBezTo>
                  <a:pt x="65" y="133"/>
                  <a:pt x="71" y="123"/>
                  <a:pt x="81" y="106"/>
                </a:cubicBezTo>
                <a:cubicBezTo>
                  <a:pt x="88" y="93"/>
                  <a:pt x="98" y="75"/>
                  <a:pt x="112" y="45"/>
                </a:cubicBezTo>
                <a:cubicBezTo>
                  <a:pt x="112" y="44"/>
                  <a:pt x="112" y="44"/>
                  <a:pt x="112" y="43"/>
                </a:cubicBezTo>
                <a:cubicBezTo>
                  <a:pt x="115" y="36"/>
                  <a:pt x="116" y="29"/>
                  <a:pt x="113" y="22"/>
                </a:cubicBezTo>
                <a:cubicBezTo>
                  <a:pt x="110" y="15"/>
                  <a:pt x="105" y="10"/>
                  <a:pt x="98" y="7"/>
                </a:cubicBezTo>
                <a:cubicBezTo>
                  <a:pt x="95" y="5"/>
                  <a:pt x="91" y="5"/>
                  <a:pt x="87" y="5"/>
                </a:cubicBezTo>
                <a:cubicBezTo>
                  <a:pt x="76" y="5"/>
                  <a:pt x="66" y="11"/>
                  <a:pt x="62" y="21"/>
                </a:cubicBezTo>
                <a:cubicBezTo>
                  <a:pt x="48" y="53"/>
                  <a:pt x="42" y="73"/>
                  <a:pt x="38" y="87"/>
                </a:cubicBezTo>
                <a:cubicBezTo>
                  <a:pt x="32" y="106"/>
                  <a:pt x="28" y="117"/>
                  <a:pt x="15" y="135"/>
                </a:cubicBezTo>
                <a:cubicBezTo>
                  <a:pt x="19" y="134"/>
                  <a:pt x="23" y="133"/>
                  <a:pt x="27" y="133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39"/>
          <p:cNvSpPr>
            <a:spLocks/>
          </p:cNvSpPr>
          <p:nvPr/>
        </p:nvSpPr>
        <p:spPr bwMode="auto">
          <a:xfrm>
            <a:off x="3765233" y="1684655"/>
            <a:ext cx="190500" cy="304800"/>
          </a:xfrm>
          <a:custGeom>
            <a:avLst/>
            <a:gdLst>
              <a:gd name="T0" fmla="*/ 25 w 51"/>
              <a:gd name="T1" fmla="*/ 72 h 81"/>
              <a:gd name="T2" fmla="*/ 9 w 51"/>
              <a:gd name="T3" fmla="*/ 79 h 81"/>
              <a:gd name="T4" fmla="*/ 3 w 51"/>
              <a:gd name="T5" fmla="*/ 63 h 81"/>
              <a:gd name="T6" fmla="*/ 26 w 51"/>
              <a:gd name="T7" fmla="*/ 9 h 81"/>
              <a:gd name="T8" fmla="*/ 42 w 51"/>
              <a:gd name="T9" fmla="*/ 3 h 81"/>
              <a:gd name="T10" fmla="*/ 48 w 51"/>
              <a:gd name="T11" fmla="*/ 19 h 81"/>
              <a:gd name="T12" fmla="*/ 25 w 51"/>
              <a:gd name="T13" fmla="*/ 72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" h="81">
                <a:moveTo>
                  <a:pt x="25" y="72"/>
                </a:moveTo>
                <a:cubicBezTo>
                  <a:pt x="23" y="78"/>
                  <a:pt x="15" y="81"/>
                  <a:pt x="9" y="79"/>
                </a:cubicBezTo>
                <a:cubicBezTo>
                  <a:pt x="3" y="76"/>
                  <a:pt x="0" y="69"/>
                  <a:pt x="3" y="63"/>
                </a:cubicBezTo>
                <a:cubicBezTo>
                  <a:pt x="26" y="9"/>
                  <a:pt x="26" y="9"/>
                  <a:pt x="26" y="9"/>
                </a:cubicBezTo>
                <a:cubicBezTo>
                  <a:pt x="29" y="3"/>
                  <a:pt x="36" y="0"/>
                  <a:pt x="42" y="3"/>
                </a:cubicBezTo>
                <a:cubicBezTo>
                  <a:pt x="48" y="6"/>
                  <a:pt x="51" y="13"/>
                  <a:pt x="48" y="19"/>
                </a:cubicBezTo>
                <a:lnTo>
                  <a:pt x="25" y="72"/>
                </a:lnTo>
                <a:close/>
              </a:path>
            </a:pathLst>
          </a:custGeom>
          <a:solidFill>
            <a:srgbClr val="A0D8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Freeform 40"/>
          <p:cNvSpPr>
            <a:spLocks noEditPoints="1"/>
          </p:cNvSpPr>
          <p:nvPr/>
        </p:nvSpPr>
        <p:spPr bwMode="auto">
          <a:xfrm>
            <a:off x="3760471" y="1684655"/>
            <a:ext cx="200025" cy="307975"/>
          </a:xfrm>
          <a:custGeom>
            <a:avLst/>
            <a:gdLst>
              <a:gd name="T0" fmla="*/ 15 w 53"/>
              <a:gd name="T1" fmla="*/ 82 h 82"/>
              <a:gd name="T2" fmla="*/ 9 w 53"/>
              <a:gd name="T3" fmla="*/ 81 h 82"/>
              <a:gd name="T4" fmla="*/ 1 w 53"/>
              <a:gd name="T5" fmla="*/ 73 h 82"/>
              <a:gd name="T6" fmla="*/ 2 w 53"/>
              <a:gd name="T7" fmla="*/ 62 h 82"/>
              <a:gd name="T8" fmla="*/ 25 w 53"/>
              <a:gd name="T9" fmla="*/ 8 h 82"/>
              <a:gd name="T10" fmla="*/ 38 w 53"/>
              <a:gd name="T11" fmla="*/ 0 h 82"/>
              <a:gd name="T12" fmla="*/ 44 w 53"/>
              <a:gd name="T13" fmla="*/ 1 h 82"/>
              <a:gd name="T14" fmla="*/ 52 w 53"/>
              <a:gd name="T15" fmla="*/ 9 h 82"/>
              <a:gd name="T16" fmla="*/ 52 w 53"/>
              <a:gd name="T17" fmla="*/ 20 h 82"/>
              <a:gd name="T18" fmla="*/ 29 w 53"/>
              <a:gd name="T19" fmla="*/ 73 h 82"/>
              <a:gd name="T20" fmla="*/ 15 w 53"/>
              <a:gd name="T21" fmla="*/ 82 h 82"/>
              <a:gd name="T22" fmla="*/ 38 w 53"/>
              <a:gd name="T23" fmla="*/ 5 h 82"/>
              <a:gd name="T24" fmla="*/ 29 w 53"/>
              <a:gd name="T25" fmla="*/ 10 h 82"/>
              <a:gd name="T26" fmla="*/ 6 w 53"/>
              <a:gd name="T27" fmla="*/ 64 h 82"/>
              <a:gd name="T28" fmla="*/ 6 w 53"/>
              <a:gd name="T29" fmla="*/ 71 h 82"/>
              <a:gd name="T30" fmla="*/ 11 w 53"/>
              <a:gd name="T31" fmla="*/ 76 h 82"/>
              <a:gd name="T32" fmla="*/ 24 w 53"/>
              <a:gd name="T33" fmla="*/ 71 h 82"/>
              <a:gd name="T34" fmla="*/ 47 w 53"/>
              <a:gd name="T35" fmla="*/ 18 h 82"/>
              <a:gd name="T36" fmla="*/ 47 w 53"/>
              <a:gd name="T37" fmla="*/ 11 h 82"/>
              <a:gd name="T38" fmla="*/ 42 w 53"/>
              <a:gd name="T39" fmla="*/ 5 h 82"/>
              <a:gd name="T40" fmla="*/ 38 w 53"/>
              <a:gd name="T41" fmla="*/ 5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3" h="82">
                <a:moveTo>
                  <a:pt x="15" y="82"/>
                </a:moveTo>
                <a:cubicBezTo>
                  <a:pt x="13" y="82"/>
                  <a:pt x="11" y="82"/>
                  <a:pt x="9" y="81"/>
                </a:cubicBezTo>
                <a:cubicBezTo>
                  <a:pt x="6" y="79"/>
                  <a:pt x="3" y="76"/>
                  <a:pt x="1" y="73"/>
                </a:cubicBezTo>
                <a:cubicBezTo>
                  <a:pt x="0" y="69"/>
                  <a:pt x="0" y="65"/>
                  <a:pt x="2" y="62"/>
                </a:cubicBezTo>
                <a:cubicBezTo>
                  <a:pt x="25" y="8"/>
                  <a:pt x="25" y="8"/>
                  <a:pt x="25" y="8"/>
                </a:cubicBezTo>
                <a:cubicBezTo>
                  <a:pt x="27" y="3"/>
                  <a:pt x="32" y="0"/>
                  <a:pt x="38" y="0"/>
                </a:cubicBezTo>
                <a:cubicBezTo>
                  <a:pt x="40" y="0"/>
                  <a:pt x="42" y="0"/>
                  <a:pt x="44" y="1"/>
                </a:cubicBezTo>
                <a:cubicBezTo>
                  <a:pt x="48" y="2"/>
                  <a:pt x="50" y="5"/>
                  <a:pt x="52" y="9"/>
                </a:cubicBezTo>
                <a:cubicBezTo>
                  <a:pt x="53" y="13"/>
                  <a:pt x="53" y="17"/>
                  <a:pt x="52" y="20"/>
                </a:cubicBezTo>
                <a:cubicBezTo>
                  <a:pt x="29" y="73"/>
                  <a:pt x="29" y="73"/>
                  <a:pt x="29" y="73"/>
                </a:cubicBezTo>
                <a:cubicBezTo>
                  <a:pt x="26" y="79"/>
                  <a:pt x="21" y="82"/>
                  <a:pt x="15" y="82"/>
                </a:cubicBezTo>
                <a:close/>
                <a:moveTo>
                  <a:pt x="38" y="5"/>
                </a:moveTo>
                <a:cubicBezTo>
                  <a:pt x="34" y="5"/>
                  <a:pt x="31" y="7"/>
                  <a:pt x="29" y="10"/>
                </a:cubicBezTo>
                <a:cubicBezTo>
                  <a:pt x="6" y="64"/>
                  <a:pt x="6" y="64"/>
                  <a:pt x="6" y="64"/>
                </a:cubicBezTo>
                <a:cubicBezTo>
                  <a:pt x="5" y="66"/>
                  <a:pt x="5" y="69"/>
                  <a:pt x="6" y="71"/>
                </a:cubicBezTo>
                <a:cubicBezTo>
                  <a:pt x="7" y="73"/>
                  <a:pt x="9" y="75"/>
                  <a:pt x="11" y="76"/>
                </a:cubicBezTo>
                <a:cubicBezTo>
                  <a:pt x="16" y="78"/>
                  <a:pt x="22" y="76"/>
                  <a:pt x="24" y="71"/>
                </a:cubicBezTo>
                <a:cubicBezTo>
                  <a:pt x="47" y="18"/>
                  <a:pt x="47" y="18"/>
                  <a:pt x="47" y="18"/>
                </a:cubicBezTo>
                <a:cubicBezTo>
                  <a:pt x="48" y="16"/>
                  <a:pt x="48" y="13"/>
                  <a:pt x="47" y="11"/>
                </a:cubicBezTo>
                <a:cubicBezTo>
                  <a:pt x="46" y="8"/>
                  <a:pt x="44" y="7"/>
                  <a:pt x="42" y="5"/>
                </a:cubicBezTo>
                <a:cubicBezTo>
                  <a:pt x="41" y="5"/>
                  <a:pt x="39" y="5"/>
                  <a:pt x="38" y="5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41"/>
          <p:cNvSpPr>
            <a:spLocks/>
          </p:cNvSpPr>
          <p:nvPr/>
        </p:nvSpPr>
        <p:spPr bwMode="auto">
          <a:xfrm>
            <a:off x="3854133" y="1722755"/>
            <a:ext cx="71438" cy="96838"/>
          </a:xfrm>
          <a:custGeom>
            <a:avLst/>
            <a:gdLst>
              <a:gd name="T0" fmla="*/ 12 w 19"/>
              <a:gd name="T1" fmla="*/ 22 h 26"/>
              <a:gd name="T2" fmla="*/ 4 w 19"/>
              <a:gd name="T3" fmla="*/ 24 h 26"/>
              <a:gd name="T4" fmla="*/ 2 w 19"/>
              <a:gd name="T5" fmla="*/ 17 h 26"/>
              <a:gd name="T6" fmla="*/ 7 w 19"/>
              <a:gd name="T7" fmla="*/ 4 h 26"/>
              <a:gd name="T8" fmla="*/ 15 w 19"/>
              <a:gd name="T9" fmla="*/ 1 h 26"/>
              <a:gd name="T10" fmla="*/ 18 w 19"/>
              <a:gd name="T11" fmla="*/ 8 h 26"/>
              <a:gd name="T12" fmla="*/ 12 w 19"/>
              <a:gd name="T13" fmla="*/ 22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26">
                <a:moveTo>
                  <a:pt x="12" y="22"/>
                </a:moveTo>
                <a:cubicBezTo>
                  <a:pt x="11" y="24"/>
                  <a:pt x="7" y="26"/>
                  <a:pt x="4" y="24"/>
                </a:cubicBezTo>
                <a:cubicBezTo>
                  <a:pt x="2" y="23"/>
                  <a:pt x="0" y="20"/>
                  <a:pt x="2" y="17"/>
                </a:cubicBezTo>
                <a:cubicBezTo>
                  <a:pt x="7" y="4"/>
                  <a:pt x="7" y="4"/>
                  <a:pt x="7" y="4"/>
                </a:cubicBezTo>
                <a:cubicBezTo>
                  <a:pt x="9" y="1"/>
                  <a:pt x="12" y="0"/>
                  <a:pt x="15" y="1"/>
                </a:cubicBezTo>
                <a:cubicBezTo>
                  <a:pt x="17" y="2"/>
                  <a:pt x="19" y="5"/>
                  <a:pt x="18" y="8"/>
                </a:cubicBezTo>
                <a:lnTo>
                  <a:pt x="12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42"/>
          <p:cNvSpPr>
            <a:spLocks noEditPoints="1"/>
          </p:cNvSpPr>
          <p:nvPr/>
        </p:nvSpPr>
        <p:spPr bwMode="auto">
          <a:xfrm>
            <a:off x="3843021" y="1711642"/>
            <a:ext cx="93663" cy="112713"/>
          </a:xfrm>
          <a:custGeom>
            <a:avLst/>
            <a:gdLst>
              <a:gd name="T0" fmla="*/ 10 w 25"/>
              <a:gd name="T1" fmla="*/ 30 h 30"/>
              <a:gd name="T2" fmla="*/ 6 w 25"/>
              <a:gd name="T3" fmla="*/ 30 h 30"/>
              <a:gd name="T4" fmla="*/ 2 w 25"/>
              <a:gd name="T5" fmla="*/ 19 h 30"/>
              <a:gd name="T6" fmla="*/ 8 w 25"/>
              <a:gd name="T7" fmla="*/ 6 h 30"/>
              <a:gd name="T8" fmla="*/ 19 w 25"/>
              <a:gd name="T9" fmla="*/ 2 h 30"/>
              <a:gd name="T10" fmla="*/ 23 w 25"/>
              <a:gd name="T11" fmla="*/ 12 h 30"/>
              <a:gd name="T12" fmla="*/ 17 w 25"/>
              <a:gd name="T13" fmla="*/ 26 h 30"/>
              <a:gd name="T14" fmla="*/ 10 w 25"/>
              <a:gd name="T15" fmla="*/ 30 h 30"/>
              <a:gd name="T16" fmla="*/ 15 w 25"/>
              <a:gd name="T17" fmla="*/ 6 h 30"/>
              <a:gd name="T18" fmla="*/ 13 w 25"/>
              <a:gd name="T19" fmla="*/ 8 h 30"/>
              <a:gd name="T20" fmla="*/ 7 w 25"/>
              <a:gd name="T21" fmla="*/ 21 h 30"/>
              <a:gd name="T22" fmla="*/ 8 w 25"/>
              <a:gd name="T23" fmla="*/ 25 h 30"/>
              <a:gd name="T24" fmla="*/ 12 w 25"/>
              <a:gd name="T25" fmla="*/ 24 h 30"/>
              <a:gd name="T26" fmla="*/ 18 w 25"/>
              <a:gd name="T27" fmla="*/ 10 h 30"/>
              <a:gd name="T28" fmla="*/ 17 w 25"/>
              <a:gd name="T29" fmla="*/ 6 h 30"/>
              <a:gd name="T30" fmla="*/ 15 w 25"/>
              <a:gd name="T31" fmla="*/ 6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5" h="30">
                <a:moveTo>
                  <a:pt x="10" y="30"/>
                </a:moveTo>
                <a:cubicBezTo>
                  <a:pt x="9" y="30"/>
                  <a:pt x="7" y="30"/>
                  <a:pt x="6" y="30"/>
                </a:cubicBezTo>
                <a:cubicBezTo>
                  <a:pt x="2" y="28"/>
                  <a:pt x="0" y="23"/>
                  <a:pt x="2" y="19"/>
                </a:cubicBezTo>
                <a:cubicBezTo>
                  <a:pt x="8" y="6"/>
                  <a:pt x="8" y="6"/>
                  <a:pt x="8" y="6"/>
                </a:cubicBezTo>
                <a:cubicBezTo>
                  <a:pt x="10" y="2"/>
                  <a:pt x="15" y="0"/>
                  <a:pt x="19" y="2"/>
                </a:cubicBezTo>
                <a:cubicBezTo>
                  <a:pt x="23" y="3"/>
                  <a:pt x="25" y="8"/>
                  <a:pt x="23" y="12"/>
                </a:cubicBezTo>
                <a:cubicBezTo>
                  <a:pt x="17" y="26"/>
                  <a:pt x="17" y="26"/>
                  <a:pt x="17" y="26"/>
                </a:cubicBezTo>
                <a:cubicBezTo>
                  <a:pt x="16" y="29"/>
                  <a:pt x="13" y="30"/>
                  <a:pt x="10" y="30"/>
                </a:cubicBezTo>
                <a:close/>
                <a:moveTo>
                  <a:pt x="15" y="6"/>
                </a:moveTo>
                <a:cubicBezTo>
                  <a:pt x="14" y="6"/>
                  <a:pt x="13" y="7"/>
                  <a:pt x="13" y="8"/>
                </a:cubicBezTo>
                <a:cubicBezTo>
                  <a:pt x="7" y="21"/>
                  <a:pt x="7" y="21"/>
                  <a:pt x="7" y="21"/>
                </a:cubicBezTo>
                <a:cubicBezTo>
                  <a:pt x="6" y="23"/>
                  <a:pt x="7" y="25"/>
                  <a:pt x="8" y="25"/>
                </a:cubicBezTo>
                <a:cubicBezTo>
                  <a:pt x="10" y="26"/>
                  <a:pt x="12" y="25"/>
                  <a:pt x="12" y="24"/>
                </a:cubicBezTo>
                <a:cubicBezTo>
                  <a:pt x="18" y="10"/>
                  <a:pt x="18" y="10"/>
                  <a:pt x="18" y="10"/>
                </a:cubicBezTo>
                <a:cubicBezTo>
                  <a:pt x="19" y="9"/>
                  <a:pt x="18" y="7"/>
                  <a:pt x="17" y="6"/>
                </a:cubicBezTo>
                <a:cubicBezTo>
                  <a:pt x="16" y="6"/>
                  <a:pt x="16" y="6"/>
                  <a:pt x="15" y="6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Freeform 43"/>
          <p:cNvSpPr>
            <a:spLocks/>
          </p:cNvSpPr>
          <p:nvPr/>
        </p:nvSpPr>
        <p:spPr bwMode="auto">
          <a:xfrm>
            <a:off x="3806508" y="1835467"/>
            <a:ext cx="71438" cy="96838"/>
          </a:xfrm>
          <a:custGeom>
            <a:avLst/>
            <a:gdLst>
              <a:gd name="T0" fmla="*/ 12 w 19"/>
              <a:gd name="T1" fmla="*/ 22 h 26"/>
              <a:gd name="T2" fmla="*/ 4 w 19"/>
              <a:gd name="T3" fmla="*/ 24 h 26"/>
              <a:gd name="T4" fmla="*/ 1 w 19"/>
              <a:gd name="T5" fmla="*/ 17 h 26"/>
              <a:gd name="T6" fmla="*/ 7 w 19"/>
              <a:gd name="T7" fmla="*/ 4 h 26"/>
              <a:gd name="T8" fmla="*/ 15 w 19"/>
              <a:gd name="T9" fmla="*/ 1 h 26"/>
              <a:gd name="T10" fmla="*/ 18 w 19"/>
              <a:gd name="T11" fmla="*/ 8 h 26"/>
              <a:gd name="T12" fmla="*/ 12 w 19"/>
              <a:gd name="T13" fmla="*/ 22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26">
                <a:moveTo>
                  <a:pt x="12" y="22"/>
                </a:moveTo>
                <a:cubicBezTo>
                  <a:pt x="11" y="24"/>
                  <a:pt x="7" y="26"/>
                  <a:pt x="4" y="24"/>
                </a:cubicBezTo>
                <a:cubicBezTo>
                  <a:pt x="2" y="23"/>
                  <a:pt x="0" y="20"/>
                  <a:pt x="1" y="17"/>
                </a:cubicBezTo>
                <a:cubicBezTo>
                  <a:pt x="7" y="4"/>
                  <a:pt x="7" y="4"/>
                  <a:pt x="7" y="4"/>
                </a:cubicBezTo>
                <a:cubicBezTo>
                  <a:pt x="9" y="1"/>
                  <a:pt x="12" y="0"/>
                  <a:pt x="15" y="1"/>
                </a:cubicBezTo>
                <a:cubicBezTo>
                  <a:pt x="17" y="2"/>
                  <a:pt x="19" y="5"/>
                  <a:pt x="18" y="8"/>
                </a:cubicBezTo>
                <a:lnTo>
                  <a:pt x="12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Freeform 44"/>
          <p:cNvSpPr>
            <a:spLocks noEditPoints="1"/>
          </p:cNvSpPr>
          <p:nvPr/>
        </p:nvSpPr>
        <p:spPr bwMode="auto">
          <a:xfrm>
            <a:off x="3795396" y="1824355"/>
            <a:ext cx="93663" cy="112713"/>
          </a:xfrm>
          <a:custGeom>
            <a:avLst/>
            <a:gdLst>
              <a:gd name="T0" fmla="*/ 10 w 25"/>
              <a:gd name="T1" fmla="*/ 30 h 30"/>
              <a:gd name="T2" fmla="*/ 6 w 25"/>
              <a:gd name="T3" fmla="*/ 30 h 30"/>
              <a:gd name="T4" fmla="*/ 2 w 25"/>
              <a:gd name="T5" fmla="*/ 19 h 30"/>
              <a:gd name="T6" fmla="*/ 8 w 25"/>
              <a:gd name="T7" fmla="*/ 6 h 30"/>
              <a:gd name="T8" fmla="*/ 19 w 25"/>
              <a:gd name="T9" fmla="*/ 2 h 30"/>
              <a:gd name="T10" fmla="*/ 23 w 25"/>
              <a:gd name="T11" fmla="*/ 12 h 30"/>
              <a:gd name="T12" fmla="*/ 17 w 25"/>
              <a:gd name="T13" fmla="*/ 26 h 30"/>
              <a:gd name="T14" fmla="*/ 10 w 25"/>
              <a:gd name="T15" fmla="*/ 30 h 30"/>
              <a:gd name="T16" fmla="*/ 15 w 25"/>
              <a:gd name="T17" fmla="*/ 6 h 30"/>
              <a:gd name="T18" fmla="*/ 13 w 25"/>
              <a:gd name="T19" fmla="*/ 8 h 30"/>
              <a:gd name="T20" fmla="*/ 7 w 25"/>
              <a:gd name="T21" fmla="*/ 21 h 30"/>
              <a:gd name="T22" fmla="*/ 8 w 25"/>
              <a:gd name="T23" fmla="*/ 25 h 30"/>
              <a:gd name="T24" fmla="*/ 12 w 25"/>
              <a:gd name="T25" fmla="*/ 24 h 30"/>
              <a:gd name="T26" fmla="*/ 18 w 25"/>
              <a:gd name="T27" fmla="*/ 10 h 30"/>
              <a:gd name="T28" fmla="*/ 17 w 25"/>
              <a:gd name="T29" fmla="*/ 6 h 30"/>
              <a:gd name="T30" fmla="*/ 15 w 25"/>
              <a:gd name="T31" fmla="*/ 6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5" h="30">
                <a:moveTo>
                  <a:pt x="10" y="30"/>
                </a:moveTo>
                <a:cubicBezTo>
                  <a:pt x="8" y="30"/>
                  <a:pt x="7" y="30"/>
                  <a:pt x="6" y="30"/>
                </a:cubicBezTo>
                <a:cubicBezTo>
                  <a:pt x="2" y="28"/>
                  <a:pt x="0" y="23"/>
                  <a:pt x="2" y="19"/>
                </a:cubicBezTo>
                <a:cubicBezTo>
                  <a:pt x="8" y="6"/>
                  <a:pt x="8" y="6"/>
                  <a:pt x="8" y="6"/>
                </a:cubicBezTo>
                <a:cubicBezTo>
                  <a:pt x="10" y="2"/>
                  <a:pt x="15" y="0"/>
                  <a:pt x="19" y="2"/>
                </a:cubicBezTo>
                <a:cubicBezTo>
                  <a:pt x="23" y="3"/>
                  <a:pt x="25" y="8"/>
                  <a:pt x="23" y="12"/>
                </a:cubicBezTo>
                <a:cubicBezTo>
                  <a:pt x="17" y="26"/>
                  <a:pt x="17" y="26"/>
                  <a:pt x="17" y="26"/>
                </a:cubicBezTo>
                <a:cubicBezTo>
                  <a:pt x="16" y="29"/>
                  <a:pt x="13" y="30"/>
                  <a:pt x="10" y="30"/>
                </a:cubicBezTo>
                <a:close/>
                <a:moveTo>
                  <a:pt x="15" y="6"/>
                </a:moveTo>
                <a:cubicBezTo>
                  <a:pt x="14" y="6"/>
                  <a:pt x="13" y="7"/>
                  <a:pt x="13" y="8"/>
                </a:cubicBezTo>
                <a:cubicBezTo>
                  <a:pt x="7" y="21"/>
                  <a:pt x="7" y="21"/>
                  <a:pt x="7" y="21"/>
                </a:cubicBezTo>
                <a:cubicBezTo>
                  <a:pt x="6" y="23"/>
                  <a:pt x="7" y="24"/>
                  <a:pt x="8" y="25"/>
                </a:cubicBezTo>
                <a:cubicBezTo>
                  <a:pt x="10" y="26"/>
                  <a:pt x="12" y="25"/>
                  <a:pt x="12" y="24"/>
                </a:cubicBezTo>
                <a:cubicBezTo>
                  <a:pt x="18" y="10"/>
                  <a:pt x="18" y="10"/>
                  <a:pt x="18" y="10"/>
                </a:cubicBezTo>
                <a:cubicBezTo>
                  <a:pt x="19" y="9"/>
                  <a:pt x="18" y="7"/>
                  <a:pt x="17" y="6"/>
                </a:cubicBezTo>
                <a:cubicBezTo>
                  <a:pt x="16" y="6"/>
                  <a:pt x="16" y="6"/>
                  <a:pt x="15" y="6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Freeform 45"/>
          <p:cNvSpPr>
            <a:spLocks/>
          </p:cNvSpPr>
          <p:nvPr/>
        </p:nvSpPr>
        <p:spPr bwMode="auto">
          <a:xfrm>
            <a:off x="3444558" y="1527492"/>
            <a:ext cx="274638" cy="225425"/>
          </a:xfrm>
          <a:custGeom>
            <a:avLst/>
            <a:gdLst>
              <a:gd name="T0" fmla="*/ 73 w 73"/>
              <a:gd name="T1" fmla="*/ 47 h 60"/>
              <a:gd name="T2" fmla="*/ 36 w 73"/>
              <a:gd name="T3" fmla="*/ 60 h 60"/>
              <a:gd name="T4" fmla="*/ 0 w 73"/>
              <a:gd name="T5" fmla="*/ 47 h 60"/>
              <a:gd name="T6" fmla="*/ 0 w 73"/>
              <a:gd name="T7" fmla="*/ 45 h 60"/>
              <a:gd name="T8" fmla="*/ 3 w 73"/>
              <a:gd name="T9" fmla="*/ 40 h 60"/>
              <a:gd name="T10" fmla="*/ 3 w 73"/>
              <a:gd name="T11" fmla="*/ 40 h 60"/>
              <a:gd name="T12" fmla="*/ 6 w 73"/>
              <a:gd name="T13" fmla="*/ 35 h 60"/>
              <a:gd name="T14" fmla="*/ 12 w 73"/>
              <a:gd name="T15" fmla="*/ 23 h 60"/>
              <a:gd name="T16" fmla="*/ 14 w 73"/>
              <a:gd name="T17" fmla="*/ 20 h 60"/>
              <a:gd name="T18" fmla="*/ 16 w 73"/>
              <a:gd name="T19" fmla="*/ 15 h 60"/>
              <a:gd name="T20" fmla="*/ 18 w 73"/>
              <a:gd name="T21" fmla="*/ 11 h 60"/>
              <a:gd name="T22" fmla="*/ 19 w 73"/>
              <a:gd name="T23" fmla="*/ 8 h 60"/>
              <a:gd name="T24" fmla="*/ 22 w 73"/>
              <a:gd name="T25" fmla="*/ 3 h 60"/>
              <a:gd name="T26" fmla="*/ 24 w 73"/>
              <a:gd name="T27" fmla="*/ 0 h 60"/>
              <a:gd name="T28" fmla="*/ 24 w 73"/>
              <a:gd name="T29" fmla="*/ 0 h 60"/>
              <a:gd name="T30" fmla="*/ 36 w 73"/>
              <a:gd name="T31" fmla="*/ 10 h 60"/>
              <a:gd name="T32" fmla="*/ 48 w 73"/>
              <a:gd name="T33" fmla="*/ 0 h 60"/>
              <a:gd name="T34" fmla="*/ 49 w 73"/>
              <a:gd name="T35" fmla="*/ 0 h 60"/>
              <a:gd name="T36" fmla="*/ 52 w 73"/>
              <a:gd name="T37" fmla="*/ 7 h 60"/>
              <a:gd name="T38" fmla="*/ 55 w 73"/>
              <a:gd name="T39" fmla="*/ 13 h 60"/>
              <a:gd name="T40" fmla="*/ 56 w 73"/>
              <a:gd name="T41" fmla="*/ 15 h 60"/>
              <a:gd name="T42" fmla="*/ 57 w 73"/>
              <a:gd name="T43" fmla="*/ 16 h 60"/>
              <a:gd name="T44" fmla="*/ 59 w 73"/>
              <a:gd name="T45" fmla="*/ 20 h 60"/>
              <a:gd name="T46" fmla="*/ 59 w 73"/>
              <a:gd name="T47" fmla="*/ 21 h 60"/>
              <a:gd name="T48" fmla="*/ 61 w 73"/>
              <a:gd name="T49" fmla="*/ 23 h 60"/>
              <a:gd name="T50" fmla="*/ 63 w 73"/>
              <a:gd name="T51" fmla="*/ 27 h 60"/>
              <a:gd name="T52" fmla="*/ 65 w 73"/>
              <a:gd name="T53" fmla="*/ 32 h 60"/>
              <a:gd name="T54" fmla="*/ 67 w 73"/>
              <a:gd name="T55" fmla="*/ 36 h 60"/>
              <a:gd name="T56" fmla="*/ 73 w 73"/>
              <a:gd name="T57" fmla="*/ 47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73" h="60">
                <a:moveTo>
                  <a:pt x="73" y="47"/>
                </a:moveTo>
                <a:cubicBezTo>
                  <a:pt x="63" y="55"/>
                  <a:pt x="50" y="60"/>
                  <a:pt x="36" y="60"/>
                </a:cubicBezTo>
                <a:cubicBezTo>
                  <a:pt x="22" y="60"/>
                  <a:pt x="9" y="55"/>
                  <a:pt x="0" y="47"/>
                </a:cubicBezTo>
                <a:cubicBezTo>
                  <a:pt x="0" y="45"/>
                  <a:pt x="0" y="45"/>
                  <a:pt x="0" y="45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6" y="35"/>
                  <a:pt x="6" y="35"/>
                  <a:pt x="6" y="35"/>
                </a:cubicBezTo>
                <a:cubicBezTo>
                  <a:pt x="12" y="23"/>
                  <a:pt x="12" y="23"/>
                  <a:pt x="12" y="23"/>
                </a:cubicBezTo>
                <a:cubicBezTo>
                  <a:pt x="14" y="20"/>
                  <a:pt x="14" y="20"/>
                  <a:pt x="14" y="20"/>
                </a:cubicBezTo>
                <a:cubicBezTo>
                  <a:pt x="16" y="15"/>
                  <a:pt x="16" y="15"/>
                  <a:pt x="16" y="15"/>
                </a:cubicBezTo>
                <a:cubicBezTo>
                  <a:pt x="18" y="11"/>
                  <a:pt x="18" y="11"/>
                  <a:pt x="18" y="11"/>
                </a:cubicBezTo>
                <a:cubicBezTo>
                  <a:pt x="19" y="8"/>
                  <a:pt x="19" y="8"/>
                  <a:pt x="19" y="8"/>
                </a:cubicBezTo>
                <a:cubicBezTo>
                  <a:pt x="22" y="3"/>
                  <a:pt x="22" y="3"/>
                  <a:pt x="22" y="3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5" y="6"/>
                  <a:pt x="30" y="10"/>
                  <a:pt x="36" y="10"/>
                </a:cubicBezTo>
                <a:cubicBezTo>
                  <a:pt x="42" y="10"/>
                  <a:pt x="47" y="6"/>
                  <a:pt x="48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52" y="7"/>
                  <a:pt x="52" y="7"/>
                  <a:pt x="52" y="7"/>
                </a:cubicBezTo>
                <a:cubicBezTo>
                  <a:pt x="55" y="13"/>
                  <a:pt x="55" y="13"/>
                  <a:pt x="55" y="13"/>
                </a:cubicBezTo>
                <a:cubicBezTo>
                  <a:pt x="56" y="15"/>
                  <a:pt x="56" y="15"/>
                  <a:pt x="56" y="15"/>
                </a:cubicBezTo>
                <a:cubicBezTo>
                  <a:pt x="57" y="16"/>
                  <a:pt x="57" y="16"/>
                  <a:pt x="57" y="16"/>
                </a:cubicBezTo>
                <a:cubicBezTo>
                  <a:pt x="59" y="20"/>
                  <a:pt x="59" y="20"/>
                  <a:pt x="59" y="20"/>
                </a:cubicBezTo>
                <a:cubicBezTo>
                  <a:pt x="59" y="21"/>
                  <a:pt x="59" y="21"/>
                  <a:pt x="59" y="21"/>
                </a:cubicBezTo>
                <a:cubicBezTo>
                  <a:pt x="61" y="23"/>
                  <a:pt x="61" y="23"/>
                  <a:pt x="61" y="23"/>
                </a:cubicBezTo>
                <a:cubicBezTo>
                  <a:pt x="63" y="27"/>
                  <a:pt x="63" y="27"/>
                  <a:pt x="63" y="27"/>
                </a:cubicBezTo>
                <a:cubicBezTo>
                  <a:pt x="65" y="32"/>
                  <a:pt x="65" y="32"/>
                  <a:pt x="65" y="32"/>
                </a:cubicBezTo>
                <a:cubicBezTo>
                  <a:pt x="67" y="36"/>
                  <a:pt x="67" y="36"/>
                  <a:pt x="67" y="36"/>
                </a:cubicBezTo>
                <a:lnTo>
                  <a:pt x="73" y="47"/>
                </a:lnTo>
                <a:close/>
              </a:path>
            </a:pathLst>
          </a:custGeom>
          <a:solidFill>
            <a:srgbClr val="C6E2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Freeform 46"/>
          <p:cNvSpPr>
            <a:spLocks noEditPoints="1"/>
          </p:cNvSpPr>
          <p:nvPr/>
        </p:nvSpPr>
        <p:spPr bwMode="auto">
          <a:xfrm>
            <a:off x="3433446" y="1516380"/>
            <a:ext cx="293688" cy="247650"/>
          </a:xfrm>
          <a:custGeom>
            <a:avLst/>
            <a:gdLst>
              <a:gd name="T0" fmla="*/ 39 w 78"/>
              <a:gd name="T1" fmla="*/ 66 h 66"/>
              <a:gd name="T2" fmla="*/ 1 w 78"/>
              <a:gd name="T3" fmla="*/ 52 h 66"/>
              <a:gd name="T4" fmla="*/ 0 w 78"/>
              <a:gd name="T5" fmla="*/ 49 h 66"/>
              <a:gd name="T6" fmla="*/ 24 w 78"/>
              <a:gd name="T7" fmla="*/ 2 h 66"/>
              <a:gd name="T8" fmla="*/ 27 w 78"/>
              <a:gd name="T9" fmla="*/ 0 h 66"/>
              <a:gd name="T10" fmla="*/ 29 w 78"/>
              <a:gd name="T11" fmla="*/ 2 h 66"/>
              <a:gd name="T12" fmla="*/ 39 w 78"/>
              <a:gd name="T13" fmla="*/ 10 h 66"/>
              <a:gd name="T14" fmla="*/ 49 w 78"/>
              <a:gd name="T15" fmla="*/ 2 h 66"/>
              <a:gd name="T16" fmla="*/ 51 w 78"/>
              <a:gd name="T17" fmla="*/ 0 h 66"/>
              <a:gd name="T18" fmla="*/ 54 w 78"/>
              <a:gd name="T19" fmla="*/ 2 h 66"/>
              <a:gd name="T20" fmla="*/ 78 w 78"/>
              <a:gd name="T21" fmla="*/ 49 h 66"/>
              <a:gd name="T22" fmla="*/ 77 w 78"/>
              <a:gd name="T23" fmla="*/ 52 h 66"/>
              <a:gd name="T24" fmla="*/ 39 w 78"/>
              <a:gd name="T25" fmla="*/ 66 h 66"/>
              <a:gd name="T26" fmla="*/ 6 w 78"/>
              <a:gd name="T27" fmla="*/ 49 h 66"/>
              <a:gd name="T28" fmla="*/ 39 w 78"/>
              <a:gd name="T29" fmla="*/ 61 h 66"/>
              <a:gd name="T30" fmla="*/ 72 w 78"/>
              <a:gd name="T31" fmla="*/ 49 h 66"/>
              <a:gd name="T32" fmla="*/ 52 w 78"/>
              <a:gd name="T33" fmla="*/ 9 h 66"/>
              <a:gd name="T34" fmla="*/ 39 w 78"/>
              <a:gd name="T35" fmla="*/ 15 h 66"/>
              <a:gd name="T36" fmla="*/ 27 w 78"/>
              <a:gd name="T37" fmla="*/ 9 h 66"/>
              <a:gd name="T38" fmla="*/ 6 w 78"/>
              <a:gd name="T39" fmla="*/ 49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8" h="66">
                <a:moveTo>
                  <a:pt x="39" y="66"/>
                </a:moveTo>
                <a:cubicBezTo>
                  <a:pt x="25" y="66"/>
                  <a:pt x="12" y="61"/>
                  <a:pt x="1" y="52"/>
                </a:cubicBezTo>
                <a:cubicBezTo>
                  <a:pt x="0" y="51"/>
                  <a:pt x="0" y="50"/>
                  <a:pt x="0" y="49"/>
                </a:cubicBezTo>
                <a:cubicBezTo>
                  <a:pt x="24" y="2"/>
                  <a:pt x="24" y="2"/>
                  <a:pt x="24" y="2"/>
                </a:cubicBezTo>
                <a:cubicBezTo>
                  <a:pt x="25" y="1"/>
                  <a:pt x="26" y="0"/>
                  <a:pt x="27" y="0"/>
                </a:cubicBezTo>
                <a:cubicBezTo>
                  <a:pt x="28" y="0"/>
                  <a:pt x="29" y="1"/>
                  <a:pt x="29" y="2"/>
                </a:cubicBezTo>
                <a:cubicBezTo>
                  <a:pt x="30" y="7"/>
                  <a:pt x="34" y="10"/>
                  <a:pt x="39" y="10"/>
                </a:cubicBezTo>
                <a:cubicBezTo>
                  <a:pt x="44" y="10"/>
                  <a:pt x="48" y="7"/>
                  <a:pt x="49" y="2"/>
                </a:cubicBezTo>
                <a:cubicBezTo>
                  <a:pt x="49" y="1"/>
                  <a:pt x="50" y="0"/>
                  <a:pt x="51" y="0"/>
                </a:cubicBezTo>
                <a:cubicBezTo>
                  <a:pt x="52" y="0"/>
                  <a:pt x="53" y="1"/>
                  <a:pt x="54" y="2"/>
                </a:cubicBezTo>
                <a:cubicBezTo>
                  <a:pt x="78" y="49"/>
                  <a:pt x="78" y="49"/>
                  <a:pt x="78" y="49"/>
                </a:cubicBezTo>
                <a:cubicBezTo>
                  <a:pt x="78" y="50"/>
                  <a:pt x="78" y="51"/>
                  <a:pt x="77" y="52"/>
                </a:cubicBezTo>
                <a:cubicBezTo>
                  <a:pt x="67" y="61"/>
                  <a:pt x="53" y="66"/>
                  <a:pt x="39" y="66"/>
                </a:cubicBezTo>
                <a:close/>
                <a:moveTo>
                  <a:pt x="6" y="49"/>
                </a:moveTo>
                <a:cubicBezTo>
                  <a:pt x="15" y="57"/>
                  <a:pt x="27" y="61"/>
                  <a:pt x="39" y="61"/>
                </a:cubicBezTo>
                <a:cubicBezTo>
                  <a:pt x="51" y="61"/>
                  <a:pt x="63" y="57"/>
                  <a:pt x="72" y="49"/>
                </a:cubicBezTo>
                <a:cubicBezTo>
                  <a:pt x="52" y="9"/>
                  <a:pt x="52" y="9"/>
                  <a:pt x="52" y="9"/>
                </a:cubicBezTo>
                <a:cubicBezTo>
                  <a:pt x="49" y="13"/>
                  <a:pt x="44" y="15"/>
                  <a:pt x="39" y="15"/>
                </a:cubicBezTo>
                <a:cubicBezTo>
                  <a:pt x="34" y="15"/>
                  <a:pt x="29" y="13"/>
                  <a:pt x="27" y="9"/>
                </a:cubicBezTo>
                <a:lnTo>
                  <a:pt x="6" y="49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Freeform 47"/>
          <p:cNvSpPr>
            <a:spLocks/>
          </p:cNvSpPr>
          <p:nvPr/>
        </p:nvSpPr>
        <p:spPr bwMode="auto">
          <a:xfrm>
            <a:off x="3460433" y="1940242"/>
            <a:ext cx="150813" cy="19050"/>
          </a:xfrm>
          <a:custGeom>
            <a:avLst/>
            <a:gdLst>
              <a:gd name="T0" fmla="*/ 38 w 40"/>
              <a:gd name="T1" fmla="*/ 5 h 5"/>
              <a:gd name="T2" fmla="*/ 3 w 40"/>
              <a:gd name="T3" fmla="*/ 5 h 5"/>
              <a:gd name="T4" fmla="*/ 0 w 40"/>
              <a:gd name="T5" fmla="*/ 3 h 5"/>
              <a:gd name="T6" fmla="*/ 3 w 40"/>
              <a:gd name="T7" fmla="*/ 0 h 5"/>
              <a:gd name="T8" fmla="*/ 38 w 40"/>
              <a:gd name="T9" fmla="*/ 0 h 5"/>
              <a:gd name="T10" fmla="*/ 40 w 40"/>
              <a:gd name="T11" fmla="*/ 3 h 5"/>
              <a:gd name="T12" fmla="*/ 38 w 40"/>
              <a:gd name="T13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" h="5">
                <a:moveTo>
                  <a:pt x="38" y="5"/>
                </a:moveTo>
                <a:cubicBezTo>
                  <a:pt x="3" y="5"/>
                  <a:pt x="3" y="5"/>
                  <a:pt x="3" y="5"/>
                </a:cubicBezTo>
                <a:cubicBezTo>
                  <a:pt x="2" y="5"/>
                  <a:pt x="0" y="4"/>
                  <a:pt x="0" y="3"/>
                </a:cubicBezTo>
                <a:cubicBezTo>
                  <a:pt x="0" y="1"/>
                  <a:pt x="2" y="0"/>
                  <a:pt x="3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9" y="0"/>
                  <a:pt x="40" y="1"/>
                  <a:pt x="40" y="3"/>
                </a:cubicBezTo>
                <a:cubicBezTo>
                  <a:pt x="40" y="4"/>
                  <a:pt x="39" y="5"/>
                  <a:pt x="38" y="5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Freeform 48"/>
          <p:cNvSpPr>
            <a:spLocks/>
          </p:cNvSpPr>
          <p:nvPr/>
        </p:nvSpPr>
        <p:spPr bwMode="auto">
          <a:xfrm>
            <a:off x="4970146" y="1279842"/>
            <a:ext cx="650875" cy="863600"/>
          </a:xfrm>
          <a:custGeom>
            <a:avLst/>
            <a:gdLst>
              <a:gd name="T0" fmla="*/ 173 w 173"/>
              <a:gd name="T1" fmla="*/ 4 h 230"/>
              <a:gd name="T2" fmla="*/ 173 w 173"/>
              <a:gd name="T3" fmla="*/ 226 h 230"/>
              <a:gd name="T4" fmla="*/ 168 w 173"/>
              <a:gd name="T5" fmla="*/ 230 h 230"/>
              <a:gd name="T6" fmla="*/ 5 w 173"/>
              <a:gd name="T7" fmla="*/ 230 h 230"/>
              <a:gd name="T8" fmla="*/ 0 w 173"/>
              <a:gd name="T9" fmla="*/ 226 h 230"/>
              <a:gd name="T10" fmla="*/ 0 w 173"/>
              <a:gd name="T11" fmla="*/ 4 h 230"/>
              <a:gd name="T12" fmla="*/ 5 w 173"/>
              <a:gd name="T13" fmla="*/ 0 h 230"/>
              <a:gd name="T14" fmla="*/ 168 w 173"/>
              <a:gd name="T15" fmla="*/ 0 h 230"/>
              <a:gd name="T16" fmla="*/ 173 w 173"/>
              <a:gd name="T17" fmla="*/ 4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3" h="230">
                <a:moveTo>
                  <a:pt x="173" y="4"/>
                </a:moveTo>
                <a:cubicBezTo>
                  <a:pt x="173" y="226"/>
                  <a:pt x="173" y="226"/>
                  <a:pt x="173" y="226"/>
                </a:cubicBezTo>
                <a:cubicBezTo>
                  <a:pt x="173" y="228"/>
                  <a:pt x="171" y="230"/>
                  <a:pt x="168" y="230"/>
                </a:cubicBezTo>
                <a:cubicBezTo>
                  <a:pt x="5" y="230"/>
                  <a:pt x="5" y="230"/>
                  <a:pt x="5" y="230"/>
                </a:cubicBezTo>
                <a:cubicBezTo>
                  <a:pt x="2" y="230"/>
                  <a:pt x="0" y="228"/>
                  <a:pt x="0" y="226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168" y="0"/>
                  <a:pt x="168" y="0"/>
                  <a:pt x="168" y="0"/>
                </a:cubicBezTo>
                <a:cubicBezTo>
                  <a:pt x="171" y="0"/>
                  <a:pt x="173" y="2"/>
                  <a:pt x="173" y="4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Freeform 49"/>
          <p:cNvSpPr>
            <a:spLocks noEditPoints="1"/>
          </p:cNvSpPr>
          <p:nvPr/>
        </p:nvSpPr>
        <p:spPr bwMode="auto">
          <a:xfrm>
            <a:off x="4963796" y="1267142"/>
            <a:ext cx="663575" cy="887413"/>
          </a:xfrm>
          <a:custGeom>
            <a:avLst/>
            <a:gdLst>
              <a:gd name="T0" fmla="*/ 170 w 177"/>
              <a:gd name="T1" fmla="*/ 236 h 236"/>
              <a:gd name="T2" fmla="*/ 7 w 177"/>
              <a:gd name="T3" fmla="*/ 236 h 236"/>
              <a:gd name="T4" fmla="*/ 0 w 177"/>
              <a:gd name="T5" fmla="*/ 229 h 236"/>
              <a:gd name="T6" fmla="*/ 0 w 177"/>
              <a:gd name="T7" fmla="*/ 7 h 236"/>
              <a:gd name="T8" fmla="*/ 7 w 177"/>
              <a:gd name="T9" fmla="*/ 0 h 236"/>
              <a:gd name="T10" fmla="*/ 170 w 177"/>
              <a:gd name="T11" fmla="*/ 0 h 236"/>
              <a:gd name="T12" fmla="*/ 177 w 177"/>
              <a:gd name="T13" fmla="*/ 7 h 236"/>
              <a:gd name="T14" fmla="*/ 177 w 177"/>
              <a:gd name="T15" fmla="*/ 229 h 236"/>
              <a:gd name="T16" fmla="*/ 170 w 177"/>
              <a:gd name="T17" fmla="*/ 236 h 236"/>
              <a:gd name="T18" fmla="*/ 7 w 177"/>
              <a:gd name="T19" fmla="*/ 5 h 236"/>
              <a:gd name="T20" fmla="*/ 5 w 177"/>
              <a:gd name="T21" fmla="*/ 7 h 236"/>
              <a:gd name="T22" fmla="*/ 5 w 177"/>
              <a:gd name="T23" fmla="*/ 229 h 236"/>
              <a:gd name="T24" fmla="*/ 7 w 177"/>
              <a:gd name="T25" fmla="*/ 231 h 236"/>
              <a:gd name="T26" fmla="*/ 170 w 177"/>
              <a:gd name="T27" fmla="*/ 231 h 236"/>
              <a:gd name="T28" fmla="*/ 172 w 177"/>
              <a:gd name="T29" fmla="*/ 229 h 236"/>
              <a:gd name="T30" fmla="*/ 172 w 177"/>
              <a:gd name="T31" fmla="*/ 7 h 236"/>
              <a:gd name="T32" fmla="*/ 170 w 177"/>
              <a:gd name="T33" fmla="*/ 5 h 236"/>
              <a:gd name="T34" fmla="*/ 7 w 177"/>
              <a:gd name="T35" fmla="*/ 5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7" h="236">
                <a:moveTo>
                  <a:pt x="170" y="236"/>
                </a:moveTo>
                <a:cubicBezTo>
                  <a:pt x="7" y="236"/>
                  <a:pt x="7" y="236"/>
                  <a:pt x="7" y="236"/>
                </a:cubicBezTo>
                <a:cubicBezTo>
                  <a:pt x="3" y="236"/>
                  <a:pt x="0" y="233"/>
                  <a:pt x="0" y="229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74" y="0"/>
                  <a:pt x="177" y="3"/>
                  <a:pt x="177" y="7"/>
                </a:cubicBezTo>
                <a:cubicBezTo>
                  <a:pt x="177" y="229"/>
                  <a:pt x="177" y="229"/>
                  <a:pt x="177" y="229"/>
                </a:cubicBezTo>
                <a:cubicBezTo>
                  <a:pt x="177" y="233"/>
                  <a:pt x="174" y="236"/>
                  <a:pt x="170" y="236"/>
                </a:cubicBezTo>
                <a:close/>
                <a:moveTo>
                  <a:pt x="7" y="5"/>
                </a:moveTo>
                <a:cubicBezTo>
                  <a:pt x="6" y="5"/>
                  <a:pt x="5" y="6"/>
                  <a:pt x="5" y="7"/>
                </a:cubicBezTo>
                <a:cubicBezTo>
                  <a:pt x="5" y="229"/>
                  <a:pt x="5" y="229"/>
                  <a:pt x="5" y="229"/>
                </a:cubicBezTo>
                <a:cubicBezTo>
                  <a:pt x="5" y="230"/>
                  <a:pt x="6" y="231"/>
                  <a:pt x="7" y="231"/>
                </a:cubicBezTo>
                <a:cubicBezTo>
                  <a:pt x="170" y="231"/>
                  <a:pt x="170" y="231"/>
                  <a:pt x="170" y="231"/>
                </a:cubicBezTo>
                <a:cubicBezTo>
                  <a:pt x="171" y="231"/>
                  <a:pt x="172" y="230"/>
                  <a:pt x="172" y="229"/>
                </a:cubicBezTo>
                <a:cubicBezTo>
                  <a:pt x="172" y="7"/>
                  <a:pt x="172" y="7"/>
                  <a:pt x="172" y="7"/>
                </a:cubicBezTo>
                <a:cubicBezTo>
                  <a:pt x="172" y="6"/>
                  <a:pt x="171" y="5"/>
                  <a:pt x="170" y="5"/>
                </a:cubicBezTo>
                <a:lnTo>
                  <a:pt x="7" y="5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Rectangle 50"/>
          <p:cNvSpPr>
            <a:spLocks noChangeArrowheads="1"/>
          </p:cNvSpPr>
          <p:nvPr/>
        </p:nvSpPr>
        <p:spPr bwMode="auto">
          <a:xfrm>
            <a:off x="5022533" y="1365567"/>
            <a:ext cx="546100" cy="690563"/>
          </a:xfrm>
          <a:prstGeom prst="rect">
            <a:avLst/>
          </a:prstGeom>
          <a:solidFill>
            <a:srgbClr val="C6E2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Rectangle 51"/>
          <p:cNvSpPr>
            <a:spLocks noChangeArrowheads="1"/>
          </p:cNvSpPr>
          <p:nvPr/>
        </p:nvSpPr>
        <p:spPr bwMode="auto">
          <a:xfrm>
            <a:off x="5022533" y="1365567"/>
            <a:ext cx="546100" cy="69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Freeform 52"/>
          <p:cNvSpPr>
            <a:spLocks noEditPoints="1"/>
          </p:cNvSpPr>
          <p:nvPr/>
        </p:nvSpPr>
        <p:spPr bwMode="auto">
          <a:xfrm>
            <a:off x="5011421" y="1354455"/>
            <a:ext cx="568325" cy="714375"/>
          </a:xfrm>
          <a:custGeom>
            <a:avLst/>
            <a:gdLst>
              <a:gd name="T0" fmla="*/ 148 w 151"/>
              <a:gd name="T1" fmla="*/ 190 h 190"/>
              <a:gd name="T2" fmla="*/ 3 w 151"/>
              <a:gd name="T3" fmla="*/ 190 h 190"/>
              <a:gd name="T4" fmla="*/ 0 w 151"/>
              <a:gd name="T5" fmla="*/ 187 h 190"/>
              <a:gd name="T6" fmla="*/ 0 w 151"/>
              <a:gd name="T7" fmla="*/ 3 h 190"/>
              <a:gd name="T8" fmla="*/ 3 w 151"/>
              <a:gd name="T9" fmla="*/ 0 h 190"/>
              <a:gd name="T10" fmla="*/ 148 w 151"/>
              <a:gd name="T11" fmla="*/ 0 h 190"/>
              <a:gd name="T12" fmla="*/ 151 w 151"/>
              <a:gd name="T13" fmla="*/ 3 h 190"/>
              <a:gd name="T14" fmla="*/ 151 w 151"/>
              <a:gd name="T15" fmla="*/ 187 h 190"/>
              <a:gd name="T16" fmla="*/ 148 w 151"/>
              <a:gd name="T17" fmla="*/ 190 h 190"/>
              <a:gd name="T18" fmla="*/ 5 w 151"/>
              <a:gd name="T19" fmla="*/ 185 h 190"/>
              <a:gd name="T20" fmla="*/ 146 w 151"/>
              <a:gd name="T21" fmla="*/ 185 h 190"/>
              <a:gd name="T22" fmla="*/ 146 w 151"/>
              <a:gd name="T23" fmla="*/ 6 h 190"/>
              <a:gd name="T24" fmla="*/ 5 w 151"/>
              <a:gd name="T25" fmla="*/ 6 h 190"/>
              <a:gd name="T26" fmla="*/ 5 w 151"/>
              <a:gd name="T27" fmla="*/ 185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" h="190">
                <a:moveTo>
                  <a:pt x="148" y="190"/>
                </a:moveTo>
                <a:cubicBezTo>
                  <a:pt x="3" y="190"/>
                  <a:pt x="3" y="190"/>
                  <a:pt x="3" y="190"/>
                </a:cubicBezTo>
                <a:cubicBezTo>
                  <a:pt x="1" y="190"/>
                  <a:pt x="0" y="189"/>
                  <a:pt x="0" y="187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50" y="0"/>
                  <a:pt x="151" y="1"/>
                  <a:pt x="151" y="3"/>
                </a:cubicBezTo>
                <a:cubicBezTo>
                  <a:pt x="151" y="187"/>
                  <a:pt x="151" y="187"/>
                  <a:pt x="151" y="187"/>
                </a:cubicBezTo>
                <a:cubicBezTo>
                  <a:pt x="151" y="189"/>
                  <a:pt x="150" y="190"/>
                  <a:pt x="148" y="190"/>
                </a:cubicBezTo>
                <a:moveTo>
                  <a:pt x="5" y="185"/>
                </a:moveTo>
                <a:cubicBezTo>
                  <a:pt x="146" y="185"/>
                  <a:pt x="146" y="185"/>
                  <a:pt x="146" y="185"/>
                </a:cubicBezTo>
                <a:cubicBezTo>
                  <a:pt x="146" y="6"/>
                  <a:pt x="146" y="6"/>
                  <a:pt x="146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185"/>
                  <a:pt x="5" y="185"/>
                  <a:pt x="5" y="185"/>
                </a:cubicBezTo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Freeform 53"/>
          <p:cNvSpPr>
            <a:spLocks/>
          </p:cNvSpPr>
          <p:nvPr/>
        </p:nvSpPr>
        <p:spPr bwMode="auto">
          <a:xfrm>
            <a:off x="5308283" y="1830705"/>
            <a:ext cx="236538" cy="125413"/>
          </a:xfrm>
          <a:custGeom>
            <a:avLst/>
            <a:gdLst>
              <a:gd name="T0" fmla="*/ 30 w 63"/>
              <a:gd name="T1" fmla="*/ 33 h 33"/>
              <a:gd name="T2" fmla="*/ 30 w 63"/>
              <a:gd name="T3" fmla="*/ 33 h 33"/>
              <a:gd name="T4" fmla="*/ 29 w 63"/>
              <a:gd name="T5" fmla="*/ 32 h 33"/>
              <a:gd name="T6" fmla="*/ 23 w 63"/>
              <a:gd name="T7" fmla="*/ 6 h 33"/>
              <a:gd name="T8" fmla="*/ 19 w 63"/>
              <a:gd name="T9" fmla="*/ 28 h 33"/>
              <a:gd name="T10" fmla="*/ 18 w 63"/>
              <a:gd name="T11" fmla="*/ 29 h 33"/>
              <a:gd name="T12" fmla="*/ 17 w 63"/>
              <a:gd name="T13" fmla="*/ 29 h 33"/>
              <a:gd name="T14" fmla="*/ 13 w 63"/>
              <a:gd name="T15" fmla="*/ 14 h 33"/>
              <a:gd name="T16" fmla="*/ 11 w 63"/>
              <a:gd name="T17" fmla="*/ 19 h 33"/>
              <a:gd name="T18" fmla="*/ 10 w 63"/>
              <a:gd name="T19" fmla="*/ 20 h 33"/>
              <a:gd name="T20" fmla="*/ 2 w 63"/>
              <a:gd name="T21" fmla="*/ 20 h 33"/>
              <a:gd name="T22" fmla="*/ 0 w 63"/>
              <a:gd name="T23" fmla="*/ 19 h 33"/>
              <a:gd name="T24" fmla="*/ 2 w 63"/>
              <a:gd name="T25" fmla="*/ 18 h 33"/>
              <a:gd name="T26" fmla="*/ 9 w 63"/>
              <a:gd name="T27" fmla="*/ 18 h 33"/>
              <a:gd name="T28" fmla="*/ 12 w 63"/>
              <a:gd name="T29" fmla="*/ 11 h 33"/>
              <a:gd name="T30" fmla="*/ 13 w 63"/>
              <a:gd name="T31" fmla="*/ 10 h 33"/>
              <a:gd name="T32" fmla="*/ 14 w 63"/>
              <a:gd name="T33" fmla="*/ 11 h 33"/>
              <a:gd name="T34" fmla="*/ 18 w 63"/>
              <a:gd name="T35" fmla="*/ 24 h 33"/>
              <a:gd name="T36" fmla="*/ 22 w 63"/>
              <a:gd name="T37" fmla="*/ 0 h 33"/>
              <a:gd name="T38" fmla="*/ 23 w 63"/>
              <a:gd name="T39" fmla="*/ 0 h 33"/>
              <a:gd name="T40" fmla="*/ 23 w 63"/>
              <a:gd name="T41" fmla="*/ 0 h 33"/>
              <a:gd name="T42" fmla="*/ 24 w 63"/>
              <a:gd name="T43" fmla="*/ 0 h 33"/>
              <a:gd name="T44" fmla="*/ 30 w 63"/>
              <a:gd name="T45" fmla="*/ 27 h 33"/>
              <a:gd name="T46" fmla="*/ 33 w 63"/>
              <a:gd name="T47" fmla="*/ 12 h 33"/>
              <a:gd name="T48" fmla="*/ 34 w 63"/>
              <a:gd name="T49" fmla="*/ 11 h 33"/>
              <a:gd name="T50" fmla="*/ 35 w 63"/>
              <a:gd name="T51" fmla="*/ 12 h 33"/>
              <a:gd name="T52" fmla="*/ 39 w 63"/>
              <a:gd name="T53" fmla="*/ 17 h 33"/>
              <a:gd name="T54" fmla="*/ 62 w 63"/>
              <a:gd name="T55" fmla="*/ 17 h 33"/>
              <a:gd name="T56" fmla="*/ 63 w 63"/>
              <a:gd name="T57" fmla="*/ 18 h 33"/>
              <a:gd name="T58" fmla="*/ 62 w 63"/>
              <a:gd name="T59" fmla="*/ 19 h 33"/>
              <a:gd name="T60" fmla="*/ 38 w 63"/>
              <a:gd name="T61" fmla="*/ 19 h 33"/>
              <a:gd name="T62" fmla="*/ 38 w 63"/>
              <a:gd name="T63" fmla="*/ 19 h 33"/>
              <a:gd name="T64" fmla="*/ 37 w 63"/>
              <a:gd name="T65" fmla="*/ 19 h 33"/>
              <a:gd name="T66" fmla="*/ 35 w 63"/>
              <a:gd name="T67" fmla="*/ 15 h 33"/>
              <a:gd name="T68" fmla="*/ 31 w 63"/>
              <a:gd name="T69" fmla="*/ 32 h 33"/>
              <a:gd name="T70" fmla="*/ 30 w 63"/>
              <a:gd name="T71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33">
                <a:moveTo>
                  <a:pt x="30" y="33"/>
                </a:moveTo>
                <a:cubicBezTo>
                  <a:pt x="30" y="33"/>
                  <a:pt x="30" y="33"/>
                  <a:pt x="30" y="33"/>
                </a:cubicBezTo>
                <a:cubicBezTo>
                  <a:pt x="30" y="33"/>
                  <a:pt x="29" y="33"/>
                  <a:pt x="29" y="32"/>
                </a:cubicBezTo>
                <a:cubicBezTo>
                  <a:pt x="23" y="6"/>
                  <a:pt x="23" y="6"/>
                  <a:pt x="23" y="6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9"/>
                  <a:pt x="18" y="29"/>
                  <a:pt x="18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3" y="14"/>
                  <a:pt x="13" y="14"/>
                  <a:pt x="13" y="14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20"/>
                  <a:pt x="10" y="20"/>
                  <a:pt x="10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1" y="20"/>
                  <a:pt x="0" y="19"/>
                  <a:pt x="0" y="19"/>
                </a:cubicBezTo>
                <a:cubicBezTo>
                  <a:pt x="0" y="18"/>
                  <a:pt x="1" y="18"/>
                  <a:pt x="2" y="18"/>
                </a:cubicBezTo>
                <a:cubicBezTo>
                  <a:pt x="9" y="18"/>
                  <a:pt x="9" y="18"/>
                  <a:pt x="9" y="18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0"/>
                  <a:pt x="13" y="10"/>
                  <a:pt x="13" y="10"/>
                </a:cubicBezTo>
                <a:cubicBezTo>
                  <a:pt x="14" y="10"/>
                  <a:pt x="14" y="11"/>
                  <a:pt x="14" y="11"/>
                </a:cubicBezTo>
                <a:cubicBezTo>
                  <a:pt x="18" y="24"/>
                  <a:pt x="18" y="24"/>
                  <a:pt x="18" y="24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0"/>
                  <a:pt x="23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30" y="27"/>
                  <a:pt x="30" y="27"/>
                  <a:pt x="30" y="27"/>
                </a:cubicBezTo>
                <a:cubicBezTo>
                  <a:pt x="33" y="12"/>
                  <a:pt x="33" y="12"/>
                  <a:pt x="33" y="12"/>
                </a:cubicBezTo>
                <a:cubicBezTo>
                  <a:pt x="33" y="12"/>
                  <a:pt x="34" y="12"/>
                  <a:pt x="34" y="11"/>
                </a:cubicBezTo>
                <a:cubicBezTo>
                  <a:pt x="34" y="11"/>
                  <a:pt x="35" y="12"/>
                  <a:pt x="35" y="12"/>
                </a:cubicBezTo>
                <a:cubicBezTo>
                  <a:pt x="39" y="17"/>
                  <a:pt x="39" y="17"/>
                  <a:pt x="39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3" y="17"/>
                  <a:pt x="63" y="18"/>
                  <a:pt x="63" y="18"/>
                </a:cubicBezTo>
                <a:cubicBezTo>
                  <a:pt x="63" y="19"/>
                  <a:pt x="63" y="19"/>
                  <a:pt x="62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7" y="19"/>
                  <a:pt x="37" y="19"/>
                  <a:pt x="37" y="19"/>
                </a:cubicBezTo>
                <a:cubicBezTo>
                  <a:pt x="35" y="15"/>
                  <a:pt x="35" y="15"/>
                  <a:pt x="35" y="15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33"/>
                  <a:pt x="30" y="33"/>
                  <a:pt x="30" y="33"/>
                </a:cubicBezTo>
                <a:close/>
              </a:path>
            </a:pathLst>
          </a:custGeom>
          <a:solidFill>
            <a:srgbClr val="1761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Freeform 54"/>
          <p:cNvSpPr>
            <a:spLocks noEditPoints="1"/>
          </p:cNvSpPr>
          <p:nvPr/>
        </p:nvSpPr>
        <p:spPr bwMode="auto">
          <a:xfrm>
            <a:off x="5305108" y="1824355"/>
            <a:ext cx="247650" cy="134938"/>
          </a:xfrm>
          <a:custGeom>
            <a:avLst/>
            <a:gdLst>
              <a:gd name="T0" fmla="*/ 31 w 66"/>
              <a:gd name="T1" fmla="*/ 36 h 36"/>
              <a:gd name="T2" fmla="*/ 29 w 66"/>
              <a:gd name="T3" fmla="*/ 35 h 36"/>
              <a:gd name="T4" fmla="*/ 24 w 66"/>
              <a:gd name="T5" fmla="*/ 15 h 36"/>
              <a:gd name="T6" fmla="*/ 21 w 66"/>
              <a:gd name="T7" fmla="*/ 31 h 36"/>
              <a:gd name="T8" fmla="*/ 19 w 66"/>
              <a:gd name="T9" fmla="*/ 33 h 36"/>
              <a:gd name="T10" fmla="*/ 19 w 66"/>
              <a:gd name="T11" fmla="*/ 33 h 36"/>
              <a:gd name="T12" fmla="*/ 16 w 66"/>
              <a:gd name="T13" fmla="*/ 31 h 36"/>
              <a:gd name="T14" fmla="*/ 14 w 66"/>
              <a:gd name="T15" fmla="*/ 21 h 36"/>
              <a:gd name="T16" fmla="*/ 13 w 66"/>
              <a:gd name="T17" fmla="*/ 22 h 36"/>
              <a:gd name="T18" fmla="*/ 11 w 66"/>
              <a:gd name="T19" fmla="*/ 23 h 36"/>
              <a:gd name="T20" fmla="*/ 3 w 66"/>
              <a:gd name="T21" fmla="*/ 23 h 36"/>
              <a:gd name="T22" fmla="*/ 0 w 66"/>
              <a:gd name="T23" fmla="*/ 21 h 36"/>
              <a:gd name="T24" fmla="*/ 3 w 66"/>
              <a:gd name="T25" fmla="*/ 18 h 36"/>
              <a:gd name="T26" fmla="*/ 9 w 66"/>
              <a:gd name="T27" fmla="*/ 18 h 36"/>
              <a:gd name="T28" fmla="*/ 12 w 66"/>
              <a:gd name="T29" fmla="*/ 12 h 36"/>
              <a:gd name="T30" fmla="*/ 14 w 66"/>
              <a:gd name="T31" fmla="*/ 11 h 36"/>
              <a:gd name="T32" fmla="*/ 17 w 66"/>
              <a:gd name="T33" fmla="*/ 13 h 36"/>
              <a:gd name="T34" fmla="*/ 18 w 66"/>
              <a:gd name="T35" fmla="*/ 20 h 36"/>
              <a:gd name="T36" fmla="*/ 22 w 66"/>
              <a:gd name="T37" fmla="*/ 2 h 36"/>
              <a:gd name="T38" fmla="*/ 24 w 66"/>
              <a:gd name="T39" fmla="*/ 0 h 36"/>
              <a:gd name="T40" fmla="*/ 27 w 66"/>
              <a:gd name="T41" fmla="*/ 2 h 36"/>
              <a:gd name="T42" fmla="*/ 31 w 66"/>
              <a:gd name="T43" fmla="*/ 23 h 36"/>
              <a:gd name="T44" fmla="*/ 33 w 66"/>
              <a:gd name="T45" fmla="*/ 14 h 36"/>
              <a:gd name="T46" fmla="*/ 35 w 66"/>
              <a:gd name="T47" fmla="*/ 12 h 36"/>
              <a:gd name="T48" fmla="*/ 35 w 66"/>
              <a:gd name="T49" fmla="*/ 12 h 36"/>
              <a:gd name="T50" fmla="*/ 37 w 66"/>
              <a:gd name="T51" fmla="*/ 13 h 36"/>
              <a:gd name="T52" fmla="*/ 40 w 66"/>
              <a:gd name="T53" fmla="*/ 18 h 36"/>
              <a:gd name="T54" fmla="*/ 63 w 66"/>
              <a:gd name="T55" fmla="*/ 18 h 36"/>
              <a:gd name="T56" fmla="*/ 66 w 66"/>
              <a:gd name="T57" fmla="*/ 20 h 36"/>
              <a:gd name="T58" fmla="*/ 63 w 66"/>
              <a:gd name="T59" fmla="*/ 23 h 36"/>
              <a:gd name="T60" fmla="*/ 39 w 66"/>
              <a:gd name="T61" fmla="*/ 23 h 36"/>
              <a:gd name="T62" fmla="*/ 37 w 66"/>
              <a:gd name="T63" fmla="*/ 22 h 36"/>
              <a:gd name="T64" fmla="*/ 36 w 66"/>
              <a:gd name="T65" fmla="*/ 21 h 36"/>
              <a:gd name="T66" fmla="*/ 33 w 66"/>
              <a:gd name="T67" fmla="*/ 35 h 36"/>
              <a:gd name="T68" fmla="*/ 31 w 66"/>
              <a:gd name="T69" fmla="*/ 36 h 36"/>
              <a:gd name="T70" fmla="*/ 31 w 66"/>
              <a:gd name="T71" fmla="*/ 31 h 36"/>
              <a:gd name="T72" fmla="*/ 31 w 66"/>
              <a:gd name="T73" fmla="*/ 32 h 36"/>
              <a:gd name="T74" fmla="*/ 31 w 66"/>
              <a:gd name="T75" fmla="*/ 31 h 36"/>
              <a:gd name="T76" fmla="*/ 31 w 66"/>
              <a:gd name="T77" fmla="*/ 3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6" h="36">
                <a:moveTo>
                  <a:pt x="31" y="36"/>
                </a:moveTo>
                <a:cubicBezTo>
                  <a:pt x="30" y="36"/>
                  <a:pt x="29" y="36"/>
                  <a:pt x="29" y="35"/>
                </a:cubicBezTo>
                <a:cubicBezTo>
                  <a:pt x="24" y="15"/>
                  <a:pt x="24" y="15"/>
                  <a:pt x="24" y="15"/>
                </a:cubicBezTo>
                <a:cubicBezTo>
                  <a:pt x="21" y="31"/>
                  <a:pt x="21" y="31"/>
                  <a:pt x="21" y="31"/>
                </a:cubicBezTo>
                <a:cubicBezTo>
                  <a:pt x="21" y="32"/>
                  <a:pt x="20" y="33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8" y="33"/>
                  <a:pt x="17" y="32"/>
                  <a:pt x="16" y="31"/>
                </a:cubicBezTo>
                <a:cubicBezTo>
                  <a:pt x="14" y="21"/>
                  <a:pt x="14" y="21"/>
                  <a:pt x="14" y="21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3"/>
                  <a:pt x="12" y="23"/>
                  <a:pt x="11" y="23"/>
                </a:cubicBezTo>
                <a:cubicBezTo>
                  <a:pt x="3" y="23"/>
                  <a:pt x="3" y="23"/>
                  <a:pt x="3" y="23"/>
                </a:cubicBezTo>
                <a:cubicBezTo>
                  <a:pt x="1" y="23"/>
                  <a:pt x="0" y="22"/>
                  <a:pt x="0" y="21"/>
                </a:cubicBezTo>
                <a:cubicBezTo>
                  <a:pt x="0" y="19"/>
                  <a:pt x="1" y="18"/>
                  <a:pt x="3" y="18"/>
                </a:cubicBezTo>
                <a:cubicBezTo>
                  <a:pt x="9" y="18"/>
                  <a:pt x="9" y="18"/>
                  <a:pt x="9" y="18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1"/>
                  <a:pt x="13" y="11"/>
                  <a:pt x="14" y="11"/>
                </a:cubicBezTo>
                <a:cubicBezTo>
                  <a:pt x="15" y="11"/>
                  <a:pt x="16" y="12"/>
                  <a:pt x="17" y="13"/>
                </a:cubicBezTo>
                <a:cubicBezTo>
                  <a:pt x="18" y="20"/>
                  <a:pt x="18" y="20"/>
                  <a:pt x="18" y="20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3" y="0"/>
                  <a:pt x="24" y="0"/>
                </a:cubicBezTo>
                <a:cubicBezTo>
                  <a:pt x="25" y="0"/>
                  <a:pt x="26" y="1"/>
                  <a:pt x="27" y="2"/>
                </a:cubicBezTo>
                <a:cubicBezTo>
                  <a:pt x="31" y="23"/>
                  <a:pt x="31" y="23"/>
                  <a:pt x="31" y="23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3"/>
                  <a:pt x="34" y="12"/>
                  <a:pt x="35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7" y="12"/>
                  <a:pt x="37" y="13"/>
                </a:cubicBezTo>
                <a:cubicBezTo>
                  <a:pt x="40" y="18"/>
                  <a:pt x="40" y="18"/>
                  <a:pt x="40" y="18"/>
                </a:cubicBezTo>
                <a:cubicBezTo>
                  <a:pt x="63" y="18"/>
                  <a:pt x="63" y="18"/>
                  <a:pt x="63" y="18"/>
                </a:cubicBezTo>
                <a:cubicBezTo>
                  <a:pt x="65" y="18"/>
                  <a:pt x="66" y="19"/>
                  <a:pt x="66" y="20"/>
                </a:cubicBezTo>
                <a:cubicBezTo>
                  <a:pt x="66" y="22"/>
                  <a:pt x="64" y="23"/>
                  <a:pt x="63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8" y="23"/>
                  <a:pt x="37" y="22"/>
                  <a:pt x="37" y="22"/>
                </a:cubicBezTo>
                <a:cubicBezTo>
                  <a:pt x="36" y="21"/>
                  <a:pt x="36" y="21"/>
                  <a:pt x="36" y="21"/>
                </a:cubicBezTo>
                <a:cubicBezTo>
                  <a:pt x="33" y="35"/>
                  <a:pt x="33" y="35"/>
                  <a:pt x="33" y="35"/>
                </a:cubicBezTo>
                <a:cubicBezTo>
                  <a:pt x="33" y="36"/>
                  <a:pt x="32" y="36"/>
                  <a:pt x="31" y="36"/>
                </a:cubicBezTo>
                <a:close/>
                <a:moveTo>
                  <a:pt x="31" y="31"/>
                </a:moveTo>
                <a:cubicBezTo>
                  <a:pt x="31" y="32"/>
                  <a:pt x="31" y="32"/>
                  <a:pt x="31" y="32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31"/>
                  <a:pt x="31" y="31"/>
                  <a:pt x="31" y="31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Freeform 55"/>
          <p:cNvSpPr>
            <a:spLocks/>
          </p:cNvSpPr>
          <p:nvPr/>
        </p:nvSpPr>
        <p:spPr bwMode="auto">
          <a:xfrm>
            <a:off x="5200333" y="1913255"/>
            <a:ext cx="3175" cy="7938"/>
          </a:xfrm>
          <a:custGeom>
            <a:avLst/>
            <a:gdLst>
              <a:gd name="T0" fmla="*/ 1 w 1"/>
              <a:gd name="T1" fmla="*/ 0 h 2"/>
              <a:gd name="T2" fmla="*/ 0 w 1"/>
              <a:gd name="T3" fmla="*/ 2 h 2"/>
              <a:gd name="T4" fmla="*/ 1 w 1"/>
              <a:gd name="T5" fmla="*/ 1 h 2"/>
              <a:gd name="T6" fmla="*/ 1 w 1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2">
                <a:moveTo>
                  <a:pt x="1" y="0"/>
                </a:moveTo>
                <a:cubicBezTo>
                  <a:pt x="0" y="2"/>
                  <a:pt x="0" y="2"/>
                  <a:pt x="0" y="2"/>
                </a:cubicBezTo>
                <a:cubicBezTo>
                  <a:pt x="1" y="2"/>
                  <a:pt x="1" y="1"/>
                  <a:pt x="1" y="1"/>
                </a:cubicBezTo>
                <a:cubicBezTo>
                  <a:pt x="1" y="1"/>
                  <a:pt x="1" y="0"/>
                  <a:pt x="1" y="0"/>
                </a:cubicBezTo>
              </a:path>
            </a:pathLst>
          </a:custGeom>
          <a:solidFill>
            <a:srgbClr val="709F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Freeform 56"/>
          <p:cNvSpPr>
            <a:spLocks/>
          </p:cNvSpPr>
          <p:nvPr/>
        </p:nvSpPr>
        <p:spPr bwMode="auto">
          <a:xfrm>
            <a:off x="5195571" y="1895792"/>
            <a:ext cx="23813" cy="44450"/>
          </a:xfrm>
          <a:custGeom>
            <a:avLst/>
            <a:gdLst>
              <a:gd name="T0" fmla="*/ 3 w 6"/>
              <a:gd name="T1" fmla="*/ 0 h 12"/>
              <a:gd name="T2" fmla="*/ 2 w 6"/>
              <a:gd name="T3" fmla="*/ 5 h 12"/>
              <a:gd name="T4" fmla="*/ 2 w 6"/>
              <a:gd name="T5" fmla="*/ 6 h 12"/>
              <a:gd name="T6" fmla="*/ 1 w 6"/>
              <a:gd name="T7" fmla="*/ 7 h 12"/>
              <a:gd name="T8" fmla="*/ 0 w 6"/>
              <a:gd name="T9" fmla="*/ 12 h 12"/>
              <a:gd name="T10" fmla="*/ 0 w 6"/>
              <a:gd name="T11" fmla="*/ 12 h 12"/>
              <a:gd name="T12" fmla="*/ 2 w 6"/>
              <a:gd name="T13" fmla="*/ 6 h 12"/>
              <a:gd name="T14" fmla="*/ 6 w 6"/>
              <a:gd name="T15" fmla="*/ 2 h 12"/>
              <a:gd name="T16" fmla="*/ 3 w 6"/>
              <a:gd name="T17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" h="12">
                <a:moveTo>
                  <a:pt x="3" y="0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6"/>
                  <a:pt x="2" y="6"/>
                </a:cubicBezTo>
                <a:cubicBezTo>
                  <a:pt x="2" y="6"/>
                  <a:pt x="2" y="7"/>
                  <a:pt x="1" y="7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2" y="6"/>
                  <a:pt x="2" y="6"/>
                  <a:pt x="2" y="6"/>
                </a:cubicBezTo>
                <a:cubicBezTo>
                  <a:pt x="3" y="5"/>
                  <a:pt x="4" y="3"/>
                  <a:pt x="6" y="2"/>
                </a:cubicBezTo>
                <a:cubicBezTo>
                  <a:pt x="5" y="1"/>
                  <a:pt x="4" y="0"/>
                  <a:pt x="3" y="0"/>
                </a:cubicBezTo>
              </a:path>
            </a:pathLst>
          </a:custGeom>
          <a:solidFill>
            <a:srgbClr val="67A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Rectangle 57"/>
          <p:cNvSpPr>
            <a:spLocks noChangeArrowheads="1"/>
          </p:cNvSpPr>
          <p:nvPr/>
        </p:nvSpPr>
        <p:spPr bwMode="auto">
          <a:xfrm>
            <a:off x="5195571" y="1940242"/>
            <a:ext cx="1588" cy="1588"/>
          </a:xfrm>
          <a:prstGeom prst="rect">
            <a:avLst/>
          </a:prstGeom>
          <a:solidFill>
            <a:srgbClr val="3687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Freeform 58"/>
          <p:cNvSpPr>
            <a:spLocks/>
          </p:cNvSpPr>
          <p:nvPr/>
        </p:nvSpPr>
        <p:spPr bwMode="auto">
          <a:xfrm>
            <a:off x="5195571" y="1940242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Freeform 59"/>
          <p:cNvSpPr>
            <a:spLocks/>
          </p:cNvSpPr>
          <p:nvPr/>
        </p:nvSpPr>
        <p:spPr bwMode="auto">
          <a:xfrm>
            <a:off x="5327333" y="1395730"/>
            <a:ext cx="52388" cy="85725"/>
          </a:xfrm>
          <a:custGeom>
            <a:avLst/>
            <a:gdLst>
              <a:gd name="T0" fmla="*/ 14 w 14"/>
              <a:gd name="T1" fmla="*/ 4 h 23"/>
              <a:gd name="T2" fmla="*/ 14 w 14"/>
              <a:gd name="T3" fmla="*/ 20 h 23"/>
              <a:gd name="T4" fmla="*/ 14 w 14"/>
              <a:gd name="T5" fmla="*/ 22 h 23"/>
              <a:gd name="T6" fmla="*/ 12 w 14"/>
              <a:gd name="T7" fmla="*/ 23 h 23"/>
              <a:gd name="T8" fmla="*/ 9 w 14"/>
              <a:gd name="T9" fmla="*/ 22 h 23"/>
              <a:gd name="T10" fmla="*/ 9 w 14"/>
              <a:gd name="T11" fmla="*/ 20 h 23"/>
              <a:gd name="T12" fmla="*/ 9 w 14"/>
              <a:gd name="T13" fmla="*/ 6 h 23"/>
              <a:gd name="T14" fmla="*/ 2 w 14"/>
              <a:gd name="T15" fmla="*/ 6 h 23"/>
              <a:gd name="T16" fmla="*/ 1 w 14"/>
              <a:gd name="T17" fmla="*/ 6 h 23"/>
              <a:gd name="T18" fmla="*/ 0 w 14"/>
              <a:gd name="T19" fmla="*/ 3 h 23"/>
              <a:gd name="T20" fmla="*/ 0 w 14"/>
              <a:gd name="T21" fmla="*/ 1 h 23"/>
              <a:gd name="T22" fmla="*/ 2 w 14"/>
              <a:gd name="T23" fmla="*/ 0 h 23"/>
              <a:gd name="T24" fmla="*/ 10 w 14"/>
              <a:gd name="T25" fmla="*/ 0 h 23"/>
              <a:gd name="T26" fmla="*/ 12 w 14"/>
              <a:gd name="T27" fmla="*/ 0 h 23"/>
              <a:gd name="T28" fmla="*/ 14 w 14"/>
              <a:gd name="T29" fmla="*/ 1 h 23"/>
              <a:gd name="T30" fmla="*/ 14 w 14"/>
              <a:gd name="T31" fmla="*/ 3 h 23"/>
              <a:gd name="T32" fmla="*/ 14 w 14"/>
              <a:gd name="T33" fmla="*/ 4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" h="23">
                <a:moveTo>
                  <a:pt x="14" y="4"/>
                </a:moveTo>
                <a:cubicBezTo>
                  <a:pt x="14" y="20"/>
                  <a:pt x="14" y="20"/>
                  <a:pt x="14" y="20"/>
                </a:cubicBezTo>
                <a:cubicBezTo>
                  <a:pt x="14" y="21"/>
                  <a:pt x="14" y="21"/>
                  <a:pt x="14" y="22"/>
                </a:cubicBezTo>
                <a:cubicBezTo>
                  <a:pt x="13" y="23"/>
                  <a:pt x="12" y="23"/>
                  <a:pt x="12" y="23"/>
                </a:cubicBezTo>
                <a:cubicBezTo>
                  <a:pt x="10" y="23"/>
                  <a:pt x="10" y="22"/>
                  <a:pt x="9" y="22"/>
                </a:cubicBezTo>
                <a:cubicBezTo>
                  <a:pt x="9" y="21"/>
                  <a:pt x="9" y="21"/>
                  <a:pt x="9" y="20"/>
                </a:cubicBezTo>
                <a:cubicBezTo>
                  <a:pt x="9" y="6"/>
                  <a:pt x="9" y="6"/>
                  <a:pt x="9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1" y="6"/>
                  <a:pt x="1" y="6"/>
                </a:cubicBezTo>
                <a:cubicBezTo>
                  <a:pt x="0" y="5"/>
                  <a:pt x="0" y="4"/>
                  <a:pt x="0" y="3"/>
                </a:cubicBezTo>
                <a:cubicBezTo>
                  <a:pt x="0" y="2"/>
                  <a:pt x="0" y="1"/>
                  <a:pt x="0" y="1"/>
                </a:cubicBezTo>
                <a:cubicBezTo>
                  <a:pt x="1" y="0"/>
                  <a:pt x="2" y="0"/>
                  <a:pt x="2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1" y="0"/>
                  <a:pt x="12" y="0"/>
                  <a:pt x="12" y="0"/>
                </a:cubicBezTo>
                <a:cubicBezTo>
                  <a:pt x="13" y="0"/>
                  <a:pt x="13" y="1"/>
                  <a:pt x="14" y="1"/>
                </a:cubicBezTo>
                <a:cubicBezTo>
                  <a:pt x="14" y="2"/>
                  <a:pt x="14" y="2"/>
                  <a:pt x="14" y="3"/>
                </a:cubicBezTo>
                <a:cubicBezTo>
                  <a:pt x="14" y="3"/>
                  <a:pt x="14" y="4"/>
                  <a:pt x="14" y="4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Freeform 60"/>
          <p:cNvSpPr>
            <a:spLocks/>
          </p:cNvSpPr>
          <p:nvPr/>
        </p:nvSpPr>
        <p:spPr bwMode="auto">
          <a:xfrm>
            <a:off x="5387658" y="1456055"/>
            <a:ext cx="26988" cy="25400"/>
          </a:xfrm>
          <a:custGeom>
            <a:avLst/>
            <a:gdLst>
              <a:gd name="T0" fmla="*/ 7 w 7"/>
              <a:gd name="T1" fmla="*/ 3 h 7"/>
              <a:gd name="T2" fmla="*/ 7 w 7"/>
              <a:gd name="T3" fmla="*/ 4 h 7"/>
              <a:gd name="T4" fmla="*/ 7 w 7"/>
              <a:gd name="T5" fmla="*/ 6 h 7"/>
              <a:gd name="T6" fmla="*/ 6 w 7"/>
              <a:gd name="T7" fmla="*/ 7 h 7"/>
              <a:gd name="T8" fmla="*/ 5 w 7"/>
              <a:gd name="T9" fmla="*/ 7 h 7"/>
              <a:gd name="T10" fmla="*/ 4 w 7"/>
              <a:gd name="T11" fmla="*/ 7 h 7"/>
              <a:gd name="T12" fmla="*/ 3 w 7"/>
              <a:gd name="T13" fmla="*/ 7 h 7"/>
              <a:gd name="T14" fmla="*/ 1 w 7"/>
              <a:gd name="T15" fmla="*/ 6 h 7"/>
              <a:gd name="T16" fmla="*/ 0 w 7"/>
              <a:gd name="T17" fmla="*/ 5 h 7"/>
              <a:gd name="T18" fmla="*/ 0 w 7"/>
              <a:gd name="T19" fmla="*/ 3 h 7"/>
              <a:gd name="T20" fmla="*/ 1 w 7"/>
              <a:gd name="T21" fmla="*/ 2 h 7"/>
              <a:gd name="T22" fmla="*/ 1 w 7"/>
              <a:gd name="T23" fmla="*/ 1 h 7"/>
              <a:gd name="T24" fmla="*/ 3 w 7"/>
              <a:gd name="T25" fmla="*/ 0 h 7"/>
              <a:gd name="T26" fmla="*/ 4 w 7"/>
              <a:gd name="T27" fmla="*/ 0 h 7"/>
              <a:gd name="T28" fmla="*/ 4 w 7"/>
              <a:gd name="T29" fmla="*/ 0 h 7"/>
              <a:gd name="T30" fmla="*/ 5 w 7"/>
              <a:gd name="T31" fmla="*/ 0 h 7"/>
              <a:gd name="T32" fmla="*/ 6 w 7"/>
              <a:gd name="T33" fmla="*/ 0 h 7"/>
              <a:gd name="T34" fmla="*/ 7 w 7"/>
              <a:gd name="T35" fmla="*/ 1 h 7"/>
              <a:gd name="T36" fmla="*/ 7 w 7"/>
              <a:gd name="T37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" h="7">
                <a:moveTo>
                  <a:pt x="7" y="3"/>
                </a:moveTo>
                <a:cubicBezTo>
                  <a:pt x="7" y="4"/>
                  <a:pt x="7" y="4"/>
                  <a:pt x="7" y="4"/>
                </a:cubicBezTo>
                <a:cubicBezTo>
                  <a:pt x="7" y="5"/>
                  <a:pt x="7" y="5"/>
                  <a:pt x="7" y="6"/>
                </a:cubicBezTo>
                <a:cubicBezTo>
                  <a:pt x="7" y="6"/>
                  <a:pt x="6" y="6"/>
                  <a:pt x="6" y="7"/>
                </a:cubicBezTo>
                <a:cubicBezTo>
                  <a:pt x="6" y="7"/>
                  <a:pt x="5" y="7"/>
                  <a:pt x="5" y="7"/>
                </a:cubicBezTo>
                <a:cubicBezTo>
                  <a:pt x="4" y="7"/>
                  <a:pt x="4" y="7"/>
                  <a:pt x="4" y="7"/>
                </a:cubicBezTo>
                <a:cubicBezTo>
                  <a:pt x="3" y="7"/>
                  <a:pt x="3" y="7"/>
                  <a:pt x="3" y="7"/>
                </a:cubicBezTo>
                <a:cubicBezTo>
                  <a:pt x="2" y="7"/>
                  <a:pt x="1" y="6"/>
                  <a:pt x="1" y="6"/>
                </a:cubicBezTo>
                <a:cubicBezTo>
                  <a:pt x="1" y="6"/>
                  <a:pt x="1" y="5"/>
                  <a:pt x="0" y="5"/>
                </a:cubicBezTo>
                <a:cubicBezTo>
                  <a:pt x="0" y="4"/>
                  <a:pt x="0" y="4"/>
                  <a:pt x="0" y="3"/>
                </a:cubicBezTo>
                <a:cubicBezTo>
                  <a:pt x="0" y="3"/>
                  <a:pt x="0" y="2"/>
                  <a:pt x="1" y="2"/>
                </a:cubicBezTo>
                <a:cubicBezTo>
                  <a:pt x="1" y="1"/>
                  <a:pt x="1" y="1"/>
                  <a:pt x="1" y="1"/>
                </a:cubicBezTo>
                <a:cubicBezTo>
                  <a:pt x="2" y="0"/>
                  <a:pt x="2" y="0"/>
                  <a:pt x="3" y="0"/>
                </a:cubicBezTo>
                <a:cubicBezTo>
                  <a:pt x="3" y="0"/>
                  <a:pt x="3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5" y="0"/>
                  <a:pt x="5" y="0"/>
                  <a:pt x="5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1"/>
                  <a:pt x="7" y="1"/>
                  <a:pt x="7" y="1"/>
                </a:cubicBezTo>
                <a:cubicBezTo>
                  <a:pt x="7" y="2"/>
                  <a:pt x="7" y="2"/>
                  <a:pt x="7" y="3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Freeform 61"/>
          <p:cNvSpPr>
            <a:spLocks/>
          </p:cNvSpPr>
          <p:nvPr/>
        </p:nvSpPr>
        <p:spPr bwMode="auto">
          <a:xfrm>
            <a:off x="5387658" y="1429067"/>
            <a:ext cx="26988" cy="26988"/>
          </a:xfrm>
          <a:custGeom>
            <a:avLst/>
            <a:gdLst>
              <a:gd name="T0" fmla="*/ 7 w 7"/>
              <a:gd name="T1" fmla="*/ 3 h 7"/>
              <a:gd name="T2" fmla="*/ 7 w 7"/>
              <a:gd name="T3" fmla="*/ 4 h 7"/>
              <a:gd name="T4" fmla="*/ 7 w 7"/>
              <a:gd name="T5" fmla="*/ 5 h 7"/>
              <a:gd name="T6" fmla="*/ 6 w 7"/>
              <a:gd name="T7" fmla="*/ 6 h 7"/>
              <a:gd name="T8" fmla="*/ 5 w 7"/>
              <a:gd name="T9" fmla="*/ 7 h 7"/>
              <a:gd name="T10" fmla="*/ 4 w 7"/>
              <a:gd name="T11" fmla="*/ 7 h 7"/>
              <a:gd name="T12" fmla="*/ 4 w 7"/>
              <a:gd name="T13" fmla="*/ 7 h 7"/>
              <a:gd name="T14" fmla="*/ 3 w 7"/>
              <a:gd name="T15" fmla="*/ 6 h 7"/>
              <a:gd name="T16" fmla="*/ 1 w 7"/>
              <a:gd name="T17" fmla="*/ 6 h 7"/>
              <a:gd name="T18" fmla="*/ 0 w 7"/>
              <a:gd name="T19" fmla="*/ 5 h 7"/>
              <a:gd name="T20" fmla="*/ 0 w 7"/>
              <a:gd name="T21" fmla="*/ 3 h 7"/>
              <a:gd name="T22" fmla="*/ 0 w 7"/>
              <a:gd name="T23" fmla="*/ 2 h 7"/>
              <a:gd name="T24" fmla="*/ 1 w 7"/>
              <a:gd name="T25" fmla="*/ 0 h 7"/>
              <a:gd name="T26" fmla="*/ 3 w 7"/>
              <a:gd name="T27" fmla="*/ 0 h 7"/>
              <a:gd name="T28" fmla="*/ 4 w 7"/>
              <a:gd name="T29" fmla="*/ 0 h 7"/>
              <a:gd name="T30" fmla="*/ 4 w 7"/>
              <a:gd name="T31" fmla="*/ 0 h 7"/>
              <a:gd name="T32" fmla="*/ 5 w 7"/>
              <a:gd name="T33" fmla="*/ 0 h 7"/>
              <a:gd name="T34" fmla="*/ 6 w 7"/>
              <a:gd name="T35" fmla="*/ 0 h 7"/>
              <a:gd name="T36" fmla="*/ 7 w 7"/>
              <a:gd name="T37" fmla="*/ 1 h 7"/>
              <a:gd name="T38" fmla="*/ 7 w 7"/>
              <a:gd name="T39" fmla="*/ 2 h 7"/>
              <a:gd name="T40" fmla="*/ 7 w 7"/>
              <a:gd name="T41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" h="7">
                <a:moveTo>
                  <a:pt x="7" y="3"/>
                </a:moveTo>
                <a:cubicBezTo>
                  <a:pt x="7" y="4"/>
                  <a:pt x="7" y="4"/>
                  <a:pt x="7" y="4"/>
                </a:cubicBezTo>
                <a:cubicBezTo>
                  <a:pt x="7" y="5"/>
                  <a:pt x="7" y="5"/>
                  <a:pt x="7" y="5"/>
                </a:cubicBezTo>
                <a:cubicBezTo>
                  <a:pt x="7" y="6"/>
                  <a:pt x="6" y="6"/>
                  <a:pt x="6" y="6"/>
                </a:cubicBezTo>
                <a:cubicBezTo>
                  <a:pt x="6" y="6"/>
                  <a:pt x="5" y="6"/>
                  <a:pt x="5" y="7"/>
                </a:cubicBezTo>
                <a:cubicBezTo>
                  <a:pt x="4" y="7"/>
                  <a:pt x="4" y="7"/>
                  <a:pt x="4" y="7"/>
                </a:cubicBezTo>
                <a:cubicBezTo>
                  <a:pt x="4" y="7"/>
                  <a:pt x="4" y="7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6"/>
                  <a:pt x="2" y="6"/>
                  <a:pt x="1" y="6"/>
                </a:cubicBezTo>
                <a:cubicBezTo>
                  <a:pt x="1" y="6"/>
                  <a:pt x="1" y="5"/>
                  <a:pt x="0" y="5"/>
                </a:cubicBezTo>
                <a:cubicBezTo>
                  <a:pt x="0" y="4"/>
                  <a:pt x="0" y="4"/>
                  <a:pt x="0" y="3"/>
                </a:cubicBezTo>
                <a:cubicBezTo>
                  <a:pt x="0" y="3"/>
                  <a:pt x="0" y="2"/>
                  <a:pt x="0" y="2"/>
                </a:cubicBezTo>
                <a:cubicBezTo>
                  <a:pt x="1" y="1"/>
                  <a:pt x="1" y="1"/>
                  <a:pt x="1" y="0"/>
                </a:cubicBezTo>
                <a:cubicBezTo>
                  <a:pt x="2" y="0"/>
                  <a:pt x="2" y="0"/>
                  <a:pt x="3" y="0"/>
                </a:cubicBezTo>
                <a:cubicBezTo>
                  <a:pt x="3" y="0"/>
                  <a:pt x="3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5" y="0"/>
                  <a:pt x="5" y="0"/>
                  <a:pt x="5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7" y="1"/>
                  <a:pt x="7" y="1"/>
                </a:cubicBezTo>
                <a:cubicBezTo>
                  <a:pt x="7" y="1"/>
                  <a:pt x="7" y="2"/>
                  <a:pt x="7" y="2"/>
                </a:cubicBezTo>
                <a:lnTo>
                  <a:pt x="7" y="3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Freeform 62"/>
          <p:cNvSpPr>
            <a:spLocks noEditPoints="1"/>
          </p:cNvSpPr>
          <p:nvPr/>
        </p:nvSpPr>
        <p:spPr bwMode="auto">
          <a:xfrm>
            <a:off x="5420996" y="1395730"/>
            <a:ext cx="57150" cy="85725"/>
          </a:xfrm>
          <a:custGeom>
            <a:avLst/>
            <a:gdLst>
              <a:gd name="T0" fmla="*/ 15 w 15"/>
              <a:gd name="T1" fmla="*/ 16 h 23"/>
              <a:gd name="T2" fmla="*/ 15 w 15"/>
              <a:gd name="T3" fmla="*/ 7 h 23"/>
              <a:gd name="T4" fmla="*/ 14 w 15"/>
              <a:gd name="T5" fmla="*/ 4 h 23"/>
              <a:gd name="T6" fmla="*/ 13 w 15"/>
              <a:gd name="T7" fmla="*/ 2 h 23"/>
              <a:gd name="T8" fmla="*/ 10 w 15"/>
              <a:gd name="T9" fmla="*/ 0 h 23"/>
              <a:gd name="T10" fmla="*/ 7 w 15"/>
              <a:gd name="T11" fmla="*/ 0 h 23"/>
              <a:gd name="T12" fmla="*/ 2 w 15"/>
              <a:gd name="T13" fmla="*/ 2 h 23"/>
              <a:gd name="T14" fmla="*/ 0 w 15"/>
              <a:gd name="T15" fmla="*/ 7 h 23"/>
              <a:gd name="T16" fmla="*/ 0 w 15"/>
              <a:gd name="T17" fmla="*/ 16 h 23"/>
              <a:gd name="T18" fmla="*/ 1 w 15"/>
              <a:gd name="T19" fmla="*/ 19 h 23"/>
              <a:gd name="T20" fmla="*/ 2 w 15"/>
              <a:gd name="T21" fmla="*/ 21 h 23"/>
              <a:gd name="T22" fmla="*/ 4 w 15"/>
              <a:gd name="T23" fmla="*/ 23 h 23"/>
              <a:gd name="T24" fmla="*/ 7 w 15"/>
              <a:gd name="T25" fmla="*/ 23 h 23"/>
              <a:gd name="T26" fmla="*/ 10 w 15"/>
              <a:gd name="T27" fmla="*/ 23 h 23"/>
              <a:gd name="T28" fmla="*/ 13 w 15"/>
              <a:gd name="T29" fmla="*/ 21 h 23"/>
              <a:gd name="T30" fmla="*/ 14 w 15"/>
              <a:gd name="T31" fmla="*/ 19 h 23"/>
              <a:gd name="T32" fmla="*/ 15 w 15"/>
              <a:gd name="T33" fmla="*/ 16 h 23"/>
              <a:gd name="T34" fmla="*/ 9 w 15"/>
              <a:gd name="T35" fmla="*/ 16 h 23"/>
              <a:gd name="T36" fmla="*/ 9 w 15"/>
              <a:gd name="T37" fmla="*/ 17 h 23"/>
              <a:gd name="T38" fmla="*/ 7 w 15"/>
              <a:gd name="T39" fmla="*/ 17 h 23"/>
              <a:gd name="T40" fmla="*/ 6 w 15"/>
              <a:gd name="T41" fmla="*/ 17 h 23"/>
              <a:gd name="T42" fmla="*/ 6 w 15"/>
              <a:gd name="T43" fmla="*/ 16 h 23"/>
              <a:gd name="T44" fmla="*/ 6 w 15"/>
              <a:gd name="T45" fmla="*/ 7 h 23"/>
              <a:gd name="T46" fmla="*/ 6 w 15"/>
              <a:gd name="T47" fmla="*/ 6 h 23"/>
              <a:gd name="T48" fmla="*/ 7 w 15"/>
              <a:gd name="T49" fmla="*/ 6 h 23"/>
              <a:gd name="T50" fmla="*/ 9 w 15"/>
              <a:gd name="T51" fmla="*/ 6 h 23"/>
              <a:gd name="T52" fmla="*/ 9 w 15"/>
              <a:gd name="T53" fmla="*/ 7 h 23"/>
              <a:gd name="T54" fmla="*/ 9 w 15"/>
              <a:gd name="T55" fmla="*/ 16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5" h="23">
                <a:moveTo>
                  <a:pt x="15" y="16"/>
                </a:moveTo>
                <a:cubicBezTo>
                  <a:pt x="15" y="7"/>
                  <a:pt x="15" y="7"/>
                  <a:pt x="15" y="7"/>
                </a:cubicBezTo>
                <a:cubicBezTo>
                  <a:pt x="15" y="6"/>
                  <a:pt x="15" y="5"/>
                  <a:pt x="14" y="4"/>
                </a:cubicBezTo>
                <a:cubicBezTo>
                  <a:pt x="14" y="3"/>
                  <a:pt x="13" y="2"/>
                  <a:pt x="13" y="2"/>
                </a:cubicBezTo>
                <a:cubicBezTo>
                  <a:pt x="12" y="1"/>
                  <a:pt x="11" y="1"/>
                  <a:pt x="10" y="0"/>
                </a:cubicBezTo>
                <a:cubicBezTo>
                  <a:pt x="9" y="0"/>
                  <a:pt x="8" y="0"/>
                  <a:pt x="7" y="0"/>
                </a:cubicBezTo>
                <a:cubicBezTo>
                  <a:pt x="5" y="0"/>
                  <a:pt x="3" y="1"/>
                  <a:pt x="2" y="2"/>
                </a:cubicBezTo>
                <a:cubicBezTo>
                  <a:pt x="1" y="3"/>
                  <a:pt x="0" y="4"/>
                  <a:pt x="0" y="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7"/>
                  <a:pt x="0" y="18"/>
                  <a:pt x="1" y="19"/>
                </a:cubicBezTo>
                <a:cubicBezTo>
                  <a:pt x="1" y="20"/>
                  <a:pt x="1" y="21"/>
                  <a:pt x="2" y="21"/>
                </a:cubicBezTo>
                <a:cubicBezTo>
                  <a:pt x="3" y="22"/>
                  <a:pt x="4" y="22"/>
                  <a:pt x="4" y="23"/>
                </a:cubicBezTo>
                <a:cubicBezTo>
                  <a:pt x="5" y="23"/>
                  <a:pt x="6" y="23"/>
                  <a:pt x="7" y="23"/>
                </a:cubicBezTo>
                <a:cubicBezTo>
                  <a:pt x="8" y="23"/>
                  <a:pt x="9" y="23"/>
                  <a:pt x="10" y="23"/>
                </a:cubicBezTo>
                <a:cubicBezTo>
                  <a:pt x="11" y="22"/>
                  <a:pt x="12" y="22"/>
                  <a:pt x="13" y="21"/>
                </a:cubicBezTo>
                <a:cubicBezTo>
                  <a:pt x="13" y="21"/>
                  <a:pt x="14" y="20"/>
                  <a:pt x="14" y="19"/>
                </a:cubicBezTo>
                <a:cubicBezTo>
                  <a:pt x="15" y="18"/>
                  <a:pt x="15" y="17"/>
                  <a:pt x="15" y="16"/>
                </a:cubicBezTo>
                <a:close/>
                <a:moveTo>
                  <a:pt x="9" y="16"/>
                </a:moveTo>
                <a:cubicBezTo>
                  <a:pt x="9" y="17"/>
                  <a:pt x="9" y="17"/>
                  <a:pt x="9" y="17"/>
                </a:cubicBezTo>
                <a:cubicBezTo>
                  <a:pt x="8" y="17"/>
                  <a:pt x="8" y="17"/>
                  <a:pt x="7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7"/>
                  <a:pt x="6" y="7"/>
                  <a:pt x="6" y="7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7" y="6"/>
                  <a:pt x="7" y="6"/>
                </a:cubicBezTo>
                <a:cubicBezTo>
                  <a:pt x="8" y="6"/>
                  <a:pt x="9" y="6"/>
                  <a:pt x="9" y="6"/>
                </a:cubicBezTo>
                <a:cubicBezTo>
                  <a:pt x="9" y="6"/>
                  <a:pt x="9" y="6"/>
                  <a:pt x="9" y="7"/>
                </a:cubicBezTo>
                <a:lnTo>
                  <a:pt x="9" y="16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Freeform 63"/>
          <p:cNvSpPr>
            <a:spLocks noEditPoints="1"/>
          </p:cNvSpPr>
          <p:nvPr/>
        </p:nvSpPr>
        <p:spPr bwMode="auto">
          <a:xfrm>
            <a:off x="5486083" y="1395730"/>
            <a:ext cx="55563" cy="85725"/>
          </a:xfrm>
          <a:custGeom>
            <a:avLst/>
            <a:gdLst>
              <a:gd name="T0" fmla="*/ 15 w 15"/>
              <a:gd name="T1" fmla="*/ 4 h 23"/>
              <a:gd name="T2" fmla="*/ 13 w 15"/>
              <a:gd name="T3" fmla="*/ 2 h 23"/>
              <a:gd name="T4" fmla="*/ 11 w 15"/>
              <a:gd name="T5" fmla="*/ 0 h 23"/>
              <a:gd name="T6" fmla="*/ 8 w 15"/>
              <a:gd name="T7" fmla="*/ 0 h 23"/>
              <a:gd name="T8" fmla="*/ 2 w 15"/>
              <a:gd name="T9" fmla="*/ 2 h 23"/>
              <a:gd name="T10" fmla="*/ 0 w 15"/>
              <a:gd name="T11" fmla="*/ 7 h 23"/>
              <a:gd name="T12" fmla="*/ 0 w 15"/>
              <a:gd name="T13" fmla="*/ 16 h 23"/>
              <a:gd name="T14" fmla="*/ 1 w 15"/>
              <a:gd name="T15" fmla="*/ 19 h 23"/>
              <a:gd name="T16" fmla="*/ 2 w 15"/>
              <a:gd name="T17" fmla="*/ 21 h 23"/>
              <a:gd name="T18" fmla="*/ 5 w 15"/>
              <a:gd name="T19" fmla="*/ 23 h 23"/>
              <a:gd name="T20" fmla="*/ 8 w 15"/>
              <a:gd name="T21" fmla="*/ 23 h 23"/>
              <a:gd name="T22" fmla="*/ 10 w 15"/>
              <a:gd name="T23" fmla="*/ 23 h 23"/>
              <a:gd name="T24" fmla="*/ 13 w 15"/>
              <a:gd name="T25" fmla="*/ 21 h 23"/>
              <a:gd name="T26" fmla="*/ 15 w 15"/>
              <a:gd name="T27" fmla="*/ 19 h 23"/>
              <a:gd name="T28" fmla="*/ 15 w 15"/>
              <a:gd name="T29" fmla="*/ 16 h 23"/>
              <a:gd name="T30" fmla="*/ 15 w 15"/>
              <a:gd name="T31" fmla="*/ 7 h 23"/>
              <a:gd name="T32" fmla="*/ 15 w 15"/>
              <a:gd name="T33" fmla="*/ 4 h 23"/>
              <a:gd name="T34" fmla="*/ 9 w 15"/>
              <a:gd name="T35" fmla="*/ 16 h 23"/>
              <a:gd name="T36" fmla="*/ 9 w 15"/>
              <a:gd name="T37" fmla="*/ 17 h 23"/>
              <a:gd name="T38" fmla="*/ 8 w 15"/>
              <a:gd name="T39" fmla="*/ 17 h 23"/>
              <a:gd name="T40" fmla="*/ 6 w 15"/>
              <a:gd name="T41" fmla="*/ 17 h 23"/>
              <a:gd name="T42" fmla="*/ 6 w 15"/>
              <a:gd name="T43" fmla="*/ 16 h 23"/>
              <a:gd name="T44" fmla="*/ 6 w 15"/>
              <a:gd name="T45" fmla="*/ 7 h 23"/>
              <a:gd name="T46" fmla="*/ 6 w 15"/>
              <a:gd name="T47" fmla="*/ 6 h 23"/>
              <a:gd name="T48" fmla="*/ 8 w 15"/>
              <a:gd name="T49" fmla="*/ 6 h 23"/>
              <a:gd name="T50" fmla="*/ 9 w 15"/>
              <a:gd name="T51" fmla="*/ 6 h 23"/>
              <a:gd name="T52" fmla="*/ 9 w 15"/>
              <a:gd name="T53" fmla="*/ 7 h 23"/>
              <a:gd name="T54" fmla="*/ 9 w 15"/>
              <a:gd name="T55" fmla="*/ 16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5" h="23">
                <a:moveTo>
                  <a:pt x="15" y="4"/>
                </a:moveTo>
                <a:cubicBezTo>
                  <a:pt x="14" y="3"/>
                  <a:pt x="14" y="2"/>
                  <a:pt x="13" y="2"/>
                </a:cubicBezTo>
                <a:cubicBezTo>
                  <a:pt x="12" y="1"/>
                  <a:pt x="11" y="1"/>
                  <a:pt x="11" y="0"/>
                </a:cubicBezTo>
                <a:cubicBezTo>
                  <a:pt x="10" y="0"/>
                  <a:pt x="9" y="0"/>
                  <a:pt x="8" y="0"/>
                </a:cubicBezTo>
                <a:cubicBezTo>
                  <a:pt x="6" y="0"/>
                  <a:pt x="4" y="1"/>
                  <a:pt x="2" y="2"/>
                </a:cubicBezTo>
                <a:cubicBezTo>
                  <a:pt x="1" y="3"/>
                  <a:pt x="0" y="4"/>
                  <a:pt x="0" y="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7"/>
                  <a:pt x="1" y="18"/>
                  <a:pt x="1" y="19"/>
                </a:cubicBezTo>
                <a:cubicBezTo>
                  <a:pt x="1" y="20"/>
                  <a:pt x="2" y="21"/>
                  <a:pt x="2" y="21"/>
                </a:cubicBezTo>
                <a:cubicBezTo>
                  <a:pt x="3" y="22"/>
                  <a:pt x="4" y="22"/>
                  <a:pt x="5" y="23"/>
                </a:cubicBezTo>
                <a:cubicBezTo>
                  <a:pt x="6" y="23"/>
                  <a:pt x="7" y="23"/>
                  <a:pt x="8" y="23"/>
                </a:cubicBezTo>
                <a:cubicBezTo>
                  <a:pt x="9" y="23"/>
                  <a:pt x="10" y="23"/>
                  <a:pt x="10" y="23"/>
                </a:cubicBezTo>
                <a:cubicBezTo>
                  <a:pt x="11" y="22"/>
                  <a:pt x="12" y="22"/>
                  <a:pt x="13" y="21"/>
                </a:cubicBezTo>
                <a:cubicBezTo>
                  <a:pt x="14" y="21"/>
                  <a:pt x="14" y="20"/>
                  <a:pt x="15" y="19"/>
                </a:cubicBezTo>
                <a:cubicBezTo>
                  <a:pt x="15" y="18"/>
                  <a:pt x="15" y="17"/>
                  <a:pt x="15" y="16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6"/>
                  <a:pt x="15" y="5"/>
                  <a:pt x="15" y="4"/>
                </a:cubicBezTo>
                <a:close/>
                <a:moveTo>
                  <a:pt x="9" y="16"/>
                </a:moveTo>
                <a:cubicBezTo>
                  <a:pt x="9" y="17"/>
                  <a:pt x="9" y="17"/>
                  <a:pt x="9" y="17"/>
                </a:cubicBezTo>
                <a:cubicBezTo>
                  <a:pt x="9" y="17"/>
                  <a:pt x="8" y="17"/>
                  <a:pt x="8" y="17"/>
                </a:cubicBezTo>
                <a:cubicBezTo>
                  <a:pt x="7" y="17"/>
                  <a:pt x="6" y="17"/>
                  <a:pt x="6" y="17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7"/>
                  <a:pt x="6" y="7"/>
                  <a:pt x="6" y="7"/>
                </a:cubicBezTo>
                <a:cubicBezTo>
                  <a:pt x="6" y="6"/>
                  <a:pt x="6" y="6"/>
                  <a:pt x="6" y="6"/>
                </a:cubicBezTo>
                <a:cubicBezTo>
                  <a:pt x="7" y="6"/>
                  <a:pt x="7" y="6"/>
                  <a:pt x="8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7"/>
                </a:cubicBezTo>
                <a:lnTo>
                  <a:pt x="9" y="16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Freeform 64"/>
          <p:cNvSpPr>
            <a:spLocks noEditPoints="1"/>
          </p:cNvSpPr>
          <p:nvPr/>
        </p:nvSpPr>
        <p:spPr bwMode="auto">
          <a:xfrm>
            <a:off x="5467033" y="1481455"/>
            <a:ext cx="36513" cy="57150"/>
          </a:xfrm>
          <a:custGeom>
            <a:avLst/>
            <a:gdLst>
              <a:gd name="T0" fmla="*/ 10 w 10"/>
              <a:gd name="T1" fmla="*/ 12 h 15"/>
              <a:gd name="T2" fmla="*/ 10 w 10"/>
              <a:gd name="T3" fmla="*/ 11 h 15"/>
              <a:gd name="T4" fmla="*/ 8 w 10"/>
              <a:gd name="T5" fmla="*/ 3 h 15"/>
              <a:gd name="T6" fmla="*/ 8 w 10"/>
              <a:gd name="T7" fmla="*/ 3 h 15"/>
              <a:gd name="T8" fmla="*/ 8 w 10"/>
              <a:gd name="T9" fmla="*/ 3 h 15"/>
              <a:gd name="T10" fmla="*/ 7 w 10"/>
              <a:gd name="T11" fmla="*/ 2 h 15"/>
              <a:gd name="T12" fmla="*/ 7 w 10"/>
              <a:gd name="T13" fmla="*/ 1 h 15"/>
              <a:gd name="T14" fmla="*/ 6 w 10"/>
              <a:gd name="T15" fmla="*/ 0 h 15"/>
              <a:gd name="T16" fmla="*/ 5 w 10"/>
              <a:gd name="T17" fmla="*/ 0 h 15"/>
              <a:gd name="T18" fmla="*/ 4 w 10"/>
              <a:gd name="T19" fmla="*/ 0 h 15"/>
              <a:gd name="T20" fmla="*/ 3 w 10"/>
              <a:gd name="T21" fmla="*/ 1 h 15"/>
              <a:gd name="T22" fmla="*/ 2 w 10"/>
              <a:gd name="T23" fmla="*/ 2 h 15"/>
              <a:gd name="T24" fmla="*/ 2 w 10"/>
              <a:gd name="T25" fmla="*/ 3 h 15"/>
              <a:gd name="T26" fmla="*/ 2 w 10"/>
              <a:gd name="T27" fmla="*/ 3 h 15"/>
              <a:gd name="T28" fmla="*/ 2 w 10"/>
              <a:gd name="T29" fmla="*/ 3 h 15"/>
              <a:gd name="T30" fmla="*/ 0 w 10"/>
              <a:gd name="T31" fmla="*/ 11 h 15"/>
              <a:gd name="T32" fmla="*/ 0 w 10"/>
              <a:gd name="T33" fmla="*/ 12 h 15"/>
              <a:gd name="T34" fmla="*/ 0 w 10"/>
              <a:gd name="T35" fmla="*/ 13 h 15"/>
              <a:gd name="T36" fmla="*/ 0 w 10"/>
              <a:gd name="T37" fmla="*/ 14 h 15"/>
              <a:gd name="T38" fmla="*/ 0 w 10"/>
              <a:gd name="T39" fmla="*/ 15 h 15"/>
              <a:gd name="T40" fmla="*/ 1 w 10"/>
              <a:gd name="T41" fmla="*/ 15 h 15"/>
              <a:gd name="T42" fmla="*/ 3 w 10"/>
              <a:gd name="T43" fmla="*/ 15 h 15"/>
              <a:gd name="T44" fmla="*/ 5 w 10"/>
              <a:gd name="T45" fmla="*/ 14 h 15"/>
              <a:gd name="T46" fmla="*/ 5 w 10"/>
              <a:gd name="T47" fmla="*/ 13 h 15"/>
              <a:gd name="T48" fmla="*/ 5 w 10"/>
              <a:gd name="T49" fmla="*/ 12 h 15"/>
              <a:gd name="T50" fmla="*/ 5 w 10"/>
              <a:gd name="T51" fmla="*/ 12 h 15"/>
              <a:gd name="T52" fmla="*/ 5 w 10"/>
              <a:gd name="T53" fmla="*/ 12 h 15"/>
              <a:gd name="T54" fmla="*/ 5 w 10"/>
              <a:gd name="T55" fmla="*/ 13 h 15"/>
              <a:gd name="T56" fmla="*/ 5 w 10"/>
              <a:gd name="T57" fmla="*/ 13 h 15"/>
              <a:gd name="T58" fmla="*/ 5 w 10"/>
              <a:gd name="T59" fmla="*/ 14 h 15"/>
              <a:gd name="T60" fmla="*/ 6 w 10"/>
              <a:gd name="T61" fmla="*/ 15 h 15"/>
              <a:gd name="T62" fmla="*/ 8 w 10"/>
              <a:gd name="T63" fmla="*/ 15 h 15"/>
              <a:gd name="T64" fmla="*/ 8 w 10"/>
              <a:gd name="T65" fmla="*/ 15 h 15"/>
              <a:gd name="T66" fmla="*/ 9 w 10"/>
              <a:gd name="T67" fmla="*/ 15 h 15"/>
              <a:gd name="T68" fmla="*/ 10 w 10"/>
              <a:gd name="T69" fmla="*/ 14 h 15"/>
              <a:gd name="T70" fmla="*/ 10 w 10"/>
              <a:gd name="T71" fmla="*/ 13 h 15"/>
              <a:gd name="T72" fmla="*/ 10 w 10"/>
              <a:gd name="T73" fmla="*/ 13 h 15"/>
              <a:gd name="T74" fmla="*/ 10 w 10"/>
              <a:gd name="T75" fmla="*/ 12 h 15"/>
              <a:gd name="T76" fmla="*/ 4 w 10"/>
              <a:gd name="T77" fmla="*/ 9 h 15"/>
              <a:gd name="T78" fmla="*/ 5 w 10"/>
              <a:gd name="T79" fmla="*/ 6 h 15"/>
              <a:gd name="T80" fmla="*/ 6 w 10"/>
              <a:gd name="T81" fmla="*/ 9 h 15"/>
              <a:gd name="T82" fmla="*/ 4 w 10"/>
              <a:gd name="T83" fmla="*/ 9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" h="15">
                <a:moveTo>
                  <a:pt x="10" y="12"/>
                </a:moveTo>
                <a:cubicBezTo>
                  <a:pt x="10" y="12"/>
                  <a:pt x="10" y="11"/>
                  <a:pt x="10" y="11"/>
                </a:cubicBezTo>
                <a:cubicBezTo>
                  <a:pt x="8" y="3"/>
                  <a:pt x="8" y="3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8" y="2"/>
                  <a:pt x="8" y="2"/>
                  <a:pt x="7" y="2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6" y="0"/>
                  <a:pt x="6" y="0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3" y="1"/>
                  <a:pt x="3" y="1"/>
                </a:cubicBezTo>
                <a:cubicBezTo>
                  <a:pt x="3" y="1"/>
                  <a:pt x="2" y="2"/>
                  <a:pt x="2" y="2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2" y="15"/>
                  <a:pt x="2" y="15"/>
                  <a:pt x="3" y="15"/>
                </a:cubicBezTo>
                <a:cubicBezTo>
                  <a:pt x="4" y="15"/>
                  <a:pt x="4" y="15"/>
                  <a:pt x="5" y="14"/>
                </a:cubicBezTo>
                <a:cubicBezTo>
                  <a:pt x="5" y="14"/>
                  <a:pt x="5" y="13"/>
                  <a:pt x="5" y="13"/>
                </a:cubicBezTo>
                <a:cubicBezTo>
                  <a:pt x="5" y="12"/>
                  <a:pt x="5" y="12"/>
                  <a:pt x="5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4"/>
                  <a:pt x="5" y="14"/>
                  <a:pt x="5" y="14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5"/>
                  <a:pt x="7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10" y="15"/>
                  <a:pt x="10" y="14"/>
                  <a:pt x="10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lnTo>
                  <a:pt x="10" y="12"/>
                </a:lnTo>
                <a:close/>
                <a:moveTo>
                  <a:pt x="4" y="9"/>
                </a:moveTo>
                <a:cubicBezTo>
                  <a:pt x="5" y="6"/>
                  <a:pt x="5" y="6"/>
                  <a:pt x="5" y="6"/>
                </a:cubicBezTo>
                <a:cubicBezTo>
                  <a:pt x="6" y="9"/>
                  <a:pt x="6" y="9"/>
                  <a:pt x="6" y="9"/>
                </a:cubicBezTo>
                <a:lnTo>
                  <a:pt x="4" y="9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Freeform 65"/>
          <p:cNvSpPr>
            <a:spLocks/>
          </p:cNvSpPr>
          <p:nvPr/>
        </p:nvSpPr>
        <p:spPr bwMode="auto">
          <a:xfrm>
            <a:off x="5503546" y="1481455"/>
            <a:ext cx="41275" cy="57150"/>
          </a:xfrm>
          <a:custGeom>
            <a:avLst/>
            <a:gdLst>
              <a:gd name="T0" fmla="*/ 11 w 11"/>
              <a:gd name="T1" fmla="*/ 4 h 15"/>
              <a:gd name="T2" fmla="*/ 11 w 11"/>
              <a:gd name="T3" fmla="*/ 11 h 15"/>
              <a:gd name="T4" fmla="*/ 11 w 11"/>
              <a:gd name="T5" fmla="*/ 12 h 15"/>
              <a:gd name="T6" fmla="*/ 11 w 11"/>
              <a:gd name="T7" fmla="*/ 13 h 15"/>
              <a:gd name="T8" fmla="*/ 11 w 11"/>
              <a:gd name="T9" fmla="*/ 13 h 15"/>
              <a:gd name="T10" fmla="*/ 11 w 11"/>
              <a:gd name="T11" fmla="*/ 14 h 15"/>
              <a:gd name="T12" fmla="*/ 10 w 11"/>
              <a:gd name="T13" fmla="*/ 15 h 15"/>
              <a:gd name="T14" fmla="*/ 9 w 11"/>
              <a:gd name="T15" fmla="*/ 15 h 15"/>
              <a:gd name="T16" fmla="*/ 8 w 11"/>
              <a:gd name="T17" fmla="*/ 15 h 15"/>
              <a:gd name="T18" fmla="*/ 7 w 11"/>
              <a:gd name="T19" fmla="*/ 15 h 15"/>
              <a:gd name="T20" fmla="*/ 6 w 11"/>
              <a:gd name="T21" fmla="*/ 14 h 15"/>
              <a:gd name="T22" fmla="*/ 6 w 11"/>
              <a:gd name="T23" fmla="*/ 13 h 15"/>
              <a:gd name="T24" fmla="*/ 6 w 11"/>
              <a:gd name="T25" fmla="*/ 13 h 15"/>
              <a:gd name="T26" fmla="*/ 6 w 11"/>
              <a:gd name="T27" fmla="*/ 12 h 15"/>
              <a:gd name="T28" fmla="*/ 5 w 11"/>
              <a:gd name="T29" fmla="*/ 12 h 15"/>
              <a:gd name="T30" fmla="*/ 6 w 11"/>
              <a:gd name="T31" fmla="*/ 12 h 15"/>
              <a:gd name="T32" fmla="*/ 6 w 11"/>
              <a:gd name="T33" fmla="*/ 13 h 15"/>
              <a:gd name="T34" fmla="*/ 6 w 11"/>
              <a:gd name="T35" fmla="*/ 13 h 15"/>
              <a:gd name="T36" fmla="*/ 5 w 11"/>
              <a:gd name="T37" fmla="*/ 14 h 15"/>
              <a:gd name="T38" fmla="*/ 4 w 11"/>
              <a:gd name="T39" fmla="*/ 15 h 15"/>
              <a:gd name="T40" fmla="*/ 4 w 11"/>
              <a:gd name="T41" fmla="*/ 15 h 15"/>
              <a:gd name="T42" fmla="*/ 2 w 11"/>
              <a:gd name="T43" fmla="*/ 15 h 15"/>
              <a:gd name="T44" fmla="*/ 1 w 11"/>
              <a:gd name="T45" fmla="*/ 14 h 15"/>
              <a:gd name="T46" fmla="*/ 0 w 11"/>
              <a:gd name="T47" fmla="*/ 13 h 15"/>
              <a:gd name="T48" fmla="*/ 0 w 11"/>
              <a:gd name="T49" fmla="*/ 13 h 15"/>
              <a:gd name="T50" fmla="*/ 1 w 11"/>
              <a:gd name="T51" fmla="*/ 11 h 15"/>
              <a:gd name="T52" fmla="*/ 1 w 11"/>
              <a:gd name="T53" fmla="*/ 4 h 15"/>
              <a:gd name="T54" fmla="*/ 0 w 11"/>
              <a:gd name="T55" fmla="*/ 4 h 15"/>
              <a:gd name="T56" fmla="*/ 0 w 11"/>
              <a:gd name="T57" fmla="*/ 3 h 15"/>
              <a:gd name="T58" fmla="*/ 0 w 11"/>
              <a:gd name="T59" fmla="*/ 2 h 15"/>
              <a:gd name="T60" fmla="*/ 1 w 11"/>
              <a:gd name="T61" fmla="*/ 1 h 15"/>
              <a:gd name="T62" fmla="*/ 2 w 11"/>
              <a:gd name="T63" fmla="*/ 1 h 15"/>
              <a:gd name="T64" fmla="*/ 2 w 11"/>
              <a:gd name="T65" fmla="*/ 0 h 15"/>
              <a:gd name="T66" fmla="*/ 3 w 11"/>
              <a:gd name="T67" fmla="*/ 0 h 15"/>
              <a:gd name="T68" fmla="*/ 4 w 11"/>
              <a:gd name="T69" fmla="*/ 0 h 15"/>
              <a:gd name="T70" fmla="*/ 5 w 11"/>
              <a:gd name="T71" fmla="*/ 2 h 15"/>
              <a:gd name="T72" fmla="*/ 6 w 11"/>
              <a:gd name="T73" fmla="*/ 2 h 15"/>
              <a:gd name="T74" fmla="*/ 6 w 11"/>
              <a:gd name="T75" fmla="*/ 2 h 15"/>
              <a:gd name="T76" fmla="*/ 6 w 11"/>
              <a:gd name="T77" fmla="*/ 1 h 15"/>
              <a:gd name="T78" fmla="*/ 7 w 11"/>
              <a:gd name="T79" fmla="*/ 0 h 15"/>
              <a:gd name="T80" fmla="*/ 8 w 11"/>
              <a:gd name="T81" fmla="*/ 0 h 15"/>
              <a:gd name="T82" fmla="*/ 9 w 11"/>
              <a:gd name="T83" fmla="*/ 0 h 15"/>
              <a:gd name="T84" fmla="*/ 9 w 11"/>
              <a:gd name="T85" fmla="*/ 0 h 15"/>
              <a:gd name="T86" fmla="*/ 10 w 11"/>
              <a:gd name="T87" fmla="*/ 1 h 15"/>
              <a:gd name="T88" fmla="*/ 11 w 11"/>
              <a:gd name="T89" fmla="*/ 1 h 15"/>
              <a:gd name="T90" fmla="*/ 11 w 11"/>
              <a:gd name="T91" fmla="*/ 2 h 15"/>
              <a:gd name="T92" fmla="*/ 11 w 11"/>
              <a:gd name="T93" fmla="*/ 3 h 15"/>
              <a:gd name="T94" fmla="*/ 11 w 11"/>
              <a:gd name="T95" fmla="*/ 4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" h="15">
                <a:moveTo>
                  <a:pt x="11" y="4"/>
                </a:moveTo>
                <a:cubicBezTo>
                  <a:pt x="11" y="11"/>
                  <a:pt x="11" y="11"/>
                  <a:pt x="11" y="11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4"/>
                  <a:pt x="11" y="14"/>
                  <a:pt x="11" y="14"/>
                </a:cubicBezTo>
                <a:cubicBezTo>
                  <a:pt x="10" y="15"/>
                  <a:pt x="10" y="15"/>
                  <a:pt x="10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7" y="15"/>
                </a:cubicBezTo>
                <a:cubicBezTo>
                  <a:pt x="7" y="15"/>
                  <a:pt x="7" y="15"/>
                  <a:pt x="6" y="14"/>
                </a:cubicBezTo>
                <a:cubicBezTo>
                  <a:pt x="6" y="14"/>
                  <a:pt x="6" y="14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2"/>
                  <a:pt x="6" y="12"/>
                  <a:pt x="6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4"/>
                  <a:pt x="5" y="14"/>
                  <a:pt x="5" y="14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3" y="15"/>
                  <a:pt x="2" y="15"/>
                  <a:pt x="2" y="15"/>
                </a:cubicBezTo>
                <a:cubicBezTo>
                  <a:pt x="1" y="15"/>
                  <a:pt x="1" y="15"/>
                  <a:pt x="1" y="14"/>
                </a:cubicBezTo>
                <a:cubicBezTo>
                  <a:pt x="1" y="14"/>
                  <a:pt x="0" y="14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2"/>
                  <a:pt x="0" y="12"/>
                  <a:pt x="1" y="11"/>
                </a:cubicBezTo>
                <a:cubicBezTo>
                  <a:pt x="1" y="4"/>
                  <a:pt x="1" y="4"/>
                  <a:pt x="1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1" y="2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4" y="0"/>
                  <a:pt x="4" y="0"/>
                </a:cubicBezTo>
                <a:cubicBezTo>
                  <a:pt x="5" y="1"/>
                  <a:pt x="5" y="1"/>
                  <a:pt x="5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7" y="1"/>
                  <a:pt x="7" y="0"/>
                </a:cubicBezTo>
                <a:cubicBezTo>
                  <a:pt x="8" y="0"/>
                  <a:pt x="8" y="0"/>
                  <a:pt x="8" y="0"/>
                </a:cubicBez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10" y="1"/>
                  <a:pt x="10" y="1"/>
                  <a:pt x="10" y="1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4"/>
                  <a:pt x="11" y="4"/>
                  <a:pt x="11" y="4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Freeform 66"/>
          <p:cNvSpPr>
            <a:spLocks noEditPoints="1"/>
          </p:cNvSpPr>
          <p:nvPr/>
        </p:nvSpPr>
        <p:spPr bwMode="auto">
          <a:xfrm>
            <a:off x="5090796" y="1406842"/>
            <a:ext cx="420688" cy="465138"/>
          </a:xfrm>
          <a:custGeom>
            <a:avLst/>
            <a:gdLst>
              <a:gd name="T0" fmla="*/ 107 w 112"/>
              <a:gd name="T1" fmla="*/ 86 h 124"/>
              <a:gd name="T2" fmla="*/ 95 w 112"/>
              <a:gd name="T3" fmla="*/ 83 h 124"/>
              <a:gd name="T4" fmla="*/ 92 w 112"/>
              <a:gd name="T5" fmla="*/ 84 h 124"/>
              <a:gd name="T6" fmla="*/ 66 w 112"/>
              <a:gd name="T7" fmla="*/ 80 h 124"/>
              <a:gd name="T8" fmla="*/ 61 w 112"/>
              <a:gd name="T9" fmla="*/ 71 h 124"/>
              <a:gd name="T10" fmla="*/ 60 w 112"/>
              <a:gd name="T11" fmla="*/ 68 h 124"/>
              <a:gd name="T12" fmla="*/ 60 w 112"/>
              <a:gd name="T13" fmla="*/ 66 h 124"/>
              <a:gd name="T14" fmla="*/ 61 w 112"/>
              <a:gd name="T15" fmla="*/ 63 h 124"/>
              <a:gd name="T16" fmla="*/ 68 w 112"/>
              <a:gd name="T17" fmla="*/ 58 h 124"/>
              <a:gd name="T18" fmla="*/ 76 w 112"/>
              <a:gd name="T19" fmla="*/ 36 h 124"/>
              <a:gd name="T20" fmla="*/ 67 w 112"/>
              <a:gd name="T21" fmla="*/ 28 h 124"/>
              <a:gd name="T22" fmla="*/ 63 w 112"/>
              <a:gd name="T23" fmla="*/ 25 h 124"/>
              <a:gd name="T24" fmla="*/ 59 w 112"/>
              <a:gd name="T25" fmla="*/ 22 h 124"/>
              <a:gd name="T26" fmla="*/ 58 w 112"/>
              <a:gd name="T27" fmla="*/ 21 h 124"/>
              <a:gd name="T28" fmla="*/ 51 w 112"/>
              <a:gd name="T29" fmla="*/ 18 h 124"/>
              <a:gd name="T30" fmla="*/ 50 w 112"/>
              <a:gd name="T31" fmla="*/ 12 h 124"/>
              <a:gd name="T32" fmla="*/ 46 w 112"/>
              <a:gd name="T33" fmla="*/ 1 h 124"/>
              <a:gd name="T34" fmla="*/ 38 w 112"/>
              <a:gd name="T35" fmla="*/ 6 h 124"/>
              <a:gd name="T36" fmla="*/ 36 w 112"/>
              <a:gd name="T37" fmla="*/ 10 h 124"/>
              <a:gd name="T38" fmla="*/ 37 w 112"/>
              <a:gd name="T39" fmla="*/ 15 h 124"/>
              <a:gd name="T40" fmla="*/ 41 w 112"/>
              <a:gd name="T41" fmla="*/ 18 h 124"/>
              <a:gd name="T42" fmla="*/ 43 w 112"/>
              <a:gd name="T43" fmla="*/ 20 h 124"/>
              <a:gd name="T44" fmla="*/ 41 w 112"/>
              <a:gd name="T45" fmla="*/ 23 h 124"/>
              <a:gd name="T46" fmla="*/ 37 w 112"/>
              <a:gd name="T47" fmla="*/ 31 h 124"/>
              <a:gd name="T48" fmla="*/ 37 w 112"/>
              <a:gd name="T49" fmla="*/ 32 h 124"/>
              <a:gd name="T50" fmla="*/ 20 w 112"/>
              <a:gd name="T51" fmla="*/ 36 h 124"/>
              <a:gd name="T52" fmla="*/ 21 w 112"/>
              <a:gd name="T53" fmla="*/ 45 h 124"/>
              <a:gd name="T54" fmla="*/ 35 w 112"/>
              <a:gd name="T55" fmla="*/ 48 h 124"/>
              <a:gd name="T56" fmla="*/ 36 w 112"/>
              <a:gd name="T57" fmla="*/ 48 h 124"/>
              <a:gd name="T58" fmla="*/ 39 w 112"/>
              <a:gd name="T59" fmla="*/ 44 h 124"/>
              <a:gd name="T60" fmla="*/ 40 w 112"/>
              <a:gd name="T61" fmla="*/ 51 h 124"/>
              <a:gd name="T62" fmla="*/ 42 w 112"/>
              <a:gd name="T63" fmla="*/ 57 h 124"/>
              <a:gd name="T64" fmla="*/ 37 w 112"/>
              <a:gd name="T65" fmla="*/ 69 h 124"/>
              <a:gd name="T66" fmla="*/ 36 w 112"/>
              <a:gd name="T67" fmla="*/ 70 h 124"/>
              <a:gd name="T68" fmla="*/ 25 w 112"/>
              <a:gd name="T69" fmla="*/ 85 h 124"/>
              <a:gd name="T70" fmla="*/ 17 w 112"/>
              <a:gd name="T71" fmla="*/ 110 h 124"/>
              <a:gd name="T72" fmla="*/ 15 w 112"/>
              <a:gd name="T73" fmla="*/ 112 h 124"/>
              <a:gd name="T74" fmla="*/ 1 w 112"/>
              <a:gd name="T75" fmla="*/ 122 h 124"/>
              <a:gd name="T76" fmla="*/ 16 w 112"/>
              <a:gd name="T77" fmla="*/ 123 h 124"/>
              <a:gd name="T78" fmla="*/ 21 w 112"/>
              <a:gd name="T79" fmla="*/ 116 h 124"/>
              <a:gd name="T80" fmla="*/ 21 w 112"/>
              <a:gd name="T81" fmla="*/ 113 h 124"/>
              <a:gd name="T82" fmla="*/ 40 w 112"/>
              <a:gd name="T83" fmla="*/ 85 h 124"/>
              <a:gd name="T84" fmla="*/ 49 w 112"/>
              <a:gd name="T85" fmla="*/ 79 h 124"/>
              <a:gd name="T86" fmla="*/ 51 w 112"/>
              <a:gd name="T87" fmla="*/ 78 h 124"/>
              <a:gd name="T88" fmla="*/ 53 w 112"/>
              <a:gd name="T89" fmla="*/ 80 h 124"/>
              <a:gd name="T90" fmla="*/ 56 w 112"/>
              <a:gd name="T91" fmla="*/ 86 h 124"/>
              <a:gd name="T92" fmla="*/ 74 w 112"/>
              <a:gd name="T93" fmla="*/ 94 h 124"/>
              <a:gd name="T94" fmla="*/ 93 w 112"/>
              <a:gd name="T95" fmla="*/ 90 h 124"/>
              <a:gd name="T96" fmla="*/ 105 w 112"/>
              <a:gd name="T97" fmla="*/ 92 h 124"/>
              <a:gd name="T98" fmla="*/ 111 w 112"/>
              <a:gd name="T99" fmla="*/ 95 h 124"/>
              <a:gd name="T100" fmla="*/ 112 w 112"/>
              <a:gd name="T101" fmla="*/ 92 h 124"/>
              <a:gd name="T102" fmla="*/ 61 w 112"/>
              <a:gd name="T103" fmla="*/ 35 h 124"/>
              <a:gd name="T104" fmla="*/ 66 w 112"/>
              <a:gd name="T105" fmla="*/ 50 h 124"/>
              <a:gd name="T106" fmla="*/ 60 w 112"/>
              <a:gd name="T107" fmla="*/ 57 h 124"/>
              <a:gd name="T108" fmla="*/ 61 w 112"/>
              <a:gd name="T109" fmla="*/ 38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12" h="124">
                <a:moveTo>
                  <a:pt x="112" y="92"/>
                </a:moveTo>
                <a:cubicBezTo>
                  <a:pt x="112" y="92"/>
                  <a:pt x="111" y="91"/>
                  <a:pt x="111" y="91"/>
                </a:cubicBezTo>
                <a:cubicBezTo>
                  <a:pt x="110" y="89"/>
                  <a:pt x="109" y="87"/>
                  <a:pt x="107" y="86"/>
                </a:cubicBezTo>
                <a:cubicBezTo>
                  <a:pt x="106" y="84"/>
                  <a:pt x="104" y="83"/>
                  <a:pt x="103" y="81"/>
                </a:cubicBezTo>
                <a:cubicBezTo>
                  <a:pt x="101" y="80"/>
                  <a:pt x="101" y="78"/>
                  <a:pt x="99" y="80"/>
                </a:cubicBezTo>
                <a:cubicBezTo>
                  <a:pt x="97" y="81"/>
                  <a:pt x="96" y="82"/>
                  <a:pt x="95" y="83"/>
                </a:cubicBezTo>
                <a:cubicBezTo>
                  <a:pt x="95" y="83"/>
                  <a:pt x="95" y="83"/>
                  <a:pt x="95" y="83"/>
                </a:cubicBezTo>
                <a:cubicBezTo>
                  <a:pt x="94" y="84"/>
                  <a:pt x="93" y="84"/>
                  <a:pt x="92" y="84"/>
                </a:cubicBezTo>
                <a:cubicBezTo>
                  <a:pt x="92" y="84"/>
                  <a:pt x="92" y="84"/>
                  <a:pt x="92" y="84"/>
                </a:cubicBezTo>
                <a:cubicBezTo>
                  <a:pt x="87" y="84"/>
                  <a:pt x="82" y="83"/>
                  <a:pt x="78" y="83"/>
                </a:cubicBezTo>
                <a:cubicBezTo>
                  <a:pt x="75" y="83"/>
                  <a:pt x="73" y="85"/>
                  <a:pt x="69" y="85"/>
                </a:cubicBezTo>
                <a:cubicBezTo>
                  <a:pt x="67" y="84"/>
                  <a:pt x="67" y="81"/>
                  <a:pt x="66" y="80"/>
                </a:cubicBezTo>
                <a:cubicBezTo>
                  <a:pt x="66" y="79"/>
                  <a:pt x="64" y="77"/>
                  <a:pt x="64" y="76"/>
                </a:cubicBezTo>
                <a:cubicBezTo>
                  <a:pt x="63" y="74"/>
                  <a:pt x="63" y="73"/>
                  <a:pt x="62" y="72"/>
                </a:cubicBezTo>
                <a:cubicBezTo>
                  <a:pt x="61" y="71"/>
                  <a:pt x="61" y="71"/>
                  <a:pt x="61" y="71"/>
                </a:cubicBezTo>
                <a:cubicBezTo>
                  <a:pt x="62" y="70"/>
                  <a:pt x="62" y="70"/>
                  <a:pt x="62" y="70"/>
                </a:cubicBezTo>
                <a:cubicBezTo>
                  <a:pt x="61" y="69"/>
                  <a:pt x="61" y="69"/>
                  <a:pt x="60" y="68"/>
                </a:cubicBezTo>
                <a:cubicBezTo>
                  <a:pt x="60" y="68"/>
                  <a:pt x="60" y="68"/>
                  <a:pt x="60" y="68"/>
                </a:cubicBezTo>
                <a:cubicBezTo>
                  <a:pt x="60" y="68"/>
                  <a:pt x="60" y="68"/>
                  <a:pt x="60" y="68"/>
                </a:cubicBezTo>
                <a:cubicBezTo>
                  <a:pt x="60" y="67"/>
                  <a:pt x="60" y="67"/>
                  <a:pt x="60" y="66"/>
                </a:cubicBezTo>
                <a:cubicBezTo>
                  <a:pt x="60" y="66"/>
                  <a:pt x="60" y="66"/>
                  <a:pt x="60" y="66"/>
                </a:cubicBezTo>
                <a:cubicBezTo>
                  <a:pt x="60" y="66"/>
                  <a:pt x="60" y="66"/>
                  <a:pt x="60" y="66"/>
                </a:cubicBezTo>
                <a:cubicBezTo>
                  <a:pt x="61" y="65"/>
                  <a:pt x="61" y="64"/>
                  <a:pt x="61" y="64"/>
                </a:cubicBezTo>
                <a:cubicBezTo>
                  <a:pt x="61" y="63"/>
                  <a:pt x="61" y="63"/>
                  <a:pt x="61" y="63"/>
                </a:cubicBezTo>
                <a:cubicBezTo>
                  <a:pt x="62" y="63"/>
                  <a:pt x="63" y="63"/>
                  <a:pt x="64" y="63"/>
                </a:cubicBezTo>
                <a:cubicBezTo>
                  <a:pt x="65" y="63"/>
                  <a:pt x="66" y="64"/>
                  <a:pt x="67" y="63"/>
                </a:cubicBezTo>
                <a:cubicBezTo>
                  <a:pt x="68" y="62"/>
                  <a:pt x="68" y="59"/>
                  <a:pt x="68" y="58"/>
                </a:cubicBezTo>
                <a:cubicBezTo>
                  <a:pt x="69" y="55"/>
                  <a:pt x="69" y="53"/>
                  <a:pt x="71" y="51"/>
                </a:cubicBezTo>
                <a:cubicBezTo>
                  <a:pt x="73" y="47"/>
                  <a:pt x="75" y="42"/>
                  <a:pt x="76" y="38"/>
                </a:cubicBezTo>
                <a:cubicBezTo>
                  <a:pt x="76" y="37"/>
                  <a:pt x="76" y="36"/>
                  <a:pt x="76" y="36"/>
                </a:cubicBezTo>
                <a:cubicBezTo>
                  <a:pt x="76" y="35"/>
                  <a:pt x="75" y="35"/>
                  <a:pt x="74" y="34"/>
                </a:cubicBezTo>
                <a:cubicBezTo>
                  <a:pt x="74" y="33"/>
                  <a:pt x="73" y="33"/>
                  <a:pt x="73" y="32"/>
                </a:cubicBezTo>
                <a:cubicBezTo>
                  <a:pt x="71" y="31"/>
                  <a:pt x="69" y="29"/>
                  <a:pt x="67" y="28"/>
                </a:cubicBezTo>
                <a:cubicBezTo>
                  <a:pt x="66" y="27"/>
                  <a:pt x="65" y="27"/>
                  <a:pt x="64" y="26"/>
                </a:cubicBezTo>
                <a:cubicBezTo>
                  <a:pt x="63" y="25"/>
                  <a:pt x="63" y="25"/>
                  <a:pt x="63" y="25"/>
                </a:cubicBezTo>
                <a:cubicBezTo>
                  <a:pt x="63" y="25"/>
                  <a:pt x="63" y="25"/>
                  <a:pt x="63" y="25"/>
                </a:cubicBezTo>
                <a:cubicBezTo>
                  <a:pt x="63" y="25"/>
                  <a:pt x="63" y="25"/>
                  <a:pt x="63" y="25"/>
                </a:cubicBezTo>
                <a:cubicBezTo>
                  <a:pt x="62" y="24"/>
                  <a:pt x="61" y="23"/>
                  <a:pt x="59" y="22"/>
                </a:cubicBezTo>
                <a:cubicBezTo>
                  <a:pt x="59" y="22"/>
                  <a:pt x="59" y="22"/>
                  <a:pt x="59" y="22"/>
                </a:cubicBezTo>
                <a:cubicBezTo>
                  <a:pt x="58" y="21"/>
                  <a:pt x="58" y="21"/>
                  <a:pt x="58" y="21"/>
                </a:cubicBezTo>
                <a:cubicBezTo>
                  <a:pt x="58" y="21"/>
                  <a:pt x="58" y="21"/>
                  <a:pt x="58" y="21"/>
                </a:cubicBezTo>
                <a:cubicBezTo>
                  <a:pt x="58" y="21"/>
                  <a:pt x="58" y="21"/>
                  <a:pt x="58" y="21"/>
                </a:cubicBezTo>
                <a:cubicBezTo>
                  <a:pt x="55" y="19"/>
                  <a:pt x="55" y="19"/>
                  <a:pt x="55" y="19"/>
                </a:cubicBezTo>
                <a:cubicBezTo>
                  <a:pt x="53" y="18"/>
                  <a:pt x="52" y="18"/>
                  <a:pt x="51" y="18"/>
                </a:cubicBezTo>
                <a:cubicBezTo>
                  <a:pt x="51" y="18"/>
                  <a:pt x="51" y="18"/>
                  <a:pt x="51" y="18"/>
                </a:cubicBezTo>
                <a:cubicBezTo>
                  <a:pt x="50" y="17"/>
                  <a:pt x="50" y="17"/>
                  <a:pt x="50" y="17"/>
                </a:cubicBezTo>
                <a:cubicBezTo>
                  <a:pt x="50" y="17"/>
                  <a:pt x="49" y="16"/>
                  <a:pt x="49" y="15"/>
                </a:cubicBezTo>
                <a:cubicBezTo>
                  <a:pt x="49" y="14"/>
                  <a:pt x="50" y="13"/>
                  <a:pt x="50" y="12"/>
                </a:cubicBezTo>
                <a:cubicBezTo>
                  <a:pt x="52" y="10"/>
                  <a:pt x="52" y="8"/>
                  <a:pt x="52" y="5"/>
                </a:cubicBezTo>
                <a:cubicBezTo>
                  <a:pt x="51" y="4"/>
                  <a:pt x="51" y="3"/>
                  <a:pt x="49" y="2"/>
                </a:cubicBezTo>
                <a:cubicBezTo>
                  <a:pt x="48" y="1"/>
                  <a:pt x="47" y="1"/>
                  <a:pt x="46" y="1"/>
                </a:cubicBezTo>
                <a:cubicBezTo>
                  <a:pt x="44" y="0"/>
                  <a:pt x="41" y="1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8" y="4"/>
                  <a:pt x="38" y="5"/>
                  <a:pt x="38" y="6"/>
                </a:cubicBezTo>
                <a:cubicBezTo>
                  <a:pt x="38" y="7"/>
                  <a:pt x="38" y="7"/>
                  <a:pt x="38" y="8"/>
                </a:cubicBezTo>
                <a:cubicBezTo>
                  <a:pt x="38" y="8"/>
                  <a:pt x="38" y="9"/>
                  <a:pt x="37" y="9"/>
                </a:cubicBezTo>
                <a:cubicBezTo>
                  <a:pt x="37" y="10"/>
                  <a:pt x="36" y="10"/>
                  <a:pt x="36" y="10"/>
                </a:cubicBezTo>
                <a:cubicBezTo>
                  <a:pt x="36" y="11"/>
                  <a:pt x="37" y="11"/>
                  <a:pt x="37" y="12"/>
                </a:cubicBezTo>
                <a:cubicBezTo>
                  <a:pt x="37" y="12"/>
                  <a:pt x="37" y="13"/>
                  <a:pt x="37" y="14"/>
                </a:cubicBezTo>
                <a:cubicBezTo>
                  <a:pt x="37" y="14"/>
                  <a:pt x="37" y="14"/>
                  <a:pt x="37" y="15"/>
                </a:cubicBezTo>
                <a:cubicBezTo>
                  <a:pt x="37" y="16"/>
                  <a:pt x="37" y="17"/>
                  <a:pt x="38" y="17"/>
                </a:cubicBezTo>
                <a:cubicBezTo>
                  <a:pt x="39" y="17"/>
                  <a:pt x="40" y="17"/>
                  <a:pt x="41" y="18"/>
                </a:cubicBezTo>
                <a:cubicBezTo>
                  <a:pt x="41" y="18"/>
                  <a:pt x="41" y="18"/>
                  <a:pt x="41" y="18"/>
                </a:cubicBezTo>
                <a:cubicBezTo>
                  <a:pt x="41" y="18"/>
                  <a:pt x="41" y="18"/>
                  <a:pt x="41" y="18"/>
                </a:cubicBezTo>
                <a:cubicBezTo>
                  <a:pt x="42" y="19"/>
                  <a:pt x="42" y="19"/>
                  <a:pt x="42" y="19"/>
                </a:cubicBezTo>
                <a:cubicBezTo>
                  <a:pt x="42" y="19"/>
                  <a:pt x="43" y="20"/>
                  <a:pt x="43" y="20"/>
                </a:cubicBezTo>
                <a:cubicBezTo>
                  <a:pt x="43" y="21"/>
                  <a:pt x="43" y="22"/>
                  <a:pt x="42" y="22"/>
                </a:cubicBezTo>
                <a:cubicBezTo>
                  <a:pt x="42" y="23"/>
                  <a:pt x="42" y="23"/>
                  <a:pt x="41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39" y="24"/>
                  <a:pt x="38" y="25"/>
                  <a:pt x="37" y="28"/>
                </a:cubicBezTo>
                <a:cubicBezTo>
                  <a:pt x="37" y="28"/>
                  <a:pt x="36" y="30"/>
                  <a:pt x="37" y="30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2"/>
                  <a:pt x="37" y="32"/>
                  <a:pt x="37" y="32"/>
                </a:cubicBezTo>
                <a:cubicBezTo>
                  <a:pt x="35" y="35"/>
                  <a:pt x="33" y="38"/>
                  <a:pt x="33" y="42"/>
                </a:cubicBezTo>
                <a:cubicBezTo>
                  <a:pt x="29" y="41"/>
                  <a:pt x="24" y="42"/>
                  <a:pt x="22" y="39"/>
                </a:cubicBezTo>
                <a:cubicBezTo>
                  <a:pt x="22" y="38"/>
                  <a:pt x="22" y="37"/>
                  <a:pt x="20" y="36"/>
                </a:cubicBezTo>
                <a:cubicBezTo>
                  <a:pt x="19" y="36"/>
                  <a:pt x="18" y="36"/>
                  <a:pt x="17" y="37"/>
                </a:cubicBezTo>
                <a:cubicBezTo>
                  <a:pt x="16" y="38"/>
                  <a:pt x="13" y="41"/>
                  <a:pt x="14" y="43"/>
                </a:cubicBezTo>
                <a:cubicBezTo>
                  <a:pt x="16" y="44"/>
                  <a:pt x="19" y="45"/>
                  <a:pt x="21" y="45"/>
                </a:cubicBezTo>
                <a:cubicBezTo>
                  <a:pt x="23" y="45"/>
                  <a:pt x="25" y="46"/>
                  <a:pt x="26" y="46"/>
                </a:cubicBezTo>
                <a:cubicBezTo>
                  <a:pt x="29" y="48"/>
                  <a:pt x="31" y="48"/>
                  <a:pt x="34" y="49"/>
                </a:cubicBezTo>
                <a:cubicBezTo>
                  <a:pt x="35" y="49"/>
                  <a:pt x="35" y="49"/>
                  <a:pt x="35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7"/>
                  <a:pt x="38" y="46"/>
                  <a:pt x="38" y="45"/>
                </a:cubicBezTo>
                <a:cubicBezTo>
                  <a:pt x="39" y="44"/>
                  <a:pt x="39" y="44"/>
                  <a:pt x="39" y="44"/>
                </a:cubicBezTo>
                <a:cubicBezTo>
                  <a:pt x="39" y="44"/>
                  <a:pt x="39" y="44"/>
                  <a:pt x="39" y="44"/>
                </a:cubicBezTo>
                <a:cubicBezTo>
                  <a:pt x="39" y="45"/>
                  <a:pt x="39" y="45"/>
                  <a:pt x="40" y="46"/>
                </a:cubicBezTo>
                <a:cubicBezTo>
                  <a:pt x="40" y="47"/>
                  <a:pt x="40" y="49"/>
                  <a:pt x="40" y="51"/>
                </a:cubicBezTo>
                <a:cubicBezTo>
                  <a:pt x="40" y="52"/>
                  <a:pt x="40" y="57"/>
                  <a:pt x="41" y="59"/>
                </a:cubicBezTo>
                <a:cubicBezTo>
                  <a:pt x="41" y="58"/>
                  <a:pt x="42" y="58"/>
                  <a:pt x="42" y="57"/>
                </a:cubicBezTo>
                <a:cubicBezTo>
                  <a:pt x="42" y="57"/>
                  <a:pt x="42" y="57"/>
                  <a:pt x="42" y="57"/>
                </a:cubicBezTo>
                <a:cubicBezTo>
                  <a:pt x="43" y="59"/>
                  <a:pt x="43" y="61"/>
                  <a:pt x="42" y="62"/>
                </a:cubicBezTo>
                <a:cubicBezTo>
                  <a:pt x="42" y="63"/>
                  <a:pt x="40" y="65"/>
                  <a:pt x="39" y="66"/>
                </a:cubicBezTo>
                <a:cubicBezTo>
                  <a:pt x="38" y="67"/>
                  <a:pt x="37" y="68"/>
                  <a:pt x="37" y="69"/>
                </a:cubicBezTo>
                <a:cubicBezTo>
                  <a:pt x="37" y="69"/>
                  <a:pt x="37" y="69"/>
                  <a:pt x="37" y="69"/>
                </a:cubicBezTo>
                <a:cubicBezTo>
                  <a:pt x="37" y="70"/>
                  <a:pt x="37" y="70"/>
                  <a:pt x="37" y="70"/>
                </a:cubicBezTo>
                <a:cubicBezTo>
                  <a:pt x="36" y="70"/>
                  <a:pt x="36" y="70"/>
                  <a:pt x="36" y="70"/>
                </a:cubicBezTo>
                <a:cubicBezTo>
                  <a:pt x="36" y="70"/>
                  <a:pt x="36" y="70"/>
                  <a:pt x="36" y="70"/>
                </a:cubicBezTo>
                <a:cubicBezTo>
                  <a:pt x="35" y="73"/>
                  <a:pt x="33" y="75"/>
                  <a:pt x="31" y="77"/>
                </a:cubicBezTo>
                <a:cubicBezTo>
                  <a:pt x="29" y="79"/>
                  <a:pt x="26" y="82"/>
                  <a:pt x="25" y="85"/>
                </a:cubicBezTo>
                <a:cubicBezTo>
                  <a:pt x="24" y="88"/>
                  <a:pt x="24" y="90"/>
                  <a:pt x="24" y="93"/>
                </a:cubicBezTo>
                <a:cubicBezTo>
                  <a:pt x="22" y="96"/>
                  <a:pt x="21" y="100"/>
                  <a:pt x="19" y="103"/>
                </a:cubicBezTo>
                <a:cubicBezTo>
                  <a:pt x="18" y="105"/>
                  <a:pt x="18" y="108"/>
                  <a:pt x="17" y="110"/>
                </a:cubicBezTo>
                <a:cubicBezTo>
                  <a:pt x="16" y="110"/>
                  <a:pt x="16" y="110"/>
                  <a:pt x="16" y="110"/>
                </a:cubicBezTo>
                <a:cubicBezTo>
                  <a:pt x="16" y="111"/>
                  <a:pt x="16" y="112"/>
                  <a:pt x="15" y="112"/>
                </a:cubicBezTo>
                <a:cubicBezTo>
                  <a:pt x="15" y="112"/>
                  <a:pt x="15" y="112"/>
                  <a:pt x="15" y="112"/>
                </a:cubicBezTo>
                <a:cubicBezTo>
                  <a:pt x="12" y="114"/>
                  <a:pt x="10" y="116"/>
                  <a:pt x="7" y="117"/>
                </a:cubicBezTo>
                <a:cubicBezTo>
                  <a:pt x="5" y="117"/>
                  <a:pt x="0" y="117"/>
                  <a:pt x="0" y="119"/>
                </a:cubicBezTo>
                <a:cubicBezTo>
                  <a:pt x="0" y="121"/>
                  <a:pt x="0" y="121"/>
                  <a:pt x="1" y="122"/>
                </a:cubicBezTo>
                <a:cubicBezTo>
                  <a:pt x="1" y="123"/>
                  <a:pt x="3" y="123"/>
                  <a:pt x="3" y="123"/>
                </a:cubicBezTo>
                <a:cubicBezTo>
                  <a:pt x="5" y="124"/>
                  <a:pt x="8" y="124"/>
                  <a:pt x="10" y="124"/>
                </a:cubicBezTo>
                <a:cubicBezTo>
                  <a:pt x="12" y="123"/>
                  <a:pt x="14" y="123"/>
                  <a:pt x="16" y="123"/>
                </a:cubicBezTo>
                <a:cubicBezTo>
                  <a:pt x="19" y="124"/>
                  <a:pt x="20" y="124"/>
                  <a:pt x="20" y="121"/>
                </a:cubicBezTo>
                <a:cubicBezTo>
                  <a:pt x="21" y="120"/>
                  <a:pt x="21" y="117"/>
                  <a:pt x="21" y="116"/>
                </a:cubicBezTo>
                <a:cubicBezTo>
                  <a:pt x="21" y="116"/>
                  <a:pt x="21" y="116"/>
                  <a:pt x="21" y="116"/>
                </a:cubicBezTo>
                <a:cubicBezTo>
                  <a:pt x="21" y="115"/>
                  <a:pt x="21" y="114"/>
                  <a:pt x="21" y="113"/>
                </a:cubicBezTo>
                <a:cubicBezTo>
                  <a:pt x="21" y="113"/>
                  <a:pt x="21" y="113"/>
                  <a:pt x="21" y="113"/>
                </a:cubicBezTo>
                <a:cubicBezTo>
                  <a:pt x="21" y="113"/>
                  <a:pt x="21" y="113"/>
                  <a:pt x="21" y="113"/>
                </a:cubicBezTo>
                <a:cubicBezTo>
                  <a:pt x="22" y="113"/>
                  <a:pt x="22" y="112"/>
                  <a:pt x="22" y="111"/>
                </a:cubicBezTo>
                <a:cubicBezTo>
                  <a:pt x="27" y="106"/>
                  <a:pt x="33" y="101"/>
                  <a:pt x="34" y="93"/>
                </a:cubicBezTo>
                <a:cubicBezTo>
                  <a:pt x="35" y="88"/>
                  <a:pt x="37" y="87"/>
                  <a:pt x="40" y="85"/>
                </a:cubicBezTo>
                <a:cubicBezTo>
                  <a:pt x="42" y="83"/>
                  <a:pt x="45" y="82"/>
                  <a:pt x="47" y="79"/>
                </a:cubicBezTo>
                <a:cubicBezTo>
                  <a:pt x="47" y="79"/>
                  <a:pt x="47" y="79"/>
                  <a:pt x="47" y="79"/>
                </a:cubicBezTo>
                <a:cubicBezTo>
                  <a:pt x="48" y="79"/>
                  <a:pt x="48" y="79"/>
                  <a:pt x="49" y="79"/>
                </a:cubicBezTo>
                <a:cubicBezTo>
                  <a:pt x="49" y="78"/>
                  <a:pt x="50" y="77"/>
                  <a:pt x="50" y="77"/>
                </a:cubicBezTo>
                <a:cubicBezTo>
                  <a:pt x="51" y="77"/>
                  <a:pt x="51" y="77"/>
                  <a:pt x="51" y="77"/>
                </a:cubicBezTo>
                <a:cubicBezTo>
                  <a:pt x="51" y="78"/>
                  <a:pt x="51" y="78"/>
                  <a:pt x="51" y="78"/>
                </a:cubicBezTo>
                <a:cubicBezTo>
                  <a:pt x="51" y="78"/>
                  <a:pt x="51" y="78"/>
                  <a:pt x="51" y="78"/>
                </a:cubicBezTo>
                <a:cubicBezTo>
                  <a:pt x="52" y="78"/>
                  <a:pt x="52" y="78"/>
                  <a:pt x="52" y="79"/>
                </a:cubicBezTo>
                <a:cubicBezTo>
                  <a:pt x="52" y="79"/>
                  <a:pt x="52" y="80"/>
                  <a:pt x="53" y="80"/>
                </a:cubicBezTo>
                <a:cubicBezTo>
                  <a:pt x="53" y="80"/>
                  <a:pt x="53" y="80"/>
                  <a:pt x="53" y="80"/>
                </a:cubicBezTo>
                <a:cubicBezTo>
                  <a:pt x="53" y="81"/>
                  <a:pt x="53" y="81"/>
                  <a:pt x="53" y="81"/>
                </a:cubicBezTo>
                <a:cubicBezTo>
                  <a:pt x="53" y="82"/>
                  <a:pt x="55" y="84"/>
                  <a:pt x="56" y="86"/>
                </a:cubicBezTo>
                <a:cubicBezTo>
                  <a:pt x="58" y="89"/>
                  <a:pt x="61" y="94"/>
                  <a:pt x="64" y="95"/>
                </a:cubicBezTo>
                <a:cubicBezTo>
                  <a:pt x="65" y="96"/>
                  <a:pt x="66" y="94"/>
                  <a:pt x="68" y="94"/>
                </a:cubicBezTo>
                <a:cubicBezTo>
                  <a:pt x="69" y="94"/>
                  <a:pt x="72" y="94"/>
                  <a:pt x="74" y="94"/>
                </a:cubicBezTo>
                <a:cubicBezTo>
                  <a:pt x="77" y="93"/>
                  <a:pt x="81" y="93"/>
                  <a:pt x="84" y="92"/>
                </a:cubicBezTo>
                <a:cubicBezTo>
                  <a:pt x="87" y="92"/>
                  <a:pt x="90" y="91"/>
                  <a:pt x="93" y="90"/>
                </a:cubicBezTo>
                <a:cubicBezTo>
                  <a:pt x="93" y="90"/>
                  <a:pt x="93" y="90"/>
                  <a:pt x="93" y="90"/>
                </a:cubicBezTo>
                <a:cubicBezTo>
                  <a:pt x="94" y="89"/>
                  <a:pt x="95" y="89"/>
                  <a:pt x="96" y="89"/>
                </a:cubicBezTo>
                <a:cubicBezTo>
                  <a:pt x="96" y="90"/>
                  <a:pt x="96" y="90"/>
                  <a:pt x="96" y="90"/>
                </a:cubicBezTo>
                <a:cubicBezTo>
                  <a:pt x="99" y="90"/>
                  <a:pt x="102" y="91"/>
                  <a:pt x="105" y="92"/>
                </a:cubicBezTo>
                <a:cubicBezTo>
                  <a:pt x="106" y="93"/>
                  <a:pt x="108" y="96"/>
                  <a:pt x="110" y="96"/>
                </a:cubicBezTo>
                <a:cubicBezTo>
                  <a:pt x="111" y="95"/>
                  <a:pt x="111" y="95"/>
                  <a:pt x="111" y="95"/>
                </a:cubicBezTo>
                <a:cubicBezTo>
                  <a:pt x="111" y="95"/>
                  <a:pt x="111" y="95"/>
                  <a:pt x="111" y="95"/>
                </a:cubicBezTo>
                <a:cubicBezTo>
                  <a:pt x="112" y="95"/>
                  <a:pt x="112" y="95"/>
                  <a:pt x="112" y="95"/>
                </a:cubicBezTo>
                <a:cubicBezTo>
                  <a:pt x="112" y="94"/>
                  <a:pt x="112" y="94"/>
                  <a:pt x="112" y="93"/>
                </a:cubicBezTo>
                <a:cubicBezTo>
                  <a:pt x="112" y="92"/>
                  <a:pt x="112" y="92"/>
                  <a:pt x="112" y="92"/>
                </a:cubicBezTo>
                <a:moveTo>
                  <a:pt x="61" y="38"/>
                </a:moveTo>
                <a:cubicBezTo>
                  <a:pt x="61" y="37"/>
                  <a:pt x="61" y="37"/>
                  <a:pt x="61" y="36"/>
                </a:cubicBezTo>
                <a:cubicBezTo>
                  <a:pt x="61" y="35"/>
                  <a:pt x="61" y="35"/>
                  <a:pt x="61" y="35"/>
                </a:cubicBezTo>
                <a:cubicBezTo>
                  <a:pt x="62" y="35"/>
                  <a:pt x="63" y="36"/>
                  <a:pt x="64" y="36"/>
                </a:cubicBezTo>
                <a:cubicBezTo>
                  <a:pt x="65" y="37"/>
                  <a:pt x="67" y="37"/>
                  <a:pt x="68" y="38"/>
                </a:cubicBezTo>
                <a:cubicBezTo>
                  <a:pt x="67" y="42"/>
                  <a:pt x="68" y="46"/>
                  <a:pt x="66" y="50"/>
                </a:cubicBezTo>
                <a:cubicBezTo>
                  <a:pt x="66" y="51"/>
                  <a:pt x="65" y="54"/>
                  <a:pt x="63" y="55"/>
                </a:cubicBezTo>
                <a:cubicBezTo>
                  <a:pt x="62" y="56"/>
                  <a:pt x="61" y="56"/>
                  <a:pt x="60" y="57"/>
                </a:cubicBezTo>
                <a:cubicBezTo>
                  <a:pt x="60" y="57"/>
                  <a:pt x="60" y="57"/>
                  <a:pt x="60" y="57"/>
                </a:cubicBezTo>
                <a:cubicBezTo>
                  <a:pt x="60" y="56"/>
                  <a:pt x="59" y="55"/>
                  <a:pt x="59" y="55"/>
                </a:cubicBezTo>
                <a:cubicBezTo>
                  <a:pt x="60" y="55"/>
                  <a:pt x="60" y="55"/>
                  <a:pt x="60" y="55"/>
                </a:cubicBezTo>
                <a:cubicBezTo>
                  <a:pt x="59" y="50"/>
                  <a:pt x="59" y="43"/>
                  <a:pt x="61" y="38"/>
                </a:cubicBezTo>
              </a:path>
            </a:pathLst>
          </a:custGeom>
          <a:solidFill>
            <a:srgbClr val="36A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Freeform 67"/>
          <p:cNvSpPr>
            <a:spLocks noEditPoints="1"/>
          </p:cNvSpPr>
          <p:nvPr/>
        </p:nvSpPr>
        <p:spPr bwMode="auto">
          <a:xfrm>
            <a:off x="5082858" y="1403667"/>
            <a:ext cx="436563" cy="473075"/>
          </a:xfrm>
          <a:custGeom>
            <a:avLst/>
            <a:gdLst>
              <a:gd name="T0" fmla="*/ 16 w 116"/>
              <a:gd name="T1" fmla="*/ 112 h 126"/>
              <a:gd name="T2" fmla="*/ 24 w 116"/>
              <a:gd name="T3" fmla="*/ 93 h 126"/>
              <a:gd name="T4" fmla="*/ 37 w 116"/>
              <a:gd name="T5" fmla="*/ 70 h 126"/>
              <a:gd name="T6" fmla="*/ 41 w 116"/>
              <a:gd name="T7" fmla="*/ 60 h 126"/>
              <a:gd name="T8" fmla="*/ 39 w 116"/>
              <a:gd name="T9" fmla="*/ 51 h 126"/>
              <a:gd name="T10" fmla="*/ 15 w 116"/>
              <a:gd name="T11" fmla="*/ 45 h 126"/>
              <a:gd name="T12" fmla="*/ 33 w 116"/>
              <a:gd name="T13" fmla="*/ 41 h 126"/>
              <a:gd name="T14" fmla="*/ 43 w 116"/>
              <a:gd name="T15" fmla="*/ 22 h 126"/>
              <a:gd name="T16" fmla="*/ 37 w 116"/>
              <a:gd name="T17" fmla="*/ 13 h 126"/>
              <a:gd name="T18" fmla="*/ 40 w 116"/>
              <a:gd name="T19" fmla="*/ 3 h 126"/>
              <a:gd name="T20" fmla="*/ 54 w 116"/>
              <a:gd name="T21" fmla="*/ 17 h 126"/>
              <a:gd name="T22" fmla="*/ 62 w 116"/>
              <a:gd name="T23" fmla="*/ 21 h 126"/>
              <a:gd name="T24" fmla="*/ 78 w 116"/>
              <a:gd name="T25" fmla="*/ 34 h 126"/>
              <a:gd name="T26" fmla="*/ 70 w 116"/>
              <a:gd name="T27" fmla="*/ 65 h 126"/>
              <a:gd name="T28" fmla="*/ 65 w 116"/>
              <a:gd name="T29" fmla="*/ 72 h 126"/>
              <a:gd name="T30" fmla="*/ 71 w 116"/>
              <a:gd name="T31" fmla="*/ 84 h 126"/>
              <a:gd name="T32" fmla="*/ 95 w 116"/>
              <a:gd name="T33" fmla="*/ 83 h 126"/>
              <a:gd name="T34" fmla="*/ 110 w 116"/>
              <a:gd name="T35" fmla="*/ 85 h 126"/>
              <a:gd name="T36" fmla="*/ 113 w 116"/>
              <a:gd name="T37" fmla="*/ 98 h 126"/>
              <a:gd name="T38" fmla="*/ 95 w 116"/>
              <a:gd name="T39" fmla="*/ 93 h 126"/>
              <a:gd name="T40" fmla="*/ 65 w 116"/>
              <a:gd name="T41" fmla="*/ 98 h 126"/>
              <a:gd name="T42" fmla="*/ 52 w 116"/>
              <a:gd name="T43" fmla="*/ 81 h 126"/>
              <a:gd name="T44" fmla="*/ 29 w 116"/>
              <a:gd name="T45" fmla="*/ 110 h 126"/>
              <a:gd name="T46" fmla="*/ 24 w 116"/>
              <a:gd name="T47" fmla="*/ 122 h 126"/>
              <a:gd name="T48" fmla="*/ 19 w 116"/>
              <a:gd name="T49" fmla="*/ 123 h 126"/>
              <a:gd name="T50" fmla="*/ 21 w 116"/>
              <a:gd name="T51" fmla="*/ 116 h 126"/>
              <a:gd name="T52" fmla="*/ 39 w 116"/>
              <a:gd name="T53" fmla="*/ 86 h 126"/>
              <a:gd name="T54" fmla="*/ 52 w 116"/>
              <a:gd name="T55" fmla="*/ 76 h 126"/>
              <a:gd name="T56" fmla="*/ 58 w 116"/>
              <a:gd name="T57" fmla="*/ 84 h 126"/>
              <a:gd name="T58" fmla="*/ 77 w 116"/>
              <a:gd name="T59" fmla="*/ 93 h 126"/>
              <a:gd name="T60" fmla="*/ 109 w 116"/>
              <a:gd name="T61" fmla="*/ 93 h 126"/>
              <a:gd name="T62" fmla="*/ 103 w 116"/>
              <a:gd name="T63" fmla="*/ 83 h 126"/>
              <a:gd name="T64" fmla="*/ 95 w 116"/>
              <a:gd name="T65" fmla="*/ 87 h 126"/>
              <a:gd name="T66" fmla="*/ 71 w 116"/>
              <a:gd name="T67" fmla="*/ 88 h 126"/>
              <a:gd name="T68" fmla="*/ 62 w 116"/>
              <a:gd name="T69" fmla="*/ 74 h 126"/>
              <a:gd name="T70" fmla="*/ 60 w 116"/>
              <a:gd name="T71" fmla="*/ 67 h 126"/>
              <a:gd name="T72" fmla="*/ 65 w 116"/>
              <a:gd name="T73" fmla="*/ 62 h 126"/>
              <a:gd name="T74" fmla="*/ 76 w 116"/>
              <a:gd name="T75" fmla="*/ 38 h 126"/>
              <a:gd name="T76" fmla="*/ 64 w 116"/>
              <a:gd name="T77" fmla="*/ 28 h 126"/>
              <a:gd name="T78" fmla="*/ 52 w 116"/>
              <a:gd name="T79" fmla="*/ 21 h 126"/>
              <a:gd name="T80" fmla="*/ 48 w 116"/>
              <a:gd name="T81" fmla="*/ 3 h 126"/>
              <a:gd name="T82" fmla="*/ 41 w 116"/>
              <a:gd name="T83" fmla="*/ 14 h 126"/>
              <a:gd name="T84" fmla="*/ 45 w 116"/>
              <a:gd name="T85" fmla="*/ 17 h 126"/>
              <a:gd name="T86" fmla="*/ 44 w 116"/>
              <a:gd name="T87" fmla="*/ 26 h 126"/>
              <a:gd name="T88" fmla="*/ 36 w 116"/>
              <a:gd name="T89" fmla="*/ 44 h 126"/>
              <a:gd name="T90" fmla="*/ 21 w 116"/>
              <a:gd name="T91" fmla="*/ 39 h 126"/>
              <a:gd name="T92" fmla="*/ 37 w 116"/>
              <a:gd name="T93" fmla="*/ 48 h 126"/>
              <a:gd name="T94" fmla="*/ 43 w 116"/>
              <a:gd name="T95" fmla="*/ 46 h 126"/>
              <a:gd name="T96" fmla="*/ 42 w 116"/>
              <a:gd name="T97" fmla="*/ 68 h 126"/>
              <a:gd name="T98" fmla="*/ 29 w 116"/>
              <a:gd name="T99" fmla="*/ 87 h 126"/>
              <a:gd name="T100" fmla="*/ 20 w 116"/>
              <a:gd name="T101" fmla="*/ 113 h 126"/>
              <a:gd name="T102" fmla="*/ 4 w 116"/>
              <a:gd name="T103" fmla="*/ 122 h 126"/>
              <a:gd name="T104" fmla="*/ 60 w 116"/>
              <a:gd name="T105" fmla="*/ 55 h 126"/>
              <a:gd name="T106" fmla="*/ 66 w 116"/>
              <a:gd name="T107" fmla="*/ 35 h 126"/>
              <a:gd name="T108" fmla="*/ 67 w 116"/>
              <a:gd name="T109" fmla="*/ 58 h 126"/>
              <a:gd name="T110" fmla="*/ 64 w 116"/>
              <a:gd name="T111" fmla="*/ 55 h 126"/>
              <a:gd name="T112" fmla="*/ 65 w 116"/>
              <a:gd name="T113" fmla="*/ 39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16" h="126">
                <a:moveTo>
                  <a:pt x="10" y="126"/>
                </a:moveTo>
                <a:cubicBezTo>
                  <a:pt x="9" y="126"/>
                  <a:pt x="7" y="126"/>
                  <a:pt x="5" y="126"/>
                </a:cubicBezTo>
                <a:cubicBezTo>
                  <a:pt x="4" y="126"/>
                  <a:pt x="3" y="125"/>
                  <a:pt x="2" y="125"/>
                </a:cubicBezTo>
                <a:cubicBezTo>
                  <a:pt x="0" y="123"/>
                  <a:pt x="0" y="122"/>
                  <a:pt x="0" y="120"/>
                </a:cubicBezTo>
                <a:cubicBezTo>
                  <a:pt x="0" y="117"/>
                  <a:pt x="4" y="116"/>
                  <a:pt x="7" y="116"/>
                </a:cubicBezTo>
                <a:cubicBezTo>
                  <a:pt x="7" y="116"/>
                  <a:pt x="8" y="116"/>
                  <a:pt x="8" y="116"/>
                </a:cubicBezTo>
                <a:cubicBezTo>
                  <a:pt x="11" y="115"/>
                  <a:pt x="13" y="114"/>
                  <a:pt x="16" y="112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6" y="111"/>
                  <a:pt x="17" y="111"/>
                  <a:pt x="17" y="110"/>
                </a:cubicBezTo>
                <a:cubicBezTo>
                  <a:pt x="17" y="110"/>
                  <a:pt x="17" y="109"/>
                  <a:pt x="18" y="109"/>
                </a:cubicBezTo>
                <a:cubicBezTo>
                  <a:pt x="18" y="109"/>
                  <a:pt x="18" y="109"/>
                  <a:pt x="18" y="109"/>
                </a:cubicBezTo>
                <a:cubicBezTo>
                  <a:pt x="18" y="109"/>
                  <a:pt x="18" y="108"/>
                  <a:pt x="18" y="108"/>
                </a:cubicBezTo>
                <a:cubicBezTo>
                  <a:pt x="19" y="106"/>
                  <a:pt x="19" y="105"/>
                  <a:pt x="20" y="103"/>
                </a:cubicBezTo>
                <a:cubicBezTo>
                  <a:pt x="21" y="100"/>
                  <a:pt x="23" y="97"/>
                  <a:pt x="24" y="93"/>
                </a:cubicBezTo>
                <a:cubicBezTo>
                  <a:pt x="24" y="92"/>
                  <a:pt x="24" y="91"/>
                  <a:pt x="24" y="89"/>
                </a:cubicBezTo>
                <a:cubicBezTo>
                  <a:pt x="25" y="88"/>
                  <a:pt x="25" y="87"/>
                  <a:pt x="25" y="86"/>
                </a:cubicBezTo>
                <a:cubicBezTo>
                  <a:pt x="26" y="82"/>
                  <a:pt x="29" y="80"/>
                  <a:pt x="31" y="78"/>
                </a:cubicBezTo>
                <a:cubicBezTo>
                  <a:pt x="32" y="77"/>
                  <a:pt x="32" y="77"/>
                  <a:pt x="32" y="77"/>
                </a:cubicBezTo>
                <a:cubicBezTo>
                  <a:pt x="33" y="76"/>
                  <a:pt x="34" y="74"/>
                  <a:pt x="35" y="72"/>
                </a:cubicBezTo>
                <a:cubicBezTo>
                  <a:pt x="36" y="72"/>
                  <a:pt x="36" y="71"/>
                  <a:pt x="37" y="70"/>
                </a:cubicBezTo>
                <a:cubicBezTo>
                  <a:pt x="37" y="70"/>
                  <a:pt x="37" y="70"/>
                  <a:pt x="37" y="70"/>
                </a:cubicBezTo>
                <a:cubicBezTo>
                  <a:pt x="37" y="70"/>
                  <a:pt x="37" y="69"/>
                  <a:pt x="37" y="69"/>
                </a:cubicBezTo>
                <a:cubicBezTo>
                  <a:pt x="38" y="68"/>
                  <a:pt x="38" y="67"/>
                  <a:pt x="39" y="66"/>
                </a:cubicBezTo>
                <a:cubicBezTo>
                  <a:pt x="40" y="65"/>
                  <a:pt x="40" y="65"/>
                  <a:pt x="41" y="64"/>
                </a:cubicBezTo>
                <a:cubicBezTo>
                  <a:pt x="42" y="63"/>
                  <a:pt x="42" y="63"/>
                  <a:pt x="43" y="62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2" y="61"/>
                  <a:pt x="41" y="61"/>
                  <a:pt x="41" y="60"/>
                </a:cubicBezTo>
                <a:cubicBezTo>
                  <a:pt x="40" y="58"/>
                  <a:pt x="40" y="53"/>
                  <a:pt x="40" y="52"/>
                </a:cubicBezTo>
                <a:cubicBezTo>
                  <a:pt x="40" y="52"/>
                  <a:pt x="40" y="51"/>
                  <a:pt x="40" y="51"/>
                </a:cubicBezTo>
                <a:cubicBezTo>
                  <a:pt x="40" y="50"/>
                  <a:pt x="40" y="50"/>
                  <a:pt x="40" y="50"/>
                </a:cubicBezTo>
                <a:cubicBezTo>
                  <a:pt x="40" y="50"/>
                  <a:pt x="40" y="50"/>
                  <a:pt x="40" y="50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1"/>
                  <a:pt x="39" y="51"/>
                  <a:pt x="39" y="51"/>
                </a:cubicBezTo>
                <a:cubicBezTo>
                  <a:pt x="38" y="51"/>
                  <a:pt x="37" y="52"/>
                  <a:pt x="37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3" y="51"/>
                  <a:pt x="30" y="51"/>
                  <a:pt x="27" y="49"/>
                </a:cubicBezTo>
                <a:cubicBezTo>
                  <a:pt x="26" y="48"/>
                  <a:pt x="24" y="48"/>
                  <a:pt x="23" y="48"/>
                </a:cubicBezTo>
                <a:cubicBezTo>
                  <a:pt x="22" y="48"/>
                  <a:pt x="22" y="48"/>
                  <a:pt x="22" y="48"/>
                </a:cubicBezTo>
                <a:cubicBezTo>
                  <a:pt x="20" y="47"/>
                  <a:pt x="17" y="47"/>
                  <a:pt x="15" y="45"/>
                </a:cubicBezTo>
                <a:cubicBezTo>
                  <a:pt x="13" y="42"/>
                  <a:pt x="16" y="38"/>
                  <a:pt x="18" y="36"/>
                </a:cubicBezTo>
                <a:cubicBezTo>
                  <a:pt x="18" y="36"/>
                  <a:pt x="19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5" y="37"/>
                  <a:pt x="25" y="38"/>
                  <a:pt x="26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7" y="41"/>
                  <a:pt x="29" y="41"/>
                  <a:pt x="32" y="41"/>
                </a:cubicBezTo>
                <a:cubicBezTo>
                  <a:pt x="32" y="41"/>
                  <a:pt x="33" y="41"/>
                  <a:pt x="33" y="41"/>
                </a:cubicBezTo>
                <a:cubicBezTo>
                  <a:pt x="34" y="38"/>
                  <a:pt x="35" y="35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1"/>
                  <a:pt x="37" y="30"/>
                  <a:pt x="37" y="29"/>
                </a:cubicBezTo>
                <a:cubicBezTo>
                  <a:pt x="37" y="28"/>
                  <a:pt x="37" y="28"/>
                  <a:pt x="37" y="28"/>
                </a:cubicBezTo>
                <a:cubicBezTo>
                  <a:pt x="38" y="25"/>
                  <a:pt x="40" y="23"/>
                  <a:pt x="42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0"/>
                  <a:pt x="42" y="20"/>
                  <a:pt x="42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0" y="20"/>
                  <a:pt x="40" y="20"/>
                </a:cubicBezTo>
                <a:cubicBezTo>
                  <a:pt x="37" y="19"/>
                  <a:pt x="37" y="17"/>
                  <a:pt x="37" y="16"/>
                </a:cubicBezTo>
                <a:cubicBezTo>
                  <a:pt x="37" y="15"/>
                  <a:pt x="37" y="15"/>
                  <a:pt x="37" y="14"/>
                </a:cubicBezTo>
                <a:cubicBezTo>
                  <a:pt x="37" y="14"/>
                  <a:pt x="37" y="14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6" y="12"/>
                </a:cubicBezTo>
                <a:cubicBezTo>
                  <a:pt x="36" y="10"/>
                  <a:pt x="37" y="9"/>
                  <a:pt x="38" y="9"/>
                </a:cubicBezTo>
                <a:cubicBezTo>
                  <a:pt x="38" y="9"/>
                  <a:pt x="38" y="8"/>
                  <a:pt x="38" y="8"/>
                </a:cubicBezTo>
                <a:cubicBezTo>
                  <a:pt x="38" y="8"/>
                  <a:pt x="38" y="8"/>
                  <a:pt x="38" y="7"/>
                </a:cubicBezTo>
                <a:cubicBezTo>
                  <a:pt x="38" y="6"/>
                  <a:pt x="38" y="4"/>
                  <a:pt x="39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1"/>
                  <a:pt x="42" y="0"/>
                  <a:pt x="47" y="0"/>
                </a:cubicBezTo>
                <a:cubicBezTo>
                  <a:pt x="47" y="0"/>
                  <a:pt x="48" y="0"/>
                  <a:pt x="48" y="0"/>
                </a:cubicBezTo>
                <a:cubicBezTo>
                  <a:pt x="50" y="0"/>
                  <a:pt x="51" y="1"/>
                  <a:pt x="53" y="1"/>
                </a:cubicBezTo>
                <a:cubicBezTo>
                  <a:pt x="54" y="3"/>
                  <a:pt x="55" y="4"/>
                  <a:pt x="55" y="6"/>
                </a:cubicBezTo>
                <a:cubicBezTo>
                  <a:pt x="56" y="8"/>
                  <a:pt x="56" y="11"/>
                  <a:pt x="54" y="14"/>
                </a:cubicBezTo>
                <a:cubicBezTo>
                  <a:pt x="53" y="15"/>
                  <a:pt x="53" y="16"/>
                  <a:pt x="53" y="16"/>
                </a:cubicBezTo>
                <a:cubicBezTo>
                  <a:pt x="53" y="16"/>
                  <a:pt x="53" y="17"/>
                  <a:pt x="54" y="17"/>
                </a:cubicBezTo>
                <a:cubicBezTo>
                  <a:pt x="54" y="17"/>
                  <a:pt x="54" y="17"/>
                  <a:pt x="54" y="17"/>
                </a:cubicBezTo>
                <a:cubicBezTo>
                  <a:pt x="54" y="17"/>
                  <a:pt x="54" y="17"/>
                  <a:pt x="54" y="17"/>
                </a:cubicBezTo>
                <a:cubicBezTo>
                  <a:pt x="55" y="17"/>
                  <a:pt x="56" y="18"/>
                  <a:pt x="58" y="18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1"/>
                  <a:pt x="61" y="21"/>
                  <a:pt x="61" y="21"/>
                </a:cubicBezTo>
                <a:cubicBezTo>
                  <a:pt x="62" y="21"/>
                  <a:pt x="62" y="21"/>
                  <a:pt x="62" y="21"/>
                </a:cubicBezTo>
                <a:cubicBezTo>
                  <a:pt x="64" y="22"/>
                  <a:pt x="65" y="24"/>
                  <a:pt x="66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6"/>
                  <a:pt x="67" y="26"/>
                  <a:pt x="67" y="26"/>
                </a:cubicBezTo>
                <a:cubicBezTo>
                  <a:pt x="68" y="26"/>
                  <a:pt x="69" y="27"/>
                  <a:pt x="70" y="27"/>
                </a:cubicBezTo>
                <a:cubicBezTo>
                  <a:pt x="72" y="28"/>
                  <a:pt x="75" y="31"/>
                  <a:pt x="76" y="32"/>
                </a:cubicBezTo>
                <a:cubicBezTo>
                  <a:pt x="76" y="33"/>
                  <a:pt x="77" y="33"/>
                  <a:pt x="77" y="33"/>
                </a:cubicBezTo>
                <a:cubicBezTo>
                  <a:pt x="78" y="34"/>
                  <a:pt x="78" y="34"/>
                  <a:pt x="78" y="34"/>
                </a:cubicBezTo>
                <a:cubicBezTo>
                  <a:pt x="78" y="34"/>
                  <a:pt x="78" y="34"/>
                  <a:pt x="78" y="34"/>
                </a:cubicBezTo>
                <a:cubicBezTo>
                  <a:pt x="79" y="35"/>
                  <a:pt x="79" y="35"/>
                  <a:pt x="79" y="36"/>
                </a:cubicBezTo>
                <a:cubicBezTo>
                  <a:pt x="80" y="37"/>
                  <a:pt x="80" y="38"/>
                  <a:pt x="80" y="39"/>
                </a:cubicBezTo>
                <a:cubicBezTo>
                  <a:pt x="79" y="43"/>
                  <a:pt x="77" y="48"/>
                  <a:pt x="75" y="53"/>
                </a:cubicBezTo>
                <a:cubicBezTo>
                  <a:pt x="73" y="54"/>
                  <a:pt x="73" y="56"/>
                  <a:pt x="72" y="59"/>
                </a:cubicBezTo>
                <a:cubicBezTo>
                  <a:pt x="72" y="59"/>
                  <a:pt x="72" y="60"/>
                  <a:pt x="72" y="60"/>
                </a:cubicBezTo>
                <a:cubicBezTo>
                  <a:pt x="72" y="62"/>
                  <a:pt x="72" y="64"/>
                  <a:pt x="70" y="65"/>
                </a:cubicBezTo>
                <a:cubicBezTo>
                  <a:pt x="69" y="67"/>
                  <a:pt x="67" y="66"/>
                  <a:pt x="66" y="66"/>
                </a:cubicBezTo>
                <a:cubicBezTo>
                  <a:pt x="65" y="66"/>
                  <a:pt x="65" y="66"/>
                  <a:pt x="65" y="66"/>
                </a:cubicBezTo>
                <a:cubicBezTo>
                  <a:pt x="65" y="66"/>
                  <a:pt x="64" y="67"/>
                  <a:pt x="64" y="68"/>
                </a:cubicBezTo>
                <a:cubicBezTo>
                  <a:pt x="64" y="68"/>
                  <a:pt x="64" y="68"/>
                  <a:pt x="64" y="68"/>
                </a:cubicBezTo>
                <a:cubicBezTo>
                  <a:pt x="64" y="69"/>
                  <a:pt x="64" y="69"/>
                  <a:pt x="64" y="69"/>
                </a:cubicBezTo>
                <a:cubicBezTo>
                  <a:pt x="64" y="69"/>
                  <a:pt x="65" y="70"/>
                  <a:pt x="65" y="70"/>
                </a:cubicBezTo>
                <a:cubicBezTo>
                  <a:pt x="65" y="71"/>
                  <a:pt x="66" y="71"/>
                  <a:pt x="65" y="72"/>
                </a:cubicBezTo>
                <a:cubicBezTo>
                  <a:pt x="66" y="72"/>
                  <a:pt x="66" y="72"/>
                  <a:pt x="66" y="72"/>
                </a:cubicBezTo>
                <a:cubicBezTo>
                  <a:pt x="66" y="72"/>
                  <a:pt x="66" y="73"/>
                  <a:pt x="66" y="73"/>
                </a:cubicBezTo>
                <a:cubicBezTo>
                  <a:pt x="67" y="74"/>
                  <a:pt x="67" y="75"/>
                  <a:pt x="68" y="76"/>
                </a:cubicBezTo>
                <a:cubicBezTo>
                  <a:pt x="68" y="77"/>
                  <a:pt x="68" y="77"/>
                  <a:pt x="68" y="77"/>
                </a:cubicBezTo>
                <a:cubicBezTo>
                  <a:pt x="69" y="78"/>
                  <a:pt x="69" y="80"/>
                  <a:pt x="70" y="80"/>
                </a:cubicBezTo>
                <a:cubicBezTo>
                  <a:pt x="70" y="81"/>
                  <a:pt x="70" y="82"/>
                  <a:pt x="71" y="82"/>
                </a:cubicBezTo>
                <a:cubicBezTo>
                  <a:pt x="71" y="83"/>
                  <a:pt x="71" y="84"/>
                  <a:pt x="71" y="84"/>
                </a:cubicBezTo>
                <a:cubicBezTo>
                  <a:pt x="73" y="84"/>
                  <a:pt x="74" y="84"/>
                  <a:pt x="74" y="83"/>
                </a:cubicBezTo>
                <a:cubicBezTo>
                  <a:pt x="76" y="83"/>
                  <a:pt x="78" y="82"/>
                  <a:pt x="80" y="82"/>
                </a:cubicBezTo>
                <a:cubicBezTo>
                  <a:pt x="82" y="82"/>
                  <a:pt x="84" y="83"/>
                  <a:pt x="86" y="83"/>
                </a:cubicBezTo>
                <a:cubicBezTo>
                  <a:pt x="88" y="83"/>
                  <a:pt x="90" y="83"/>
                  <a:pt x="93" y="83"/>
                </a:cubicBezTo>
                <a:cubicBezTo>
                  <a:pt x="93" y="83"/>
                  <a:pt x="93" y="83"/>
                  <a:pt x="94" y="83"/>
                </a:cubicBezTo>
                <a:cubicBezTo>
                  <a:pt x="94" y="83"/>
                  <a:pt x="94" y="83"/>
                  <a:pt x="94" y="83"/>
                </a:cubicBezTo>
                <a:cubicBezTo>
                  <a:pt x="95" y="83"/>
                  <a:pt x="95" y="83"/>
                  <a:pt x="95" y="83"/>
                </a:cubicBezTo>
                <a:cubicBezTo>
                  <a:pt x="96" y="82"/>
                  <a:pt x="96" y="82"/>
                  <a:pt x="96" y="82"/>
                </a:cubicBezTo>
                <a:cubicBezTo>
                  <a:pt x="96" y="82"/>
                  <a:pt x="96" y="82"/>
                  <a:pt x="97" y="81"/>
                </a:cubicBezTo>
                <a:cubicBezTo>
                  <a:pt x="98" y="81"/>
                  <a:pt x="99" y="80"/>
                  <a:pt x="100" y="80"/>
                </a:cubicBezTo>
                <a:cubicBezTo>
                  <a:pt x="100" y="79"/>
                  <a:pt x="101" y="79"/>
                  <a:pt x="103" y="79"/>
                </a:cubicBezTo>
                <a:cubicBezTo>
                  <a:pt x="104" y="79"/>
                  <a:pt x="105" y="80"/>
                  <a:pt x="106" y="81"/>
                </a:cubicBezTo>
                <a:cubicBezTo>
                  <a:pt x="106" y="81"/>
                  <a:pt x="106" y="81"/>
                  <a:pt x="106" y="81"/>
                </a:cubicBezTo>
                <a:cubicBezTo>
                  <a:pt x="108" y="83"/>
                  <a:pt x="109" y="84"/>
                  <a:pt x="110" y="85"/>
                </a:cubicBezTo>
                <a:cubicBezTo>
                  <a:pt x="112" y="87"/>
                  <a:pt x="114" y="89"/>
                  <a:pt x="115" y="91"/>
                </a:cubicBezTo>
                <a:cubicBezTo>
                  <a:pt x="115" y="91"/>
                  <a:pt x="115" y="92"/>
                  <a:pt x="116" y="93"/>
                </a:cubicBezTo>
                <a:cubicBezTo>
                  <a:pt x="116" y="93"/>
                  <a:pt x="116" y="93"/>
                  <a:pt x="116" y="93"/>
                </a:cubicBezTo>
                <a:cubicBezTo>
                  <a:pt x="116" y="95"/>
                  <a:pt x="116" y="96"/>
                  <a:pt x="115" y="97"/>
                </a:cubicBezTo>
                <a:cubicBezTo>
                  <a:pt x="114" y="97"/>
                  <a:pt x="114" y="97"/>
                  <a:pt x="114" y="97"/>
                </a:cubicBezTo>
                <a:cubicBezTo>
                  <a:pt x="114" y="98"/>
                  <a:pt x="114" y="98"/>
                  <a:pt x="114" y="98"/>
                </a:cubicBezTo>
                <a:cubicBezTo>
                  <a:pt x="113" y="98"/>
                  <a:pt x="113" y="98"/>
                  <a:pt x="113" y="98"/>
                </a:cubicBezTo>
                <a:cubicBezTo>
                  <a:pt x="112" y="99"/>
                  <a:pt x="112" y="99"/>
                  <a:pt x="112" y="99"/>
                </a:cubicBezTo>
                <a:cubicBezTo>
                  <a:pt x="110" y="99"/>
                  <a:pt x="108" y="97"/>
                  <a:pt x="107" y="96"/>
                </a:cubicBezTo>
                <a:cubicBezTo>
                  <a:pt x="106" y="96"/>
                  <a:pt x="106" y="95"/>
                  <a:pt x="106" y="95"/>
                </a:cubicBezTo>
                <a:cubicBezTo>
                  <a:pt x="103" y="94"/>
                  <a:pt x="101" y="93"/>
                  <a:pt x="98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96" y="93"/>
                  <a:pt x="96" y="93"/>
                  <a:pt x="96" y="93"/>
                </a:cubicBezTo>
                <a:cubicBezTo>
                  <a:pt x="95" y="93"/>
                  <a:pt x="95" y="93"/>
                  <a:pt x="95" y="93"/>
                </a:cubicBezTo>
                <a:cubicBezTo>
                  <a:pt x="94" y="93"/>
                  <a:pt x="94" y="93"/>
                  <a:pt x="93" y="93"/>
                </a:cubicBezTo>
                <a:cubicBezTo>
                  <a:pt x="91" y="94"/>
                  <a:pt x="89" y="95"/>
                  <a:pt x="86" y="95"/>
                </a:cubicBezTo>
                <a:cubicBezTo>
                  <a:pt x="83" y="96"/>
                  <a:pt x="80" y="96"/>
                  <a:pt x="78" y="96"/>
                </a:cubicBezTo>
                <a:cubicBezTo>
                  <a:pt x="76" y="96"/>
                  <a:pt x="76" y="96"/>
                  <a:pt x="76" y="96"/>
                </a:cubicBezTo>
                <a:cubicBezTo>
                  <a:pt x="74" y="97"/>
                  <a:pt x="72" y="97"/>
                  <a:pt x="70" y="97"/>
                </a:cubicBezTo>
                <a:cubicBezTo>
                  <a:pt x="70" y="97"/>
                  <a:pt x="69" y="97"/>
                  <a:pt x="69" y="97"/>
                </a:cubicBezTo>
                <a:cubicBezTo>
                  <a:pt x="68" y="98"/>
                  <a:pt x="67" y="98"/>
                  <a:pt x="65" y="98"/>
                </a:cubicBezTo>
                <a:cubicBezTo>
                  <a:pt x="62" y="97"/>
                  <a:pt x="60" y="94"/>
                  <a:pt x="58" y="91"/>
                </a:cubicBezTo>
                <a:cubicBezTo>
                  <a:pt x="58" y="90"/>
                  <a:pt x="57" y="89"/>
                  <a:pt x="57" y="88"/>
                </a:cubicBezTo>
                <a:cubicBezTo>
                  <a:pt x="56" y="87"/>
                  <a:pt x="56" y="87"/>
                  <a:pt x="55" y="86"/>
                </a:cubicBezTo>
                <a:cubicBezTo>
                  <a:pt x="54" y="85"/>
                  <a:pt x="54" y="84"/>
                  <a:pt x="53" y="82"/>
                </a:cubicBezTo>
                <a:cubicBezTo>
                  <a:pt x="53" y="82"/>
                  <a:pt x="53" y="82"/>
                  <a:pt x="53" y="82"/>
                </a:cubicBezTo>
                <a:cubicBezTo>
                  <a:pt x="53" y="82"/>
                  <a:pt x="53" y="82"/>
                  <a:pt x="53" y="82"/>
                </a:cubicBezTo>
                <a:cubicBezTo>
                  <a:pt x="52" y="81"/>
                  <a:pt x="52" y="81"/>
                  <a:pt x="52" y="81"/>
                </a:cubicBezTo>
                <a:cubicBezTo>
                  <a:pt x="52" y="81"/>
                  <a:pt x="52" y="81"/>
                  <a:pt x="52" y="81"/>
                </a:cubicBezTo>
                <a:cubicBezTo>
                  <a:pt x="52" y="82"/>
                  <a:pt x="51" y="82"/>
                  <a:pt x="50" y="82"/>
                </a:cubicBezTo>
                <a:cubicBezTo>
                  <a:pt x="48" y="83"/>
                  <a:pt x="47" y="85"/>
                  <a:pt x="45" y="86"/>
                </a:cubicBezTo>
                <a:cubicBezTo>
                  <a:pt x="44" y="86"/>
                  <a:pt x="43" y="87"/>
                  <a:pt x="43" y="87"/>
                </a:cubicBezTo>
                <a:cubicBezTo>
                  <a:pt x="42" y="88"/>
                  <a:pt x="42" y="88"/>
                  <a:pt x="41" y="88"/>
                </a:cubicBezTo>
                <a:cubicBezTo>
                  <a:pt x="40" y="90"/>
                  <a:pt x="39" y="91"/>
                  <a:pt x="38" y="94"/>
                </a:cubicBezTo>
                <a:cubicBezTo>
                  <a:pt x="37" y="101"/>
                  <a:pt x="32" y="106"/>
                  <a:pt x="29" y="110"/>
                </a:cubicBezTo>
                <a:cubicBezTo>
                  <a:pt x="28" y="111"/>
                  <a:pt x="27" y="112"/>
                  <a:pt x="26" y="113"/>
                </a:cubicBezTo>
                <a:cubicBezTo>
                  <a:pt x="26" y="114"/>
                  <a:pt x="25" y="114"/>
                  <a:pt x="25" y="114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5" y="116"/>
                  <a:pt x="25" y="116"/>
                  <a:pt x="25" y="116"/>
                </a:cubicBezTo>
                <a:cubicBezTo>
                  <a:pt x="25" y="117"/>
                  <a:pt x="25" y="117"/>
                  <a:pt x="25" y="118"/>
                </a:cubicBezTo>
                <a:cubicBezTo>
                  <a:pt x="25" y="118"/>
                  <a:pt x="25" y="118"/>
                  <a:pt x="24" y="119"/>
                </a:cubicBezTo>
                <a:cubicBezTo>
                  <a:pt x="24" y="120"/>
                  <a:pt x="24" y="121"/>
                  <a:pt x="24" y="122"/>
                </a:cubicBezTo>
                <a:cubicBezTo>
                  <a:pt x="24" y="125"/>
                  <a:pt x="22" y="126"/>
                  <a:pt x="20" y="126"/>
                </a:cubicBezTo>
                <a:cubicBezTo>
                  <a:pt x="20" y="126"/>
                  <a:pt x="19" y="126"/>
                  <a:pt x="19" y="126"/>
                </a:cubicBezTo>
                <a:cubicBezTo>
                  <a:pt x="18" y="126"/>
                  <a:pt x="18" y="126"/>
                  <a:pt x="18" y="126"/>
                </a:cubicBezTo>
                <a:cubicBezTo>
                  <a:pt x="16" y="126"/>
                  <a:pt x="14" y="126"/>
                  <a:pt x="12" y="126"/>
                </a:cubicBezTo>
                <a:cubicBezTo>
                  <a:pt x="11" y="126"/>
                  <a:pt x="11" y="126"/>
                  <a:pt x="10" y="126"/>
                </a:cubicBezTo>
                <a:moveTo>
                  <a:pt x="16" y="122"/>
                </a:moveTo>
                <a:cubicBezTo>
                  <a:pt x="17" y="122"/>
                  <a:pt x="18" y="123"/>
                  <a:pt x="19" y="123"/>
                </a:cubicBezTo>
                <a:cubicBezTo>
                  <a:pt x="19" y="123"/>
                  <a:pt x="19" y="123"/>
                  <a:pt x="19" y="123"/>
                </a:cubicBezTo>
                <a:cubicBezTo>
                  <a:pt x="19" y="123"/>
                  <a:pt x="20" y="123"/>
                  <a:pt x="20" y="123"/>
                </a:cubicBezTo>
                <a:cubicBezTo>
                  <a:pt x="20" y="123"/>
                  <a:pt x="20" y="123"/>
                  <a:pt x="20" y="122"/>
                </a:cubicBezTo>
                <a:cubicBezTo>
                  <a:pt x="20" y="121"/>
                  <a:pt x="20" y="121"/>
                  <a:pt x="20" y="121"/>
                </a:cubicBezTo>
                <a:cubicBezTo>
                  <a:pt x="21" y="120"/>
                  <a:pt x="21" y="119"/>
                  <a:pt x="21" y="118"/>
                </a:cubicBezTo>
                <a:cubicBezTo>
                  <a:pt x="21" y="118"/>
                  <a:pt x="21" y="118"/>
                  <a:pt x="21" y="118"/>
                </a:cubicBezTo>
                <a:cubicBezTo>
                  <a:pt x="21" y="117"/>
                  <a:pt x="21" y="117"/>
                  <a:pt x="21" y="116"/>
                </a:cubicBezTo>
                <a:cubicBezTo>
                  <a:pt x="21" y="116"/>
                  <a:pt x="21" y="116"/>
                  <a:pt x="21" y="116"/>
                </a:cubicBezTo>
                <a:cubicBezTo>
                  <a:pt x="21" y="115"/>
                  <a:pt x="21" y="115"/>
                  <a:pt x="21" y="114"/>
                </a:cubicBezTo>
                <a:cubicBezTo>
                  <a:pt x="22" y="114"/>
                  <a:pt x="22" y="114"/>
                  <a:pt x="22" y="114"/>
                </a:cubicBezTo>
                <a:cubicBezTo>
                  <a:pt x="22" y="113"/>
                  <a:pt x="22" y="112"/>
                  <a:pt x="23" y="111"/>
                </a:cubicBezTo>
                <a:cubicBezTo>
                  <a:pt x="24" y="110"/>
                  <a:pt x="25" y="109"/>
                  <a:pt x="26" y="108"/>
                </a:cubicBezTo>
                <a:cubicBezTo>
                  <a:pt x="29" y="104"/>
                  <a:pt x="33" y="99"/>
                  <a:pt x="34" y="94"/>
                </a:cubicBezTo>
                <a:cubicBezTo>
                  <a:pt x="35" y="89"/>
                  <a:pt x="37" y="87"/>
                  <a:pt x="39" y="86"/>
                </a:cubicBezTo>
                <a:cubicBezTo>
                  <a:pt x="39" y="85"/>
                  <a:pt x="40" y="85"/>
                  <a:pt x="40" y="84"/>
                </a:cubicBezTo>
                <a:cubicBezTo>
                  <a:pt x="41" y="84"/>
                  <a:pt x="42" y="83"/>
                  <a:pt x="43" y="83"/>
                </a:cubicBezTo>
                <a:cubicBezTo>
                  <a:pt x="45" y="81"/>
                  <a:pt x="46" y="80"/>
                  <a:pt x="47" y="79"/>
                </a:cubicBezTo>
                <a:cubicBezTo>
                  <a:pt x="48" y="78"/>
                  <a:pt x="48" y="78"/>
                  <a:pt x="48" y="78"/>
                </a:cubicBezTo>
                <a:cubicBezTo>
                  <a:pt x="48" y="78"/>
                  <a:pt x="49" y="78"/>
                  <a:pt x="50" y="78"/>
                </a:cubicBezTo>
                <a:cubicBezTo>
                  <a:pt x="50" y="77"/>
                  <a:pt x="51" y="77"/>
                  <a:pt x="51" y="76"/>
                </a:cubicBezTo>
                <a:cubicBezTo>
                  <a:pt x="51" y="76"/>
                  <a:pt x="52" y="76"/>
                  <a:pt x="52" y="76"/>
                </a:cubicBezTo>
                <a:cubicBezTo>
                  <a:pt x="53" y="76"/>
                  <a:pt x="53" y="76"/>
                  <a:pt x="54" y="76"/>
                </a:cubicBezTo>
                <a:cubicBezTo>
                  <a:pt x="54" y="77"/>
                  <a:pt x="54" y="77"/>
                  <a:pt x="55" y="77"/>
                </a:cubicBezTo>
                <a:cubicBezTo>
                  <a:pt x="55" y="78"/>
                  <a:pt x="55" y="78"/>
                  <a:pt x="55" y="78"/>
                </a:cubicBezTo>
                <a:cubicBezTo>
                  <a:pt x="55" y="78"/>
                  <a:pt x="55" y="78"/>
                  <a:pt x="55" y="78"/>
                </a:cubicBezTo>
                <a:cubicBezTo>
                  <a:pt x="56" y="81"/>
                  <a:pt x="56" y="81"/>
                  <a:pt x="56" y="81"/>
                </a:cubicBezTo>
                <a:cubicBezTo>
                  <a:pt x="56" y="81"/>
                  <a:pt x="56" y="81"/>
                  <a:pt x="56" y="81"/>
                </a:cubicBezTo>
                <a:cubicBezTo>
                  <a:pt x="57" y="82"/>
                  <a:pt x="58" y="83"/>
                  <a:pt x="58" y="84"/>
                </a:cubicBezTo>
                <a:cubicBezTo>
                  <a:pt x="59" y="85"/>
                  <a:pt x="59" y="85"/>
                  <a:pt x="60" y="86"/>
                </a:cubicBezTo>
                <a:cubicBezTo>
                  <a:pt x="60" y="87"/>
                  <a:pt x="61" y="88"/>
                  <a:pt x="61" y="89"/>
                </a:cubicBezTo>
                <a:cubicBezTo>
                  <a:pt x="63" y="91"/>
                  <a:pt x="65" y="94"/>
                  <a:pt x="66" y="94"/>
                </a:cubicBezTo>
                <a:cubicBezTo>
                  <a:pt x="67" y="94"/>
                  <a:pt x="67" y="94"/>
                  <a:pt x="68" y="94"/>
                </a:cubicBezTo>
                <a:cubicBezTo>
                  <a:pt x="68" y="94"/>
                  <a:pt x="69" y="93"/>
                  <a:pt x="70" y="93"/>
                </a:cubicBezTo>
                <a:cubicBezTo>
                  <a:pt x="71" y="93"/>
                  <a:pt x="74" y="93"/>
                  <a:pt x="75" y="93"/>
                </a:cubicBezTo>
                <a:cubicBezTo>
                  <a:pt x="77" y="93"/>
                  <a:pt x="77" y="93"/>
                  <a:pt x="77" y="93"/>
                </a:cubicBezTo>
                <a:cubicBezTo>
                  <a:pt x="80" y="92"/>
                  <a:pt x="83" y="92"/>
                  <a:pt x="86" y="92"/>
                </a:cubicBezTo>
                <a:cubicBezTo>
                  <a:pt x="88" y="91"/>
                  <a:pt x="90" y="90"/>
                  <a:pt x="92" y="90"/>
                </a:cubicBezTo>
                <a:cubicBezTo>
                  <a:pt x="93" y="89"/>
                  <a:pt x="94" y="89"/>
                  <a:pt x="94" y="89"/>
                </a:cubicBezTo>
                <a:cubicBezTo>
                  <a:pt x="95" y="89"/>
                  <a:pt x="95" y="89"/>
                  <a:pt x="95" y="89"/>
                </a:cubicBezTo>
                <a:cubicBezTo>
                  <a:pt x="97" y="88"/>
                  <a:pt x="99" y="88"/>
                  <a:pt x="99" y="89"/>
                </a:cubicBezTo>
                <a:cubicBezTo>
                  <a:pt x="102" y="90"/>
                  <a:pt x="105" y="90"/>
                  <a:pt x="108" y="92"/>
                </a:cubicBezTo>
                <a:cubicBezTo>
                  <a:pt x="108" y="92"/>
                  <a:pt x="108" y="93"/>
                  <a:pt x="109" y="93"/>
                </a:cubicBezTo>
                <a:cubicBezTo>
                  <a:pt x="110" y="94"/>
                  <a:pt x="111" y="95"/>
                  <a:pt x="112" y="95"/>
                </a:cubicBezTo>
                <a:cubicBezTo>
                  <a:pt x="112" y="95"/>
                  <a:pt x="112" y="95"/>
                  <a:pt x="112" y="95"/>
                </a:cubicBezTo>
                <a:cubicBezTo>
                  <a:pt x="112" y="94"/>
                  <a:pt x="112" y="94"/>
                  <a:pt x="112" y="94"/>
                </a:cubicBezTo>
                <a:cubicBezTo>
                  <a:pt x="112" y="93"/>
                  <a:pt x="112" y="93"/>
                  <a:pt x="111" y="92"/>
                </a:cubicBezTo>
                <a:cubicBezTo>
                  <a:pt x="111" y="91"/>
                  <a:pt x="109" y="89"/>
                  <a:pt x="108" y="88"/>
                </a:cubicBezTo>
                <a:cubicBezTo>
                  <a:pt x="106" y="87"/>
                  <a:pt x="105" y="85"/>
                  <a:pt x="103" y="83"/>
                </a:cubicBezTo>
                <a:cubicBezTo>
                  <a:pt x="103" y="83"/>
                  <a:pt x="103" y="83"/>
                  <a:pt x="103" y="83"/>
                </a:cubicBezTo>
                <a:cubicBezTo>
                  <a:pt x="102" y="82"/>
                  <a:pt x="102" y="82"/>
                  <a:pt x="102" y="82"/>
                </a:cubicBezTo>
                <a:cubicBezTo>
                  <a:pt x="102" y="83"/>
                  <a:pt x="102" y="83"/>
                  <a:pt x="102" y="83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3"/>
                  <a:pt x="100" y="84"/>
                  <a:pt x="99" y="85"/>
                </a:cubicBezTo>
                <a:cubicBezTo>
                  <a:pt x="98" y="85"/>
                  <a:pt x="98" y="85"/>
                  <a:pt x="98" y="85"/>
                </a:cubicBezTo>
                <a:cubicBezTo>
                  <a:pt x="98" y="86"/>
                  <a:pt x="98" y="86"/>
                  <a:pt x="97" y="86"/>
                </a:cubicBezTo>
                <a:cubicBezTo>
                  <a:pt x="97" y="87"/>
                  <a:pt x="96" y="87"/>
                  <a:pt x="95" y="87"/>
                </a:cubicBezTo>
                <a:cubicBezTo>
                  <a:pt x="94" y="87"/>
                  <a:pt x="94" y="87"/>
                  <a:pt x="94" y="87"/>
                </a:cubicBezTo>
                <a:cubicBezTo>
                  <a:pt x="93" y="87"/>
                  <a:pt x="93" y="87"/>
                  <a:pt x="93" y="87"/>
                </a:cubicBezTo>
                <a:cubicBezTo>
                  <a:pt x="90" y="87"/>
                  <a:pt x="88" y="87"/>
                  <a:pt x="85" y="87"/>
                </a:cubicBezTo>
                <a:cubicBezTo>
                  <a:pt x="84" y="86"/>
                  <a:pt x="82" y="86"/>
                  <a:pt x="80" y="86"/>
                </a:cubicBezTo>
                <a:cubicBezTo>
                  <a:pt x="80" y="86"/>
                  <a:pt x="80" y="86"/>
                  <a:pt x="80" y="86"/>
                </a:cubicBezTo>
                <a:cubicBezTo>
                  <a:pt x="78" y="86"/>
                  <a:pt x="77" y="87"/>
                  <a:pt x="76" y="87"/>
                </a:cubicBezTo>
                <a:cubicBezTo>
                  <a:pt x="74" y="87"/>
                  <a:pt x="73" y="88"/>
                  <a:pt x="71" y="88"/>
                </a:cubicBezTo>
                <a:cubicBezTo>
                  <a:pt x="70" y="88"/>
                  <a:pt x="69" y="88"/>
                  <a:pt x="69" y="88"/>
                </a:cubicBezTo>
                <a:cubicBezTo>
                  <a:pt x="68" y="86"/>
                  <a:pt x="68" y="85"/>
                  <a:pt x="67" y="84"/>
                </a:cubicBezTo>
                <a:cubicBezTo>
                  <a:pt x="67" y="83"/>
                  <a:pt x="67" y="83"/>
                  <a:pt x="67" y="83"/>
                </a:cubicBezTo>
                <a:cubicBezTo>
                  <a:pt x="66" y="82"/>
                  <a:pt x="65" y="80"/>
                  <a:pt x="65" y="79"/>
                </a:cubicBezTo>
                <a:cubicBezTo>
                  <a:pt x="64" y="78"/>
                  <a:pt x="64" y="78"/>
                  <a:pt x="64" y="78"/>
                </a:cubicBezTo>
                <a:cubicBezTo>
                  <a:pt x="64" y="77"/>
                  <a:pt x="63" y="76"/>
                  <a:pt x="63" y="75"/>
                </a:cubicBezTo>
                <a:cubicBezTo>
                  <a:pt x="63" y="75"/>
                  <a:pt x="62" y="74"/>
                  <a:pt x="62" y="74"/>
                </a:cubicBezTo>
                <a:cubicBezTo>
                  <a:pt x="62" y="73"/>
                  <a:pt x="62" y="73"/>
                  <a:pt x="62" y="73"/>
                </a:cubicBezTo>
                <a:cubicBezTo>
                  <a:pt x="61" y="72"/>
                  <a:pt x="61" y="72"/>
                  <a:pt x="61" y="71"/>
                </a:cubicBezTo>
                <a:cubicBezTo>
                  <a:pt x="61" y="71"/>
                  <a:pt x="61" y="70"/>
                  <a:pt x="61" y="69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69"/>
                  <a:pt x="61" y="69"/>
                  <a:pt x="61" y="69"/>
                </a:cubicBezTo>
                <a:cubicBezTo>
                  <a:pt x="60" y="69"/>
                  <a:pt x="60" y="68"/>
                  <a:pt x="60" y="68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1" y="66"/>
                  <a:pt x="61" y="66"/>
                  <a:pt x="61" y="66"/>
                </a:cubicBezTo>
                <a:cubicBezTo>
                  <a:pt x="61" y="66"/>
                  <a:pt x="61" y="65"/>
                  <a:pt x="61" y="65"/>
                </a:cubicBezTo>
                <a:cubicBezTo>
                  <a:pt x="61" y="64"/>
                  <a:pt x="61" y="64"/>
                  <a:pt x="61" y="64"/>
                </a:cubicBezTo>
                <a:cubicBezTo>
                  <a:pt x="61" y="63"/>
                  <a:pt x="61" y="62"/>
                  <a:pt x="62" y="62"/>
                </a:cubicBezTo>
                <a:cubicBezTo>
                  <a:pt x="62" y="62"/>
                  <a:pt x="63" y="62"/>
                  <a:pt x="63" y="62"/>
                </a:cubicBezTo>
                <a:cubicBezTo>
                  <a:pt x="64" y="62"/>
                  <a:pt x="64" y="62"/>
                  <a:pt x="65" y="62"/>
                </a:cubicBezTo>
                <a:cubicBezTo>
                  <a:pt x="65" y="62"/>
                  <a:pt x="66" y="62"/>
                  <a:pt x="67" y="62"/>
                </a:cubicBezTo>
                <a:cubicBezTo>
                  <a:pt x="67" y="63"/>
                  <a:pt x="68" y="63"/>
                  <a:pt x="68" y="63"/>
                </a:cubicBezTo>
                <a:cubicBezTo>
                  <a:pt x="68" y="62"/>
                  <a:pt x="68" y="60"/>
                  <a:pt x="68" y="60"/>
                </a:cubicBezTo>
                <a:cubicBezTo>
                  <a:pt x="68" y="59"/>
                  <a:pt x="68" y="59"/>
                  <a:pt x="69" y="58"/>
                </a:cubicBezTo>
                <a:cubicBezTo>
                  <a:pt x="69" y="55"/>
                  <a:pt x="70" y="53"/>
                  <a:pt x="71" y="50"/>
                </a:cubicBezTo>
                <a:cubicBezTo>
                  <a:pt x="73" y="47"/>
                  <a:pt x="75" y="44"/>
                  <a:pt x="76" y="39"/>
                </a:cubicBezTo>
                <a:cubicBezTo>
                  <a:pt x="76" y="38"/>
                  <a:pt x="76" y="38"/>
                  <a:pt x="76" y="38"/>
                </a:cubicBezTo>
                <a:cubicBezTo>
                  <a:pt x="76" y="37"/>
                  <a:pt x="76" y="37"/>
                  <a:pt x="76" y="37"/>
                </a:cubicBezTo>
                <a:cubicBezTo>
                  <a:pt x="75" y="36"/>
                  <a:pt x="75" y="36"/>
                  <a:pt x="75" y="36"/>
                </a:cubicBezTo>
                <a:cubicBezTo>
                  <a:pt x="75" y="36"/>
                  <a:pt x="75" y="36"/>
                  <a:pt x="75" y="36"/>
                </a:cubicBezTo>
                <a:cubicBezTo>
                  <a:pt x="74" y="35"/>
                  <a:pt x="74" y="35"/>
                  <a:pt x="73" y="35"/>
                </a:cubicBezTo>
                <a:cubicBezTo>
                  <a:pt x="72" y="33"/>
                  <a:pt x="70" y="31"/>
                  <a:pt x="68" y="30"/>
                </a:cubicBezTo>
                <a:cubicBezTo>
                  <a:pt x="67" y="30"/>
                  <a:pt x="66" y="29"/>
                  <a:pt x="65" y="29"/>
                </a:cubicBezTo>
                <a:cubicBezTo>
                  <a:pt x="64" y="28"/>
                  <a:pt x="64" y="28"/>
                  <a:pt x="64" y="28"/>
                </a:cubicBezTo>
                <a:cubicBezTo>
                  <a:pt x="64" y="27"/>
                  <a:pt x="64" y="27"/>
                  <a:pt x="64" y="27"/>
                </a:cubicBezTo>
                <a:cubicBezTo>
                  <a:pt x="62" y="26"/>
                  <a:pt x="61" y="25"/>
                  <a:pt x="60" y="25"/>
                </a:cubicBezTo>
                <a:cubicBezTo>
                  <a:pt x="59" y="24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6" y="22"/>
                  <a:pt x="56" y="22"/>
                  <a:pt x="56" y="22"/>
                </a:cubicBezTo>
                <a:cubicBezTo>
                  <a:pt x="55" y="21"/>
                  <a:pt x="54" y="21"/>
                  <a:pt x="53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2" y="21"/>
                  <a:pt x="51" y="20"/>
                </a:cubicBezTo>
                <a:cubicBezTo>
                  <a:pt x="51" y="20"/>
                  <a:pt x="51" y="20"/>
                  <a:pt x="50" y="19"/>
                </a:cubicBezTo>
                <a:cubicBezTo>
                  <a:pt x="50" y="18"/>
                  <a:pt x="50" y="17"/>
                  <a:pt x="50" y="17"/>
                </a:cubicBezTo>
                <a:cubicBezTo>
                  <a:pt x="49" y="15"/>
                  <a:pt x="50" y="13"/>
                  <a:pt x="51" y="12"/>
                </a:cubicBezTo>
                <a:cubicBezTo>
                  <a:pt x="52" y="10"/>
                  <a:pt x="52" y="8"/>
                  <a:pt x="52" y="7"/>
                </a:cubicBezTo>
                <a:cubicBezTo>
                  <a:pt x="51" y="6"/>
                  <a:pt x="51" y="5"/>
                  <a:pt x="50" y="4"/>
                </a:cubicBezTo>
                <a:cubicBezTo>
                  <a:pt x="50" y="4"/>
                  <a:pt x="49" y="4"/>
                  <a:pt x="48" y="3"/>
                </a:cubicBezTo>
                <a:cubicBezTo>
                  <a:pt x="46" y="3"/>
                  <a:pt x="44" y="3"/>
                  <a:pt x="43" y="4"/>
                </a:cubicBezTo>
                <a:cubicBezTo>
                  <a:pt x="43" y="5"/>
                  <a:pt x="43" y="5"/>
                  <a:pt x="43" y="5"/>
                </a:cubicBezTo>
                <a:cubicBezTo>
                  <a:pt x="42" y="6"/>
                  <a:pt x="42" y="7"/>
                  <a:pt x="42" y="7"/>
                </a:cubicBezTo>
                <a:cubicBezTo>
                  <a:pt x="42" y="8"/>
                  <a:pt x="42" y="8"/>
                  <a:pt x="42" y="9"/>
                </a:cubicBezTo>
                <a:cubicBezTo>
                  <a:pt x="42" y="10"/>
                  <a:pt x="41" y="11"/>
                  <a:pt x="41" y="11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3"/>
                  <a:pt x="41" y="14"/>
                  <a:pt x="41" y="14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2" y="16"/>
                  <a:pt x="42" y="16"/>
                  <a:pt x="42" y="16"/>
                </a:cubicBezTo>
                <a:cubicBezTo>
                  <a:pt x="43" y="17"/>
                  <a:pt x="43" y="17"/>
                  <a:pt x="44" y="17"/>
                </a:cubicBezTo>
                <a:cubicBezTo>
                  <a:pt x="45" y="17"/>
                  <a:pt x="45" y="17"/>
                  <a:pt x="45" y="17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9"/>
                  <a:pt x="45" y="19"/>
                  <a:pt x="45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20"/>
                  <a:pt x="47" y="21"/>
                </a:cubicBezTo>
                <a:cubicBezTo>
                  <a:pt x="47" y="23"/>
                  <a:pt x="46" y="24"/>
                  <a:pt x="46" y="24"/>
                </a:cubicBezTo>
                <a:cubicBezTo>
                  <a:pt x="45" y="25"/>
                  <a:pt x="45" y="25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2" y="27"/>
                  <a:pt x="42" y="28"/>
                  <a:pt x="41" y="29"/>
                </a:cubicBezTo>
                <a:cubicBezTo>
                  <a:pt x="41" y="29"/>
                  <a:pt x="41" y="30"/>
                  <a:pt x="41" y="30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2"/>
                  <a:pt x="41" y="32"/>
                  <a:pt x="41" y="33"/>
                </a:cubicBezTo>
                <a:cubicBezTo>
                  <a:pt x="40" y="34"/>
                  <a:pt x="40" y="34"/>
                  <a:pt x="40" y="34"/>
                </a:cubicBezTo>
                <a:cubicBezTo>
                  <a:pt x="38" y="37"/>
                  <a:pt x="37" y="40"/>
                  <a:pt x="37" y="43"/>
                </a:cubicBezTo>
                <a:cubicBezTo>
                  <a:pt x="37" y="44"/>
                  <a:pt x="36" y="44"/>
                  <a:pt x="36" y="44"/>
                </a:cubicBezTo>
                <a:cubicBezTo>
                  <a:pt x="35" y="45"/>
                  <a:pt x="35" y="45"/>
                  <a:pt x="34" y="45"/>
                </a:cubicBezTo>
                <a:cubicBezTo>
                  <a:pt x="34" y="45"/>
                  <a:pt x="33" y="45"/>
                  <a:pt x="32" y="45"/>
                </a:cubicBezTo>
                <a:cubicBezTo>
                  <a:pt x="28" y="44"/>
                  <a:pt x="25" y="44"/>
                  <a:pt x="23" y="41"/>
                </a:cubicBezTo>
                <a:cubicBezTo>
                  <a:pt x="23" y="41"/>
                  <a:pt x="22" y="40"/>
                  <a:pt x="22" y="40"/>
                </a:cubicBezTo>
                <a:cubicBezTo>
                  <a:pt x="22" y="39"/>
                  <a:pt x="22" y="39"/>
                  <a:pt x="21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19" y="40"/>
                  <a:pt x="18" y="42"/>
                  <a:pt x="18" y="43"/>
                </a:cubicBezTo>
                <a:cubicBezTo>
                  <a:pt x="19" y="43"/>
                  <a:pt x="21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6" y="44"/>
                  <a:pt x="27" y="45"/>
                  <a:pt x="29" y="46"/>
                </a:cubicBezTo>
                <a:cubicBezTo>
                  <a:pt x="31" y="47"/>
                  <a:pt x="33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37" y="47"/>
                  <a:pt x="37" y="47"/>
                  <a:pt x="37" y="47"/>
                </a:cubicBezTo>
                <a:cubicBezTo>
                  <a:pt x="38" y="47"/>
                  <a:pt x="38" y="46"/>
                  <a:pt x="39" y="45"/>
                </a:cubicBezTo>
                <a:cubicBezTo>
                  <a:pt x="40" y="44"/>
                  <a:pt x="40" y="44"/>
                  <a:pt x="40" y="44"/>
                </a:cubicBezTo>
                <a:cubicBezTo>
                  <a:pt x="40" y="44"/>
                  <a:pt x="40" y="44"/>
                  <a:pt x="40" y="44"/>
                </a:cubicBezTo>
                <a:cubicBezTo>
                  <a:pt x="40" y="43"/>
                  <a:pt x="41" y="43"/>
                  <a:pt x="41" y="43"/>
                </a:cubicBezTo>
                <a:cubicBezTo>
                  <a:pt x="42" y="43"/>
                  <a:pt x="43" y="44"/>
                  <a:pt x="43" y="45"/>
                </a:cubicBezTo>
                <a:cubicBezTo>
                  <a:pt x="43" y="45"/>
                  <a:pt x="43" y="46"/>
                  <a:pt x="43" y="46"/>
                </a:cubicBezTo>
                <a:cubicBezTo>
                  <a:pt x="44" y="48"/>
                  <a:pt x="44" y="49"/>
                  <a:pt x="44" y="51"/>
                </a:cubicBezTo>
                <a:cubicBezTo>
                  <a:pt x="44" y="51"/>
                  <a:pt x="44" y="52"/>
                  <a:pt x="44" y="52"/>
                </a:cubicBezTo>
                <a:cubicBezTo>
                  <a:pt x="44" y="53"/>
                  <a:pt x="44" y="55"/>
                  <a:pt x="44" y="57"/>
                </a:cubicBezTo>
                <a:cubicBezTo>
                  <a:pt x="45" y="57"/>
                  <a:pt x="46" y="57"/>
                  <a:pt x="46" y="58"/>
                </a:cubicBezTo>
                <a:cubicBezTo>
                  <a:pt x="47" y="60"/>
                  <a:pt x="47" y="62"/>
                  <a:pt x="46" y="64"/>
                </a:cubicBezTo>
                <a:cubicBezTo>
                  <a:pt x="45" y="65"/>
                  <a:pt x="44" y="66"/>
                  <a:pt x="43" y="67"/>
                </a:cubicBezTo>
                <a:cubicBezTo>
                  <a:pt x="43" y="67"/>
                  <a:pt x="42" y="68"/>
                  <a:pt x="42" y="68"/>
                </a:cubicBezTo>
                <a:cubicBezTo>
                  <a:pt x="41" y="69"/>
                  <a:pt x="41" y="70"/>
                  <a:pt x="41" y="70"/>
                </a:cubicBezTo>
                <a:cubicBezTo>
                  <a:pt x="41" y="71"/>
                  <a:pt x="40" y="71"/>
                  <a:pt x="40" y="71"/>
                </a:cubicBezTo>
                <a:cubicBezTo>
                  <a:pt x="40" y="72"/>
                  <a:pt x="40" y="72"/>
                  <a:pt x="40" y="72"/>
                </a:cubicBezTo>
                <a:cubicBezTo>
                  <a:pt x="39" y="73"/>
                  <a:pt x="39" y="74"/>
                  <a:pt x="38" y="74"/>
                </a:cubicBezTo>
                <a:cubicBezTo>
                  <a:pt x="37" y="76"/>
                  <a:pt x="36" y="78"/>
                  <a:pt x="35" y="79"/>
                </a:cubicBezTo>
                <a:cubicBezTo>
                  <a:pt x="34" y="80"/>
                  <a:pt x="34" y="80"/>
                  <a:pt x="34" y="80"/>
                </a:cubicBezTo>
                <a:cubicBezTo>
                  <a:pt x="32" y="82"/>
                  <a:pt x="29" y="84"/>
                  <a:pt x="29" y="87"/>
                </a:cubicBezTo>
                <a:cubicBezTo>
                  <a:pt x="28" y="88"/>
                  <a:pt x="28" y="89"/>
                  <a:pt x="28" y="90"/>
                </a:cubicBezTo>
                <a:cubicBezTo>
                  <a:pt x="28" y="91"/>
                  <a:pt x="28" y="93"/>
                  <a:pt x="27" y="94"/>
                </a:cubicBezTo>
                <a:cubicBezTo>
                  <a:pt x="26" y="98"/>
                  <a:pt x="25" y="101"/>
                  <a:pt x="23" y="105"/>
                </a:cubicBezTo>
                <a:cubicBezTo>
                  <a:pt x="23" y="106"/>
                  <a:pt x="22" y="107"/>
                  <a:pt x="22" y="109"/>
                </a:cubicBezTo>
                <a:cubicBezTo>
                  <a:pt x="21" y="110"/>
                  <a:pt x="21" y="111"/>
                  <a:pt x="21" y="112"/>
                </a:cubicBezTo>
                <a:cubicBezTo>
                  <a:pt x="21" y="112"/>
                  <a:pt x="20" y="112"/>
                  <a:pt x="20" y="113"/>
                </a:cubicBezTo>
                <a:cubicBezTo>
                  <a:pt x="20" y="113"/>
                  <a:pt x="20" y="113"/>
                  <a:pt x="20" y="113"/>
                </a:cubicBezTo>
                <a:cubicBezTo>
                  <a:pt x="19" y="113"/>
                  <a:pt x="19" y="114"/>
                  <a:pt x="19" y="115"/>
                </a:cubicBezTo>
                <a:cubicBezTo>
                  <a:pt x="18" y="115"/>
                  <a:pt x="18" y="115"/>
                  <a:pt x="17" y="115"/>
                </a:cubicBezTo>
                <a:cubicBezTo>
                  <a:pt x="17" y="115"/>
                  <a:pt x="17" y="115"/>
                  <a:pt x="17" y="115"/>
                </a:cubicBezTo>
                <a:cubicBezTo>
                  <a:pt x="15" y="117"/>
                  <a:pt x="12" y="119"/>
                  <a:pt x="9" y="120"/>
                </a:cubicBezTo>
                <a:cubicBezTo>
                  <a:pt x="9" y="120"/>
                  <a:pt x="8" y="120"/>
                  <a:pt x="7" y="120"/>
                </a:cubicBezTo>
                <a:cubicBezTo>
                  <a:pt x="6" y="120"/>
                  <a:pt x="4" y="120"/>
                  <a:pt x="4" y="121"/>
                </a:cubicBezTo>
                <a:cubicBezTo>
                  <a:pt x="4" y="121"/>
                  <a:pt x="4" y="121"/>
                  <a:pt x="4" y="122"/>
                </a:cubicBezTo>
                <a:cubicBezTo>
                  <a:pt x="4" y="122"/>
                  <a:pt x="5" y="122"/>
                  <a:pt x="6" y="122"/>
                </a:cubicBezTo>
                <a:cubicBezTo>
                  <a:pt x="7" y="123"/>
                  <a:pt x="10" y="123"/>
                  <a:pt x="12" y="123"/>
                </a:cubicBezTo>
                <a:cubicBezTo>
                  <a:pt x="13" y="123"/>
                  <a:pt x="14" y="122"/>
                  <a:pt x="16" y="122"/>
                </a:cubicBezTo>
                <a:moveTo>
                  <a:pt x="62" y="60"/>
                </a:moveTo>
                <a:cubicBezTo>
                  <a:pt x="61" y="60"/>
                  <a:pt x="61" y="59"/>
                  <a:pt x="60" y="58"/>
                </a:cubicBezTo>
                <a:cubicBezTo>
                  <a:pt x="60" y="58"/>
                  <a:pt x="60" y="57"/>
                  <a:pt x="60" y="57"/>
                </a:cubicBezTo>
                <a:cubicBezTo>
                  <a:pt x="59" y="57"/>
                  <a:pt x="59" y="56"/>
                  <a:pt x="60" y="55"/>
                </a:cubicBezTo>
                <a:cubicBezTo>
                  <a:pt x="60" y="55"/>
                  <a:pt x="60" y="55"/>
                  <a:pt x="60" y="55"/>
                </a:cubicBezTo>
                <a:cubicBezTo>
                  <a:pt x="59" y="50"/>
                  <a:pt x="60" y="44"/>
                  <a:pt x="61" y="39"/>
                </a:cubicBezTo>
                <a:cubicBezTo>
                  <a:pt x="61" y="38"/>
                  <a:pt x="61" y="37"/>
                  <a:pt x="61" y="36"/>
                </a:cubicBezTo>
                <a:cubicBezTo>
                  <a:pt x="61" y="35"/>
                  <a:pt x="61" y="35"/>
                  <a:pt x="62" y="35"/>
                </a:cubicBezTo>
                <a:cubicBezTo>
                  <a:pt x="62" y="35"/>
                  <a:pt x="62" y="34"/>
                  <a:pt x="63" y="34"/>
                </a:cubicBezTo>
                <a:cubicBezTo>
                  <a:pt x="63" y="34"/>
                  <a:pt x="64" y="34"/>
                  <a:pt x="64" y="34"/>
                </a:cubicBezTo>
                <a:cubicBezTo>
                  <a:pt x="65" y="35"/>
                  <a:pt x="66" y="35"/>
                  <a:pt x="66" y="35"/>
                </a:cubicBezTo>
                <a:cubicBezTo>
                  <a:pt x="67" y="36"/>
                  <a:pt x="67" y="36"/>
                  <a:pt x="68" y="36"/>
                </a:cubicBezTo>
                <a:cubicBezTo>
                  <a:pt x="69" y="36"/>
                  <a:pt x="70" y="36"/>
                  <a:pt x="71" y="37"/>
                </a:cubicBezTo>
                <a:cubicBezTo>
                  <a:pt x="72" y="38"/>
                  <a:pt x="72" y="38"/>
                  <a:pt x="72" y="39"/>
                </a:cubicBezTo>
                <a:cubicBezTo>
                  <a:pt x="72" y="40"/>
                  <a:pt x="72" y="42"/>
                  <a:pt x="71" y="43"/>
                </a:cubicBezTo>
                <a:cubicBezTo>
                  <a:pt x="71" y="46"/>
                  <a:pt x="71" y="49"/>
                  <a:pt x="70" y="51"/>
                </a:cubicBezTo>
                <a:cubicBezTo>
                  <a:pt x="70" y="52"/>
                  <a:pt x="70" y="52"/>
                  <a:pt x="70" y="52"/>
                </a:cubicBezTo>
                <a:cubicBezTo>
                  <a:pt x="69" y="54"/>
                  <a:pt x="68" y="56"/>
                  <a:pt x="67" y="58"/>
                </a:cubicBezTo>
                <a:cubicBezTo>
                  <a:pt x="66" y="59"/>
                  <a:pt x="65" y="59"/>
                  <a:pt x="64" y="59"/>
                </a:cubicBezTo>
                <a:cubicBezTo>
                  <a:pt x="63" y="59"/>
                  <a:pt x="63" y="59"/>
                  <a:pt x="63" y="59"/>
                </a:cubicBezTo>
                <a:cubicBezTo>
                  <a:pt x="62" y="60"/>
                  <a:pt x="62" y="60"/>
                  <a:pt x="62" y="60"/>
                </a:cubicBezTo>
                <a:moveTo>
                  <a:pt x="65" y="39"/>
                </a:moveTo>
                <a:cubicBezTo>
                  <a:pt x="64" y="39"/>
                  <a:pt x="64" y="39"/>
                  <a:pt x="64" y="39"/>
                </a:cubicBezTo>
                <a:cubicBezTo>
                  <a:pt x="63" y="44"/>
                  <a:pt x="63" y="50"/>
                  <a:pt x="63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5" y="54"/>
                  <a:pt x="66" y="52"/>
                  <a:pt x="66" y="51"/>
                </a:cubicBezTo>
                <a:cubicBezTo>
                  <a:pt x="67" y="50"/>
                  <a:pt x="67" y="50"/>
                  <a:pt x="67" y="50"/>
                </a:cubicBezTo>
                <a:cubicBezTo>
                  <a:pt x="67" y="48"/>
                  <a:pt x="68" y="46"/>
                  <a:pt x="68" y="43"/>
                </a:cubicBezTo>
                <a:cubicBezTo>
                  <a:pt x="68" y="42"/>
                  <a:pt x="68" y="41"/>
                  <a:pt x="68" y="40"/>
                </a:cubicBezTo>
                <a:cubicBezTo>
                  <a:pt x="68" y="40"/>
                  <a:pt x="67" y="40"/>
                  <a:pt x="67" y="39"/>
                </a:cubicBezTo>
                <a:cubicBezTo>
                  <a:pt x="66" y="39"/>
                  <a:pt x="66" y="39"/>
                  <a:pt x="65" y="39"/>
                </a:cubicBezTo>
                <a:cubicBezTo>
                  <a:pt x="65" y="39"/>
                  <a:pt x="65" y="39"/>
                  <a:pt x="65" y="39"/>
                </a:cubicBezTo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Freeform 68"/>
          <p:cNvSpPr>
            <a:spLocks/>
          </p:cNvSpPr>
          <p:nvPr/>
        </p:nvSpPr>
        <p:spPr bwMode="auto">
          <a:xfrm>
            <a:off x="4816158" y="1651317"/>
            <a:ext cx="481013" cy="690563"/>
          </a:xfrm>
          <a:custGeom>
            <a:avLst/>
            <a:gdLst>
              <a:gd name="T0" fmla="*/ 21 w 128"/>
              <a:gd name="T1" fmla="*/ 39 h 184"/>
              <a:gd name="T2" fmla="*/ 3 w 128"/>
              <a:gd name="T3" fmla="*/ 126 h 184"/>
              <a:gd name="T4" fmla="*/ 6 w 128"/>
              <a:gd name="T5" fmla="*/ 145 h 184"/>
              <a:gd name="T6" fmla="*/ 0 w 128"/>
              <a:gd name="T7" fmla="*/ 169 h 184"/>
              <a:gd name="T8" fmla="*/ 66 w 128"/>
              <a:gd name="T9" fmla="*/ 184 h 184"/>
              <a:gd name="T10" fmla="*/ 71 w 128"/>
              <a:gd name="T11" fmla="*/ 161 h 184"/>
              <a:gd name="T12" fmla="*/ 75 w 128"/>
              <a:gd name="T13" fmla="*/ 158 h 184"/>
              <a:gd name="T14" fmla="*/ 80 w 128"/>
              <a:gd name="T15" fmla="*/ 152 h 184"/>
              <a:gd name="T16" fmla="*/ 109 w 128"/>
              <a:gd name="T17" fmla="*/ 120 h 184"/>
              <a:gd name="T18" fmla="*/ 110 w 128"/>
              <a:gd name="T19" fmla="*/ 119 h 184"/>
              <a:gd name="T20" fmla="*/ 111 w 128"/>
              <a:gd name="T21" fmla="*/ 116 h 184"/>
              <a:gd name="T22" fmla="*/ 126 w 128"/>
              <a:gd name="T23" fmla="*/ 81 h 184"/>
              <a:gd name="T24" fmla="*/ 120 w 128"/>
              <a:gd name="T25" fmla="*/ 67 h 184"/>
              <a:gd name="T26" fmla="*/ 117 w 128"/>
              <a:gd name="T27" fmla="*/ 66 h 184"/>
              <a:gd name="T28" fmla="*/ 106 w 128"/>
              <a:gd name="T29" fmla="*/ 72 h 184"/>
              <a:gd name="T30" fmla="*/ 93 w 128"/>
              <a:gd name="T31" fmla="*/ 103 h 184"/>
              <a:gd name="T32" fmla="*/ 113 w 128"/>
              <a:gd name="T33" fmla="*/ 12 h 184"/>
              <a:gd name="T34" fmla="*/ 105 w 128"/>
              <a:gd name="T35" fmla="*/ 1 h 184"/>
              <a:gd name="T36" fmla="*/ 98 w 128"/>
              <a:gd name="T37" fmla="*/ 2 h 184"/>
              <a:gd name="T38" fmla="*/ 94 w 128"/>
              <a:gd name="T39" fmla="*/ 8 h 184"/>
              <a:gd name="T40" fmla="*/ 81 w 128"/>
              <a:gd name="T41" fmla="*/ 67 h 184"/>
              <a:gd name="T42" fmla="*/ 79 w 128"/>
              <a:gd name="T43" fmla="*/ 65 h 184"/>
              <a:gd name="T44" fmla="*/ 85 w 128"/>
              <a:gd name="T45" fmla="*/ 39 h 184"/>
              <a:gd name="T46" fmla="*/ 77 w 128"/>
              <a:gd name="T47" fmla="*/ 28 h 184"/>
              <a:gd name="T48" fmla="*/ 70 w 128"/>
              <a:gd name="T49" fmla="*/ 29 h 184"/>
              <a:gd name="T50" fmla="*/ 66 w 128"/>
              <a:gd name="T51" fmla="*/ 35 h 184"/>
              <a:gd name="T52" fmla="*/ 61 w 128"/>
              <a:gd name="T53" fmla="*/ 60 h 184"/>
              <a:gd name="T54" fmla="*/ 58 w 128"/>
              <a:gd name="T55" fmla="*/ 60 h 184"/>
              <a:gd name="T56" fmla="*/ 62 w 128"/>
              <a:gd name="T57" fmla="*/ 41 h 184"/>
              <a:gd name="T58" fmla="*/ 55 w 128"/>
              <a:gd name="T59" fmla="*/ 29 h 184"/>
              <a:gd name="T60" fmla="*/ 48 w 128"/>
              <a:gd name="T61" fmla="*/ 31 h 184"/>
              <a:gd name="T62" fmla="*/ 44 w 128"/>
              <a:gd name="T63" fmla="*/ 37 h 184"/>
              <a:gd name="T64" fmla="*/ 39 w 128"/>
              <a:gd name="T65" fmla="*/ 57 h 184"/>
              <a:gd name="T66" fmla="*/ 37 w 128"/>
              <a:gd name="T67" fmla="*/ 57 h 184"/>
              <a:gd name="T68" fmla="*/ 40 w 128"/>
              <a:gd name="T69" fmla="*/ 43 h 184"/>
              <a:gd name="T70" fmla="*/ 33 w 128"/>
              <a:gd name="T71" fmla="*/ 32 h 184"/>
              <a:gd name="T72" fmla="*/ 26 w 128"/>
              <a:gd name="T73" fmla="*/ 34 h 184"/>
              <a:gd name="T74" fmla="*/ 21 w 128"/>
              <a:gd name="T75" fmla="*/ 39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8" h="184">
                <a:moveTo>
                  <a:pt x="21" y="39"/>
                </a:moveTo>
                <a:cubicBezTo>
                  <a:pt x="3" y="126"/>
                  <a:pt x="3" y="126"/>
                  <a:pt x="3" y="126"/>
                </a:cubicBezTo>
                <a:cubicBezTo>
                  <a:pt x="1" y="133"/>
                  <a:pt x="2" y="139"/>
                  <a:pt x="6" y="145"/>
                </a:cubicBezTo>
                <a:cubicBezTo>
                  <a:pt x="0" y="169"/>
                  <a:pt x="0" y="169"/>
                  <a:pt x="0" y="169"/>
                </a:cubicBezTo>
                <a:cubicBezTo>
                  <a:pt x="66" y="184"/>
                  <a:pt x="66" y="184"/>
                  <a:pt x="66" y="184"/>
                </a:cubicBezTo>
                <a:cubicBezTo>
                  <a:pt x="71" y="161"/>
                  <a:pt x="71" y="161"/>
                  <a:pt x="71" y="161"/>
                </a:cubicBezTo>
                <a:cubicBezTo>
                  <a:pt x="73" y="160"/>
                  <a:pt x="74" y="159"/>
                  <a:pt x="75" y="158"/>
                </a:cubicBezTo>
                <a:cubicBezTo>
                  <a:pt x="80" y="152"/>
                  <a:pt x="80" y="152"/>
                  <a:pt x="80" y="152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20"/>
                  <a:pt x="109" y="119"/>
                  <a:pt x="110" y="119"/>
                </a:cubicBezTo>
                <a:cubicBezTo>
                  <a:pt x="111" y="116"/>
                  <a:pt x="111" y="116"/>
                  <a:pt x="111" y="116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8" y="75"/>
                  <a:pt x="126" y="69"/>
                  <a:pt x="120" y="67"/>
                </a:cubicBezTo>
                <a:cubicBezTo>
                  <a:pt x="119" y="66"/>
                  <a:pt x="118" y="66"/>
                  <a:pt x="117" y="66"/>
                </a:cubicBezTo>
                <a:cubicBezTo>
                  <a:pt x="113" y="65"/>
                  <a:pt x="108" y="68"/>
                  <a:pt x="106" y="72"/>
                </a:cubicBezTo>
                <a:cubicBezTo>
                  <a:pt x="93" y="103"/>
                  <a:pt x="93" y="103"/>
                  <a:pt x="93" y="103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4" y="7"/>
                  <a:pt x="110" y="2"/>
                  <a:pt x="105" y="1"/>
                </a:cubicBezTo>
                <a:cubicBezTo>
                  <a:pt x="103" y="0"/>
                  <a:pt x="100" y="1"/>
                  <a:pt x="98" y="2"/>
                </a:cubicBezTo>
                <a:cubicBezTo>
                  <a:pt x="96" y="4"/>
                  <a:pt x="95" y="6"/>
                  <a:pt x="94" y="8"/>
                </a:cubicBezTo>
                <a:cubicBezTo>
                  <a:pt x="81" y="67"/>
                  <a:pt x="81" y="67"/>
                  <a:pt x="81" y="67"/>
                </a:cubicBezTo>
                <a:cubicBezTo>
                  <a:pt x="81" y="66"/>
                  <a:pt x="80" y="66"/>
                  <a:pt x="79" y="65"/>
                </a:cubicBezTo>
                <a:cubicBezTo>
                  <a:pt x="85" y="39"/>
                  <a:pt x="85" y="39"/>
                  <a:pt x="85" y="39"/>
                </a:cubicBezTo>
                <a:cubicBezTo>
                  <a:pt x="86" y="34"/>
                  <a:pt x="83" y="29"/>
                  <a:pt x="77" y="28"/>
                </a:cubicBezTo>
                <a:cubicBezTo>
                  <a:pt x="75" y="27"/>
                  <a:pt x="72" y="28"/>
                  <a:pt x="70" y="29"/>
                </a:cubicBezTo>
                <a:cubicBezTo>
                  <a:pt x="68" y="30"/>
                  <a:pt x="67" y="32"/>
                  <a:pt x="66" y="35"/>
                </a:cubicBezTo>
                <a:cubicBezTo>
                  <a:pt x="61" y="60"/>
                  <a:pt x="61" y="60"/>
                  <a:pt x="61" y="60"/>
                </a:cubicBezTo>
                <a:cubicBezTo>
                  <a:pt x="58" y="60"/>
                  <a:pt x="58" y="60"/>
                  <a:pt x="58" y="60"/>
                </a:cubicBezTo>
                <a:cubicBezTo>
                  <a:pt x="62" y="41"/>
                  <a:pt x="62" y="41"/>
                  <a:pt x="62" y="41"/>
                </a:cubicBezTo>
                <a:cubicBezTo>
                  <a:pt x="63" y="36"/>
                  <a:pt x="60" y="30"/>
                  <a:pt x="55" y="29"/>
                </a:cubicBezTo>
                <a:cubicBezTo>
                  <a:pt x="53" y="29"/>
                  <a:pt x="50" y="29"/>
                  <a:pt x="48" y="31"/>
                </a:cubicBezTo>
                <a:cubicBezTo>
                  <a:pt x="46" y="32"/>
                  <a:pt x="44" y="34"/>
                  <a:pt x="44" y="3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8" y="57"/>
                  <a:pt x="37" y="57"/>
                </a:cubicBezTo>
                <a:cubicBezTo>
                  <a:pt x="40" y="43"/>
                  <a:pt x="40" y="43"/>
                  <a:pt x="40" y="43"/>
                </a:cubicBezTo>
                <a:cubicBezTo>
                  <a:pt x="41" y="38"/>
                  <a:pt x="38" y="33"/>
                  <a:pt x="33" y="32"/>
                </a:cubicBezTo>
                <a:cubicBezTo>
                  <a:pt x="30" y="32"/>
                  <a:pt x="28" y="32"/>
                  <a:pt x="26" y="34"/>
                </a:cubicBezTo>
                <a:cubicBezTo>
                  <a:pt x="24" y="35"/>
                  <a:pt x="22" y="37"/>
                  <a:pt x="21" y="39"/>
                </a:cubicBezTo>
              </a:path>
            </a:pathLst>
          </a:custGeom>
          <a:solidFill>
            <a:srgbClr val="ED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Freeform 69"/>
          <p:cNvSpPr>
            <a:spLocks noEditPoints="1"/>
          </p:cNvSpPr>
          <p:nvPr/>
        </p:nvSpPr>
        <p:spPr bwMode="auto">
          <a:xfrm>
            <a:off x="4809808" y="1643380"/>
            <a:ext cx="495300" cy="706438"/>
          </a:xfrm>
          <a:custGeom>
            <a:avLst/>
            <a:gdLst>
              <a:gd name="T0" fmla="*/ 68 w 132"/>
              <a:gd name="T1" fmla="*/ 188 h 188"/>
              <a:gd name="T2" fmla="*/ 0 w 132"/>
              <a:gd name="T3" fmla="*/ 173 h 188"/>
              <a:gd name="T4" fmla="*/ 5 w 132"/>
              <a:gd name="T5" fmla="*/ 147 h 188"/>
              <a:gd name="T6" fmla="*/ 21 w 132"/>
              <a:gd name="T7" fmla="*/ 41 h 188"/>
              <a:gd name="T8" fmla="*/ 35 w 132"/>
              <a:gd name="T9" fmla="*/ 32 h 188"/>
              <a:gd name="T10" fmla="*/ 43 w 132"/>
              <a:gd name="T11" fmla="*/ 38 h 188"/>
              <a:gd name="T12" fmla="*/ 58 w 132"/>
              <a:gd name="T13" fmla="*/ 29 h 188"/>
              <a:gd name="T14" fmla="*/ 66 w 132"/>
              <a:gd name="T15" fmla="*/ 35 h 188"/>
              <a:gd name="T16" fmla="*/ 80 w 132"/>
              <a:gd name="T17" fmla="*/ 27 h 188"/>
              <a:gd name="T18" fmla="*/ 94 w 132"/>
              <a:gd name="T19" fmla="*/ 10 h 188"/>
              <a:gd name="T20" fmla="*/ 108 w 132"/>
              <a:gd name="T21" fmla="*/ 0 h 188"/>
              <a:gd name="T22" fmla="*/ 103 w 132"/>
              <a:gd name="T23" fmla="*/ 79 h 188"/>
              <a:gd name="T24" fmla="*/ 120 w 132"/>
              <a:gd name="T25" fmla="*/ 65 h 188"/>
              <a:gd name="T26" fmla="*/ 131 w 132"/>
              <a:gd name="T27" fmla="*/ 74 h 188"/>
              <a:gd name="T28" fmla="*/ 114 w 132"/>
              <a:gd name="T29" fmla="*/ 122 h 188"/>
              <a:gd name="T30" fmla="*/ 79 w 132"/>
              <a:gd name="T31" fmla="*/ 162 h 188"/>
              <a:gd name="T32" fmla="*/ 71 w 132"/>
              <a:gd name="T33" fmla="*/ 186 h 188"/>
              <a:gd name="T34" fmla="*/ 68 w 132"/>
              <a:gd name="T35" fmla="*/ 188 h 188"/>
              <a:gd name="T36" fmla="*/ 66 w 132"/>
              <a:gd name="T37" fmla="*/ 183 h 188"/>
              <a:gd name="T38" fmla="*/ 72 w 132"/>
              <a:gd name="T39" fmla="*/ 160 h 188"/>
              <a:gd name="T40" fmla="*/ 109 w 132"/>
              <a:gd name="T41" fmla="*/ 121 h 188"/>
              <a:gd name="T42" fmla="*/ 110 w 132"/>
              <a:gd name="T43" fmla="*/ 117 h 188"/>
              <a:gd name="T44" fmla="*/ 126 w 132"/>
              <a:gd name="T45" fmla="*/ 76 h 188"/>
              <a:gd name="T46" fmla="*/ 119 w 132"/>
              <a:gd name="T47" fmla="*/ 70 h 188"/>
              <a:gd name="T48" fmla="*/ 97 w 132"/>
              <a:gd name="T49" fmla="*/ 106 h 188"/>
              <a:gd name="T50" fmla="*/ 92 w 132"/>
              <a:gd name="T51" fmla="*/ 104 h 188"/>
              <a:gd name="T52" fmla="*/ 107 w 132"/>
              <a:gd name="T53" fmla="*/ 6 h 188"/>
              <a:gd name="T54" fmla="*/ 99 w 132"/>
              <a:gd name="T55" fmla="*/ 11 h 188"/>
              <a:gd name="T56" fmla="*/ 84 w 132"/>
              <a:gd name="T57" fmla="*/ 71 h 188"/>
              <a:gd name="T58" fmla="*/ 80 w 132"/>
              <a:gd name="T59" fmla="*/ 70 h 188"/>
              <a:gd name="T60" fmla="*/ 84 w 132"/>
              <a:gd name="T61" fmla="*/ 40 h 188"/>
              <a:gd name="T62" fmla="*/ 74 w 132"/>
              <a:gd name="T63" fmla="*/ 33 h 188"/>
              <a:gd name="T64" fmla="*/ 65 w 132"/>
              <a:gd name="T65" fmla="*/ 63 h 188"/>
              <a:gd name="T66" fmla="*/ 60 w 132"/>
              <a:gd name="T67" fmla="*/ 64 h 188"/>
              <a:gd name="T68" fmla="*/ 58 w 132"/>
              <a:gd name="T69" fmla="*/ 61 h 188"/>
              <a:gd name="T70" fmla="*/ 61 w 132"/>
              <a:gd name="T71" fmla="*/ 37 h 188"/>
              <a:gd name="T72" fmla="*/ 51 w 132"/>
              <a:gd name="T73" fmla="*/ 35 h 188"/>
              <a:gd name="T74" fmla="*/ 44 w 132"/>
              <a:gd name="T75" fmla="*/ 59 h 188"/>
              <a:gd name="T76" fmla="*/ 39 w 132"/>
              <a:gd name="T77" fmla="*/ 62 h 188"/>
              <a:gd name="T78" fmla="*/ 36 w 132"/>
              <a:gd name="T79" fmla="*/ 58 h 188"/>
              <a:gd name="T80" fmla="*/ 38 w 132"/>
              <a:gd name="T81" fmla="*/ 40 h 188"/>
              <a:gd name="T82" fmla="*/ 29 w 132"/>
              <a:gd name="T83" fmla="*/ 38 h 188"/>
              <a:gd name="T84" fmla="*/ 7 w 132"/>
              <a:gd name="T85" fmla="*/ 129 h 188"/>
              <a:gd name="T86" fmla="*/ 10 w 132"/>
              <a:gd name="T87" fmla="*/ 147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2" h="188">
                <a:moveTo>
                  <a:pt x="68" y="188"/>
                </a:moveTo>
                <a:cubicBezTo>
                  <a:pt x="68" y="188"/>
                  <a:pt x="68" y="188"/>
                  <a:pt x="68" y="188"/>
                </a:cubicBezTo>
                <a:cubicBezTo>
                  <a:pt x="2" y="174"/>
                  <a:pt x="2" y="174"/>
                  <a:pt x="2" y="174"/>
                </a:cubicBezTo>
                <a:cubicBezTo>
                  <a:pt x="1" y="174"/>
                  <a:pt x="1" y="173"/>
                  <a:pt x="0" y="173"/>
                </a:cubicBezTo>
                <a:cubicBezTo>
                  <a:pt x="0" y="172"/>
                  <a:pt x="0" y="171"/>
                  <a:pt x="0" y="171"/>
                </a:cubicBezTo>
                <a:cubicBezTo>
                  <a:pt x="5" y="147"/>
                  <a:pt x="5" y="147"/>
                  <a:pt x="5" y="147"/>
                </a:cubicBezTo>
                <a:cubicBezTo>
                  <a:pt x="2" y="141"/>
                  <a:pt x="1" y="134"/>
                  <a:pt x="2" y="128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38"/>
                  <a:pt x="23" y="35"/>
                  <a:pt x="26" y="33"/>
                </a:cubicBezTo>
                <a:cubicBezTo>
                  <a:pt x="29" y="32"/>
                  <a:pt x="32" y="31"/>
                  <a:pt x="35" y="32"/>
                </a:cubicBezTo>
                <a:cubicBezTo>
                  <a:pt x="38" y="32"/>
                  <a:pt x="41" y="34"/>
                  <a:pt x="43" y="37"/>
                </a:cubicBezTo>
                <a:cubicBezTo>
                  <a:pt x="43" y="38"/>
                  <a:pt x="43" y="38"/>
                  <a:pt x="43" y="38"/>
                </a:cubicBezTo>
                <a:cubicBezTo>
                  <a:pt x="44" y="35"/>
                  <a:pt x="46" y="32"/>
                  <a:pt x="49" y="30"/>
                </a:cubicBezTo>
                <a:cubicBezTo>
                  <a:pt x="51" y="29"/>
                  <a:pt x="55" y="28"/>
                  <a:pt x="58" y="29"/>
                </a:cubicBezTo>
                <a:cubicBezTo>
                  <a:pt x="61" y="30"/>
                  <a:pt x="63" y="31"/>
                  <a:pt x="65" y="34"/>
                </a:cubicBezTo>
                <a:cubicBezTo>
                  <a:pt x="65" y="35"/>
                  <a:pt x="66" y="35"/>
                  <a:pt x="66" y="35"/>
                </a:cubicBezTo>
                <a:cubicBezTo>
                  <a:pt x="67" y="33"/>
                  <a:pt x="69" y="30"/>
                  <a:pt x="71" y="29"/>
                </a:cubicBezTo>
                <a:cubicBezTo>
                  <a:pt x="74" y="27"/>
                  <a:pt x="77" y="27"/>
                  <a:pt x="80" y="27"/>
                </a:cubicBezTo>
                <a:cubicBezTo>
                  <a:pt x="84" y="28"/>
                  <a:pt x="87" y="31"/>
                  <a:pt x="88" y="34"/>
                </a:cubicBezTo>
                <a:cubicBezTo>
                  <a:pt x="94" y="10"/>
                  <a:pt x="94" y="10"/>
                  <a:pt x="94" y="10"/>
                </a:cubicBezTo>
                <a:cubicBezTo>
                  <a:pt x="94" y="6"/>
                  <a:pt x="96" y="4"/>
                  <a:pt x="99" y="2"/>
                </a:cubicBezTo>
                <a:cubicBezTo>
                  <a:pt x="102" y="0"/>
                  <a:pt x="105" y="0"/>
                  <a:pt x="108" y="0"/>
                </a:cubicBezTo>
                <a:cubicBezTo>
                  <a:pt x="114" y="2"/>
                  <a:pt x="119" y="8"/>
                  <a:pt x="117" y="15"/>
                </a:cubicBezTo>
                <a:cubicBezTo>
                  <a:pt x="103" y="79"/>
                  <a:pt x="103" y="79"/>
                  <a:pt x="103" y="79"/>
                </a:cubicBezTo>
                <a:cubicBezTo>
                  <a:pt x="105" y="73"/>
                  <a:pt x="105" y="73"/>
                  <a:pt x="105" y="73"/>
                </a:cubicBezTo>
                <a:cubicBezTo>
                  <a:pt x="108" y="68"/>
                  <a:pt x="114" y="64"/>
                  <a:pt x="120" y="65"/>
                </a:cubicBezTo>
                <a:cubicBezTo>
                  <a:pt x="121" y="65"/>
                  <a:pt x="122" y="66"/>
                  <a:pt x="123" y="66"/>
                </a:cubicBezTo>
                <a:cubicBezTo>
                  <a:pt x="127" y="68"/>
                  <a:pt x="129" y="70"/>
                  <a:pt x="131" y="74"/>
                </a:cubicBezTo>
                <a:cubicBezTo>
                  <a:pt x="132" y="77"/>
                  <a:pt x="132" y="81"/>
                  <a:pt x="130" y="84"/>
                </a:cubicBezTo>
                <a:cubicBezTo>
                  <a:pt x="114" y="122"/>
                  <a:pt x="114" y="122"/>
                  <a:pt x="114" y="122"/>
                </a:cubicBezTo>
                <a:cubicBezTo>
                  <a:pt x="114" y="123"/>
                  <a:pt x="113" y="124"/>
                  <a:pt x="112" y="124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8" y="163"/>
                  <a:pt x="77" y="164"/>
                  <a:pt x="76" y="164"/>
                </a:cubicBezTo>
                <a:cubicBezTo>
                  <a:pt x="71" y="186"/>
                  <a:pt x="71" y="186"/>
                  <a:pt x="71" y="186"/>
                </a:cubicBezTo>
                <a:cubicBezTo>
                  <a:pt x="71" y="187"/>
                  <a:pt x="70" y="187"/>
                  <a:pt x="70" y="188"/>
                </a:cubicBezTo>
                <a:cubicBezTo>
                  <a:pt x="69" y="188"/>
                  <a:pt x="69" y="188"/>
                  <a:pt x="68" y="188"/>
                </a:cubicBezTo>
                <a:moveTo>
                  <a:pt x="6" y="169"/>
                </a:moveTo>
                <a:cubicBezTo>
                  <a:pt x="66" y="183"/>
                  <a:pt x="66" y="183"/>
                  <a:pt x="66" y="183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1"/>
                  <a:pt x="71" y="161"/>
                  <a:pt x="72" y="160"/>
                </a:cubicBezTo>
                <a:cubicBezTo>
                  <a:pt x="73" y="160"/>
                  <a:pt x="75" y="159"/>
                  <a:pt x="76" y="158"/>
                </a:cubicBezTo>
                <a:cubicBezTo>
                  <a:pt x="109" y="121"/>
                  <a:pt x="109" y="121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10" y="117"/>
                  <a:pt x="110" y="117"/>
                  <a:pt x="110" y="117"/>
                </a:cubicBezTo>
                <a:cubicBezTo>
                  <a:pt x="126" y="82"/>
                  <a:pt x="126" y="82"/>
                  <a:pt x="126" y="82"/>
                </a:cubicBezTo>
                <a:cubicBezTo>
                  <a:pt x="126" y="80"/>
                  <a:pt x="126" y="78"/>
                  <a:pt x="126" y="76"/>
                </a:cubicBezTo>
                <a:cubicBezTo>
                  <a:pt x="125" y="74"/>
                  <a:pt x="123" y="72"/>
                  <a:pt x="121" y="71"/>
                </a:cubicBezTo>
                <a:cubicBezTo>
                  <a:pt x="120" y="71"/>
                  <a:pt x="120" y="70"/>
                  <a:pt x="119" y="70"/>
                </a:cubicBezTo>
                <a:cubicBezTo>
                  <a:pt x="115" y="70"/>
                  <a:pt x="112" y="72"/>
                  <a:pt x="110" y="75"/>
                </a:cubicBezTo>
                <a:cubicBezTo>
                  <a:pt x="97" y="106"/>
                  <a:pt x="97" y="106"/>
                  <a:pt x="97" y="106"/>
                </a:cubicBezTo>
                <a:cubicBezTo>
                  <a:pt x="97" y="107"/>
                  <a:pt x="95" y="108"/>
                  <a:pt x="94" y="107"/>
                </a:cubicBezTo>
                <a:cubicBezTo>
                  <a:pt x="93" y="107"/>
                  <a:pt x="92" y="106"/>
                  <a:pt x="92" y="104"/>
                </a:cubicBezTo>
                <a:cubicBezTo>
                  <a:pt x="112" y="14"/>
                  <a:pt x="112" y="14"/>
                  <a:pt x="112" y="14"/>
                </a:cubicBezTo>
                <a:cubicBezTo>
                  <a:pt x="113" y="10"/>
                  <a:pt x="110" y="6"/>
                  <a:pt x="107" y="6"/>
                </a:cubicBezTo>
                <a:cubicBezTo>
                  <a:pt x="105" y="5"/>
                  <a:pt x="103" y="5"/>
                  <a:pt x="102" y="6"/>
                </a:cubicBezTo>
                <a:cubicBezTo>
                  <a:pt x="100" y="7"/>
                  <a:pt x="99" y="9"/>
                  <a:pt x="99" y="11"/>
                </a:cubicBezTo>
                <a:cubicBezTo>
                  <a:pt x="86" y="69"/>
                  <a:pt x="86" y="69"/>
                  <a:pt x="86" y="69"/>
                </a:cubicBezTo>
                <a:cubicBezTo>
                  <a:pt x="86" y="70"/>
                  <a:pt x="85" y="71"/>
                  <a:pt x="84" y="71"/>
                </a:cubicBezTo>
                <a:cubicBezTo>
                  <a:pt x="84" y="71"/>
                  <a:pt x="83" y="71"/>
                  <a:pt x="82" y="71"/>
                </a:cubicBezTo>
                <a:cubicBezTo>
                  <a:pt x="81" y="70"/>
                  <a:pt x="81" y="70"/>
                  <a:pt x="80" y="70"/>
                </a:cubicBezTo>
                <a:cubicBezTo>
                  <a:pt x="79" y="69"/>
                  <a:pt x="78" y="68"/>
                  <a:pt x="78" y="67"/>
                </a:cubicBezTo>
                <a:cubicBezTo>
                  <a:pt x="84" y="40"/>
                  <a:pt x="84" y="40"/>
                  <a:pt x="84" y="40"/>
                </a:cubicBezTo>
                <a:cubicBezTo>
                  <a:pt x="85" y="37"/>
                  <a:pt x="83" y="33"/>
                  <a:pt x="79" y="32"/>
                </a:cubicBezTo>
                <a:cubicBezTo>
                  <a:pt x="77" y="32"/>
                  <a:pt x="75" y="32"/>
                  <a:pt x="74" y="33"/>
                </a:cubicBezTo>
                <a:cubicBezTo>
                  <a:pt x="72" y="34"/>
                  <a:pt x="71" y="36"/>
                  <a:pt x="71" y="38"/>
                </a:cubicBezTo>
                <a:cubicBezTo>
                  <a:pt x="65" y="63"/>
                  <a:pt x="65" y="63"/>
                  <a:pt x="65" y="63"/>
                </a:cubicBezTo>
                <a:cubicBezTo>
                  <a:pt x="65" y="64"/>
                  <a:pt x="64" y="65"/>
                  <a:pt x="62" y="65"/>
                </a:cubicBezTo>
                <a:cubicBezTo>
                  <a:pt x="60" y="64"/>
                  <a:pt x="60" y="64"/>
                  <a:pt x="60" y="64"/>
                </a:cubicBezTo>
                <a:cubicBezTo>
                  <a:pt x="59" y="64"/>
                  <a:pt x="58" y="64"/>
                  <a:pt x="58" y="63"/>
                </a:cubicBezTo>
                <a:cubicBezTo>
                  <a:pt x="57" y="63"/>
                  <a:pt x="57" y="62"/>
                  <a:pt x="58" y="61"/>
                </a:cubicBezTo>
                <a:cubicBezTo>
                  <a:pt x="62" y="42"/>
                  <a:pt x="62" y="42"/>
                  <a:pt x="62" y="42"/>
                </a:cubicBezTo>
                <a:cubicBezTo>
                  <a:pt x="62" y="40"/>
                  <a:pt x="62" y="38"/>
                  <a:pt x="61" y="37"/>
                </a:cubicBezTo>
                <a:cubicBezTo>
                  <a:pt x="60" y="35"/>
                  <a:pt x="58" y="34"/>
                  <a:pt x="56" y="34"/>
                </a:cubicBezTo>
                <a:cubicBezTo>
                  <a:pt x="55" y="34"/>
                  <a:pt x="53" y="34"/>
                  <a:pt x="51" y="35"/>
                </a:cubicBezTo>
                <a:cubicBezTo>
                  <a:pt x="50" y="36"/>
                  <a:pt x="49" y="37"/>
                  <a:pt x="48" y="3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60"/>
                  <a:pt x="43" y="61"/>
                  <a:pt x="41" y="61"/>
                </a:cubicBezTo>
                <a:cubicBezTo>
                  <a:pt x="41" y="61"/>
                  <a:pt x="40" y="61"/>
                  <a:pt x="39" y="62"/>
                </a:cubicBezTo>
                <a:cubicBezTo>
                  <a:pt x="38" y="62"/>
                  <a:pt x="38" y="61"/>
                  <a:pt x="37" y="61"/>
                </a:cubicBezTo>
                <a:cubicBezTo>
                  <a:pt x="36" y="60"/>
                  <a:pt x="36" y="59"/>
                  <a:pt x="36" y="58"/>
                </a:cubicBezTo>
                <a:cubicBezTo>
                  <a:pt x="39" y="45"/>
                  <a:pt x="39" y="45"/>
                  <a:pt x="39" y="45"/>
                </a:cubicBezTo>
                <a:cubicBezTo>
                  <a:pt x="40" y="43"/>
                  <a:pt x="39" y="41"/>
                  <a:pt x="38" y="40"/>
                </a:cubicBezTo>
                <a:cubicBezTo>
                  <a:pt x="37" y="38"/>
                  <a:pt x="36" y="37"/>
                  <a:pt x="34" y="37"/>
                </a:cubicBezTo>
                <a:cubicBezTo>
                  <a:pt x="32" y="36"/>
                  <a:pt x="30" y="37"/>
                  <a:pt x="29" y="38"/>
                </a:cubicBezTo>
                <a:cubicBezTo>
                  <a:pt x="27" y="39"/>
                  <a:pt x="26" y="40"/>
                  <a:pt x="26" y="42"/>
                </a:cubicBezTo>
                <a:cubicBezTo>
                  <a:pt x="7" y="129"/>
                  <a:pt x="7" y="129"/>
                  <a:pt x="7" y="129"/>
                </a:cubicBezTo>
                <a:cubicBezTo>
                  <a:pt x="6" y="135"/>
                  <a:pt x="7" y="140"/>
                  <a:pt x="10" y="145"/>
                </a:cubicBezTo>
                <a:cubicBezTo>
                  <a:pt x="10" y="146"/>
                  <a:pt x="10" y="147"/>
                  <a:pt x="10" y="147"/>
                </a:cubicBezTo>
                <a:cubicBezTo>
                  <a:pt x="6" y="169"/>
                  <a:pt x="6" y="169"/>
                  <a:pt x="6" y="169"/>
                </a:cubicBezTo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Freeform 70"/>
          <p:cNvSpPr>
            <a:spLocks/>
          </p:cNvSpPr>
          <p:nvPr/>
        </p:nvSpPr>
        <p:spPr bwMode="auto">
          <a:xfrm>
            <a:off x="4797108" y="2245042"/>
            <a:ext cx="293688" cy="127000"/>
          </a:xfrm>
          <a:custGeom>
            <a:avLst/>
            <a:gdLst>
              <a:gd name="T0" fmla="*/ 0 w 185"/>
              <a:gd name="T1" fmla="*/ 40 h 80"/>
              <a:gd name="T2" fmla="*/ 176 w 185"/>
              <a:gd name="T3" fmla="*/ 80 h 80"/>
              <a:gd name="T4" fmla="*/ 185 w 185"/>
              <a:gd name="T5" fmla="*/ 38 h 80"/>
              <a:gd name="T6" fmla="*/ 10 w 185"/>
              <a:gd name="T7" fmla="*/ 0 h 80"/>
              <a:gd name="T8" fmla="*/ 0 w 185"/>
              <a:gd name="T9" fmla="*/ 4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5" h="80">
                <a:moveTo>
                  <a:pt x="0" y="40"/>
                </a:moveTo>
                <a:lnTo>
                  <a:pt x="176" y="80"/>
                </a:lnTo>
                <a:lnTo>
                  <a:pt x="185" y="38"/>
                </a:lnTo>
                <a:lnTo>
                  <a:pt x="10" y="0"/>
                </a:lnTo>
                <a:lnTo>
                  <a:pt x="0" y="4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Freeform 71"/>
          <p:cNvSpPr>
            <a:spLocks noEditPoints="1"/>
          </p:cNvSpPr>
          <p:nvPr/>
        </p:nvSpPr>
        <p:spPr bwMode="auto">
          <a:xfrm>
            <a:off x="4785996" y="2233930"/>
            <a:ext cx="315913" cy="146050"/>
          </a:xfrm>
          <a:custGeom>
            <a:avLst/>
            <a:gdLst>
              <a:gd name="T0" fmla="*/ 77 w 84"/>
              <a:gd name="T1" fmla="*/ 39 h 39"/>
              <a:gd name="T2" fmla="*/ 76 w 84"/>
              <a:gd name="T3" fmla="*/ 39 h 39"/>
              <a:gd name="T4" fmla="*/ 2 w 84"/>
              <a:gd name="T5" fmla="*/ 23 h 39"/>
              <a:gd name="T6" fmla="*/ 0 w 84"/>
              <a:gd name="T7" fmla="*/ 20 h 39"/>
              <a:gd name="T8" fmla="*/ 4 w 84"/>
              <a:gd name="T9" fmla="*/ 2 h 39"/>
              <a:gd name="T10" fmla="*/ 5 w 84"/>
              <a:gd name="T11" fmla="*/ 0 h 39"/>
              <a:gd name="T12" fmla="*/ 7 w 84"/>
              <a:gd name="T13" fmla="*/ 0 h 39"/>
              <a:gd name="T14" fmla="*/ 81 w 84"/>
              <a:gd name="T15" fmla="*/ 16 h 39"/>
              <a:gd name="T16" fmla="*/ 83 w 84"/>
              <a:gd name="T17" fmla="*/ 19 h 39"/>
              <a:gd name="T18" fmla="*/ 80 w 84"/>
              <a:gd name="T19" fmla="*/ 37 h 39"/>
              <a:gd name="T20" fmla="*/ 78 w 84"/>
              <a:gd name="T21" fmla="*/ 39 h 39"/>
              <a:gd name="T22" fmla="*/ 77 w 84"/>
              <a:gd name="T23" fmla="*/ 39 h 39"/>
              <a:gd name="T24" fmla="*/ 6 w 84"/>
              <a:gd name="T25" fmla="*/ 18 h 39"/>
              <a:gd name="T26" fmla="*/ 75 w 84"/>
              <a:gd name="T27" fmla="*/ 33 h 39"/>
              <a:gd name="T28" fmla="*/ 78 w 84"/>
              <a:gd name="T29" fmla="*/ 21 h 39"/>
              <a:gd name="T30" fmla="*/ 9 w 84"/>
              <a:gd name="T31" fmla="*/ 6 h 39"/>
              <a:gd name="T32" fmla="*/ 6 w 84"/>
              <a:gd name="T33" fmla="*/ 1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4" h="39">
                <a:moveTo>
                  <a:pt x="77" y="39"/>
                </a:moveTo>
                <a:cubicBezTo>
                  <a:pt x="76" y="39"/>
                  <a:pt x="76" y="39"/>
                  <a:pt x="76" y="39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3"/>
                  <a:pt x="0" y="21"/>
                  <a:pt x="0" y="20"/>
                </a:cubicBezTo>
                <a:cubicBezTo>
                  <a:pt x="4" y="2"/>
                  <a:pt x="4" y="2"/>
                  <a:pt x="4" y="2"/>
                </a:cubicBezTo>
                <a:cubicBezTo>
                  <a:pt x="4" y="1"/>
                  <a:pt x="5" y="1"/>
                  <a:pt x="5" y="0"/>
                </a:cubicBezTo>
                <a:cubicBezTo>
                  <a:pt x="6" y="0"/>
                  <a:pt x="6" y="0"/>
                  <a:pt x="7" y="0"/>
                </a:cubicBezTo>
                <a:cubicBezTo>
                  <a:pt x="81" y="16"/>
                  <a:pt x="81" y="16"/>
                  <a:pt x="81" y="16"/>
                </a:cubicBezTo>
                <a:cubicBezTo>
                  <a:pt x="83" y="17"/>
                  <a:pt x="84" y="18"/>
                  <a:pt x="83" y="19"/>
                </a:cubicBezTo>
                <a:cubicBezTo>
                  <a:pt x="80" y="37"/>
                  <a:pt x="80" y="37"/>
                  <a:pt x="80" y="37"/>
                </a:cubicBezTo>
                <a:cubicBezTo>
                  <a:pt x="79" y="38"/>
                  <a:pt x="79" y="38"/>
                  <a:pt x="78" y="39"/>
                </a:cubicBezTo>
                <a:cubicBezTo>
                  <a:pt x="78" y="39"/>
                  <a:pt x="78" y="39"/>
                  <a:pt x="77" y="39"/>
                </a:cubicBezTo>
                <a:close/>
                <a:moveTo>
                  <a:pt x="6" y="18"/>
                </a:moveTo>
                <a:cubicBezTo>
                  <a:pt x="75" y="33"/>
                  <a:pt x="75" y="33"/>
                  <a:pt x="75" y="33"/>
                </a:cubicBezTo>
                <a:cubicBezTo>
                  <a:pt x="78" y="21"/>
                  <a:pt x="78" y="21"/>
                  <a:pt x="78" y="21"/>
                </a:cubicBezTo>
                <a:cubicBezTo>
                  <a:pt x="9" y="6"/>
                  <a:pt x="9" y="6"/>
                  <a:pt x="9" y="6"/>
                </a:cubicBezTo>
                <a:lnTo>
                  <a:pt x="6" y="18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Freeform 72"/>
          <p:cNvSpPr>
            <a:spLocks/>
          </p:cNvSpPr>
          <p:nvPr/>
        </p:nvSpPr>
        <p:spPr bwMode="auto">
          <a:xfrm>
            <a:off x="5135246" y="1759267"/>
            <a:ext cx="4763" cy="12700"/>
          </a:xfrm>
          <a:custGeom>
            <a:avLst/>
            <a:gdLst>
              <a:gd name="T0" fmla="*/ 0 w 1"/>
              <a:gd name="T1" fmla="*/ 0 h 3"/>
              <a:gd name="T2" fmla="*/ 1 w 1"/>
              <a:gd name="T3" fmla="*/ 3 h 3"/>
              <a:gd name="T4" fmla="*/ 1 w 1"/>
              <a:gd name="T5" fmla="*/ 2 h 3"/>
              <a:gd name="T6" fmla="*/ 0 w 1"/>
              <a:gd name="T7" fmla="*/ 0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cubicBezTo>
                  <a:pt x="0" y="1"/>
                  <a:pt x="1" y="2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67A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Freeform 73"/>
          <p:cNvSpPr>
            <a:spLocks/>
          </p:cNvSpPr>
          <p:nvPr/>
        </p:nvSpPr>
        <p:spPr bwMode="auto">
          <a:xfrm>
            <a:off x="5132071" y="1816417"/>
            <a:ext cx="19050" cy="90488"/>
          </a:xfrm>
          <a:custGeom>
            <a:avLst/>
            <a:gdLst>
              <a:gd name="T0" fmla="*/ 5 w 5"/>
              <a:gd name="T1" fmla="*/ 0 h 24"/>
              <a:gd name="T2" fmla="*/ 0 w 5"/>
              <a:gd name="T3" fmla="*/ 23 h 24"/>
              <a:gd name="T4" fmla="*/ 0 w 5"/>
              <a:gd name="T5" fmla="*/ 24 h 24"/>
              <a:gd name="T6" fmla="*/ 0 w 5"/>
              <a:gd name="T7" fmla="*/ 23 h 24"/>
              <a:gd name="T8" fmla="*/ 5 w 5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24">
                <a:moveTo>
                  <a:pt x="5" y="0"/>
                </a:move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5" y="0"/>
                  <a:pt x="5" y="0"/>
                  <a:pt x="5" y="0"/>
                </a:cubicBezTo>
              </a:path>
            </a:pathLst>
          </a:custGeom>
          <a:solidFill>
            <a:srgbClr val="7C9F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Freeform 74"/>
          <p:cNvSpPr>
            <a:spLocks/>
          </p:cNvSpPr>
          <p:nvPr/>
        </p:nvSpPr>
        <p:spPr bwMode="auto">
          <a:xfrm>
            <a:off x="5101908" y="1756092"/>
            <a:ext cx="57150" cy="153988"/>
          </a:xfrm>
          <a:custGeom>
            <a:avLst/>
            <a:gdLst>
              <a:gd name="T0" fmla="*/ 7 w 15"/>
              <a:gd name="T1" fmla="*/ 0 h 41"/>
              <a:gd name="T2" fmla="*/ 5 w 15"/>
              <a:gd name="T3" fmla="*/ 1 h 41"/>
              <a:gd name="T4" fmla="*/ 5 w 15"/>
              <a:gd name="T5" fmla="*/ 5 h 41"/>
              <a:gd name="T6" fmla="*/ 6 w 15"/>
              <a:gd name="T7" fmla="*/ 10 h 41"/>
              <a:gd name="T8" fmla="*/ 0 w 15"/>
              <a:gd name="T9" fmla="*/ 37 h 41"/>
              <a:gd name="T10" fmla="*/ 2 w 15"/>
              <a:gd name="T11" fmla="*/ 40 h 41"/>
              <a:gd name="T12" fmla="*/ 4 w 15"/>
              <a:gd name="T13" fmla="*/ 41 h 41"/>
              <a:gd name="T14" fmla="*/ 5 w 15"/>
              <a:gd name="T15" fmla="*/ 41 h 41"/>
              <a:gd name="T16" fmla="*/ 6 w 15"/>
              <a:gd name="T17" fmla="*/ 41 h 41"/>
              <a:gd name="T18" fmla="*/ 8 w 15"/>
              <a:gd name="T19" fmla="*/ 40 h 41"/>
              <a:gd name="T20" fmla="*/ 8 w 15"/>
              <a:gd name="T21" fmla="*/ 39 h 41"/>
              <a:gd name="T22" fmla="*/ 13 w 15"/>
              <a:gd name="T23" fmla="*/ 16 h 41"/>
              <a:gd name="T24" fmla="*/ 15 w 15"/>
              <a:gd name="T25" fmla="*/ 9 h 41"/>
              <a:gd name="T26" fmla="*/ 14 w 15"/>
              <a:gd name="T27" fmla="*/ 6 h 41"/>
              <a:gd name="T28" fmla="*/ 10 w 15"/>
              <a:gd name="T29" fmla="*/ 3 h 41"/>
              <a:gd name="T30" fmla="*/ 10 w 15"/>
              <a:gd name="T31" fmla="*/ 4 h 41"/>
              <a:gd name="T32" fmla="*/ 9 w 15"/>
              <a:gd name="T33" fmla="*/ 1 h 41"/>
              <a:gd name="T34" fmla="*/ 7 w 15"/>
              <a:gd name="T35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" h="41">
                <a:moveTo>
                  <a:pt x="7" y="0"/>
                </a:moveTo>
                <a:cubicBezTo>
                  <a:pt x="6" y="0"/>
                  <a:pt x="6" y="1"/>
                  <a:pt x="5" y="1"/>
                </a:cubicBezTo>
                <a:cubicBezTo>
                  <a:pt x="4" y="2"/>
                  <a:pt x="4" y="4"/>
                  <a:pt x="5" y="5"/>
                </a:cubicBezTo>
                <a:cubicBezTo>
                  <a:pt x="6" y="6"/>
                  <a:pt x="7" y="8"/>
                  <a:pt x="6" y="10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8"/>
                  <a:pt x="1" y="39"/>
                  <a:pt x="2" y="40"/>
                </a:cubicBezTo>
                <a:cubicBezTo>
                  <a:pt x="3" y="40"/>
                  <a:pt x="3" y="40"/>
                  <a:pt x="4" y="41"/>
                </a:cubicBezTo>
                <a:cubicBezTo>
                  <a:pt x="4" y="41"/>
                  <a:pt x="5" y="41"/>
                  <a:pt x="5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7" y="41"/>
                  <a:pt x="7" y="40"/>
                  <a:pt x="8" y="40"/>
                </a:cubicBezTo>
                <a:cubicBezTo>
                  <a:pt x="8" y="40"/>
                  <a:pt x="8" y="39"/>
                  <a:pt x="8" y="39"/>
                </a:cubicBezTo>
                <a:cubicBezTo>
                  <a:pt x="13" y="16"/>
                  <a:pt x="13" y="16"/>
                  <a:pt x="13" y="16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8"/>
                  <a:pt x="15" y="7"/>
                  <a:pt x="14" y="6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3"/>
                  <a:pt x="9" y="2"/>
                  <a:pt x="9" y="1"/>
                </a:cubicBezTo>
                <a:cubicBezTo>
                  <a:pt x="8" y="1"/>
                  <a:pt x="8" y="0"/>
                  <a:pt x="7" y="0"/>
                </a:cubicBezTo>
              </a:path>
            </a:pathLst>
          </a:custGeom>
          <a:solidFill>
            <a:srgbClr val="0067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Freeform 75"/>
          <p:cNvSpPr>
            <a:spLocks/>
          </p:cNvSpPr>
          <p:nvPr/>
        </p:nvSpPr>
        <p:spPr bwMode="auto">
          <a:xfrm>
            <a:off x="5049521" y="1767205"/>
            <a:ext cx="7938" cy="7938"/>
          </a:xfrm>
          <a:custGeom>
            <a:avLst/>
            <a:gdLst>
              <a:gd name="T0" fmla="*/ 0 w 2"/>
              <a:gd name="T1" fmla="*/ 0 h 2"/>
              <a:gd name="T2" fmla="*/ 1 w 2"/>
              <a:gd name="T3" fmla="*/ 1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0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cubicBezTo>
                  <a:pt x="1" y="0"/>
                  <a:pt x="1" y="1"/>
                  <a:pt x="1" y="1"/>
                </a:cubicBezTo>
                <a:cubicBezTo>
                  <a:pt x="1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67A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Freeform 76"/>
          <p:cNvSpPr>
            <a:spLocks noEditPoints="1"/>
          </p:cNvSpPr>
          <p:nvPr/>
        </p:nvSpPr>
        <p:spPr bwMode="auto">
          <a:xfrm>
            <a:off x="5035233" y="1794192"/>
            <a:ext cx="36513" cy="93663"/>
          </a:xfrm>
          <a:custGeom>
            <a:avLst/>
            <a:gdLst>
              <a:gd name="T0" fmla="*/ 10 w 10"/>
              <a:gd name="T1" fmla="*/ 3 h 25"/>
              <a:gd name="T2" fmla="*/ 5 w 10"/>
              <a:gd name="T3" fmla="*/ 23 h 25"/>
              <a:gd name="T4" fmla="*/ 3 w 10"/>
              <a:gd name="T5" fmla="*/ 25 h 25"/>
              <a:gd name="T6" fmla="*/ 3 w 10"/>
              <a:gd name="T7" fmla="*/ 25 h 25"/>
              <a:gd name="T8" fmla="*/ 3 w 10"/>
              <a:gd name="T9" fmla="*/ 25 h 25"/>
              <a:gd name="T10" fmla="*/ 4 w 10"/>
              <a:gd name="T11" fmla="*/ 25 h 25"/>
              <a:gd name="T12" fmla="*/ 5 w 10"/>
              <a:gd name="T13" fmla="*/ 23 h 25"/>
              <a:gd name="T14" fmla="*/ 10 w 10"/>
              <a:gd name="T15" fmla="*/ 3 h 25"/>
              <a:gd name="T16" fmla="*/ 2 w 10"/>
              <a:gd name="T17" fmla="*/ 0 h 25"/>
              <a:gd name="T18" fmla="*/ 2 w 10"/>
              <a:gd name="T19" fmla="*/ 2 h 25"/>
              <a:gd name="T20" fmla="*/ 0 w 10"/>
              <a:gd name="T21" fmla="*/ 9 h 25"/>
              <a:gd name="T22" fmla="*/ 2 w 10"/>
              <a:gd name="T23" fmla="*/ 2 h 25"/>
              <a:gd name="T24" fmla="*/ 2 w 10"/>
              <a:gd name="T25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" h="25">
                <a:moveTo>
                  <a:pt x="10" y="3"/>
                </a:moveTo>
                <a:cubicBezTo>
                  <a:pt x="5" y="23"/>
                  <a:pt x="5" y="23"/>
                  <a:pt x="5" y="23"/>
                </a:cubicBezTo>
                <a:cubicBezTo>
                  <a:pt x="5" y="24"/>
                  <a:pt x="4" y="25"/>
                  <a:pt x="3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5"/>
                  <a:pt x="4" y="25"/>
                  <a:pt x="4" y="25"/>
                </a:cubicBezTo>
                <a:cubicBezTo>
                  <a:pt x="5" y="24"/>
                  <a:pt x="5" y="24"/>
                  <a:pt x="5" y="23"/>
                </a:cubicBezTo>
                <a:cubicBezTo>
                  <a:pt x="10" y="3"/>
                  <a:pt x="10" y="3"/>
                  <a:pt x="10" y="3"/>
                </a:cubicBezTo>
                <a:moveTo>
                  <a:pt x="2" y="0"/>
                </a:moveTo>
                <a:cubicBezTo>
                  <a:pt x="2" y="1"/>
                  <a:pt x="2" y="1"/>
                  <a:pt x="2" y="2"/>
                </a:cubicBezTo>
                <a:cubicBezTo>
                  <a:pt x="0" y="9"/>
                  <a:pt x="0" y="9"/>
                  <a:pt x="0" y="9"/>
                </a:cubicBezTo>
                <a:cubicBezTo>
                  <a:pt x="2" y="2"/>
                  <a:pt x="2" y="2"/>
                  <a:pt x="2" y="2"/>
                </a:cubicBezTo>
                <a:cubicBezTo>
                  <a:pt x="2" y="1"/>
                  <a:pt x="2" y="1"/>
                  <a:pt x="2" y="0"/>
                </a:cubicBezTo>
              </a:path>
            </a:pathLst>
          </a:custGeom>
          <a:solidFill>
            <a:srgbClr val="7C9F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Freeform 77"/>
          <p:cNvSpPr>
            <a:spLocks/>
          </p:cNvSpPr>
          <p:nvPr/>
        </p:nvSpPr>
        <p:spPr bwMode="auto">
          <a:xfrm>
            <a:off x="5022533" y="1764030"/>
            <a:ext cx="49213" cy="123825"/>
          </a:xfrm>
          <a:custGeom>
            <a:avLst/>
            <a:gdLst>
              <a:gd name="T0" fmla="*/ 5 w 13"/>
              <a:gd name="T1" fmla="*/ 0 h 33"/>
              <a:gd name="T2" fmla="*/ 4 w 13"/>
              <a:gd name="T3" fmla="*/ 1 h 33"/>
              <a:gd name="T4" fmla="*/ 3 w 13"/>
              <a:gd name="T5" fmla="*/ 4 h 33"/>
              <a:gd name="T6" fmla="*/ 5 w 13"/>
              <a:gd name="T7" fmla="*/ 8 h 33"/>
              <a:gd name="T8" fmla="*/ 5 w 13"/>
              <a:gd name="T9" fmla="*/ 10 h 33"/>
              <a:gd name="T10" fmla="*/ 3 w 13"/>
              <a:gd name="T11" fmla="*/ 17 h 33"/>
              <a:gd name="T12" fmla="*/ 1 w 13"/>
              <a:gd name="T13" fmla="*/ 29 h 33"/>
              <a:gd name="T14" fmla="*/ 3 w 13"/>
              <a:gd name="T15" fmla="*/ 32 h 33"/>
              <a:gd name="T16" fmla="*/ 5 w 13"/>
              <a:gd name="T17" fmla="*/ 33 h 33"/>
              <a:gd name="T18" fmla="*/ 6 w 13"/>
              <a:gd name="T19" fmla="*/ 33 h 33"/>
              <a:gd name="T20" fmla="*/ 6 w 13"/>
              <a:gd name="T21" fmla="*/ 33 h 33"/>
              <a:gd name="T22" fmla="*/ 8 w 13"/>
              <a:gd name="T23" fmla="*/ 31 h 33"/>
              <a:gd name="T24" fmla="*/ 13 w 13"/>
              <a:gd name="T25" fmla="*/ 11 h 33"/>
              <a:gd name="T26" fmla="*/ 13 w 13"/>
              <a:gd name="T27" fmla="*/ 8 h 33"/>
              <a:gd name="T28" fmla="*/ 12 w 13"/>
              <a:gd name="T29" fmla="*/ 6 h 33"/>
              <a:gd name="T30" fmla="*/ 9 w 13"/>
              <a:gd name="T31" fmla="*/ 3 h 33"/>
              <a:gd name="T32" fmla="*/ 9 w 13"/>
              <a:gd name="T33" fmla="*/ 3 h 33"/>
              <a:gd name="T34" fmla="*/ 8 w 13"/>
              <a:gd name="T35" fmla="*/ 2 h 33"/>
              <a:gd name="T36" fmla="*/ 7 w 13"/>
              <a:gd name="T37" fmla="*/ 1 h 33"/>
              <a:gd name="T38" fmla="*/ 5 w 13"/>
              <a:gd name="T3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" h="33">
                <a:moveTo>
                  <a:pt x="5" y="0"/>
                </a:moveTo>
                <a:cubicBezTo>
                  <a:pt x="5" y="0"/>
                  <a:pt x="4" y="0"/>
                  <a:pt x="4" y="1"/>
                </a:cubicBezTo>
                <a:cubicBezTo>
                  <a:pt x="3" y="2"/>
                  <a:pt x="3" y="3"/>
                  <a:pt x="3" y="4"/>
                </a:cubicBezTo>
                <a:cubicBezTo>
                  <a:pt x="4" y="5"/>
                  <a:pt x="5" y="7"/>
                  <a:pt x="5" y="8"/>
                </a:cubicBezTo>
                <a:cubicBezTo>
                  <a:pt x="5" y="9"/>
                  <a:pt x="5" y="9"/>
                  <a:pt x="5" y="10"/>
                </a:cubicBezTo>
                <a:cubicBezTo>
                  <a:pt x="3" y="17"/>
                  <a:pt x="3" y="17"/>
                  <a:pt x="3" y="17"/>
                </a:cubicBezTo>
                <a:cubicBezTo>
                  <a:pt x="1" y="29"/>
                  <a:pt x="1" y="29"/>
                  <a:pt x="1" y="29"/>
                </a:cubicBezTo>
                <a:cubicBezTo>
                  <a:pt x="0" y="31"/>
                  <a:pt x="1" y="32"/>
                  <a:pt x="3" y="32"/>
                </a:cubicBezTo>
                <a:cubicBezTo>
                  <a:pt x="5" y="33"/>
                  <a:pt x="5" y="33"/>
                  <a:pt x="5" y="33"/>
                </a:cubicBezTo>
                <a:cubicBezTo>
                  <a:pt x="6" y="33"/>
                  <a:pt x="6" y="33"/>
                  <a:pt x="6" y="33"/>
                </a:cubicBezTo>
                <a:cubicBezTo>
                  <a:pt x="6" y="33"/>
                  <a:pt x="6" y="33"/>
                  <a:pt x="6" y="33"/>
                </a:cubicBezTo>
                <a:cubicBezTo>
                  <a:pt x="7" y="33"/>
                  <a:pt x="8" y="32"/>
                  <a:pt x="8" y="3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7"/>
                  <a:pt x="12" y="6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8" y="3"/>
                  <a:pt x="8" y="2"/>
                </a:cubicBezTo>
                <a:cubicBezTo>
                  <a:pt x="8" y="2"/>
                  <a:pt x="8" y="1"/>
                  <a:pt x="7" y="1"/>
                </a:cubicBezTo>
                <a:cubicBezTo>
                  <a:pt x="7" y="0"/>
                  <a:pt x="6" y="0"/>
                  <a:pt x="5" y="0"/>
                </a:cubicBezTo>
              </a:path>
            </a:pathLst>
          </a:custGeom>
          <a:solidFill>
            <a:srgbClr val="0067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Freeform 78"/>
          <p:cNvSpPr>
            <a:spLocks/>
          </p:cNvSpPr>
          <p:nvPr/>
        </p:nvSpPr>
        <p:spPr bwMode="auto">
          <a:xfrm>
            <a:off x="6360796" y="1481455"/>
            <a:ext cx="792163" cy="796925"/>
          </a:xfrm>
          <a:custGeom>
            <a:avLst/>
            <a:gdLst>
              <a:gd name="T0" fmla="*/ 209 w 211"/>
              <a:gd name="T1" fmla="*/ 105 h 212"/>
              <a:gd name="T2" fmla="*/ 192 w 211"/>
              <a:gd name="T3" fmla="*/ 133 h 212"/>
              <a:gd name="T4" fmla="*/ 189 w 211"/>
              <a:gd name="T5" fmla="*/ 134 h 212"/>
              <a:gd name="T6" fmla="*/ 103 w 211"/>
              <a:gd name="T7" fmla="*/ 212 h 212"/>
              <a:gd name="T8" fmla="*/ 18 w 211"/>
              <a:gd name="T9" fmla="*/ 132 h 212"/>
              <a:gd name="T10" fmla="*/ 17 w 211"/>
              <a:gd name="T11" fmla="*/ 132 h 212"/>
              <a:gd name="T12" fmla="*/ 3 w 211"/>
              <a:gd name="T13" fmla="*/ 105 h 212"/>
              <a:gd name="T14" fmla="*/ 15 w 211"/>
              <a:gd name="T15" fmla="*/ 70 h 212"/>
              <a:gd name="T16" fmla="*/ 16 w 211"/>
              <a:gd name="T17" fmla="*/ 63 h 212"/>
              <a:gd name="T18" fmla="*/ 17 w 211"/>
              <a:gd name="T19" fmla="*/ 60 h 212"/>
              <a:gd name="T20" fmla="*/ 18 w 211"/>
              <a:gd name="T21" fmla="*/ 63 h 212"/>
              <a:gd name="T22" fmla="*/ 24 w 211"/>
              <a:gd name="T23" fmla="*/ 66 h 212"/>
              <a:gd name="T24" fmla="*/ 36 w 211"/>
              <a:gd name="T25" fmla="*/ 25 h 212"/>
              <a:gd name="T26" fmla="*/ 74 w 211"/>
              <a:gd name="T27" fmla="*/ 6 h 212"/>
              <a:gd name="T28" fmla="*/ 131 w 211"/>
              <a:gd name="T29" fmla="*/ 0 h 212"/>
              <a:gd name="T30" fmla="*/ 162 w 211"/>
              <a:gd name="T31" fmla="*/ 10 h 212"/>
              <a:gd name="T32" fmla="*/ 185 w 211"/>
              <a:gd name="T33" fmla="*/ 67 h 212"/>
              <a:gd name="T34" fmla="*/ 191 w 211"/>
              <a:gd name="T35" fmla="*/ 63 h 212"/>
              <a:gd name="T36" fmla="*/ 192 w 211"/>
              <a:gd name="T37" fmla="*/ 69 h 212"/>
              <a:gd name="T38" fmla="*/ 192 w 211"/>
              <a:gd name="T39" fmla="*/ 71 h 212"/>
              <a:gd name="T40" fmla="*/ 197 w 211"/>
              <a:gd name="T41" fmla="*/ 70 h 212"/>
              <a:gd name="T42" fmla="*/ 197 w 211"/>
              <a:gd name="T43" fmla="*/ 71 h 212"/>
              <a:gd name="T44" fmla="*/ 209 w 211"/>
              <a:gd name="T45" fmla="*/ 105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11" h="212">
                <a:moveTo>
                  <a:pt x="209" y="105"/>
                </a:moveTo>
                <a:cubicBezTo>
                  <a:pt x="206" y="120"/>
                  <a:pt x="199" y="131"/>
                  <a:pt x="192" y="133"/>
                </a:cubicBezTo>
                <a:cubicBezTo>
                  <a:pt x="191" y="134"/>
                  <a:pt x="190" y="134"/>
                  <a:pt x="189" y="134"/>
                </a:cubicBezTo>
                <a:cubicBezTo>
                  <a:pt x="176" y="180"/>
                  <a:pt x="143" y="212"/>
                  <a:pt x="103" y="212"/>
                </a:cubicBezTo>
                <a:cubicBezTo>
                  <a:pt x="64" y="212"/>
                  <a:pt x="30" y="179"/>
                  <a:pt x="18" y="132"/>
                </a:cubicBezTo>
                <a:cubicBezTo>
                  <a:pt x="17" y="132"/>
                  <a:pt x="17" y="132"/>
                  <a:pt x="17" y="132"/>
                </a:cubicBezTo>
                <a:cubicBezTo>
                  <a:pt x="11" y="128"/>
                  <a:pt x="5" y="118"/>
                  <a:pt x="3" y="105"/>
                </a:cubicBezTo>
                <a:cubicBezTo>
                  <a:pt x="0" y="88"/>
                  <a:pt x="6" y="72"/>
                  <a:pt x="15" y="70"/>
                </a:cubicBezTo>
                <a:cubicBezTo>
                  <a:pt x="15" y="68"/>
                  <a:pt x="16" y="65"/>
                  <a:pt x="16" y="63"/>
                </a:cubicBezTo>
                <a:cubicBezTo>
                  <a:pt x="17" y="62"/>
                  <a:pt x="17" y="61"/>
                  <a:pt x="17" y="60"/>
                </a:cubicBezTo>
                <a:cubicBezTo>
                  <a:pt x="17" y="61"/>
                  <a:pt x="18" y="62"/>
                  <a:pt x="18" y="63"/>
                </a:cubicBezTo>
                <a:cubicBezTo>
                  <a:pt x="20" y="63"/>
                  <a:pt x="22" y="64"/>
                  <a:pt x="24" y="66"/>
                </a:cubicBezTo>
                <a:cubicBezTo>
                  <a:pt x="21" y="55"/>
                  <a:pt x="29" y="35"/>
                  <a:pt x="36" y="25"/>
                </a:cubicBezTo>
                <a:cubicBezTo>
                  <a:pt x="45" y="12"/>
                  <a:pt x="59" y="9"/>
                  <a:pt x="74" y="6"/>
                </a:cubicBezTo>
                <a:cubicBezTo>
                  <a:pt x="94" y="3"/>
                  <a:pt x="112" y="0"/>
                  <a:pt x="131" y="0"/>
                </a:cubicBezTo>
                <a:cubicBezTo>
                  <a:pt x="145" y="0"/>
                  <a:pt x="150" y="2"/>
                  <a:pt x="162" y="10"/>
                </a:cubicBezTo>
                <a:cubicBezTo>
                  <a:pt x="157" y="27"/>
                  <a:pt x="171" y="54"/>
                  <a:pt x="185" y="67"/>
                </a:cubicBezTo>
                <a:cubicBezTo>
                  <a:pt x="187" y="65"/>
                  <a:pt x="189" y="64"/>
                  <a:pt x="191" y="63"/>
                </a:cubicBezTo>
                <a:cubicBezTo>
                  <a:pt x="191" y="65"/>
                  <a:pt x="191" y="67"/>
                  <a:pt x="192" y="69"/>
                </a:cubicBezTo>
                <a:cubicBezTo>
                  <a:pt x="192" y="70"/>
                  <a:pt x="192" y="70"/>
                  <a:pt x="192" y="71"/>
                </a:cubicBezTo>
                <a:cubicBezTo>
                  <a:pt x="193" y="70"/>
                  <a:pt x="195" y="70"/>
                  <a:pt x="197" y="70"/>
                </a:cubicBezTo>
                <a:cubicBezTo>
                  <a:pt x="197" y="71"/>
                  <a:pt x="197" y="71"/>
                  <a:pt x="197" y="71"/>
                </a:cubicBezTo>
                <a:cubicBezTo>
                  <a:pt x="206" y="73"/>
                  <a:pt x="211" y="88"/>
                  <a:pt x="209" y="105"/>
                </a:cubicBezTo>
                <a:close/>
              </a:path>
            </a:pathLst>
          </a:custGeom>
          <a:solidFill>
            <a:srgbClr val="E1B3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Freeform 79"/>
          <p:cNvSpPr>
            <a:spLocks noEditPoints="1"/>
          </p:cNvSpPr>
          <p:nvPr/>
        </p:nvSpPr>
        <p:spPr bwMode="auto">
          <a:xfrm>
            <a:off x="6352858" y="1475105"/>
            <a:ext cx="811213" cy="814388"/>
          </a:xfrm>
          <a:custGeom>
            <a:avLst/>
            <a:gdLst>
              <a:gd name="T0" fmla="*/ 105 w 216"/>
              <a:gd name="T1" fmla="*/ 217 h 217"/>
              <a:gd name="T2" fmla="*/ 18 w 216"/>
              <a:gd name="T3" fmla="*/ 136 h 217"/>
              <a:gd name="T4" fmla="*/ 18 w 216"/>
              <a:gd name="T5" fmla="*/ 136 h 217"/>
              <a:gd name="T6" fmla="*/ 2 w 216"/>
              <a:gd name="T7" fmla="*/ 107 h 217"/>
              <a:gd name="T8" fmla="*/ 15 w 216"/>
              <a:gd name="T9" fmla="*/ 70 h 217"/>
              <a:gd name="T10" fmla="*/ 16 w 216"/>
              <a:gd name="T11" fmla="*/ 64 h 217"/>
              <a:gd name="T12" fmla="*/ 17 w 216"/>
              <a:gd name="T13" fmla="*/ 61 h 217"/>
              <a:gd name="T14" fmla="*/ 19 w 216"/>
              <a:gd name="T15" fmla="*/ 59 h 217"/>
              <a:gd name="T16" fmla="*/ 22 w 216"/>
              <a:gd name="T17" fmla="*/ 61 h 217"/>
              <a:gd name="T18" fmla="*/ 22 w 216"/>
              <a:gd name="T19" fmla="*/ 63 h 217"/>
              <a:gd name="T20" fmla="*/ 23 w 216"/>
              <a:gd name="T21" fmla="*/ 63 h 217"/>
              <a:gd name="T22" fmla="*/ 36 w 216"/>
              <a:gd name="T23" fmla="*/ 26 h 217"/>
              <a:gd name="T24" fmla="*/ 73 w 216"/>
              <a:gd name="T25" fmla="*/ 6 h 217"/>
              <a:gd name="T26" fmla="*/ 76 w 216"/>
              <a:gd name="T27" fmla="*/ 6 h 217"/>
              <a:gd name="T28" fmla="*/ 133 w 216"/>
              <a:gd name="T29" fmla="*/ 0 h 217"/>
              <a:gd name="T30" fmla="*/ 165 w 216"/>
              <a:gd name="T31" fmla="*/ 10 h 217"/>
              <a:gd name="T32" fmla="*/ 166 w 216"/>
              <a:gd name="T33" fmla="*/ 13 h 217"/>
              <a:gd name="T34" fmla="*/ 187 w 216"/>
              <a:gd name="T35" fmla="*/ 65 h 217"/>
              <a:gd name="T36" fmla="*/ 192 w 216"/>
              <a:gd name="T37" fmla="*/ 63 h 217"/>
              <a:gd name="T38" fmla="*/ 194 w 216"/>
              <a:gd name="T39" fmla="*/ 63 h 217"/>
              <a:gd name="T40" fmla="*/ 195 w 216"/>
              <a:gd name="T41" fmla="*/ 65 h 217"/>
              <a:gd name="T42" fmla="*/ 195 w 216"/>
              <a:gd name="T43" fmla="*/ 65 h 217"/>
              <a:gd name="T44" fmla="*/ 196 w 216"/>
              <a:gd name="T45" fmla="*/ 70 h 217"/>
              <a:gd name="T46" fmla="*/ 199 w 216"/>
              <a:gd name="T47" fmla="*/ 70 h 217"/>
              <a:gd name="T48" fmla="*/ 199 w 216"/>
              <a:gd name="T49" fmla="*/ 70 h 217"/>
              <a:gd name="T50" fmla="*/ 200 w 216"/>
              <a:gd name="T51" fmla="*/ 70 h 217"/>
              <a:gd name="T52" fmla="*/ 213 w 216"/>
              <a:gd name="T53" fmla="*/ 107 h 217"/>
              <a:gd name="T54" fmla="*/ 194 w 216"/>
              <a:gd name="T55" fmla="*/ 138 h 217"/>
              <a:gd name="T56" fmla="*/ 193 w 216"/>
              <a:gd name="T57" fmla="*/ 138 h 217"/>
              <a:gd name="T58" fmla="*/ 105 w 216"/>
              <a:gd name="T59" fmla="*/ 217 h 217"/>
              <a:gd name="T60" fmla="*/ 20 w 216"/>
              <a:gd name="T61" fmla="*/ 68 h 217"/>
              <a:gd name="T62" fmla="*/ 19 w 216"/>
              <a:gd name="T63" fmla="*/ 73 h 217"/>
              <a:gd name="T64" fmla="*/ 17 w 216"/>
              <a:gd name="T65" fmla="*/ 75 h 217"/>
              <a:gd name="T66" fmla="*/ 7 w 216"/>
              <a:gd name="T67" fmla="*/ 107 h 217"/>
              <a:gd name="T68" fmla="*/ 20 w 216"/>
              <a:gd name="T69" fmla="*/ 132 h 217"/>
              <a:gd name="T70" fmla="*/ 22 w 216"/>
              <a:gd name="T71" fmla="*/ 134 h 217"/>
              <a:gd name="T72" fmla="*/ 105 w 216"/>
              <a:gd name="T73" fmla="*/ 212 h 217"/>
              <a:gd name="T74" fmla="*/ 188 w 216"/>
              <a:gd name="T75" fmla="*/ 135 h 217"/>
              <a:gd name="T76" fmla="*/ 191 w 216"/>
              <a:gd name="T77" fmla="*/ 133 h 217"/>
              <a:gd name="T78" fmla="*/ 193 w 216"/>
              <a:gd name="T79" fmla="*/ 133 h 217"/>
              <a:gd name="T80" fmla="*/ 208 w 216"/>
              <a:gd name="T81" fmla="*/ 107 h 217"/>
              <a:gd name="T82" fmla="*/ 198 w 216"/>
              <a:gd name="T83" fmla="*/ 75 h 217"/>
              <a:gd name="T84" fmla="*/ 198 w 216"/>
              <a:gd name="T85" fmla="*/ 75 h 217"/>
              <a:gd name="T86" fmla="*/ 195 w 216"/>
              <a:gd name="T87" fmla="*/ 75 h 217"/>
              <a:gd name="T88" fmla="*/ 193 w 216"/>
              <a:gd name="T89" fmla="*/ 75 h 217"/>
              <a:gd name="T90" fmla="*/ 191 w 216"/>
              <a:gd name="T91" fmla="*/ 73 h 217"/>
              <a:gd name="T92" fmla="*/ 191 w 216"/>
              <a:gd name="T93" fmla="*/ 72 h 217"/>
              <a:gd name="T94" fmla="*/ 191 w 216"/>
              <a:gd name="T95" fmla="*/ 69 h 217"/>
              <a:gd name="T96" fmla="*/ 189 w 216"/>
              <a:gd name="T97" fmla="*/ 71 h 217"/>
              <a:gd name="T98" fmla="*/ 185 w 216"/>
              <a:gd name="T99" fmla="*/ 71 h 217"/>
              <a:gd name="T100" fmla="*/ 161 w 216"/>
              <a:gd name="T101" fmla="*/ 13 h 217"/>
              <a:gd name="T102" fmla="*/ 133 w 216"/>
              <a:gd name="T103" fmla="*/ 5 h 217"/>
              <a:gd name="T104" fmla="*/ 77 w 216"/>
              <a:gd name="T105" fmla="*/ 10 h 217"/>
              <a:gd name="T106" fmla="*/ 75 w 216"/>
              <a:gd name="T107" fmla="*/ 11 h 217"/>
              <a:gd name="T108" fmla="*/ 40 w 216"/>
              <a:gd name="T109" fmla="*/ 29 h 217"/>
              <a:gd name="T110" fmla="*/ 28 w 216"/>
              <a:gd name="T111" fmla="*/ 67 h 217"/>
              <a:gd name="T112" fmla="*/ 27 w 216"/>
              <a:gd name="T113" fmla="*/ 70 h 217"/>
              <a:gd name="T114" fmla="*/ 24 w 216"/>
              <a:gd name="T115" fmla="*/ 70 h 217"/>
              <a:gd name="T116" fmla="*/ 20 w 216"/>
              <a:gd name="T117" fmla="*/ 68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16" h="217">
                <a:moveTo>
                  <a:pt x="105" y="217"/>
                </a:moveTo>
                <a:cubicBezTo>
                  <a:pt x="66" y="217"/>
                  <a:pt x="31" y="184"/>
                  <a:pt x="18" y="136"/>
                </a:cubicBezTo>
                <a:cubicBezTo>
                  <a:pt x="18" y="136"/>
                  <a:pt x="18" y="136"/>
                  <a:pt x="18" y="136"/>
                </a:cubicBezTo>
                <a:cubicBezTo>
                  <a:pt x="10" y="132"/>
                  <a:pt x="4" y="121"/>
                  <a:pt x="2" y="107"/>
                </a:cubicBezTo>
                <a:cubicBezTo>
                  <a:pt x="0" y="90"/>
                  <a:pt x="5" y="74"/>
                  <a:pt x="15" y="70"/>
                </a:cubicBezTo>
                <a:cubicBezTo>
                  <a:pt x="15" y="68"/>
                  <a:pt x="16" y="66"/>
                  <a:pt x="16" y="64"/>
                </a:cubicBezTo>
                <a:cubicBezTo>
                  <a:pt x="16" y="63"/>
                  <a:pt x="16" y="62"/>
                  <a:pt x="17" y="61"/>
                </a:cubicBezTo>
                <a:cubicBezTo>
                  <a:pt x="17" y="60"/>
                  <a:pt x="18" y="59"/>
                  <a:pt x="19" y="59"/>
                </a:cubicBezTo>
                <a:cubicBezTo>
                  <a:pt x="20" y="59"/>
                  <a:pt x="21" y="60"/>
                  <a:pt x="22" y="61"/>
                </a:cubicBezTo>
                <a:cubicBezTo>
                  <a:pt x="22" y="62"/>
                  <a:pt x="22" y="62"/>
                  <a:pt x="22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3" y="51"/>
                  <a:pt x="30" y="35"/>
                  <a:pt x="36" y="26"/>
                </a:cubicBezTo>
                <a:cubicBezTo>
                  <a:pt x="45" y="12"/>
                  <a:pt x="59" y="9"/>
                  <a:pt x="73" y="6"/>
                </a:cubicBezTo>
                <a:cubicBezTo>
                  <a:pt x="76" y="6"/>
                  <a:pt x="76" y="6"/>
                  <a:pt x="76" y="6"/>
                </a:cubicBezTo>
                <a:cubicBezTo>
                  <a:pt x="95" y="2"/>
                  <a:pt x="113" y="0"/>
                  <a:pt x="133" y="0"/>
                </a:cubicBezTo>
                <a:cubicBezTo>
                  <a:pt x="148" y="0"/>
                  <a:pt x="154" y="2"/>
                  <a:pt x="165" y="10"/>
                </a:cubicBezTo>
                <a:cubicBezTo>
                  <a:pt x="166" y="10"/>
                  <a:pt x="166" y="12"/>
                  <a:pt x="166" y="13"/>
                </a:cubicBezTo>
                <a:cubicBezTo>
                  <a:pt x="162" y="28"/>
                  <a:pt x="173" y="52"/>
                  <a:pt x="187" y="65"/>
                </a:cubicBezTo>
                <a:cubicBezTo>
                  <a:pt x="188" y="64"/>
                  <a:pt x="190" y="63"/>
                  <a:pt x="192" y="63"/>
                </a:cubicBezTo>
                <a:cubicBezTo>
                  <a:pt x="193" y="62"/>
                  <a:pt x="193" y="63"/>
                  <a:pt x="194" y="63"/>
                </a:cubicBezTo>
                <a:cubicBezTo>
                  <a:pt x="194" y="63"/>
                  <a:pt x="195" y="64"/>
                  <a:pt x="195" y="65"/>
                </a:cubicBezTo>
                <a:cubicBezTo>
                  <a:pt x="195" y="65"/>
                  <a:pt x="195" y="65"/>
                  <a:pt x="195" y="65"/>
                </a:cubicBezTo>
                <a:cubicBezTo>
                  <a:pt x="196" y="67"/>
                  <a:pt x="196" y="68"/>
                  <a:pt x="196" y="70"/>
                </a:cubicBezTo>
                <a:cubicBezTo>
                  <a:pt x="197" y="70"/>
                  <a:pt x="198" y="70"/>
                  <a:pt x="199" y="70"/>
                </a:cubicBezTo>
                <a:cubicBezTo>
                  <a:pt x="199" y="70"/>
                  <a:pt x="199" y="70"/>
                  <a:pt x="199" y="70"/>
                </a:cubicBezTo>
                <a:cubicBezTo>
                  <a:pt x="200" y="70"/>
                  <a:pt x="200" y="70"/>
                  <a:pt x="200" y="70"/>
                </a:cubicBezTo>
                <a:cubicBezTo>
                  <a:pt x="210" y="72"/>
                  <a:pt x="216" y="89"/>
                  <a:pt x="213" y="107"/>
                </a:cubicBezTo>
                <a:cubicBezTo>
                  <a:pt x="211" y="123"/>
                  <a:pt x="203" y="135"/>
                  <a:pt x="194" y="138"/>
                </a:cubicBezTo>
                <a:cubicBezTo>
                  <a:pt x="194" y="138"/>
                  <a:pt x="193" y="138"/>
                  <a:pt x="193" y="138"/>
                </a:cubicBezTo>
                <a:cubicBezTo>
                  <a:pt x="179" y="185"/>
                  <a:pt x="144" y="217"/>
                  <a:pt x="105" y="217"/>
                </a:cubicBezTo>
                <a:close/>
                <a:moveTo>
                  <a:pt x="20" y="68"/>
                </a:moveTo>
                <a:cubicBezTo>
                  <a:pt x="20" y="69"/>
                  <a:pt x="20" y="71"/>
                  <a:pt x="19" y="73"/>
                </a:cubicBezTo>
                <a:cubicBezTo>
                  <a:pt x="19" y="74"/>
                  <a:pt x="18" y="75"/>
                  <a:pt x="17" y="75"/>
                </a:cubicBezTo>
                <a:cubicBezTo>
                  <a:pt x="10" y="76"/>
                  <a:pt x="5" y="91"/>
                  <a:pt x="7" y="107"/>
                </a:cubicBezTo>
                <a:cubicBezTo>
                  <a:pt x="9" y="118"/>
                  <a:pt x="14" y="128"/>
                  <a:pt x="20" y="132"/>
                </a:cubicBezTo>
                <a:cubicBezTo>
                  <a:pt x="21" y="132"/>
                  <a:pt x="22" y="133"/>
                  <a:pt x="22" y="134"/>
                </a:cubicBezTo>
                <a:cubicBezTo>
                  <a:pt x="35" y="180"/>
                  <a:pt x="68" y="212"/>
                  <a:pt x="105" y="212"/>
                </a:cubicBezTo>
                <a:cubicBezTo>
                  <a:pt x="143" y="212"/>
                  <a:pt x="176" y="181"/>
                  <a:pt x="188" y="135"/>
                </a:cubicBezTo>
                <a:cubicBezTo>
                  <a:pt x="188" y="134"/>
                  <a:pt x="189" y="133"/>
                  <a:pt x="191" y="133"/>
                </a:cubicBezTo>
                <a:cubicBezTo>
                  <a:pt x="191" y="133"/>
                  <a:pt x="192" y="133"/>
                  <a:pt x="193" y="133"/>
                </a:cubicBezTo>
                <a:cubicBezTo>
                  <a:pt x="200" y="131"/>
                  <a:pt x="206" y="120"/>
                  <a:pt x="208" y="107"/>
                </a:cubicBezTo>
                <a:cubicBezTo>
                  <a:pt x="210" y="91"/>
                  <a:pt x="206" y="77"/>
                  <a:pt x="198" y="75"/>
                </a:cubicBezTo>
                <a:cubicBezTo>
                  <a:pt x="198" y="75"/>
                  <a:pt x="198" y="75"/>
                  <a:pt x="198" y="75"/>
                </a:cubicBezTo>
                <a:cubicBezTo>
                  <a:pt x="197" y="75"/>
                  <a:pt x="196" y="75"/>
                  <a:pt x="195" y="75"/>
                </a:cubicBezTo>
                <a:cubicBezTo>
                  <a:pt x="194" y="75"/>
                  <a:pt x="193" y="75"/>
                  <a:pt x="193" y="75"/>
                </a:cubicBezTo>
                <a:cubicBezTo>
                  <a:pt x="192" y="74"/>
                  <a:pt x="192" y="74"/>
                  <a:pt x="191" y="73"/>
                </a:cubicBezTo>
                <a:cubicBezTo>
                  <a:pt x="191" y="72"/>
                  <a:pt x="191" y="72"/>
                  <a:pt x="191" y="72"/>
                </a:cubicBezTo>
                <a:cubicBezTo>
                  <a:pt x="191" y="71"/>
                  <a:pt x="191" y="70"/>
                  <a:pt x="191" y="69"/>
                </a:cubicBezTo>
                <a:cubicBezTo>
                  <a:pt x="190" y="69"/>
                  <a:pt x="189" y="70"/>
                  <a:pt x="189" y="71"/>
                </a:cubicBezTo>
                <a:cubicBezTo>
                  <a:pt x="188" y="72"/>
                  <a:pt x="186" y="72"/>
                  <a:pt x="185" y="71"/>
                </a:cubicBezTo>
                <a:cubicBezTo>
                  <a:pt x="172" y="58"/>
                  <a:pt x="157" y="32"/>
                  <a:pt x="161" y="13"/>
                </a:cubicBezTo>
                <a:cubicBezTo>
                  <a:pt x="151" y="6"/>
                  <a:pt x="146" y="5"/>
                  <a:pt x="133" y="5"/>
                </a:cubicBezTo>
                <a:cubicBezTo>
                  <a:pt x="113" y="5"/>
                  <a:pt x="95" y="7"/>
                  <a:pt x="77" y="10"/>
                </a:cubicBezTo>
                <a:cubicBezTo>
                  <a:pt x="75" y="11"/>
                  <a:pt x="75" y="11"/>
                  <a:pt x="75" y="11"/>
                </a:cubicBezTo>
                <a:cubicBezTo>
                  <a:pt x="61" y="14"/>
                  <a:pt x="48" y="17"/>
                  <a:pt x="40" y="29"/>
                </a:cubicBezTo>
                <a:cubicBezTo>
                  <a:pt x="33" y="39"/>
                  <a:pt x="26" y="57"/>
                  <a:pt x="28" y="67"/>
                </a:cubicBezTo>
                <a:cubicBezTo>
                  <a:pt x="28" y="69"/>
                  <a:pt x="28" y="70"/>
                  <a:pt x="27" y="70"/>
                </a:cubicBezTo>
                <a:cubicBezTo>
                  <a:pt x="26" y="71"/>
                  <a:pt x="25" y="71"/>
                  <a:pt x="24" y="70"/>
                </a:cubicBezTo>
                <a:cubicBezTo>
                  <a:pt x="23" y="69"/>
                  <a:pt x="22" y="68"/>
                  <a:pt x="20" y="68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Freeform 80"/>
          <p:cNvSpPr>
            <a:spLocks/>
          </p:cNvSpPr>
          <p:nvPr/>
        </p:nvSpPr>
        <p:spPr bwMode="auto">
          <a:xfrm>
            <a:off x="6371908" y="1346517"/>
            <a:ext cx="744538" cy="417513"/>
          </a:xfrm>
          <a:custGeom>
            <a:avLst/>
            <a:gdLst>
              <a:gd name="T0" fmla="*/ 193 w 198"/>
              <a:gd name="T1" fmla="*/ 107 h 111"/>
              <a:gd name="T2" fmla="*/ 192 w 198"/>
              <a:gd name="T3" fmla="*/ 106 h 111"/>
              <a:gd name="T4" fmla="*/ 188 w 198"/>
              <a:gd name="T5" fmla="*/ 107 h 111"/>
              <a:gd name="T6" fmla="*/ 182 w 198"/>
              <a:gd name="T7" fmla="*/ 111 h 111"/>
              <a:gd name="T8" fmla="*/ 159 w 198"/>
              <a:gd name="T9" fmla="*/ 54 h 111"/>
              <a:gd name="T10" fmla="*/ 128 w 198"/>
              <a:gd name="T11" fmla="*/ 44 h 111"/>
              <a:gd name="T12" fmla="*/ 71 w 198"/>
              <a:gd name="T13" fmla="*/ 50 h 111"/>
              <a:gd name="T14" fmla="*/ 33 w 198"/>
              <a:gd name="T15" fmla="*/ 69 h 111"/>
              <a:gd name="T16" fmla="*/ 21 w 198"/>
              <a:gd name="T17" fmla="*/ 110 h 111"/>
              <a:gd name="T18" fmla="*/ 12 w 198"/>
              <a:gd name="T19" fmla="*/ 106 h 111"/>
              <a:gd name="T20" fmla="*/ 12 w 198"/>
              <a:gd name="T21" fmla="*/ 99 h 111"/>
              <a:gd name="T22" fmla="*/ 8 w 198"/>
              <a:gd name="T23" fmla="*/ 89 h 111"/>
              <a:gd name="T24" fmla="*/ 1 w 198"/>
              <a:gd name="T25" fmla="*/ 69 h 111"/>
              <a:gd name="T26" fmla="*/ 9 w 198"/>
              <a:gd name="T27" fmla="*/ 52 h 111"/>
              <a:gd name="T28" fmla="*/ 96 w 198"/>
              <a:gd name="T29" fmla="*/ 0 h 111"/>
              <a:gd name="T30" fmla="*/ 162 w 198"/>
              <a:gd name="T31" fmla="*/ 51 h 111"/>
              <a:gd name="T32" fmla="*/ 183 w 198"/>
              <a:gd name="T33" fmla="*/ 50 h 111"/>
              <a:gd name="T34" fmla="*/ 195 w 198"/>
              <a:gd name="T35" fmla="*/ 72 h 111"/>
              <a:gd name="T36" fmla="*/ 193 w 198"/>
              <a:gd name="T37" fmla="*/ 107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8" h="111">
                <a:moveTo>
                  <a:pt x="193" y="107"/>
                </a:moveTo>
                <a:cubicBezTo>
                  <a:pt x="192" y="106"/>
                  <a:pt x="192" y="106"/>
                  <a:pt x="192" y="106"/>
                </a:cubicBezTo>
                <a:cubicBezTo>
                  <a:pt x="191" y="106"/>
                  <a:pt x="189" y="106"/>
                  <a:pt x="188" y="107"/>
                </a:cubicBezTo>
                <a:cubicBezTo>
                  <a:pt x="186" y="108"/>
                  <a:pt x="184" y="109"/>
                  <a:pt x="182" y="111"/>
                </a:cubicBezTo>
                <a:cubicBezTo>
                  <a:pt x="168" y="98"/>
                  <a:pt x="154" y="71"/>
                  <a:pt x="159" y="54"/>
                </a:cubicBezTo>
                <a:cubicBezTo>
                  <a:pt x="147" y="46"/>
                  <a:pt x="142" y="44"/>
                  <a:pt x="128" y="44"/>
                </a:cubicBezTo>
                <a:cubicBezTo>
                  <a:pt x="109" y="44"/>
                  <a:pt x="91" y="47"/>
                  <a:pt x="71" y="50"/>
                </a:cubicBezTo>
                <a:cubicBezTo>
                  <a:pt x="56" y="53"/>
                  <a:pt x="42" y="56"/>
                  <a:pt x="33" y="69"/>
                </a:cubicBezTo>
                <a:cubicBezTo>
                  <a:pt x="26" y="79"/>
                  <a:pt x="18" y="99"/>
                  <a:pt x="21" y="110"/>
                </a:cubicBezTo>
                <a:cubicBezTo>
                  <a:pt x="19" y="108"/>
                  <a:pt x="14" y="107"/>
                  <a:pt x="12" y="106"/>
                </a:cubicBezTo>
                <a:cubicBezTo>
                  <a:pt x="12" y="105"/>
                  <a:pt x="13" y="101"/>
                  <a:pt x="12" y="99"/>
                </a:cubicBezTo>
                <a:cubicBezTo>
                  <a:pt x="11" y="93"/>
                  <a:pt x="10" y="92"/>
                  <a:pt x="8" y="89"/>
                </a:cubicBezTo>
                <a:cubicBezTo>
                  <a:pt x="6" y="83"/>
                  <a:pt x="1" y="76"/>
                  <a:pt x="1" y="69"/>
                </a:cubicBezTo>
                <a:cubicBezTo>
                  <a:pt x="0" y="63"/>
                  <a:pt x="6" y="57"/>
                  <a:pt x="9" y="52"/>
                </a:cubicBezTo>
                <a:cubicBezTo>
                  <a:pt x="29" y="21"/>
                  <a:pt x="61" y="0"/>
                  <a:pt x="96" y="0"/>
                </a:cubicBezTo>
                <a:cubicBezTo>
                  <a:pt x="125" y="0"/>
                  <a:pt x="164" y="11"/>
                  <a:pt x="162" y="51"/>
                </a:cubicBezTo>
                <a:cubicBezTo>
                  <a:pt x="168" y="45"/>
                  <a:pt x="177" y="45"/>
                  <a:pt x="183" y="50"/>
                </a:cubicBezTo>
                <a:cubicBezTo>
                  <a:pt x="193" y="58"/>
                  <a:pt x="193" y="63"/>
                  <a:pt x="195" y="72"/>
                </a:cubicBezTo>
                <a:cubicBezTo>
                  <a:pt x="198" y="86"/>
                  <a:pt x="196" y="96"/>
                  <a:pt x="193" y="107"/>
                </a:cubicBezTo>
                <a:close/>
              </a:path>
            </a:pathLst>
          </a:custGeom>
          <a:solidFill>
            <a:srgbClr val="A064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Freeform 81"/>
          <p:cNvSpPr>
            <a:spLocks noEditPoints="1"/>
          </p:cNvSpPr>
          <p:nvPr/>
        </p:nvSpPr>
        <p:spPr bwMode="auto">
          <a:xfrm>
            <a:off x="6363971" y="1335405"/>
            <a:ext cx="758825" cy="436563"/>
          </a:xfrm>
          <a:custGeom>
            <a:avLst/>
            <a:gdLst>
              <a:gd name="T0" fmla="*/ 184 w 202"/>
              <a:gd name="T1" fmla="*/ 116 h 116"/>
              <a:gd name="T2" fmla="*/ 182 w 202"/>
              <a:gd name="T3" fmla="*/ 115 h 116"/>
              <a:gd name="T4" fmla="*/ 158 w 202"/>
              <a:gd name="T5" fmla="*/ 58 h 116"/>
              <a:gd name="T6" fmla="*/ 130 w 202"/>
              <a:gd name="T7" fmla="*/ 49 h 116"/>
              <a:gd name="T8" fmla="*/ 74 w 202"/>
              <a:gd name="T9" fmla="*/ 55 h 116"/>
              <a:gd name="T10" fmla="*/ 72 w 202"/>
              <a:gd name="T11" fmla="*/ 56 h 116"/>
              <a:gd name="T12" fmla="*/ 37 w 202"/>
              <a:gd name="T13" fmla="*/ 74 h 116"/>
              <a:gd name="T14" fmla="*/ 25 w 202"/>
              <a:gd name="T15" fmla="*/ 112 h 116"/>
              <a:gd name="T16" fmla="*/ 24 w 202"/>
              <a:gd name="T17" fmla="*/ 115 h 116"/>
              <a:gd name="T18" fmla="*/ 21 w 202"/>
              <a:gd name="T19" fmla="*/ 115 h 116"/>
              <a:gd name="T20" fmla="*/ 13 w 202"/>
              <a:gd name="T21" fmla="*/ 112 h 116"/>
              <a:gd name="T22" fmla="*/ 12 w 202"/>
              <a:gd name="T23" fmla="*/ 110 h 116"/>
              <a:gd name="T24" fmla="*/ 12 w 202"/>
              <a:gd name="T25" fmla="*/ 106 h 116"/>
              <a:gd name="T26" fmla="*/ 12 w 202"/>
              <a:gd name="T27" fmla="*/ 103 h 116"/>
              <a:gd name="T28" fmla="*/ 9 w 202"/>
              <a:gd name="T29" fmla="*/ 95 h 116"/>
              <a:gd name="T30" fmla="*/ 8 w 202"/>
              <a:gd name="T31" fmla="*/ 93 h 116"/>
              <a:gd name="T32" fmla="*/ 5 w 202"/>
              <a:gd name="T33" fmla="*/ 87 h 116"/>
              <a:gd name="T34" fmla="*/ 0 w 202"/>
              <a:gd name="T35" fmla="*/ 72 h 116"/>
              <a:gd name="T36" fmla="*/ 6 w 202"/>
              <a:gd name="T37" fmla="*/ 58 h 116"/>
              <a:gd name="T38" fmla="*/ 9 w 202"/>
              <a:gd name="T39" fmla="*/ 53 h 116"/>
              <a:gd name="T40" fmla="*/ 98 w 202"/>
              <a:gd name="T41" fmla="*/ 0 h 116"/>
              <a:gd name="T42" fmla="*/ 155 w 202"/>
              <a:gd name="T43" fmla="*/ 20 h 116"/>
              <a:gd name="T44" fmla="*/ 166 w 202"/>
              <a:gd name="T45" fmla="*/ 49 h 116"/>
              <a:gd name="T46" fmla="*/ 187 w 202"/>
              <a:gd name="T47" fmla="*/ 51 h 116"/>
              <a:gd name="T48" fmla="*/ 199 w 202"/>
              <a:gd name="T49" fmla="*/ 73 h 116"/>
              <a:gd name="T50" fmla="*/ 200 w 202"/>
              <a:gd name="T51" fmla="*/ 74 h 116"/>
              <a:gd name="T52" fmla="*/ 197 w 202"/>
              <a:gd name="T53" fmla="*/ 110 h 116"/>
              <a:gd name="T54" fmla="*/ 196 w 202"/>
              <a:gd name="T55" fmla="*/ 112 h 116"/>
              <a:gd name="T56" fmla="*/ 194 w 202"/>
              <a:gd name="T57" fmla="*/ 112 h 116"/>
              <a:gd name="T58" fmla="*/ 190 w 202"/>
              <a:gd name="T59" fmla="*/ 112 h 116"/>
              <a:gd name="T60" fmla="*/ 186 w 202"/>
              <a:gd name="T61" fmla="*/ 115 h 116"/>
              <a:gd name="T62" fmla="*/ 184 w 202"/>
              <a:gd name="T63" fmla="*/ 116 h 116"/>
              <a:gd name="T64" fmla="*/ 163 w 202"/>
              <a:gd name="T65" fmla="*/ 57 h 116"/>
              <a:gd name="T66" fmla="*/ 163 w 202"/>
              <a:gd name="T67" fmla="*/ 57 h 116"/>
              <a:gd name="T68" fmla="*/ 184 w 202"/>
              <a:gd name="T69" fmla="*/ 110 h 116"/>
              <a:gd name="T70" fmla="*/ 189 w 202"/>
              <a:gd name="T71" fmla="*/ 107 h 116"/>
              <a:gd name="T72" fmla="*/ 193 w 202"/>
              <a:gd name="T73" fmla="*/ 107 h 116"/>
              <a:gd name="T74" fmla="*/ 195 w 202"/>
              <a:gd name="T75" fmla="*/ 75 h 116"/>
              <a:gd name="T76" fmla="*/ 194 w 202"/>
              <a:gd name="T77" fmla="*/ 74 h 116"/>
              <a:gd name="T78" fmla="*/ 184 w 202"/>
              <a:gd name="T79" fmla="*/ 55 h 116"/>
              <a:gd name="T80" fmla="*/ 175 w 202"/>
              <a:gd name="T81" fmla="*/ 52 h 116"/>
              <a:gd name="T82" fmla="*/ 165 w 202"/>
              <a:gd name="T83" fmla="*/ 56 h 116"/>
              <a:gd name="T84" fmla="*/ 163 w 202"/>
              <a:gd name="T85" fmla="*/ 57 h 116"/>
              <a:gd name="T86" fmla="*/ 17 w 202"/>
              <a:gd name="T87" fmla="*/ 108 h 116"/>
              <a:gd name="T88" fmla="*/ 20 w 202"/>
              <a:gd name="T89" fmla="*/ 109 h 116"/>
              <a:gd name="T90" fmla="*/ 33 w 202"/>
              <a:gd name="T91" fmla="*/ 71 h 116"/>
              <a:gd name="T92" fmla="*/ 71 w 202"/>
              <a:gd name="T93" fmla="*/ 51 h 116"/>
              <a:gd name="T94" fmla="*/ 73 w 202"/>
              <a:gd name="T95" fmla="*/ 50 h 116"/>
              <a:gd name="T96" fmla="*/ 130 w 202"/>
              <a:gd name="T97" fmla="*/ 44 h 116"/>
              <a:gd name="T98" fmla="*/ 161 w 202"/>
              <a:gd name="T99" fmla="*/ 54 h 116"/>
              <a:gd name="T100" fmla="*/ 161 w 202"/>
              <a:gd name="T101" fmla="*/ 54 h 116"/>
              <a:gd name="T102" fmla="*/ 151 w 202"/>
              <a:gd name="T103" fmla="*/ 23 h 116"/>
              <a:gd name="T104" fmla="*/ 98 w 202"/>
              <a:gd name="T105" fmla="*/ 5 h 116"/>
              <a:gd name="T106" fmla="*/ 13 w 202"/>
              <a:gd name="T107" fmla="*/ 56 h 116"/>
              <a:gd name="T108" fmla="*/ 10 w 202"/>
              <a:gd name="T109" fmla="*/ 60 h 116"/>
              <a:gd name="T110" fmla="*/ 5 w 202"/>
              <a:gd name="T111" fmla="*/ 72 h 116"/>
              <a:gd name="T112" fmla="*/ 10 w 202"/>
              <a:gd name="T113" fmla="*/ 84 h 116"/>
              <a:gd name="T114" fmla="*/ 13 w 202"/>
              <a:gd name="T115" fmla="*/ 91 h 116"/>
              <a:gd name="T116" fmla="*/ 14 w 202"/>
              <a:gd name="T117" fmla="*/ 93 h 116"/>
              <a:gd name="T118" fmla="*/ 17 w 202"/>
              <a:gd name="T119" fmla="*/ 102 h 116"/>
              <a:gd name="T120" fmla="*/ 17 w 202"/>
              <a:gd name="T121" fmla="*/ 107 h 116"/>
              <a:gd name="T122" fmla="*/ 17 w 202"/>
              <a:gd name="T123" fmla="*/ 108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02" h="116">
                <a:moveTo>
                  <a:pt x="184" y="116"/>
                </a:moveTo>
                <a:cubicBezTo>
                  <a:pt x="183" y="116"/>
                  <a:pt x="183" y="116"/>
                  <a:pt x="182" y="115"/>
                </a:cubicBezTo>
                <a:cubicBezTo>
                  <a:pt x="169" y="103"/>
                  <a:pt x="154" y="77"/>
                  <a:pt x="158" y="58"/>
                </a:cubicBezTo>
                <a:cubicBezTo>
                  <a:pt x="148" y="51"/>
                  <a:pt x="143" y="49"/>
                  <a:pt x="130" y="49"/>
                </a:cubicBezTo>
                <a:cubicBezTo>
                  <a:pt x="110" y="49"/>
                  <a:pt x="92" y="52"/>
                  <a:pt x="74" y="55"/>
                </a:cubicBezTo>
                <a:cubicBezTo>
                  <a:pt x="72" y="56"/>
                  <a:pt x="72" y="56"/>
                  <a:pt x="72" y="56"/>
                </a:cubicBezTo>
                <a:cubicBezTo>
                  <a:pt x="58" y="59"/>
                  <a:pt x="45" y="62"/>
                  <a:pt x="37" y="74"/>
                </a:cubicBezTo>
                <a:cubicBezTo>
                  <a:pt x="30" y="83"/>
                  <a:pt x="23" y="102"/>
                  <a:pt x="25" y="112"/>
                </a:cubicBezTo>
                <a:cubicBezTo>
                  <a:pt x="25" y="113"/>
                  <a:pt x="25" y="114"/>
                  <a:pt x="24" y="115"/>
                </a:cubicBezTo>
                <a:cubicBezTo>
                  <a:pt x="23" y="116"/>
                  <a:pt x="22" y="115"/>
                  <a:pt x="21" y="115"/>
                </a:cubicBezTo>
                <a:cubicBezTo>
                  <a:pt x="20" y="114"/>
                  <a:pt x="18" y="113"/>
                  <a:pt x="13" y="112"/>
                </a:cubicBezTo>
                <a:cubicBezTo>
                  <a:pt x="13" y="112"/>
                  <a:pt x="12" y="111"/>
                  <a:pt x="12" y="110"/>
                </a:cubicBezTo>
                <a:cubicBezTo>
                  <a:pt x="11" y="109"/>
                  <a:pt x="11" y="108"/>
                  <a:pt x="12" y="106"/>
                </a:cubicBezTo>
                <a:cubicBezTo>
                  <a:pt x="12" y="105"/>
                  <a:pt x="12" y="103"/>
                  <a:pt x="12" y="103"/>
                </a:cubicBezTo>
                <a:cubicBezTo>
                  <a:pt x="11" y="98"/>
                  <a:pt x="10" y="97"/>
                  <a:pt x="9" y="95"/>
                </a:cubicBezTo>
                <a:cubicBezTo>
                  <a:pt x="9" y="95"/>
                  <a:pt x="9" y="94"/>
                  <a:pt x="8" y="93"/>
                </a:cubicBezTo>
                <a:cubicBezTo>
                  <a:pt x="7" y="91"/>
                  <a:pt x="6" y="89"/>
                  <a:pt x="5" y="87"/>
                </a:cubicBezTo>
                <a:cubicBezTo>
                  <a:pt x="3" y="82"/>
                  <a:pt x="0" y="77"/>
                  <a:pt x="0" y="72"/>
                </a:cubicBezTo>
                <a:cubicBezTo>
                  <a:pt x="0" y="67"/>
                  <a:pt x="3" y="62"/>
                  <a:pt x="6" y="58"/>
                </a:cubicBezTo>
                <a:cubicBezTo>
                  <a:pt x="7" y="56"/>
                  <a:pt x="8" y="55"/>
                  <a:pt x="9" y="53"/>
                </a:cubicBezTo>
                <a:cubicBezTo>
                  <a:pt x="29" y="21"/>
                  <a:pt x="64" y="0"/>
                  <a:pt x="98" y="0"/>
                </a:cubicBezTo>
                <a:cubicBezTo>
                  <a:pt x="110" y="0"/>
                  <a:pt x="138" y="2"/>
                  <a:pt x="155" y="20"/>
                </a:cubicBezTo>
                <a:cubicBezTo>
                  <a:pt x="162" y="28"/>
                  <a:pt x="166" y="38"/>
                  <a:pt x="166" y="49"/>
                </a:cubicBezTo>
                <a:cubicBezTo>
                  <a:pt x="173" y="46"/>
                  <a:pt x="181" y="47"/>
                  <a:pt x="187" y="51"/>
                </a:cubicBezTo>
                <a:cubicBezTo>
                  <a:pt x="196" y="59"/>
                  <a:pt x="198" y="65"/>
                  <a:pt x="199" y="73"/>
                </a:cubicBezTo>
                <a:cubicBezTo>
                  <a:pt x="200" y="74"/>
                  <a:pt x="200" y="74"/>
                  <a:pt x="200" y="74"/>
                </a:cubicBezTo>
                <a:cubicBezTo>
                  <a:pt x="202" y="88"/>
                  <a:pt x="201" y="99"/>
                  <a:pt x="197" y="110"/>
                </a:cubicBezTo>
                <a:cubicBezTo>
                  <a:pt x="197" y="111"/>
                  <a:pt x="196" y="112"/>
                  <a:pt x="196" y="112"/>
                </a:cubicBezTo>
                <a:cubicBezTo>
                  <a:pt x="195" y="112"/>
                  <a:pt x="194" y="112"/>
                  <a:pt x="194" y="112"/>
                </a:cubicBezTo>
                <a:cubicBezTo>
                  <a:pt x="193" y="112"/>
                  <a:pt x="192" y="112"/>
                  <a:pt x="190" y="112"/>
                </a:cubicBezTo>
                <a:cubicBezTo>
                  <a:pt x="189" y="113"/>
                  <a:pt x="187" y="114"/>
                  <a:pt x="186" y="115"/>
                </a:cubicBezTo>
                <a:cubicBezTo>
                  <a:pt x="185" y="116"/>
                  <a:pt x="184" y="116"/>
                  <a:pt x="184" y="116"/>
                </a:cubicBezTo>
                <a:close/>
                <a:moveTo>
                  <a:pt x="163" y="57"/>
                </a:moveTo>
                <a:cubicBezTo>
                  <a:pt x="163" y="57"/>
                  <a:pt x="163" y="57"/>
                  <a:pt x="163" y="57"/>
                </a:cubicBezTo>
                <a:cubicBezTo>
                  <a:pt x="159" y="72"/>
                  <a:pt x="170" y="97"/>
                  <a:pt x="184" y="110"/>
                </a:cubicBezTo>
                <a:cubicBezTo>
                  <a:pt x="185" y="109"/>
                  <a:pt x="187" y="108"/>
                  <a:pt x="189" y="107"/>
                </a:cubicBezTo>
                <a:cubicBezTo>
                  <a:pt x="190" y="107"/>
                  <a:pt x="192" y="107"/>
                  <a:pt x="193" y="107"/>
                </a:cubicBezTo>
                <a:cubicBezTo>
                  <a:pt x="196" y="98"/>
                  <a:pt x="197" y="89"/>
                  <a:pt x="195" y="75"/>
                </a:cubicBezTo>
                <a:cubicBezTo>
                  <a:pt x="194" y="74"/>
                  <a:pt x="194" y="74"/>
                  <a:pt x="194" y="74"/>
                </a:cubicBezTo>
                <a:cubicBezTo>
                  <a:pt x="193" y="66"/>
                  <a:pt x="192" y="62"/>
                  <a:pt x="184" y="55"/>
                </a:cubicBezTo>
                <a:cubicBezTo>
                  <a:pt x="181" y="53"/>
                  <a:pt x="178" y="52"/>
                  <a:pt x="175" y="52"/>
                </a:cubicBezTo>
                <a:cubicBezTo>
                  <a:pt x="171" y="52"/>
                  <a:pt x="168" y="53"/>
                  <a:pt x="165" y="56"/>
                </a:cubicBezTo>
                <a:cubicBezTo>
                  <a:pt x="165" y="56"/>
                  <a:pt x="164" y="57"/>
                  <a:pt x="163" y="57"/>
                </a:cubicBezTo>
                <a:close/>
                <a:moveTo>
                  <a:pt x="17" y="108"/>
                </a:moveTo>
                <a:cubicBezTo>
                  <a:pt x="18" y="108"/>
                  <a:pt x="19" y="108"/>
                  <a:pt x="20" y="109"/>
                </a:cubicBezTo>
                <a:cubicBezTo>
                  <a:pt x="19" y="96"/>
                  <a:pt x="27" y="80"/>
                  <a:pt x="33" y="71"/>
                </a:cubicBezTo>
                <a:cubicBezTo>
                  <a:pt x="42" y="57"/>
                  <a:pt x="56" y="54"/>
                  <a:pt x="71" y="51"/>
                </a:cubicBezTo>
                <a:cubicBezTo>
                  <a:pt x="73" y="50"/>
                  <a:pt x="73" y="50"/>
                  <a:pt x="73" y="50"/>
                </a:cubicBezTo>
                <a:cubicBezTo>
                  <a:pt x="92" y="47"/>
                  <a:pt x="110" y="44"/>
                  <a:pt x="130" y="44"/>
                </a:cubicBezTo>
                <a:cubicBezTo>
                  <a:pt x="144" y="44"/>
                  <a:pt x="150" y="46"/>
                  <a:pt x="161" y="54"/>
                </a:cubicBezTo>
                <a:cubicBezTo>
                  <a:pt x="161" y="54"/>
                  <a:pt x="161" y="54"/>
                  <a:pt x="161" y="54"/>
                </a:cubicBezTo>
                <a:cubicBezTo>
                  <a:pt x="162" y="42"/>
                  <a:pt x="159" y="31"/>
                  <a:pt x="151" y="23"/>
                </a:cubicBezTo>
                <a:cubicBezTo>
                  <a:pt x="136" y="7"/>
                  <a:pt x="109" y="5"/>
                  <a:pt x="98" y="5"/>
                </a:cubicBezTo>
                <a:cubicBezTo>
                  <a:pt x="65" y="5"/>
                  <a:pt x="33" y="25"/>
                  <a:pt x="13" y="56"/>
                </a:cubicBezTo>
                <a:cubicBezTo>
                  <a:pt x="12" y="57"/>
                  <a:pt x="11" y="59"/>
                  <a:pt x="10" y="60"/>
                </a:cubicBezTo>
                <a:cubicBezTo>
                  <a:pt x="7" y="64"/>
                  <a:pt x="5" y="68"/>
                  <a:pt x="5" y="72"/>
                </a:cubicBezTo>
                <a:cubicBezTo>
                  <a:pt x="5" y="76"/>
                  <a:pt x="7" y="80"/>
                  <a:pt x="10" y="84"/>
                </a:cubicBezTo>
                <a:cubicBezTo>
                  <a:pt x="11" y="87"/>
                  <a:pt x="12" y="89"/>
                  <a:pt x="13" y="91"/>
                </a:cubicBezTo>
                <a:cubicBezTo>
                  <a:pt x="13" y="92"/>
                  <a:pt x="14" y="92"/>
                  <a:pt x="14" y="93"/>
                </a:cubicBezTo>
                <a:cubicBezTo>
                  <a:pt x="15" y="95"/>
                  <a:pt x="16" y="97"/>
                  <a:pt x="17" y="102"/>
                </a:cubicBezTo>
                <a:cubicBezTo>
                  <a:pt x="17" y="103"/>
                  <a:pt x="17" y="105"/>
                  <a:pt x="17" y="107"/>
                </a:cubicBezTo>
                <a:lnTo>
                  <a:pt x="17" y="108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Freeform 82"/>
          <p:cNvSpPr>
            <a:spLocks/>
          </p:cNvSpPr>
          <p:nvPr/>
        </p:nvSpPr>
        <p:spPr bwMode="auto">
          <a:xfrm>
            <a:off x="6589396" y="1605280"/>
            <a:ext cx="439738" cy="241300"/>
          </a:xfrm>
          <a:custGeom>
            <a:avLst/>
            <a:gdLst>
              <a:gd name="T0" fmla="*/ 0 w 117"/>
              <a:gd name="T1" fmla="*/ 5 h 64"/>
              <a:gd name="T2" fmla="*/ 0 w 117"/>
              <a:gd name="T3" fmla="*/ 59 h 64"/>
              <a:gd name="T4" fmla="*/ 5 w 117"/>
              <a:gd name="T5" fmla="*/ 64 h 64"/>
              <a:gd name="T6" fmla="*/ 112 w 117"/>
              <a:gd name="T7" fmla="*/ 64 h 64"/>
              <a:gd name="T8" fmla="*/ 117 w 117"/>
              <a:gd name="T9" fmla="*/ 59 h 64"/>
              <a:gd name="T10" fmla="*/ 117 w 117"/>
              <a:gd name="T11" fmla="*/ 5 h 64"/>
              <a:gd name="T12" fmla="*/ 116 w 117"/>
              <a:gd name="T13" fmla="*/ 3 h 64"/>
              <a:gd name="T14" fmla="*/ 112 w 117"/>
              <a:gd name="T15" fmla="*/ 0 h 64"/>
              <a:gd name="T16" fmla="*/ 5 w 117"/>
              <a:gd name="T17" fmla="*/ 0 h 64"/>
              <a:gd name="T18" fmla="*/ 0 w 117"/>
              <a:gd name="T19" fmla="*/ 5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7" h="64">
                <a:moveTo>
                  <a:pt x="0" y="5"/>
                </a:moveTo>
                <a:cubicBezTo>
                  <a:pt x="0" y="59"/>
                  <a:pt x="0" y="59"/>
                  <a:pt x="0" y="59"/>
                </a:cubicBezTo>
                <a:cubicBezTo>
                  <a:pt x="0" y="62"/>
                  <a:pt x="2" y="64"/>
                  <a:pt x="5" y="64"/>
                </a:cubicBezTo>
                <a:cubicBezTo>
                  <a:pt x="112" y="64"/>
                  <a:pt x="112" y="64"/>
                  <a:pt x="112" y="64"/>
                </a:cubicBezTo>
                <a:cubicBezTo>
                  <a:pt x="114" y="64"/>
                  <a:pt x="117" y="62"/>
                  <a:pt x="117" y="59"/>
                </a:cubicBezTo>
                <a:cubicBezTo>
                  <a:pt x="117" y="5"/>
                  <a:pt x="117" y="5"/>
                  <a:pt x="117" y="5"/>
                </a:cubicBezTo>
                <a:cubicBezTo>
                  <a:pt x="117" y="4"/>
                  <a:pt x="116" y="3"/>
                  <a:pt x="116" y="3"/>
                </a:cubicBezTo>
                <a:cubicBezTo>
                  <a:pt x="115" y="1"/>
                  <a:pt x="113" y="0"/>
                  <a:pt x="112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Freeform 83"/>
          <p:cNvSpPr>
            <a:spLocks noEditPoints="1"/>
          </p:cNvSpPr>
          <p:nvPr/>
        </p:nvSpPr>
        <p:spPr bwMode="auto">
          <a:xfrm>
            <a:off x="6583046" y="1598930"/>
            <a:ext cx="454025" cy="258763"/>
          </a:xfrm>
          <a:custGeom>
            <a:avLst/>
            <a:gdLst>
              <a:gd name="T0" fmla="*/ 114 w 121"/>
              <a:gd name="T1" fmla="*/ 69 h 69"/>
              <a:gd name="T2" fmla="*/ 7 w 121"/>
              <a:gd name="T3" fmla="*/ 69 h 69"/>
              <a:gd name="T4" fmla="*/ 0 w 121"/>
              <a:gd name="T5" fmla="*/ 61 h 69"/>
              <a:gd name="T6" fmla="*/ 0 w 121"/>
              <a:gd name="T7" fmla="*/ 7 h 69"/>
              <a:gd name="T8" fmla="*/ 7 w 121"/>
              <a:gd name="T9" fmla="*/ 0 h 69"/>
              <a:gd name="T10" fmla="*/ 114 w 121"/>
              <a:gd name="T11" fmla="*/ 0 h 69"/>
              <a:gd name="T12" fmla="*/ 120 w 121"/>
              <a:gd name="T13" fmla="*/ 3 h 69"/>
              <a:gd name="T14" fmla="*/ 121 w 121"/>
              <a:gd name="T15" fmla="*/ 7 h 69"/>
              <a:gd name="T16" fmla="*/ 121 w 121"/>
              <a:gd name="T17" fmla="*/ 61 h 69"/>
              <a:gd name="T18" fmla="*/ 114 w 121"/>
              <a:gd name="T19" fmla="*/ 69 h 69"/>
              <a:gd name="T20" fmla="*/ 7 w 121"/>
              <a:gd name="T21" fmla="*/ 5 h 69"/>
              <a:gd name="T22" fmla="*/ 5 w 121"/>
              <a:gd name="T23" fmla="*/ 7 h 69"/>
              <a:gd name="T24" fmla="*/ 5 w 121"/>
              <a:gd name="T25" fmla="*/ 61 h 69"/>
              <a:gd name="T26" fmla="*/ 7 w 121"/>
              <a:gd name="T27" fmla="*/ 64 h 69"/>
              <a:gd name="T28" fmla="*/ 114 w 121"/>
              <a:gd name="T29" fmla="*/ 64 h 69"/>
              <a:gd name="T30" fmla="*/ 116 w 121"/>
              <a:gd name="T31" fmla="*/ 61 h 69"/>
              <a:gd name="T32" fmla="*/ 116 w 121"/>
              <a:gd name="T33" fmla="*/ 7 h 69"/>
              <a:gd name="T34" fmla="*/ 116 w 121"/>
              <a:gd name="T35" fmla="*/ 6 h 69"/>
              <a:gd name="T36" fmla="*/ 114 w 121"/>
              <a:gd name="T37" fmla="*/ 5 h 69"/>
              <a:gd name="T38" fmla="*/ 7 w 121"/>
              <a:gd name="T39" fmla="*/ 5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1" h="69">
                <a:moveTo>
                  <a:pt x="114" y="69"/>
                </a:moveTo>
                <a:cubicBezTo>
                  <a:pt x="7" y="69"/>
                  <a:pt x="7" y="69"/>
                  <a:pt x="7" y="69"/>
                </a:cubicBezTo>
                <a:cubicBezTo>
                  <a:pt x="3" y="69"/>
                  <a:pt x="0" y="65"/>
                  <a:pt x="0" y="61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16" y="0"/>
                  <a:pt x="119" y="1"/>
                  <a:pt x="120" y="3"/>
                </a:cubicBezTo>
                <a:cubicBezTo>
                  <a:pt x="121" y="4"/>
                  <a:pt x="121" y="6"/>
                  <a:pt x="121" y="7"/>
                </a:cubicBezTo>
                <a:cubicBezTo>
                  <a:pt x="121" y="61"/>
                  <a:pt x="121" y="61"/>
                  <a:pt x="121" y="61"/>
                </a:cubicBezTo>
                <a:cubicBezTo>
                  <a:pt x="121" y="65"/>
                  <a:pt x="118" y="69"/>
                  <a:pt x="114" y="69"/>
                </a:cubicBezTo>
                <a:close/>
                <a:moveTo>
                  <a:pt x="7" y="5"/>
                </a:moveTo>
                <a:cubicBezTo>
                  <a:pt x="6" y="5"/>
                  <a:pt x="5" y="6"/>
                  <a:pt x="5" y="7"/>
                </a:cubicBezTo>
                <a:cubicBezTo>
                  <a:pt x="5" y="61"/>
                  <a:pt x="5" y="61"/>
                  <a:pt x="5" y="61"/>
                </a:cubicBezTo>
                <a:cubicBezTo>
                  <a:pt x="5" y="63"/>
                  <a:pt x="6" y="64"/>
                  <a:pt x="7" y="64"/>
                </a:cubicBezTo>
                <a:cubicBezTo>
                  <a:pt x="114" y="64"/>
                  <a:pt x="114" y="64"/>
                  <a:pt x="114" y="64"/>
                </a:cubicBezTo>
                <a:cubicBezTo>
                  <a:pt x="115" y="64"/>
                  <a:pt x="116" y="63"/>
                  <a:pt x="116" y="61"/>
                </a:cubicBezTo>
                <a:cubicBezTo>
                  <a:pt x="116" y="7"/>
                  <a:pt x="116" y="7"/>
                  <a:pt x="116" y="7"/>
                </a:cubicBezTo>
                <a:cubicBezTo>
                  <a:pt x="116" y="7"/>
                  <a:pt x="116" y="6"/>
                  <a:pt x="116" y="6"/>
                </a:cubicBezTo>
                <a:cubicBezTo>
                  <a:pt x="115" y="5"/>
                  <a:pt x="115" y="5"/>
                  <a:pt x="114" y="5"/>
                </a:cubicBezTo>
                <a:lnTo>
                  <a:pt x="7" y="5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Rectangle 84"/>
          <p:cNvSpPr>
            <a:spLocks noChangeArrowheads="1"/>
          </p:cNvSpPr>
          <p:nvPr/>
        </p:nvSpPr>
        <p:spPr bwMode="auto">
          <a:xfrm>
            <a:off x="6638608" y="1635442"/>
            <a:ext cx="330200" cy="180975"/>
          </a:xfrm>
          <a:prstGeom prst="rect">
            <a:avLst/>
          </a:prstGeom>
          <a:solidFill>
            <a:srgbClr val="AEDB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Freeform 85"/>
          <p:cNvSpPr>
            <a:spLocks noEditPoints="1"/>
          </p:cNvSpPr>
          <p:nvPr/>
        </p:nvSpPr>
        <p:spPr bwMode="auto">
          <a:xfrm>
            <a:off x="6627496" y="1629092"/>
            <a:ext cx="349250" cy="195263"/>
          </a:xfrm>
          <a:custGeom>
            <a:avLst/>
            <a:gdLst>
              <a:gd name="T0" fmla="*/ 91 w 93"/>
              <a:gd name="T1" fmla="*/ 52 h 52"/>
              <a:gd name="T2" fmla="*/ 3 w 93"/>
              <a:gd name="T3" fmla="*/ 52 h 52"/>
              <a:gd name="T4" fmla="*/ 0 w 93"/>
              <a:gd name="T5" fmla="*/ 50 h 52"/>
              <a:gd name="T6" fmla="*/ 0 w 93"/>
              <a:gd name="T7" fmla="*/ 2 h 52"/>
              <a:gd name="T8" fmla="*/ 3 w 93"/>
              <a:gd name="T9" fmla="*/ 0 h 52"/>
              <a:gd name="T10" fmla="*/ 91 w 93"/>
              <a:gd name="T11" fmla="*/ 0 h 52"/>
              <a:gd name="T12" fmla="*/ 93 w 93"/>
              <a:gd name="T13" fmla="*/ 2 h 52"/>
              <a:gd name="T14" fmla="*/ 93 w 93"/>
              <a:gd name="T15" fmla="*/ 50 h 52"/>
              <a:gd name="T16" fmla="*/ 91 w 93"/>
              <a:gd name="T17" fmla="*/ 52 h 52"/>
              <a:gd name="T18" fmla="*/ 5 w 93"/>
              <a:gd name="T19" fmla="*/ 47 h 52"/>
              <a:gd name="T20" fmla="*/ 88 w 93"/>
              <a:gd name="T21" fmla="*/ 47 h 52"/>
              <a:gd name="T22" fmla="*/ 88 w 93"/>
              <a:gd name="T23" fmla="*/ 5 h 52"/>
              <a:gd name="T24" fmla="*/ 5 w 93"/>
              <a:gd name="T25" fmla="*/ 5 h 52"/>
              <a:gd name="T26" fmla="*/ 5 w 93"/>
              <a:gd name="T27" fmla="*/ 47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3" h="52">
                <a:moveTo>
                  <a:pt x="91" y="52"/>
                </a:moveTo>
                <a:cubicBezTo>
                  <a:pt x="3" y="52"/>
                  <a:pt x="3" y="52"/>
                  <a:pt x="3" y="52"/>
                </a:cubicBezTo>
                <a:cubicBezTo>
                  <a:pt x="1" y="52"/>
                  <a:pt x="0" y="51"/>
                  <a:pt x="0" y="5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3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92" y="0"/>
                  <a:pt x="93" y="1"/>
                  <a:pt x="93" y="2"/>
                </a:cubicBezTo>
                <a:cubicBezTo>
                  <a:pt x="93" y="50"/>
                  <a:pt x="93" y="50"/>
                  <a:pt x="93" y="50"/>
                </a:cubicBezTo>
                <a:cubicBezTo>
                  <a:pt x="93" y="51"/>
                  <a:pt x="92" y="52"/>
                  <a:pt x="91" y="52"/>
                </a:cubicBezTo>
                <a:close/>
                <a:moveTo>
                  <a:pt x="5" y="47"/>
                </a:moveTo>
                <a:cubicBezTo>
                  <a:pt x="88" y="47"/>
                  <a:pt x="88" y="47"/>
                  <a:pt x="88" y="47"/>
                </a:cubicBezTo>
                <a:cubicBezTo>
                  <a:pt x="88" y="5"/>
                  <a:pt x="88" y="5"/>
                  <a:pt x="88" y="5"/>
                </a:cubicBezTo>
                <a:cubicBezTo>
                  <a:pt x="5" y="5"/>
                  <a:pt x="5" y="5"/>
                  <a:pt x="5" y="5"/>
                </a:cubicBezTo>
                <a:lnTo>
                  <a:pt x="5" y="47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Freeform 86"/>
          <p:cNvSpPr>
            <a:spLocks/>
          </p:cNvSpPr>
          <p:nvPr/>
        </p:nvSpPr>
        <p:spPr bwMode="auto">
          <a:xfrm>
            <a:off x="6676708" y="1659255"/>
            <a:ext cx="41275" cy="66675"/>
          </a:xfrm>
          <a:custGeom>
            <a:avLst/>
            <a:gdLst>
              <a:gd name="T0" fmla="*/ 10 w 11"/>
              <a:gd name="T1" fmla="*/ 15 h 18"/>
              <a:gd name="T2" fmla="*/ 8 w 11"/>
              <a:gd name="T3" fmla="*/ 17 h 18"/>
              <a:gd name="T4" fmla="*/ 5 w 11"/>
              <a:gd name="T5" fmla="*/ 18 h 18"/>
              <a:gd name="T6" fmla="*/ 3 w 11"/>
              <a:gd name="T7" fmla="*/ 17 h 18"/>
              <a:gd name="T8" fmla="*/ 1 w 11"/>
              <a:gd name="T9" fmla="*/ 17 h 18"/>
              <a:gd name="T10" fmla="*/ 0 w 11"/>
              <a:gd name="T11" fmla="*/ 15 h 18"/>
              <a:gd name="T12" fmla="*/ 1 w 11"/>
              <a:gd name="T13" fmla="*/ 14 h 18"/>
              <a:gd name="T14" fmla="*/ 1 w 11"/>
              <a:gd name="T15" fmla="*/ 14 h 18"/>
              <a:gd name="T16" fmla="*/ 2 w 11"/>
              <a:gd name="T17" fmla="*/ 14 h 18"/>
              <a:gd name="T18" fmla="*/ 3 w 11"/>
              <a:gd name="T19" fmla="*/ 14 h 18"/>
              <a:gd name="T20" fmla="*/ 3 w 11"/>
              <a:gd name="T21" fmla="*/ 14 h 18"/>
              <a:gd name="T22" fmla="*/ 4 w 11"/>
              <a:gd name="T23" fmla="*/ 15 h 18"/>
              <a:gd name="T24" fmla="*/ 5 w 11"/>
              <a:gd name="T25" fmla="*/ 15 h 18"/>
              <a:gd name="T26" fmla="*/ 7 w 11"/>
              <a:gd name="T27" fmla="*/ 14 h 18"/>
              <a:gd name="T28" fmla="*/ 8 w 11"/>
              <a:gd name="T29" fmla="*/ 12 h 18"/>
              <a:gd name="T30" fmla="*/ 7 w 11"/>
              <a:gd name="T31" fmla="*/ 10 h 18"/>
              <a:gd name="T32" fmla="*/ 3 w 11"/>
              <a:gd name="T33" fmla="*/ 10 h 18"/>
              <a:gd name="T34" fmla="*/ 3 w 11"/>
              <a:gd name="T35" fmla="*/ 10 h 18"/>
              <a:gd name="T36" fmla="*/ 3 w 11"/>
              <a:gd name="T37" fmla="*/ 8 h 18"/>
              <a:gd name="T38" fmla="*/ 7 w 11"/>
              <a:gd name="T39" fmla="*/ 7 h 18"/>
              <a:gd name="T40" fmla="*/ 8 w 11"/>
              <a:gd name="T41" fmla="*/ 7 h 18"/>
              <a:gd name="T42" fmla="*/ 8 w 11"/>
              <a:gd name="T43" fmla="*/ 6 h 18"/>
              <a:gd name="T44" fmla="*/ 7 w 11"/>
              <a:gd name="T45" fmla="*/ 4 h 18"/>
              <a:gd name="T46" fmla="*/ 5 w 11"/>
              <a:gd name="T47" fmla="*/ 3 h 18"/>
              <a:gd name="T48" fmla="*/ 4 w 11"/>
              <a:gd name="T49" fmla="*/ 3 h 18"/>
              <a:gd name="T50" fmla="*/ 3 w 11"/>
              <a:gd name="T51" fmla="*/ 4 h 18"/>
              <a:gd name="T52" fmla="*/ 2 w 11"/>
              <a:gd name="T53" fmla="*/ 4 h 18"/>
              <a:gd name="T54" fmla="*/ 2 w 11"/>
              <a:gd name="T55" fmla="*/ 4 h 18"/>
              <a:gd name="T56" fmla="*/ 1 w 11"/>
              <a:gd name="T57" fmla="*/ 3 h 18"/>
              <a:gd name="T58" fmla="*/ 1 w 11"/>
              <a:gd name="T59" fmla="*/ 2 h 18"/>
              <a:gd name="T60" fmla="*/ 3 w 11"/>
              <a:gd name="T61" fmla="*/ 0 h 18"/>
              <a:gd name="T62" fmla="*/ 8 w 11"/>
              <a:gd name="T63" fmla="*/ 1 h 18"/>
              <a:gd name="T64" fmla="*/ 10 w 11"/>
              <a:gd name="T65" fmla="*/ 3 h 18"/>
              <a:gd name="T66" fmla="*/ 10 w 11"/>
              <a:gd name="T67" fmla="*/ 6 h 18"/>
              <a:gd name="T68" fmla="*/ 10 w 11"/>
              <a:gd name="T69" fmla="*/ 8 h 18"/>
              <a:gd name="T70" fmla="*/ 10 w 11"/>
              <a:gd name="T71" fmla="*/ 9 h 18"/>
              <a:gd name="T72" fmla="*/ 10 w 11"/>
              <a:gd name="T73" fmla="*/ 1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" h="18">
                <a:moveTo>
                  <a:pt x="11" y="12"/>
                </a:moveTo>
                <a:cubicBezTo>
                  <a:pt x="11" y="13"/>
                  <a:pt x="10" y="14"/>
                  <a:pt x="10" y="15"/>
                </a:cubicBezTo>
                <a:cubicBezTo>
                  <a:pt x="10" y="16"/>
                  <a:pt x="10" y="16"/>
                  <a:pt x="9" y="16"/>
                </a:cubicBezTo>
                <a:cubicBezTo>
                  <a:pt x="9" y="17"/>
                  <a:pt x="8" y="17"/>
                  <a:pt x="8" y="17"/>
                </a:cubicBezTo>
                <a:cubicBezTo>
                  <a:pt x="7" y="17"/>
                  <a:pt x="6" y="18"/>
                  <a:pt x="5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3" y="17"/>
                  <a:pt x="3" y="17"/>
                  <a:pt x="3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6"/>
                  <a:pt x="1" y="16"/>
                  <a:pt x="1" y="16"/>
                </a:cubicBezTo>
                <a:cubicBezTo>
                  <a:pt x="0" y="16"/>
                  <a:pt x="0" y="16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5" y="15"/>
                  <a:pt x="5" y="15"/>
                </a:cubicBezTo>
                <a:cubicBezTo>
                  <a:pt x="5" y="15"/>
                  <a:pt x="5" y="15"/>
                  <a:pt x="5" y="15"/>
                </a:cubicBezTo>
                <a:cubicBezTo>
                  <a:pt x="6" y="15"/>
                  <a:pt x="6" y="15"/>
                  <a:pt x="7" y="15"/>
                </a:cubicBezTo>
                <a:cubicBezTo>
                  <a:pt x="7" y="14"/>
                  <a:pt x="7" y="14"/>
                  <a:pt x="7" y="14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2"/>
                </a:cubicBezTo>
                <a:cubicBezTo>
                  <a:pt x="8" y="12"/>
                  <a:pt x="8" y="11"/>
                  <a:pt x="8" y="11"/>
                </a:cubicBezTo>
                <a:cubicBezTo>
                  <a:pt x="8" y="10"/>
                  <a:pt x="7" y="10"/>
                  <a:pt x="7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9"/>
                  <a:pt x="3" y="9"/>
                  <a:pt x="3" y="9"/>
                </a:cubicBezTo>
                <a:cubicBezTo>
                  <a:pt x="3" y="8"/>
                  <a:pt x="3" y="8"/>
                  <a:pt x="3" y="8"/>
                </a:cubicBezTo>
                <a:cubicBezTo>
                  <a:pt x="4" y="7"/>
                  <a:pt x="4" y="7"/>
                  <a:pt x="4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8" y="7"/>
                  <a:pt x="8" y="7"/>
                  <a:pt x="8" y="7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5"/>
                  <a:pt x="8" y="5"/>
                  <a:pt x="8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4" y="3"/>
                </a:cubicBezTo>
                <a:cubicBezTo>
                  <a:pt x="4" y="3"/>
                  <a:pt x="3" y="3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2" y="4"/>
                  <a:pt x="2" y="4"/>
                  <a:pt x="2" y="4"/>
                </a:cubicBezTo>
                <a:cubicBezTo>
                  <a:pt x="2" y="4"/>
                  <a:pt x="2" y="4"/>
                  <a:pt x="2" y="4"/>
                </a:cubicBezTo>
                <a:cubicBezTo>
                  <a:pt x="2" y="4"/>
                  <a:pt x="2" y="4"/>
                  <a:pt x="2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1"/>
                  <a:pt x="2" y="1"/>
                </a:cubicBezTo>
                <a:cubicBezTo>
                  <a:pt x="2" y="1"/>
                  <a:pt x="3" y="1"/>
                  <a:pt x="3" y="0"/>
                </a:cubicBezTo>
                <a:cubicBezTo>
                  <a:pt x="4" y="0"/>
                  <a:pt x="4" y="0"/>
                  <a:pt x="5" y="0"/>
                </a:cubicBezTo>
                <a:cubicBezTo>
                  <a:pt x="6" y="0"/>
                  <a:pt x="7" y="0"/>
                  <a:pt x="8" y="1"/>
                </a:cubicBezTo>
                <a:cubicBezTo>
                  <a:pt x="8" y="1"/>
                  <a:pt x="9" y="1"/>
                  <a:pt x="9" y="1"/>
                </a:cubicBezTo>
                <a:cubicBezTo>
                  <a:pt x="10" y="2"/>
                  <a:pt x="10" y="2"/>
                  <a:pt x="10" y="3"/>
                </a:cubicBezTo>
                <a:cubicBezTo>
                  <a:pt x="10" y="3"/>
                  <a:pt x="11" y="4"/>
                  <a:pt x="11" y="5"/>
                </a:cubicBezTo>
                <a:cubicBezTo>
                  <a:pt x="11" y="6"/>
                  <a:pt x="11" y="6"/>
                  <a:pt x="10" y="6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9"/>
                  <a:pt x="10" y="9"/>
                  <a:pt x="10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0"/>
                  <a:pt x="10" y="10"/>
                  <a:pt x="10" y="11"/>
                </a:cubicBezTo>
                <a:cubicBezTo>
                  <a:pt x="11" y="11"/>
                  <a:pt x="11" y="12"/>
                  <a:pt x="11" y="12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Freeform 87"/>
          <p:cNvSpPr>
            <a:spLocks/>
          </p:cNvSpPr>
          <p:nvPr/>
        </p:nvSpPr>
        <p:spPr bwMode="auto">
          <a:xfrm>
            <a:off x="6725921" y="1659255"/>
            <a:ext cx="36513" cy="66675"/>
          </a:xfrm>
          <a:custGeom>
            <a:avLst/>
            <a:gdLst>
              <a:gd name="T0" fmla="*/ 10 w 10"/>
              <a:gd name="T1" fmla="*/ 17 h 18"/>
              <a:gd name="T2" fmla="*/ 9 w 10"/>
              <a:gd name="T3" fmla="*/ 18 h 18"/>
              <a:gd name="T4" fmla="*/ 8 w 10"/>
              <a:gd name="T5" fmla="*/ 17 h 18"/>
              <a:gd name="T6" fmla="*/ 7 w 10"/>
              <a:gd name="T7" fmla="*/ 16 h 18"/>
              <a:gd name="T8" fmla="*/ 7 w 10"/>
              <a:gd name="T9" fmla="*/ 3 h 18"/>
              <a:gd name="T10" fmla="*/ 1 w 10"/>
              <a:gd name="T11" fmla="*/ 3 h 18"/>
              <a:gd name="T12" fmla="*/ 0 w 10"/>
              <a:gd name="T13" fmla="*/ 3 h 18"/>
              <a:gd name="T14" fmla="*/ 0 w 10"/>
              <a:gd name="T15" fmla="*/ 2 h 18"/>
              <a:gd name="T16" fmla="*/ 0 w 10"/>
              <a:gd name="T17" fmla="*/ 1 h 18"/>
              <a:gd name="T18" fmla="*/ 1 w 10"/>
              <a:gd name="T19" fmla="*/ 0 h 18"/>
              <a:gd name="T20" fmla="*/ 8 w 10"/>
              <a:gd name="T21" fmla="*/ 0 h 18"/>
              <a:gd name="T22" fmla="*/ 9 w 10"/>
              <a:gd name="T23" fmla="*/ 1 h 18"/>
              <a:gd name="T24" fmla="*/ 9 w 10"/>
              <a:gd name="T25" fmla="*/ 1 h 18"/>
              <a:gd name="T26" fmla="*/ 10 w 10"/>
              <a:gd name="T27" fmla="*/ 2 h 18"/>
              <a:gd name="T28" fmla="*/ 10 w 10"/>
              <a:gd name="T29" fmla="*/ 3 h 18"/>
              <a:gd name="T30" fmla="*/ 10 w 10"/>
              <a:gd name="T31" fmla="*/ 16 h 18"/>
              <a:gd name="T32" fmla="*/ 10 w 10"/>
              <a:gd name="T33" fmla="*/ 17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" h="18">
                <a:moveTo>
                  <a:pt x="10" y="17"/>
                </a:moveTo>
                <a:cubicBezTo>
                  <a:pt x="9" y="17"/>
                  <a:pt x="9" y="18"/>
                  <a:pt x="9" y="18"/>
                </a:cubicBezTo>
                <a:cubicBezTo>
                  <a:pt x="8" y="18"/>
                  <a:pt x="8" y="17"/>
                  <a:pt x="8" y="17"/>
                </a:cubicBezTo>
                <a:cubicBezTo>
                  <a:pt x="7" y="17"/>
                  <a:pt x="7" y="17"/>
                  <a:pt x="7" y="16"/>
                </a:cubicBezTo>
                <a:cubicBezTo>
                  <a:pt x="7" y="3"/>
                  <a:pt x="7" y="3"/>
                  <a:pt x="7" y="3"/>
                </a:cubicBez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1" y="0"/>
                  <a:pt x="1" y="0"/>
                  <a:pt x="1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1"/>
                  <a:pt x="9" y="1"/>
                </a:cubicBezTo>
                <a:cubicBezTo>
                  <a:pt x="9" y="1"/>
                  <a:pt x="9" y="1"/>
                  <a:pt x="9" y="1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3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7"/>
                  <a:pt x="10" y="17"/>
                  <a:pt x="10" y="17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Freeform 88"/>
          <p:cNvSpPr>
            <a:spLocks/>
          </p:cNvSpPr>
          <p:nvPr/>
        </p:nvSpPr>
        <p:spPr bwMode="auto">
          <a:xfrm>
            <a:off x="6778308" y="1711642"/>
            <a:ext cx="11113" cy="11113"/>
          </a:xfrm>
          <a:custGeom>
            <a:avLst/>
            <a:gdLst>
              <a:gd name="T0" fmla="*/ 2 w 3"/>
              <a:gd name="T1" fmla="*/ 0 h 3"/>
              <a:gd name="T2" fmla="*/ 3 w 3"/>
              <a:gd name="T3" fmla="*/ 0 h 3"/>
              <a:gd name="T4" fmla="*/ 3 w 3"/>
              <a:gd name="T5" fmla="*/ 1 h 3"/>
              <a:gd name="T6" fmla="*/ 3 w 3"/>
              <a:gd name="T7" fmla="*/ 1 h 3"/>
              <a:gd name="T8" fmla="*/ 3 w 3"/>
              <a:gd name="T9" fmla="*/ 2 h 3"/>
              <a:gd name="T10" fmla="*/ 3 w 3"/>
              <a:gd name="T11" fmla="*/ 3 h 3"/>
              <a:gd name="T12" fmla="*/ 3 w 3"/>
              <a:gd name="T13" fmla="*/ 3 h 3"/>
              <a:gd name="T14" fmla="*/ 3 w 3"/>
              <a:gd name="T15" fmla="*/ 3 h 3"/>
              <a:gd name="T16" fmla="*/ 2 w 3"/>
              <a:gd name="T17" fmla="*/ 3 h 3"/>
              <a:gd name="T18" fmla="*/ 2 w 3"/>
              <a:gd name="T19" fmla="*/ 3 h 3"/>
              <a:gd name="T20" fmla="*/ 1 w 3"/>
              <a:gd name="T21" fmla="*/ 3 h 3"/>
              <a:gd name="T22" fmla="*/ 0 w 3"/>
              <a:gd name="T23" fmla="*/ 3 h 3"/>
              <a:gd name="T24" fmla="*/ 0 w 3"/>
              <a:gd name="T25" fmla="*/ 3 h 3"/>
              <a:gd name="T26" fmla="*/ 0 w 3"/>
              <a:gd name="T27" fmla="*/ 2 h 3"/>
              <a:gd name="T28" fmla="*/ 0 w 3"/>
              <a:gd name="T29" fmla="*/ 1 h 3"/>
              <a:gd name="T30" fmla="*/ 0 w 3"/>
              <a:gd name="T31" fmla="*/ 0 h 3"/>
              <a:gd name="T32" fmla="*/ 1 w 3"/>
              <a:gd name="T33" fmla="*/ 0 h 3"/>
              <a:gd name="T34" fmla="*/ 1 w 3"/>
              <a:gd name="T35" fmla="*/ 0 h 3"/>
              <a:gd name="T36" fmla="*/ 2 w 3"/>
              <a:gd name="T37" fmla="*/ 0 h 3"/>
              <a:gd name="T38" fmla="*/ 2 w 3"/>
              <a:gd name="T3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" h="3">
                <a:moveTo>
                  <a:pt x="2" y="0"/>
                </a:moveTo>
                <a:cubicBezTo>
                  <a:pt x="3" y="0"/>
                  <a:pt x="3" y="0"/>
                  <a:pt x="3" y="0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Freeform 89"/>
          <p:cNvSpPr>
            <a:spLocks noEditPoints="1"/>
          </p:cNvSpPr>
          <p:nvPr/>
        </p:nvSpPr>
        <p:spPr bwMode="auto">
          <a:xfrm>
            <a:off x="6803708" y="1659255"/>
            <a:ext cx="38100" cy="66675"/>
          </a:xfrm>
          <a:custGeom>
            <a:avLst/>
            <a:gdLst>
              <a:gd name="T0" fmla="*/ 10 w 10"/>
              <a:gd name="T1" fmla="*/ 15 h 18"/>
              <a:gd name="T2" fmla="*/ 8 w 10"/>
              <a:gd name="T3" fmla="*/ 17 h 18"/>
              <a:gd name="T4" fmla="*/ 2 w 10"/>
              <a:gd name="T5" fmla="*/ 17 h 18"/>
              <a:gd name="T6" fmla="*/ 0 w 10"/>
              <a:gd name="T7" fmla="*/ 15 h 18"/>
              <a:gd name="T8" fmla="*/ 0 w 10"/>
              <a:gd name="T9" fmla="*/ 11 h 18"/>
              <a:gd name="T10" fmla="*/ 1 w 10"/>
              <a:gd name="T11" fmla="*/ 10 h 18"/>
              <a:gd name="T12" fmla="*/ 1 w 10"/>
              <a:gd name="T13" fmla="*/ 8 h 18"/>
              <a:gd name="T14" fmla="*/ 0 w 10"/>
              <a:gd name="T15" fmla="*/ 7 h 18"/>
              <a:gd name="T16" fmla="*/ 0 w 10"/>
              <a:gd name="T17" fmla="*/ 3 h 18"/>
              <a:gd name="T18" fmla="*/ 3 w 10"/>
              <a:gd name="T19" fmla="*/ 1 h 18"/>
              <a:gd name="T20" fmla="*/ 8 w 10"/>
              <a:gd name="T21" fmla="*/ 1 h 18"/>
              <a:gd name="T22" fmla="*/ 10 w 10"/>
              <a:gd name="T23" fmla="*/ 3 h 18"/>
              <a:gd name="T24" fmla="*/ 10 w 10"/>
              <a:gd name="T25" fmla="*/ 7 h 18"/>
              <a:gd name="T26" fmla="*/ 9 w 10"/>
              <a:gd name="T27" fmla="*/ 8 h 18"/>
              <a:gd name="T28" fmla="*/ 10 w 10"/>
              <a:gd name="T29" fmla="*/ 10 h 18"/>
              <a:gd name="T30" fmla="*/ 10 w 10"/>
              <a:gd name="T31" fmla="*/ 11 h 18"/>
              <a:gd name="T32" fmla="*/ 8 w 10"/>
              <a:gd name="T33" fmla="*/ 13 h 18"/>
              <a:gd name="T34" fmla="*/ 7 w 10"/>
              <a:gd name="T35" fmla="*/ 12 h 18"/>
              <a:gd name="T36" fmla="*/ 5 w 10"/>
              <a:gd name="T37" fmla="*/ 10 h 18"/>
              <a:gd name="T38" fmla="*/ 3 w 10"/>
              <a:gd name="T39" fmla="*/ 12 h 18"/>
              <a:gd name="T40" fmla="*/ 3 w 10"/>
              <a:gd name="T41" fmla="*/ 13 h 18"/>
              <a:gd name="T42" fmla="*/ 3 w 10"/>
              <a:gd name="T43" fmla="*/ 14 h 18"/>
              <a:gd name="T44" fmla="*/ 4 w 10"/>
              <a:gd name="T45" fmla="*/ 15 h 18"/>
              <a:gd name="T46" fmla="*/ 6 w 10"/>
              <a:gd name="T47" fmla="*/ 15 h 18"/>
              <a:gd name="T48" fmla="*/ 8 w 10"/>
              <a:gd name="T49" fmla="*/ 14 h 18"/>
              <a:gd name="T50" fmla="*/ 5 w 10"/>
              <a:gd name="T51" fmla="*/ 8 h 18"/>
              <a:gd name="T52" fmla="*/ 7 w 10"/>
              <a:gd name="T53" fmla="*/ 7 h 18"/>
              <a:gd name="T54" fmla="*/ 8 w 10"/>
              <a:gd name="T55" fmla="*/ 5 h 18"/>
              <a:gd name="T56" fmla="*/ 7 w 10"/>
              <a:gd name="T57" fmla="*/ 3 h 18"/>
              <a:gd name="T58" fmla="*/ 5 w 10"/>
              <a:gd name="T59" fmla="*/ 3 h 18"/>
              <a:gd name="T60" fmla="*/ 3 w 10"/>
              <a:gd name="T61" fmla="*/ 3 h 18"/>
              <a:gd name="T62" fmla="*/ 3 w 10"/>
              <a:gd name="T63" fmla="*/ 5 h 18"/>
              <a:gd name="T64" fmla="*/ 3 w 10"/>
              <a:gd name="T65" fmla="*/ 7 h 18"/>
              <a:gd name="T66" fmla="*/ 5 w 10"/>
              <a:gd name="T67" fmla="*/ 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" h="18">
                <a:moveTo>
                  <a:pt x="10" y="13"/>
                </a:moveTo>
                <a:cubicBezTo>
                  <a:pt x="10" y="14"/>
                  <a:pt x="10" y="14"/>
                  <a:pt x="10" y="15"/>
                </a:cubicBezTo>
                <a:cubicBezTo>
                  <a:pt x="10" y="15"/>
                  <a:pt x="10" y="16"/>
                  <a:pt x="9" y="16"/>
                </a:cubicBezTo>
                <a:cubicBezTo>
                  <a:pt x="9" y="17"/>
                  <a:pt x="8" y="17"/>
                  <a:pt x="8" y="17"/>
                </a:cubicBezTo>
                <a:cubicBezTo>
                  <a:pt x="7" y="17"/>
                  <a:pt x="6" y="18"/>
                  <a:pt x="5" y="18"/>
                </a:cubicBezTo>
                <a:cubicBezTo>
                  <a:pt x="4" y="18"/>
                  <a:pt x="3" y="17"/>
                  <a:pt x="2" y="17"/>
                </a:cubicBezTo>
                <a:cubicBezTo>
                  <a:pt x="2" y="17"/>
                  <a:pt x="1" y="17"/>
                  <a:pt x="1" y="16"/>
                </a:cubicBezTo>
                <a:cubicBezTo>
                  <a:pt x="1" y="16"/>
                  <a:pt x="0" y="15"/>
                  <a:pt x="0" y="15"/>
                </a:cubicBezTo>
                <a:cubicBezTo>
                  <a:pt x="0" y="14"/>
                  <a:pt x="0" y="14"/>
                  <a:pt x="0" y="13"/>
                </a:cubicBezTo>
                <a:cubicBezTo>
                  <a:pt x="0" y="12"/>
                  <a:pt x="0" y="12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10"/>
                  <a:pt x="2" y="9"/>
                  <a:pt x="2" y="9"/>
                </a:cubicBezTo>
                <a:cubicBezTo>
                  <a:pt x="2" y="9"/>
                  <a:pt x="1" y="9"/>
                  <a:pt x="1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7"/>
                  <a:pt x="0" y="7"/>
                  <a:pt x="0" y="7"/>
                </a:cubicBezTo>
                <a:cubicBezTo>
                  <a:pt x="0" y="6"/>
                  <a:pt x="0" y="6"/>
                  <a:pt x="0" y="5"/>
                </a:cubicBezTo>
                <a:cubicBezTo>
                  <a:pt x="0" y="4"/>
                  <a:pt x="0" y="3"/>
                  <a:pt x="0" y="3"/>
                </a:cubicBezTo>
                <a:cubicBezTo>
                  <a:pt x="0" y="2"/>
                  <a:pt x="1" y="2"/>
                  <a:pt x="1" y="1"/>
                </a:cubicBezTo>
                <a:cubicBezTo>
                  <a:pt x="2" y="1"/>
                  <a:pt x="2" y="1"/>
                  <a:pt x="3" y="1"/>
                </a:cubicBezTo>
                <a:cubicBezTo>
                  <a:pt x="3" y="0"/>
                  <a:pt x="4" y="0"/>
                  <a:pt x="5" y="0"/>
                </a:cubicBezTo>
                <a:cubicBezTo>
                  <a:pt x="6" y="0"/>
                  <a:pt x="7" y="0"/>
                  <a:pt x="8" y="1"/>
                </a:cubicBezTo>
                <a:cubicBezTo>
                  <a:pt x="8" y="1"/>
                  <a:pt x="9" y="1"/>
                  <a:pt x="9" y="1"/>
                </a:cubicBezTo>
                <a:cubicBezTo>
                  <a:pt x="10" y="2"/>
                  <a:pt x="10" y="2"/>
                  <a:pt x="10" y="3"/>
                </a:cubicBezTo>
                <a:cubicBezTo>
                  <a:pt x="10" y="3"/>
                  <a:pt x="10" y="4"/>
                  <a:pt x="10" y="5"/>
                </a:cubicBezTo>
                <a:cubicBezTo>
                  <a:pt x="10" y="6"/>
                  <a:pt x="10" y="6"/>
                  <a:pt x="10" y="7"/>
                </a:cubicBezTo>
                <a:cubicBezTo>
                  <a:pt x="10" y="7"/>
                  <a:pt x="10" y="7"/>
                  <a:pt x="10" y="8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8" y="9"/>
                </a:cubicBezTo>
                <a:cubicBezTo>
                  <a:pt x="9" y="9"/>
                  <a:pt x="9" y="9"/>
                  <a:pt x="1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2"/>
                  <a:pt x="10" y="12"/>
                  <a:pt x="10" y="13"/>
                </a:cubicBezTo>
                <a:close/>
                <a:moveTo>
                  <a:pt x="8" y="13"/>
                </a:moveTo>
                <a:cubicBezTo>
                  <a:pt x="8" y="12"/>
                  <a:pt x="8" y="12"/>
                  <a:pt x="8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1"/>
                  <a:pt x="7" y="11"/>
                  <a:pt x="7" y="11"/>
                </a:cubicBezTo>
                <a:cubicBezTo>
                  <a:pt x="6" y="11"/>
                  <a:pt x="6" y="10"/>
                  <a:pt x="5" y="10"/>
                </a:cubicBezTo>
                <a:cubicBezTo>
                  <a:pt x="5" y="10"/>
                  <a:pt x="4" y="11"/>
                  <a:pt x="4" y="11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5" y="15"/>
                  <a:pt x="5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4"/>
                  <a:pt x="7" y="14"/>
                  <a:pt x="7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13"/>
                  <a:pt x="8" y="13"/>
                  <a:pt x="8" y="13"/>
                </a:cubicBezTo>
                <a:close/>
                <a:moveTo>
                  <a:pt x="5" y="8"/>
                </a:moveTo>
                <a:cubicBezTo>
                  <a:pt x="6" y="7"/>
                  <a:pt x="6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5"/>
                  <a:pt x="8" y="5"/>
                </a:cubicBezTo>
                <a:cubicBezTo>
                  <a:pt x="8" y="4"/>
                  <a:pt x="8" y="4"/>
                  <a:pt x="7" y="4"/>
                </a:cubicBez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5" y="3"/>
                </a:cubicBezTo>
                <a:cubicBezTo>
                  <a:pt x="5" y="3"/>
                  <a:pt x="4" y="3"/>
                  <a:pt x="4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5"/>
                  <a:pt x="3" y="5"/>
                </a:cubicBezTo>
                <a:cubicBezTo>
                  <a:pt x="3" y="6"/>
                  <a:pt x="3" y="6"/>
                  <a:pt x="3" y="6"/>
                </a:cubicBezTo>
                <a:cubicBezTo>
                  <a:pt x="3" y="7"/>
                  <a:pt x="3" y="7"/>
                  <a:pt x="3" y="7"/>
                </a:cubicBezTo>
                <a:cubicBezTo>
                  <a:pt x="4" y="7"/>
                  <a:pt x="4" y="7"/>
                  <a:pt x="4" y="7"/>
                </a:cubicBezTo>
                <a:cubicBezTo>
                  <a:pt x="4" y="7"/>
                  <a:pt x="5" y="7"/>
                  <a:pt x="5" y="8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Freeform 90"/>
          <p:cNvSpPr>
            <a:spLocks/>
          </p:cNvSpPr>
          <p:nvPr/>
        </p:nvSpPr>
        <p:spPr bwMode="auto">
          <a:xfrm>
            <a:off x="6871971" y="1541780"/>
            <a:ext cx="547688" cy="585788"/>
          </a:xfrm>
          <a:custGeom>
            <a:avLst/>
            <a:gdLst>
              <a:gd name="T0" fmla="*/ 4 w 146"/>
              <a:gd name="T1" fmla="*/ 96 h 156"/>
              <a:gd name="T2" fmla="*/ 33 w 146"/>
              <a:gd name="T3" fmla="*/ 99 h 156"/>
              <a:gd name="T4" fmla="*/ 44 w 146"/>
              <a:gd name="T5" fmla="*/ 101 h 156"/>
              <a:gd name="T6" fmla="*/ 67 w 146"/>
              <a:gd name="T7" fmla="*/ 118 h 156"/>
              <a:gd name="T8" fmla="*/ 72 w 146"/>
              <a:gd name="T9" fmla="*/ 120 h 156"/>
              <a:gd name="T10" fmla="*/ 84 w 146"/>
              <a:gd name="T11" fmla="*/ 156 h 156"/>
              <a:gd name="T12" fmla="*/ 146 w 146"/>
              <a:gd name="T13" fmla="*/ 130 h 156"/>
              <a:gd name="T14" fmla="*/ 133 w 146"/>
              <a:gd name="T15" fmla="*/ 102 h 156"/>
              <a:gd name="T16" fmla="*/ 117 w 146"/>
              <a:gd name="T17" fmla="*/ 63 h 156"/>
              <a:gd name="T18" fmla="*/ 105 w 146"/>
              <a:gd name="T19" fmla="*/ 38 h 156"/>
              <a:gd name="T20" fmla="*/ 105 w 146"/>
              <a:gd name="T21" fmla="*/ 38 h 156"/>
              <a:gd name="T22" fmla="*/ 104 w 146"/>
              <a:gd name="T23" fmla="*/ 36 h 156"/>
              <a:gd name="T24" fmla="*/ 104 w 146"/>
              <a:gd name="T25" fmla="*/ 36 h 156"/>
              <a:gd name="T26" fmla="*/ 65 w 146"/>
              <a:gd name="T27" fmla="*/ 4 h 156"/>
              <a:gd name="T28" fmla="*/ 64 w 146"/>
              <a:gd name="T29" fmla="*/ 3 h 156"/>
              <a:gd name="T30" fmla="*/ 63 w 146"/>
              <a:gd name="T31" fmla="*/ 3 h 156"/>
              <a:gd name="T32" fmla="*/ 31 w 146"/>
              <a:gd name="T33" fmla="*/ 2 h 156"/>
              <a:gd name="T34" fmla="*/ 8 w 146"/>
              <a:gd name="T35" fmla="*/ 2 h 156"/>
              <a:gd name="T36" fmla="*/ 8 w 146"/>
              <a:gd name="T37" fmla="*/ 7 h 156"/>
              <a:gd name="T38" fmla="*/ 16 w 146"/>
              <a:gd name="T39" fmla="*/ 17 h 156"/>
              <a:gd name="T40" fmla="*/ 37 w 146"/>
              <a:gd name="T41" fmla="*/ 17 h 156"/>
              <a:gd name="T42" fmla="*/ 41 w 146"/>
              <a:gd name="T43" fmla="*/ 20 h 156"/>
              <a:gd name="T44" fmla="*/ 42 w 146"/>
              <a:gd name="T45" fmla="*/ 22 h 156"/>
              <a:gd name="T46" fmla="*/ 42 w 146"/>
              <a:gd name="T47" fmla="*/ 76 h 156"/>
              <a:gd name="T48" fmla="*/ 37 w 146"/>
              <a:gd name="T49" fmla="*/ 81 h 156"/>
              <a:gd name="T50" fmla="*/ 9 w 146"/>
              <a:gd name="T51" fmla="*/ 81 h 156"/>
              <a:gd name="T52" fmla="*/ 3 w 146"/>
              <a:gd name="T53" fmla="*/ 87 h 156"/>
              <a:gd name="T54" fmla="*/ 1 w 146"/>
              <a:gd name="T55" fmla="*/ 91 h 156"/>
              <a:gd name="T56" fmla="*/ 4 w 146"/>
              <a:gd name="T57" fmla="*/ 96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46" h="156">
                <a:moveTo>
                  <a:pt x="4" y="96"/>
                </a:moveTo>
                <a:cubicBezTo>
                  <a:pt x="14" y="97"/>
                  <a:pt x="24" y="97"/>
                  <a:pt x="33" y="99"/>
                </a:cubicBezTo>
                <a:cubicBezTo>
                  <a:pt x="37" y="99"/>
                  <a:pt x="41" y="100"/>
                  <a:pt x="44" y="101"/>
                </a:cubicBezTo>
                <a:cubicBezTo>
                  <a:pt x="52" y="111"/>
                  <a:pt x="58" y="115"/>
                  <a:pt x="67" y="118"/>
                </a:cubicBezTo>
                <a:cubicBezTo>
                  <a:pt x="68" y="119"/>
                  <a:pt x="70" y="119"/>
                  <a:pt x="72" y="120"/>
                </a:cubicBezTo>
                <a:cubicBezTo>
                  <a:pt x="76" y="132"/>
                  <a:pt x="81" y="144"/>
                  <a:pt x="84" y="156"/>
                </a:cubicBezTo>
                <a:cubicBezTo>
                  <a:pt x="146" y="130"/>
                  <a:pt x="146" y="130"/>
                  <a:pt x="146" y="130"/>
                </a:cubicBezTo>
                <a:cubicBezTo>
                  <a:pt x="141" y="122"/>
                  <a:pt x="135" y="110"/>
                  <a:pt x="133" y="102"/>
                </a:cubicBezTo>
                <a:cubicBezTo>
                  <a:pt x="129" y="86"/>
                  <a:pt x="120" y="68"/>
                  <a:pt x="117" y="63"/>
                </a:cubicBezTo>
                <a:cubicBezTo>
                  <a:pt x="112" y="52"/>
                  <a:pt x="107" y="45"/>
                  <a:pt x="105" y="38"/>
                </a:cubicBezTo>
                <a:cubicBezTo>
                  <a:pt x="105" y="38"/>
                  <a:pt x="105" y="38"/>
                  <a:pt x="105" y="38"/>
                </a:cubicBezTo>
                <a:cubicBezTo>
                  <a:pt x="104" y="37"/>
                  <a:pt x="104" y="37"/>
                  <a:pt x="104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99" y="28"/>
                  <a:pt x="76" y="16"/>
                  <a:pt x="65" y="4"/>
                </a:cubicBezTo>
                <a:cubicBezTo>
                  <a:pt x="65" y="3"/>
                  <a:pt x="64" y="3"/>
                  <a:pt x="64" y="3"/>
                </a:cubicBezTo>
                <a:cubicBezTo>
                  <a:pt x="63" y="3"/>
                  <a:pt x="63" y="3"/>
                  <a:pt x="63" y="3"/>
                </a:cubicBezTo>
                <a:cubicBezTo>
                  <a:pt x="31" y="2"/>
                  <a:pt x="31" y="2"/>
                  <a:pt x="31" y="2"/>
                </a:cubicBezTo>
                <a:cubicBezTo>
                  <a:pt x="23" y="2"/>
                  <a:pt x="16" y="0"/>
                  <a:pt x="8" y="2"/>
                </a:cubicBezTo>
                <a:cubicBezTo>
                  <a:pt x="7" y="3"/>
                  <a:pt x="7" y="5"/>
                  <a:pt x="8" y="7"/>
                </a:cubicBezTo>
                <a:cubicBezTo>
                  <a:pt x="10" y="11"/>
                  <a:pt x="12" y="14"/>
                  <a:pt x="16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8" y="17"/>
                  <a:pt x="40" y="18"/>
                  <a:pt x="41" y="20"/>
                </a:cubicBezTo>
                <a:cubicBezTo>
                  <a:pt x="41" y="20"/>
                  <a:pt x="42" y="21"/>
                  <a:pt x="42" y="22"/>
                </a:cubicBezTo>
                <a:cubicBezTo>
                  <a:pt x="42" y="76"/>
                  <a:pt x="42" y="76"/>
                  <a:pt x="42" y="76"/>
                </a:cubicBezTo>
                <a:cubicBezTo>
                  <a:pt x="42" y="79"/>
                  <a:pt x="39" y="81"/>
                  <a:pt x="37" y="81"/>
                </a:cubicBezTo>
                <a:cubicBezTo>
                  <a:pt x="9" y="81"/>
                  <a:pt x="9" y="81"/>
                  <a:pt x="9" y="81"/>
                </a:cubicBezTo>
                <a:cubicBezTo>
                  <a:pt x="7" y="82"/>
                  <a:pt x="5" y="84"/>
                  <a:pt x="3" y="87"/>
                </a:cubicBezTo>
                <a:cubicBezTo>
                  <a:pt x="3" y="88"/>
                  <a:pt x="2" y="90"/>
                  <a:pt x="1" y="91"/>
                </a:cubicBezTo>
                <a:cubicBezTo>
                  <a:pt x="1" y="92"/>
                  <a:pt x="0" y="94"/>
                  <a:pt x="4" y="96"/>
                </a:cubicBezTo>
                <a:close/>
              </a:path>
            </a:pathLst>
          </a:custGeom>
          <a:solidFill>
            <a:srgbClr val="F2C4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Freeform 91"/>
          <p:cNvSpPr>
            <a:spLocks noEditPoints="1"/>
          </p:cNvSpPr>
          <p:nvPr/>
        </p:nvSpPr>
        <p:spPr bwMode="auto">
          <a:xfrm>
            <a:off x="6864033" y="1538605"/>
            <a:ext cx="568325" cy="596900"/>
          </a:xfrm>
          <a:custGeom>
            <a:avLst/>
            <a:gdLst>
              <a:gd name="T0" fmla="*/ 85 w 151"/>
              <a:gd name="T1" fmla="*/ 159 h 159"/>
              <a:gd name="T2" fmla="*/ 74 w 151"/>
              <a:gd name="T3" fmla="*/ 129 h 159"/>
              <a:gd name="T4" fmla="*/ 68 w 151"/>
              <a:gd name="T5" fmla="*/ 122 h 159"/>
              <a:gd name="T6" fmla="*/ 35 w 151"/>
              <a:gd name="T7" fmla="*/ 102 h 159"/>
              <a:gd name="T8" fmla="*/ 5 w 151"/>
              <a:gd name="T9" fmla="*/ 99 h 159"/>
              <a:gd name="T10" fmla="*/ 1 w 151"/>
              <a:gd name="T11" fmla="*/ 92 h 159"/>
              <a:gd name="T12" fmla="*/ 3 w 151"/>
              <a:gd name="T13" fmla="*/ 86 h 159"/>
              <a:gd name="T14" fmla="*/ 11 w 151"/>
              <a:gd name="T15" fmla="*/ 80 h 159"/>
              <a:gd name="T16" fmla="*/ 41 w 151"/>
              <a:gd name="T17" fmla="*/ 77 h 159"/>
              <a:gd name="T18" fmla="*/ 41 w 151"/>
              <a:gd name="T19" fmla="*/ 22 h 159"/>
              <a:gd name="T20" fmla="*/ 18 w 151"/>
              <a:gd name="T21" fmla="*/ 21 h 159"/>
              <a:gd name="T22" fmla="*/ 8 w 151"/>
              <a:gd name="T23" fmla="*/ 9 h 159"/>
              <a:gd name="T24" fmla="*/ 9 w 151"/>
              <a:gd name="T25" fmla="*/ 1 h 159"/>
              <a:gd name="T26" fmla="*/ 27 w 151"/>
              <a:gd name="T27" fmla="*/ 0 h 159"/>
              <a:gd name="T28" fmla="*/ 65 w 151"/>
              <a:gd name="T29" fmla="*/ 1 h 159"/>
              <a:gd name="T30" fmla="*/ 66 w 151"/>
              <a:gd name="T31" fmla="*/ 1 h 159"/>
              <a:gd name="T32" fmla="*/ 69 w 151"/>
              <a:gd name="T33" fmla="*/ 3 h 159"/>
              <a:gd name="T34" fmla="*/ 108 w 151"/>
              <a:gd name="T35" fmla="*/ 36 h 159"/>
              <a:gd name="T36" fmla="*/ 109 w 151"/>
              <a:gd name="T37" fmla="*/ 38 h 159"/>
              <a:gd name="T38" fmla="*/ 115 w 151"/>
              <a:gd name="T39" fmla="*/ 51 h 159"/>
              <a:gd name="T40" fmla="*/ 122 w 151"/>
              <a:gd name="T41" fmla="*/ 63 h 159"/>
              <a:gd name="T42" fmla="*/ 150 w 151"/>
              <a:gd name="T43" fmla="*/ 130 h 159"/>
              <a:gd name="T44" fmla="*/ 149 w 151"/>
              <a:gd name="T45" fmla="*/ 133 h 159"/>
              <a:gd name="T46" fmla="*/ 86 w 151"/>
              <a:gd name="T47" fmla="*/ 159 h 159"/>
              <a:gd name="T48" fmla="*/ 17 w 151"/>
              <a:gd name="T49" fmla="*/ 95 h 159"/>
              <a:gd name="T50" fmla="*/ 47 w 151"/>
              <a:gd name="T51" fmla="*/ 100 h 159"/>
              <a:gd name="T52" fmla="*/ 70 w 151"/>
              <a:gd name="T53" fmla="*/ 117 h 159"/>
              <a:gd name="T54" fmla="*/ 76 w 151"/>
              <a:gd name="T55" fmla="*/ 120 h 159"/>
              <a:gd name="T56" fmla="*/ 88 w 151"/>
              <a:gd name="T57" fmla="*/ 153 h 159"/>
              <a:gd name="T58" fmla="*/ 132 w 151"/>
              <a:gd name="T59" fmla="*/ 104 h 159"/>
              <a:gd name="T60" fmla="*/ 117 w 151"/>
              <a:gd name="T61" fmla="*/ 65 h 159"/>
              <a:gd name="T62" fmla="*/ 104 w 151"/>
              <a:gd name="T63" fmla="*/ 40 h 159"/>
              <a:gd name="T64" fmla="*/ 104 w 151"/>
              <a:gd name="T65" fmla="*/ 38 h 159"/>
              <a:gd name="T66" fmla="*/ 66 w 151"/>
              <a:gd name="T67" fmla="*/ 7 h 159"/>
              <a:gd name="T68" fmla="*/ 33 w 151"/>
              <a:gd name="T69" fmla="*/ 5 h 159"/>
              <a:gd name="T70" fmla="*/ 12 w 151"/>
              <a:gd name="T71" fmla="*/ 5 h 159"/>
              <a:gd name="T72" fmla="*/ 19 w 151"/>
              <a:gd name="T73" fmla="*/ 16 h 159"/>
              <a:gd name="T74" fmla="*/ 45 w 151"/>
              <a:gd name="T75" fmla="*/ 19 h 159"/>
              <a:gd name="T76" fmla="*/ 46 w 151"/>
              <a:gd name="T77" fmla="*/ 77 h 159"/>
              <a:gd name="T78" fmla="*/ 11 w 151"/>
              <a:gd name="T79" fmla="*/ 85 h 159"/>
              <a:gd name="T80" fmla="*/ 6 w 151"/>
              <a:gd name="T81" fmla="*/ 93 h 159"/>
              <a:gd name="T82" fmla="*/ 6 w 151"/>
              <a:gd name="T83" fmla="*/ 94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1" h="159">
                <a:moveTo>
                  <a:pt x="86" y="159"/>
                </a:moveTo>
                <a:cubicBezTo>
                  <a:pt x="86" y="159"/>
                  <a:pt x="86" y="159"/>
                  <a:pt x="85" y="159"/>
                </a:cubicBezTo>
                <a:cubicBezTo>
                  <a:pt x="85" y="159"/>
                  <a:pt x="84" y="158"/>
                  <a:pt x="84" y="157"/>
                </a:cubicBezTo>
                <a:cubicBezTo>
                  <a:pt x="82" y="148"/>
                  <a:pt x="78" y="138"/>
                  <a:pt x="74" y="129"/>
                </a:cubicBezTo>
                <a:cubicBezTo>
                  <a:pt x="73" y="127"/>
                  <a:pt x="73" y="125"/>
                  <a:pt x="72" y="123"/>
                </a:cubicBezTo>
                <a:cubicBezTo>
                  <a:pt x="70" y="123"/>
                  <a:pt x="69" y="122"/>
                  <a:pt x="68" y="122"/>
                </a:cubicBezTo>
                <a:cubicBezTo>
                  <a:pt x="59" y="118"/>
                  <a:pt x="53" y="114"/>
                  <a:pt x="45" y="104"/>
                </a:cubicBezTo>
                <a:cubicBezTo>
                  <a:pt x="41" y="103"/>
                  <a:pt x="38" y="103"/>
                  <a:pt x="35" y="102"/>
                </a:cubicBezTo>
                <a:cubicBezTo>
                  <a:pt x="29" y="101"/>
                  <a:pt x="23" y="101"/>
                  <a:pt x="16" y="100"/>
                </a:cubicBezTo>
                <a:cubicBezTo>
                  <a:pt x="13" y="100"/>
                  <a:pt x="9" y="99"/>
                  <a:pt x="5" y="99"/>
                </a:cubicBezTo>
                <a:cubicBezTo>
                  <a:pt x="5" y="99"/>
                  <a:pt x="5" y="99"/>
                  <a:pt x="5" y="99"/>
                </a:cubicBezTo>
                <a:cubicBezTo>
                  <a:pt x="3" y="98"/>
                  <a:pt x="0" y="96"/>
                  <a:pt x="1" y="92"/>
                </a:cubicBezTo>
                <a:cubicBezTo>
                  <a:pt x="1" y="91"/>
                  <a:pt x="1" y="91"/>
                  <a:pt x="1" y="91"/>
                </a:cubicBezTo>
                <a:cubicBezTo>
                  <a:pt x="2" y="89"/>
                  <a:pt x="2" y="88"/>
                  <a:pt x="3" y="86"/>
                </a:cubicBezTo>
                <a:cubicBezTo>
                  <a:pt x="5" y="83"/>
                  <a:pt x="7" y="81"/>
                  <a:pt x="10" y="80"/>
                </a:cubicBezTo>
                <a:cubicBezTo>
                  <a:pt x="10" y="80"/>
                  <a:pt x="10" y="80"/>
                  <a:pt x="11" y="80"/>
                </a:cubicBezTo>
                <a:cubicBezTo>
                  <a:pt x="39" y="80"/>
                  <a:pt x="39" y="80"/>
                  <a:pt x="39" y="80"/>
                </a:cubicBezTo>
                <a:cubicBezTo>
                  <a:pt x="40" y="80"/>
                  <a:pt x="41" y="79"/>
                  <a:pt x="41" y="77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3"/>
                  <a:pt x="41" y="22"/>
                  <a:pt x="41" y="22"/>
                </a:cubicBezTo>
                <a:cubicBezTo>
                  <a:pt x="40" y="21"/>
                  <a:pt x="40" y="21"/>
                  <a:pt x="39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7" y="21"/>
                  <a:pt x="17" y="20"/>
                  <a:pt x="16" y="20"/>
                </a:cubicBezTo>
                <a:cubicBezTo>
                  <a:pt x="13" y="17"/>
                  <a:pt x="10" y="13"/>
                  <a:pt x="8" y="9"/>
                </a:cubicBezTo>
                <a:cubicBezTo>
                  <a:pt x="7" y="7"/>
                  <a:pt x="5" y="3"/>
                  <a:pt x="8" y="1"/>
                </a:cubicBezTo>
                <a:cubicBezTo>
                  <a:pt x="9" y="1"/>
                  <a:pt x="9" y="1"/>
                  <a:pt x="9" y="1"/>
                </a:cubicBezTo>
                <a:cubicBezTo>
                  <a:pt x="12" y="0"/>
                  <a:pt x="15" y="0"/>
                  <a:pt x="19" y="0"/>
                </a:cubicBezTo>
                <a:cubicBezTo>
                  <a:pt x="22" y="0"/>
                  <a:pt x="24" y="0"/>
                  <a:pt x="27" y="0"/>
                </a:cubicBezTo>
                <a:cubicBezTo>
                  <a:pt x="29" y="0"/>
                  <a:pt x="31" y="0"/>
                  <a:pt x="33" y="0"/>
                </a:cubicBezTo>
                <a:cubicBezTo>
                  <a:pt x="65" y="1"/>
                  <a:pt x="65" y="1"/>
                  <a:pt x="65" y="1"/>
                </a:cubicBezTo>
                <a:cubicBezTo>
                  <a:pt x="66" y="1"/>
                  <a:pt x="66" y="1"/>
                  <a:pt x="66" y="1"/>
                </a:cubicBezTo>
                <a:cubicBezTo>
                  <a:pt x="66" y="1"/>
                  <a:pt x="66" y="1"/>
                  <a:pt x="66" y="1"/>
                </a:cubicBezTo>
                <a:cubicBezTo>
                  <a:pt x="67" y="2"/>
                  <a:pt x="68" y="2"/>
                  <a:pt x="69" y="3"/>
                </a:cubicBezTo>
                <a:cubicBezTo>
                  <a:pt x="69" y="3"/>
                  <a:pt x="69" y="3"/>
                  <a:pt x="69" y="3"/>
                </a:cubicBezTo>
                <a:cubicBezTo>
                  <a:pt x="74" y="9"/>
                  <a:pt x="83" y="15"/>
                  <a:pt x="90" y="20"/>
                </a:cubicBezTo>
                <a:cubicBezTo>
                  <a:pt x="98" y="26"/>
                  <a:pt x="106" y="31"/>
                  <a:pt x="108" y="36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37"/>
                  <a:pt x="109" y="37"/>
                  <a:pt x="109" y="38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11" y="42"/>
                  <a:pt x="113" y="46"/>
                  <a:pt x="115" y="51"/>
                </a:cubicBezTo>
                <a:cubicBezTo>
                  <a:pt x="117" y="54"/>
                  <a:pt x="119" y="58"/>
                  <a:pt x="121" y="63"/>
                </a:cubicBezTo>
                <a:cubicBezTo>
                  <a:pt x="122" y="63"/>
                  <a:pt x="122" y="63"/>
                  <a:pt x="122" y="63"/>
                </a:cubicBezTo>
                <a:cubicBezTo>
                  <a:pt x="124" y="69"/>
                  <a:pt x="133" y="87"/>
                  <a:pt x="137" y="103"/>
                </a:cubicBezTo>
                <a:cubicBezTo>
                  <a:pt x="139" y="110"/>
                  <a:pt x="145" y="122"/>
                  <a:pt x="150" y="130"/>
                </a:cubicBezTo>
                <a:cubicBezTo>
                  <a:pt x="150" y="131"/>
                  <a:pt x="151" y="131"/>
                  <a:pt x="150" y="132"/>
                </a:cubicBezTo>
                <a:cubicBezTo>
                  <a:pt x="150" y="133"/>
                  <a:pt x="150" y="133"/>
                  <a:pt x="149" y="133"/>
                </a:cubicBezTo>
                <a:cubicBezTo>
                  <a:pt x="87" y="159"/>
                  <a:pt x="87" y="159"/>
                  <a:pt x="87" y="159"/>
                </a:cubicBezTo>
                <a:lnTo>
                  <a:pt x="86" y="159"/>
                </a:lnTo>
                <a:close/>
                <a:moveTo>
                  <a:pt x="6" y="94"/>
                </a:moveTo>
                <a:cubicBezTo>
                  <a:pt x="10" y="94"/>
                  <a:pt x="13" y="95"/>
                  <a:pt x="17" y="95"/>
                </a:cubicBezTo>
                <a:cubicBezTo>
                  <a:pt x="23" y="96"/>
                  <a:pt x="30" y="96"/>
                  <a:pt x="36" y="97"/>
                </a:cubicBezTo>
                <a:cubicBezTo>
                  <a:pt x="39" y="98"/>
                  <a:pt x="43" y="99"/>
                  <a:pt x="47" y="100"/>
                </a:cubicBezTo>
                <a:cubicBezTo>
                  <a:pt x="47" y="100"/>
                  <a:pt x="48" y="100"/>
                  <a:pt x="48" y="101"/>
                </a:cubicBezTo>
                <a:cubicBezTo>
                  <a:pt x="56" y="110"/>
                  <a:pt x="61" y="113"/>
                  <a:pt x="70" y="117"/>
                </a:cubicBezTo>
                <a:cubicBezTo>
                  <a:pt x="71" y="118"/>
                  <a:pt x="73" y="118"/>
                  <a:pt x="74" y="119"/>
                </a:cubicBezTo>
                <a:cubicBezTo>
                  <a:pt x="75" y="119"/>
                  <a:pt x="76" y="119"/>
                  <a:pt x="76" y="120"/>
                </a:cubicBezTo>
                <a:cubicBezTo>
                  <a:pt x="77" y="122"/>
                  <a:pt x="78" y="125"/>
                  <a:pt x="79" y="127"/>
                </a:cubicBezTo>
                <a:cubicBezTo>
                  <a:pt x="82" y="136"/>
                  <a:pt x="86" y="144"/>
                  <a:pt x="88" y="153"/>
                </a:cubicBezTo>
                <a:cubicBezTo>
                  <a:pt x="144" y="130"/>
                  <a:pt x="144" y="130"/>
                  <a:pt x="144" y="130"/>
                </a:cubicBezTo>
                <a:cubicBezTo>
                  <a:pt x="140" y="122"/>
                  <a:pt x="134" y="111"/>
                  <a:pt x="132" y="104"/>
                </a:cubicBezTo>
                <a:cubicBezTo>
                  <a:pt x="129" y="89"/>
                  <a:pt x="120" y="71"/>
                  <a:pt x="117" y="65"/>
                </a:cubicBezTo>
                <a:cubicBezTo>
                  <a:pt x="117" y="65"/>
                  <a:pt x="117" y="65"/>
                  <a:pt x="117" y="65"/>
                </a:cubicBezTo>
                <a:cubicBezTo>
                  <a:pt x="115" y="60"/>
                  <a:pt x="113" y="57"/>
                  <a:pt x="111" y="53"/>
                </a:cubicBezTo>
                <a:cubicBezTo>
                  <a:pt x="108" y="48"/>
                  <a:pt x="106" y="44"/>
                  <a:pt x="104" y="40"/>
                </a:cubicBezTo>
                <a:cubicBezTo>
                  <a:pt x="104" y="40"/>
                  <a:pt x="104" y="40"/>
                  <a:pt x="104" y="40"/>
                </a:cubicBezTo>
                <a:cubicBezTo>
                  <a:pt x="104" y="39"/>
                  <a:pt x="104" y="39"/>
                  <a:pt x="104" y="38"/>
                </a:cubicBezTo>
                <a:cubicBezTo>
                  <a:pt x="101" y="35"/>
                  <a:pt x="95" y="30"/>
                  <a:pt x="87" y="24"/>
                </a:cubicBezTo>
                <a:cubicBezTo>
                  <a:pt x="80" y="19"/>
                  <a:pt x="71" y="13"/>
                  <a:pt x="66" y="7"/>
                </a:cubicBezTo>
                <a:cubicBezTo>
                  <a:pt x="65" y="6"/>
                  <a:pt x="65" y="6"/>
                  <a:pt x="65" y="6"/>
                </a:cubicBezTo>
                <a:cubicBezTo>
                  <a:pt x="33" y="5"/>
                  <a:pt x="33" y="5"/>
                  <a:pt x="33" y="5"/>
                </a:cubicBezTo>
                <a:cubicBezTo>
                  <a:pt x="31" y="5"/>
                  <a:pt x="29" y="5"/>
                  <a:pt x="27" y="5"/>
                </a:cubicBezTo>
                <a:cubicBezTo>
                  <a:pt x="21" y="5"/>
                  <a:pt x="16" y="5"/>
                  <a:pt x="12" y="5"/>
                </a:cubicBezTo>
                <a:cubicBezTo>
                  <a:pt x="12" y="6"/>
                  <a:pt x="12" y="6"/>
                  <a:pt x="13" y="7"/>
                </a:cubicBezTo>
                <a:cubicBezTo>
                  <a:pt x="14" y="10"/>
                  <a:pt x="16" y="13"/>
                  <a:pt x="1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41" y="16"/>
                  <a:pt x="44" y="17"/>
                  <a:pt x="45" y="19"/>
                </a:cubicBezTo>
                <a:cubicBezTo>
                  <a:pt x="46" y="20"/>
                  <a:pt x="46" y="22"/>
                  <a:pt x="46" y="23"/>
                </a:cubicBezTo>
                <a:cubicBezTo>
                  <a:pt x="46" y="77"/>
                  <a:pt x="46" y="77"/>
                  <a:pt x="46" y="77"/>
                </a:cubicBezTo>
                <a:cubicBezTo>
                  <a:pt x="46" y="81"/>
                  <a:pt x="43" y="85"/>
                  <a:pt x="39" y="85"/>
                </a:cubicBezTo>
                <a:cubicBezTo>
                  <a:pt x="11" y="85"/>
                  <a:pt x="11" y="85"/>
                  <a:pt x="11" y="85"/>
                </a:cubicBezTo>
                <a:cubicBezTo>
                  <a:pt x="10" y="86"/>
                  <a:pt x="9" y="87"/>
                  <a:pt x="8" y="89"/>
                </a:cubicBezTo>
                <a:cubicBezTo>
                  <a:pt x="7" y="90"/>
                  <a:pt x="6" y="91"/>
                  <a:pt x="6" y="93"/>
                </a:cubicBezTo>
                <a:cubicBezTo>
                  <a:pt x="6" y="93"/>
                  <a:pt x="6" y="93"/>
                  <a:pt x="6" y="93"/>
                </a:cubicBezTo>
                <a:cubicBezTo>
                  <a:pt x="6" y="93"/>
                  <a:pt x="6" y="94"/>
                  <a:pt x="6" y="94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Freeform 92"/>
          <p:cNvSpPr>
            <a:spLocks/>
          </p:cNvSpPr>
          <p:nvPr/>
        </p:nvSpPr>
        <p:spPr bwMode="auto">
          <a:xfrm>
            <a:off x="6803708" y="1568767"/>
            <a:ext cx="128588" cy="36513"/>
          </a:xfrm>
          <a:custGeom>
            <a:avLst/>
            <a:gdLst>
              <a:gd name="T0" fmla="*/ 2 w 34"/>
              <a:gd name="T1" fmla="*/ 0 h 10"/>
              <a:gd name="T2" fmla="*/ 26 w 34"/>
              <a:gd name="T3" fmla="*/ 0 h 10"/>
              <a:gd name="T4" fmla="*/ 34 w 34"/>
              <a:gd name="T5" fmla="*/ 10 h 10"/>
              <a:gd name="T6" fmla="*/ 6 w 34"/>
              <a:gd name="T7" fmla="*/ 10 h 10"/>
              <a:gd name="T8" fmla="*/ 0 w 34"/>
              <a:gd name="T9" fmla="*/ 4 h 10"/>
              <a:gd name="T10" fmla="*/ 2 w 34"/>
              <a:gd name="T11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" h="10">
                <a:moveTo>
                  <a:pt x="2" y="0"/>
                </a:moveTo>
                <a:cubicBezTo>
                  <a:pt x="26" y="0"/>
                  <a:pt x="26" y="0"/>
                  <a:pt x="26" y="0"/>
                </a:cubicBezTo>
                <a:cubicBezTo>
                  <a:pt x="28" y="4"/>
                  <a:pt x="30" y="7"/>
                  <a:pt x="34" y="10"/>
                </a:cubicBezTo>
                <a:cubicBezTo>
                  <a:pt x="6" y="10"/>
                  <a:pt x="6" y="10"/>
                  <a:pt x="6" y="10"/>
                </a:cubicBezTo>
                <a:cubicBezTo>
                  <a:pt x="3" y="8"/>
                  <a:pt x="2" y="6"/>
                  <a:pt x="0" y="4"/>
                </a:cubicBezTo>
                <a:cubicBezTo>
                  <a:pt x="0" y="2"/>
                  <a:pt x="0" y="0"/>
                  <a:pt x="2" y="0"/>
                </a:cubicBezTo>
                <a:close/>
              </a:path>
            </a:pathLst>
          </a:custGeom>
          <a:solidFill>
            <a:srgbClr val="D5A9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Freeform 93"/>
          <p:cNvSpPr>
            <a:spLocks noEditPoints="1"/>
          </p:cNvSpPr>
          <p:nvPr/>
        </p:nvSpPr>
        <p:spPr bwMode="auto">
          <a:xfrm>
            <a:off x="6792596" y="1557655"/>
            <a:ext cx="146050" cy="60325"/>
          </a:xfrm>
          <a:custGeom>
            <a:avLst/>
            <a:gdLst>
              <a:gd name="T0" fmla="*/ 37 w 39"/>
              <a:gd name="T1" fmla="*/ 16 h 16"/>
              <a:gd name="T2" fmla="*/ 37 w 39"/>
              <a:gd name="T3" fmla="*/ 16 h 16"/>
              <a:gd name="T4" fmla="*/ 9 w 39"/>
              <a:gd name="T5" fmla="*/ 16 h 16"/>
              <a:gd name="T6" fmla="*/ 7 w 39"/>
              <a:gd name="T7" fmla="*/ 15 h 16"/>
              <a:gd name="T8" fmla="*/ 1 w 39"/>
              <a:gd name="T9" fmla="*/ 8 h 16"/>
              <a:gd name="T10" fmla="*/ 1 w 39"/>
              <a:gd name="T11" fmla="*/ 3 h 16"/>
              <a:gd name="T12" fmla="*/ 5 w 39"/>
              <a:gd name="T13" fmla="*/ 0 h 16"/>
              <a:gd name="T14" fmla="*/ 29 w 39"/>
              <a:gd name="T15" fmla="*/ 0 h 16"/>
              <a:gd name="T16" fmla="*/ 32 w 39"/>
              <a:gd name="T17" fmla="*/ 2 h 16"/>
              <a:gd name="T18" fmla="*/ 38 w 39"/>
              <a:gd name="T19" fmla="*/ 11 h 16"/>
              <a:gd name="T20" fmla="*/ 39 w 39"/>
              <a:gd name="T21" fmla="*/ 13 h 16"/>
              <a:gd name="T22" fmla="*/ 37 w 39"/>
              <a:gd name="T23" fmla="*/ 16 h 16"/>
              <a:gd name="T24" fmla="*/ 10 w 39"/>
              <a:gd name="T25" fmla="*/ 11 h 16"/>
              <a:gd name="T26" fmla="*/ 31 w 39"/>
              <a:gd name="T27" fmla="*/ 11 h 16"/>
              <a:gd name="T28" fmla="*/ 28 w 39"/>
              <a:gd name="T29" fmla="*/ 5 h 16"/>
              <a:gd name="T30" fmla="*/ 6 w 39"/>
              <a:gd name="T31" fmla="*/ 5 h 16"/>
              <a:gd name="T32" fmla="*/ 6 w 39"/>
              <a:gd name="T33" fmla="*/ 6 h 16"/>
              <a:gd name="T34" fmla="*/ 10 w 39"/>
              <a:gd name="T35" fmla="*/ 11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9" h="16">
                <a:moveTo>
                  <a:pt x="37" y="16"/>
                </a:moveTo>
                <a:cubicBezTo>
                  <a:pt x="37" y="16"/>
                  <a:pt x="37" y="16"/>
                  <a:pt x="37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8" y="16"/>
                  <a:pt x="7" y="15"/>
                  <a:pt x="7" y="15"/>
                </a:cubicBezTo>
                <a:cubicBezTo>
                  <a:pt x="4" y="13"/>
                  <a:pt x="3" y="11"/>
                  <a:pt x="1" y="8"/>
                </a:cubicBezTo>
                <a:cubicBezTo>
                  <a:pt x="0" y="6"/>
                  <a:pt x="0" y="4"/>
                  <a:pt x="1" y="3"/>
                </a:cubicBezTo>
                <a:cubicBezTo>
                  <a:pt x="2" y="1"/>
                  <a:pt x="3" y="1"/>
                  <a:pt x="5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30" y="0"/>
                  <a:pt x="31" y="1"/>
                  <a:pt x="32" y="2"/>
                </a:cubicBezTo>
                <a:cubicBezTo>
                  <a:pt x="33" y="6"/>
                  <a:pt x="35" y="9"/>
                  <a:pt x="38" y="11"/>
                </a:cubicBezTo>
                <a:cubicBezTo>
                  <a:pt x="39" y="11"/>
                  <a:pt x="39" y="12"/>
                  <a:pt x="39" y="13"/>
                </a:cubicBezTo>
                <a:cubicBezTo>
                  <a:pt x="39" y="14"/>
                  <a:pt x="38" y="16"/>
                  <a:pt x="37" y="16"/>
                </a:cubicBezTo>
                <a:close/>
                <a:moveTo>
                  <a:pt x="10" y="11"/>
                </a:moveTo>
                <a:cubicBezTo>
                  <a:pt x="31" y="11"/>
                  <a:pt x="31" y="11"/>
                  <a:pt x="31" y="11"/>
                </a:cubicBezTo>
                <a:cubicBezTo>
                  <a:pt x="30" y="9"/>
                  <a:pt x="29" y="7"/>
                  <a:pt x="28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6"/>
                  <a:pt x="6" y="6"/>
                  <a:pt x="6" y="6"/>
                </a:cubicBezTo>
                <a:cubicBezTo>
                  <a:pt x="7" y="7"/>
                  <a:pt x="8" y="9"/>
                  <a:pt x="10" y="11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Freeform 94"/>
          <p:cNvSpPr>
            <a:spLocks/>
          </p:cNvSpPr>
          <p:nvPr/>
        </p:nvSpPr>
        <p:spPr bwMode="auto">
          <a:xfrm>
            <a:off x="6879908" y="1662430"/>
            <a:ext cx="52388" cy="109538"/>
          </a:xfrm>
          <a:custGeom>
            <a:avLst/>
            <a:gdLst>
              <a:gd name="T0" fmla="*/ 14 w 14"/>
              <a:gd name="T1" fmla="*/ 22 h 29"/>
              <a:gd name="T2" fmla="*/ 7 w 14"/>
              <a:gd name="T3" fmla="*/ 29 h 29"/>
              <a:gd name="T4" fmla="*/ 0 w 14"/>
              <a:gd name="T5" fmla="*/ 22 h 29"/>
              <a:gd name="T6" fmla="*/ 4 w 14"/>
              <a:gd name="T7" fmla="*/ 16 h 29"/>
              <a:gd name="T8" fmla="*/ 4 w 14"/>
              <a:gd name="T9" fmla="*/ 4 h 29"/>
              <a:gd name="T10" fmla="*/ 7 w 14"/>
              <a:gd name="T11" fmla="*/ 0 h 29"/>
              <a:gd name="T12" fmla="*/ 10 w 14"/>
              <a:gd name="T13" fmla="*/ 1 h 29"/>
              <a:gd name="T14" fmla="*/ 11 w 14"/>
              <a:gd name="T15" fmla="*/ 4 h 29"/>
              <a:gd name="T16" fmla="*/ 11 w 14"/>
              <a:gd name="T17" fmla="*/ 16 h 29"/>
              <a:gd name="T18" fmla="*/ 14 w 14"/>
              <a:gd name="T19" fmla="*/ 22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" h="29">
                <a:moveTo>
                  <a:pt x="14" y="22"/>
                </a:moveTo>
                <a:cubicBezTo>
                  <a:pt x="14" y="26"/>
                  <a:pt x="11" y="29"/>
                  <a:pt x="7" y="29"/>
                </a:cubicBezTo>
                <a:cubicBezTo>
                  <a:pt x="3" y="29"/>
                  <a:pt x="0" y="26"/>
                  <a:pt x="0" y="22"/>
                </a:cubicBezTo>
                <a:cubicBezTo>
                  <a:pt x="0" y="20"/>
                  <a:pt x="2" y="18"/>
                  <a:pt x="4" y="16"/>
                </a:cubicBezTo>
                <a:cubicBezTo>
                  <a:pt x="4" y="4"/>
                  <a:pt x="4" y="4"/>
                  <a:pt x="4" y="4"/>
                </a:cubicBezTo>
                <a:cubicBezTo>
                  <a:pt x="4" y="2"/>
                  <a:pt x="5" y="0"/>
                  <a:pt x="7" y="0"/>
                </a:cubicBezTo>
                <a:cubicBezTo>
                  <a:pt x="8" y="0"/>
                  <a:pt x="9" y="1"/>
                  <a:pt x="10" y="1"/>
                </a:cubicBezTo>
                <a:cubicBezTo>
                  <a:pt x="10" y="2"/>
                  <a:pt x="11" y="3"/>
                  <a:pt x="11" y="4"/>
                </a:cubicBezTo>
                <a:cubicBezTo>
                  <a:pt x="11" y="16"/>
                  <a:pt x="11" y="16"/>
                  <a:pt x="11" y="16"/>
                </a:cubicBezTo>
                <a:cubicBezTo>
                  <a:pt x="13" y="18"/>
                  <a:pt x="14" y="20"/>
                  <a:pt x="14" y="22"/>
                </a:cubicBezTo>
                <a:close/>
              </a:path>
            </a:pathLst>
          </a:custGeom>
          <a:solidFill>
            <a:srgbClr val="F761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Freeform 95"/>
          <p:cNvSpPr>
            <a:spLocks noEditPoints="1"/>
          </p:cNvSpPr>
          <p:nvPr/>
        </p:nvSpPr>
        <p:spPr bwMode="auto">
          <a:xfrm>
            <a:off x="6875146" y="1654492"/>
            <a:ext cx="63500" cy="123825"/>
          </a:xfrm>
          <a:custGeom>
            <a:avLst/>
            <a:gdLst>
              <a:gd name="T0" fmla="*/ 8 w 17"/>
              <a:gd name="T1" fmla="*/ 33 h 33"/>
              <a:gd name="T2" fmla="*/ 0 w 17"/>
              <a:gd name="T3" fmla="*/ 24 h 33"/>
              <a:gd name="T4" fmla="*/ 3 w 17"/>
              <a:gd name="T5" fmla="*/ 17 h 33"/>
              <a:gd name="T6" fmla="*/ 3 w 17"/>
              <a:gd name="T7" fmla="*/ 6 h 33"/>
              <a:gd name="T8" fmla="*/ 8 w 17"/>
              <a:gd name="T9" fmla="*/ 0 h 33"/>
              <a:gd name="T10" fmla="*/ 12 w 17"/>
              <a:gd name="T11" fmla="*/ 2 h 33"/>
              <a:gd name="T12" fmla="*/ 13 w 17"/>
              <a:gd name="T13" fmla="*/ 6 h 33"/>
              <a:gd name="T14" fmla="*/ 13 w 17"/>
              <a:gd name="T15" fmla="*/ 17 h 33"/>
              <a:gd name="T16" fmla="*/ 17 w 17"/>
              <a:gd name="T17" fmla="*/ 24 h 33"/>
              <a:gd name="T18" fmla="*/ 8 w 17"/>
              <a:gd name="T19" fmla="*/ 33 h 33"/>
              <a:gd name="T20" fmla="*/ 8 w 17"/>
              <a:gd name="T21" fmla="*/ 4 h 33"/>
              <a:gd name="T22" fmla="*/ 6 w 17"/>
              <a:gd name="T23" fmla="*/ 6 h 33"/>
              <a:gd name="T24" fmla="*/ 6 w 17"/>
              <a:gd name="T25" fmla="*/ 18 h 33"/>
              <a:gd name="T26" fmla="*/ 6 w 17"/>
              <a:gd name="T27" fmla="*/ 20 h 33"/>
              <a:gd name="T28" fmla="*/ 3 w 17"/>
              <a:gd name="T29" fmla="*/ 24 h 33"/>
              <a:gd name="T30" fmla="*/ 8 w 17"/>
              <a:gd name="T31" fmla="*/ 29 h 33"/>
              <a:gd name="T32" fmla="*/ 13 w 17"/>
              <a:gd name="T33" fmla="*/ 24 h 33"/>
              <a:gd name="T34" fmla="*/ 11 w 17"/>
              <a:gd name="T35" fmla="*/ 20 h 33"/>
              <a:gd name="T36" fmla="*/ 10 w 17"/>
              <a:gd name="T37" fmla="*/ 18 h 33"/>
              <a:gd name="T38" fmla="*/ 10 w 17"/>
              <a:gd name="T39" fmla="*/ 6 h 33"/>
              <a:gd name="T40" fmla="*/ 9 w 17"/>
              <a:gd name="T41" fmla="*/ 4 h 33"/>
              <a:gd name="T42" fmla="*/ 8 w 17"/>
              <a:gd name="T43" fmla="*/ 4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7" h="33">
                <a:moveTo>
                  <a:pt x="8" y="33"/>
                </a:moveTo>
                <a:cubicBezTo>
                  <a:pt x="3" y="33"/>
                  <a:pt x="0" y="29"/>
                  <a:pt x="0" y="24"/>
                </a:cubicBezTo>
                <a:cubicBezTo>
                  <a:pt x="0" y="21"/>
                  <a:pt x="1" y="19"/>
                  <a:pt x="3" y="17"/>
                </a:cubicBezTo>
                <a:cubicBezTo>
                  <a:pt x="3" y="6"/>
                  <a:pt x="3" y="6"/>
                  <a:pt x="3" y="6"/>
                </a:cubicBezTo>
                <a:cubicBezTo>
                  <a:pt x="3" y="3"/>
                  <a:pt x="5" y="0"/>
                  <a:pt x="8" y="0"/>
                </a:cubicBezTo>
                <a:cubicBezTo>
                  <a:pt x="10" y="0"/>
                  <a:pt x="11" y="1"/>
                  <a:pt x="12" y="2"/>
                </a:cubicBezTo>
                <a:cubicBezTo>
                  <a:pt x="13" y="3"/>
                  <a:pt x="13" y="4"/>
                  <a:pt x="13" y="6"/>
                </a:cubicBezTo>
                <a:cubicBezTo>
                  <a:pt x="13" y="17"/>
                  <a:pt x="13" y="17"/>
                  <a:pt x="13" y="17"/>
                </a:cubicBezTo>
                <a:cubicBezTo>
                  <a:pt x="15" y="19"/>
                  <a:pt x="17" y="21"/>
                  <a:pt x="17" y="24"/>
                </a:cubicBezTo>
                <a:cubicBezTo>
                  <a:pt x="17" y="29"/>
                  <a:pt x="13" y="33"/>
                  <a:pt x="8" y="33"/>
                </a:cubicBezTo>
                <a:close/>
                <a:moveTo>
                  <a:pt x="8" y="4"/>
                </a:moveTo>
                <a:cubicBezTo>
                  <a:pt x="7" y="4"/>
                  <a:pt x="6" y="5"/>
                  <a:pt x="6" y="6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9"/>
                  <a:pt x="6" y="20"/>
                  <a:pt x="6" y="20"/>
                </a:cubicBezTo>
                <a:cubicBezTo>
                  <a:pt x="4" y="21"/>
                  <a:pt x="3" y="22"/>
                  <a:pt x="3" y="24"/>
                </a:cubicBezTo>
                <a:cubicBezTo>
                  <a:pt x="3" y="27"/>
                  <a:pt x="5" y="29"/>
                  <a:pt x="8" y="29"/>
                </a:cubicBezTo>
                <a:cubicBezTo>
                  <a:pt x="11" y="29"/>
                  <a:pt x="13" y="27"/>
                  <a:pt x="13" y="24"/>
                </a:cubicBezTo>
                <a:cubicBezTo>
                  <a:pt x="13" y="22"/>
                  <a:pt x="12" y="21"/>
                  <a:pt x="11" y="20"/>
                </a:cubicBezTo>
                <a:cubicBezTo>
                  <a:pt x="10" y="20"/>
                  <a:pt x="10" y="19"/>
                  <a:pt x="10" y="18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5"/>
                  <a:pt x="10" y="5"/>
                  <a:pt x="9" y="4"/>
                </a:cubicBezTo>
                <a:cubicBezTo>
                  <a:pt x="9" y="4"/>
                  <a:pt x="9" y="4"/>
                  <a:pt x="8" y="4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Freeform 96"/>
          <p:cNvSpPr>
            <a:spLocks/>
          </p:cNvSpPr>
          <p:nvPr/>
        </p:nvSpPr>
        <p:spPr bwMode="auto">
          <a:xfrm>
            <a:off x="6495733" y="1711642"/>
            <a:ext cx="49213" cy="71438"/>
          </a:xfrm>
          <a:custGeom>
            <a:avLst/>
            <a:gdLst>
              <a:gd name="T0" fmla="*/ 13 w 13"/>
              <a:gd name="T1" fmla="*/ 12 h 19"/>
              <a:gd name="T2" fmla="*/ 6 w 13"/>
              <a:gd name="T3" fmla="*/ 19 h 19"/>
              <a:gd name="T4" fmla="*/ 0 w 13"/>
              <a:gd name="T5" fmla="*/ 12 h 19"/>
              <a:gd name="T6" fmla="*/ 0 w 13"/>
              <a:gd name="T7" fmla="*/ 9 h 19"/>
              <a:gd name="T8" fmla="*/ 0 w 13"/>
              <a:gd name="T9" fmla="*/ 9 h 19"/>
              <a:gd name="T10" fmla="*/ 1 w 13"/>
              <a:gd name="T11" fmla="*/ 8 h 19"/>
              <a:gd name="T12" fmla="*/ 1 w 13"/>
              <a:gd name="T13" fmla="*/ 8 h 19"/>
              <a:gd name="T14" fmla="*/ 6 w 13"/>
              <a:gd name="T15" fmla="*/ 0 h 19"/>
              <a:gd name="T16" fmla="*/ 12 w 13"/>
              <a:gd name="T17" fmla="*/ 9 h 19"/>
              <a:gd name="T18" fmla="*/ 12 w 13"/>
              <a:gd name="T19" fmla="*/ 9 h 19"/>
              <a:gd name="T20" fmla="*/ 13 w 13"/>
              <a:gd name="T21" fmla="*/ 12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19">
                <a:moveTo>
                  <a:pt x="13" y="12"/>
                </a:moveTo>
                <a:cubicBezTo>
                  <a:pt x="13" y="16"/>
                  <a:pt x="10" y="19"/>
                  <a:pt x="6" y="19"/>
                </a:cubicBezTo>
                <a:cubicBezTo>
                  <a:pt x="3" y="19"/>
                  <a:pt x="0" y="16"/>
                  <a:pt x="0" y="12"/>
                </a:cubicBezTo>
                <a:cubicBezTo>
                  <a:pt x="0" y="11"/>
                  <a:pt x="0" y="10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6" y="0"/>
                  <a:pt x="6" y="0"/>
                  <a:pt x="6" y="0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3" y="10"/>
                  <a:pt x="13" y="11"/>
                  <a:pt x="13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Freeform 97"/>
          <p:cNvSpPr>
            <a:spLocks noEditPoints="1"/>
          </p:cNvSpPr>
          <p:nvPr/>
        </p:nvSpPr>
        <p:spPr bwMode="auto">
          <a:xfrm>
            <a:off x="6484621" y="1700530"/>
            <a:ext cx="71438" cy="93663"/>
          </a:xfrm>
          <a:custGeom>
            <a:avLst/>
            <a:gdLst>
              <a:gd name="T0" fmla="*/ 9 w 19"/>
              <a:gd name="T1" fmla="*/ 25 h 25"/>
              <a:gd name="T2" fmla="*/ 0 w 19"/>
              <a:gd name="T3" fmla="*/ 15 h 25"/>
              <a:gd name="T4" fmla="*/ 1 w 19"/>
              <a:gd name="T5" fmla="*/ 11 h 25"/>
              <a:gd name="T6" fmla="*/ 7 w 19"/>
              <a:gd name="T7" fmla="*/ 1 h 25"/>
              <a:gd name="T8" fmla="*/ 9 w 19"/>
              <a:gd name="T9" fmla="*/ 0 h 25"/>
              <a:gd name="T10" fmla="*/ 11 w 19"/>
              <a:gd name="T11" fmla="*/ 1 h 25"/>
              <a:gd name="T12" fmla="*/ 17 w 19"/>
              <a:gd name="T13" fmla="*/ 11 h 25"/>
              <a:gd name="T14" fmla="*/ 19 w 19"/>
              <a:gd name="T15" fmla="*/ 15 h 25"/>
              <a:gd name="T16" fmla="*/ 9 w 19"/>
              <a:gd name="T17" fmla="*/ 25 h 25"/>
              <a:gd name="T18" fmla="*/ 9 w 19"/>
              <a:gd name="T19" fmla="*/ 7 h 25"/>
              <a:gd name="T20" fmla="*/ 5 w 19"/>
              <a:gd name="T21" fmla="*/ 14 h 25"/>
              <a:gd name="T22" fmla="*/ 5 w 19"/>
              <a:gd name="T23" fmla="*/ 15 h 25"/>
              <a:gd name="T24" fmla="*/ 9 w 19"/>
              <a:gd name="T25" fmla="*/ 20 h 25"/>
              <a:gd name="T26" fmla="*/ 14 w 19"/>
              <a:gd name="T27" fmla="*/ 15 h 25"/>
              <a:gd name="T28" fmla="*/ 13 w 19"/>
              <a:gd name="T29" fmla="*/ 13 h 25"/>
              <a:gd name="T30" fmla="*/ 9 w 19"/>
              <a:gd name="T31" fmla="*/ 7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25">
                <a:moveTo>
                  <a:pt x="9" y="25"/>
                </a:moveTo>
                <a:cubicBezTo>
                  <a:pt x="4" y="25"/>
                  <a:pt x="0" y="20"/>
                  <a:pt x="0" y="15"/>
                </a:cubicBezTo>
                <a:cubicBezTo>
                  <a:pt x="0" y="14"/>
                  <a:pt x="0" y="12"/>
                  <a:pt x="1" y="11"/>
                </a:cubicBezTo>
                <a:cubicBezTo>
                  <a:pt x="7" y="1"/>
                  <a:pt x="7" y="1"/>
                  <a:pt x="7" y="1"/>
                </a:cubicBezTo>
                <a:cubicBezTo>
                  <a:pt x="8" y="1"/>
                  <a:pt x="8" y="0"/>
                  <a:pt x="9" y="0"/>
                </a:cubicBezTo>
                <a:cubicBezTo>
                  <a:pt x="10" y="0"/>
                  <a:pt x="11" y="1"/>
                  <a:pt x="11" y="1"/>
                </a:cubicBezTo>
                <a:cubicBezTo>
                  <a:pt x="17" y="11"/>
                  <a:pt x="17" y="11"/>
                  <a:pt x="17" y="11"/>
                </a:cubicBezTo>
                <a:cubicBezTo>
                  <a:pt x="18" y="12"/>
                  <a:pt x="19" y="14"/>
                  <a:pt x="19" y="15"/>
                </a:cubicBezTo>
                <a:cubicBezTo>
                  <a:pt x="19" y="20"/>
                  <a:pt x="14" y="25"/>
                  <a:pt x="9" y="25"/>
                </a:cubicBezTo>
                <a:close/>
                <a:moveTo>
                  <a:pt x="9" y="7"/>
                </a:moveTo>
                <a:cubicBezTo>
                  <a:pt x="5" y="14"/>
                  <a:pt x="5" y="14"/>
                  <a:pt x="5" y="14"/>
                </a:cubicBezTo>
                <a:cubicBezTo>
                  <a:pt x="5" y="14"/>
                  <a:pt x="5" y="15"/>
                  <a:pt x="5" y="15"/>
                </a:cubicBezTo>
                <a:cubicBezTo>
                  <a:pt x="5" y="18"/>
                  <a:pt x="7" y="20"/>
                  <a:pt x="9" y="20"/>
                </a:cubicBezTo>
                <a:cubicBezTo>
                  <a:pt x="12" y="20"/>
                  <a:pt x="14" y="18"/>
                  <a:pt x="14" y="15"/>
                </a:cubicBezTo>
                <a:cubicBezTo>
                  <a:pt x="14" y="15"/>
                  <a:pt x="13" y="14"/>
                  <a:pt x="13" y="13"/>
                </a:cubicBezTo>
                <a:lnTo>
                  <a:pt x="9" y="7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Freeform 98"/>
          <p:cNvSpPr>
            <a:spLocks/>
          </p:cNvSpPr>
          <p:nvPr/>
        </p:nvSpPr>
        <p:spPr bwMode="auto">
          <a:xfrm>
            <a:off x="6525896" y="1640205"/>
            <a:ext cx="33338" cy="47625"/>
          </a:xfrm>
          <a:custGeom>
            <a:avLst/>
            <a:gdLst>
              <a:gd name="T0" fmla="*/ 9 w 9"/>
              <a:gd name="T1" fmla="*/ 8 h 13"/>
              <a:gd name="T2" fmla="*/ 4 w 9"/>
              <a:gd name="T3" fmla="*/ 13 h 13"/>
              <a:gd name="T4" fmla="*/ 0 w 9"/>
              <a:gd name="T5" fmla="*/ 8 h 13"/>
              <a:gd name="T6" fmla="*/ 0 w 9"/>
              <a:gd name="T7" fmla="*/ 6 h 13"/>
              <a:gd name="T8" fmla="*/ 0 w 9"/>
              <a:gd name="T9" fmla="*/ 6 h 13"/>
              <a:gd name="T10" fmla="*/ 0 w 9"/>
              <a:gd name="T11" fmla="*/ 6 h 13"/>
              <a:gd name="T12" fmla="*/ 0 w 9"/>
              <a:gd name="T13" fmla="*/ 6 h 13"/>
              <a:gd name="T14" fmla="*/ 4 w 9"/>
              <a:gd name="T15" fmla="*/ 0 h 13"/>
              <a:gd name="T16" fmla="*/ 8 w 9"/>
              <a:gd name="T17" fmla="*/ 6 h 13"/>
              <a:gd name="T18" fmla="*/ 8 w 9"/>
              <a:gd name="T19" fmla="*/ 6 h 13"/>
              <a:gd name="T20" fmla="*/ 9 w 9"/>
              <a:gd name="T21" fmla="*/ 8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" h="13">
                <a:moveTo>
                  <a:pt x="9" y="8"/>
                </a:moveTo>
                <a:cubicBezTo>
                  <a:pt x="9" y="11"/>
                  <a:pt x="7" y="13"/>
                  <a:pt x="4" y="13"/>
                </a:cubicBezTo>
                <a:cubicBezTo>
                  <a:pt x="2" y="13"/>
                  <a:pt x="0" y="11"/>
                  <a:pt x="0" y="8"/>
                </a:cubicBezTo>
                <a:cubicBezTo>
                  <a:pt x="0" y="8"/>
                  <a:pt x="0" y="7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4" y="0"/>
                  <a:pt x="4" y="0"/>
                  <a:pt x="4" y="0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7"/>
                  <a:pt x="9" y="8"/>
                  <a:pt x="9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Freeform 99"/>
          <p:cNvSpPr>
            <a:spLocks noEditPoints="1"/>
          </p:cNvSpPr>
          <p:nvPr/>
        </p:nvSpPr>
        <p:spPr bwMode="auto">
          <a:xfrm>
            <a:off x="6514783" y="1629092"/>
            <a:ext cx="52388" cy="66675"/>
          </a:xfrm>
          <a:custGeom>
            <a:avLst/>
            <a:gdLst>
              <a:gd name="T0" fmla="*/ 7 w 14"/>
              <a:gd name="T1" fmla="*/ 18 h 18"/>
              <a:gd name="T2" fmla="*/ 0 w 14"/>
              <a:gd name="T3" fmla="*/ 11 h 18"/>
              <a:gd name="T4" fmla="*/ 1 w 14"/>
              <a:gd name="T5" fmla="*/ 8 h 18"/>
              <a:gd name="T6" fmla="*/ 5 w 14"/>
              <a:gd name="T7" fmla="*/ 2 h 18"/>
              <a:gd name="T8" fmla="*/ 7 w 14"/>
              <a:gd name="T9" fmla="*/ 0 h 18"/>
              <a:gd name="T10" fmla="*/ 7 w 14"/>
              <a:gd name="T11" fmla="*/ 0 h 18"/>
              <a:gd name="T12" fmla="*/ 9 w 14"/>
              <a:gd name="T13" fmla="*/ 2 h 18"/>
              <a:gd name="T14" fmla="*/ 13 w 14"/>
              <a:gd name="T15" fmla="*/ 8 h 18"/>
              <a:gd name="T16" fmla="*/ 14 w 14"/>
              <a:gd name="T17" fmla="*/ 11 h 18"/>
              <a:gd name="T18" fmla="*/ 7 w 14"/>
              <a:gd name="T19" fmla="*/ 18 h 18"/>
              <a:gd name="T20" fmla="*/ 7 w 14"/>
              <a:gd name="T21" fmla="*/ 8 h 18"/>
              <a:gd name="T22" fmla="*/ 5 w 14"/>
              <a:gd name="T23" fmla="*/ 11 h 18"/>
              <a:gd name="T24" fmla="*/ 5 w 14"/>
              <a:gd name="T25" fmla="*/ 11 h 18"/>
              <a:gd name="T26" fmla="*/ 7 w 14"/>
              <a:gd name="T27" fmla="*/ 13 h 18"/>
              <a:gd name="T28" fmla="*/ 9 w 14"/>
              <a:gd name="T29" fmla="*/ 11 h 18"/>
              <a:gd name="T30" fmla="*/ 9 w 14"/>
              <a:gd name="T31" fmla="*/ 10 h 18"/>
              <a:gd name="T32" fmla="*/ 7 w 14"/>
              <a:gd name="T33" fmla="*/ 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" h="18">
                <a:moveTo>
                  <a:pt x="7" y="18"/>
                </a:moveTo>
                <a:cubicBezTo>
                  <a:pt x="3" y="18"/>
                  <a:pt x="0" y="15"/>
                  <a:pt x="0" y="11"/>
                </a:cubicBezTo>
                <a:cubicBezTo>
                  <a:pt x="0" y="10"/>
                  <a:pt x="0" y="9"/>
                  <a:pt x="1" y="8"/>
                </a:cubicBezTo>
                <a:cubicBezTo>
                  <a:pt x="5" y="2"/>
                  <a:pt x="5" y="2"/>
                  <a:pt x="5" y="2"/>
                </a:cubicBezTo>
                <a:cubicBezTo>
                  <a:pt x="5" y="1"/>
                  <a:pt x="6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8" y="0"/>
                  <a:pt x="9" y="1"/>
                  <a:pt x="9" y="2"/>
                </a:cubicBezTo>
                <a:cubicBezTo>
                  <a:pt x="13" y="8"/>
                  <a:pt x="13" y="8"/>
                  <a:pt x="13" y="8"/>
                </a:cubicBezTo>
                <a:cubicBezTo>
                  <a:pt x="14" y="9"/>
                  <a:pt x="14" y="10"/>
                  <a:pt x="14" y="11"/>
                </a:cubicBezTo>
                <a:cubicBezTo>
                  <a:pt x="14" y="15"/>
                  <a:pt x="11" y="18"/>
                  <a:pt x="7" y="18"/>
                </a:cubicBezTo>
                <a:close/>
                <a:moveTo>
                  <a:pt x="7" y="8"/>
                </a:moveTo>
                <a:cubicBezTo>
                  <a:pt x="5" y="11"/>
                  <a:pt x="5" y="11"/>
                  <a:pt x="5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5" y="13"/>
                  <a:pt x="6" y="13"/>
                  <a:pt x="7" y="13"/>
                </a:cubicBezTo>
                <a:cubicBezTo>
                  <a:pt x="8" y="13"/>
                  <a:pt x="9" y="13"/>
                  <a:pt x="9" y="11"/>
                </a:cubicBezTo>
                <a:cubicBezTo>
                  <a:pt x="9" y="10"/>
                  <a:pt x="9" y="10"/>
                  <a:pt x="9" y="10"/>
                </a:cubicBezTo>
                <a:lnTo>
                  <a:pt x="7" y="8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Freeform 100"/>
          <p:cNvSpPr>
            <a:spLocks/>
          </p:cNvSpPr>
          <p:nvPr/>
        </p:nvSpPr>
        <p:spPr bwMode="auto">
          <a:xfrm>
            <a:off x="7152958" y="1992630"/>
            <a:ext cx="301625" cy="192088"/>
          </a:xfrm>
          <a:custGeom>
            <a:avLst/>
            <a:gdLst>
              <a:gd name="T0" fmla="*/ 190 w 190"/>
              <a:gd name="T1" fmla="*/ 50 h 121"/>
              <a:gd name="T2" fmla="*/ 22 w 190"/>
              <a:gd name="T3" fmla="*/ 121 h 121"/>
              <a:gd name="T4" fmla="*/ 0 w 190"/>
              <a:gd name="T5" fmla="*/ 71 h 121"/>
              <a:gd name="T6" fmla="*/ 168 w 190"/>
              <a:gd name="T7" fmla="*/ 0 h 121"/>
              <a:gd name="T8" fmla="*/ 190 w 190"/>
              <a:gd name="T9" fmla="*/ 5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0" h="121">
                <a:moveTo>
                  <a:pt x="190" y="50"/>
                </a:moveTo>
                <a:lnTo>
                  <a:pt x="22" y="121"/>
                </a:lnTo>
                <a:lnTo>
                  <a:pt x="0" y="71"/>
                </a:lnTo>
                <a:lnTo>
                  <a:pt x="168" y="0"/>
                </a:lnTo>
                <a:lnTo>
                  <a:pt x="190" y="50"/>
                </a:lnTo>
                <a:close/>
              </a:path>
            </a:pathLst>
          </a:custGeom>
          <a:solidFill>
            <a:srgbClr val="36A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Freeform 101"/>
          <p:cNvSpPr>
            <a:spLocks noEditPoints="1"/>
          </p:cNvSpPr>
          <p:nvPr/>
        </p:nvSpPr>
        <p:spPr bwMode="auto">
          <a:xfrm>
            <a:off x="7141846" y="1981517"/>
            <a:ext cx="319088" cy="211138"/>
          </a:xfrm>
          <a:custGeom>
            <a:avLst/>
            <a:gdLst>
              <a:gd name="T0" fmla="*/ 12 w 85"/>
              <a:gd name="T1" fmla="*/ 56 h 56"/>
              <a:gd name="T2" fmla="*/ 9 w 85"/>
              <a:gd name="T3" fmla="*/ 55 h 56"/>
              <a:gd name="T4" fmla="*/ 1 w 85"/>
              <a:gd name="T5" fmla="*/ 34 h 56"/>
              <a:gd name="T6" fmla="*/ 1 w 85"/>
              <a:gd name="T7" fmla="*/ 32 h 56"/>
              <a:gd name="T8" fmla="*/ 2 w 85"/>
              <a:gd name="T9" fmla="*/ 30 h 56"/>
              <a:gd name="T10" fmla="*/ 73 w 85"/>
              <a:gd name="T11" fmla="*/ 1 h 56"/>
              <a:gd name="T12" fmla="*/ 76 w 85"/>
              <a:gd name="T13" fmla="*/ 2 h 56"/>
              <a:gd name="T14" fmla="*/ 85 w 85"/>
              <a:gd name="T15" fmla="*/ 23 h 56"/>
              <a:gd name="T16" fmla="*/ 85 w 85"/>
              <a:gd name="T17" fmla="*/ 25 h 56"/>
              <a:gd name="T18" fmla="*/ 84 w 85"/>
              <a:gd name="T19" fmla="*/ 26 h 56"/>
              <a:gd name="T20" fmla="*/ 13 w 85"/>
              <a:gd name="T21" fmla="*/ 56 h 56"/>
              <a:gd name="T22" fmla="*/ 12 w 85"/>
              <a:gd name="T23" fmla="*/ 56 h 56"/>
              <a:gd name="T24" fmla="*/ 6 w 85"/>
              <a:gd name="T25" fmla="*/ 34 h 56"/>
              <a:gd name="T26" fmla="*/ 13 w 85"/>
              <a:gd name="T27" fmla="*/ 50 h 56"/>
              <a:gd name="T28" fmla="*/ 80 w 85"/>
              <a:gd name="T29" fmla="*/ 23 h 56"/>
              <a:gd name="T30" fmla="*/ 73 w 85"/>
              <a:gd name="T31" fmla="*/ 6 h 56"/>
              <a:gd name="T32" fmla="*/ 6 w 85"/>
              <a:gd name="T33" fmla="*/ 34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5" h="56">
                <a:moveTo>
                  <a:pt x="12" y="56"/>
                </a:moveTo>
                <a:cubicBezTo>
                  <a:pt x="11" y="56"/>
                  <a:pt x="10" y="56"/>
                  <a:pt x="9" y="5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3"/>
                  <a:pt x="0" y="32"/>
                  <a:pt x="1" y="32"/>
                </a:cubicBezTo>
                <a:cubicBezTo>
                  <a:pt x="1" y="31"/>
                  <a:pt x="1" y="31"/>
                  <a:pt x="2" y="30"/>
                </a:cubicBezTo>
                <a:cubicBezTo>
                  <a:pt x="73" y="1"/>
                  <a:pt x="73" y="1"/>
                  <a:pt x="73" y="1"/>
                </a:cubicBezTo>
                <a:cubicBezTo>
                  <a:pt x="74" y="0"/>
                  <a:pt x="76" y="1"/>
                  <a:pt x="76" y="2"/>
                </a:cubicBezTo>
                <a:cubicBezTo>
                  <a:pt x="85" y="23"/>
                  <a:pt x="85" y="23"/>
                  <a:pt x="85" y="23"/>
                </a:cubicBezTo>
                <a:cubicBezTo>
                  <a:pt x="85" y="24"/>
                  <a:pt x="85" y="24"/>
                  <a:pt x="85" y="25"/>
                </a:cubicBezTo>
                <a:cubicBezTo>
                  <a:pt x="85" y="26"/>
                  <a:pt x="84" y="26"/>
                  <a:pt x="84" y="26"/>
                </a:cubicBezTo>
                <a:cubicBezTo>
                  <a:pt x="13" y="56"/>
                  <a:pt x="13" y="56"/>
                  <a:pt x="13" y="56"/>
                </a:cubicBezTo>
                <a:lnTo>
                  <a:pt x="12" y="56"/>
                </a:lnTo>
                <a:close/>
                <a:moveTo>
                  <a:pt x="6" y="34"/>
                </a:moveTo>
                <a:cubicBezTo>
                  <a:pt x="13" y="50"/>
                  <a:pt x="13" y="50"/>
                  <a:pt x="13" y="50"/>
                </a:cubicBezTo>
                <a:cubicBezTo>
                  <a:pt x="80" y="23"/>
                  <a:pt x="80" y="23"/>
                  <a:pt x="80" y="23"/>
                </a:cubicBezTo>
                <a:cubicBezTo>
                  <a:pt x="73" y="6"/>
                  <a:pt x="73" y="6"/>
                  <a:pt x="73" y="6"/>
                </a:cubicBezTo>
                <a:lnTo>
                  <a:pt x="6" y="34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Freeform 102"/>
          <p:cNvSpPr>
            <a:spLocks/>
          </p:cNvSpPr>
          <p:nvPr/>
        </p:nvSpPr>
        <p:spPr bwMode="auto">
          <a:xfrm>
            <a:off x="6668771" y="1741805"/>
            <a:ext cx="82550" cy="17463"/>
          </a:xfrm>
          <a:custGeom>
            <a:avLst/>
            <a:gdLst>
              <a:gd name="T0" fmla="*/ 19 w 22"/>
              <a:gd name="T1" fmla="*/ 5 h 5"/>
              <a:gd name="T2" fmla="*/ 2 w 22"/>
              <a:gd name="T3" fmla="*/ 5 h 5"/>
              <a:gd name="T4" fmla="*/ 0 w 22"/>
              <a:gd name="T5" fmla="*/ 3 h 5"/>
              <a:gd name="T6" fmla="*/ 2 w 22"/>
              <a:gd name="T7" fmla="*/ 0 h 5"/>
              <a:gd name="T8" fmla="*/ 19 w 22"/>
              <a:gd name="T9" fmla="*/ 0 h 5"/>
              <a:gd name="T10" fmla="*/ 22 w 22"/>
              <a:gd name="T11" fmla="*/ 3 h 5"/>
              <a:gd name="T12" fmla="*/ 19 w 22"/>
              <a:gd name="T13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5">
                <a:moveTo>
                  <a:pt x="19" y="5"/>
                </a:move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1" y="0"/>
                  <a:pt x="22" y="1"/>
                  <a:pt x="22" y="3"/>
                </a:cubicBezTo>
                <a:cubicBezTo>
                  <a:pt x="22" y="4"/>
                  <a:pt x="21" y="5"/>
                  <a:pt x="19" y="5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Freeform 103"/>
          <p:cNvSpPr>
            <a:spLocks/>
          </p:cNvSpPr>
          <p:nvPr/>
        </p:nvSpPr>
        <p:spPr bwMode="auto">
          <a:xfrm>
            <a:off x="6668771" y="1771967"/>
            <a:ext cx="123825" cy="17463"/>
          </a:xfrm>
          <a:custGeom>
            <a:avLst/>
            <a:gdLst>
              <a:gd name="T0" fmla="*/ 31 w 33"/>
              <a:gd name="T1" fmla="*/ 5 h 5"/>
              <a:gd name="T2" fmla="*/ 2 w 33"/>
              <a:gd name="T3" fmla="*/ 5 h 5"/>
              <a:gd name="T4" fmla="*/ 0 w 33"/>
              <a:gd name="T5" fmla="*/ 2 h 5"/>
              <a:gd name="T6" fmla="*/ 2 w 33"/>
              <a:gd name="T7" fmla="*/ 0 h 5"/>
              <a:gd name="T8" fmla="*/ 31 w 33"/>
              <a:gd name="T9" fmla="*/ 0 h 5"/>
              <a:gd name="T10" fmla="*/ 33 w 33"/>
              <a:gd name="T11" fmla="*/ 2 h 5"/>
              <a:gd name="T12" fmla="*/ 31 w 33"/>
              <a:gd name="T13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" h="5">
                <a:moveTo>
                  <a:pt x="31" y="5"/>
                </a:move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0"/>
                  <a:pt x="33" y="1"/>
                  <a:pt x="33" y="2"/>
                </a:cubicBezTo>
                <a:cubicBezTo>
                  <a:pt x="33" y="3"/>
                  <a:pt x="32" y="5"/>
                  <a:pt x="31" y="5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Freeform 104"/>
          <p:cNvSpPr>
            <a:spLocks/>
          </p:cNvSpPr>
          <p:nvPr/>
        </p:nvSpPr>
        <p:spPr bwMode="auto">
          <a:xfrm>
            <a:off x="7018021" y="1617980"/>
            <a:ext cx="142875" cy="171450"/>
          </a:xfrm>
          <a:custGeom>
            <a:avLst/>
            <a:gdLst>
              <a:gd name="T0" fmla="*/ 36 w 38"/>
              <a:gd name="T1" fmla="*/ 46 h 46"/>
              <a:gd name="T2" fmla="*/ 34 w 38"/>
              <a:gd name="T3" fmla="*/ 45 h 46"/>
              <a:gd name="T4" fmla="*/ 27 w 38"/>
              <a:gd name="T5" fmla="*/ 24 h 46"/>
              <a:gd name="T6" fmla="*/ 13 w 38"/>
              <a:gd name="T7" fmla="*/ 7 h 46"/>
              <a:gd name="T8" fmla="*/ 2 w 38"/>
              <a:gd name="T9" fmla="*/ 5 h 46"/>
              <a:gd name="T10" fmla="*/ 0 w 38"/>
              <a:gd name="T11" fmla="*/ 2 h 46"/>
              <a:gd name="T12" fmla="*/ 3 w 38"/>
              <a:gd name="T13" fmla="*/ 0 h 46"/>
              <a:gd name="T14" fmla="*/ 15 w 38"/>
              <a:gd name="T15" fmla="*/ 3 h 46"/>
              <a:gd name="T16" fmla="*/ 17 w 38"/>
              <a:gd name="T17" fmla="*/ 4 h 46"/>
              <a:gd name="T18" fmla="*/ 31 w 38"/>
              <a:gd name="T19" fmla="*/ 22 h 46"/>
              <a:gd name="T20" fmla="*/ 32 w 38"/>
              <a:gd name="T21" fmla="*/ 24 h 46"/>
              <a:gd name="T22" fmla="*/ 38 w 38"/>
              <a:gd name="T23" fmla="*/ 41 h 46"/>
              <a:gd name="T24" fmla="*/ 37 w 38"/>
              <a:gd name="T25" fmla="*/ 45 h 46"/>
              <a:gd name="T26" fmla="*/ 36 w 38"/>
              <a:gd name="T27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8" h="46">
                <a:moveTo>
                  <a:pt x="36" y="46"/>
                </a:moveTo>
                <a:cubicBezTo>
                  <a:pt x="35" y="46"/>
                  <a:pt x="34" y="45"/>
                  <a:pt x="34" y="45"/>
                </a:cubicBezTo>
                <a:cubicBezTo>
                  <a:pt x="26" y="36"/>
                  <a:pt x="26" y="27"/>
                  <a:pt x="27" y="24"/>
                </a:cubicBezTo>
                <a:cubicBezTo>
                  <a:pt x="13" y="7"/>
                  <a:pt x="13" y="7"/>
                  <a:pt x="13" y="7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2"/>
                </a:cubicBezTo>
                <a:cubicBezTo>
                  <a:pt x="1" y="1"/>
                  <a:pt x="2" y="0"/>
                  <a:pt x="3" y="0"/>
                </a:cubicBezTo>
                <a:cubicBezTo>
                  <a:pt x="15" y="3"/>
                  <a:pt x="15" y="3"/>
                  <a:pt x="15" y="3"/>
                </a:cubicBezTo>
                <a:cubicBezTo>
                  <a:pt x="16" y="3"/>
                  <a:pt x="16" y="3"/>
                  <a:pt x="17" y="4"/>
                </a:cubicBezTo>
                <a:cubicBezTo>
                  <a:pt x="31" y="22"/>
                  <a:pt x="31" y="22"/>
                  <a:pt x="31" y="22"/>
                </a:cubicBezTo>
                <a:cubicBezTo>
                  <a:pt x="32" y="22"/>
                  <a:pt x="32" y="23"/>
                  <a:pt x="32" y="24"/>
                </a:cubicBezTo>
                <a:cubicBezTo>
                  <a:pt x="32" y="24"/>
                  <a:pt x="30" y="33"/>
                  <a:pt x="38" y="41"/>
                </a:cubicBezTo>
                <a:cubicBezTo>
                  <a:pt x="38" y="42"/>
                  <a:pt x="38" y="44"/>
                  <a:pt x="37" y="45"/>
                </a:cubicBezTo>
                <a:cubicBezTo>
                  <a:pt x="37" y="45"/>
                  <a:pt x="36" y="46"/>
                  <a:pt x="36" y="46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Freeform 105"/>
          <p:cNvSpPr>
            <a:spLocks/>
          </p:cNvSpPr>
          <p:nvPr/>
        </p:nvSpPr>
        <p:spPr bwMode="auto">
          <a:xfrm>
            <a:off x="7018021" y="1676717"/>
            <a:ext cx="87313" cy="82550"/>
          </a:xfrm>
          <a:custGeom>
            <a:avLst/>
            <a:gdLst>
              <a:gd name="T0" fmla="*/ 20 w 23"/>
              <a:gd name="T1" fmla="*/ 22 h 22"/>
              <a:gd name="T2" fmla="*/ 19 w 23"/>
              <a:gd name="T3" fmla="*/ 21 h 22"/>
              <a:gd name="T4" fmla="*/ 1 w 23"/>
              <a:gd name="T5" fmla="*/ 5 h 22"/>
              <a:gd name="T6" fmla="*/ 1 w 23"/>
              <a:gd name="T7" fmla="*/ 1 h 22"/>
              <a:gd name="T8" fmla="*/ 4 w 23"/>
              <a:gd name="T9" fmla="*/ 1 h 22"/>
              <a:gd name="T10" fmla="*/ 22 w 23"/>
              <a:gd name="T11" fmla="*/ 17 h 22"/>
              <a:gd name="T12" fmla="*/ 22 w 23"/>
              <a:gd name="T13" fmla="*/ 21 h 22"/>
              <a:gd name="T14" fmla="*/ 20 w 23"/>
              <a:gd name="T15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" h="22">
                <a:moveTo>
                  <a:pt x="20" y="22"/>
                </a:moveTo>
                <a:cubicBezTo>
                  <a:pt x="20" y="22"/>
                  <a:pt x="19" y="22"/>
                  <a:pt x="19" y="21"/>
                </a:cubicBezTo>
                <a:cubicBezTo>
                  <a:pt x="1" y="5"/>
                  <a:pt x="1" y="5"/>
                  <a:pt x="1" y="5"/>
                </a:cubicBezTo>
                <a:cubicBezTo>
                  <a:pt x="0" y="4"/>
                  <a:pt x="0" y="2"/>
                  <a:pt x="1" y="1"/>
                </a:cubicBezTo>
                <a:cubicBezTo>
                  <a:pt x="2" y="0"/>
                  <a:pt x="3" y="0"/>
                  <a:pt x="4" y="1"/>
                </a:cubicBezTo>
                <a:cubicBezTo>
                  <a:pt x="22" y="17"/>
                  <a:pt x="22" y="17"/>
                  <a:pt x="22" y="17"/>
                </a:cubicBezTo>
                <a:cubicBezTo>
                  <a:pt x="23" y="18"/>
                  <a:pt x="23" y="20"/>
                  <a:pt x="22" y="21"/>
                </a:cubicBezTo>
                <a:cubicBezTo>
                  <a:pt x="22" y="22"/>
                  <a:pt x="21" y="22"/>
                  <a:pt x="20" y="22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9" name="Freeform 106"/>
          <p:cNvSpPr>
            <a:spLocks/>
          </p:cNvSpPr>
          <p:nvPr/>
        </p:nvSpPr>
        <p:spPr bwMode="auto">
          <a:xfrm>
            <a:off x="2141221" y="2913380"/>
            <a:ext cx="365125" cy="363538"/>
          </a:xfrm>
          <a:custGeom>
            <a:avLst/>
            <a:gdLst>
              <a:gd name="T0" fmla="*/ 130 w 230"/>
              <a:gd name="T1" fmla="*/ 229 h 229"/>
              <a:gd name="T2" fmla="*/ 0 w 230"/>
              <a:gd name="T3" fmla="*/ 102 h 229"/>
              <a:gd name="T4" fmla="*/ 100 w 230"/>
              <a:gd name="T5" fmla="*/ 0 h 229"/>
              <a:gd name="T6" fmla="*/ 230 w 230"/>
              <a:gd name="T7" fmla="*/ 130 h 229"/>
              <a:gd name="T8" fmla="*/ 130 w 230"/>
              <a:gd name="T9" fmla="*/ 229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0" h="229">
                <a:moveTo>
                  <a:pt x="130" y="229"/>
                </a:moveTo>
                <a:lnTo>
                  <a:pt x="0" y="102"/>
                </a:lnTo>
                <a:lnTo>
                  <a:pt x="100" y="0"/>
                </a:lnTo>
                <a:lnTo>
                  <a:pt x="230" y="130"/>
                </a:lnTo>
                <a:lnTo>
                  <a:pt x="130" y="2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Freeform 107"/>
          <p:cNvSpPr>
            <a:spLocks noEditPoints="1"/>
          </p:cNvSpPr>
          <p:nvPr/>
        </p:nvSpPr>
        <p:spPr bwMode="auto">
          <a:xfrm>
            <a:off x="2133283" y="2905442"/>
            <a:ext cx="379413" cy="384175"/>
          </a:xfrm>
          <a:custGeom>
            <a:avLst/>
            <a:gdLst>
              <a:gd name="T0" fmla="*/ 57 w 101"/>
              <a:gd name="T1" fmla="*/ 102 h 102"/>
              <a:gd name="T2" fmla="*/ 55 w 101"/>
              <a:gd name="T3" fmla="*/ 101 h 102"/>
              <a:gd name="T4" fmla="*/ 0 w 101"/>
              <a:gd name="T5" fmla="*/ 46 h 102"/>
              <a:gd name="T6" fmla="*/ 0 w 101"/>
              <a:gd name="T7" fmla="*/ 45 h 102"/>
              <a:gd name="T8" fmla="*/ 0 w 101"/>
              <a:gd name="T9" fmla="*/ 43 h 102"/>
              <a:gd name="T10" fmla="*/ 42 w 101"/>
              <a:gd name="T11" fmla="*/ 1 h 102"/>
              <a:gd name="T12" fmla="*/ 46 w 101"/>
              <a:gd name="T13" fmla="*/ 1 h 102"/>
              <a:gd name="T14" fmla="*/ 101 w 101"/>
              <a:gd name="T15" fmla="*/ 55 h 102"/>
              <a:gd name="T16" fmla="*/ 101 w 101"/>
              <a:gd name="T17" fmla="*/ 57 h 102"/>
              <a:gd name="T18" fmla="*/ 101 w 101"/>
              <a:gd name="T19" fmla="*/ 59 h 102"/>
              <a:gd name="T20" fmla="*/ 59 w 101"/>
              <a:gd name="T21" fmla="*/ 101 h 102"/>
              <a:gd name="T22" fmla="*/ 57 w 101"/>
              <a:gd name="T23" fmla="*/ 102 h 102"/>
              <a:gd name="T24" fmla="*/ 6 w 101"/>
              <a:gd name="T25" fmla="*/ 45 h 102"/>
              <a:gd name="T26" fmla="*/ 57 w 101"/>
              <a:gd name="T27" fmla="*/ 95 h 102"/>
              <a:gd name="T28" fmla="*/ 95 w 101"/>
              <a:gd name="T29" fmla="*/ 57 h 102"/>
              <a:gd name="T30" fmla="*/ 44 w 101"/>
              <a:gd name="T31" fmla="*/ 6 h 102"/>
              <a:gd name="T32" fmla="*/ 6 w 101"/>
              <a:gd name="T33" fmla="*/ 4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1" h="102">
                <a:moveTo>
                  <a:pt x="57" y="102"/>
                </a:moveTo>
                <a:cubicBezTo>
                  <a:pt x="56" y="102"/>
                  <a:pt x="55" y="101"/>
                  <a:pt x="55" y="101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5"/>
                  <a:pt x="0" y="45"/>
                </a:cubicBezTo>
                <a:cubicBezTo>
                  <a:pt x="0" y="44"/>
                  <a:pt x="0" y="43"/>
                  <a:pt x="0" y="43"/>
                </a:cubicBezTo>
                <a:cubicBezTo>
                  <a:pt x="42" y="1"/>
                  <a:pt x="42" y="1"/>
                  <a:pt x="42" y="1"/>
                </a:cubicBezTo>
                <a:cubicBezTo>
                  <a:pt x="43" y="0"/>
                  <a:pt x="45" y="0"/>
                  <a:pt x="46" y="1"/>
                </a:cubicBezTo>
                <a:cubicBezTo>
                  <a:pt x="101" y="55"/>
                  <a:pt x="101" y="55"/>
                  <a:pt x="101" y="55"/>
                </a:cubicBezTo>
                <a:cubicBezTo>
                  <a:pt x="101" y="56"/>
                  <a:pt x="101" y="56"/>
                  <a:pt x="101" y="57"/>
                </a:cubicBezTo>
                <a:cubicBezTo>
                  <a:pt x="101" y="58"/>
                  <a:pt x="101" y="58"/>
                  <a:pt x="101" y="59"/>
                </a:cubicBezTo>
                <a:cubicBezTo>
                  <a:pt x="59" y="101"/>
                  <a:pt x="59" y="101"/>
                  <a:pt x="59" y="101"/>
                </a:cubicBezTo>
                <a:cubicBezTo>
                  <a:pt x="58" y="101"/>
                  <a:pt x="57" y="102"/>
                  <a:pt x="57" y="102"/>
                </a:cubicBezTo>
                <a:close/>
                <a:moveTo>
                  <a:pt x="6" y="45"/>
                </a:moveTo>
                <a:cubicBezTo>
                  <a:pt x="57" y="95"/>
                  <a:pt x="57" y="95"/>
                  <a:pt x="57" y="95"/>
                </a:cubicBezTo>
                <a:cubicBezTo>
                  <a:pt x="95" y="57"/>
                  <a:pt x="95" y="57"/>
                  <a:pt x="95" y="57"/>
                </a:cubicBezTo>
                <a:cubicBezTo>
                  <a:pt x="44" y="6"/>
                  <a:pt x="44" y="6"/>
                  <a:pt x="44" y="6"/>
                </a:cubicBezTo>
                <a:lnTo>
                  <a:pt x="6" y="45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Freeform 108"/>
          <p:cNvSpPr>
            <a:spLocks/>
          </p:cNvSpPr>
          <p:nvPr/>
        </p:nvSpPr>
        <p:spPr bwMode="auto">
          <a:xfrm>
            <a:off x="2347596" y="3119755"/>
            <a:ext cx="207963" cy="206375"/>
          </a:xfrm>
          <a:custGeom>
            <a:avLst/>
            <a:gdLst>
              <a:gd name="T0" fmla="*/ 31 w 131"/>
              <a:gd name="T1" fmla="*/ 130 h 130"/>
              <a:gd name="T2" fmla="*/ 0 w 131"/>
              <a:gd name="T3" fmla="*/ 99 h 130"/>
              <a:gd name="T4" fmla="*/ 100 w 131"/>
              <a:gd name="T5" fmla="*/ 0 h 130"/>
              <a:gd name="T6" fmla="*/ 131 w 131"/>
              <a:gd name="T7" fmla="*/ 31 h 130"/>
              <a:gd name="T8" fmla="*/ 31 w 131"/>
              <a:gd name="T9" fmla="*/ 13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130">
                <a:moveTo>
                  <a:pt x="31" y="130"/>
                </a:moveTo>
                <a:lnTo>
                  <a:pt x="0" y="99"/>
                </a:lnTo>
                <a:lnTo>
                  <a:pt x="100" y="0"/>
                </a:lnTo>
                <a:lnTo>
                  <a:pt x="131" y="31"/>
                </a:lnTo>
                <a:lnTo>
                  <a:pt x="31" y="130"/>
                </a:lnTo>
                <a:close/>
              </a:path>
            </a:pathLst>
          </a:cu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Freeform 109"/>
          <p:cNvSpPr>
            <a:spLocks noEditPoints="1"/>
          </p:cNvSpPr>
          <p:nvPr/>
        </p:nvSpPr>
        <p:spPr bwMode="auto">
          <a:xfrm>
            <a:off x="2336483" y="3108642"/>
            <a:ext cx="230188" cy="228600"/>
          </a:xfrm>
          <a:custGeom>
            <a:avLst/>
            <a:gdLst>
              <a:gd name="T0" fmla="*/ 16 w 61"/>
              <a:gd name="T1" fmla="*/ 61 h 61"/>
              <a:gd name="T2" fmla="*/ 16 w 61"/>
              <a:gd name="T3" fmla="*/ 61 h 61"/>
              <a:gd name="T4" fmla="*/ 14 w 61"/>
              <a:gd name="T5" fmla="*/ 60 h 61"/>
              <a:gd name="T6" fmla="*/ 1 w 61"/>
              <a:gd name="T7" fmla="*/ 47 h 61"/>
              <a:gd name="T8" fmla="*/ 1 w 61"/>
              <a:gd name="T9" fmla="*/ 43 h 61"/>
              <a:gd name="T10" fmla="*/ 43 w 61"/>
              <a:gd name="T11" fmla="*/ 1 h 61"/>
              <a:gd name="T12" fmla="*/ 47 w 61"/>
              <a:gd name="T13" fmla="*/ 1 h 61"/>
              <a:gd name="T14" fmla="*/ 60 w 61"/>
              <a:gd name="T15" fmla="*/ 15 h 61"/>
              <a:gd name="T16" fmla="*/ 60 w 61"/>
              <a:gd name="T17" fmla="*/ 18 h 61"/>
              <a:gd name="T18" fmla="*/ 18 w 61"/>
              <a:gd name="T19" fmla="*/ 60 h 61"/>
              <a:gd name="T20" fmla="*/ 16 w 61"/>
              <a:gd name="T21" fmla="*/ 61 h 61"/>
              <a:gd name="T22" fmla="*/ 6 w 61"/>
              <a:gd name="T23" fmla="*/ 45 h 61"/>
              <a:gd name="T24" fmla="*/ 16 w 61"/>
              <a:gd name="T25" fmla="*/ 55 h 61"/>
              <a:gd name="T26" fmla="*/ 55 w 61"/>
              <a:gd name="T27" fmla="*/ 16 h 61"/>
              <a:gd name="T28" fmla="*/ 45 w 61"/>
              <a:gd name="T29" fmla="*/ 7 h 61"/>
              <a:gd name="T30" fmla="*/ 6 w 61"/>
              <a:gd name="T31" fmla="*/ 4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1" h="61">
                <a:moveTo>
                  <a:pt x="16" y="61"/>
                </a:moveTo>
                <a:cubicBezTo>
                  <a:pt x="16" y="61"/>
                  <a:pt x="16" y="61"/>
                  <a:pt x="16" y="61"/>
                </a:cubicBezTo>
                <a:cubicBezTo>
                  <a:pt x="16" y="61"/>
                  <a:pt x="15" y="61"/>
                  <a:pt x="14" y="60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6"/>
                  <a:pt x="0" y="44"/>
                  <a:pt x="1" y="43"/>
                </a:cubicBezTo>
                <a:cubicBezTo>
                  <a:pt x="43" y="1"/>
                  <a:pt x="43" y="1"/>
                  <a:pt x="43" y="1"/>
                </a:cubicBezTo>
                <a:cubicBezTo>
                  <a:pt x="44" y="0"/>
                  <a:pt x="46" y="0"/>
                  <a:pt x="47" y="1"/>
                </a:cubicBezTo>
                <a:cubicBezTo>
                  <a:pt x="60" y="15"/>
                  <a:pt x="60" y="15"/>
                  <a:pt x="60" y="15"/>
                </a:cubicBezTo>
                <a:cubicBezTo>
                  <a:pt x="61" y="16"/>
                  <a:pt x="61" y="17"/>
                  <a:pt x="60" y="18"/>
                </a:cubicBezTo>
                <a:cubicBezTo>
                  <a:pt x="18" y="60"/>
                  <a:pt x="18" y="60"/>
                  <a:pt x="18" y="60"/>
                </a:cubicBezTo>
                <a:cubicBezTo>
                  <a:pt x="18" y="61"/>
                  <a:pt x="17" y="61"/>
                  <a:pt x="16" y="61"/>
                </a:cubicBezTo>
                <a:close/>
                <a:moveTo>
                  <a:pt x="6" y="45"/>
                </a:moveTo>
                <a:cubicBezTo>
                  <a:pt x="16" y="55"/>
                  <a:pt x="16" y="55"/>
                  <a:pt x="16" y="55"/>
                </a:cubicBezTo>
                <a:cubicBezTo>
                  <a:pt x="55" y="16"/>
                  <a:pt x="55" y="16"/>
                  <a:pt x="55" y="16"/>
                </a:cubicBezTo>
                <a:cubicBezTo>
                  <a:pt x="45" y="7"/>
                  <a:pt x="45" y="7"/>
                  <a:pt x="45" y="7"/>
                </a:cubicBezTo>
                <a:lnTo>
                  <a:pt x="6" y="45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Freeform 110"/>
          <p:cNvSpPr>
            <a:spLocks/>
          </p:cNvSpPr>
          <p:nvPr/>
        </p:nvSpPr>
        <p:spPr bwMode="auto">
          <a:xfrm>
            <a:off x="1588771" y="3053080"/>
            <a:ext cx="777875" cy="776288"/>
          </a:xfrm>
          <a:custGeom>
            <a:avLst/>
            <a:gdLst>
              <a:gd name="T0" fmla="*/ 204 w 207"/>
              <a:gd name="T1" fmla="*/ 74 h 207"/>
              <a:gd name="T2" fmla="*/ 74 w 207"/>
              <a:gd name="T3" fmla="*/ 204 h 207"/>
              <a:gd name="T4" fmla="*/ 62 w 207"/>
              <a:gd name="T5" fmla="*/ 204 h 207"/>
              <a:gd name="T6" fmla="*/ 3 w 207"/>
              <a:gd name="T7" fmla="*/ 145 h 207"/>
              <a:gd name="T8" fmla="*/ 3 w 207"/>
              <a:gd name="T9" fmla="*/ 134 h 207"/>
              <a:gd name="T10" fmla="*/ 134 w 207"/>
              <a:gd name="T11" fmla="*/ 3 h 207"/>
              <a:gd name="T12" fmla="*/ 145 w 207"/>
              <a:gd name="T13" fmla="*/ 3 h 207"/>
              <a:gd name="T14" fmla="*/ 204 w 207"/>
              <a:gd name="T15" fmla="*/ 62 h 207"/>
              <a:gd name="T16" fmla="*/ 204 w 207"/>
              <a:gd name="T17" fmla="*/ 74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7" h="207">
                <a:moveTo>
                  <a:pt x="204" y="74"/>
                </a:moveTo>
                <a:cubicBezTo>
                  <a:pt x="74" y="204"/>
                  <a:pt x="74" y="204"/>
                  <a:pt x="74" y="204"/>
                </a:cubicBezTo>
                <a:cubicBezTo>
                  <a:pt x="71" y="207"/>
                  <a:pt x="66" y="207"/>
                  <a:pt x="62" y="204"/>
                </a:cubicBezTo>
                <a:cubicBezTo>
                  <a:pt x="3" y="145"/>
                  <a:pt x="3" y="145"/>
                  <a:pt x="3" y="145"/>
                </a:cubicBezTo>
                <a:cubicBezTo>
                  <a:pt x="0" y="142"/>
                  <a:pt x="0" y="137"/>
                  <a:pt x="3" y="134"/>
                </a:cubicBezTo>
                <a:cubicBezTo>
                  <a:pt x="134" y="3"/>
                  <a:pt x="134" y="3"/>
                  <a:pt x="134" y="3"/>
                </a:cubicBezTo>
                <a:cubicBezTo>
                  <a:pt x="137" y="0"/>
                  <a:pt x="142" y="0"/>
                  <a:pt x="145" y="3"/>
                </a:cubicBezTo>
                <a:cubicBezTo>
                  <a:pt x="204" y="62"/>
                  <a:pt x="204" y="62"/>
                  <a:pt x="204" y="62"/>
                </a:cubicBezTo>
                <a:cubicBezTo>
                  <a:pt x="207" y="66"/>
                  <a:pt x="207" y="71"/>
                  <a:pt x="204" y="74"/>
                </a:cubicBezTo>
                <a:close/>
              </a:path>
            </a:pathLst>
          </a:custGeom>
          <a:solidFill>
            <a:srgbClr val="31AB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Freeform 111"/>
          <p:cNvSpPr>
            <a:spLocks noEditPoints="1"/>
          </p:cNvSpPr>
          <p:nvPr/>
        </p:nvSpPr>
        <p:spPr bwMode="auto">
          <a:xfrm>
            <a:off x="1577658" y="3045142"/>
            <a:ext cx="800100" cy="792163"/>
          </a:xfrm>
          <a:custGeom>
            <a:avLst/>
            <a:gdLst>
              <a:gd name="T0" fmla="*/ 71 w 213"/>
              <a:gd name="T1" fmla="*/ 211 h 211"/>
              <a:gd name="T2" fmla="*/ 64 w 213"/>
              <a:gd name="T3" fmla="*/ 208 h 211"/>
              <a:gd name="T4" fmla="*/ 5 w 213"/>
              <a:gd name="T5" fmla="*/ 149 h 211"/>
              <a:gd name="T6" fmla="*/ 5 w 213"/>
              <a:gd name="T7" fmla="*/ 134 h 211"/>
              <a:gd name="T8" fmla="*/ 135 w 213"/>
              <a:gd name="T9" fmla="*/ 4 h 211"/>
              <a:gd name="T10" fmla="*/ 150 w 213"/>
              <a:gd name="T11" fmla="*/ 4 h 211"/>
              <a:gd name="T12" fmla="*/ 209 w 213"/>
              <a:gd name="T13" fmla="*/ 63 h 211"/>
              <a:gd name="T14" fmla="*/ 209 w 213"/>
              <a:gd name="T15" fmla="*/ 78 h 211"/>
              <a:gd name="T16" fmla="*/ 79 w 213"/>
              <a:gd name="T17" fmla="*/ 208 h 211"/>
              <a:gd name="T18" fmla="*/ 71 w 213"/>
              <a:gd name="T19" fmla="*/ 211 h 211"/>
              <a:gd name="T20" fmla="*/ 142 w 213"/>
              <a:gd name="T21" fmla="*/ 6 h 211"/>
              <a:gd name="T22" fmla="*/ 139 w 213"/>
              <a:gd name="T23" fmla="*/ 7 h 211"/>
              <a:gd name="T24" fmla="*/ 8 w 213"/>
              <a:gd name="T25" fmla="*/ 138 h 211"/>
              <a:gd name="T26" fmla="*/ 8 w 213"/>
              <a:gd name="T27" fmla="*/ 145 h 211"/>
              <a:gd name="T28" fmla="*/ 67 w 213"/>
              <a:gd name="T29" fmla="*/ 204 h 211"/>
              <a:gd name="T30" fmla="*/ 75 w 213"/>
              <a:gd name="T31" fmla="*/ 204 h 211"/>
              <a:gd name="T32" fmla="*/ 205 w 213"/>
              <a:gd name="T33" fmla="*/ 74 h 211"/>
              <a:gd name="T34" fmla="*/ 205 w 213"/>
              <a:gd name="T35" fmla="*/ 66 h 211"/>
              <a:gd name="T36" fmla="*/ 146 w 213"/>
              <a:gd name="T37" fmla="*/ 7 h 211"/>
              <a:gd name="T38" fmla="*/ 142 w 213"/>
              <a:gd name="T39" fmla="*/ 6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13" h="211">
                <a:moveTo>
                  <a:pt x="71" y="211"/>
                </a:moveTo>
                <a:cubicBezTo>
                  <a:pt x="68" y="211"/>
                  <a:pt x="66" y="210"/>
                  <a:pt x="64" y="208"/>
                </a:cubicBezTo>
                <a:cubicBezTo>
                  <a:pt x="5" y="149"/>
                  <a:pt x="5" y="149"/>
                  <a:pt x="5" y="149"/>
                </a:cubicBezTo>
                <a:cubicBezTo>
                  <a:pt x="0" y="145"/>
                  <a:pt x="0" y="138"/>
                  <a:pt x="5" y="134"/>
                </a:cubicBezTo>
                <a:cubicBezTo>
                  <a:pt x="135" y="4"/>
                  <a:pt x="135" y="4"/>
                  <a:pt x="135" y="4"/>
                </a:cubicBezTo>
                <a:cubicBezTo>
                  <a:pt x="139" y="0"/>
                  <a:pt x="146" y="0"/>
                  <a:pt x="150" y="4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13" y="67"/>
                  <a:pt x="213" y="73"/>
                  <a:pt x="209" y="78"/>
                </a:cubicBezTo>
                <a:cubicBezTo>
                  <a:pt x="79" y="208"/>
                  <a:pt x="79" y="208"/>
                  <a:pt x="79" y="208"/>
                </a:cubicBezTo>
                <a:cubicBezTo>
                  <a:pt x="77" y="210"/>
                  <a:pt x="74" y="211"/>
                  <a:pt x="71" y="211"/>
                </a:cubicBezTo>
                <a:close/>
                <a:moveTo>
                  <a:pt x="142" y="6"/>
                </a:moveTo>
                <a:cubicBezTo>
                  <a:pt x="141" y="6"/>
                  <a:pt x="140" y="6"/>
                  <a:pt x="139" y="7"/>
                </a:cubicBezTo>
                <a:cubicBezTo>
                  <a:pt x="8" y="138"/>
                  <a:pt x="8" y="138"/>
                  <a:pt x="8" y="138"/>
                </a:cubicBezTo>
                <a:cubicBezTo>
                  <a:pt x="6" y="140"/>
                  <a:pt x="6" y="143"/>
                  <a:pt x="8" y="145"/>
                </a:cubicBezTo>
                <a:cubicBezTo>
                  <a:pt x="67" y="204"/>
                  <a:pt x="67" y="204"/>
                  <a:pt x="67" y="204"/>
                </a:cubicBezTo>
                <a:cubicBezTo>
                  <a:pt x="69" y="206"/>
                  <a:pt x="73" y="206"/>
                  <a:pt x="75" y="204"/>
                </a:cubicBezTo>
                <a:cubicBezTo>
                  <a:pt x="205" y="74"/>
                  <a:pt x="205" y="74"/>
                  <a:pt x="205" y="74"/>
                </a:cubicBezTo>
                <a:cubicBezTo>
                  <a:pt x="207" y="72"/>
                  <a:pt x="207" y="68"/>
                  <a:pt x="205" y="66"/>
                </a:cubicBezTo>
                <a:cubicBezTo>
                  <a:pt x="146" y="7"/>
                  <a:pt x="146" y="7"/>
                  <a:pt x="146" y="7"/>
                </a:cubicBezTo>
                <a:cubicBezTo>
                  <a:pt x="145" y="6"/>
                  <a:pt x="144" y="6"/>
                  <a:pt x="142" y="6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Freeform 112"/>
          <p:cNvSpPr>
            <a:spLocks/>
          </p:cNvSpPr>
          <p:nvPr/>
        </p:nvSpPr>
        <p:spPr bwMode="auto">
          <a:xfrm>
            <a:off x="1822133" y="3284855"/>
            <a:ext cx="596900" cy="596900"/>
          </a:xfrm>
          <a:custGeom>
            <a:avLst/>
            <a:gdLst>
              <a:gd name="T0" fmla="*/ 156 w 159"/>
              <a:gd name="T1" fmla="*/ 25 h 159"/>
              <a:gd name="T2" fmla="*/ 25 w 159"/>
              <a:gd name="T3" fmla="*/ 156 h 159"/>
              <a:gd name="T4" fmla="*/ 14 w 159"/>
              <a:gd name="T5" fmla="*/ 156 h 159"/>
              <a:gd name="T6" fmla="*/ 0 w 159"/>
              <a:gd name="T7" fmla="*/ 142 h 159"/>
              <a:gd name="T8" fmla="*/ 12 w 159"/>
              <a:gd name="T9" fmla="*/ 142 h 159"/>
              <a:gd name="T10" fmla="*/ 142 w 159"/>
              <a:gd name="T11" fmla="*/ 12 h 159"/>
              <a:gd name="T12" fmla="*/ 142 w 159"/>
              <a:gd name="T13" fmla="*/ 0 h 159"/>
              <a:gd name="T14" fmla="*/ 156 w 159"/>
              <a:gd name="T15" fmla="*/ 14 h 159"/>
              <a:gd name="T16" fmla="*/ 156 w 159"/>
              <a:gd name="T17" fmla="*/ 25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9" h="159">
                <a:moveTo>
                  <a:pt x="156" y="25"/>
                </a:moveTo>
                <a:cubicBezTo>
                  <a:pt x="25" y="156"/>
                  <a:pt x="25" y="156"/>
                  <a:pt x="25" y="156"/>
                </a:cubicBezTo>
                <a:cubicBezTo>
                  <a:pt x="22" y="159"/>
                  <a:pt x="17" y="159"/>
                  <a:pt x="14" y="156"/>
                </a:cubicBezTo>
                <a:cubicBezTo>
                  <a:pt x="0" y="142"/>
                  <a:pt x="0" y="142"/>
                  <a:pt x="0" y="142"/>
                </a:cubicBezTo>
                <a:cubicBezTo>
                  <a:pt x="4" y="145"/>
                  <a:pt x="9" y="145"/>
                  <a:pt x="12" y="142"/>
                </a:cubicBezTo>
                <a:cubicBezTo>
                  <a:pt x="142" y="12"/>
                  <a:pt x="142" y="12"/>
                  <a:pt x="142" y="12"/>
                </a:cubicBezTo>
                <a:cubicBezTo>
                  <a:pt x="145" y="9"/>
                  <a:pt x="145" y="4"/>
                  <a:pt x="142" y="0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59" y="17"/>
                  <a:pt x="159" y="22"/>
                  <a:pt x="156" y="25"/>
                </a:cubicBezTo>
                <a:close/>
              </a:path>
            </a:pathLst>
          </a:custGeom>
          <a:solidFill>
            <a:srgbClr val="1A6E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6" name="Freeform 113"/>
          <p:cNvSpPr>
            <a:spLocks noEditPoints="1"/>
          </p:cNvSpPr>
          <p:nvPr/>
        </p:nvSpPr>
        <p:spPr bwMode="auto">
          <a:xfrm>
            <a:off x="1814196" y="3276917"/>
            <a:ext cx="612775" cy="612775"/>
          </a:xfrm>
          <a:custGeom>
            <a:avLst/>
            <a:gdLst>
              <a:gd name="T0" fmla="*/ 22 w 163"/>
              <a:gd name="T1" fmla="*/ 163 h 163"/>
              <a:gd name="T2" fmla="*/ 14 w 163"/>
              <a:gd name="T3" fmla="*/ 160 h 163"/>
              <a:gd name="T4" fmla="*/ 1 w 163"/>
              <a:gd name="T5" fmla="*/ 146 h 163"/>
              <a:gd name="T6" fmla="*/ 1 w 163"/>
              <a:gd name="T7" fmla="*/ 142 h 163"/>
              <a:gd name="T8" fmla="*/ 4 w 163"/>
              <a:gd name="T9" fmla="*/ 142 h 163"/>
              <a:gd name="T10" fmla="*/ 4 w 163"/>
              <a:gd name="T11" fmla="*/ 142 h 163"/>
              <a:gd name="T12" fmla="*/ 12 w 163"/>
              <a:gd name="T13" fmla="*/ 142 h 163"/>
              <a:gd name="T14" fmla="*/ 142 w 163"/>
              <a:gd name="T15" fmla="*/ 12 h 163"/>
              <a:gd name="T16" fmla="*/ 142 w 163"/>
              <a:gd name="T17" fmla="*/ 4 h 163"/>
              <a:gd name="T18" fmla="*/ 142 w 163"/>
              <a:gd name="T19" fmla="*/ 1 h 163"/>
              <a:gd name="T20" fmla="*/ 146 w 163"/>
              <a:gd name="T21" fmla="*/ 1 h 163"/>
              <a:gd name="T22" fmla="*/ 146 w 163"/>
              <a:gd name="T23" fmla="*/ 1 h 163"/>
              <a:gd name="T24" fmla="*/ 160 w 163"/>
              <a:gd name="T25" fmla="*/ 14 h 163"/>
              <a:gd name="T26" fmla="*/ 163 w 163"/>
              <a:gd name="T27" fmla="*/ 22 h 163"/>
              <a:gd name="T28" fmla="*/ 160 w 163"/>
              <a:gd name="T29" fmla="*/ 29 h 163"/>
              <a:gd name="T30" fmla="*/ 29 w 163"/>
              <a:gd name="T31" fmla="*/ 160 h 163"/>
              <a:gd name="T32" fmla="*/ 22 w 163"/>
              <a:gd name="T33" fmla="*/ 163 h 163"/>
              <a:gd name="T34" fmla="*/ 11 w 163"/>
              <a:gd name="T35" fmla="*/ 149 h 163"/>
              <a:gd name="T36" fmla="*/ 18 w 163"/>
              <a:gd name="T37" fmla="*/ 156 h 163"/>
              <a:gd name="T38" fmla="*/ 26 w 163"/>
              <a:gd name="T39" fmla="*/ 156 h 163"/>
              <a:gd name="T40" fmla="*/ 156 w 163"/>
              <a:gd name="T41" fmla="*/ 26 h 163"/>
              <a:gd name="T42" fmla="*/ 158 w 163"/>
              <a:gd name="T43" fmla="*/ 22 h 163"/>
              <a:gd name="T44" fmla="*/ 156 w 163"/>
              <a:gd name="T45" fmla="*/ 18 h 163"/>
              <a:gd name="T46" fmla="*/ 149 w 163"/>
              <a:gd name="T47" fmla="*/ 11 h 163"/>
              <a:gd name="T48" fmla="*/ 146 w 163"/>
              <a:gd name="T49" fmla="*/ 16 h 163"/>
              <a:gd name="T50" fmla="*/ 16 w 163"/>
              <a:gd name="T51" fmla="*/ 146 h 163"/>
              <a:gd name="T52" fmla="*/ 11 w 163"/>
              <a:gd name="T53" fmla="*/ 149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63" h="163">
                <a:moveTo>
                  <a:pt x="22" y="163"/>
                </a:moveTo>
                <a:cubicBezTo>
                  <a:pt x="19" y="163"/>
                  <a:pt x="16" y="162"/>
                  <a:pt x="14" y="160"/>
                </a:cubicBezTo>
                <a:cubicBezTo>
                  <a:pt x="1" y="146"/>
                  <a:pt x="1" y="146"/>
                  <a:pt x="1" y="146"/>
                </a:cubicBezTo>
                <a:cubicBezTo>
                  <a:pt x="0" y="145"/>
                  <a:pt x="0" y="143"/>
                  <a:pt x="1" y="142"/>
                </a:cubicBezTo>
                <a:cubicBezTo>
                  <a:pt x="2" y="141"/>
                  <a:pt x="3" y="141"/>
                  <a:pt x="4" y="142"/>
                </a:cubicBezTo>
                <a:cubicBezTo>
                  <a:pt x="4" y="142"/>
                  <a:pt x="4" y="142"/>
                  <a:pt x="4" y="142"/>
                </a:cubicBezTo>
                <a:cubicBezTo>
                  <a:pt x="6" y="144"/>
                  <a:pt x="10" y="144"/>
                  <a:pt x="12" y="142"/>
                </a:cubicBezTo>
                <a:cubicBezTo>
                  <a:pt x="142" y="12"/>
                  <a:pt x="142" y="12"/>
                  <a:pt x="142" y="12"/>
                </a:cubicBezTo>
                <a:cubicBezTo>
                  <a:pt x="144" y="10"/>
                  <a:pt x="144" y="6"/>
                  <a:pt x="142" y="4"/>
                </a:cubicBezTo>
                <a:cubicBezTo>
                  <a:pt x="141" y="3"/>
                  <a:pt x="141" y="2"/>
                  <a:pt x="142" y="1"/>
                </a:cubicBezTo>
                <a:cubicBezTo>
                  <a:pt x="143" y="0"/>
                  <a:pt x="145" y="0"/>
                  <a:pt x="146" y="1"/>
                </a:cubicBezTo>
                <a:cubicBezTo>
                  <a:pt x="146" y="1"/>
                  <a:pt x="146" y="1"/>
                  <a:pt x="146" y="1"/>
                </a:cubicBezTo>
                <a:cubicBezTo>
                  <a:pt x="160" y="14"/>
                  <a:pt x="160" y="14"/>
                  <a:pt x="160" y="14"/>
                </a:cubicBezTo>
                <a:cubicBezTo>
                  <a:pt x="162" y="16"/>
                  <a:pt x="163" y="19"/>
                  <a:pt x="163" y="22"/>
                </a:cubicBezTo>
                <a:cubicBezTo>
                  <a:pt x="163" y="25"/>
                  <a:pt x="162" y="27"/>
                  <a:pt x="160" y="29"/>
                </a:cubicBezTo>
                <a:cubicBezTo>
                  <a:pt x="29" y="160"/>
                  <a:pt x="29" y="160"/>
                  <a:pt x="29" y="160"/>
                </a:cubicBezTo>
                <a:cubicBezTo>
                  <a:pt x="27" y="162"/>
                  <a:pt x="25" y="163"/>
                  <a:pt x="22" y="163"/>
                </a:cubicBezTo>
                <a:close/>
                <a:moveTo>
                  <a:pt x="11" y="149"/>
                </a:moveTo>
                <a:cubicBezTo>
                  <a:pt x="18" y="156"/>
                  <a:pt x="18" y="156"/>
                  <a:pt x="18" y="156"/>
                </a:cubicBezTo>
                <a:cubicBezTo>
                  <a:pt x="20" y="158"/>
                  <a:pt x="23" y="158"/>
                  <a:pt x="26" y="156"/>
                </a:cubicBezTo>
                <a:cubicBezTo>
                  <a:pt x="156" y="26"/>
                  <a:pt x="156" y="26"/>
                  <a:pt x="156" y="26"/>
                </a:cubicBezTo>
                <a:cubicBezTo>
                  <a:pt x="157" y="25"/>
                  <a:pt x="158" y="23"/>
                  <a:pt x="158" y="22"/>
                </a:cubicBezTo>
                <a:cubicBezTo>
                  <a:pt x="158" y="20"/>
                  <a:pt x="157" y="19"/>
                  <a:pt x="156" y="18"/>
                </a:cubicBezTo>
                <a:cubicBezTo>
                  <a:pt x="149" y="11"/>
                  <a:pt x="149" y="11"/>
                  <a:pt x="149" y="11"/>
                </a:cubicBezTo>
                <a:cubicBezTo>
                  <a:pt x="148" y="13"/>
                  <a:pt x="147" y="14"/>
                  <a:pt x="146" y="16"/>
                </a:cubicBezTo>
                <a:cubicBezTo>
                  <a:pt x="16" y="146"/>
                  <a:pt x="16" y="146"/>
                  <a:pt x="16" y="146"/>
                </a:cubicBezTo>
                <a:cubicBezTo>
                  <a:pt x="14" y="147"/>
                  <a:pt x="13" y="148"/>
                  <a:pt x="11" y="149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Freeform 114"/>
          <p:cNvSpPr>
            <a:spLocks/>
          </p:cNvSpPr>
          <p:nvPr/>
        </p:nvSpPr>
        <p:spPr bwMode="auto">
          <a:xfrm>
            <a:off x="1795146" y="3353117"/>
            <a:ext cx="271463" cy="280988"/>
          </a:xfrm>
          <a:custGeom>
            <a:avLst/>
            <a:gdLst>
              <a:gd name="T0" fmla="*/ 72 w 72"/>
              <a:gd name="T1" fmla="*/ 36 h 75"/>
              <a:gd name="T2" fmla="*/ 43 w 72"/>
              <a:gd name="T3" fmla="*/ 65 h 75"/>
              <a:gd name="T4" fmla="*/ 8 w 72"/>
              <a:gd name="T5" fmla="*/ 65 h 75"/>
              <a:gd name="T6" fmla="*/ 0 w 72"/>
              <a:gd name="T7" fmla="*/ 47 h 75"/>
              <a:gd name="T8" fmla="*/ 8 w 72"/>
              <a:gd name="T9" fmla="*/ 29 h 75"/>
              <a:gd name="T10" fmla="*/ 36 w 72"/>
              <a:gd name="T11" fmla="*/ 0 h 75"/>
              <a:gd name="T12" fmla="*/ 72 w 72"/>
              <a:gd name="T13" fmla="*/ 36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2" h="75">
                <a:moveTo>
                  <a:pt x="72" y="36"/>
                </a:moveTo>
                <a:cubicBezTo>
                  <a:pt x="43" y="65"/>
                  <a:pt x="43" y="65"/>
                  <a:pt x="43" y="65"/>
                </a:cubicBezTo>
                <a:cubicBezTo>
                  <a:pt x="34" y="75"/>
                  <a:pt x="18" y="75"/>
                  <a:pt x="8" y="65"/>
                </a:cubicBezTo>
                <a:cubicBezTo>
                  <a:pt x="3" y="60"/>
                  <a:pt x="0" y="53"/>
                  <a:pt x="0" y="47"/>
                </a:cubicBezTo>
                <a:cubicBezTo>
                  <a:pt x="0" y="41"/>
                  <a:pt x="3" y="34"/>
                  <a:pt x="8" y="29"/>
                </a:cubicBezTo>
                <a:cubicBezTo>
                  <a:pt x="36" y="0"/>
                  <a:pt x="36" y="0"/>
                  <a:pt x="36" y="0"/>
                </a:cubicBezTo>
                <a:lnTo>
                  <a:pt x="72" y="36"/>
                </a:lnTo>
                <a:close/>
              </a:path>
            </a:pathLst>
          </a:custGeom>
          <a:solidFill>
            <a:srgbClr val="F880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Freeform 115"/>
          <p:cNvSpPr>
            <a:spLocks noEditPoints="1"/>
          </p:cNvSpPr>
          <p:nvPr/>
        </p:nvSpPr>
        <p:spPr bwMode="auto">
          <a:xfrm>
            <a:off x="1788796" y="3345180"/>
            <a:ext cx="288925" cy="288925"/>
          </a:xfrm>
          <a:custGeom>
            <a:avLst/>
            <a:gdLst>
              <a:gd name="T0" fmla="*/ 28 w 77"/>
              <a:gd name="T1" fmla="*/ 77 h 77"/>
              <a:gd name="T2" fmla="*/ 8 w 77"/>
              <a:gd name="T3" fmla="*/ 69 h 77"/>
              <a:gd name="T4" fmla="*/ 0 w 77"/>
              <a:gd name="T5" fmla="*/ 49 h 77"/>
              <a:gd name="T6" fmla="*/ 8 w 77"/>
              <a:gd name="T7" fmla="*/ 29 h 77"/>
              <a:gd name="T8" fmla="*/ 36 w 77"/>
              <a:gd name="T9" fmla="*/ 1 h 77"/>
              <a:gd name="T10" fmla="*/ 40 w 77"/>
              <a:gd name="T11" fmla="*/ 1 h 77"/>
              <a:gd name="T12" fmla="*/ 76 w 77"/>
              <a:gd name="T13" fmla="*/ 37 h 77"/>
              <a:gd name="T14" fmla="*/ 77 w 77"/>
              <a:gd name="T15" fmla="*/ 38 h 77"/>
              <a:gd name="T16" fmla="*/ 76 w 77"/>
              <a:gd name="T17" fmla="*/ 40 h 77"/>
              <a:gd name="T18" fmla="*/ 47 w 77"/>
              <a:gd name="T19" fmla="*/ 69 h 77"/>
              <a:gd name="T20" fmla="*/ 28 w 77"/>
              <a:gd name="T21" fmla="*/ 77 h 77"/>
              <a:gd name="T22" fmla="*/ 38 w 77"/>
              <a:gd name="T23" fmla="*/ 6 h 77"/>
              <a:gd name="T24" fmla="*/ 11 w 77"/>
              <a:gd name="T25" fmla="*/ 33 h 77"/>
              <a:gd name="T26" fmla="*/ 5 w 77"/>
              <a:gd name="T27" fmla="*/ 49 h 77"/>
              <a:gd name="T28" fmla="*/ 11 w 77"/>
              <a:gd name="T29" fmla="*/ 65 h 77"/>
              <a:gd name="T30" fmla="*/ 28 w 77"/>
              <a:gd name="T31" fmla="*/ 72 h 77"/>
              <a:gd name="T32" fmla="*/ 44 w 77"/>
              <a:gd name="T33" fmla="*/ 65 h 77"/>
              <a:gd name="T34" fmla="*/ 70 w 77"/>
              <a:gd name="T35" fmla="*/ 38 h 77"/>
              <a:gd name="T36" fmla="*/ 38 w 77"/>
              <a:gd name="T37" fmla="*/ 6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7" h="77">
                <a:moveTo>
                  <a:pt x="28" y="77"/>
                </a:moveTo>
                <a:cubicBezTo>
                  <a:pt x="20" y="77"/>
                  <a:pt x="13" y="74"/>
                  <a:pt x="8" y="69"/>
                </a:cubicBezTo>
                <a:cubicBezTo>
                  <a:pt x="3" y="64"/>
                  <a:pt x="0" y="56"/>
                  <a:pt x="0" y="49"/>
                </a:cubicBezTo>
                <a:cubicBezTo>
                  <a:pt x="0" y="42"/>
                  <a:pt x="3" y="34"/>
                  <a:pt x="8" y="29"/>
                </a:cubicBezTo>
                <a:cubicBezTo>
                  <a:pt x="36" y="1"/>
                  <a:pt x="36" y="1"/>
                  <a:pt x="36" y="1"/>
                </a:cubicBezTo>
                <a:cubicBezTo>
                  <a:pt x="37" y="0"/>
                  <a:pt x="39" y="0"/>
                  <a:pt x="40" y="1"/>
                </a:cubicBezTo>
                <a:cubicBezTo>
                  <a:pt x="76" y="37"/>
                  <a:pt x="76" y="37"/>
                  <a:pt x="76" y="37"/>
                </a:cubicBezTo>
                <a:cubicBezTo>
                  <a:pt x="76" y="37"/>
                  <a:pt x="77" y="38"/>
                  <a:pt x="77" y="38"/>
                </a:cubicBezTo>
                <a:cubicBezTo>
                  <a:pt x="77" y="39"/>
                  <a:pt x="76" y="40"/>
                  <a:pt x="76" y="40"/>
                </a:cubicBezTo>
                <a:cubicBezTo>
                  <a:pt x="47" y="69"/>
                  <a:pt x="47" y="69"/>
                  <a:pt x="47" y="69"/>
                </a:cubicBezTo>
                <a:cubicBezTo>
                  <a:pt x="42" y="74"/>
                  <a:pt x="35" y="77"/>
                  <a:pt x="28" y="77"/>
                </a:cubicBezTo>
                <a:close/>
                <a:moveTo>
                  <a:pt x="38" y="6"/>
                </a:moveTo>
                <a:cubicBezTo>
                  <a:pt x="11" y="33"/>
                  <a:pt x="11" y="33"/>
                  <a:pt x="11" y="33"/>
                </a:cubicBezTo>
                <a:cubicBezTo>
                  <a:pt x="7" y="37"/>
                  <a:pt x="5" y="43"/>
                  <a:pt x="5" y="49"/>
                </a:cubicBezTo>
                <a:cubicBezTo>
                  <a:pt x="5" y="55"/>
                  <a:pt x="7" y="61"/>
                  <a:pt x="11" y="65"/>
                </a:cubicBezTo>
                <a:cubicBezTo>
                  <a:pt x="16" y="69"/>
                  <a:pt x="22" y="72"/>
                  <a:pt x="28" y="72"/>
                </a:cubicBezTo>
                <a:cubicBezTo>
                  <a:pt x="34" y="72"/>
                  <a:pt x="39" y="69"/>
                  <a:pt x="44" y="65"/>
                </a:cubicBezTo>
                <a:cubicBezTo>
                  <a:pt x="70" y="38"/>
                  <a:pt x="70" y="38"/>
                  <a:pt x="70" y="38"/>
                </a:cubicBezTo>
                <a:lnTo>
                  <a:pt x="38" y="6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9" name="Freeform 116"/>
          <p:cNvSpPr>
            <a:spLocks/>
          </p:cNvSpPr>
          <p:nvPr/>
        </p:nvSpPr>
        <p:spPr bwMode="auto">
          <a:xfrm>
            <a:off x="1931671" y="3210242"/>
            <a:ext cx="269875" cy="277813"/>
          </a:xfrm>
          <a:custGeom>
            <a:avLst/>
            <a:gdLst>
              <a:gd name="T0" fmla="*/ 65 w 72"/>
              <a:gd name="T1" fmla="*/ 46 h 74"/>
              <a:gd name="T2" fmla="*/ 36 w 72"/>
              <a:gd name="T3" fmla="*/ 74 h 74"/>
              <a:gd name="T4" fmla="*/ 0 w 72"/>
              <a:gd name="T5" fmla="*/ 38 h 74"/>
              <a:gd name="T6" fmla="*/ 29 w 72"/>
              <a:gd name="T7" fmla="*/ 10 h 74"/>
              <a:gd name="T8" fmla="*/ 65 w 72"/>
              <a:gd name="T9" fmla="*/ 10 h 74"/>
              <a:gd name="T10" fmla="*/ 72 w 72"/>
              <a:gd name="T11" fmla="*/ 28 h 74"/>
              <a:gd name="T12" fmla="*/ 65 w 72"/>
              <a:gd name="T13" fmla="*/ 4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2" h="74">
                <a:moveTo>
                  <a:pt x="65" y="46"/>
                </a:moveTo>
                <a:cubicBezTo>
                  <a:pt x="36" y="74"/>
                  <a:pt x="36" y="74"/>
                  <a:pt x="36" y="74"/>
                </a:cubicBezTo>
                <a:cubicBezTo>
                  <a:pt x="0" y="38"/>
                  <a:pt x="0" y="38"/>
                  <a:pt x="0" y="38"/>
                </a:cubicBezTo>
                <a:cubicBezTo>
                  <a:pt x="29" y="10"/>
                  <a:pt x="29" y="10"/>
                  <a:pt x="29" y="10"/>
                </a:cubicBezTo>
                <a:cubicBezTo>
                  <a:pt x="39" y="0"/>
                  <a:pt x="55" y="0"/>
                  <a:pt x="65" y="10"/>
                </a:cubicBezTo>
                <a:cubicBezTo>
                  <a:pt x="70" y="15"/>
                  <a:pt x="72" y="21"/>
                  <a:pt x="72" y="28"/>
                </a:cubicBezTo>
                <a:cubicBezTo>
                  <a:pt x="72" y="34"/>
                  <a:pt x="70" y="41"/>
                  <a:pt x="65" y="4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" name="Freeform 117"/>
          <p:cNvSpPr>
            <a:spLocks noEditPoints="1"/>
          </p:cNvSpPr>
          <p:nvPr/>
        </p:nvSpPr>
        <p:spPr bwMode="auto">
          <a:xfrm>
            <a:off x="1920558" y="3210242"/>
            <a:ext cx="292100" cy="288925"/>
          </a:xfrm>
          <a:custGeom>
            <a:avLst/>
            <a:gdLst>
              <a:gd name="T0" fmla="*/ 39 w 78"/>
              <a:gd name="T1" fmla="*/ 77 h 77"/>
              <a:gd name="T2" fmla="*/ 37 w 78"/>
              <a:gd name="T3" fmla="*/ 76 h 77"/>
              <a:gd name="T4" fmla="*/ 1 w 78"/>
              <a:gd name="T5" fmla="*/ 40 h 77"/>
              <a:gd name="T6" fmla="*/ 1 w 78"/>
              <a:gd name="T7" fmla="*/ 37 h 77"/>
              <a:gd name="T8" fmla="*/ 30 w 78"/>
              <a:gd name="T9" fmla="*/ 8 h 77"/>
              <a:gd name="T10" fmla="*/ 50 w 78"/>
              <a:gd name="T11" fmla="*/ 0 h 77"/>
              <a:gd name="T12" fmla="*/ 69 w 78"/>
              <a:gd name="T13" fmla="*/ 8 h 77"/>
              <a:gd name="T14" fmla="*/ 78 w 78"/>
              <a:gd name="T15" fmla="*/ 28 h 77"/>
              <a:gd name="T16" fmla="*/ 69 w 78"/>
              <a:gd name="T17" fmla="*/ 48 h 77"/>
              <a:gd name="T18" fmla="*/ 41 w 78"/>
              <a:gd name="T19" fmla="*/ 76 h 77"/>
              <a:gd name="T20" fmla="*/ 39 w 78"/>
              <a:gd name="T21" fmla="*/ 77 h 77"/>
              <a:gd name="T22" fmla="*/ 7 w 78"/>
              <a:gd name="T23" fmla="*/ 38 h 77"/>
              <a:gd name="T24" fmla="*/ 39 w 78"/>
              <a:gd name="T25" fmla="*/ 71 h 77"/>
              <a:gd name="T26" fmla="*/ 66 w 78"/>
              <a:gd name="T27" fmla="*/ 44 h 77"/>
              <a:gd name="T28" fmla="*/ 72 w 78"/>
              <a:gd name="T29" fmla="*/ 28 h 77"/>
              <a:gd name="T30" fmla="*/ 66 w 78"/>
              <a:gd name="T31" fmla="*/ 12 h 77"/>
              <a:gd name="T32" fmla="*/ 50 w 78"/>
              <a:gd name="T33" fmla="*/ 5 h 77"/>
              <a:gd name="T34" fmla="*/ 34 w 78"/>
              <a:gd name="T35" fmla="*/ 12 h 77"/>
              <a:gd name="T36" fmla="*/ 7 w 78"/>
              <a:gd name="T37" fmla="*/ 38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8" h="77">
                <a:moveTo>
                  <a:pt x="39" y="77"/>
                </a:moveTo>
                <a:cubicBezTo>
                  <a:pt x="38" y="77"/>
                  <a:pt x="38" y="77"/>
                  <a:pt x="37" y="76"/>
                </a:cubicBezTo>
                <a:cubicBezTo>
                  <a:pt x="1" y="40"/>
                  <a:pt x="1" y="40"/>
                  <a:pt x="1" y="40"/>
                </a:cubicBezTo>
                <a:cubicBezTo>
                  <a:pt x="0" y="39"/>
                  <a:pt x="0" y="38"/>
                  <a:pt x="1" y="37"/>
                </a:cubicBezTo>
                <a:cubicBezTo>
                  <a:pt x="30" y="8"/>
                  <a:pt x="30" y="8"/>
                  <a:pt x="30" y="8"/>
                </a:cubicBezTo>
                <a:cubicBezTo>
                  <a:pt x="35" y="3"/>
                  <a:pt x="42" y="0"/>
                  <a:pt x="50" y="0"/>
                </a:cubicBezTo>
                <a:cubicBezTo>
                  <a:pt x="57" y="0"/>
                  <a:pt x="64" y="3"/>
                  <a:pt x="69" y="8"/>
                </a:cubicBezTo>
                <a:cubicBezTo>
                  <a:pt x="75" y="13"/>
                  <a:pt x="78" y="20"/>
                  <a:pt x="78" y="28"/>
                </a:cubicBezTo>
                <a:cubicBezTo>
                  <a:pt x="78" y="35"/>
                  <a:pt x="75" y="42"/>
                  <a:pt x="69" y="48"/>
                </a:cubicBezTo>
                <a:cubicBezTo>
                  <a:pt x="41" y="76"/>
                  <a:pt x="41" y="76"/>
                  <a:pt x="41" y="76"/>
                </a:cubicBezTo>
                <a:cubicBezTo>
                  <a:pt x="40" y="77"/>
                  <a:pt x="40" y="77"/>
                  <a:pt x="39" y="77"/>
                </a:cubicBezTo>
                <a:close/>
                <a:moveTo>
                  <a:pt x="7" y="38"/>
                </a:moveTo>
                <a:cubicBezTo>
                  <a:pt x="39" y="71"/>
                  <a:pt x="39" y="71"/>
                  <a:pt x="39" y="71"/>
                </a:cubicBezTo>
                <a:cubicBezTo>
                  <a:pt x="66" y="44"/>
                  <a:pt x="66" y="44"/>
                  <a:pt x="66" y="44"/>
                </a:cubicBezTo>
                <a:cubicBezTo>
                  <a:pt x="70" y="40"/>
                  <a:pt x="72" y="34"/>
                  <a:pt x="72" y="28"/>
                </a:cubicBezTo>
                <a:cubicBezTo>
                  <a:pt x="72" y="22"/>
                  <a:pt x="70" y="16"/>
                  <a:pt x="66" y="12"/>
                </a:cubicBezTo>
                <a:cubicBezTo>
                  <a:pt x="62" y="7"/>
                  <a:pt x="56" y="5"/>
                  <a:pt x="50" y="5"/>
                </a:cubicBezTo>
                <a:cubicBezTo>
                  <a:pt x="44" y="5"/>
                  <a:pt x="38" y="7"/>
                  <a:pt x="34" y="12"/>
                </a:cubicBezTo>
                <a:lnTo>
                  <a:pt x="7" y="38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Freeform 118"/>
          <p:cNvSpPr>
            <a:spLocks/>
          </p:cNvSpPr>
          <p:nvPr/>
        </p:nvSpPr>
        <p:spPr bwMode="auto">
          <a:xfrm>
            <a:off x="2201546" y="3014980"/>
            <a:ext cx="101600" cy="101600"/>
          </a:xfrm>
          <a:custGeom>
            <a:avLst/>
            <a:gdLst>
              <a:gd name="T0" fmla="*/ 31 w 64"/>
              <a:gd name="T1" fmla="*/ 64 h 64"/>
              <a:gd name="T2" fmla="*/ 0 w 64"/>
              <a:gd name="T3" fmla="*/ 33 h 64"/>
              <a:gd name="T4" fmla="*/ 31 w 64"/>
              <a:gd name="T5" fmla="*/ 0 h 64"/>
              <a:gd name="T6" fmla="*/ 64 w 64"/>
              <a:gd name="T7" fmla="*/ 33 h 64"/>
              <a:gd name="T8" fmla="*/ 31 w 64"/>
              <a:gd name="T9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64">
                <a:moveTo>
                  <a:pt x="31" y="64"/>
                </a:moveTo>
                <a:lnTo>
                  <a:pt x="0" y="33"/>
                </a:lnTo>
                <a:lnTo>
                  <a:pt x="31" y="0"/>
                </a:lnTo>
                <a:lnTo>
                  <a:pt x="64" y="33"/>
                </a:lnTo>
                <a:lnTo>
                  <a:pt x="31" y="64"/>
                </a:lnTo>
                <a:close/>
              </a:path>
            </a:pathLst>
          </a:custGeom>
          <a:solidFill>
            <a:srgbClr val="6065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Freeform 119"/>
          <p:cNvSpPr>
            <a:spLocks noEditPoints="1"/>
          </p:cNvSpPr>
          <p:nvPr/>
        </p:nvSpPr>
        <p:spPr bwMode="auto">
          <a:xfrm>
            <a:off x="2190433" y="3003867"/>
            <a:ext cx="123825" cy="123825"/>
          </a:xfrm>
          <a:custGeom>
            <a:avLst/>
            <a:gdLst>
              <a:gd name="T0" fmla="*/ 16 w 33"/>
              <a:gd name="T1" fmla="*/ 33 h 33"/>
              <a:gd name="T2" fmla="*/ 15 w 33"/>
              <a:gd name="T3" fmla="*/ 32 h 33"/>
              <a:gd name="T4" fmla="*/ 1 w 33"/>
              <a:gd name="T5" fmla="*/ 18 h 33"/>
              <a:gd name="T6" fmla="*/ 0 w 33"/>
              <a:gd name="T7" fmla="*/ 17 h 33"/>
              <a:gd name="T8" fmla="*/ 1 w 33"/>
              <a:gd name="T9" fmla="*/ 15 h 33"/>
              <a:gd name="T10" fmla="*/ 15 w 33"/>
              <a:gd name="T11" fmla="*/ 1 h 33"/>
              <a:gd name="T12" fmla="*/ 18 w 33"/>
              <a:gd name="T13" fmla="*/ 1 h 33"/>
              <a:gd name="T14" fmla="*/ 32 w 33"/>
              <a:gd name="T15" fmla="*/ 15 h 33"/>
              <a:gd name="T16" fmla="*/ 32 w 33"/>
              <a:gd name="T17" fmla="*/ 18 h 33"/>
              <a:gd name="T18" fmla="*/ 18 w 33"/>
              <a:gd name="T19" fmla="*/ 32 h 33"/>
              <a:gd name="T20" fmla="*/ 16 w 33"/>
              <a:gd name="T21" fmla="*/ 33 h 33"/>
              <a:gd name="T22" fmla="*/ 6 w 33"/>
              <a:gd name="T23" fmla="*/ 17 h 33"/>
              <a:gd name="T24" fmla="*/ 16 w 33"/>
              <a:gd name="T25" fmla="*/ 27 h 33"/>
              <a:gd name="T26" fmla="*/ 27 w 33"/>
              <a:gd name="T27" fmla="*/ 17 h 33"/>
              <a:gd name="T28" fmla="*/ 16 w 33"/>
              <a:gd name="T29" fmla="*/ 6 h 33"/>
              <a:gd name="T30" fmla="*/ 6 w 33"/>
              <a:gd name="T31" fmla="*/ 17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3" h="33">
                <a:moveTo>
                  <a:pt x="16" y="33"/>
                </a:moveTo>
                <a:cubicBezTo>
                  <a:pt x="16" y="33"/>
                  <a:pt x="15" y="33"/>
                  <a:pt x="15" y="32"/>
                </a:cubicBezTo>
                <a:cubicBezTo>
                  <a:pt x="1" y="18"/>
                  <a:pt x="1" y="18"/>
                  <a:pt x="1" y="18"/>
                </a:cubicBezTo>
                <a:cubicBezTo>
                  <a:pt x="0" y="18"/>
                  <a:pt x="0" y="17"/>
                  <a:pt x="0" y="17"/>
                </a:cubicBezTo>
                <a:cubicBezTo>
                  <a:pt x="0" y="16"/>
                  <a:pt x="0" y="15"/>
                  <a:pt x="1" y="15"/>
                </a:cubicBezTo>
                <a:cubicBezTo>
                  <a:pt x="15" y="1"/>
                  <a:pt x="15" y="1"/>
                  <a:pt x="15" y="1"/>
                </a:cubicBezTo>
                <a:cubicBezTo>
                  <a:pt x="16" y="0"/>
                  <a:pt x="17" y="0"/>
                  <a:pt x="18" y="1"/>
                </a:cubicBezTo>
                <a:cubicBezTo>
                  <a:pt x="32" y="15"/>
                  <a:pt x="32" y="15"/>
                  <a:pt x="32" y="15"/>
                </a:cubicBezTo>
                <a:cubicBezTo>
                  <a:pt x="33" y="16"/>
                  <a:pt x="33" y="17"/>
                  <a:pt x="32" y="18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3"/>
                  <a:pt x="17" y="33"/>
                  <a:pt x="16" y="33"/>
                </a:cubicBezTo>
                <a:close/>
                <a:moveTo>
                  <a:pt x="6" y="17"/>
                </a:moveTo>
                <a:cubicBezTo>
                  <a:pt x="16" y="27"/>
                  <a:pt x="16" y="27"/>
                  <a:pt x="16" y="27"/>
                </a:cubicBezTo>
                <a:cubicBezTo>
                  <a:pt x="27" y="17"/>
                  <a:pt x="27" y="17"/>
                  <a:pt x="27" y="17"/>
                </a:cubicBezTo>
                <a:cubicBezTo>
                  <a:pt x="16" y="6"/>
                  <a:pt x="16" y="6"/>
                  <a:pt x="16" y="6"/>
                </a:cubicBezTo>
                <a:lnTo>
                  <a:pt x="6" y="17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Freeform 120"/>
          <p:cNvSpPr>
            <a:spLocks/>
          </p:cNvSpPr>
          <p:nvPr/>
        </p:nvSpPr>
        <p:spPr bwMode="auto">
          <a:xfrm>
            <a:off x="2303146" y="3116580"/>
            <a:ext cx="104775" cy="104775"/>
          </a:xfrm>
          <a:custGeom>
            <a:avLst/>
            <a:gdLst>
              <a:gd name="T0" fmla="*/ 33 w 66"/>
              <a:gd name="T1" fmla="*/ 66 h 66"/>
              <a:gd name="T2" fmla="*/ 0 w 66"/>
              <a:gd name="T3" fmla="*/ 33 h 66"/>
              <a:gd name="T4" fmla="*/ 33 w 66"/>
              <a:gd name="T5" fmla="*/ 0 h 66"/>
              <a:gd name="T6" fmla="*/ 66 w 66"/>
              <a:gd name="T7" fmla="*/ 33 h 66"/>
              <a:gd name="T8" fmla="*/ 33 w 66"/>
              <a:gd name="T9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66">
                <a:moveTo>
                  <a:pt x="33" y="66"/>
                </a:moveTo>
                <a:lnTo>
                  <a:pt x="0" y="33"/>
                </a:lnTo>
                <a:lnTo>
                  <a:pt x="33" y="0"/>
                </a:lnTo>
                <a:lnTo>
                  <a:pt x="66" y="33"/>
                </a:lnTo>
                <a:lnTo>
                  <a:pt x="33" y="66"/>
                </a:lnTo>
                <a:close/>
              </a:path>
            </a:pathLst>
          </a:custGeom>
          <a:solidFill>
            <a:srgbClr val="6065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Freeform 121"/>
          <p:cNvSpPr>
            <a:spLocks noEditPoints="1"/>
          </p:cNvSpPr>
          <p:nvPr/>
        </p:nvSpPr>
        <p:spPr bwMode="auto">
          <a:xfrm>
            <a:off x="2292033" y="3105467"/>
            <a:ext cx="123825" cy="123825"/>
          </a:xfrm>
          <a:custGeom>
            <a:avLst/>
            <a:gdLst>
              <a:gd name="T0" fmla="*/ 17 w 33"/>
              <a:gd name="T1" fmla="*/ 33 h 33"/>
              <a:gd name="T2" fmla="*/ 15 w 33"/>
              <a:gd name="T3" fmla="*/ 33 h 33"/>
              <a:gd name="T4" fmla="*/ 1 w 33"/>
              <a:gd name="T5" fmla="*/ 19 h 33"/>
              <a:gd name="T6" fmla="*/ 0 w 33"/>
              <a:gd name="T7" fmla="*/ 17 h 33"/>
              <a:gd name="T8" fmla="*/ 1 w 33"/>
              <a:gd name="T9" fmla="*/ 15 h 33"/>
              <a:gd name="T10" fmla="*/ 15 w 33"/>
              <a:gd name="T11" fmla="*/ 1 h 33"/>
              <a:gd name="T12" fmla="*/ 19 w 33"/>
              <a:gd name="T13" fmla="*/ 1 h 33"/>
              <a:gd name="T14" fmla="*/ 32 w 33"/>
              <a:gd name="T15" fmla="*/ 15 h 33"/>
              <a:gd name="T16" fmla="*/ 33 w 33"/>
              <a:gd name="T17" fmla="*/ 17 h 33"/>
              <a:gd name="T18" fmla="*/ 32 w 33"/>
              <a:gd name="T19" fmla="*/ 19 h 33"/>
              <a:gd name="T20" fmla="*/ 19 w 33"/>
              <a:gd name="T21" fmla="*/ 33 h 33"/>
              <a:gd name="T22" fmla="*/ 17 w 33"/>
              <a:gd name="T23" fmla="*/ 33 h 33"/>
              <a:gd name="T24" fmla="*/ 7 w 33"/>
              <a:gd name="T25" fmla="*/ 17 h 33"/>
              <a:gd name="T26" fmla="*/ 17 w 33"/>
              <a:gd name="T27" fmla="*/ 27 h 33"/>
              <a:gd name="T28" fmla="*/ 27 w 33"/>
              <a:gd name="T29" fmla="*/ 17 h 33"/>
              <a:gd name="T30" fmla="*/ 17 w 33"/>
              <a:gd name="T31" fmla="*/ 7 h 33"/>
              <a:gd name="T32" fmla="*/ 7 w 33"/>
              <a:gd name="T33" fmla="*/ 17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3" h="33">
                <a:moveTo>
                  <a:pt x="17" y="33"/>
                </a:moveTo>
                <a:cubicBezTo>
                  <a:pt x="16" y="33"/>
                  <a:pt x="15" y="33"/>
                  <a:pt x="15" y="33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8"/>
                  <a:pt x="0" y="18"/>
                  <a:pt x="0" y="17"/>
                </a:cubicBezTo>
                <a:cubicBezTo>
                  <a:pt x="0" y="16"/>
                  <a:pt x="1" y="16"/>
                  <a:pt x="1" y="15"/>
                </a:cubicBezTo>
                <a:cubicBezTo>
                  <a:pt x="15" y="1"/>
                  <a:pt x="15" y="1"/>
                  <a:pt x="15" y="1"/>
                </a:cubicBezTo>
                <a:cubicBezTo>
                  <a:pt x="16" y="0"/>
                  <a:pt x="18" y="0"/>
                  <a:pt x="19" y="1"/>
                </a:cubicBezTo>
                <a:cubicBezTo>
                  <a:pt x="32" y="15"/>
                  <a:pt x="32" y="15"/>
                  <a:pt x="32" y="15"/>
                </a:cubicBezTo>
                <a:cubicBezTo>
                  <a:pt x="33" y="16"/>
                  <a:pt x="33" y="16"/>
                  <a:pt x="33" y="17"/>
                </a:cubicBezTo>
                <a:cubicBezTo>
                  <a:pt x="33" y="18"/>
                  <a:pt x="33" y="18"/>
                  <a:pt x="32" y="19"/>
                </a:cubicBezTo>
                <a:cubicBezTo>
                  <a:pt x="19" y="33"/>
                  <a:pt x="19" y="33"/>
                  <a:pt x="19" y="33"/>
                </a:cubicBezTo>
                <a:cubicBezTo>
                  <a:pt x="18" y="33"/>
                  <a:pt x="17" y="33"/>
                  <a:pt x="17" y="33"/>
                </a:cubicBezTo>
                <a:close/>
                <a:moveTo>
                  <a:pt x="7" y="17"/>
                </a:moveTo>
                <a:cubicBezTo>
                  <a:pt x="17" y="27"/>
                  <a:pt x="17" y="27"/>
                  <a:pt x="17" y="27"/>
                </a:cubicBezTo>
                <a:cubicBezTo>
                  <a:pt x="27" y="17"/>
                  <a:pt x="27" y="17"/>
                  <a:pt x="27" y="17"/>
                </a:cubicBezTo>
                <a:cubicBezTo>
                  <a:pt x="17" y="7"/>
                  <a:pt x="17" y="7"/>
                  <a:pt x="17" y="7"/>
                </a:cubicBezTo>
                <a:lnTo>
                  <a:pt x="7" y="17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Freeform 122"/>
          <p:cNvSpPr>
            <a:spLocks/>
          </p:cNvSpPr>
          <p:nvPr/>
        </p:nvSpPr>
        <p:spPr bwMode="auto">
          <a:xfrm>
            <a:off x="3122296" y="2849880"/>
            <a:ext cx="1127125" cy="1069975"/>
          </a:xfrm>
          <a:custGeom>
            <a:avLst/>
            <a:gdLst>
              <a:gd name="T0" fmla="*/ 300 w 300"/>
              <a:gd name="T1" fmla="*/ 219 h 285"/>
              <a:gd name="T2" fmla="*/ 234 w 300"/>
              <a:gd name="T3" fmla="*/ 285 h 285"/>
              <a:gd name="T4" fmla="*/ 173 w 300"/>
              <a:gd name="T5" fmla="*/ 224 h 285"/>
              <a:gd name="T6" fmla="*/ 164 w 300"/>
              <a:gd name="T7" fmla="*/ 215 h 285"/>
              <a:gd name="T8" fmla="*/ 157 w 300"/>
              <a:gd name="T9" fmla="*/ 215 h 285"/>
              <a:gd name="T10" fmla="*/ 147 w 300"/>
              <a:gd name="T11" fmla="*/ 212 h 285"/>
              <a:gd name="T12" fmla="*/ 91 w 300"/>
              <a:gd name="T13" fmla="*/ 196 h 285"/>
              <a:gd name="T14" fmla="*/ 88 w 300"/>
              <a:gd name="T15" fmla="*/ 195 h 285"/>
              <a:gd name="T16" fmla="*/ 85 w 300"/>
              <a:gd name="T17" fmla="*/ 193 h 285"/>
              <a:gd name="T18" fmla="*/ 41 w 300"/>
              <a:gd name="T19" fmla="*/ 163 h 285"/>
              <a:gd name="T20" fmla="*/ 37 w 300"/>
              <a:gd name="T21" fmla="*/ 142 h 285"/>
              <a:gd name="T22" fmla="*/ 40 w 300"/>
              <a:gd name="T23" fmla="*/ 139 h 285"/>
              <a:gd name="T24" fmla="*/ 58 w 300"/>
              <a:gd name="T25" fmla="*/ 138 h 285"/>
              <a:gd name="T26" fmla="*/ 96 w 300"/>
              <a:gd name="T27" fmla="*/ 164 h 285"/>
              <a:gd name="T28" fmla="*/ 89 w 300"/>
              <a:gd name="T29" fmla="*/ 157 h 285"/>
              <a:gd name="T30" fmla="*/ 88 w 300"/>
              <a:gd name="T31" fmla="*/ 156 h 285"/>
              <a:gd name="T32" fmla="*/ 5 w 300"/>
              <a:gd name="T33" fmla="*/ 73 h 285"/>
              <a:gd name="T34" fmla="*/ 5 w 300"/>
              <a:gd name="T35" fmla="*/ 54 h 285"/>
              <a:gd name="T36" fmla="*/ 14 w 300"/>
              <a:gd name="T37" fmla="*/ 50 h 285"/>
              <a:gd name="T38" fmla="*/ 23 w 300"/>
              <a:gd name="T39" fmla="*/ 54 h 285"/>
              <a:gd name="T40" fmla="*/ 82 w 300"/>
              <a:gd name="T41" fmla="*/ 113 h 285"/>
              <a:gd name="T42" fmla="*/ 84 w 300"/>
              <a:gd name="T43" fmla="*/ 110 h 285"/>
              <a:gd name="T44" fmla="*/ 12 w 300"/>
              <a:gd name="T45" fmla="*/ 38 h 285"/>
              <a:gd name="T46" fmla="*/ 12 w 300"/>
              <a:gd name="T47" fmla="*/ 19 h 285"/>
              <a:gd name="T48" fmla="*/ 21 w 300"/>
              <a:gd name="T49" fmla="*/ 15 h 285"/>
              <a:gd name="T50" fmla="*/ 30 w 300"/>
              <a:gd name="T51" fmla="*/ 19 h 285"/>
              <a:gd name="T52" fmla="*/ 102 w 300"/>
              <a:gd name="T53" fmla="*/ 90 h 285"/>
              <a:gd name="T54" fmla="*/ 104 w 300"/>
              <a:gd name="T55" fmla="*/ 88 h 285"/>
              <a:gd name="T56" fmla="*/ 42 w 300"/>
              <a:gd name="T57" fmla="*/ 26 h 285"/>
              <a:gd name="T58" fmla="*/ 42 w 300"/>
              <a:gd name="T59" fmla="*/ 7 h 285"/>
              <a:gd name="T60" fmla="*/ 52 w 300"/>
              <a:gd name="T61" fmla="*/ 3 h 285"/>
              <a:gd name="T62" fmla="*/ 61 w 300"/>
              <a:gd name="T63" fmla="*/ 7 h 285"/>
              <a:gd name="T64" fmla="*/ 124 w 300"/>
              <a:gd name="T65" fmla="*/ 70 h 285"/>
              <a:gd name="T66" fmla="*/ 127 w 300"/>
              <a:gd name="T67" fmla="*/ 68 h 285"/>
              <a:gd name="T68" fmla="*/ 81 w 300"/>
              <a:gd name="T69" fmla="*/ 23 h 285"/>
              <a:gd name="T70" fmla="*/ 81 w 300"/>
              <a:gd name="T71" fmla="*/ 4 h 285"/>
              <a:gd name="T72" fmla="*/ 90 w 300"/>
              <a:gd name="T73" fmla="*/ 0 h 285"/>
              <a:gd name="T74" fmla="*/ 100 w 300"/>
              <a:gd name="T75" fmla="*/ 4 h 285"/>
              <a:gd name="T76" fmla="*/ 169 w 300"/>
              <a:gd name="T77" fmla="*/ 74 h 285"/>
              <a:gd name="T78" fmla="*/ 170 w 300"/>
              <a:gd name="T79" fmla="*/ 74 h 285"/>
              <a:gd name="T80" fmla="*/ 184 w 300"/>
              <a:gd name="T81" fmla="*/ 88 h 285"/>
              <a:gd name="T82" fmla="*/ 219 w 300"/>
              <a:gd name="T83" fmla="*/ 124 h 285"/>
              <a:gd name="T84" fmla="*/ 229 w 300"/>
              <a:gd name="T85" fmla="*/ 148 h 285"/>
              <a:gd name="T86" fmla="*/ 279 w 300"/>
              <a:gd name="T87" fmla="*/ 198 h 285"/>
              <a:gd name="T88" fmla="*/ 300 w 300"/>
              <a:gd name="T89" fmla="*/ 219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00" h="285">
                <a:moveTo>
                  <a:pt x="300" y="219"/>
                </a:moveTo>
                <a:cubicBezTo>
                  <a:pt x="234" y="285"/>
                  <a:pt x="234" y="285"/>
                  <a:pt x="234" y="285"/>
                </a:cubicBezTo>
                <a:cubicBezTo>
                  <a:pt x="173" y="224"/>
                  <a:pt x="173" y="224"/>
                  <a:pt x="173" y="224"/>
                </a:cubicBezTo>
                <a:cubicBezTo>
                  <a:pt x="164" y="215"/>
                  <a:pt x="164" y="215"/>
                  <a:pt x="164" y="215"/>
                </a:cubicBezTo>
                <a:cubicBezTo>
                  <a:pt x="162" y="215"/>
                  <a:pt x="160" y="215"/>
                  <a:pt x="157" y="215"/>
                </a:cubicBezTo>
                <a:cubicBezTo>
                  <a:pt x="147" y="212"/>
                  <a:pt x="147" y="212"/>
                  <a:pt x="147" y="212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0" y="196"/>
                  <a:pt x="89" y="196"/>
                  <a:pt x="88" y="195"/>
                </a:cubicBezTo>
                <a:cubicBezTo>
                  <a:pt x="85" y="193"/>
                  <a:pt x="85" y="193"/>
                  <a:pt x="85" y="193"/>
                </a:cubicBezTo>
                <a:cubicBezTo>
                  <a:pt x="41" y="163"/>
                  <a:pt x="41" y="163"/>
                  <a:pt x="41" y="163"/>
                </a:cubicBezTo>
                <a:cubicBezTo>
                  <a:pt x="34" y="158"/>
                  <a:pt x="32" y="149"/>
                  <a:pt x="37" y="142"/>
                </a:cubicBezTo>
                <a:cubicBezTo>
                  <a:pt x="38" y="141"/>
                  <a:pt x="39" y="140"/>
                  <a:pt x="40" y="139"/>
                </a:cubicBezTo>
                <a:cubicBezTo>
                  <a:pt x="45" y="135"/>
                  <a:pt x="52" y="134"/>
                  <a:pt x="58" y="138"/>
                </a:cubicBezTo>
                <a:cubicBezTo>
                  <a:pt x="96" y="164"/>
                  <a:pt x="96" y="164"/>
                  <a:pt x="96" y="164"/>
                </a:cubicBezTo>
                <a:cubicBezTo>
                  <a:pt x="89" y="157"/>
                  <a:pt x="89" y="157"/>
                  <a:pt x="89" y="157"/>
                </a:cubicBezTo>
                <a:cubicBezTo>
                  <a:pt x="88" y="156"/>
                  <a:pt x="88" y="156"/>
                  <a:pt x="88" y="156"/>
                </a:cubicBezTo>
                <a:cubicBezTo>
                  <a:pt x="5" y="73"/>
                  <a:pt x="5" y="73"/>
                  <a:pt x="5" y="73"/>
                </a:cubicBezTo>
                <a:cubicBezTo>
                  <a:pt x="0" y="68"/>
                  <a:pt x="0" y="59"/>
                  <a:pt x="5" y="54"/>
                </a:cubicBezTo>
                <a:cubicBezTo>
                  <a:pt x="7" y="52"/>
                  <a:pt x="11" y="50"/>
                  <a:pt x="14" y="50"/>
                </a:cubicBezTo>
                <a:cubicBezTo>
                  <a:pt x="18" y="50"/>
                  <a:pt x="21" y="52"/>
                  <a:pt x="23" y="54"/>
                </a:cubicBezTo>
                <a:cubicBezTo>
                  <a:pt x="82" y="113"/>
                  <a:pt x="82" y="113"/>
                  <a:pt x="82" y="113"/>
                </a:cubicBezTo>
                <a:cubicBezTo>
                  <a:pt x="83" y="112"/>
                  <a:pt x="83" y="111"/>
                  <a:pt x="84" y="110"/>
                </a:cubicBezTo>
                <a:cubicBezTo>
                  <a:pt x="12" y="38"/>
                  <a:pt x="12" y="38"/>
                  <a:pt x="12" y="38"/>
                </a:cubicBezTo>
                <a:cubicBezTo>
                  <a:pt x="7" y="32"/>
                  <a:pt x="7" y="24"/>
                  <a:pt x="12" y="19"/>
                </a:cubicBezTo>
                <a:cubicBezTo>
                  <a:pt x="15" y="17"/>
                  <a:pt x="18" y="15"/>
                  <a:pt x="21" y="15"/>
                </a:cubicBezTo>
                <a:cubicBezTo>
                  <a:pt x="25" y="15"/>
                  <a:pt x="28" y="17"/>
                  <a:pt x="30" y="19"/>
                </a:cubicBezTo>
                <a:cubicBezTo>
                  <a:pt x="102" y="90"/>
                  <a:pt x="102" y="90"/>
                  <a:pt x="102" y="90"/>
                </a:cubicBezTo>
                <a:cubicBezTo>
                  <a:pt x="104" y="88"/>
                  <a:pt x="104" y="88"/>
                  <a:pt x="104" y="88"/>
                </a:cubicBezTo>
                <a:cubicBezTo>
                  <a:pt x="42" y="26"/>
                  <a:pt x="42" y="26"/>
                  <a:pt x="42" y="26"/>
                </a:cubicBezTo>
                <a:cubicBezTo>
                  <a:pt x="37" y="21"/>
                  <a:pt x="37" y="12"/>
                  <a:pt x="42" y="7"/>
                </a:cubicBezTo>
                <a:cubicBezTo>
                  <a:pt x="45" y="5"/>
                  <a:pt x="48" y="3"/>
                  <a:pt x="52" y="3"/>
                </a:cubicBezTo>
                <a:cubicBezTo>
                  <a:pt x="55" y="3"/>
                  <a:pt x="58" y="5"/>
                  <a:pt x="61" y="7"/>
                </a:cubicBezTo>
                <a:cubicBezTo>
                  <a:pt x="124" y="70"/>
                  <a:pt x="124" y="70"/>
                  <a:pt x="124" y="70"/>
                </a:cubicBezTo>
                <a:cubicBezTo>
                  <a:pt x="125" y="69"/>
                  <a:pt x="126" y="69"/>
                  <a:pt x="127" y="68"/>
                </a:cubicBezTo>
                <a:cubicBezTo>
                  <a:pt x="81" y="23"/>
                  <a:pt x="81" y="23"/>
                  <a:pt x="81" y="23"/>
                </a:cubicBezTo>
                <a:cubicBezTo>
                  <a:pt x="76" y="18"/>
                  <a:pt x="76" y="9"/>
                  <a:pt x="81" y="4"/>
                </a:cubicBezTo>
                <a:cubicBezTo>
                  <a:pt x="84" y="2"/>
                  <a:pt x="87" y="0"/>
                  <a:pt x="90" y="0"/>
                </a:cubicBezTo>
                <a:cubicBezTo>
                  <a:pt x="94" y="0"/>
                  <a:pt x="97" y="2"/>
                  <a:pt x="100" y="4"/>
                </a:cubicBezTo>
                <a:cubicBezTo>
                  <a:pt x="169" y="74"/>
                  <a:pt x="169" y="74"/>
                  <a:pt x="169" y="74"/>
                </a:cubicBezTo>
                <a:cubicBezTo>
                  <a:pt x="170" y="74"/>
                  <a:pt x="170" y="74"/>
                  <a:pt x="170" y="74"/>
                </a:cubicBezTo>
                <a:cubicBezTo>
                  <a:pt x="184" y="88"/>
                  <a:pt x="184" y="88"/>
                  <a:pt x="184" y="88"/>
                </a:cubicBezTo>
                <a:cubicBezTo>
                  <a:pt x="219" y="124"/>
                  <a:pt x="219" y="124"/>
                  <a:pt x="219" y="124"/>
                </a:cubicBezTo>
                <a:cubicBezTo>
                  <a:pt x="226" y="130"/>
                  <a:pt x="229" y="139"/>
                  <a:pt x="229" y="148"/>
                </a:cubicBezTo>
                <a:cubicBezTo>
                  <a:pt x="279" y="198"/>
                  <a:pt x="279" y="198"/>
                  <a:pt x="279" y="198"/>
                </a:cubicBezTo>
                <a:lnTo>
                  <a:pt x="300" y="219"/>
                </a:lnTo>
                <a:close/>
              </a:path>
            </a:pathLst>
          </a:custGeom>
          <a:solidFill>
            <a:srgbClr val="F2C4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Freeform 123"/>
          <p:cNvSpPr>
            <a:spLocks noEditPoints="1"/>
          </p:cNvSpPr>
          <p:nvPr/>
        </p:nvSpPr>
        <p:spPr bwMode="auto">
          <a:xfrm>
            <a:off x="3111183" y="2841942"/>
            <a:ext cx="1149350" cy="1085850"/>
          </a:xfrm>
          <a:custGeom>
            <a:avLst/>
            <a:gdLst>
              <a:gd name="T0" fmla="*/ 235 w 306"/>
              <a:gd name="T1" fmla="*/ 289 h 289"/>
              <a:gd name="T2" fmla="*/ 160 w 306"/>
              <a:gd name="T3" fmla="*/ 220 h 289"/>
              <a:gd name="T4" fmla="*/ 90 w 306"/>
              <a:gd name="T5" fmla="*/ 200 h 289"/>
              <a:gd name="T6" fmla="*/ 42 w 306"/>
              <a:gd name="T7" fmla="*/ 167 h 289"/>
              <a:gd name="T8" fmla="*/ 38 w 306"/>
              <a:gd name="T9" fmla="*/ 143 h 289"/>
              <a:gd name="T10" fmla="*/ 62 w 306"/>
              <a:gd name="T11" fmla="*/ 138 h 289"/>
              <a:gd name="T12" fmla="*/ 6 w 306"/>
              <a:gd name="T13" fmla="*/ 77 h 289"/>
              <a:gd name="T14" fmla="*/ 22 w 306"/>
              <a:gd name="T15" fmla="*/ 51 h 289"/>
              <a:gd name="T16" fmla="*/ 9 w 306"/>
              <a:gd name="T17" fmla="*/ 30 h 289"/>
              <a:gd name="T18" fmla="*/ 24 w 306"/>
              <a:gd name="T19" fmla="*/ 15 h 289"/>
              <a:gd name="T20" fmla="*/ 40 w 306"/>
              <a:gd name="T21" fmla="*/ 24 h 289"/>
              <a:gd name="T22" fmla="*/ 55 w 306"/>
              <a:gd name="T23" fmla="*/ 3 h 289"/>
              <a:gd name="T24" fmla="*/ 78 w 306"/>
              <a:gd name="T25" fmla="*/ 20 h 289"/>
              <a:gd name="T26" fmla="*/ 93 w 306"/>
              <a:gd name="T27" fmla="*/ 0 h 289"/>
              <a:gd name="T28" fmla="*/ 174 w 306"/>
              <a:gd name="T29" fmla="*/ 74 h 289"/>
              <a:gd name="T30" fmla="*/ 224 w 306"/>
              <a:gd name="T31" fmla="*/ 124 h 289"/>
              <a:gd name="T32" fmla="*/ 305 w 306"/>
              <a:gd name="T33" fmla="*/ 219 h 289"/>
              <a:gd name="T34" fmla="*/ 239 w 306"/>
              <a:gd name="T35" fmla="*/ 289 h 289"/>
              <a:gd name="T36" fmla="*/ 167 w 306"/>
              <a:gd name="T37" fmla="*/ 215 h 289"/>
              <a:gd name="T38" fmla="*/ 237 w 306"/>
              <a:gd name="T39" fmla="*/ 283 h 289"/>
              <a:gd name="T40" fmla="*/ 230 w 306"/>
              <a:gd name="T41" fmla="*/ 151 h 289"/>
              <a:gd name="T42" fmla="*/ 220 w 306"/>
              <a:gd name="T43" fmla="*/ 128 h 289"/>
              <a:gd name="T44" fmla="*/ 170 w 306"/>
              <a:gd name="T45" fmla="*/ 78 h 289"/>
              <a:gd name="T46" fmla="*/ 86 w 306"/>
              <a:gd name="T47" fmla="*/ 8 h 289"/>
              <a:gd name="T48" fmla="*/ 132 w 306"/>
              <a:gd name="T49" fmla="*/ 69 h 289"/>
              <a:gd name="T50" fmla="*/ 131 w 306"/>
              <a:gd name="T51" fmla="*/ 73 h 289"/>
              <a:gd name="T52" fmla="*/ 125 w 306"/>
              <a:gd name="T53" fmla="*/ 74 h 289"/>
              <a:gd name="T54" fmla="*/ 47 w 306"/>
              <a:gd name="T55" fmla="*/ 11 h 289"/>
              <a:gd name="T56" fmla="*/ 109 w 306"/>
              <a:gd name="T57" fmla="*/ 88 h 289"/>
              <a:gd name="T58" fmla="*/ 109 w 306"/>
              <a:gd name="T59" fmla="*/ 92 h 289"/>
              <a:gd name="T60" fmla="*/ 103 w 306"/>
              <a:gd name="T61" fmla="*/ 94 h 289"/>
              <a:gd name="T62" fmla="*/ 17 w 306"/>
              <a:gd name="T63" fmla="*/ 23 h 289"/>
              <a:gd name="T64" fmla="*/ 17 w 306"/>
              <a:gd name="T65" fmla="*/ 38 h 289"/>
              <a:gd name="T66" fmla="*/ 89 w 306"/>
              <a:gd name="T67" fmla="*/ 113 h 289"/>
              <a:gd name="T68" fmla="*/ 86 w 306"/>
              <a:gd name="T69" fmla="*/ 118 h 289"/>
              <a:gd name="T70" fmla="*/ 25 w 306"/>
              <a:gd name="T71" fmla="*/ 58 h 289"/>
              <a:gd name="T72" fmla="*/ 10 w 306"/>
              <a:gd name="T73" fmla="*/ 73 h 289"/>
              <a:gd name="T74" fmla="*/ 101 w 306"/>
              <a:gd name="T75" fmla="*/ 168 h 289"/>
              <a:gd name="T76" fmla="*/ 59 w 306"/>
              <a:gd name="T77" fmla="*/ 142 h 289"/>
              <a:gd name="T78" fmla="*/ 42 w 306"/>
              <a:gd name="T79" fmla="*/ 146 h 289"/>
              <a:gd name="T80" fmla="*/ 45 w 306"/>
              <a:gd name="T81" fmla="*/ 163 h 289"/>
              <a:gd name="T82" fmla="*/ 94 w 306"/>
              <a:gd name="T83" fmla="*/ 196 h 289"/>
              <a:gd name="T84" fmla="*/ 167 w 306"/>
              <a:gd name="T85" fmla="*/ 215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06" h="289">
                <a:moveTo>
                  <a:pt x="237" y="289"/>
                </a:moveTo>
                <a:cubicBezTo>
                  <a:pt x="236" y="289"/>
                  <a:pt x="235" y="289"/>
                  <a:pt x="235" y="289"/>
                </a:cubicBezTo>
                <a:cubicBezTo>
                  <a:pt x="166" y="220"/>
                  <a:pt x="166" y="220"/>
                  <a:pt x="166" y="220"/>
                </a:cubicBezTo>
                <a:cubicBezTo>
                  <a:pt x="164" y="220"/>
                  <a:pt x="162" y="220"/>
                  <a:pt x="160" y="220"/>
                </a:cubicBezTo>
                <a:cubicBezTo>
                  <a:pt x="93" y="201"/>
                  <a:pt x="93" y="201"/>
                  <a:pt x="93" y="201"/>
                </a:cubicBezTo>
                <a:cubicBezTo>
                  <a:pt x="92" y="200"/>
                  <a:pt x="91" y="200"/>
                  <a:pt x="90" y="200"/>
                </a:cubicBezTo>
                <a:cubicBezTo>
                  <a:pt x="90" y="199"/>
                  <a:pt x="90" y="199"/>
                  <a:pt x="90" y="199"/>
                </a:cubicBezTo>
                <a:cubicBezTo>
                  <a:pt x="42" y="167"/>
                  <a:pt x="42" y="167"/>
                  <a:pt x="42" y="167"/>
                </a:cubicBezTo>
                <a:cubicBezTo>
                  <a:pt x="38" y="165"/>
                  <a:pt x="36" y="161"/>
                  <a:pt x="35" y="156"/>
                </a:cubicBezTo>
                <a:cubicBezTo>
                  <a:pt x="34" y="151"/>
                  <a:pt x="35" y="147"/>
                  <a:pt x="38" y="143"/>
                </a:cubicBezTo>
                <a:cubicBezTo>
                  <a:pt x="39" y="141"/>
                  <a:pt x="40" y="140"/>
                  <a:pt x="41" y="139"/>
                </a:cubicBezTo>
                <a:cubicBezTo>
                  <a:pt x="47" y="134"/>
                  <a:pt x="56" y="134"/>
                  <a:pt x="62" y="138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6" y="77"/>
                  <a:pt x="6" y="77"/>
                  <a:pt x="6" y="77"/>
                </a:cubicBezTo>
                <a:cubicBezTo>
                  <a:pt x="0" y="71"/>
                  <a:pt x="0" y="61"/>
                  <a:pt x="6" y="54"/>
                </a:cubicBezTo>
                <a:cubicBezTo>
                  <a:pt x="10" y="50"/>
                  <a:pt x="17" y="49"/>
                  <a:pt x="22" y="51"/>
                </a:cubicBezTo>
                <a:cubicBezTo>
                  <a:pt x="13" y="41"/>
                  <a:pt x="13" y="41"/>
                  <a:pt x="13" y="41"/>
                </a:cubicBezTo>
                <a:cubicBezTo>
                  <a:pt x="10" y="38"/>
                  <a:pt x="9" y="35"/>
                  <a:pt x="9" y="30"/>
                </a:cubicBezTo>
                <a:cubicBezTo>
                  <a:pt x="9" y="26"/>
                  <a:pt x="10" y="22"/>
                  <a:pt x="13" y="19"/>
                </a:cubicBezTo>
                <a:cubicBezTo>
                  <a:pt x="16" y="16"/>
                  <a:pt x="20" y="15"/>
                  <a:pt x="24" y="15"/>
                </a:cubicBezTo>
                <a:cubicBezTo>
                  <a:pt x="28" y="15"/>
                  <a:pt x="32" y="16"/>
                  <a:pt x="35" y="19"/>
                </a:cubicBezTo>
                <a:cubicBezTo>
                  <a:pt x="40" y="24"/>
                  <a:pt x="40" y="24"/>
                  <a:pt x="40" y="24"/>
                </a:cubicBezTo>
                <a:cubicBezTo>
                  <a:pt x="38" y="18"/>
                  <a:pt x="39" y="12"/>
                  <a:pt x="44" y="7"/>
                </a:cubicBezTo>
                <a:cubicBezTo>
                  <a:pt x="46" y="4"/>
                  <a:pt x="50" y="3"/>
                  <a:pt x="55" y="3"/>
                </a:cubicBezTo>
                <a:cubicBezTo>
                  <a:pt x="59" y="3"/>
                  <a:pt x="63" y="4"/>
                  <a:pt x="66" y="7"/>
                </a:cubicBezTo>
                <a:cubicBezTo>
                  <a:pt x="78" y="20"/>
                  <a:pt x="78" y="20"/>
                  <a:pt x="78" y="20"/>
                </a:cubicBezTo>
                <a:cubicBezTo>
                  <a:pt x="77" y="15"/>
                  <a:pt x="78" y="9"/>
                  <a:pt x="82" y="4"/>
                </a:cubicBezTo>
                <a:cubicBezTo>
                  <a:pt x="85" y="1"/>
                  <a:pt x="89" y="0"/>
                  <a:pt x="93" y="0"/>
                </a:cubicBezTo>
                <a:cubicBezTo>
                  <a:pt x="98" y="0"/>
                  <a:pt x="102" y="1"/>
                  <a:pt x="104" y="4"/>
                </a:cubicBezTo>
                <a:cubicBezTo>
                  <a:pt x="174" y="74"/>
                  <a:pt x="174" y="74"/>
                  <a:pt x="174" y="74"/>
                </a:cubicBezTo>
                <a:cubicBezTo>
                  <a:pt x="174" y="74"/>
                  <a:pt x="174" y="74"/>
                  <a:pt x="174" y="74"/>
                </a:cubicBezTo>
                <a:cubicBezTo>
                  <a:pt x="224" y="124"/>
                  <a:pt x="224" y="124"/>
                  <a:pt x="224" y="124"/>
                </a:cubicBezTo>
                <a:cubicBezTo>
                  <a:pt x="230" y="130"/>
                  <a:pt x="234" y="139"/>
                  <a:pt x="235" y="148"/>
                </a:cubicBezTo>
                <a:cubicBezTo>
                  <a:pt x="305" y="219"/>
                  <a:pt x="305" y="219"/>
                  <a:pt x="305" y="219"/>
                </a:cubicBezTo>
                <a:cubicBezTo>
                  <a:pt x="306" y="220"/>
                  <a:pt x="306" y="221"/>
                  <a:pt x="305" y="222"/>
                </a:cubicBezTo>
                <a:cubicBezTo>
                  <a:pt x="239" y="289"/>
                  <a:pt x="239" y="289"/>
                  <a:pt x="239" y="289"/>
                </a:cubicBezTo>
                <a:cubicBezTo>
                  <a:pt x="238" y="289"/>
                  <a:pt x="237" y="289"/>
                  <a:pt x="237" y="289"/>
                </a:cubicBezTo>
                <a:close/>
                <a:moveTo>
                  <a:pt x="167" y="215"/>
                </a:moveTo>
                <a:cubicBezTo>
                  <a:pt x="168" y="215"/>
                  <a:pt x="169" y="215"/>
                  <a:pt x="169" y="215"/>
                </a:cubicBezTo>
                <a:cubicBezTo>
                  <a:pt x="237" y="283"/>
                  <a:pt x="237" y="283"/>
                  <a:pt x="237" y="283"/>
                </a:cubicBezTo>
                <a:cubicBezTo>
                  <a:pt x="299" y="221"/>
                  <a:pt x="299" y="221"/>
                  <a:pt x="299" y="221"/>
                </a:cubicBezTo>
                <a:cubicBezTo>
                  <a:pt x="230" y="151"/>
                  <a:pt x="230" y="151"/>
                  <a:pt x="230" y="151"/>
                </a:cubicBezTo>
                <a:cubicBezTo>
                  <a:pt x="230" y="151"/>
                  <a:pt x="229" y="150"/>
                  <a:pt x="229" y="150"/>
                </a:cubicBezTo>
                <a:cubicBezTo>
                  <a:pt x="229" y="141"/>
                  <a:pt x="226" y="133"/>
                  <a:pt x="220" y="128"/>
                </a:cubicBezTo>
                <a:cubicBezTo>
                  <a:pt x="171" y="78"/>
                  <a:pt x="171" y="78"/>
                  <a:pt x="171" y="78"/>
                </a:cubicBezTo>
                <a:cubicBezTo>
                  <a:pt x="170" y="78"/>
                  <a:pt x="170" y="78"/>
                  <a:pt x="170" y="78"/>
                </a:cubicBezTo>
                <a:cubicBezTo>
                  <a:pt x="101" y="8"/>
                  <a:pt x="101" y="8"/>
                  <a:pt x="101" y="8"/>
                </a:cubicBezTo>
                <a:cubicBezTo>
                  <a:pt x="97" y="4"/>
                  <a:pt x="90" y="4"/>
                  <a:pt x="86" y="8"/>
                </a:cubicBezTo>
                <a:cubicBezTo>
                  <a:pt x="82" y="12"/>
                  <a:pt x="82" y="19"/>
                  <a:pt x="86" y="23"/>
                </a:cubicBezTo>
                <a:cubicBezTo>
                  <a:pt x="132" y="69"/>
                  <a:pt x="132" y="69"/>
                  <a:pt x="132" y="69"/>
                </a:cubicBezTo>
                <a:cubicBezTo>
                  <a:pt x="132" y="69"/>
                  <a:pt x="132" y="70"/>
                  <a:pt x="132" y="71"/>
                </a:cubicBezTo>
                <a:cubicBezTo>
                  <a:pt x="132" y="72"/>
                  <a:pt x="132" y="72"/>
                  <a:pt x="131" y="73"/>
                </a:cubicBezTo>
                <a:cubicBezTo>
                  <a:pt x="130" y="73"/>
                  <a:pt x="129" y="74"/>
                  <a:pt x="128" y="74"/>
                </a:cubicBezTo>
                <a:cubicBezTo>
                  <a:pt x="127" y="75"/>
                  <a:pt x="126" y="75"/>
                  <a:pt x="125" y="74"/>
                </a:cubicBezTo>
                <a:cubicBezTo>
                  <a:pt x="62" y="11"/>
                  <a:pt x="62" y="11"/>
                  <a:pt x="62" y="11"/>
                </a:cubicBezTo>
                <a:cubicBezTo>
                  <a:pt x="58" y="7"/>
                  <a:pt x="51" y="7"/>
                  <a:pt x="47" y="11"/>
                </a:cubicBezTo>
                <a:cubicBezTo>
                  <a:pt x="43" y="15"/>
                  <a:pt x="43" y="22"/>
                  <a:pt x="47" y="26"/>
                </a:cubicBezTo>
                <a:cubicBezTo>
                  <a:pt x="109" y="88"/>
                  <a:pt x="109" y="88"/>
                  <a:pt x="109" y="88"/>
                </a:cubicBezTo>
                <a:cubicBezTo>
                  <a:pt x="110" y="88"/>
                  <a:pt x="110" y="89"/>
                  <a:pt x="110" y="90"/>
                </a:cubicBezTo>
                <a:cubicBezTo>
                  <a:pt x="110" y="90"/>
                  <a:pt x="110" y="91"/>
                  <a:pt x="109" y="92"/>
                </a:cubicBezTo>
                <a:cubicBezTo>
                  <a:pt x="107" y="94"/>
                  <a:pt x="107" y="94"/>
                  <a:pt x="107" y="94"/>
                </a:cubicBezTo>
                <a:cubicBezTo>
                  <a:pt x="105" y="95"/>
                  <a:pt x="104" y="95"/>
                  <a:pt x="103" y="94"/>
                </a:cubicBezTo>
                <a:cubicBezTo>
                  <a:pt x="32" y="23"/>
                  <a:pt x="32" y="23"/>
                  <a:pt x="32" y="23"/>
                </a:cubicBezTo>
                <a:cubicBezTo>
                  <a:pt x="28" y="19"/>
                  <a:pt x="21" y="19"/>
                  <a:pt x="17" y="23"/>
                </a:cubicBezTo>
                <a:cubicBezTo>
                  <a:pt x="15" y="25"/>
                  <a:pt x="14" y="28"/>
                  <a:pt x="14" y="30"/>
                </a:cubicBezTo>
                <a:cubicBezTo>
                  <a:pt x="14" y="33"/>
                  <a:pt x="15" y="36"/>
                  <a:pt x="17" y="38"/>
                </a:cubicBezTo>
                <a:cubicBezTo>
                  <a:pt x="89" y="110"/>
                  <a:pt x="89" y="110"/>
                  <a:pt x="89" y="110"/>
                </a:cubicBezTo>
                <a:cubicBezTo>
                  <a:pt x="90" y="111"/>
                  <a:pt x="90" y="112"/>
                  <a:pt x="89" y="113"/>
                </a:cubicBezTo>
                <a:cubicBezTo>
                  <a:pt x="89" y="114"/>
                  <a:pt x="88" y="115"/>
                  <a:pt x="87" y="116"/>
                </a:cubicBezTo>
                <a:cubicBezTo>
                  <a:pt x="87" y="117"/>
                  <a:pt x="86" y="117"/>
                  <a:pt x="86" y="118"/>
                </a:cubicBezTo>
                <a:cubicBezTo>
                  <a:pt x="85" y="118"/>
                  <a:pt x="84" y="117"/>
                  <a:pt x="83" y="117"/>
                </a:cubicBezTo>
                <a:cubicBezTo>
                  <a:pt x="25" y="58"/>
                  <a:pt x="25" y="58"/>
                  <a:pt x="25" y="58"/>
                </a:cubicBezTo>
                <a:cubicBezTo>
                  <a:pt x="21" y="54"/>
                  <a:pt x="14" y="54"/>
                  <a:pt x="10" y="58"/>
                </a:cubicBezTo>
                <a:cubicBezTo>
                  <a:pt x="6" y="62"/>
                  <a:pt x="6" y="69"/>
                  <a:pt x="10" y="73"/>
                </a:cubicBezTo>
                <a:cubicBezTo>
                  <a:pt x="101" y="164"/>
                  <a:pt x="101" y="164"/>
                  <a:pt x="101" y="164"/>
                </a:cubicBezTo>
                <a:cubicBezTo>
                  <a:pt x="102" y="165"/>
                  <a:pt x="102" y="167"/>
                  <a:pt x="101" y="168"/>
                </a:cubicBezTo>
                <a:cubicBezTo>
                  <a:pt x="100" y="169"/>
                  <a:pt x="99" y="169"/>
                  <a:pt x="98" y="168"/>
                </a:cubicBezTo>
                <a:cubicBezTo>
                  <a:pt x="59" y="142"/>
                  <a:pt x="59" y="142"/>
                  <a:pt x="59" y="142"/>
                </a:cubicBezTo>
                <a:cubicBezTo>
                  <a:pt x="55" y="139"/>
                  <a:pt x="48" y="139"/>
                  <a:pt x="44" y="143"/>
                </a:cubicBezTo>
                <a:cubicBezTo>
                  <a:pt x="43" y="144"/>
                  <a:pt x="43" y="145"/>
                  <a:pt x="42" y="146"/>
                </a:cubicBezTo>
                <a:cubicBezTo>
                  <a:pt x="40" y="148"/>
                  <a:pt x="39" y="152"/>
                  <a:pt x="40" y="155"/>
                </a:cubicBezTo>
                <a:cubicBezTo>
                  <a:pt x="41" y="158"/>
                  <a:pt x="43" y="161"/>
                  <a:pt x="45" y="163"/>
                </a:cubicBezTo>
                <a:cubicBezTo>
                  <a:pt x="93" y="195"/>
                  <a:pt x="93" y="195"/>
                  <a:pt x="93" y="195"/>
                </a:cubicBezTo>
                <a:cubicBezTo>
                  <a:pt x="93" y="195"/>
                  <a:pt x="94" y="195"/>
                  <a:pt x="94" y="196"/>
                </a:cubicBezTo>
                <a:cubicBezTo>
                  <a:pt x="161" y="214"/>
                  <a:pt x="161" y="214"/>
                  <a:pt x="161" y="214"/>
                </a:cubicBezTo>
                <a:cubicBezTo>
                  <a:pt x="163" y="215"/>
                  <a:pt x="165" y="215"/>
                  <a:pt x="167" y="215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Freeform 124"/>
          <p:cNvSpPr>
            <a:spLocks/>
          </p:cNvSpPr>
          <p:nvPr/>
        </p:nvSpPr>
        <p:spPr bwMode="auto">
          <a:xfrm>
            <a:off x="3795396" y="3461067"/>
            <a:ext cx="330200" cy="331788"/>
          </a:xfrm>
          <a:custGeom>
            <a:avLst/>
            <a:gdLst>
              <a:gd name="T0" fmla="*/ 85 w 88"/>
              <a:gd name="T1" fmla="*/ 47 h 88"/>
              <a:gd name="T2" fmla="*/ 47 w 88"/>
              <a:gd name="T3" fmla="*/ 85 h 88"/>
              <a:gd name="T4" fmla="*/ 40 w 88"/>
              <a:gd name="T5" fmla="*/ 85 h 88"/>
              <a:gd name="T6" fmla="*/ 5 w 88"/>
              <a:gd name="T7" fmla="*/ 50 h 88"/>
              <a:gd name="T8" fmla="*/ 2 w 88"/>
              <a:gd name="T9" fmla="*/ 48 h 88"/>
              <a:gd name="T10" fmla="*/ 2 w 88"/>
              <a:gd name="T11" fmla="*/ 47 h 88"/>
              <a:gd name="T12" fmla="*/ 2 w 88"/>
              <a:gd name="T13" fmla="*/ 40 h 88"/>
              <a:gd name="T14" fmla="*/ 12 w 88"/>
              <a:gd name="T15" fmla="*/ 30 h 88"/>
              <a:gd name="T16" fmla="*/ 40 w 88"/>
              <a:gd name="T17" fmla="*/ 2 h 88"/>
              <a:gd name="T18" fmla="*/ 47 w 88"/>
              <a:gd name="T19" fmla="*/ 1 h 88"/>
              <a:gd name="T20" fmla="*/ 47 w 88"/>
              <a:gd name="T21" fmla="*/ 2 h 88"/>
              <a:gd name="T22" fmla="*/ 85 w 88"/>
              <a:gd name="T23" fmla="*/ 40 h 88"/>
              <a:gd name="T24" fmla="*/ 85 w 88"/>
              <a:gd name="T25" fmla="*/ 4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8" h="88">
                <a:moveTo>
                  <a:pt x="85" y="47"/>
                </a:moveTo>
                <a:cubicBezTo>
                  <a:pt x="47" y="85"/>
                  <a:pt x="47" y="85"/>
                  <a:pt x="47" y="85"/>
                </a:cubicBezTo>
                <a:cubicBezTo>
                  <a:pt x="45" y="88"/>
                  <a:pt x="42" y="88"/>
                  <a:pt x="40" y="85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48"/>
                  <a:pt x="2" y="48"/>
                  <a:pt x="2" y="48"/>
                </a:cubicBezTo>
                <a:cubicBezTo>
                  <a:pt x="2" y="47"/>
                  <a:pt x="2" y="47"/>
                  <a:pt x="2" y="47"/>
                </a:cubicBezTo>
                <a:cubicBezTo>
                  <a:pt x="0" y="45"/>
                  <a:pt x="0" y="42"/>
                  <a:pt x="2" y="40"/>
                </a:cubicBezTo>
                <a:cubicBezTo>
                  <a:pt x="12" y="30"/>
                  <a:pt x="12" y="30"/>
                  <a:pt x="12" y="30"/>
                </a:cubicBezTo>
                <a:cubicBezTo>
                  <a:pt x="40" y="2"/>
                  <a:pt x="40" y="2"/>
                  <a:pt x="40" y="2"/>
                </a:cubicBezTo>
                <a:cubicBezTo>
                  <a:pt x="42" y="0"/>
                  <a:pt x="45" y="0"/>
                  <a:pt x="47" y="1"/>
                </a:cubicBezTo>
                <a:cubicBezTo>
                  <a:pt x="47" y="2"/>
                  <a:pt x="47" y="2"/>
                  <a:pt x="47" y="2"/>
                </a:cubicBezTo>
                <a:cubicBezTo>
                  <a:pt x="85" y="40"/>
                  <a:pt x="85" y="40"/>
                  <a:pt x="85" y="40"/>
                </a:cubicBezTo>
                <a:cubicBezTo>
                  <a:pt x="88" y="42"/>
                  <a:pt x="88" y="45"/>
                  <a:pt x="85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Freeform 125"/>
          <p:cNvSpPr>
            <a:spLocks noEditPoints="1"/>
          </p:cNvSpPr>
          <p:nvPr/>
        </p:nvSpPr>
        <p:spPr bwMode="auto">
          <a:xfrm>
            <a:off x="3787458" y="3449955"/>
            <a:ext cx="346075" cy="349250"/>
          </a:xfrm>
          <a:custGeom>
            <a:avLst/>
            <a:gdLst>
              <a:gd name="T0" fmla="*/ 46 w 92"/>
              <a:gd name="T1" fmla="*/ 93 h 93"/>
              <a:gd name="T2" fmla="*/ 40 w 92"/>
              <a:gd name="T3" fmla="*/ 90 h 93"/>
              <a:gd name="T4" fmla="*/ 2 w 92"/>
              <a:gd name="T5" fmla="*/ 53 h 93"/>
              <a:gd name="T6" fmla="*/ 0 w 92"/>
              <a:gd name="T7" fmla="*/ 47 h 93"/>
              <a:gd name="T8" fmla="*/ 2 w 92"/>
              <a:gd name="T9" fmla="*/ 41 h 93"/>
              <a:gd name="T10" fmla="*/ 40 w 92"/>
              <a:gd name="T11" fmla="*/ 3 h 93"/>
              <a:gd name="T12" fmla="*/ 50 w 92"/>
              <a:gd name="T13" fmla="*/ 2 h 93"/>
              <a:gd name="T14" fmla="*/ 51 w 92"/>
              <a:gd name="T15" fmla="*/ 3 h 93"/>
              <a:gd name="T16" fmla="*/ 89 w 92"/>
              <a:gd name="T17" fmla="*/ 41 h 93"/>
              <a:gd name="T18" fmla="*/ 92 w 92"/>
              <a:gd name="T19" fmla="*/ 47 h 93"/>
              <a:gd name="T20" fmla="*/ 89 w 92"/>
              <a:gd name="T21" fmla="*/ 52 h 93"/>
              <a:gd name="T22" fmla="*/ 51 w 92"/>
              <a:gd name="T23" fmla="*/ 90 h 93"/>
              <a:gd name="T24" fmla="*/ 46 w 92"/>
              <a:gd name="T25" fmla="*/ 93 h 93"/>
              <a:gd name="T26" fmla="*/ 46 w 92"/>
              <a:gd name="T27" fmla="*/ 6 h 93"/>
              <a:gd name="T28" fmla="*/ 44 w 92"/>
              <a:gd name="T29" fmla="*/ 7 h 93"/>
              <a:gd name="T30" fmla="*/ 6 w 92"/>
              <a:gd name="T31" fmla="*/ 45 h 93"/>
              <a:gd name="T32" fmla="*/ 5 w 92"/>
              <a:gd name="T33" fmla="*/ 47 h 93"/>
              <a:gd name="T34" fmla="*/ 6 w 92"/>
              <a:gd name="T35" fmla="*/ 49 h 93"/>
              <a:gd name="T36" fmla="*/ 44 w 92"/>
              <a:gd name="T37" fmla="*/ 87 h 93"/>
              <a:gd name="T38" fmla="*/ 48 w 92"/>
              <a:gd name="T39" fmla="*/ 87 h 93"/>
              <a:gd name="T40" fmla="*/ 86 w 92"/>
              <a:gd name="T41" fmla="*/ 49 h 93"/>
              <a:gd name="T42" fmla="*/ 86 w 92"/>
              <a:gd name="T43" fmla="*/ 47 h 93"/>
              <a:gd name="T44" fmla="*/ 86 w 92"/>
              <a:gd name="T45" fmla="*/ 45 h 93"/>
              <a:gd name="T46" fmla="*/ 48 w 92"/>
              <a:gd name="T47" fmla="*/ 7 h 93"/>
              <a:gd name="T48" fmla="*/ 47 w 92"/>
              <a:gd name="T49" fmla="*/ 6 h 93"/>
              <a:gd name="T50" fmla="*/ 46 w 92"/>
              <a:gd name="T51" fmla="*/ 6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2" h="93">
                <a:moveTo>
                  <a:pt x="46" y="93"/>
                </a:moveTo>
                <a:cubicBezTo>
                  <a:pt x="43" y="93"/>
                  <a:pt x="41" y="92"/>
                  <a:pt x="40" y="90"/>
                </a:cubicBezTo>
                <a:cubicBezTo>
                  <a:pt x="2" y="53"/>
                  <a:pt x="2" y="53"/>
                  <a:pt x="2" y="53"/>
                </a:cubicBezTo>
                <a:cubicBezTo>
                  <a:pt x="0" y="51"/>
                  <a:pt x="0" y="49"/>
                  <a:pt x="0" y="47"/>
                </a:cubicBezTo>
                <a:cubicBezTo>
                  <a:pt x="0" y="44"/>
                  <a:pt x="0" y="42"/>
                  <a:pt x="2" y="41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0" y="2"/>
                </a:cubicBezTo>
                <a:cubicBezTo>
                  <a:pt x="51" y="2"/>
                  <a:pt x="51" y="3"/>
                  <a:pt x="51" y="3"/>
                </a:cubicBezTo>
                <a:cubicBezTo>
                  <a:pt x="89" y="41"/>
                  <a:pt x="89" y="41"/>
                  <a:pt x="89" y="41"/>
                </a:cubicBezTo>
                <a:cubicBezTo>
                  <a:pt x="91" y="42"/>
                  <a:pt x="92" y="44"/>
                  <a:pt x="92" y="47"/>
                </a:cubicBezTo>
                <a:cubicBezTo>
                  <a:pt x="92" y="49"/>
                  <a:pt x="91" y="51"/>
                  <a:pt x="89" y="52"/>
                </a:cubicBezTo>
                <a:cubicBezTo>
                  <a:pt x="51" y="90"/>
                  <a:pt x="51" y="90"/>
                  <a:pt x="51" y="90"/>
                </a:cubicBezTo>
                <a:cubicBezTo>
                  <a:pt x="50" y="92"/>
                  <a:pt x="48" y="93"/>
                  <a:pt x="46" y="93"/>
                </a:cubicBezTo>
                <a:close/>
                <a:moveTo>
                  <a:pt x="46" y="6"/>
                </a:moveTo>
                <a:cubicBezTo>
                  <a:pt x="45" y="6"/>
                  <a:pt x="44" y="6"/>
                  <a:pt x="44" y="7"/>
                </a:cubicBezTo>
                <a:cubicBezTo>
                  <a:pt x="6" y="45"/>
                  <a:pt x="6" y="45"/>
                  <a:pt x="6" y="45"/>
                </a:cubicBezTo>
                <a:cubicBezTo>
                  <a:pt x="5" y="45"/>
                  <a:pt x="5" y="46"/>
                  <a:pt x="5" y="47"/>
                </a:cubicBezTo>
                <a:cubicBezTo>
                  <a:pt x="5" y="47"/>
                  <a:pt x="5" y="48"/>
                  <a:pt x="6" y="49"/>
                </a:cubicBezTo>
                <a:cubicBezTo>
                  <a:pt x="44" y="87"/>
                  <a:pt x="44" y="87"/>
                  <a:pt x="44" y="87"/>
                </a:cubicBezTo>
                <a:cubicBezTo>
                  <a:pt x="45" y="88"/>
                  <a:pt x="47" y="88"/>
                  <a:pt x="48" y="87"/>
                </a:cubicBezTo>
                <a:cubicBezTo>
                  <a:pt x="86" y="49"/>
                  <a:pt x="86" y="49"/>
                  <a:pt x="86" y="49"/>
                </a:cubicBezTo>
                <a:cubicBezTo>
                  <a:pt x="86" y="48"/>
                  <a:pt x="86" y="47"/>
                  <a:pt x="86" y="47"/>
                </a:cubicBezTo>
                <a:cubicBezTo>
                  <a:pt x="86" y="46"/>
                  <a:pt x="86" y="45"/>
                  <a:pt x="86" y="45"/>
                </a:cubicBezTo>
                <a:cubicBezTo>
                  <a:pt x="48" y="7"/>
                  <a:pt x="48" y="7"/>
                  <a:pt x="48" y="7"/>
                </a:cubicBezTo>
                <a:cubicBezTo>
                  <a:pt x="47" y="6"/>
                  <a:pt x="47" y="6"/>
                  <a:pt x="47" y="6"/>
                </a:cubicBezTo>
                <a:cubicBezTo>
                  <a:pt x="47" y="6"/>
                  <a:pt x="46" y="6"/>
                  <a:pt x="46" y="6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Freeform 126"/>
          <p:cNvSpPr>
            <a:spLocks/>
          </p:cNvSpPr>
          <p:nvPr/>
        </p:nvSpPr>
        <p:spPr bwMode="auto">
          <a:xfrm>
            <a:off x="3982721" y="3435667"/>
            <a:ext cx="165100" cy="165100"/>
          </a:xfrm>
          <a:custGeom>
            <a:avLst/>
            <a:gdLst>
              <a:gd name="T0" fmla="*/ 104 w 104"/>
              <a:gd name="T1" fmla="*/ 78 h 104"/>
              <a:gd name="T2" fmla="*/ 28 w 104"/>
              <a:gd name="T3" fmla="*/ 0 h 104"/>
              <a:gd name="T4" fmla="*/ 0 w 104"/>
              <a:gd name="T5" fmla="*/ 28 h 104"/>
              <a:gd name="T6" fmla="*/ 78 w 104"/>
              <a:gd name="T7" fmla="*/ 104 h 104"/>
              <a:gd name="T8" fmla="*/ 104 w 104"/>
              <a:gd name="T9" fmla="*/ 7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104">
                <a:moveTo>
                  <a:pt x="104" y="78"/>
                </a:moveTo>
                <a:lnTo>
                  <a:pt x="28" y="0"/>
                </a:lnTo>
                <a:lnTo>
                  <a:pt x="0" y="28"/>
                </a:lnTo>
                <a:lnTo>
                  <a:pt x="78" y="104"/>
                </a:lnTo>
                <a:lnTo>
                  <a:pt x="104" y="78"/>
                </a:lnTo>
                <a:close/>
              </a:path>
            </a:pathLst>
          </a:custGeom>
          <a:solidFill>
            <a:srgbClr val="31AB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Freeform 127"/>
          <p:cNvSpPr>
            <a:spLocks noEditPoints="1"/>
          </p:cNvSpPr>
          <p:nvPr/>
        </p:nvSpPr>
        <p:spPr bwMode="auto">
          <a:xfrm>
            <a:off x="3974783" y="3424555"/>
            <a:ext cx="184150" cy="187325"/>
          </a:xfrm>
          <a:custGeom>
            <a:avLst/>
            <a:gdLst>
              <a:gd name="T0" fmla="*/ 35 w 49"/>
              <a:gd name="T1" fmla="*/ 50 h 50"/>
              <a:gd name="T2" fmla="*/ 33 w 49"/>
              <a:gd name="T3" fmla="*/ 49 h 50"/>
              <a:gd name="T4" fmla="*/ 0 w 49"/>
              <a:gd name="T5" fmla="*/ 16 h 50"/>
              <a:gd name="T6" fmla="*/ 0 w 49"/>
              <a:gd name="T7" fmla="*/ 15 h 50"/>
              <a:gd name="T8" fmla="*/ 0 w 49"/>
              <a:gd name="T9" fmla="*/ 13 h 50"/>
              <a:gd name="T10" fmla="*/ 12 w 49"/>
              <a:gd name="T11" fmla="*/ 1 h 50"/>
              <a:gd name="T12" fmla="*/ 16 w 49"/>
              <a:gd name="T13" fmla="*/ 1 h 50"/>
              <a:gd name="T14" fmla="*/ 48 w 49"/>
              <a:gd name="T15" fmla="*/ 34 h 50"/>
              <a:gd name="T16" fmla="*/ 48 w 49"/>
              <a:gd name="T17" fmla="*/ 37 h 50"/>
              <a:gd name="T18" fmla="*/ 37 w 49"/>
              <a:gd name="T19" fmla="*/ 49 h 50"/>
              <a:gd name="T20" fmla="*/ 35 w 49"/>
              <a:gd name="T21" fmla="*/ 50 h 50"/>
              <a:gd name="T22" fmla="*/ 6 w 49"/>
              <a:gd name="T23" fmla="*/ 15 h 50"/>
              <a:gd name="T24" fmla="*/ 35 w 49"/>
              <a:gd name="T25" fmla="*/ 43 h 50"/>
              <a:gd name="T26" fmla="*/ 42 w 49"/>
              <a:gd name="T27" fmla="*/ 36 h 50"/>
              <a:gd name="T28" fmla="*/ 14 w 49"/>
              <a:gd name="T29" fmla="*/ 7 h 50"/>
              <a:gd name="T30" fmla="*/ 6 w 49"/>
              <a:gd name="T31" fmla="*/ 15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9" h="50">
                <a:moveTo>
                  <a:pt x="35" y="50"/>
                </a:moveTo>
                <a:cubicBezTo>
                  <a:pt x="34" y="50"/>
                  <a:pt x="33" y="49"/>
                  <a:pt x="33" y="49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5"/>
                  <a:pt x="0" y="15"/>
                </a:cubicBezTo>
                <a:cubicBezTo>
                  <a:pt x="0" y="14"/>
                  <a:pt x="0" y="13"/>
                  <a:pt x="0" y="13"/>
                </a:cubicBezTo>
                <a:cubicBezTo>
                  <a:pt x="12" y="1"/>
                  <a:pt x="12" y="1"/>
                  <a:pt x="12" y="1"/>
                </a:cubicBezTo>
                <a:cubicBezTo>
                  <a:pt x="13" y="0"/>
                  <a:pt x="14" y="0"/>
                  <a:pt x="16" y="1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5"/>
                  <a:pt x="49" y="36"/>
                  <a:pt x="48" y="37"/>
                </a:cubicBezTo>
                <a:cubicBezTo>
                  <a:pt x="37" y="49"/>
                  <a:pt x="37" y="49"/>
                  <a:pt x="37" y="49"/>
                </a:cubicBezTo>
                <a:cubicBezTo>
                  <a:pt x="36" y="49"/>
                  <a:pt x="35" y="50"/>
                  <a:pt x="35" y="50"/>
                </a:cubicBezTo>
                <a:close/>
                <a:moveTo>
                  <a:pt x="6" y="15"/>
                </a:moveTo>
                <a:cubicBezTo>
                  <a:pt x="35" y="43"/>
                  <a:pt x="35" y="43"/>
                  <a:pt x="35" y="43"/>
                </a:cubicBezTo>
                <a:cubicBezTo>
                  <a:pt x="42" y="36"/>
                  <a:pt x="42" y="36"/>
                  <a:pt x="42" y="36"/>
                </a:cubicBezTo>
                <a:cubicBezTo>
                  <a:pt x="14" y="7"/>
                  <a:pt x="14" y="7"/>
                  <a:pt x="14" y="7"/>
                </a:cubicBezTo>
                <a:lnTo>
                  <a:pt x="6" y="15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Freeform 128"/>
          <p:cNvSpPr>
            <a:spLocks/>
          </p:cNvSpPr>
          <p:nvPr/>
        </p:nvSpPr>
        <p:spPr bwMode="auto">
          <a:xfrm>
            <a:off x="3765233" y="3649980"/>
            <a:ext cx="168275" cy="173038"/>
          </a:xfrm>
          <a:custGeom>
            <a:avLst/>
            <a:gdLst>
              <a:gd name="T0" fmla="*/ 106 w 106"/>
              <a:gd name="T1" fmla="*/ 78 h 109"/>
              <a:gd name="T2" fmla="*/ 30 w 106"/>
              <a:gd name="T3" fmla="*/ 0 h 109"/>
              <a:gd name="T4" fmla="*/ 0 w 106"/>
              <a:gd name="T5" fmla="*/ 31 h 109"/>
              <a:gd name="T6" fmla="*/ 75 w 106"/>
              <a:gd name="T7" fmla="*/ 109 h 109"/>
              <a:gd name="T8" fmla="*/ 106 w 106"/>
              <a:gd name="T9" fmla="*/ 78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109">
                <a:moveTo>
                  <a:pt x="106" y="78"/>
                </a:moveTo>
                <a:lnTo>
                  <a:pt x="30" y="0"/>
                </a:lnTo>
                <a:lnTo>
                  <a:pt x="0" y="31"/>
                </a:lnTo>
                <a:lnTo>
                  <a:pt x="75" y="109"/>
                </a:lnTo>
                <a:lnTo>
                  <a:pt x="106" y="78"/>
                </a:lnTo>
                <a:close/>
              </a:path>
            </a:pathLst>
          </a:custGeom>
          <a:solidFill>
            <a:srgbClr val="31AB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Freeform 129"/>
          <p:cNvSpPr>
            <a:spLocks noEditPoints="1"/>
          </p:cNvSpPr>
          <p:nvPr/>
        </p:nvSpPr>
        <p:spPr bwMode="auto">
          <a:xfrm>
            <a:off x="3752533" y="3638867"/>
            <a:ext cx="192088" cy="190500"/>
          </a:xfrm>
          <a:custGeom>
            <a:avLst/>
            <a:gdLst>
              <a:gd name="T0" fmla="*/ 35 w 51"/>
              <a:gd name="T1" fmla="*/ 51 h 51"/>
              <a:gd name="T2" fmla="*/ 33 w 51"/>
              <a:gd name="T3" fmla="*/ 51 h 51"/>
              <a:gd name="T4" fmla="*/ 1 w 51"/>
              <a:gd name="T5" fmla="*/ 18 h 51"/>
              <a:gd name="T6" fmla="*/ 0 w 51"/>
              <a:gd name="T7" fmla="*/ 16 h 51"/>
              <a:gd name="T8" fmla="*/ 1 w 51"/>
              <a:gd name="T9" fmla="*/ 14 h 51"/>
              <a:gd name="T10" fmla="*/ 14 w 51"/>
              <a:gd name="T11" fmla="*/ 1 h 51"/>
              <a:gd name="T12" fmla="*/ 17 w 51"/>
              <a:gd name="T13" fmla="*/ 1 h 51"/>
              <a:gd name="T14" fmla="*/ 50 w 51"/>
              <a:gd name="T15" fmla="*/ 34 h 51"/>
              <a:gd name="T16" fmla="*/ 51 w 51"/>
              <a:gd name="T17" fmla="*/ 36 h 51"/>
              <a:gd name="T18" fmla="*/ 50 w 51"/>
              <a:gd name="T19" fmla="*/ 38 h 51"/>
              <a:gd name="T20" fmla="*/ 37 w 51"/>
              <a:gd name="T21" fmla="*/ 51 h 51"/>
              <a:gd name="T22" fmla="*/ 35 w 51"/>
              <a:gd name="T23" fmla="*/ 51 h 51"/>
              <a:gd name="T24" fmla="*/ 6 w 51"/>
              <a:gd name="T25" fmla="*/ 16 h 51"/>
              <a:gd name="T26" fmla="*/ 35 w 51"/>
              <a:gd name="T27" fmla="*/ 45 h 51"/>
              <a:gd name="T28" fmla="*/ 44 w 51"/>
              <a:gd name="T29" fmla="*/ 36 h 51"/>
              <a:gd name="T30" fmla="*/ 16 w 51"/>
              <a:gd name="T31" fmla="*/ 7 h 51"/>
              <a:gd name="T32" fmla="*/ 6 w 51"/>
              <a:gd name="T33" fmla="*/ 16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1" h="51">
                <a:moveTo>
                  <a:pt x="35" y="51"/>
                </a:moveTo>
                <a:cubicBezTo>
                  <a:pt x="34" y="51"/>
                  <a:pt x="34" y="51"/>
                  <a:pt x="33" y="51"/>
                </a:cubicBezTo>
                <a:cubicBezTo>
                  <a:pt x="1" y="18"/>
                  <a:pt x="1" y="18"/>
                  <a:pt x="1" y="18"/>
                </a:cubicBezTo>
                <a:cubicBezTo>
                  <a:pt x="0" y="18"/>
                  <a:pt x="0" y="17"/>
                  <a:pt x="0" y="16"/>
                </a:cubicBezTo>
                <a:cubicBezTo>
                  <a:pt x="0" y="16"/>
                  <a:pt x="0" y="15"/>
                  <a:pt x="1" y="14"/>
                </a:cubicBezTo>
                <a:cubicBezTo>
                  <a:pt x="14" y="1"/>
                  <a:pt x="14" y="1"/>
                  <a:pt x="14" y="1"/>
                </a:cubicBezTo>
                <a:cubicBezTo>
                  <a:pt x="15" y="0"/>
                  <a:pt x="16" y="0"/>
                  <a:pt x="17" y="1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1" y="35"/>
                  <a:pt x="51" y="36"/>
                </a:cubicBezTo>
                <a:cubicBezTo>
                  <a:pt x="51" y="36"/>
                  <a:pt x="50" y="37"/>
                  <a:pt x="50" y="38"/>
                </a:cubicBezTo>
                <a:cubicBezTo>
                  <a:pt x="37" y="51"/>
                  <a:pt x="37" y="51"/>
                  <a:pt x="37" y="51"/>
                </a:cubicBezTo>
                <a:cubicBezTo>
                  <a:pt x="36" y="51"/>
                  <a:pt x="36" y="51"/>
                  <a:pt x="35" y="51"/>
                </a:cubicBezTo>
                <a:close/>
                <a:moveTo>
                  <a:pt x="6" y="16"/>
                </a:moveTo>
                <a:cubicBezTo>
                  <a:pt x="35" y="45"/>
                  <a:pt x="35" y="45"/>
                  <a:pt x="35" y="45"/>
                </a:cubicBezTo>
                <a:cubicBezTo>
                  <a:pt x="44" y="36"/>
                  <a:pt x="44" y="36"/>
                  <a:pt x="44" y="36"/>
                </a:cubicBezTo>
                <a:cubicBezTo>
                  <a:pt x="16" y="7"/>
                  <a:pt x="16" y="7"/>
                  <a:pt x="16" y="7"/>
                </a:cubicBezTo>
                <a:lnTo>
                  <a:pt x="6" y="16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Freeform 130"/>
          <p:cNvSpPr>
            <a:spLocks/>
          </p:cNvSpPr>
          <p:nvPr/>
        </p:nvSpPr>
        <p:spPr bwMode="auto">
          <a:xfrm>
            <a:off x="3895408" y="3526155"/>
            <a:ext cx="161925" cy="160338"/>
          </a:xfrm>
          <a:custGeom>
            <a:avLst/>
            <a:gdLst>
              <a:gd name="T0" fmla="*/ 38 w 43"/>
              <a:gd name="T1" fmla="*/ 40 h 43"/>
              <a:gd name="T2" fmla="*/ 29 w 43"/>
              <a:gd name="T3" fmla="*/ 43 h 43"/>
              <a:gd name="T4" fmla="*/ 29 w 43"/>
              <a:gd name="T5" fmla="*/ 43 h 43"/>
              <a:gd name="T6" fmla="*/ 1 w 43"/>
              <a:gd name="T7" fmla="*/ 42 h 43"/>
              <a:gd name="T8" fmla="*/ 0 w 43"/>
              <a:gd name="T9" fmla="*/ 14 h 43"/>
              <a:gd name="T10" fmla="*/ 0 w 43"/>
              <a:gd name="T11" fmla="*/ 13 h 43"/>
              <a:gd name="T12" fmla="*/ 3 w 43"/>
              <a:gd name="T13" fmla="*/ 4 h 43"/>
              <a:gd name="T14" fmla="*/ 21 w 43"/>
              <a:gd name="T15" fmla="*/ 4 h 43"/>
              <a:gd name="T16" fmla="*/ 21 w 43"/>
              <a:gd name="T17" fmla="*/ 22 h 43"/>
              <a:gd name="T18" fmla="*/ 38 w 43"/>
              <a:gd name="T19" fmla="*/ 22 h 43"/>
              <a:gd name="T20" fmla="*/ 38 w 43"/>
              <a:gd name="T21" fmla="*/ 4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" h="43">
                <a:moveTo>
                  <a:pt x="38" y="40"/>
                </a:moveTo>
                <a:cubicBezTo>
                  <a:pt x="36" y="42"/>
                  <a:pt x="32" y="43"/>
                  <a:pt x="29" y="43"/>
                </a:cubicBezTo>
                <a:cubicBezTo>
                  <a:pt x="29" y="43"/>
                  <a:pt x="29" y="43"/>
                  <a:pt x="29" y="43"/>
                </a:cubicBezTo>
                <a:cubicBezTo>
                  <a:pt x="1" y="42"/>
                  <a:pt x="1" y="42"/>
                  <a:pt x="1" y="42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0"/>
                  <a:pt x="1" y="7"/>
                  <a:pt x="3" y="4"/>
                </a:cubicBezTo>
                <a:cubicBezTo>
                  <a:pt x="8" y="0"/>
                  <a:pt x="16" y="0"/>
                  <a:pt x="21" y="4"/>
                </a:cubicBezTo>
                <a:cubicBezTo>
                  <a:pt x="26" y="9"/>
                  <a:pt x="26" y="17"/>
                  <a:pt x="21" y="22"/>
                </a:cubicBezTo>
                <a:cubicBezTo>
                  <a:pt x="26" y="17"/>
                  <a:pt x="33" y="17"/>
                  <a:pt x="38" y="22"/>
                </a:cubicBezTo>
                <a:cubicBezTo>
                  <a:pt x="43" y="27"/>
                  <a:pt x="43" y="35"/>
                  <a:pt x="38" y="40"/>
                </a:cubicBezTo>
                <a:close/>
              </a:path>
            </a:pathLst>
          </a:custGeom>
          <a:solidFill>
            <a:srgbClr val="F880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Freeform 131"/>
          <p:cNvSpPr>
            <a:spLocks noEditPoints="1"/>
          </p:cNvSpPr>
          <p:nvPr/>
        </p:nvSpPr>
        <p:spPr bwMode="auto">
          <a:xfrm>
            <a:off x="3884296" y="3515042"/>
            <a:ext cx="184150" cy="184150"/>
          </a:xfrm>
          <a:custGeom>
            <a:avLst/>
            <a:gdLst>
              <a:gd name="T0" fmla="*/ 33 w 49"/>
              <a:gd name="T1" fmla="*/ 49 h 49"/>
              <a:gd name="T2" fmla="*/ 32 w 49"/>
              <a:gd name="T3" fmla="*/ 49 h 49"/>
              <a:gd name="T4" fmla="*/ 4 w 49"/>
              <a:gd name="T5" fmla="*/ 48 h 49"/>
              <a:gd name="T6" fmla="*/ 1 w 49"/>
              <a:gd name="T7" fmla="*/ 45 h 49"/>
              <a:gd name="T8" fmla="*/ 0 w 49"/>
              <a:gd name="T9" fmla="*/ 16 h 49"/>
              <a:gd name="T10" fmla="*/ 4 w 49"/>
              <a:gd name="T11" fmla="*/ 6 h 49"/>
              <a:gd name="T12" fmla="*/ 26 w 49"/>
              <a:gd name="T13" fmla="*/ 6 h 49"/>
              <a:gd name="T14" fmla="*/ 30 w 49"/>
              <a:gd name="T15" fmla="*/ 19 h 49"/>
              <a:gd name="T16" fmla="*/ 43 w 49"/>
              <a:gd name="T17" fmla="*/ 23 h 49"/>
              <a:gd name="T18" fmla="*/ 43 w 49"/>
              <a:gd name="T19" fmla="*/ 44 h 49"/>
              <a:gd name="T20" fmla="*/ 33 w 49"/>
              <a:gd name="T21" fmla="*/ 49 h 49"/>
              <a:gd name="T22" fmla="*/ 6 w 49"/>
              <a:gd name="T23" fmla="*/ 42 h 49"/>
              <a:gd name="T24" fmla="*/ 33 w 49"/>
              <a:gd name="T25" fmla="*/ 44 h 49"/>
              <a:gd name="T26" fmla="*/ 39 w 49"/>
              <a:gd name="T27" fmla="*/ 41 h 49"/>
              <a:gd name="T28" fmla="*/ 39 w 49"/>
              <a:gd name="T29" fmla="*/ 27 h 49"/>
              <a:gd name="T30" fmla="*/ 26 w 49"/>
              <a:gd name="T31" fmla="*/ 27 h 49"/>
              <a:gd name="T32" fmla="*/ 22 w 49"/>
              <a:gd name="T33" fmla="*/ 27 h 49"/>
              <a:gd name="T34" fmla="*/ 21 w 49"/>
              <a:gd name="T35" fmla="*/ 25 h 49"/>
              <a:gd name="T36" fmla="*/ 22 w 49"/>
              <a:gd name="T37" fmla="*/ 23 h 49"/>
              <a:gd name="T38" fmla="*/ 22 w 49"/>
              <a:gd name="T39" fmla="*/ 9 h 49"/>
              <a:gd name="T40" fmla="*/ 8 w 49"/>
              <a:gd name="T41" fmla="*/ 9 h 49"/>
              <a:gd name="T42" fmla="*/ 5 w 49"/>
              <a:gd name="T43" fmla="*/ 16 h 49"/>
              <a:gd name="T44" fmla="*/ 6 w 49"/>
              <a:gd name="T45" fmla="*/ 42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9" h="49">
                <a:moveTo>
                  <a:pt x="33" y="49"/>
                </a:moveTo>
                <a:cubicBezTo>
                  <a:pt x="32" y="49"/>
                  <a:pt x="32" y="49"/>
                  <a:pt x="32" y="49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1" y="46"/>
                  <a:pt x="1" y="45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2"/>
                  <a:pt x="2" y="8"/>
                  <a:pt x="4" y="6"/>
                </a:cubicBezTo>
                <a:cubicBezTo>
                  <a:pt x="10" y="0"/>
                  <a:pt x="20" y="0"/>
                  <a:pt x="26" y="6"/>
                </a:cubicBezTo>
                <a:cubicBezTo>
                  <a:pt x="29" y="9"/>
                  <a:pt x="31" y="14"/>
                  <a:pt x="30" y="19"/>
                </a:cubicBezTo>
                <a:cubicBezTo>
                  <a:pt x="35" y="18"/>
                  <a:pt x="40" y="20"/>
                  <a:pt x="43" y="23"/>
                </a:cubicBezTo>
                <a:cubicBezTo>
                  <a:pt x="49" y="29"/>
                  <a:pt x="49" y="39"/>
                  <a:pt x="43" y="44"/>
                </a:cubicBezTo>
                <a:cubicBezTo>
                  <a:pt x="40" y="47"/>
                  <a:pt x="37" y="49"/>
                  <a:pt x="33" y="49"/>
                </a:cubicBezTo>
                <a:close/>
                <a:moveTo>
                  <a:pt x="6" y="42"/>
                </a:moveTo>
                <a:cubicBezTo>
                  <a:pt x="33" y="44"/>
                  <a:pt x="33" y="44"/>
                  <a:pt x="33" y="44"/>
                </a:cubicBezTo>
                <a:cubicBezTo>
                  <a:pt x="35" y="44"/>
                  <a:pt x="38" y="43"/>
                  <a:pt x="39" y="41"/>
                </a:cubicBezTo>
                <a:cubicBezTo>
                  <a:pt x="43" y="37"/>
                  <a:pt x="43" y="31"/>
                  <a:pt x="39" y="27"/>
                </a:cubicBezTo>
                <a:cubicBezTo>
                  <a:pt x="36" y="23"/>
                  <a:pt x="29" y="23"/>
                  <a:pt x="26" y="27"/>
                </a:cubicBezTo>
                <a:cubicBezTo>
                  <a:pt x="25" y="28"/>
                  <a:pt x="23" y="28"/>
                  <a:pt x="22" y="27"/>
                </a:cubicBezTo>
                <a:cubicBezTo>
                  <a:pt x="21" y="26"/>
                  <a:pt x="21" y="26"/>
                  <a:pt x="21" y="25"/>
                </a:cubicBezTo>
                <a:cubicBezTo>
                  <a:pt x="21" y="24"/>
                  <a:pt x="21" y="24"/>
                  <a:pt x="22" y="23"/>
                </a:cubicBezTo>
                <a:cubicBezTo>
                  <a:pt x="26" y="19"/>
                  <a:pt x="26" y="13"/>
                  <a:pt x="22" y="9"/>
                </a:cubicBezTo>
                <a:cubicBezTo>
                  <a:pt x="18" y="6"/>
                  <a:pt x="12" y="6"/>
                  <a:pt x="8" y="9"/>
                </a:cubicBezTo>
                <a:cubicBezTo>
                  <a:pt x="6" y="11"/>
                  <a:pt x="5" y="14"/>
                  <a:pt x="5" y="16"/>
                </a:cubicBezTo>
                <a:lnTo>
                  <a:pt x="6" y="42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Freeform 132"/>
          <p:cNvSpPr>
            <a:spLocks/>
          </p:cNvSpPr>
          <p:nvPr/>
        </p:nvSpPr>
        <p:spPr bwMode="auto">
          <a:xfrm>
            <a:off x="3884296" y="3556317"/>
            <a:ext cx="147638" cy="142875"/>
          </a:xfrm>
          <a:custGeom>
            <a:avLst/>
            <a:gdLst>
              <a:gd name="T0" fmla="*/ 37 w 39"/>
              <a:gd name="T1" fmla="*/ 38 h 38"/>
              <a:gd name="T2" fmla="*/ 36 w 39"/>
              <a:gd name="T3" fmla="*/ 38 h 38"/>
              <a:gd name="T4" fmla="*/ 22 w 39"/>
              <a:gd name="T5" fmla="*/ 24 h 38"/>
              <a:gd name="T6" fmla="*/ 22 w 39"/>
              <a:gd name="T7" fmla="*/ 22 h 38"/>
              <a:gd name="T8" fmla="*/ 22 w 39"/>
              <a:gd name="T9" fmla="*/ 21 h 38"/>
              <a:gd name="T10" fmla="*/ 12 w 39"/>
              <a:gd name="T11" fmla="*/ 27 h 38"/>
              <a:gd name="T12" fmla="*/ 10 w 39"/>
              <a:gd name="T13" fmla="*/ 27 h 38"/>
              <a:gd name="T14" fmla="*/ 9 w 39"/>
              <a:gd name="T15" fmla="*/ 25 h 38"/>
              <a:gd name="T16" fmla="*/ 19 w 39"/>
              <a:gd name="T17" fmla="*/ 10 h 38"/>
              <a:gd name="T18" fmla="*/ 7 w 39"/>
              <a:gd name="T19" fmla="*/ 18 h 38"/>
              <a:gd name="T20" fmla="*/ 5 w 39"/>
              <a:gd name="T21" fmla="*/ 18 h 38"/>
              <a:gd name="T22" fmla="*/ 4 w 39"/>
              <a:gd name="T23" fmla="*/ 16 h 38"/>
              <a:gd name="T24" fmla="*/ 9 w 39"/>
              <a:gd name="T25" fmla="*/ 8 h 38"/>
              <a:gd name="T26" fmla="*/ 8 w 39"/>
              <a:gd name="T27" fmla="*/ 8 h 38"/>
              <a:gd name="T28" fmla="*/ 6 w 39"/>
              <a:gd name="T29" fmla="*/ 8 h 38"/>
              <a:gd name="T30" fmla="*/ 1 w 39"/>
              <a:gd name="T31" fmla="*/ 3 h 38"/>
              <a:gd name="T32" fmla="*/ 1 w 39"/>
              <a:gd name="T33" fmla="*/ 1 h 38"/>
              <a:gd name="T34" fmla="*/ 3 w 39"/>
              <a:gd name="T35" fmla="*/ 1 h 38"/>
              <a:gd name="T36" fmla="*/ 7 w 39"/>
              <a:gd name="T37" fmla="*/ 5 h 38"/>
              <a:gd name="T38" fmla="*/ 13 w 39"/>
              <a:gd name="T39" fmla="*/ 3 h 38"/>
              <a:gd name="T40" fmla="*/ 15 w 39"/>
              <a:gd name="T41" fmla="*/ 3 h 38"/>
              <a:gd name="T42" fmla="*/ 15 w 39"/>
              <a:gd name="T43" fmla="*/ 5 h 38"/>
              <a:gd name="T44" fmla="*/ 11 w 39"/>
              <a:gd name="T45" fmla="*/ 11 h 38"/>
              <a:gd name="T46" fmla="*/ 24 w 39"/>
              <a:gd name="T47" fmla="*/ 2 h 38"/>
              <a:gd name="T48" fmla="*/ 26 w 39"/>
              <a:gd name="T49" fmla="*/ 3 h 38"/>
              <a:gd name="T50" fmla="*/ 27 w 39"/>
              <a:gd name="T51" fmla="*/ 5 h 38"/>
              <a:gd name="T52" fmla="*/ 17 w 39"/>
              <a:gd name="T53" fmla="*/ 20 h 38"/>
              <a:gd name="T54" fmla="*/ 24 w 39"/>
              <a:gd name="T55" fmla="*/ 16 h 38"/>
              <a:gd name="T56" fmla="*/ 26 w 39"/>
              <a:gd name="T57" fmla="*/ 16 h 38"/>
              <a:gd name="T58" fmla="*/ 26 w 39"/>
              <a:gd name="T59" fmla="*/ 17 h 38"/>
              <a:gd name="T60" fmla="*/ 25 w 39"/>
              <a:gd name="T61" fmla="*/ 22 h 38"/>
              <a:gd name="T62" fmla="*/ 39 w 39"/>
              <a:gd name="T63" fmla="*/ 35 h 38"/>
              <a:gd name="T64" fmla="*/ 39 w 39"/>
              <a:gd name="T65" fmla="*/ 38 h 38"/>
              <a:gd name="T66" fmla="*/ 37 w 39"/>
              <a:gd name="T67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9" h="38">
                <a:moveTo>
                  <a:pt x="37" y="38"/>
                </a:moveTo>
                <a:cubicBezTo>
                  <a:pt x="37" y="38"/>
                  <a:pt x="36" y="38"/>
                  <a:pt x="36" y="38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3"/>
                  <a:pt x="21" y="23"/>
                  <a:pt x="22" y="22"/>
                </a:cubicBezTo>
                <a:cubicBezTo>
                  <a:pt x="22" y="21"/>
                  <a:pt x="22" y="21"/>
                  <a:pt x="22" y="21"/>
                </a:cubicBezTo>
                <a:cubicBezTo>
                  <a:pt x="12" y="27"/>
                  <a:pt x="12" y="27"/>
                  <a:pt x="12" y="27"/>
                </a:cubicBezTo>
                <a:cubicBezTo>
                  <a:pt x="11" y="28"/>
                  <a:pt x="10" y="28"/>
                  <a:pt x="10" y="27"/>
                </a:cubicBezTo>
                <a:cubicBezTo>
                  <a:pt x="9" y="27"/>
                  <a:pt x="9" y="26"/>
                  <a:pt x="9" y="25"/>
                </a:cubicBezTo>
                <a:cubicBezTo>
                  <a:pt x="19" y="10"/>
                  <a:pt x="19" y="10"/>
                  <a:pt x="19" y="10"/>
                </a:cubicBezTo>
                <a:cubicBezTo>
                  <a:pt x="7" y="18"/>
                  <a:pt x="7" y="18"/>
                  <a:pt x="7" y="18"/>
                </a:cubicBezTo>
                <a:cubicBezTo>
                  <a:pt x="6" y="19"/>
                  <a:pt x="5" y="19"/>
                  <a:pt x="5" y="18"/>
                </a:cubicBezTo>
                <a:cubicBezTo>
                  <a:pt x="4" y="17"/>
                  <a:pt x="4" y="16"/>
                  <a:pt x="4" y="16"/>
                </a:cubicBezTo>
                <a:cubicBezTo>
                  <a:pt x="9" y="8"/>
                  <a:pt x="9" y="8"/>
                  <a:pt x="9" y="8"/>
                </a:cubicBezTo>
                <a:cubicBezTo>
                  <a:pt x="8" y="8"/>
                  <a:pt x="8" y="8"/>
                  <a:pt x="8" y="8"/>
                </a:cubicBezTo>
                <a:cubicBezTo>
                  <a:pt x="7" y="9"/>
                  <a:pt x="6" y="8"/>
                  <a:pt x="6" y="8"/>
                </a:cubicBezTo>
                <a:cubicBezTo>
                  <a:pt x="1" y="3"/>
                  <a:pt x="1" y="3"/>
                  <a:pt x="1" y="3"/>
                </a:cubicBezTo>
                <a:cubicBezTo>
                  <a:pt x="0" y="2"/>
                  <a:pt x="0" y="1"/>
                  <a:pt x="1" y="1"/>
                </a:cubicBezTo>
                <a:cubicBezTo>
                  <a:pt x="2" y="0"/>
                  <a:pt x="3" y="0"/>
                  <a:pt x="3" y="1"/>
                </a:cubicBezTo>
                <a:cubicBezTo>
                  <a:pt x="7" y="5"/>
                  <a:pt x="7" y="5"/>
                  <a:pt x="7" y="5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2"/>
                  <a:pt x="14" y="3"/>
                  <a:pt x="15" y="3"/>
                </a:cubicBezTo>
                <a:cubicBezTo>
                  <a:pt x="15" y="4"/>
                  <a:pt x="15" y="4"/>
                  <a:pt x="15" y="5"/>
                </a:cubicBezTo>
                <a:cubicBezTo>
                  <a:pt x="11" y="11"/>
                  <a:pt x="11" y="11"/>
                  <a:pt x="11" y="11"/>
                </a:cubicBezTo>
                <a:cubicBezTo>
                  <a:pt x="24" y="2"/>
                  <a:pt x="24" y="2"/>
                  <a:pt x="24" y="2"/>
                </a:cubicBezTo>
                <a:cubicBezTo>
                  <a:pt x="25" y="2"/>
                  <a:pt x="26" y="2"/>
                  <a:pt x="26" y="3"/>
                </a:cubicBezTo>
                <a:cubicBezTo>
                  <a:pt x="27" y="3"/>
                  <a:pt x="27" y="4"/>
                  <a:pt x="27" y="5"/>
                </a:cubicBezTo>
                <a:cubicBezTo>
                  <a:pt x="17" y="20"/>
                  <a:pt x="17" y="20"/>
                  <a:pt x="17" y="20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5"/>
                  <a:pt x="25" y="15"/>
                  <a:pt x="26" y="16"/>
                </a:cubicBezTo>
                <a:cubicBezTo>
                  <a:pt x="26" y="16"/>
                  <a:pt x="27" y="17"/>
                  <a:pt x="26" y="17"/>
                </a:cubicBezTo>
                <a:cubicBezTo>
                  <a:pt x="25" y="22"/>
                  <a:pt x="25" y="22"/>
                  <a:pt x="25" y="22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6"/>
                  <a:pt x="39" y="37"/>
                  <a:pt x="39" y="38"/>
                </a:cubicBezTo>
                <a:cubicBezTo>
                  <a:pt x="38" y="38"/>
                  <a:pt x="38" y="38"/>
                  <a:pt x="37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Freeform 133"/>
          <p:cNvSpPr>
            <a:spLocks/>
          </p:cNvSpPr>
          <p:nvPr/>
        </p:nvSpPr>
        <p:spPr bwMode="auto">
          <a:xfrm>
            <a:off x="4906646" y="3007042"/>
            <a:ext cx="488950" cy="887413"/>
          </a:xfrm>
          <a:custGeom>
            <a:avLst/>
            <a:gdLst>
              <a:gd name="T0" fmla="*/ 130 w 130"/>
              <a:gd name="T1" fmla="*/ 10 h 236"/>
              <a:gd name="T2" fmla="*/ 130 w 130"/>
              <a:gd name="T3" fmla="*/ 226 h 236"/>
              <a:gd name="T4" fmla="*/ 119 w 130"/>
              <a:gd name="T5" fmla="*/ 236 h 236"/>
              <a:gd name="T6" fmla="*/ 10 w 130"/>
              <a:gd name="T7" fmla="*/ 236 h 236"/>
              <a:gd name="T8" fmla="*/ 0 w 130"/>
              <a:gd name="T9" fmla="*/ 226 h 236"/>
              <a:gd name="T10" fmla="*/ 0 w 130"/>
              <a:gd name="T11" fmla="*/ 10 h 236"/>
              <a:gd name="T12" fmla="*/ 10 w 130"/>
              <a:gd name="T13" fmla="*/ 0 h 236"/>
              <a:gd name="T14" fmla="*/ 119 w 130"/>
              <a:gd name="T15" fmla="*/ 0 h 236"/>
              <a:gd name="T16" fmla="*/ 130 w 130"/>
              <a:gd name="T17" fmla="*/ 10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0" h="236">
                <a:moveTo>
                  <a:pt x="130" y="10"/>
                </a:moveTo>
                <a:cubicBezTo>
                  <a:pt x="130" y="226"/>
                  <a:pt x="130" y="226"/>
                  <a:pt x="130" y="226"/>
                </a:cubicBezTo>
                <a:cubicBezTo>
                  <a:pt x="130" y="232"/>
                  <a:pt x="125" y="236"/>
                  <a:pt x="119" y="236"/>
                </a:cubicBezTo>
                <a:cubicBezTo>
                  <a:pt x="10" y="236"/>
                  <a:pt x="10" y="236"/>
                  <a:pt x="10" y="236"/>
                </a:cubicBezTo>
                <a:cubicBezTo>
                  <a:pt x="4" y="236"/>
                  <a:pt x="0" y="232"/>
                  <a:pt x="0" y="22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25" y="0"/>
                  <a:pt x="130" y="5"/>
                  <a:pt x="130" y="10"/>
                </a:cubicBezTo>
                <a:close/>
              </a:path>
            </a:pathLst>
          </a:custGeom>
          <a:solidFill>
            <a:srgbClr val="31AB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Freeform 134"/>
          <p:cNvSpPr>
            <a:spLocks noEditPoints="1"/>
          </p:cNvSpPr>
          <p:nvPr/>
        </p:nvSpPr>
        <p:spPr bwMode="auto">
          <a:xfrm>
            <a:off x="4895533" y="2995930"/>
            <a:ext cx="506413" cy="909638"/>
          </a:xfrm>
          <a:custGeom>
            <a:avLst/>
            <a:gdLst>
              <a:gd name="T0" fmla="*/ 122 w 135"/>
              <a:gd name="T1" fmla="*/ 242 h 242"/>
              <a:gd name="T2" fmla="*/ 13 w 135"/>
              <a:gd name="T3" fmla="*/ 242 h 242"/>
              <a:gd name="T4" fmla="*/ 0 w 135"/>
              <a:gd name="T5" fmla="*/ 229 h 242"/>
              <a:gd name="T6" fmla="*/ 0 w 135"/>
              <a:gd name="T7" fmla="*/ 13 h 242"/>
              <a:gd name="T8" fmla="*/ 13 w 135"/>
              <a:gd name="T9" fmla="*/ 0 h 242"/>
              <a:gd name="T10" fmla="*/ 122 w 135"/>
              <a:gd name="T11" fmla="*/ 0 h 242"/>
              <a:gd name="T12" fmla="*/ 135 w 135"/>
              <a:gd name="T13" fmla="*/ 13 h 242"/>
              <a:gd name="T14" fmla="*/ 135 w 135"/>
              <a:gd name="T15" fmla="*/ 229 h 242"/>
              <a:gd name="T16" fmla="*/ 122 w 135"/>
              <a:gd name="T17" fmla="*/ 242 h 242"/>
              <a:gd name="T18" fmla="*/ 13 w 135"/>
              <a:gd name="T19" fmla="*/ 6 h 242"/>
              <a:gd name="T20" fmla="*/ 5 w 135"/>
              <a:gd name="T21" fmla="*/ 13 h 242"/>
              <a:gd name="T22" fmla="*/ 5 w 135"/>
              <a:gd name="T23" fmla="*/ 229 h 242"/>
              <a:gd name="T24" fmla="*/ 13 w 135"/>
              <a:gd name="T25" fmla="*/ 237 h 242"/>
              <a:gd name="T26" fmla="*/ 122 w 135"/>
              <a:gd name="T27" fmla="*/ 237 h 242"/>
              <a:gd name="T28" fmla="*/ 130 w 135"/>
              <a:gd name="T29" fmla="*/ 229 h 242"/>
              <a:gd name="T30" fmla="*/ 130 w 135"/>
              <a:gd name="T31" fmla="*/ 13 h 242"/>
              <a:gd name="T32" fmla="*/ 122 w 135"/>
              <a:gd name="T33" fmla="*/ 6 h 242"/>
              <a:gd name="T34" fmla="*/ 13 w 135"/>
              <a:gd name="T35" fmla="*/ 6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5" h="242">
                <a:moveTo>
                  <a:pt x="122" y="242"/>
                </a:moveTo>
                <a:cubicBezTo>
                  <a:pt x="13" y="242"/>
                  <a:pt x="13" y="242"/>
                  <a:pt x="13" y="242"/>
                </a:cubicBezTo>
                <a:cubicBezTo>
                  <a:pt x="6" y="242"/>
                  <a:pt x="0" y="236"/>
                  <a:pt x="0" y="22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6" y="0"/>
                  <a:pt x="13" y="0"/>
                </a:cubicBezTo>
                <a:cubicBezTo>
                  <a:pt x="122" y="0"/>
                  <a:pt x="122" y="0"/>
                  <a:pt x="122" y="0"/>
                </a:cubicBezTo>
                <a:cubicBezTo>
                  <a:pt x="129" y="0"/>
                  <a:pt x="135" y="6"/>
                  <a:pt x="135" y="13"/>
                </a:cubicBezTo>
                <a:cubicBezTo>
                  <a:pt x="135" y="229"/>
                  <a:pt x="135" y="229"/>
                  <a:pt x="135" y="229"/>
                </a:cubicBezTo>
                <a:cubicBezTo>
                  <a:pt x="135" y="236"/>
                  <a:pt x="129" y="242"/>
                  <a:pt x="122" y="242"/>
                </a:cubicBezTo>
                <a:close/>
                <a:moveTo>
                  <a:pt x="13" y="6"/>
                </a:moveTo>
                <a:cubicBezTo>
                  <a:pt x="9" y="6"/>
                  <a:pt x="5" y="9"/>
                  <a:pt x="5" y="13"/>
                </a:cubicBezTo>
                <a:cubicBezTo>
                  <a:pt x="5" y="229"/>
                  <a:pt x="5" y="229"/>
                  <a:pt x="5" y="229"/>
                </a:cubicBezTo>
                <a:cubicBezTo>
                  <a:pt x="5" y="233"/>
                  <a:pt x="9" y="237"/>
                  <a:pt x="13" y="237"/>
                </a:cubicBezTo>
                <a:cubicBezTo>
                  <a:pt x="122" y="237"/>
                  <a:pt x="122" y="237"/>
                  <a:pt x="122" y="237"/>
                </a:cubicBezTo>
                <a:cubicBezTo>
                  <a:pt x="127" y="237"/>
                  <a:pt x="130" y="233"/>
                  <a:pt x="130" y="229"/>
                </a:cubicBezTo>
                <a:cubicBezTo>
                  <a:pt x="130" y="13"/>
                  <a:pt x="130" y="13"/>
                  <a:pt x="130" y="13"/>
                </a:cubicBezTo>
                <a:cubicBezTo>
                  <a:pt x="130" y="9"/>
                  <a:pt x="127" y="6"/>
                  <a:pt x="122" y="6"/>
                </a:cubicBezTo>
                <a:lnTo>
                  <a:pt x="13" y="6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Rectangle 135"/>
          <p:cNvSpPr>
            <a:spLocks noChangeArrowheads="1"/>
          </p:cNvSpPr>
          <p:nvPr/>
        </p:nvSpPr>
        <p:spPr bwMode="auto">
          <a:xfrm>
            <a:off x="4944746" y="3105467"/>
            <a:ext cx="409575" cy="6683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Freeform 136"/>
          <p:cNvSpPr>
            <a:spLocks noEditPoints="1"/>
          </p:cNvSpPr>
          <p:nvPr/>
        </p:nvSpPr>
        <p:spPr bwMode="auto">
          <a:xfrm>
            <a:off x="4936808" y="3094355"/>
            <a:ext cx="423863" cy="690563"/>
          </a:xfrm>
          <a:custGeom>
            <a:avLst/>
            <a:gdLst>
              <a:gd name="T0" fmla="*/ 111 w 113"/>
              <a:gd name="T1" fmla="*/ 184 h 184"/>
              <a:gd name="T2" fmla="*/ 2 w 113"/>
              <a:gd name="T3" fmla="*/ 184 h 184"/>
              <a:gd name="T4" fmla="*/ 0 w 113"/>
              <a:gd name="T5" fmla="*/ 181 h 184"/>
              <a:gd name="T6" fmla="*/ 0 w 113"/>
              <a:gd name="T7" fmla="*/ 3 h 184"/>
              <a:gd name="T8" fmla="*/ 2 w 113"/>
              <a:gd name="T9" fmla="*/ 0 h 184"/>
              <a:gd name="T10" fmla="*/ 111 w 113"/>
              <a:gd name="T11" fmla="*/ 0 h 184"/>
              <a:gd name="T12" fmla="*/ 113 w 113"/>
              <a:gd name="T13" fmla="*/ 3 h 184"/>
              <a:gd name="T14" fmla="*/ 113 w 113"/>
              <a:gd name="T15" fmla="*/ 181 h 184"/>
              <a:gd name="T16" fmla="*/ 111 w 113"/>
              <a:gd name="T17" fmla="*/ 184 h 184"/>
              <a:gd name="T18" fmla="*/ 5 w 113"/>
              <a:gd name="T19" fmla="*/ 179 h 184"/>
              <a:gd name="T20" fmla="*/ 108 w 113"/>
              <a:gd name="T21" fmla="*/ 179 h 184"/>
              <a:gd name="T22" fmla="*/ 108 w 113"/>
              <a:gd name="T23" fmla="*/ 5 h 184"/>
              <a:gd name="T24" fmla="*/ 5 w 113"/>
              <a:gd name="T25" fmla="*/ 5 h 184"/>
              <a:gd name="T26" fmla="*/ 5 w 113"/>
              <a:gd name="T27" fmla="*/ 179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3" h="184">
                <a:moveTo>
                  <a:pt x="111" y="184"/>
                </a:moveTo>
                <a:cubicBezTo>
                  <a:pt x="2" y="184"/>
                  <a:pt x="2" y="184"/>
                  <a:pt x="2" y="184"/>
                </a:cubicBezTo>
                <a:cubicBezTo>
                  <a:pt x="1" y="184"/>
                  <a:pt x="0" y="183"/>
                  <a:pt x="0" y="181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12" y="0"/>
                  <a:pt x="113" y="1"/>
                  <a:pt x="113" y="3"/>
                </a:cubicBezTo>
                <a:cubicBezTo>
                  <a:pt x="113" y="181"/>
                  <a:pt x="113" y="181"/>
                  <a:pt x="113" y="181"/>
                </a:cubicBezTo>
                <a:cubicBezTo>
                  <a:pt x="113" y="183"/>
                  <a:pt x="112" y="184"/>
                  <a:pt x="111" y="184"/>
                </a:cubicBezTo>
                <a:close/>
                <a:moveTo>
                  <a:pt x="5" y="179"/>
                </a:moveTo>
                <a:cubicBezTo>
                  <a:pt x="108" y="179"/>
                  <a:pt x="108" y="179"/>
                  <a:pt x="108" y="179"/>
                </a:cubicBezTo>
                <a:cubicBezTo>
                  <a:pt x="108" y="5"/>
                  <a:pt x="108" y="5"/>
                  <a:pt x="108" y="5"/>
                </a:cubicBezTo>
                <a:cubicBezTo>
                  <a:pt x="5" y="5"/>
                  <a:pt x="5" y="5"/>
                  <a:pt x="5" y="5"/>
                </a:cubicBezTo>
                <a:lnTo>
                  <a:pt x="5" y="179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Freeform 137"/>
          <p:cNvSpPr>
            <a:spLocks/>
          </p:cNvSpPr>
          <p:nvPr/>
        </p:nvSpPr>
        <p:spPr bwMode="auto">
          <a:xfrm>
            <a:off x="5214621" y="3007042"/>
            <a:ext cx="112713" cy="49213"/>
          </a:xfrm>
          <a:custGeom>
            <a:avLst/>
            <a:gdLst>
              <a:gd name="T0" fmla="*/ 30 w 30"/>
              <a:gd name="T1" fmla="*/ 0 h 13"/>
              <a:gd name="T2" fmla="*/ 30 w 30"/>
              <a:gd name="T3" fmla="*/ 8 h 13"/>
              <a:gd name="T4" fmla="*/ 26 w 30"/>
              <a:gd name="T5" fmla="*/ 13 h 13"/>
              <a:gd name="T6" fmla="*/ 25 w 30"/>
              <a:gd name="T7" fmla="*/ 13 h 13"/>
              <a:gd name="T8" fmla="*/ 5 w 30"/>
              <a:gd name="T9" fmla="*/ 13 h 13"/>
              <a:gd name="T10" fmla="*/ 0 w 30"/>
              <a:gd name="T11" fmla="*/ 8 h 13"/>
              <a:gd name="T12" fmla="*/ 0 w 30"/>
              <a:gd name="T13" fmla="*/ 0 h 13"/>
              <a:gd name="T14" fmla="*/ 30 w 30"/>
              <a:gd name="T15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0" h="13">
                <a:moveTo>
                  <a:pt x="30" y="0"/>
                </a:moveTo>
                <a:cubicBezTo>
                  <a:pt x="30" y="8"/>
                  <a:pt x="30" y="8"/>
                  <a:pt x="30" y="8"/>
                </a:cubicBezTo>
                <a:cubicBezTo>
                  <a:pt x="30" y="10"/>
                  <a:pt x="28" y="12"/>
                  <a:pt x="26" y="13"/>
                </a:cubicBezTo>
                <a:cubicBezTo>
                  <a:pt x="26" y="13"/>
                  <a:pt x="25" y="13"/>
                  <a:pt x="2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2" y="13"/>
                  <a:pt x="0" y="11"/>
                  <a:pt x="0" y="8"/>
                </a:cubicBezTo>
                <a:cubicBezTo>
                  <a:pt x="0" y="0"/>
                  <a:pt x="0" y="0"/>
                  <a:pt x="0" y="0"/>
                </a:cubicBezTo>
                <a:lnTo>
                  <a:pt x="30" y="0"/>
                </a:lnTo>
                <a:close/>
              </a:path>
            </a:pathLst>
          </a:custGeom>
          <a:solidFill>
            <a:srgbClr val="2D97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Freeform 138"/>
          <p:cNvSpPr>
            <a:spLocks noEditPoints="1"/>
          </p:cNvSpPr>
          <p:nvPr/>
        </p:nvSpPr>
        <p:spPr bwMode="auto">
          <a:xfrm>
            <a:off x="5203508" y="2995930"/>
            <a:ext cx="131763" cy="68263"/>
          </a:xfrm>
          <a:custGeom>
            <a:avLst/>
            <a:gdLst>
              <a:gd name="T0" fmla="*/ 28 w 35"/>
              <a:gd name="T1" fmla="*/ 18 h 18"/>
              <a:gd name="T2" fmla="*/ 8 w 35"/>
              <a:gd name="T3" fmla="*/ 18 h 18"/>
              <a:gd name="T4" fmla="*/ 0 w 35"/>
              <a:gd name="T5" fmla="*/ 11 h 18"/>
              <a:gd name="T6" fmla="*/ 0 w 35"/>
              <a:gd name="T7" fmla="*/ 3 h 18"/>
              <a:gd name="T8" fmla="*/ 3 w 35"/>
              <a:gd name="T9" fmla="*/ 0 h 18"/>
              <a:gd name="T10" fmla="*/ 33 w 35"/>
              <a:gd name="T11" fmla="*/ 0 h 18"/>
              <a:gd name="T12" fmla="*/ 35 w 35"/>
              <a:gd name="T13" fmla="*/ 3 h 18"/>
              <a:gd name="T14" fmla="*/ 35 w 35"/>
              <a:gd name="T15" fmla="*/ 11 h 18"/>
              <a:gd name="T16" fmla="*/ 30 w 35"/>
              <a:gd name="T17" fmla="*/ 18 h 18"/>
              <a:gd name="T18" fmla="*/ 28 w 35"/>
              <a:gd name="T19" fmla="*/ 18 h 18"/>
              <a:gd name="T20" fmla="*/ 5 w 35"/>
              <a:gd name="T21" fmla="*/ 6 h 18"/>
              <a:gd name="T22" fmla="*/ 5 w 35"/>
              <a:gd name="T23" fmla="*/ 11 h 18"/>
              <a:gd name="T24" fmla="*/ 8 w 35"/>
              <a:gd name="T25" fmla="*/ 13 h 18"/>
              <a:gd name="T26" fmla="*/ 28 w 35"/>
              <a:gd name="T27" fmla="*/ 13 h 18"/>
              <a:gd name="T28" fmla="*/ 28 w 35"/>
              <a:gd name="T29" fmla="*/ 13 h 18"/>
              <a:gd name="T30" fmla="*/ 30 w 35"/>
              <a:gd name="T31" fmla="*/ 11 h 18"/>
              <a:gd name="T32" fmla="*/ 30 w 35"/>
              <a:gd name="T33" fmla="*/ 6 h 18"/>
              <a:gd name="T34" fmla="*/ 5 w 35"/>
              <a:gd name="T35" fmla="*/ 6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5" h="18">
                <a:moveTo>
                  <a:pt x="28" y="18"/>
                </a:moveTo>
                <a:cubicBezTo>
                  <a:pt x="8" y="18"/>
                  <a:pt x="8" y="18"/>
                  <a:pt x="8" y="18"/>
                </a:cubicBezTo>
                <a:cubicBezTo>
                  <a:pt x="4" y="18"/>
                  <a:pt x="0" y="15"/>
                  <a:pt x="0" y="11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0"/>
                  <a:pt x="3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5" y="2"/>
                  <a:pt x="35" y="3"/>
                </a:cubicBezTo>
                <a:cubicBezTo>
                  <a:pt x="35" y="11"/>
                  <a:pt x="35" y="11"/>
                  <a:pt x="35" y="11"/>
                </a:cubicBezTo>
                <a:cubicBezTo>
                  <a:pt x="35" y="14"/>
                  <a:pt x="33" y="17"/>
                  <a:pt x="30" y="18"/>
                </a:cubicBezTo>
                <a:cubicBezTo>
                  <a:pt x="29" y="18"/>
                  <a:pt x="28" y="18"/>
                  <a:pt x="28" y="18"/>
                </a:cubicBezTo>
                <a:close/>
                <a:moveTo>
                  <a:pt x="5" y="6"/>
                </a:moveTo>
                <a:cubicBezTo>
                  <a:pt x="5" y="11"/>
                  <a:pt x="5" y="11"/>
                  <a:pt x="5" y="11"/>
                </a:cubicBezTo>
                <a:cubicBezTo>
                  <a:pt x="5" y="12"/>
                  <a:pt x="6" y="13"/>
                  <a:pt x="8" y="13"/>
                </a:cubicBezTo>
                <a:cubicBezTo>
                  <a:pt x="28" y="13"/>
                  <a:pt x="28" y="13"/>
                  <a:pt x="28" y="13"/>
                </a:cubicBezTo>
                <a:cubicBezTo>
                  <a:pt x="28" y="13"/>
                  <a:pt x="28" y="13"/>
                  <a:pt x="28" y="13"/>
                </a:cubicBezTo>
                <a:cubicBezTo>
                  <a:pt x="29" y="13"/>
                  <a:pt x="30" y="12"/>
                  <a:pt x="30" y="11"/>
                </a:cubicBezTo>
                <a:cubicBezTo>
                  <a:pt x="30" y="6"/>
                  <a:pt x="30" y="6"/>
                  <a:pt x="30" y="6"/>
                </a:cubicBezTo>
                <a:lnTo>
                  <a:pt x="5" y="6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Freeform 139"/>
          <p:cNvSpPr>
            <a:spLocks/>
          </p:cNvSpPr>
          <p:nvPr/>
        </p:nvSpPr>
        <p:spPr bwMode="auto">
          <a:xfrm>
            <a:off x="5233671" y="2834005"/>
            <a:ext cx="79375" cy="222250"/>
          </a:xfrm>
          <a:custGeom>
            <a:avLst/>
            <a:gdLst>
              <a:gd name="T0" fmla="*/ 21 w 21"/>
              <a:gd name="T1" fmla="*/ 5 h 59"/>
              <a:gd name="T2" fmla="*/ 21 w 21"/>
              <a:gd name="T3" fmla="*/ 59 h 59"/>
              <a:gd name="T4" fmla="*/ 20 w 21"/>
              <a:gd name="T5" fmla="*/ 59 h 59"/>
              <a:gd name="T6" fmla="*/ 0 w 21"/>
              <a:gd name="T7" fmla="*/ 59 h 59"/>
              <a:gd name="T8" fmla="*/ 0 w 21"/>
              <a:gd name="T9" fmla="*/ 5 h 59"/>
              <a:gd name="T10" fmla="*/ 5 w 21"/>
              <a:gd name="T11" fmla="*/ 0 h 59"/>
              <a:gd name="T12" fmla="*/ 16 w 21"/>
              <a:gd name="T13" fmla="*/ 0 h 59"/>
              <a:gd name="T14" fmla="*/ 21 w 21"/>
              <a:gd name="T15" fmla="*/ 5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" h="59">
                <a:moveTo>
                  <a:pt x="21" y="5"/>
                </a:moveTo>
                <a:cubicBezTo>
                  <a:pt x="21" y="59"/>
                  <a:pt x="21" y="59"/>
                  <a:pt x="21" y="59"/>
                </a:cubicBezTo>
                <a:cubicBezTo>
                  <a:pt x="21" y="59"/>
                  <a:pt x="20" y="59"/>
                  <a:pt x="20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9" y="0"/>
                  <a:pt x="21" y="3"/>
                  <a:pt x="21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Freeform 140"/>
          <p:cNvSpPr>
            <a:spLocks noEditPoints="1"/>
          </p:cNvSpPr>
          <p:nvPr/>
        </p:nvSpPr>
        <p:spPr bwMode="auto">
          <a:xfrm>
            <a:off x="5222558" y="2827655"/>
            <a:ext cx="96838" cy="236538"/>
          </a:xfrm>
          <a:custGeom>
            <a:avLst/>
            <a:gdLst>
              <a:gd name="T0" fmla="*/ 23 w 26"/>
              <a:gd name="T1" fmla="*/ 63 h 63"/>
              <a:gd name="T2" fmla="*/ 3 w 26"/>
              <a:gd name="T3" fmla="*/ 63 h 63"/>
              <a:gd name="T4" fmla="*/ 0 w 26"/>
              <a:gd name="T5" fmla="*/ 61 h 63"/>
              <a:gd name="T6" fmla="*/ 0 w 26"/>
              <a:gd name="T7" fmla="*/ 7 h 63"/>
              <a:gd name="T8" fmla="*/ 8 w 26"/>
              <a:gd name="T9" fmla="*/ 0 h 63"/>
              <a:gd name="T10" fmla="*/ 19 w 26"/>
              <a:gd name="T11" fmla="*/ 0 h 63"/>
              <a:gd name="T12" fmla="*/ 26 w 26"/>
              <a:gd name="T13" fmla="*/ 7 h 63"/>
              <a:gd name="T14" fmla="*/ 26 w 26"/>
              <a:gd name="T15" fmla="*/ 61 h 63"/>
              <a:gd name="T16" fmla="*/ 25 w 26"/>
              <a:gd name="T17" fmla="*/ 63 h 63"/>
              <a:gd name="T18" fmla="*/ 23 w 26"/>
              <a:gd name="T19" fmla="*/ 63 h 63"/>
              <a:gd name="T20" fmla="*/ 5 w 26"/>
              <a:gd name="T21" fmla="*/ 58 h 63"/>
              <a:gd name="T22" fmla="*/ 21 w 26"/>
              <a:gd name="T23" fmla="*/ 58 h 63"/>
              <a:gd name="T24" fmla="*/ 21 w 26"/>
              <a:gd name="T25" fmla="*/ 7 h 63"/>
              <a:gd name="T26" fmla="*/ 19 w 26"/>
              <a:gd name="T27" fmla="*/ 5 h 63"/>
              <a:gd name="T28" fmla="*/ 8 w 26"/>
              <a:gd name="T29" fmla="*/ 5 h 63"/>
              <a:gd name="T30" fmla="*/ 5 w 26"/>
              <a:gd name="T31" fmla="*/ 7 h 63"/>
              <a:gd name="T32" fmla="*/ 5 w 26"/>
              <a:gd name="T33" fmla="*/ 58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6" h="63">
                <a:moveTo>
                  <a:pt x="23" y="63"/>
                </a:moveTo>
                <a:cubicBezTo>
                  <a:pt x="3" y="63"/>
                  <a:pt x="3" y="63"/>
                  <a:pt x="3" y="63"/>
                </a:cubicBezTo>
                <a:cubicBezTo>
                  <a:pt x="1" y="63"/>
                  <a:pt x="0" y="62"/>
                  <a:pt x="0" y="61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8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6" y="3"/>
                  <a:pt x="26" y="7"/>
                </a:cubicBezTo>
                <a:cubicBezTo>
                  <a:pt x="26" y="61"/>
                  <a:pt x="26" y="61"/>
                  <a:pt x="26" y="61"/>
                </a:cubicBezTo>
                <a:cubicBezTo>
                  <a:pt x="26" y="62"/>
                  <a:pt x="26" y="63"/>
                  <a:pt x="25" y="63"/>
                </a:cubicBezTo>
                <a:cubicBezTo>
                  <a:pt x="24" y="63"/>
                  <a:pt x="23" y="63"/>
                  <a:pt x="23" y="63"/>
                </a:cubicBezTo>
                <a:close/>
                <a:moveTo>
                  <a:pt x="5" y="58"/>
                </a:moveTo>
                <a:cubicBezTo>
                  <a:pt x="21" y="58"/>
                  <a:pt x="21" y="58"/>
                  <a:pt x="21" y="58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0" y="5"/>
                  <a:pt x="19" y="5"/>
                </a:cubicBezTo>
                <a:cubicBezTo>
                  <a:pt x="8" y="5"/>
                  <a:pt x="8" y="5"/>
                  <a:pt x="8" y="5"/>
                </a:cubicBezTo>
                <a:cubicBezTo>
                  <a:pt x="6" y="5"/>
                  <a:pt x="5" y="6"/>
                  <a:pt x="5" y="7"/>
                </a:cubicBezTo>
                <a:lnTo>
                  <a:pt x="5" y="58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Rectangle 141"/>
          <p:cNvSpPr>
            <a:spLocks noChangeArrowheads="1"/>
          </p:cNvSpPr>
          <p:nvPr/>
        </p:nvSpPr>
        <p:spPr bwMode="auto">
          <a:xfrm>
            <a:off x="5233671" y="2880042"/>
            <a:ext cx="79375" cy="44450"/>
          </a:xfrm>
          <a:prstGeom prst="rect">
            <a:avLst/>
          </a:prstGeom>
          <a:solidFill>
            <a:srgbClr val="56B9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Freeform 142"/>
          <p:cNvSpPr>
            <a:spLocks noEditPoints="1"/>
          </p:cNvSpPr>
          <p:nvPr/>
        </p:nvSpPr>
        <p:spPr bwMode="auto">
          <a:xfrm>
            <a:off x="5222558" y="2872105"/>
            <a:ext cx="96838" cy="63500"/>
          </a:xfrm>
          <a:custGeom>
            <a:avLst/>
            <a:gdLst>
              <a:gd name="T0" fmla="*/ 24 w 26"/>
              <a:gd name="T1" fmla="*/ 17 h 17"/>
              <a:gd name="T2" fmla="*/ 3 w 26"/>
              <a:gd name="T3" fmla="*/ 17 h 17"/>
              <a:gd name="T4" fmla="*/ 0 w 26"/>
              <a:gd name="T5" fmla="*/ 14 h 17"/>
              <a:gd name="T6" fmla="*/ 0 w 26"/>
              <a:gd name="T7" fmla="*/ 2 h 17"/>
              <a:gd name="T8" fmla="*/ 3 w 26"/>
              <a:gd name="T9" fmla="*/ 0 h 17"/>
              <a:gd name="T10" fmla="*/ 24 w 26"/>
              <a:gd name="T11" fmla="*/ 0 h 17"/>
              <a:gd name="T12" fmla="*/ 26 w 26"/>
              <a:gd name="T13" fmla="*/ 2 h 17"/>
              <a:gd name="T14" fmla="*/ 26 w 26"/>
              <a:gd name="T15" fmla="*/ 14 h 17"/>
              <a:gd name="T16" fmla="*/ 24 w 26"/>
              <a:gd name="T17" fmla="*/ 17 h 17"/>
              <a:gd name="T18" fmla="*/ 5 w 26"/>
              <a:gd name="T19" fmla="*/ 11 h 17"/>
              <a:gd name="T20" fmla="*/ 21 w 26"/>
              <a:gd name="T21" fmla="*/ 11 h 17"/>
              <a:gd name="T22" fmla="*/ 21 w 26"/>
              <a:gd name="T23" fmla="*/ 5 h 17"/>
              <a:gd name="T24" fmla="*/ 5 w 26"/>
              <a:gd name="T25" fmla="*/ 5 h 17"/>
              <a:gd name="T26" fmla="*/ 5 w 26"/>
              <a:gd name="T27" fmla="*/ 11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6" h="17">
                <a:moveTo>
                  <a:pt x="24" y="17"/>
                </a:moveTo>
                <a:cubicBezTo>
                  <a:pt x="3" y="17"/>
                  <a:pt x="3" y="17"/>
                  <a:pt x="3" y="17"/>
                </a:cubicBezTo>
                <a:cubicBezTo>
                  <a:pt x="1" y="17"/>
                  <a:pt x="0" y="15"/>
                  <a:pt x="0" y="14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3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5" y="0"/>
                  <a:pt x="26" y="1"/>
                  <a:pt x="26" y="2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5"/>
                  <a:pt x="25" y="17"/>
                  <a:pt x="24" y="17"/>
                </a:cubicBezTo>
                <a:close/>
                <a:moveTo>
                  <a:pt x="5" y="11"/>
                </a:moveTo>
                <a:cubicBezTo>
                  <a:pt x="21" y="11"/>
                  <a:pt x="21" y="11"/>
                  <a:pt x="21" y="11"/>
                </a:cubicBezTo>
                <a:cubicBezTo>
                  <a:pt x="21" y="5"/>
                  <a:pt x="21" y="5"/>
                  <a:pt x="21" y="5"/>
                </a:cubicBezTo>
                <a:cubicBezTo>
                  <a:pt x="5" y="5"/>
                  <a:pt x="5" y="5"/>
                  <a:pt x="5" y="5"/>
                </a:cubicBezTo>
                <a:lnTo>
                  <a:pt x="5" y="11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" name="Freeform 143"/>
          <p:cNvSpPr>
            <a:spLocks/>
          </p:cNvSpPr>
          <p:nvPr/>
        </p:nvSpPr>
        <p:spPr bwMode="auto">
          <a:xfrm>
            <a:off x="5440046" y="2841942"/>
            <a:ext cx="131763" cy="68263"/>
          </a:xfrm>
          <a:custGeom>
            <a:avLst/>
            <a:gdLst>
              <a:gd name="T0" fmla="*/ 35 w 35"/>
              <a:gd name="T1" fmla="*/ 14 h 18"/>
              <a:gd name="T2" fmla="*/ 31 w 35"/>
              <a:gd name="T3" fmla="*/ 18 h 18"/>
              <a:gd name="T4" fmla="*/ 5 w 35"/>
              <a:gd name="T5" fmla="*/ 18 h 18"/>
              <a:gd name="T6" fmla="*/ 0 w 35"/>
              <a:gd name="T7" fmla="*/ 14 h 18"/>
              <a:gd name="T8" fmla="*/ 0 w 35"/>
              <a:gd name="T9" fmla="*/ 4 h 18"/>
              <a:gd name="T10" fmla="*/ 5 w 35"/>
              <a:gd name="T11" fmla="*/ 0 h 18"/>
              <a:gd name="T12" fmla="*/ 31 w 35"/>
              <a:gd name="T13" fmla="*/ 0 h 18"/>
              <a:gd name="T14" fmla="*/ 35 w 35"/>
              <a:gd name="T15" fmla="*/ 4 h 18"/>
              <a:gd name="T16" fmla="*/ 35 w 35"/>
              <a:gd name="T17" fmla="*/ 14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" h="18">
                <a:moveTo>
                  <a:pt x="35" y="14"/>
                </a:moveTo>
                <a:cubicBezTo>
                  <a:pt x="35" y="16"/>
                  <a:pt x="33" y="18"/>
                  <a:pt x="31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2" y="18"/>
                  <a:pt x="0" y="16"/>
                  <a:pt x="0" y="14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3" y="0"/>
                  <a:pt x="35" y="2"/>
                  <a:pt x="35" y="4"/>
                </a:cubicBezTo>
                <a:lnTo>
                  <a:pt x="35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7" name="Freeform 144"/>
          <p:cNvSpPr>
            <a:spLocks noEditPoints="1"/>
          </p:cNvSpPr>
          <p:nvPr/>
        </p:nvSpPr>
        <p:spPr bwMode="auto">
          <a:xfrm>
            <a:off x="5432108" y="2834005"/>
            <a:ext cx="147638" cy="87313"/>
          </a:xfrm>
          <a:custGeom>
            <a:avLst/>
            <a:gdLst>
              <a:gd name="T0" fmla="*/ 33 w 39"/>
              <a:gd name="T1" fmla="*/ 23 h 23"/>
              <a:gd name="T2" fmla="*/ 7 w 39"/>
              <a:gd name="T3" fmla="*/ 23 h 23"/>
              <a:gd name="T4" fmla="*/ 0 w 39"/>
              <a:gd name="T5" fmla="*/ 16 h 23"/>
              <a:gd name="T6" fmla="*/ 0 w 39"/>
              <a:gd name="T7" fmla="*/ 6 h 23"/>
              <a:gd name="T8" fmla="*/ 7 w 39"/>
              <a:gd name="T9" fmla="*/ 0 h 23"/>
              <a:gd name="T10" fmla="*/ 33 w 39"/>
              <a:gd name="T11" fmla="*/ 0 h 23"/>
              <a:gd name="T12" fmla="*/ 39 w 39"/>
              <a:gd name="T13" fmla="*/ 6 h 23"/>
              <a:gd name="T14" fmla="*/ 39 w 39"/>
              <a:gd name="T15" fmla="*/ 16 h 23"/>
              <a:gd name="T16" fmla="*/ 33 w 39"/>
              <a:gd name="T17" fmla="*/ 23 h 23"/>
              <a:gd name="T18" fmla="*/ 7 w 39"/>
              <a:gd name="T19" fmla="*/ 5 h 23"/>
              <a:gd name="T20" fmla="*/ 5 w 39"/>
              <a:gd name="T21" fmla="*/ 6 h 23"/>
              <a:gd name="T22" fmla="*/ 5 w 39"/>
              <a:gd name="T23" fmla="*/ 16 h 23"/>
              <a:gd name="T24" fmla="*/ 7 w 39"/>
              <a:gd name="T25" fmla="*/ 18 h 23"/>
              <a:gd name="T26" fmla="*/ 33 w 39"/>
              <a:gd name="T27" fmla="*/ 18 h 23"/>
              <a:gd name="T28" fmla="*/ 34 w 39"/>
              <a:gd name="T29" fmla="*/ 16 h 23"/>
              <a:gd name="T30" fmla="*/ 34 w 39"/>
              <a:gd name="T31" fmla="*/ 6 h 23"/>
              <a:gd name="T32" fmla="*/ 33 w 39"/>
              <a:gd name="T33" fmla="*/ 5 h 23"/>
              <a:gd name="T34" fmla="*/ 7 w 39"/>
              <a:gd name="T35" fmla="*/ 5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9" h="23">
                <a:moveTo>
                  <a:pt x="33" y="23"/>
                </a:moveTo>
                <a:cubicBezTo>
                  <a:pt x="7" y="23"/>
                  <a:pt x="7" y="23"/>
                  <a:pt x="7" y="23"/>
                </a:cubicBezTo>
                <a:cubicBezTo>
                  <a:pt x="3" y="23"/>
                  <a:pt x="0" y="20"/>
                  <a:pt x="0" y="16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7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6" y="0"/>
                  <a:pt x="39" y="3"/>
                  <a:pt x="39" y="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20"/>
                  <a:pt x="36" y="23"/>
                  <a:pt x="33" y="23"/>
                </a:cubicBezTo>
                <a:close/>
                <a:moveTo>
                  <a:pt x="7" y="5"/>
                </a:moveTo>
                <a:cubicBezTo>
                  <a:pt x="6" y="5"/>
                  <a:pt x="5" y="5"/>
                  <a:pt x="5" y="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7"/>
                  <a:pt x="6" y="18"/>
                  <a:pt x="7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4" y="18"/>
                  <a:pt x="34" y="17"/>
                  <a:pt x="34" y="16"/>
                </a:cubicBezTo>
                <a:cubicBezTo>
                  <a:pt x="34" y="6"/>
                  <a:pt x="34" y="6"/>
                  <a:pt x="34" y="6"/>
                </a:cubicBezTo>
                <a:cubicBezTo>
                  <a:pt x="34" y="5"/>
                  <a:pt x="34" y="5"/>
                  <a:pt x="33" y="5"/>
                </a:cubicBezTo>
                <a:lnTo>
                  <a:pt x="7" y="5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8" name="Freeform 145"/>
          <p:cNvSpPr>
            <a:spLocks/>
          </p:cNvSpPr>
          <p:nvPr/>
        </p:nvSpPr>
        <p:spPr bwMode="auto">
          <a:xfrm>
            <a:off x="5440046" y="2910205"/>
            <a:ext cx="131763" cy="412750"/>
          </a:xfrm>
          <a:custGeom>
            <a:avLst/>
            <a:gdLst>
              <a:gd name="T0" fmla="*/ 35 w 35"/>
              <a:gd name="T1" fmla="*/ 106 h 110"/>
              <a:gd name="T2" fmla="*/ 31 w 35"/>
              <a:gd name="T3" fmla="*/ 110 h 110"/>
              <a:gd name="T4" fmla="*/ 5 w 35"/>
              <a:gd name="T5" fmla="*/ 110 h 110"/>
              <a:gd name="T6" fmla="*/ 0 w 35"/>
              <a:gd name="T7" fmla="*/ 106 h 110"/>
              <a:gd name="T8" fmla="*/ 0 w 35"/>
              <a:gd name="T9" fmla="*/ 5 h 110"/>
              <a:gd name="T10" fmla="*/ 5 w 35"/>
              <a:gd name="T11" fmla="*/ 0 h 110"/>
              <a:gd name="T12" fmla="*/ 31 w 35"/>
              <a:gd name="T13" fmla="*/ 0 h 110"/>
              <a:gd name="T14" fmla="*/ 35 w 35"/>
              <a:gd name="T15" fmla="*/ 5 h 110"/>
              <a:gd name="T16" fmla="*/ 35 w 35"/>
              <a:gd name="T17" fmla="*/ 106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" h="110">
                <a:moveTo>
                  <a:pt x="35" y="106"/>
                </a:moveTo>
                <a:cubicBezTo>
                  <a:pt x="35" y="108"/>
                  <a:pt x="33" y="110"/>
                  <a:pt x="31" y="110"/>
                </a:cubicBezTo>
                <a:cubicBezTo>
                  <a:pt x="5" y="110"/>
                  <a:pt x="5" y="110"/>
                  <a:pt x="5" y="110"/>
                </a:cubicBezTo>
                <a:cubicBezTo>
                  <a:pt x="2" y="110"/>
                  <a:pt x="0" y="108"/>
                  <a:pt x="0" y="106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3" y="0"/>
                  <a:pt x="35" y="2"/>
                  <a:pt x="35" y="5"/>
                </a:cubicBezTo>
                <a:lnTo>
                  <a:pt x="35" y="106"/>
                </a:lnTo>
                <a:close/>
              </a:path>
            </a:pathLst>
          </a:custGeom>
          <a:solidFill>
            <a:srgbClr val="31AB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9" name="Freeform 146"/>
          <p:cNvSpPr>
            <a:spLocks noEditPoints="1"/>
          </p:cNvSpPr>
          <p:nvPr/>
        </p:nvSpPr>
        <p:spPr bwMode="auto">
          <a:xfrm>
            <a:off x="5432108" y="2902267"/>
            <a:ext cx="147638" cy="431800"/>
          </a:xfrm>
          <a:custGeom>
            <a:avLst/>
            <a:gdLst>
              <a:gd name="T0" fmla="*/ 33 w 39"/>
              <a:gd name="T1" fmla="*/ 115 h 115"/>
              <a:gd name="T2" fmla="*/ 7 w 39"/>
              <a:gd name="T3" fmla="*/ 115 h 115"/>
              <a:gd name="T4" fmla="*/ 0 w 39"/>
              <a:gd name="T5" fmla="*/ 108 h 115"/>
              <a:gd name="T6" fmla="*/ 0 w 39"/>
              <a:gd name="T7" fmla="*/ 7 h 115"/>
              <a:gd name="T8" fmla="*/ 7 w 39"/>
              <a:gd name="T9" fmla="*/ 0 h 115"/>
              <a:gd name="T10" fmla="*/ 33 w 39"/>
              <a:gd name="T11" fmla="*/ 0 h 115"/>
              <a:gd name="T12" fmla="*/ 39 w 39"/>
              <a:gd name="T13" fmla="*/ 7 h 115"/>
              <a:gd name="T14" fmla="*/ 39 w 39"/>
              <a:gd name="T15" fmla="*/ 108 h 115"/>
              <a:gd name="T16" fmla="*/ 33 w 39"/>
              <a:gd name="T17" fmla="*/ 115 h 115"/>
              <a:gd name="T18" fmla="*/ 7 w 39"/>
              <a:gd name="T19" fmla="*/ 5 h 115"/>
              <a:gd name="T20" fmla="*/ 5 w 39"/>
              <a:gd name="T21" fmla="*/ 7 h 115"/>
              <a:gd name="T22" fmla="*/ 5 w 39"/>
              <a:gd name="T23" fmla="*/ 108 h 115"/>
              <a:gd name="T24" fmla="*/ 7 w 39"/>
              <a:gd name="T25" fmla="*/ 110 h 115"/>
              <a:gd name="T26" fmla="*/ 33 w 39"/>
              <a:gd name="T27" fmla="*/ 110 h 115"/>
              <a:gd name="T28" fmla="*/ 34 w 39"/>
              <a:gd name="T29" fmla="*/ 108 h 115"/>
              <a:gd name="T30" fmla="*/ 34 w 39"/>
              <a:gd name="T31" fmla="*/ 7 h 115"/>
              <a:gd name="T32" fmla="*/ 33 w 39"/>
              <a:gd name="T33" fmla="*/ 5 h 115"/>
              <a:gd name="T34" fmla="*/ 7 w 39"/>
              <a:gd name="T35" fmla="*/ 5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9" h="115">
                <a:moveTo>
                  <a:pt x="33" y="115"/>
                </a:moveTo>
                <a:cubicBezTo>
                  <a:pt x="7" y="115"/>
                  <a:pt x="7" y="115"/>
                  <a:pt x="7" y="115"/>
                </a:cubicBezTo>
                <a:cubicBezTo>
                  <a:pt x="3" y="115"/>
                  <a:pt x="0" y="112"/>
                  <a:pt x="0" y="108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6" y="0"/>
                  <a:pt x="39" y="3"/>
                  <a:pt x="39" y="7"/>
                </a:cubicBezTo>
                <a:cubicBezTo>
                  <a:pt x="39" y="108"/>
                  <a:pt x="39" y="108"/>
                  <a:pt x="39" y="108"/>
                </a:cubicBezTo>
                <a:cubicBezTo>
                  <a:pt x="39" y="112"/>
                  <a:pt x="36" y="115"/>
                  <a:pt x="33" y="115"/>
                </a:cubicBezTo>
                <a:close/>
                <a:moveTo>
                  <a:pt x="7" y="5"/>
                </a:moveTo>
                <a:cubicBezTo>
                  <a:pt x="6" y="5"/>
                  <a:pt x="5" y="6"/>
                  <a:pt x="5" y="7"/>
                </a:cubicBezTo>
                <a:cubicBezTo>
                  <a:pt x="5" y="108"/>
                  <a:pt x="5" y="108"/>
                  <a:pt x="5" y="108"/>
                </a:cubicBezTo>
                <a:cubicBezTo>
                  <a:pt x="5" y="109"/>
                  <a:pt x="6" y="110"/>
                  <a:pt x="7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4" y="110"/>
                  <a:pt x="34" y="109"/>
                  <a:pt x="34" y="108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6"/>
                  <a:pt x="34" y="5"/>
                  <a:pt x="33" y="5"/>
                </a:cubicBezTo>
                <a:lnTo>
                  <a:pt x="7" y="5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0" name="Freeform 147"/>
          <p:cNvSpPr>
            <a:spLocks/>
          </p:cNvSpPr>
          <p:nvPr/>
        </p:nvSpPr>
        <p:spPr bwMode="auto">
          <a:xfrm>
            <a:off x="5440046" y="3322955"/>
            <a:ext cx="131763" cy="209550"/>
          </a:xfrm>
          <a:custGeom>
            <a:avLst/>
            <a:gdLst>
              <a:gd name="T0" fmla="*/ 35 w 35"/>
              <a:gd name="T1" fmla="*/ 4 h 56"/>
              <a:gd name="T2" fmla="*/ 29 w 35"/>
              <a:gd name="T3" fmla="*/ 52 h 56"/>
              <a:gd name="T4" fmla="*/ 24 w 35"/>
              <a:gd name="T5" fmla="*/ 56 h 56"/>
              <a:gd name="T6" fmla="*/ 11 w 35"/>
              <a:gd name="T7" fmla="*/ 56 h 56"/>
              <a:gd name="T8" fmla="*/ 6 w 35"/>
              <a:gd name="T9" fmla="*/ 52 h 56"/>
              <a:gd name="T10" fmla="*/ 0 w 35"/>
              <a:gd name="T11" fmla="*/ 4 h 56"/>
              <a:gd name="T12" fmla="*/ 5 w 35"/>
              <a:gd name="T13" fmla="*/ 0 h 56"/>
              <a:gd name="T14" fmla="*/ 31 w 35"/>
              <a:gd name="T15" fmla="*/ 0 h 56"/>
              <a:gd name="T16" fmla="*/ 35 w 35"/>
              <a:gd name="T17" fmla="*/ 4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" h="56">
                <a:moveTo>
                  <a:pt x="35" y="4"/>
                </a:moveTo>
                <a:cubicBezTo>
                  <a:pt x="29" y="52"/>
                  <a:pt x="29" y="52"/>
                  <a:pt x="29" y="52"/>
                </a:cubicBezTo>
                <a:cubicBezTo>
                  <a:pt x="29" y="55"/>
                  <a:pt x="27" y="56"/>
                  <a:pt x="24" y="56"/>
                </a:cubicBezTo>
                <a:cubicBezTo>
                  <a:pt x="11" y="56"/>
                  <a:pt x="11" y="56"/>
                  <a:pt x="11" y="56"/>
                </a:cubicBezTo>
                <a:cubicBezTo>
                  <a:pt x="8" y="56"/>
                  <a:pt x="7" y="55"/>
                  <a:pt x="6" y="52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3" y="0"/>
                  <a:pt x="35" y="2"/>
                  <a:pt x="35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1" name="Freeform 148"/>
          <p:cNvSpPr>
            <a:spLocks noEditPoints="1"/>
          </p:cNvSpPr>
          <p:nvPr/>
        </p:nvSpPr>
        <p:spPr bwMode="auto">
          <a:xfrm>
            <a:off x="5432108" y="3315017"/>
            <a:ext cx="147638" cy="230188"/>
          </a:xfrm>
          <a:custGeom>
            <a:avLst/>
            <a:gdLst>
              <a:gd name="T0" fmla="*/ 26 w 39"/>
              <a:gd name="T1" fmla="*/ 61 h 61"/>
              <a:gd name="T2" fmla="*/ 13 w 39"/>
              <a:gd name="T3" fmla="*/ 61 h 61"/>
              <a:gd name="T4" fmla="*/ 6 w 39"/>
              <a:gd name="T5" fmla="*/ 54 h 61"/>
              <a:gd name="T6" fmla="*/ 0 w 39"/>
              <a:gd name="T7" fmla="*/ 7 h 61"/>
              <a:gd name="T8" fmla="*/ 7 w 39"/>
              <a:gd name="T9" fmla="*/ 0 h 61"/>
              <a:gd name="T10" fmla="*/ 33 w 39"/>
              <a:gd name="T11" fmla="*/ 0 h 61"/>
              <a:gd name="T12" fmla="*/ 39 w 39"/>
              <a:gd name="T13" fmla="*/ 6 h 61"/>
              <a:gd name="T14" fmla="*/ 33 w 39"/>
              <a:gd name="T15" fmla="*/ 54 h 61"/>
              <a:gd name="T16" fmla="*/ 26 w 39"/>
              <a:gd name="T17" fmla="*/ 61 h 61"/>
              <a:gd name="T18" fmla="*/ 7 w 39"/>
              <a:gd name="T19" fmla="*/ 5 h 61"/>
              <a:gd name="T20" fmla="*/ 5 w 39"/>
              <a:gd name="T21" fmla="*/ 6 h 61"/>
              <a:gd name="T22" fmla="*/ 11 w 39"/>
              <a:gd name="T23" fmla="*/ 53 h 61"/>
              <a:gd name="T24" fmla="*/ 13 w 39"/>
              <a:gd name="T25" fmla="*/ 56 h 61"/>
              <a:gd name="T26" fmla="*/ 26 w 39"/>
              <a:gd name="T27" fmla="*/ 56 h 61"/>
              <a:gd name="T28" fmla="*/ 28 w 39"/>
              <a:gd name="T29" fmla="*/ 53 h 61"/>
              <a:gd name="T30" fmla="*/ 34 w 39"/>
              <a:gd name="T31" fmla="*/ 6 h 61"/>
              <a:gd name="T32" fmla="*/ 33 w 39"/>
              <a:gd name="T33" fmla="*/ 5 h 61"/>
              <a:gd name="T34" fmla="*/ 7 w 39"/>
              <a:gd name="T35" fmla="*/ 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9" h="61">
                <a:moveTo>
                  <a:pt x="26" y="61"/>
                </a:moveTo>
                <a:cubicBezTo>
                  <a:pt x="13" y="61"/>
                  <a:pt x="13" y="61"/>
                  <a:pt x="13" y="61"/>
                </a:cubicBezTo>
                <a:cubicBezTo>
                  <a:pt x="9" y="61"/>
                  <a:pt x="6" y="58"/>
                  <a:pt x="6" y="54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6" y="0"/>
                  <a:pt x="39" y="3"/>
                  <a:pt x="39" y="6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58"/>
                  <a:pt x="31" y="61"/>
                  <a:pt x="26" y="61"/>
                </a:cubicBezTo>
                <a:close/>
                <a:moveTo>
                  <a:pt x="7" y="5"/>
                </a:moveTo>
                <a:cubicBezTo>
                  <a:pt x="6" y="5"/>
                  <a:pt x="5" y="5"/>
                  <a:pt x="5" y="6"/>
                </a:cubicBezTo>
                <a:cubicBezTo>
                  <a:pt x="11" y="53"/>
                  <a:pt x="11" y="53"/>
                  <a:pt x="11" y="53"/>
                </a:cubicBezTo>
                <a:cubicBezTo>
                  <a:pt x="11" y="56"/>
                  <a:pt x="12" y="56"/>
                  <a:pt x="13" y="56"/>
                </a:cubicBezTo>
                <a:cubicBezTo>
                  <a:pt x="26" y="56"/>
                  <a:pt x="26" y="56"/>
                  <a:pt x="26" y="56"/>
                </a:cubicBezTo>
                <a:cubicBezTo>
                  <a:pt x="28" y="56"/>
                  <a:pt x="28" y="56"/>
                  <a:pt x="28" y="53"/>
                </a:cubicBezTo>
                <a:cubicBezTo>
                  <a:pt x="34" y="6"/>
                  <a:pt x="34" y="6"/>
                  <a:pt x="34" y="6"/>
                </a:cubicBezTo>
                <a:cubicBezTo>
                  <a:pt x="34" y="5"/>
                  <a:pt x="34" y="5"/>
                  <a:pt x="33" y="5"/>
                </a:cubicBezTo>
                <a:lnTo>
                  <a:pt x="7" y="5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2" name="Freeform 149"/>
          <p:cNvSpPr>
            <a:spLocks/>
          </p:cNvSpPr>
          <p:nvPr/>
        </p:nvSpPr>
        <p:spPr bwMode="auto">
          <a:xfrm>
            <a:off x="5436871" y="3300730"/>
            <a:ext cx="138113" cy="44450"/>
          </a:xfrm>
          <a:custGeom>
            <a:avLst/>
            <a:gdLst>
              <a:gd name="T0" fmla="*/ 37 w 37"/>
              <a:gd name="T1" fmla="*/ 8 h 12"/>
              <a:gd name="T2" fmla="*/ 33 w 37"/>
              <a:gd name="T3" fmla="*/ 12 h 12"/>
              <a:gd name="T4" fmla="*/ 4 w 37"/>
              <a:gd name="T5" fmla="*/ 12 h 12"/>
              <a:gd name="T6" fmla="*/ 0 w 37"/>
              <a:gd name="T7" fmla="*/ 8 h 12"/>
              <a:gd name="T8" fmla="*/ 0 w 37"/>
              <a:gd name="T9" fmla="*/ 4 h 12"/>
              <a:gd name="T10" fmla="*/ 4 w 37"/>
              <a:gd name="T11" fmla="*/ 0 h 12"/>
              <a:gd name="T12" fmla="*/ 33 w 37"/>
              <a:gd name="T13" fmla="*/ 0 h 12"/>
              <a:gd name="T14" fmla="*/ 37 w 37"/>
              <a:gd name="T15" fmla="*/ 4 h 12"/>
              <a:gd name="T16" fmla="*/ 37 w 37"/>
              <a:gd name="T17" fmla="*/ 8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" h="12">
                <a:moveTo>
                  <a:pt x="37" y="8"/>
                </a:moveTo>
                <a:cubicBezTo>
                  <a:pt x="37" y="10"/>
                  <a:pt x="35" y="12"/>
                  <a:pt x="33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2" y="12"/>
                  <a:pt x="0" y="10"/>
                  <a:pt x="0" y="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5" y="0"/>
                  <a:pt x="37" y="2"/>
                  <a:pt x="37" y="4"/>
                </a:cubicBezTo>
                <a:lnTo>
                  <a:pt x="37" y="8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3" name="Freeform 150"/>
          <p:cNvSpPr>
            <a:spLocks noEditPoints="1"/>
          </p:cNvSpPr>
          <p:nvPr/>
        </p:nvSpPr>
        <p:spPr bwMode="auto">
          <a:xfrm>
            <a:off x="5425758" y="3289617"/>
            <a:ext cx="160338" cy="66675"/>
          </a:xfrm>
          <a:custGeom>
            <a:avLst/>
            <a:gdLst>
              <a:gd name="T0" fmla="*/ 36 w 43"/>
              <a:gd name="T1" fmla="*/ 18 h 18"/>
              <a:gd name="T2" fmla="*/ 7 w 43"/>
              <a:gd name="T3" fmla="*/ 18 h 18"/>
              <a:gd name="T4" fmla="*/ 0 w 43"/>
              <a:gd name="T5" fmla="*/ 11 h 18"/>
              <a:gd name="T6" fmla="*/ 0 w 43"/>
              <a:gd name="T7" fmla="*/ 7 h 18"/>
              <a:gd name="T8" fmla="*/ 7 w 43"/>
              <a:gd name="T9" fmla="*/ 0 h 18"/>
              <a:gd name="T10" fmla="*/ 36 w 43"/>
              <a:gd name="T11" fmla="*/ 0 h 18"/>
              <a:gd name="T12" fmla="*/ 43 w 43"/>
              <a:gd name="T13" fmla="*/ 7 h 18"/>
              <a:gd name="T14" fmla="*/ 43 w 43"/>
              <a:gd name="T15" fmla="*/ 11 h 18"/>
              <a:gd name="T16" fmla="*/ 36 w 43"/>
              <a:gd name="T17" fmla="*/ 18 h 18"/>
              <a:gd name="T18" fmla="*/ 7 w 43"/>
              <a:gd name="T19" fmla="*/ 5 h 18"/>
              <a:gd name="T20" fmla="*/ 5 w 43"/>
              <a:gd name="T21" fmla="*/ 7 h 18"/>
              <a:gd name="T22" fmla="*/ 5 w 43"/>
              <a:gd name="T23" fmla="*/ 11 h 18"/>
              <a:gd name="T24" fmla="*/ 7 w 43"/>
              <a:gd name="T25" fmla="*/ 13 h 18"/>
              <a:gd name="T26" fmla="*/ 36 w 43"/>
              <a:gd name="T27" fmla="*/ 13 h 18"/>
              <a:gd name="T28" fmla="*/ 38 w 43"/>
              <a:gd name="T29" fmla="*/ 11 h 18"/>
              <a:gd name="T30" fmla="*/ 38 w 43"/>
              <a:gd name="T31" fmla="*/ 7 h 18"/>
              <a:gd name="T32" fmla="*/ 36 w 43"/>
              <a:gd name="T33" fmla="*/ 5 h 18"/>
              <a:gd name="T34" fmla="*/ 7 w 43"/>
              <a:gd name="T35" fmla="*/ 5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3" h="18">
                <a:moveTo>
                  <a:pt x="36" y="18"/>
                </a:moveTo>
                <a:cubicBezTo>
                  <a:pt x="7" y="18"/>
                  <a:pt x="7" y="18"/>
                  <a:pt x="7" y="18"/>
                </a:cubicBezTo>
                <a:cubicBezTo>
                  <a:pt x="3" y="18"/>
                  <a:pt x="0" y="15"/>
                  <a:pt x="0" y="11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40" y="0"/>
                  <a:pt x="43" y="3"/>
                  <a:pt x="43" y="7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5"/>
                  <a:pt x="40" y="18"/>
                  <a:pt x="36" y="18"/>
                </a:cubicBezTo>
                <a:close/>
                <a:moveTo>
                  <a:pt x="7" y="5"/>
                </a:moveTo>
                <a:cubicBezTo>
                  <a:pt x="6" y="5"/>
                  <a:pt x="5" y="6"/>
                  <a:pt x="5" y="7"/>
                </a:cubicBezTo>
                <a:cubicBezTo>
                  <a:pt x="5" y="11"/>
                  <a:pt x="5" y="11"/>
                  <a:pt x="5" y="11"/>
                </a:cubicBezTo>
                <a:cubicBezTo>
                  <a:pt x="5" y="12"/>
                  <a:pt x="6" y="13"/>
                  <a:pt x="7" y="13"/>
                </a:cubicBezTo>
                <a:cubicBezTo>
                  <a:pt x="36" y="13"/>
                  <a:pt x="36" y="13"/>
                  <a:pt x="36" y="13"/>
                </a:cubicBezTo>
                <a:cubicBezTo>
                  <a:pt x="37" y="13"/>
                  <a:pt x="38" y="12"/>
                  <a:pt x="38" y="11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6"/>
                  <a:pt x="37" y="5"/>
                  <a:pt x="36" y="5"/>
                </a:cubicBezTo>
                <a:lnTo>
                  <a:pt x="7" y="5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4" name="Freeform 151"/>
          <p:cNvSpPr>
            <a:spLocks/>
          </p:cNvSpPr>
          <p:nvPr/>
        </p:nvSpPr>
        <p:spPr bwMode="auto">
          <a:xfrm>
            <a:off x="5425758" y="3589655"/>
            <a:ext cx="131763" cy="319088"/>
          </a:xfrm>
          <a:custGeom>
            <a:avLst/>
            <a:gdLst>
              <a:gd name="T0" fmla="*/ 35 w 35"/>
              <a:gd name="T1" fmla="*/ 77 h 85"/>
              <a:gd name="T2" fmla="*/ 31 w 35"/>
              <a:gd name="T3" fmla="*/ 82 h 85"/>
              <a:gd name="T4" fmla="*/ 19 w 35"/>
              <a:gd name="T5" fmla="*/ 85 h 85"/>
              <a:gd name="T6" fmla="*/ 14 w 35"/>
              <a:gd name="T7" fmla="*/ 81 h 85"/>
              <a:gd name="T8" fmla="*/ 1 w 35"/>
              <a:gd name="T9" fmla="*/ 8 h 85"/>
              <a:gd name="T10" fmla="*/ 4 w 35"/>
              <a:gd name="T11" fmla="*/ 3 h 85"/>
              <a:gd name="T12" fmla="*/ 16 w 35"/>
              <a:gd name="T13" fmla="*/ 0 h 85"/>
              <a:gd name="T14" fmla="*/ 21 w 35"/>
              <a:gd name="T15" fmla="*/ 4 h 85"/>
              <a:gd name="T16" fmla="*/ 35 w 35"/>
              <a:gd name="T17" fmla="*/ 77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" h="85">
                <a:moveTo>
                  <a:pt x="35" y="77"/>
                </a:moveTo>
                <a:cubicBezTo>
                  <a:pt x="35" y="80"/>
                  <a:pt x="34" y="82"/>
                  <a:pt x="31" y="82"/>
                </a:cubicBezTo>
                <a:cubicBezTo>
                  <a:pt x="19" y="85"/>
                  <a:pt x="19" y="85"/>
                  <a:pt x="19" y="85"/>
                </a:cubicBezTo>
                <a:cubicBezTo>
                  <a:pt x="17" y="85"/>
                  <a:pt x="15" y="83"/>
                  <a:pt x="14" y="81"/>
                </a:cubicBezTo>
                <a:cubicBezTo>
                  <a:pt x="1" y="8"/>
                  <a:pt x="1" y="8"/>
                  <a:pt x="1" y="8"/>
                </a:cubicBezTo>
                <a:cubicBezTo>
                  <a:pt x="0" y="6"/>
                  <a:pt x="2" y="3"/>
                  <a:pt x="4" y="3"/>
                </a:cubicBezTo>
                <a:cubicBezTo>
                  <a:pt x="16" y="0"/>
                  <a:pt x="16" y="0"/>
                  <a:pt x="16" y="0"/>
                </a:cubicBezTo>
                <a:cubicBezTo>
                  <a:pt x="19" y="0"/>
                  <a:pt x="21" y="2"/>
                  <a:pt x="21" y="4"/>
                </a:cubicBezTo>
                <a:lnTo>
                  <a:pt x="35" y="7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5" name="Freeform 152"/>
          <p:cNvSpPr>
            <a:spLocks noEditPoints="1"/>
          </p:cNvSpPr>
          <p:nvPr/>
        </p:nvSpPr>
        <p:spPr bwMode="auto">
          <a:xfrm>
            <a:off x="5417821" y="3578542"/>
            <a:ext cx="150813" cy="338138"/>
          </a:xfrm>
          <a:custGeom>
            <a:avLst/>
            <a:gdLst>
              <a:gd name="T0" fmla="*/ 20 w 40"/>
              <a:gd name="T1" fmla="*/ 90 h 90"/>
              <a:gd name="T2" fmla="*/ 14 w 40"/>
              <a:gd name="T3" fmla="*/ 84 h 90"/>
              <a:gd name="T4" fmla="*/ 0 w 40"/>
              <a:gd name="T5" fmla="*/ 12 h 90"/>
              <a:gd name="T6" fmla="*/ 1 w 40"/>
              <a:gd name="T7" fmla="*/ 6 h 90"/>
              <a:gd name="T8" fmla="*/ 6 w 40"/>
              <a:gd name="T9" fmla="*/ 3 h 90"/>
              <a:gd name="T10" fmla="*/ 18 w 40"/>
              <a:gd name="T11" fmla="*/ 1 h 90"/>
              <a:gd name="T12" fmla="*/ 26 w 40"/>
              <a:gd name="T13" fmla="*/ 7 h 90"/>
              <a:gd name="T14" fmla="*/ 39 w 40"/>
              <a:gd name="T15" fmla="*/ 79 h 90"/>
              <a:gd name="T16" fmla="*/ 34 w 40"/>
              <a:gd name="T17" fmla="*/ 88 h 90"/>
              <a:gd name="T18" fmla="*/ 22 w 40"/>
              <a:gd name="T19" fmla="*/ 90 h 90"/>
              <a:gd name="T20" fmla="*/ 20 w 40"/>
              <a:gd name="T21" fmla="*/ 90 h 90"/>
              <a:gd name="T22" fmla="*/ 19 w 40"/>
              <a:gd name="T23" fmla="*/ 6 h 90"/>
              <a:gd name="T24" fmla="*/ 6 w 40"/>
              <a:gd name="T25" fmla="*/ 8 h 90"/>
              <a:gd name="T26" fmla="*/ 5 w 40"/>
              <a:gd name="T27" fmla="*/ 9 h 90"/>
              <a:gd name="T28" fmla="*/ 5 w 40"/>
              <a:gd name="T29" fmla="*/ 11 h 90"/>
              <a:gd name="T30" fmla="*/ 19 w 40"/>
              <a:gd name="T31" fmla="*/ 83 h 90"/>
              <a:gd name="T32" fmla="*/ 21 w 40"/>
              <a:gd name="T33" fmla="*/ 85 h 90"/>
              <a:gd name="T34" fmla="*/ 33 w 40"/>
              <a:gd name="T35" fmla="*/ 83 h 90"/>
              <a:gd name="T36" fmla="*/ 34 w 40"/>
              <a:gd name="T37" fmla="*/ 80 h 90"/>
              <a:gd name="T38" fmla="*/ 21 w 40"/>
              <a:gd name="T39" fmla="*/ 8 h 90"/>
              <a:gd name="T40" fmla="*/ 19 w 40"/>
              <a:gd name="T41" fmla="*/ 6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0" h="90">
                <a:moveTo>
                  <a:pt x="20" y="90"/>
                </a:moveTo>
                <a:cubicBezTo>
                  <a:pt x="17" y="90"/>
                  <a:pt x="14" y="88"/>
                  <a:pt x="14" y="8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0"/>
                  <a:pt x="0" y="8"/>
                  <a:pt x="1" y="6"/>
                </a:cubicBezTo>
                <a:cubicBezTo>
                  <a:pt x="2" y="5"/>
                  <a:pt x="4" y="3"/>
                  <a:pt x="6" y="3"/>
                </a:cubicBezTo>
                <a:cubicBezTo>
                  <a:pt x="18" y="1"/>
                  <a:pt x="18" y="1"/>
                  <a:pt x="18" y="1"/>
                </a:cubicBezTo>
                <a:cubicBezTo>
                  <a:pt x="22" y="0"/>
                  <a:pt x="25" y="3"/>
                  <a:pt x="26" y="7"/>
                </a:cubicBezTo>
                <a:cubicBezTo>
                  <a:pt x="39" y="79"/>
                  <a:pt x="39" y="79"/>
                  <a:pt x="39" y="79"/>
                </a:cubicBezTo>
                <a:cubicBezTo>
                  <a:pt x="40" y="83"/>
                  <a:pt x="38" y="87"/>
                  <a:pt x="34" y="88"/>
                </a:cubicBezTo>
                <a:cubicBezTo>
                  <a:pt x="22" y="90"/>
                  <a:pt x="22" y="90"/>
                  <a:pt x="22" y="90"/>
                </a:cubicBezTo>
                <a:cubicBezTo>
                  <a:pt x="21" y="90"/>
                  <a:pt x="21" y="90"/>
                  <a:pt x="20" y="90"/>
                </a:cubicBezTo>
                <a:close/>
                <a:moveTo>
                  <a:pt x="19" y="6"/>
                </a:moveTo>
                <a:cubicBezTo>
                  <a:pt x="6" y="8"/>
                  <a:pt x="6" y="8"/>
                  <a:pt x="6" y="8"/>
                </a:cubicBezTo>
                <a:cubicBezTo>
                  <a:pt x="6" y="8"/>
                  <a:pt x="6" y="9"/>
                  <a:pt x="5" y="9"/>
                </a:cubicBezTo>
                <a:cubicBezTo>
                  <a:pt x="5" y="9"/>
                  <a:pt x="5" y="10"/>
                  <a:pt x="5" y="11"/>
                </a:cubicBezTo>
                <a:cubicBezTo>
                  <a:pt x="19" y="83"/>
                  <a:pt x="19" y="83"/>
                  <a:pt x="19" y="83"/>
                </a:cubicBezTo>
                <a:cubicBezTo>
                  <a:pt x="19" y="84"/>
                  <a:pt x="20" y="85"/>
                  <a:pt x="21" y="85"/>
                </a:cubicBezTo>
                <a:cubicBezTo>
                  <a:pt x="33" y="83"/>
                  <a:pt x="33" y="83"/>
                  <a:pt x="33" y="83"/>
                </a:cubicBezTo>
                <a:cubicBezTo>
                  <a:pt x="34" y="83"/>
                  <a:pt x="35" y="82"/>
                  <a:pt x="34" y="80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7"/>
                  <a:pt x="20" y="6"/>
                  <a:pt x="19" y="6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6" name="Freeform 153"/>
          <p:cNvSpPr>
            <a:spLocks/>
          </p:cNvSpPr>
          <p:nvPr/>
        </p:nvSpPr>
        <p:spPr bwMode="auto">
          <a:xfrm>
            <a:off x="5467033" y="3823017"/>
            <a:ext cx="85725" cy="55563"/>
          </a:xfrm>
          <a:custGeom>
            <a:avLst/>
            <a:gdLst>
              <a:gd name="T0" fmla="*/ 54 w 54"/>
              <a:gd name="T1" fmla="*/ 26 h 35"/>
              <a:gd name="T2" fmla="*/ 4 w 54"/>
              <a:gd name="T3" fmla="*/ 35 h 35"/>
              <a:gd name="T4" fmla="*/ 0 w 54"/>
              <a:gd name="T5" fmla="*/ 7 h 35"/>
              <a:gd name="T6" fmla="*/ 49 w 54"/>
              <a:gd name="T7" fmla="*/ 0 h 35"/>
              <a:gd name="T8" fmla="*/ 54 w 54"/>
              <a:gd name="T9" fmla="*/ 26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35">
                <a:moveTo>
                  <a:pt x="54" y="26"/>
                </a:moveTo>
                <a:lnTo>
                  <a:pt x="4" y="35"/>
                </a:lnTo>
                <a:lnTo>
                  <a:pt x="0" y="7"/>
                </a:lnTo>
                <a:lnTo>
                  <a:pt x="49" y="0"/>
                </a:lnTo>
                <a:lnTo>
                  <a:pt x="54" y="26"/>
                </a:lnTo>
                <a:close/>
              </a:path>
            </a:pathLst>
          </a:custGeom>
          <a:solidFill>
            <a:srgbClr val="B5E1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7" name="Freeform 154"/>
          <p:cNvSpPr>
            <a:spLocks noEditPoints="1"/>
          </p:cNvSpPr>
          <p:nvPr/>
        </p:nvSpPr>
        <p:spPr bwMode="auto">
          <a:xfrm>
            <a:off x="5459096" y="3811905"/>
            <a:ext cx="104775" cy="74613"/>
          </a:xfrm>
          <a:custGeom>
            <a:avLst/>
            <a:gdLst>
              <a:gd name="T0" fmla="*/ 4 w 28"/>
              <a:gd name="T1" fmla="*/ 20 h 20"/>
              <a:gd name="T2" fmla="*/ 2 w 28"/>
              <a:gd name="T3" fmla="*/ 18 h 20"/>
              <a:gd name="T4" fmla="*/ 0 w 28"/>
              <a:gd name="T5" fmla="*/ 7 h 20"/>
              <a:gd name="T6" fmla="*/ 0 w 28"/>
              <a:gd name="T7" fmla="*/ 5 h 20"/>
              <a:gd name="T8" fmla="*/ 2 w 28"/>
              <a:gd name="T9" fmla="*/ 4 h 20"/>
              <a:gd name="T10" fmla="*/ 23 w 28"/>
              <a:gd name="T11" fmla="*/ 0 h 20"/>
              <a:gd name="T12" fmla="*/ 24 w 28"/>
              <a:gd name="T13" fmla="*/ 0 h 20"/>
              <a:gd name="T14" fmla="*/ 26 w 28"/>
              <a:gd name="T15" fmla="*/ 2 h 20"/>
              <a:gd name="T16" fmla="*/ 28 w 28"/>
              <a:gd name="T17" fmla="*/ 13 h 20"/>
              <a:gd name="T18" fmla="*/ 26 w 28"/>
              <a:gd name="T19" fmla="*/ 16 h 20"/>
              <a:gd name="T20" fmla="*/ 5 w 28"/>
              <a:gd name="T21" fmla="*/ 20 h 20"/>
              <a:gd name="T22" fmla="*/ 4 w 28"/>
              <a:gd name="T23" fmla="*/ 20 h 20"/>
              <a:gd name="T24" fmla="*/ 5 w 28"/>
              <a:gd name="T25" fmla="*/ 8 h 20"/>
              <a:gd name="T26" fmla="*/ 6 w 28"/>
              <a:gd name="T27" fmla="*/ 15 h 20"/>
              <a:gd name="T28" fmla="*/ 22 w 28"/>
              <a:gd name="T29" fmla="*/ 12 h 20"/>
              <a:gd name="T30" fmla="*/ 21 w 28"/>
              <a:gd name="T31" fmla="*/ 6 h 20"/>
              <a:gd name="T32" fmla="*/ 5 w 28"/>
              <a:gd name="T33" fmla="*/ 8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8" h="20">
                <a:moveTo>
                  <a:pt x="4" y="20"/>
                </a:moveTo>
                <a:cubicBezTo>
                  <a:pt x="3" y="20"/>
                  <a:pt x="2" y="19"/>
                  <a:pt x="2" y="18"/>
                </a:cubicBezTo>
                <a:cubicBezTo>
                  <a:pt x="0" y="7"/>
                  <a:pt x="0" y="7"/>
                  <a:pt x="0" y="7"/>
                </a:cubicBezTo>
                <a:cubicBezTo>
                  <a:pt x="0" y="6"/>
                  <a:pt x="0" y="6"/>
                  <a:pt x="0" y="5"/>
                </a:cubicBezTo>
                <a:cubicBezTo>
                  <a:pt x="0" y="4"/>
                  <a:pt x="1" y="4"/>
                  <a:pt x="2" y="4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0"/>
                  <a:pt x="24" y="0"/>
                  <a:pt x="24" y="0"/>
                </a:cubicBezTo>
                <a:cubicBezTo>
                  <a:pt x="25" y="1"/>
                  <a:pt x="25" y="1"/>
                  <a:pt x="26" y="2"/>
                </a:cubicBezTo>
                <a:cubicBezTo>
                  <a:pt x="28" y="13"/>
                  <a:pt x="28" y="13"/>
                  <a:pt x="28" y="13"/>
                </a:cubicBezTo>
                <a:cubicBezTo>
                  <a:pt x="28" y="15"/>
                  <a:pt x="27" y="16"/>
                  <a:pt x="26" y="16"/>
                </a:cubicBezTo>
                <a:cubicBezTo>
                  <a:pt x="5" y="20"/>
                  <a:pt x="5" y="20"/>
                  <a:pt x="5" y="20"/>
                </a:cubicBezTo>
                <a:lnTo>
                  <a:pt x="4" y="20"/>
                </a:lnTo>
                <a:close/>
                <a:moveTo>
                  <a:pt x="5" y="8"/>
                </a:moveTo>
                <a:cubicBezTo>
                  <a:pt x="6" y="15"/>
                  <a:pt x="6" y="15"/>
                  <a:pt x="6" y="15"/>
                </a:cubicBezTo>
                <a:cubicBezTo>
                  <a:pt x="22" y="12"/>
                  <a:pt x="22" y="12"/>
                  <a:pt x="22" y="12"/>
                </a:cubicBezTo>
                <a:cubicBezTo>
                  <a:pt x="21" y="6"/>
                  <a:pt x="21" y="6"/>
                  <a:pt x="21" y="6"/>
                </a:cubicBezTo>
                <a:lnTo>
                  <a:pt x="5" y="8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8" name="Freeform 155"/>
          <p:cNvSpPr>
            <a:spLocks/>
          </p:cNvSpPr>
          <p:nvPr/>
        </p:nvSpPr>
        <p:spPr bwMode="auto">
          <a:xfrm>
            <a:off x="5489258" y="3570605"/>
            <a:ext cx="90488" cy="315913"/>
          </a:xfrm>
          <a:custGeom>
            <a:avLst/>
            <a:gdLst>
              <a:gd name="T0" fmla="*/ 21 w 24"/>
              <a:gd name="T1" fmla="*/ 79 h 84"/>
              <a:gd name="T2" fmla="*/ 17 w 24"/>
              <a:gd name="T3" fmla="*/ 84 h 84"/>
              <a:gd name="T4" fmla="*/ 4 w 24"/>
              <a:gd name="T5" fmla="*/ 83 h 84"/>
              <a:gd name="T6" fmla="*/ 0 w 24"/>
              <a:gd name="T7" fmla="*/ 78 h 84"/>
              <a:gd name="T8" fmla="*/ 3 w 24"/>
              <a:gd name="T9" fmla="*/ 4 h 84"/>
              <a:gd name="T10" fmla="*/ 8 w 24"/>
              <a:gd name="T11" fmla="*/ 0 h 84"/>
              <a:gd name="T12" fmla="*/ 20 w 24"/>
              <a:gd name="T13" fmla="*/ 0 h 84"/>
              <a:gd name="T14" fmla="*/ 24 w 24"/>
              <a:gd name="T15" fmla="*/ 5 h 84"/>
              <a:gd name="T16" fmla="*/ 21 w 24"/>
              <a:gd name="T17" fmla="*/ 7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84">
                <a:moveTo>
                  <a:pt x="21" y="79"/>
                </a:moveTo>
                <a:cubicBezTo>
                  <a:pt x="21" y="82"/>
                  <a:pt x="19" y="84"/>
                  <a:pt x="17" y="84"/>
                </a:cubicBezTo>
                <a:cubicBezTo>
                  <a:pt x="4" y="83"/>
                  <a:pt x="4" y="83"/>
                  <a:pt x="4" y="83"/>
                </a:cubicBezTo>
                <a:cubicBezTo>
                  <a:pt x="2" y="83"/>
                  <a:pt x="0" y="81"/>
                  <a:pt x="0" y="78"/>
                </a:cubicBezTo>
                <a:cubicBezTo>
                  <a:pt x="3" y="4"/>
                  <a:pt x="3" y="4"/>
                  <a:pt x="3" y="4"/>
                </a:cubicBezTo>
                <a:cubicBezTo>
                  <a:pt x="3" y="2"/>
                  <a:pt x="5" y="0"/>
                  <a:pt x="8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3" y="0"/>
                  <a:pt x="24" y="2"/>
                  <a:pt x="24" y="5"/>
                </a:cubicBezTo>
                <a:lnTo>
                  <a:pt x="21" y="7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9" name="Freeform 156"/>
          <p:cNvSpPr>
            <a:spLocks noEditPoints="1"/>
          </p:cNvSpPr>
          <p:nvPr/>
        </p:nvSpPr>
        <p:spPr bwMode="auto">
          <a:xfrm>
            <a:off x="5481321" y="3559492"/>
            <a:ext cx="109538" cy="334963"/>
          </a:xfrm>
          <a:custGeom>
            <a:avLst/>
            <a:gdLst>
              <a:gd name="T0" fmla="*/ 19 w 29"/>
              <a:gd name="T1" fmla="*/ 89 h 89"/>
              <a:gd name="T2" fmla="*/ 19 w 29"/>
              <a:gd name="T3" fmla="*/ 89 h 89"/>
              <a:gd name="T4" fmla="*/ 6 w 29"/>
              <a:gd name="T5" fmla="*/ 89 h 89"/>
              <a:gd name="T6" fmla="*/ 0 w 29"/>
              <a:gd name="T7" fmla="*/ 81 h 89"/>
              <a:gd name="T8" fmla="*/ 3 w 29"/>
              <a:gd name="T9" fmla="*/ 7 h 89"/>
              <a:gd name="T10" fmla="*/ 10 w 29"/>
              <a:gd name="T11" fmla="*/ 0 h 89"/>
              <a:gd name="T12" fmla="*/ 22 w 29"/>
              <a:gd name="T13" fmla="*/ 1 h 89"/>
              <a:gd name="T14" fmla="*/ 27 w 29"/>
              <a:gd name="T15" fmla="*/ 3 h 89"/>
              <a:gd name="T16" fmla="*/ 29 w 29"/>
              <a:gd name="T17" fmla="*/ 8 h 89"/>
              <a:gd name="T18" fmla="*/ 26 w 29"/>
              <a:gd name="T19" fmla="*/ 82 h 89"/>
              <a:gd name="T20" fmla="*/ 19 w 29"/>
              <a:gd name="T21" fmla="*/ 89 h 89"/>
              <a:gd name="T22" fmla="*/ 10 w 29"/>
              <a:gd name="T23" fmla="*/ 5 h 89"/>
              <a:gd name="T24" fmla="*/ 8 w 29"/>
              <a:gd name="T25" fmla="*/ 7 h 89"/>
              <a:gd name="T26" fmla="*/ 5 w 29"/>
              <a:gd name="T27" fmla="*/ 81 h 89"/>
              <a:gd name="T28" fmla="*/ 6 w 29"/>
              <a:gd name="T29" fmla="*/ 83 h 89"/>
              <a:gd name="T30" fmla="*/ 19 w 29"/>
              <a:gd name="T31" fmla="*/ 84 h 89"/>
              <a:gd name="T32" fmla="*/ 19 w 29"/>
              <a:gd name="T33" fmla="*/ 87 h 89"/>
              <a:gd name="T34" fmla="*/ 19 w 29"/>
              <a:gd name="T35" fmla="*/ 84 h 89"/>
              <a:gd name="T36" fmla="*/ 21 w 29"/>
              <a:gd name="T37" fmla="*/ 82 h 89"/>
              <a:gd name="T38" fmla="*/ 24 w 29"/>
              <a:gd name="T39" fmla="*/ 8 h 89"/>
              <a:gd name="T40" fmla="*/ 23 w 29"/>
              <a:gd name="T41" fmla="*/ 6 h 89"/>
              <a:gd name="T42" fmla="*/ 22 w 29"/>
              <a:gd name="T43" fmla="*/ 6 h 89"/>
              <a:gd name="T44" fmla="*/ 10 w 29"/>
              <a:gd name="T45" fmla="*/ 5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9" h="89">
                <a:moveTo>
                  <a:pt x="19" y="89"/>
                </a:moveTo>
                <a:cubicBezTo>
                  <a:pt x="19" y="89"/>
                  <a:pt x="19" y="89"/>
                  <a:pt x="19" y="89"/>
                </a:cubicBezTo>
                <a:cubicBezTo>
                  <a:pt x="6" y="89"/>
                  <a:pt x="6" y="89"/>
                  <a:pt x="6" y="89"/>
                </a:cubicBezTo>
                <a:cubicBezTo>
                  <a:pt x="2" y="88"/>
                  <a:pt x="0" y="85"/>
                  <a:pt x="0" y="81"/>
                </a:cubicBezTo>
                <a:cubicBezTo>
                  <a:pt x="3" y="7"/>
                  <a:pt x="3" y="7"/>
                  <a:pt x="3" y="7"/>
                </a:cubicBezTo>
                <a:cubicBezTo>
                  <a:pt x="3" y="3"/>
                  <a:pt x="6" y="0"/>
                  <a:pt x="10" y="0"/>
                </a:cubicBezTo>
                <a:cubicBezTo>
                  <a:pt x="22" y="1"/>
                  <a:pt x="22" y="1"/>
                  <a:pt x="22" y="1"/>
                </a:cubicBezTo>
                <a:cubicBezTo>
                  <a:pt x="24" y="1"/>
                  <a:pt x="26" y="2"/>
                  <a:pt x="27" y="3"/>
                </a:cubicBezTo>
                <a:cubicBezTo>
                  <a:pt x="28" y="4"/>
                  <a:pt x="29" y="6"/>
                  <a:pt x="29" y="8"/>
                </a:cubicBezTo>
                <a:cubicBezTo>
                  <a:pt x="26" y="82"/>
                  <a:pt x="26" y="82"/>
                  <a:pt x="26" y="82"/>
                </a:cubicBezTo>
                <a:cubicBezTo>
                  <a:pt x="26" y="86"/>
                  <a:pt x="23" y="89"/>
                  <a:pt x="19" y="89"/>
                </a:cubicBezTo>
                <a:close/>
                <a:moveTo>
                  <a:pt x="10" y="5"/>
                </a:moveTo>
                <a:cubicBezTo>
                  <a:pt x="9" y="5"/>
                  <a:pt x="8" y="6"/>
                  <a:pt x="8" y="7"/>
                </a:cubicBezTo>
                <a:cubicBezTo>
                  <a:pt x="5" y="81"/>
                  <a:pt x="5" y="81"/>
                  <a:pt x="5" y="81"/>
                </a:cubicBezTo>
                <a:cubicBezTo>
                  <a:pt x="5" y="82"/>
                  <a:pt x="6" y="83"/>
                  <a:pt x="6" y="83"/>
                </a:cubicBezTo>
                <a:cubicBezTo>
                  <a:pt x="19" y="84"/>
                  <a:pt x="19" y="84"/>
                  <a:pt x="19" y="84"/>
                </a:cubicBezTo>
                <a:cubicBezTo>
                  <a:pt x="19" y="87"/>
                  <a:pt x="19" y="87"/>
                  <a:pt x="19" y="87"/>
                </a:cubicBezTo>
                <a:cubicBezTo>
                  <a:pt x="19" y="84"/>
                  <a:pt x="19" y="84"/>
                  <a:pt x="19" y="84"/>
                </a:cubicBezTo>
                <a:cubicBezTo>
                  <a:pt x="20" y="84"/>
                  <a:pt x="21" y="83"/>
                  <a:pt x="21" y="82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7"/>
                  <a:pt x="24" y="7"/>
                  <a:pt x="23" y="6"/>
                </a:cubicBezTo>
                <a:cubicBezTo>
                  <a:pt x="23" y="6"/>
                  <a:pt x="23" y="6"/>
                  <a:pt x="22" y="6"/>
                </a:cubicBezTo>
                <a:cubicBezTo>
                  <a:pt x="10" y="5"/>
                  <a:pt x="10" y="5"/>
                  <a:pt x="10" y="5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Freeform 157"/>
          <p:cNvSpPr>
            <a:spLocks/>
          </p:cNvSpPr>
          <p:nvPr/>
        </p:nvSpPr>
        <p:spPr bwMode="auto">
          <a:xfrm>
            <a:off x="5489258" y="3803967"/>
            <a:ext cx="82550" cy="49213"/>
          </a:xfrm>
          <a:custGeom>
            <a:avLst/>
            <a:gdLst>
              <a:gd name="T0" fmla="*/ 52 w 52"/>
              <a:gd name="T1" fmla="*/ 31 h 31"/>
              <a:gd name="T2" fmla="*/ 0 w 52"/>
              <a:gd name="T3" fmla="*/ 28 h 31"/>
              <a:gd name="T4" fmla="*/ 2 w 52"/>
              <a:gd name="T5" fmla="*/ 0 h 31"/>
              <a:gd name="T6" fmla="*/ 52 w 52"/>
              <a:gd name="T7" fmla="*/ 2 h 31"/>
              <a:gd name="T8" fmla="*/ 52 w 52"/>
              <a:gd name="T9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31">
                <a:moveTo>
                  <a:pt x="52" y="31"/>
                </a:moveTo>
                <a:lnTo>
                  <a:pt x="0" y="28"/>
                </a:lnTo>
                <a:lnTo>
                  <a:pt x="2" y="0"/>
                </a:lnTo>
                <a:lnTo>
                  <a:pt x="52" y="2"/>
                </a:lnTo>
                <a:lnTo>
                  <a:pt x="52" y="31"/>
                </a:lnTo>
                <a:close/>
              </a:path>
            </a:pathLst>
          </a:custGeom>
          <a:solidFill>
            <a:srgbClr val="79C5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1" name="Freeform 158"/>
          <p:cNvSpPr>
            <a:spLocks noEditPoints="1"/>
          </p:cNvSpPr>
          <p:nvPr/>
        </p:nvSpPr>
        <p:spPr bwMode="auto">
          <a:xfrm>
            <a:off x="5481321" y="3796030"/>
            <a:ext cx="101600" cy="63500"/>
          </a:xfrm>
          <a:custGeom>
            <a:avLst/>
            <a:gdLst>
              <a:gd name="T0" fmla="*/ 24 w 27"/>
              <a:gd name="T1" fmla="*/ 17 h 17"/>
              <a:gd name="T2" fmla="*/ 23 w 27"/>
              <a:gd name="T3" fmla="*/ 17 h 17"/>
              <a:gd name="T4" fmla="*/ 2 w 27"/>
              <a:gd name="T5" fmla="*/ 16 h 17"/>
              <a:gd name="T6" fmla="*/ 1 w 27"/>
              <a:gd name="T7" fmla="*/ 16 h 17"/>
              <a:gd name="T8" fmla="*/ 0 w 27"/>
              <a:gd name="T9" fmla="*/ 14 h 17"/>
              <a:gd name="T10" fmla="*/ 0 w 27"/>
              <a:gd name="T11" fmla="*/ 2 h 17"/>
              <a:gd name="T12" fmla="*/ 3 w 27"/>
              <a:gd name="T13" fmla="*/ 0 h 17"/>
              <a:gd name="T14" fmla="*/ 24 w 27"/>
              <a:gd name="T15" fmla="*/ 1 h 17"/>
              <a:gd name="T16" fmla="*/ 26 w 27"/>
              <a:gd name="T17" fmla="*/ 2 h 17"/>
              <a:gd name="T18" fmla="*/ 27 w 27"/>
              <a:gd name="T19" fmla="*/ 3 h 17"/>
              <a:gd name="T20" fmla="*/ 26 w 27"/>
              <a:gd name="T21" fmla="*/ 15 h 17"/>
              <a:gd name="T22" fmla="*/ 24 w 27"/>
              <a:gd name="T23" fmla="*/ 17 h 17"/>
              <a:gd name="T24" fmla="*/ 5 w 27"/>
              <a:gd name="T25" fmla="*/ 11 h 17"/>
              <a:gd name="T26" fmla="*/ 21 w 27"/>
              <a:gd name="T27" fmla="*/ 12 h 17"/>
              <a:gd name="T28" fmla="*/ 21 w 27"/>
              <a:gd name="T29" fmla="*/ 6 h 17"/>
              <a:gd name="T30" fmla="*/ 5 w 27"/>
              <a:gd name="T31" fmla="*/ 5 h 17"/>
              <a:gd name="T32" fmla="*/ 5 w 27"/>
              <a:gd name="T33" fmla="*/ 11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7" h="17">
                <a:moveTo>
                  <a:pt x="24" y="17"/>
                </a:moveTo>
                <a:cubicBezTo>
                  <a:pt x="23" y="17"/>
                  <a:pt x="23" y="17"/>
                  <a:pt x="23" y="17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1" y="16"/>
                  <a:pt x="1" y="16"/>
                </a:cubicBezTo>
                <a:cubicBezTo>
                  <a:pt x="0" y="15"/>
                  <a:pt x="0" y="15"/>
                  <a:pt x="0" y="14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2" y="0"/>
                  <a:pt x="3" y="0"/>
                </a:cubicBezTo>
                <a:cubicBezTo>
                  <a:pt x="24" y="1"/>
                  <a:pt x="24" y="1"/>
                  <a:pt x="24" y="1"/>
                </a:cubicBezTo>
                <a:cubicBezTo>
                  <a:pt x="25" y="1"/>
                  <a:pt x="25" y="1"/>
                  <a:pt x="26" y="2"/>
                </a:cubicBezTo>
                <a:cubicBezTo>
                  <a:pt x="26" y="2"/>
                  <a:pt x="27" y="3"/>
                  <a:pt x="27" y="3"/>
                </a:cubicBezTo>
                <a:cubicBezTo>
                  <a:pt x="26" y="15"/>
                  <a:pt x="26" y="15"/>
                  <a:pt x="26" y="15"/>
                </a:cubicBezTo>
                <a:cubicBezTo>
                  <a:pt x="26" y="16"/>
                  <a:pt x="25" y="17"/>
                  <a:pt x="24" y="17"/>
                </a:cubicBezTo>
                <a:close/>
                <a:moveTo>
                  <a:pt x="5" y="11"/>
                </a:moveTo>
                <a:cubicBezTo>
                  <a:pt x="21" y="12"/>
                  <a:pt x="21" y="12"/>
                  <a:pt x="21" y="12"/>
                </a:cubicBezTo>
                <a:cubicBezTo>
                  <a:pt x="21" y="6"/>
                  <a:pt x="21" y="6"/>
                  <a:pt x="21" y="6"/>
                </a:cubicBezTo>
                <a:cubicBezTo>
                  <a:pt x="5" y="5"/>
                  <a:pt x="5" y="5"/>
                  <a:pt x="5" y="5"/>
                </a:cubicBezTo>
                <a:lnTo>
                  <a:pt x="5" y="11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Freeform 159"/>
          <p:cNvSpPr>
            <a:spLocks/>
          </p:cNvSpPr>
          <p:nvPr/>
        </p:nvSpPr>
        <p:spPr bwMode="auto">
          <a:xfrm>
            <a:off x="5508308" y="3589655"/>
            <a:ext cx="149225" cy="319088"/>
          </a:xfrm>
          <a:custGeom>
            <a:avLst/>
            <a:gdLst>
              <a:gd name="T0" fmla="*/ 21 w 40"/>
              <a:gd name="T1" fmla="*/ 81 h 85"/>
              <a:gd name="T2" fmla="*/ 16 w 40"/>
              <a:gd name="T3" fmla="*/ 85 h 85"/>
              <a:gd name="T4" fmla="*/ 4 w 40"/>
              <a:gd name="T5" fmla="*/ 82 h 85"/>
              <a:gd name="T6" fmla="*/ 1 w 40"/>
              <a:gd name="T7" fmla="*/ 76 h 85"/>
              <a:gd name="T8" fmla="*/ 18 w 40"/>
              <a:gd name="T9" fmla="*/ 4 h 85"/>
              <a:gd name="T10" fmla="*/ 24 w 40"/>
              <a:gd name="T11" fmla="*/ 1 h 85"/>
              <a:gd name="T12" fmla="*/ 36 w 40"/>
              <a:gd name="T13" fmla="*/ 4 h 85"/>
              <a:gd name="T14" fmla="*/ 39 w 40"/>
              <a:gd name="T15" fmla="*/ 10 h 85"/>
              <a:gd name="T16" fmla="*/ 21 w 40"/>
              <a:gd name="T17" fmla="*/ 81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" h="85">
                <a:moveTo>
                  <a:pt x="21" y="81"/>
                </a:moveTo>
                <a:cubicBezTo>
                  <a:pt x="21" y="84"/>
                  <a:pt x="18" y="85"/>
                  <a:pt x="16" y="85"/>
                </a:cubicBezTo>
                <a:cubicBezTo>
                  <a:pt x="4" y="82"/>
                  <a:pt x="4" y="82"/>
                  <a:pt x="4" y="82"/>
                </a:cubicBezTo>
                <a:cubicBezTo>
                  <a:pt x="1" y="81"/>
                  <a:pt x="0" y="79"/>
                  <a:pt x="1" y="76"/>
                </a:cubicBezTo>
                <a:cubicBezTo>
                  <a:pt x="18" y="4"/>
                  <a:pt x="18" y="4"/>
                  <a:pt x="18" y="4"/>
                </a:cubicBezTo>
                <a:cubicBezTo>
                  <a:pt x="19" y="2"/>
                  <a:pt x="22" y="0"/>
                  <a:pt x="24" y="1"/>
                </a:cubicBezTo>
                <a:cubicBezTo>
                  <a:pt x="36" y="4"/>
                  <a:pt x="36" y="4"/>
                  <a:pt x="36" y="4"/>
                </a:cubicBezTo>
                <a:cubicBezTo>
                  <a:pt x="38" y="4"/>
                  <a:pt x="40" y="7"/>
                  <a:pt x="39" y="10"/>
                </a:cubicBezTo>
                <a:lnTo>
                  <a:pt x="21" y="8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Freeform 160"/>
          <p:cNvSpPr>
            <a:spLocks noEditPoints="1"/>
          </p:cNvSpPr>
          <p:nvPr/>
        </p:nvSpPr>
        <p:spPr bwMode="auto">
          <a:xfrm>
            <a:off x="5500371" y="3578542"/>
            <a:ext cx="165100" cy="338138"/>
          </a:xfrm>
          <a:custGeom>
            <a:avLst/>
            <a:gdLst>
              <a:gd name="T0" fmla="*/ 19 w 44"/>
              <a:gd name="T1" fmla="*/ 90 h 90"/>
              <a:gd name="T2" fmla="*/ 17 w 44"/>
              <a:gd name="T3" fmla="*/ 90 h 90"/>
              <a:gd name="T4" fmla="*/ 5 w 44"/>
              <a:gd name="T5" fmla="*/ 87 h 90"/>
              <a:gd name="T6" fmla="*/ 1 w 44"/>
              <a:gd name="T7" fmla="*/ 84 h 90"/>
              <a:gd name="T8" fmla="*/ 0 w 44"/>
              <a:gd name="T9" fmla="*/ 78 h 90"/>
              <a:gd name="T10" fmla="*/ 18 w 44"/>
              <a:gd name="T11" fmla="*/ 7 h 90"/>
              <a:gd name="T12" fmla="*/ 26 w 44"/>
              <a:gd name="T13" fmla="*/ 1 h 90"/>
              <a:gd name="T14" fmla="*/ 39 w 44"/>
              <a:gd name="T15" fmla="*/ 4 h 90"/>
              <a:gd name="T16" fmla="*/ 43 w 44"/>
              <a:gd name="T17" fmla="*/ 7 h 90"/>
              <a:gd name="T18" fmla="*/ 44 w 44"/>
              <a:gd name="T19" fmla="*/ 13 h 90"/>
              <a:gd name="T20" fmla="*/ 26 w 44"/>
              <a:gd name="T21" fmla="*/ 85 h 90"/>
              <a:gd name="T22" fmla="*/ 19 w 44"/>
              <a:gd name="T23" fmla="*/ 90 h 90"/>
              <a:gd name="T24" fmla="*/ 25 w 44"/>
              <a:gd name="T25" fmla="*/ 6 h 90"/>
              <a:gd name="T26" fmla="*/ 23 w 44"/>
              <a:gd name="T27" fmla="*/ 8 h 90"/>
              <a:gd name="T28" fmla="*/ 5 w 44"/>
              <a:gd name="T29" fmla="*/ 80 h 90"/>
              <a:gd name="T30" fmla="*/ 5 w 44"/>
              <a:gd name="T31" fmla="*/ 82 h 90"/>
              <a:gd name="T32" fmla="*/ 6 w 44"/>
              <a:gd name="T33" fmla="*/ 82 h 90"/>
              <a:gd name="T34" fmla="*/ 19 w 44"/>
              <a:gd name="T35" fmla="*/ 85 h 90"/>
              <a:gd name="T36" fmla="*/ 21 w 44"/>
              <a:gd name="T37" fmla="*/ 84 h 90"/>
              <a:gd name="T38" fmla="*/ 39 w 44"/>
              <a:gd name="T39" fmla="*/ 12 h 90"/>
              <a:gd name="T40" fmla="*/ 38 w 44"/>
              <a:gd name="T41" fmla="*/ 10 h 90"/>
              <a:gd name="T42" fmla="*/ 37 w 44"/>
              <a:gd name="T43" fmla="*/ 9 h 90"/>
              <a:gd name="T44" fmla="*/ 25 w 44"/>
              <a:gd name="T45" fmla="*/ 6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4" h="90">
                <a:moveTo>
                  <a:pt x="19" y="90"/>
                </a:moveTo>
                <a:cubicBezTo>
                  <a:pt x="18" y="90"/>
                  <a:pt x="18" y="90"/>
                  <a:pt x="17" y="90"/>
                </a:cubicBezTo>
                <a:cubicBezTo>
                  <a:pt x="5" y="87"/>
                  <a:pt x="5" y="87"/>
                  <a:pt x="5" y="87"/>
                </a:cubicBezTo>
                <a:cubicBezTo>
                  <a:pt x="3" y="87"/>
                  <a:pt x="2" y="86"/>
                  <a:pt x="1" y="84"/>
                </a:cubicBezTo>
                <a:cubicBezTo>
                  <a:pt x="0" y="83"/>
                  <a:pt x="0" y="80"/>
                  <a:pt x="0" y="78"/>
                </a:cubicBezTo>
                <a:cubicBezTo>
                  <a:pt x="18" y="7"/>
                  <a:pt x="18" y="7"/>
                  <a:pt x="18" y="7"/>
                </a:cubicBezTo>
                <a:cubicBezTo>
                  <a:pt x="19" y="3"/>
                  <a:pt x="23" y="0"/>
                  <a:pt x="26" y="1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5"/>
                  <a:pt x="42" y="6"/>
                  <a:pt x="43" y="7"/>
                </a:cubicBezTo>
                <a:cubicBezTo>
                  <a:pt x="44" y="9"/>
                  <a:pt x="44" y="11"/>
                  <a:pt x="44" y="13"/>
                </a:cubicBezTo>
                <a:cubicBezTo>
                  <a:pt x="26" y="85"/>
                  <a:pt x="26" y="85"/>
                  <a:pt x="26" y="85"/>
                </a:cubicBezTo>
                <a:cubicBezTo>
                  <a:pt x="25" y="88"/>
                  <a:pt x="22" y="90"/>
                  <a:pt x="19" y="90"/>
                </a:cubicBezTo>
                <a:close/>
                <a:moveTo>
                  <a:pt x="25" y="6"/>
                </a:moveTo>
                <a:cubicBezTo>
                  <a:pt x="24" y="6"/>
                  <a:pt x="23" y="7"/>
                  <a:pt x="23" y="8"/>
                </a:cubicBezTo>
                <a:cubicBezTo>
                  <a:pt x="5" y="80"/>
                  <a:pt x="5" y="80"/>
                  <a:pt x="5" y="80"/>
                </a:cubicBezTo>
                <a:cubicBezTo>
                  <a:pt x="5" y="80"/>
                  <a:pt x="5" y="81"/>
                  <a:pt x="5" y="82"/>
                </a:cubicBezTo>
                <a:cubicBezTo>
                  <a:pt x="5" y="82"/>
                  <a:pt x="6" y="82"/>
                  <a:pt x="6" y="82"/>
                </a:cubicBezTo>
                <a:cubicBezTo>
                  <a:pt x="19" y="85"/>
                  <a:pt x="19" y="85"/>
                  <a:pt x="19" y="85"/>
                </a:cubicBezTo>
                <a:cubicBezTo>
                  <a:pt x="20" y="85"/>
                  <a:pt x="20" y="85"/>
                  <a:pt x="21" y="84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1"/>
                  <a:pt x="39" y="11"/>
                  <a:pt x="38" y="10"/>
                </a:cubicBezTo>
                <a:cubicBezTo>
                  <a:pt x="38" y="10"/>
                  <a:pt x="38" y="9"/>
                  <a:pt x="37" y="9"/>
                </a:cubicBezTo>
                <a:cubicBezTo>
                  <a:pt x="25" y="6"/>
                  <a:pt x="25" y="6"/>
                  <a:pt x="25" y="6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Freeform 161"/>
          <p:cNvSpPr>
            <a:spLocks/>
          </p:cNvSpPr>
          <p:nvPr/>
        </p:nvSpPr>
        <p:spPr bwMode="auto">
          <a:xfrm>
            <a:off x="5514658" y="3818255"/>
            <a:ext cx="87313" cy="60325"/>
          </a:xfrm>
          <a:custGeom>
            <a:avLst/>
            <a:gdLst>
              <a:gd name="T0" fmla="*/ 48 w 55"/>
              <a:gd name="T1" fmla="*/ 38 h 38"/>
              <a:gd name="T2" fmla="*/ 0 w 55"/>
              <a:gd name="T3" fmla="*/ 26 h 38"/>
              <a:gd name="T4" fmla="*/ 5 w 55"/>
              <a:gd name="T5" fmla="*/ 0 h 38"/>
              <a:gd name="T6" fmla="*/ 55 w 55"/>
              <a:gd name="T7" fmla="*/ 12 h 38"/>
              <a:gd name="T8" fmla="*/ 48 w 55"/>
              <a:gd name="T9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38">
                <a:moveTo>
                  <a:pt x="48" y="38"/>
                </a:moveTo>
                <a:lnTo>
                  <a:pt x="0" y="26"/>
                </a:lnTo>
                <a:lnTo>
                  <a:pt x="5" y="0"/>
                </a:lnTo>
                <a:lnTo>
                  <a:pt x="55" y="12"/>
                </a:lnTo>
                <a:lnTo>
                  <a:pt x="48" y="38"/>
                </a:lnTo>
                <a:close/>
              </a:path>
            </a:pathLst>
          </a:custGeom>
          <a:solidFill>
            <a:srgbClr val="56B9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Freeform 162"/>
          <p:cNvSpPr>
            <a:spLocks noEditPoints="1"/>
          </p:cNvSpPr>
          <p:nvPr/>
        </p:nvSpPr>
        <p:spPr bwMode="auto">
          <a:xfrm>
            <a:off x="5503546" y="3807142"/>
            <a:ext cx="109538" cy="82550"/>
          </a:xfrm>
          <a:custGeom>
            <a:avLst/>
            <a:gdLst>
              <a:gd name="T0" fmla="*/ 23 w 29"/>
              <a:gd name="T1" fmla="*/ 22 h 22"/>
              <a:gd name="T2" fmla="*/ 23 w 29"/>
              <a:gd name="T3" fmla="*/ 22 h 22"/>
              <a:gd name="T4" fmla="*/ 2 w 29"/>
              <a:gd name="T5" fmla="*/ 17 h 22"/>
              <a:gd name="T6" fmla="*/ 0 w 29"/>
              <a:gd name="T7" fmla="*/ 15 h 22"/>
              <a:gd name="T8" fmla="*/ 0 w 29"/>
              <a:gd name="T9" fmla="*/ 13 h 22"/>
              <a:gd name="T10" fmla="*/ 3 w 29"/>
              <a:gd name="T11" fmla="*/ 2 h 22"/>
              <a:gd name="T12" fmla="*/ 4 w 29"/>
              <a:gd name="T13" fmla="*/ 1 h 22"/>
              <a:gd name="T14" fmla="*/ 6 w 29"/>
              <a:gd name="T15" fmla="*/ 0 h 22"/>
              <a:gd name="T16" fmla="*/ 27 w 29"/>
              <a:gd name="T17" fmla="*/ 6 h 22"/>
              <a:gd name="T18" fmla="*/ 28 w 29"/>
              <a:gd name="T19" fmla="*/ 7 h 22"/>
              <a:gd name="T20" fmla="*/ 28 w 29"/>
              <a:gd name="T21" fmla="*/ 9 h 22"/>
              <a:gd name="T22" fmla="*/ 26 w 29"/>
              <a:gd name="T23" fmla="*/ 20 h 22"/>
              <a:gd name="T24" fmla="*/ 23 w 29"/>
              <a:gd name="T25" fmla="*/ 22 h 22"/>
              <a:gd name="T26" fmla="*/ 6 w 29"/>
              <a:gd name="T27" fmla="*/ 12 h 22"/>
              <a:gd name="T28" fmla="*/ 21 w 29"/>
              <a:gd name="T29" fmla="*/ 16 h 22"/>
              <a:gd name="T30" fmla="*/ 23 w 29"/>
              <a:gd name="T31" fmla="*/ 10 h 22"/>
              <a:gd name="T32" fmla="*/ 7 w 29"/>
              <a:gd name="T33" fmla="*/ 6 h 22"/>
              <a:gd name="T34" fmla="*/ 6 w 29"/>
              <a:gd name="T35" fmla="*/ 1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9" h="22">
                <a:moveTo>
                  <a:pt x="23" y="22"/>
                </a:moveTo>
                <a:cubicBezTo>
                  <a:pt x="23" y="22"/>
                  <a:pt x="23" y="22"/>
                  <a:pt x="23" y="22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6"/>
                  <a:pt x="1" y="16"/>
                  <a:pt x="0" y="15"/>
                </a:cubicBezTo>
                <a:cubicBezTo>
                  <a:pt x="0" y="15"/>
                  <a:pt x="0" y="14"/>
                  <a:pt x="0" y="13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1"/>
                  <a:pt x="4" y="1"/>
                </a:cubicBezTo>
                <a:cubicBezTo>
                  <a:pt x="5" y="0"/>
                  <a:pt x="5" y="0"/>
                  <a:pt x="6" y="0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6"/>
                  <a:pt x="28" y="6"/>
                  <a:pt x="28" y="7"/>
                </a:cubicBezTo>
                <a:cubicBezTo>
                  <a:pt x="29" y="7"/>
                  <a:pt x="29" y="8"/>
                  <a:pt x="28" y="9"/>
                </a:cubicBezTo>
                <a:cubicBezTo>
                  <a:pt x="26" y="20"/>
                  <a:pt x="26" y="20"/>
                  <a:pt x="26" y="20"/>
                </a:cubicBezTo>
                <a:cubicBezTo>
                  <a:pt x="25" y="21"/>
                  <a:pt x="24" y="22"/>
                  <a:pt x="23" y="22"/>
                </a:cubicBezTo>
                <a:close/>
                <a:moveTo>
                  <a:pt x="6" y="12"/>
                </a:moveTo>
                <a:cubicBezTo>
                  <a:pt x="21" y="16"/>
                  <a:pt x="21" y="16"/>
                  <a:pt x="21" y="16"/>
                </a:cubicBezTo>
                <a:cubicBezTo>
                  <a:pt x="23" y="10"/>
                  <a:pt x="23" y="10"/>
                  <a:pt x="23" y="10"/>
                </a:cubicBezTo>
                <a:cubicBezTo>
                  <a:pt x="7" y="6"/>
                  <a:pt x="7" y="6"/>
                  <a:pt x="7" y="6"/>
                </a:cubicBezTo>
                <a:lnTo>
                  <a:pt x="6" y="12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Freeform 163"/>
          <p:cNvSpPr>
            <a:spLocks/>
          </p:cNvSpPr>
          <p:nvPr/>
        </p:nvSpPr>
        <p:spPr bwMode="auto">
          <a:xfrm>
            <a:off x="5049521" y="3207067"/>
            <a:ext cx="93663" cy="182563"/>
          </a:xfrm>
          <a:custGeom>
            <a:avLst/>
            <a:gdLst>
              <a:gd name="T0" fmla="*/ 20 w 25"/>
              <a:gd name="T1" fmla="*/ 21 h 49"/>
              <a:gd name="T2" fmla="*/ 23 w 25"/>
              <a:gd name="T3" fmla="*/ 23 h 49"/>
              <a:gd name="T4" fmla="*/ 24 w 25"/>
              <a:gd name="T5" fmla="*/ 27 h 49"/>
              <a:gd name="T6" fmla="*/ 25 w 25"/>
              <a:gd name="T7" fmla="*/ 34 h 49"/>
              <a:gd name="T8" fmla="*/ 24 w 25"/>
              <a:gd name="T9" fmla="*/ 41 h 49"/>
              <a:gd name="T10" fmla="*/ 22 w 25"/>
              <a:gd name="T11" fmla="*/ 46 h 49"/>
              <a:gd name="T12" fmla="*/ 18 w 25"/>
              <a:gd name="T13" fmla="*/ 48 h 49"/>
              <a:gd name="T14" fmla="*/ 12 w 25"/>
              <a:gd name="T15" fmla="*/ 49 h 49"/>
              <a:gd name="T16" fmla="*/ 10 w 25"/>
              <a:gd name="T17" fmla="*/ 49 h 49"/>
              <a:gd name="T18" fmla="*/ 7 w 25"/>
              <a:gd name="T19" fmla="*/ 49 h 49"/>
              <a:gd name="T20" fmla="*/ 4 w 25"/>
              <a:gd name="T21" fmla="*/ 48 h 49"/>
              <a:gd name="T22" fmla="*/ 2 w 25"/>
              <a:gd name="T23" fmla="*/ 46 h 49"/>
              <a:gd name="T24" fmla="*/ 0 w 25"/>
              <a:gd name="T25" fmla="*/ 42 h 49"/>
              <a:gd name="T26" fmla="*/ 0 w 25"/>
              <a:gd name="T27" fmla="*/ 42 h 49"/>
              <a:gd name="T28" fmla="*/ 1 w 25"/>
              <a:gd name="T29" fmla="*/ 39 h 49"/>
              <a:gd name="T30" fmla="*/ 3 w 25"/>
              <a:gd name="T31" fmla="*/ 38 h 49"/>
              <a:gd name="T32" fmla="*/ 3 w 25"/>
              <a:gd name="T33" fmla="*/ 38 h 49"/>
              <a:gd name="T34" fmla="*/ 5 w 25"/>
              <a:gd name="T35" fmla="*/ 39 h 49"/>
              <a:gd name="T36" fmla="*/ 6 w 25"/>
              <a:gd name="T37" fmla="*/ 39 h 49"/>
              <a:gd name="T38" fmla="*/ 6 w 25"/>
              <a:gd name="T39" fmla="*/ 40 h 49"/>
              <a:gd name="T40" fmla="*/ 7 w 25"/>
              <a:gd name="T41" fmla="*/ 41 h 49"/>
              <a:gd name="T42" fmla="*/ 9 w 25"/>
              <a:gd name="T43" fmla="*/ 41 h 49"/>
              <a:gd name="T44" fmla="*/ 12 w 25"/>
              <a:gd name="T45" fmla="*/ 41 h 49"/>
              <a:gd name="T46" fmla="*/ 15 w 25"/>
              <a:gd name="T47" fmla="*/ 41 h 49"/>
              <a:gd name="T48" fmla="*/ 17 w 25"/>
              <a:gd name="T49" fmla="*/ 39 h 49"/>
              <a:gd name="T50" fmla="*/ 18 w 25"/>
              <a:gd name="T51" fmla="*/ 37 h 49"/>
              <a:gd name="T52" fmla="*/ 19 w 25"/>
              <a:gd name="T53" fmla="*/ 34 h 49"/>
              <a:gd name="T54" fmla="*/ 18 w 25"/>
              <a:gd name="T55" fmla="*/ 29 h 49"/>
              <a:gd name="T56" fmla="*/ 16 w 25"/>
              <a:gd name="T57" fmla="*/ 28 h 49"/>
              <a:gd name="T58" fmla="*/ 5 w 25"/>
              <a:gd name="T59" fmla="*/ 28 h 49"/>
              <a:gd name="T60" fmla="*/ 3 w 25"/>
              <a:gd name="T61" fmla="*/ 28 h 49"/>
              <a:gd name="T62" fmla="*/ 2 w 25"/>
              <a:gd name="T63" fmla="*/ 27 h 49"/>
              <a:gd name="T64" fmla="*/ 1 w 25"/>
              <a:gd name="T65" fmla="*/ 25 h 49"/>
              <a:gd name="T66" fmla="*/ 1 w 25"/>
              <a:gd name="T67" fmla="*/ 22 h 49"/>
              <a:gd name="T68" fmla="*/ 1 w 25"/>
              <a:gd name="T69" fmla="*/ 4 h 49"/>
              <a:gd name="T70" fmla="*/ 2 w 25"/>
              <a:gd name="T71" fmla="*/ 1 h 49"/>
              <a:gd name="T72" fmla="*/ 4 w 25"/>
              <a:gd name="T73" fmla="*/ 0 h 49"/>
              <a:gd name="T74" fmla="*/ 6 w 25"/>
              <a:gd name="T75" fmla="*/ 0 h 49"/>
              <a:gd name="T76" fmla="*/ 9 w 25"/>
              <a:gd name="T77" fmla="*/ 0 h 49"/>
              <a:gd name="T78" fmla="*/ 13 w 25"/>
              <a:gd name="T79" fmla="*/ 0 h 49"/>
              <a:gd name="T80" fmla="*/ 16 w 25"/>
              <a:gd name="T81" fmla="*/ 0 h 49"/>
              <a:gd name="T82" fmla="*/ 18 w 25"/>
              <a:gd name="T83" fmla="*/ 0 h 49"/>
              <a:gd name="T84" fmla="*/ 20 w 25"/>
              <a:gd name="T85" fmla="*/ 0 h 49"/>
              <a:gd name="T86" fmla="*/ 21 w 25"/>
              <a:gd name="T87" fmla="*/ 0 h 49"/>
              <a:gd name="T88" fmla="*/ 22 w 25"/>
              <a:gd name="T89" fmla="*/ 1 h 49"/>
              <a:gd name="T90" fmla="*/ 23 w 25"/>
              <a:gd name="T91" fmla="*/ 2 h 49"/>
              <a:gd name="T92" fmla="*/ 23 w 25"/>
              <a:gd name="T93" fmla="*/ 4 h 49"/>
              <a:gd name="T94" fmla="*/ 23 w 25"/>
              <a:gd name="T95" fmla="*/ 4 h 49"/>
              <a:gd name="T96" fmla="*/ 23 w 25"/>
              <a:gd name="T97" fmla="*/ 6 h 49"/>
              <a:gd name="T98" fmla="*/ 22 w 25"/>
              <a:gd name="T99" fmla="*/ 7 h 49"/>
              <a:gd name="T100" fmla="*/ 21 w 25"/>
              <a:gd name="T101" fmla="*/ 8 h 49"/>
              <a:gd name="T102" fmla="*/ 20 w 25"/>
              <a:gd name="T103" fmla="*/ 8 h 49"/>
              <a:gd name="T104" fmla="*/ 7 w 25"/>
              <a:gd name="T105" fmla="*/ 8 h 49"/>
              <a:gd name="T106" fmla="*/ 7 w 25"/>
              <a:gd name="T107" fmla="*/ 20 h 49"/>
              <a:gd name="T108" fmla="*/ 16 w 25"/>
              <a:gd name="T109" fmla="*/ 20 h 49"/>
              <a:gd name="T110" fmla="*/ 20 w 25"/>
              <a:gd name="T111" fmla="*/ 2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" h="49">
                <a:moveTo>
                  <a:pt x="20" y="21"/>
                </a:moveTo>
                <a:cubicBezTo>
                  <a:pt x="21" y="21"/>
                  <a:pt x="22" y="22"/>
                  <a:pt x="23" y="23"/>
                </a:cubicBezTo>
                <a:cubicBezTo>
                  <a:pt x="24" y="24"/>
                  <a:pt x="24" y="26"/>
                  <a:pt x="24" y="27"/>
                </a:cubicBezTo>
                <a:cubicBezTo>
                  <a:pt x="25" y="29"/>
                  <a:pt x="25" y="31"/>
                  <a:pt x="25" y="34"/>
                </a:cubicBezTo>
                <a:cubicBezTo>
                  <a:pt x="25" y="37"/>
                  <a:pt x="25" y="39"/>
                  <a:pt x="24" y="41"/>
                </a:cubicBezTo>
                <a:cubicBezTo>
                  <a:pt x="24" y="43"/>
                  <a:pt x="23" y="45"/>
                  <a:pt x="22" y="46"/>
                </a:cubicBezTo>
                <a:cubicBezTo>
                  <a:pt x="21" y="47"/>
                  <a:pt x="20" y="48"/>
                  <a:pt x="18" y="48"/>
                </a:cubicBezTo>
                <a:cubicBezTo>
                  <a:pt x="17" y="49"/>
                  <a:pt x="14" y="49"/>
                  <a:pt x="12" y="49"/>
                </a:cubicBezTo>
                <a:cubicBezTo>
                  <a:pt x="10" y="49"/>
                  <a:pt x="10" y="49"/>
                  <a:pt x="10" y="49"/>
                </a:cubicBezTo>
                <a:cubicBezTo>
                  <a:pt x="9" y="49"/>
                  <a:pt x="8" y="49"/>
                  <a:pt x="7" y="49"/>
                </a:cubicBezTo>
                <a:cubicBezTo>
                  <a:pt x="6" y="49"/>
                  <a:pt x="5" y="48"/>
                  <a:pt x="4" y="48"/>
                </a:cubicBezTo>
                <a:cubicBezTo>
                  <a:pt x="3" y="48"/>
                  <a:pt x="2" y="47"/>
                  <a:pt x="2" y="46"/>
                </a:cubicBezTo>
                <a:cubicBezTo>
                  <a:pt x="1" y="45"/>
                  <a:pt x="0" y="44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1"/>
                  <a:pt x="1" y="40"/>
                  <a:pt x="1" y="39"/>
                </a:cubicBezTo>
                <a:cubicBezTo>
                  <a:pt x="2" y="39"/>
                  <a:pt x="2" y="38"/>
                  <a:pt x="3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4" y="38"/>
                  <a:pt x="4" y="38"/>
                  <a:pt x="5" y="39"/>
                </a:cubicBezTo>
                <a:cubicBezTo>
                  <a:pt x="6" y="39"/>
                  <a:pt x="6" y="39"/>
                  <a:pt x="6" y="39"/>
                </a:cubicBezTo>
                <a:cubicBezTo>
                  <a:pt x="6" y="40"/>
                  <a:pt x="6" y="40"/>
                  <a:pt x="6" y="40"/>
                </a:cubicBezTo>
                <a:cubicBezTo>
                  <a:pt x="7" y="40"/>
                  <a:pt x="7" y="40"/>
                  <a:pt x="7" y="41"/>
                </a:cubicBezTo>
                <a:cubicBezTo>
                  <a:pt x="8" y="41"/>
                  <a:pt x="8" y="41"/>
                  <a:pt x="9" y="41"/>
                </a:cubicBezTo>
                <a:cubicBezTo>
                  <a:pt x="10" y="41"/>
                  <a:pt x="11" y="41"/>
                  <a:pt x="12" y="41"/>
                </a:cubicBezTo>
                <a:cubicBezTo>
                  <a:pt x="14" y="41"/>
                  <a:pt x="15" y="41"/>
                  <a:pt x="15" y="41"/>
                </a:cubicBezTo>
                <a:cubicBezTo>
                  <a:pt x="16" y="40"/>
                  <a:pt x="17" y="40"/>
                  <a:pt x="17" y="39"/>
                </a:cubicBezTo>
                <a:cubicBezTo>
                  <a:pt x="18" y="39"/>
                  <a:pt x="18" y="38"/>
                  <a:pt x="18" y="37"/>
                </a:cubicBezTo>
                <a:cubicBezTo>
                  <a:pt x="18" y="36"/>
                  <a:pt x="19" y="35"/>
                  <a:pt x="19" y="34"/>
                </a:cubicBezTo>
                <a:cubicBezTo>
                  <a:pt x="19" y="32"/>
                  <a:pt x="18" y="30"/>
                  <a:pt x="18" y="29"/>
                </a:cubicBezTo>
                <a:cubicBezTo>
                  <a:pt x="18" y="28"/>
                  <a:pt x="17" y="28"/>
                  <a:pt x="16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4" y="28"/>
                  <a:pt x="3" y="28"/>
                  <a:pt x="3" y="28"/>
                </a:cubicBezTo>
                <a:cubicBezTo>
                  <a:pt x="2" y="28"/>
                  <a:pt x="2" y="27"/>
                  <a:pt x="2" y="27"/>
                </a:cubicBezTo>
                <a:cubicBezTo>
                  <a:pt x="1" y="27"/>
                  <a:pt x="1" y="26"/>
                  <a:pt x="1" y="25"/>
                </a:cubicBezTo>
                <a:cubicBezTo>
                  <a:pt x="1" y="24"/>
                  <a:pt x="1" y="23"/>
                  <a:pt x="1" y="22"/>
                </a:cubicBezTo>
                <a:cubicBezTo>
                  <a:pt x="1" y="4"/>
                  <a:pt x="1" y="4"/>
                  <a:pt x="1" y="4"/>
                </a:cubicBezTo>
                <a:cubicBezTo>
                  <a:pt x="1" y="3"/>
                  <a:pt x="1" y="2"/>
                  <a:pt x="2" y="1"/>
                </a:cubicBezTo>
                <a:cubicBezTo>
                  <a:pt x="2" y="0"/>
                  <a:pt x="3" y="0"/>
                  <a:pt x="4" y="0"/>
                </a:cubicBezTo>
                <a:cubicBezTo>
                  <a:pt x="5" y="0"/>
                  <a:pt x="5" y="0"/>
                  <a:pt x="6" y="0"/>
                </a:cubicBezTo>
                <a:cubicBezTo>
                  <a:pt x="7" y="0"/>
                  <a:pt x="8" y="0"/>
                  <a:pt x="9" y="0"/>
                </a:cubicBezTo>
                <a:cubicBezTo>
                  <a:pt x="10" y="0"/>
                  <a:pt x="11" y="0"/>
                  <a:pt x="13" y="0"/>
                </a:cubicBezTo>
                <a:cubicBezTo>
                  <a:pt x="14" y="0"/>
                  <a:pt x="15" y="0"/>
                  <a:pt x="16" y="0"/>
                </a:cubicBezTo>
                <a:cubicBezTo>
                  <a:pt x="17" y="0"/>
                  <a:pt x="18" y="0"/>
                  <a:pt x="18" y="0"/>
                </a:cubicBezTo>
                <a:cubicBezTo>
                  <a:pt x="19" y="0"/>
                  <a:pt x="19" y="0"/>
                  <a:pt x="20" y="0"/>
                </a:cubicBezTo>
                <a:cubicBezTo>
                  <a:pt x="20" y="0"/>
                  <a:pt x="20" y="0"/>
                  <a:pt x="21" y="0"/>
                </a:cubicBezTo>
                <a:cubicBezTo>
                  <a:pt x="21" y="0"/>
                  <a:pt x="22" y="0"/>
                  <a:pt x="22" y="1"/>
                </a:cubicBezTo>
                <a:cubicBezTo>
                  <a:pt x="22" y="1"/>
                  <a:pt x="23" y="1"/>
                  <a:pt x="23" y="2"/>
                </a:cubicBezTo>
                <a:cubicBezTo>
                  <a:pt x="23" y="2"/>
                  <a:pt x="23" y="3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5"/>
                  <a:pt x="23" y="6"/>
                  <a:pt x="23" y="6"/>
                </a:cubicBezTo>
                <a:cubicBezTo>
                  <a:pt x="23" y="7"/>
                  <a:pt x="23" y="7"/>
                  <a:pt x="22" y="7"/>
                </a:cubicBezTo>
                <a:cubicBezTo>
                  <a:pt x="22" y="8"/>
                  <a:pt x="21" y="8"/>
                  <a:pt x="21" y="8"/>
                </a:cubicBezTo>
                <a:cubicBezTo>
                  <a:pt x="21" y="8"/>
                  <a:pt x="20" y="8"/>
                  <a:pt x="20" y="8"/>
                </a:cubicBezTo>
                <a:cubicBezTo>
                  <a:pt x="7" y="8"/>
                  <a:pt x="7" y="8"/>
                  <a:pt x="7" y="8"/>
                </a:cubicBezTo>
                <a:cubicBezTo>
                  <a:pt x="7" y="20"/>
                  <a:pt x="7" y="20"/>
                  <a:pt x="7" y="20"/>
                </a:cubicBezTo>
                <a:cubicBezTo>
                  <a:pt x="16" y="20"/>
                  <a:pt x="16" y="20"/>
                  <a:pt x="16" y="20"/>
                </a:cubicBezTo>
                <a:cubicBezTo>
                  <a:pt x="17" y="20"/>
                  <a:pt x="19" y="20"/>
                  <a:pt x="20" y="21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Freeform 164"/>
          <p:cNvSpPr>
            <a:spLocks/>
          </p:cNvSpPr>
          <p:nvPr/>
        </p:nvSpPr>
        <p:spPr bwMode="auto">
          <a:xfrm>
            <a:off x="5162233" y="3353117"/>
            <a:ext cx="30163" cy="36513"/>
          </a:xfrm>
          <a:custGeom>
            <a:avLst/>
            <a:gdLst>
              <a:gd name="T0" fmla="*/ 6 w 8"/>
              <a:gd name="T1" fmla="*/ 0 h 10"/>
              <a:gd name="T2" fmla="*/ 7 w 8"/>
              <a:gd name="T3" fmla="*/ 0 h 10"/>
              <a:gd name="T4" fmla="*/ 8 w 8"/>
              <a:gd name="T5" fmla="*/ 1 h 10"/>
              <a:gd name="T6" fmla="*/ 8 w 8"/>
              <a:gd name="T7" fmla="*/ 3 h 10"/>
              <a:gd name="T8" fmla="*/ 8 w 8"/>
              <a:gd name="T9" fmla="*/ 4 h 10"/>
              <a:gd name="T10" fmla="*/ 8 w 8"/>
              <a:gd name="T11" fmla="*/ 7 h 10"/>
              <a:gd name="T12" fmla="*/ 7 w 8"/>
              <a:gd name="T13" fmla="*/ 9 h 10"/>
              <a:gd name="T14" fmla="*/ 6 w 8"/>
              <a:gd name="T15" fmla="*/ 9 h 10"/>
              <a:gd name="T16" fmla="*/ 4 w 8"/>
              <a:gd name="T17" fmla="*/ 10 h 10"/>
              <a:gd name="T18" fmla="*/ 4 w 8"/>
              <a:gd name="T19" fmla="*/ 10 h 10"/>
              <a:gd name="T20" fmla="*/ 2 w 8"/>
              <a:gd name="T21" fmla="*/ 9 h 10"/>
              <a:gd name="T22" fmla="*/ 0 w 8"/>
              <a:gd name="T23" fmla="*/ 9 h 10"/>
              <a:gd name="T24" fmla="*/ 0 w 8"/>
              <a:gd name="T25" fmla="*/ 7 h 10"/>
              <a:gd name="T26" fmla="*/ 0 w 8"/>
              <a:gd name="T27" fmla="*/ 5 h 10"/>
              <a:gd name="T28" fmla="*/ 0 w 8"/>
              <a:gd name="T29" fmla="*/ 2 h 10"/>
              <a:gd name="T30" fmla="*/ 0 w 8"/>
              <a:gd name="T31" fmla="*/ 0 h 10"/>
              <a:gd name="T32" fmla="*/ 2 w 8"/>
              <a:gd name="T33" fmla="*/ 0 h 10"/>
              <a:gd name="T34" fmla="*/ 3 w 8"/>
              <a:gd name="T35" fmla="*/ 0 h 10"/>
              <a:gd name="T36" fmla="*/ 4 w 8"/>
              <a:gd name="T37" fmla="*/ 0 h 10"/>
              <a:gd name="T38" fmla="*/ 5 w 8"/>
              <a:gd name="T39" fmla="*/ 0 h 10"/>
              <a:gd name="T40" fmla="*/ 6 w 8"/>
              <a:gd name="T41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" h="10">
                <a:moveTo>
                  <a:pt x="6" y="0"/>
                </a:moveTo>
                <a:cubicBezTo>
                  <a:pt x="7" y="0"/>
                  <a:pt x="7" y="0"/>
                  <a:pt x="7" y="0"/>
                </a:cubicBezTo>
                <a:cubicBezTo>
                  <a:pt x="8" y="0"/>
                  <a:pt x="8" y="1"/>
                  <a:pt x="8" y="1"/>
                </a:cubicBezTo>
                <a:cubicBezTo>
                  <a:pt x="8" y="2"/>
                  <a:pt x="8" y="2"/>
                  <a:pt x="8" y="3"/>
                </a:cubicBezTo>
                <a:cubicBezTo>
                  <a:pt x="8" y="3"/>
                  <a:pt x="8" y="4"/>
                  <a:pt x="8" y="4"/>
                </a:cubicBezTo>
                <a:cubicBezTo>
                  <a:pt x="8" y="6"/>
                  <a:pt x="8" y="7"/>
                  <a:pt x="8" y="7"/>
                </a:cubicBezTo>
                <a:cubicBezTo>
                  <a:pt x="8" y="8"/>
                  <a:pt x="8" y="8"/>
                  <a:pt x="7" y="9"/>
                </a:cubicBezTo>
                <a:cubicBezTo>
                  <a:pt x="7" y="9"/>
                  <a:pt x="7" y="9"/>
                  <a:pt x="6" y="9"/>
                </a:cubicBezTo>
                <a:cubicBezTo>
                  <a:pt x="6" y="9"/>
                  <a:pt x="5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3" y="10"/>
                  <a:pt x="2" y="9"/>
                  <a:pt x="2" y="9"/>
                </a:cubicBezTo>
                <a:cubicBezTo>
                  <a:pt x="1" y="9"/>
                  <a:pt x="1" y="9"/>
                  <a:pt x="0" y="9"/>
                </a:cubicBezTo>
                <a:cubicBezTo>
                  <a:pt x="0" y="8"/>
                  <a:pt x="0" y="8"/>
                  <a:pt x="0" y="7"/>
                </a:cubicBezTo>
                <a:cubicBezTo>
                  <a:pt x="0" y="7"/>
                  <a:pt x="0" y="6"/>
                  <a:pt x="0" y="5"/>
                </a:cubicBezTo>
                <a:cubicBezTo>
                  <a:pt x="0" y="4"/>
                  <a:pt x="0" y="3"/>
                  <a:pt x="0" y="2"/>
                </a:cubicBezTo>
                <a:cubicBezTo>
                  <a:pt x="0" y="1"/>
                  <a:pt x="0" y="1"/>
                  <a:pt x="0" y="0"/>
                </a:cubicBezTo>
                <a:cubicBezTo>
                  <a:pt x="1" y="0"/>
                  <a:pt x="1" y="0"/>
                  <a:pt x="2" y="0"/>
                </a:cubicBezTo>
                <a:cubicBezTo>
                  <a:pt x="2" y="0"/>
                  <a:pt x="3" y="0"/>
                  <a:pt x="3" y="0"/>
                </a:cubicBezTo>
                <a:cubicBezTo>
                  <a:pt x="4" y="0"/>
                  <a:pt x="4" y="0"/>
                  <a:pt x="4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6" y="0"/>
                  <a:pt x="6" y="0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8" name="Freeform 165"/>
          <p:cNvSpPr>
            <a:spLocks noEditPoints="1"/>
          </p:cNvSpPr>
          <p:nvPr/>
        </p:nvSpPr>
        <p:spPr bwMode="auto">
          <a:xfrm>
            <a:off x="5211446" y="3207067"/>
            <a:ext cx="93663" cy="182563"/>
          </a:xfrm>
          <a:custGeom>
            <a:avLst/>
            <a:gdLst>
              <a:gd name="T0" fmla="*/ 24 w 25"/>
              <a:gd name="T1" fmla="*/ 41 h 49"/>
              <a:gd name="T2" fmla="*/ 19 w 25"/>
              <a:gd name="T3" fmla="*/ 48 h 49"/>
              <a:gd name="T4" fmla="*/ 6 w 25"/>
              <a:gd name="T5" fmla="*/ 48 h 49"/>
              <a:gd name="T6" fmla="*/ 1 w 25"/>
              <a:gd name="T7" fmla="*/ 41 h 49"/>
              <a:gd name="T8" fmla="*/ 0 w 25"/>
              <a:gd name="T9" fmla="*/ 31 h 49"/>
              <a:gd name="T10" fmla="*/ 2 w 25"/>
              <a:gd name="T11" fmla="*/ 27 h 49"/>
              <a:gd name="T12" fmla="*/ 2 w 25"/>
              <a:gd name="T13" fmla="*/ 23 h 49"/>
              <a:gd name="T14" fmla="*/ 0 w 25"/>
              <a:gd name="T15" fmla="*/ 18 h 49"/>
              <a:gd name="T16" fmla="*/ 1 w 25"/>
              <a:gd name="T17" fmla="*/ 7 h 49"/>
              <a:gd name="T18" fmla="*/ 7 w 25"/>
              <a:gd name="T19" fmla="*/ 0 h 49"/>
              <a:gd name="T20" fmla="*/ 18 w 25"/>
              <a:gd name="T21" fmla="*/ 0 h 49"/>
              <a:gd name="T22" fmla="*/ 24 w 25"/>
              <a:gd name="T23" fmla="*/ 7 h 49"/>
              <a:gd name="T24" fmla="*/ 25 w 25"/>
              <a:gd name="T25" fmla="*/ 18 h 49"/>
              <a:gd name="T26" fmla="*/ 23 w 25"/>
              <a:gd name="T27" fmla="*/ 23 h 49"/>
              <a:gd name="T28" fmla="*/ 23 w 25"/>
              <a:gd name="T29" fmla="*/ 26 h 49"/>
              <a:gd name="T30" fmla="*/ 25 w 25"/>
              <a:gd name="T31" fmla="*/ 31 h 49"/>
              <a:gd name="T32" fmla="*/ 19 w 25"/>
              <a:gd name="T33" fmla="*/ 35 h 49"/>
              <a:gd name="T34" fmla="*/ 18 w 25"/>
              <a:gd name="T35" fmla="*/ 32 h 49"/>
              <a:gd name="T36" fmla="*/ 13 w 25"/>
              <a:gd name="T37" fmla="*/ 28 h 49"/>
              <a:gd name="T38" fmla="*/ 7 w 25"/>
              <a:gd name="T39" fmla="*/ 33 h 49"/>
              <a:gd name="T40" fmla="*/ 7 w 25"/>
              <a:gd name="T41" fmla="*/ 35 h 49"/>
              <a:gd name="T42" fmla="*/ 7 w 25"/>
              <a:gd name="T43" fmla="*/ 38 h 49"/>
              <a:gd name="T44" fmla="*/ 10 w 25"/>
              <a:gd name="T45" fmla="*/ 41 h 49"/>
              <a:gd name="T46" fmla="*/ 15 w 25"/>
              <a:gd name="T47" fmla="*/ 41 h 49"/>
              <a:gd name="T48" fmla="*/ 18 w 25"/>
              <a:gd name="T49" fmla="*/ 38 h 49"/>
              <a:gd name="T50" fmla="*/ 19 w 25"/>
              <a:gd name="T51" fmla="*/ 35 h 49"/>
              <a:gd name="T52" fmla="*/ 16 w 25"/>
              <a:gd name="T53" fmla="*/ 19 h 49"/>
              <a:gd name="T54" fmla="*/ 18 w 25"/>
              <a:gd name="T55" fmla="*/ 16 h 49"/>
              <a:gd name="T56" fmla="*/ 18 w 25"/>
              <a:gd name="T57" fmla="*/ 10 h 49"/>
              <a:gd name="T58" fmla="*/ 15 w 25"/>
              <a:gd name="T59" fmla="*/ 8 h 49"/>
              <a:gd name="T60" fmla="*/ 10 w 25"/>
              <a:gd name="T61" fmla="*/ 8 h 49"/>
              <a:gd name="T62" fmla="*/ 7 w 25"/>
              <a:gd name="T63" fmla="*/ 10 h 49"/>
              <a:gd name="T64" fmla="*/ 7 w 25"/>
              <a:gd name="T65" fmla="*/ 16 h 49"/>
              <a:gd name="T66" fmla="*/ 9 w 25"/>
              <a:gd name="T67" fmla="*/ 1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5" h="49">
                <a:moveTo>
                  <a:pt x="25" y="36"/>
                </a:moveTo>
                <a:cubicBezTo>
                  <a:pt x="25" y="38"/>
                  <a:pt x="25" y="40"/>
                  <a:pt x="24" y="41"/>
                </a:cubicBezTo>
                <a:cubicBezTo>
                  <a:pt x="24" y="43"/>
                  <a:pt x="23" y="44"/>
                  <a:pt x="23" y="45"/>
                </a:cubicBezTo>
                <a:cubicBezTo>
                  <a:pt x="22" y="47"/>
                  <a:pt x="20" y="47"/>
                  <a:pt x="19" y="48"/>
                </a:cubicBezTo>
                <a:cubicBezTo>
                  <a:pt x="17" y="49"/>
                  <a:pt x="15" y="49"/>
                  <a:pt x="12" y="49"/>
                </a:cubicBezTo>
                <a:cubicBezTo>
                  <a:pt x="10" y="49"/>
                  <a:pt x="8" y="49"/>
                  <a:pt x="6" y="48"/>
                </a:cubicBezTo>
                <a:cubicBezTo>
                  <a:pt x="4" y="47"/>
                  <a:pt x="3" y="46"/>
                  <a:pt x="2" y="45"/>
                </a:cubicBezTo>
                <a:cubicBezTo>
                  <a:pt x="1" y="44"/>
                  <a:pt x="1" y="43"/>
                  <a:pt x="1" y="41"/>
                </a:cubicBezTo>
                <a:cubicBezTo>
                  <a:pt x="0" y="39"/>
                  <a:pt x="0" y="38"/>
                  <a:pt x="0" y="36"/>
                </a:cubicBezTo>
                <a:cubicBezTo>
                  <a:pt x="0" y="34"/>
                  <a:pt x="0" y="33"/>
                  <a:pt x="0" y="31"/>
                </a:cubicBezTo>
                <a:cubicBezTo>
                  <a:pt x="0" y="30"/>
                  <a:pt x="0" y="30"/>
                  <a:pt x="1" y="29"/>
                </a:cubicBezTo>
                <a:cubicBezTo>
                  <a:pt x="1" y="28"/>
                  <a:pt x="2" y="27"/>
                  <a:pt x="2" y="27"/>
                </a:cubicBezTo>
                <a:cubicBezTo>
                  <a:pt x="3" y="26"/>
                  <a:pt x="4" y="25"/>
                  <a:pt x="5" y="24"/>
                </a:cubicBezTo>
                <a:cubicBezTo>
                  <a:pt x="4" y="24"/>
                  <a:pt x="3" y="23"/>
                  <a:pt x="2" y="23"/>
                </a:cubicBezTo>
                <a:cubicBezTo>
                  <a:pt x="2" y="22"/>
                  <a:pt x="1" y="22"/>
                  <a:pt x="1" y="21"/>
                </a:cubicBezTo>
                <a:cubicBezTo>
                  <a:pt x="1" y="20"/>
                  <a:pt x="0" y="19"/>
                  <a:pt x="0" y="18"/>
                </a:cubicBezTo>
                <a:cubicBezTo>
                  <a:pt x="0" y="17"/>
                  <a:pt x="0" y="15"/>
                  <a:pt x="0" y="13"/>
                </a:cubicBezTo>
                <a:cubicBezTo>
                  <a:pt x="0" y="10"/>
                  <a:pt x="0" y="8"/>
                  <a:pt x="1" y="7"/>
                </a:cubicBezTo>
                <a:cubicBezTo>
                  <a:pt x="1" y="5"/>
                  <a:pt x="2" y="3"/>
                  <a:pt x="3" y="2"/>
                </a:cubicBezTo>
                <a:cubicBezTo>
                  <a:pt x="4" y="1"/>
                  <a:pt x="5" y="1"/>
                  <a:pt x="7" y="0"/>
                </a:cubicBezTo>
                <a:cubicBezTo>
                  <a:pt x="8" y="0"/>
                  <a:pt x="10" y="0"/>
                  <a:pt x="12" y="0"/>
                </a:cubicBezTo>
                <a:cubicBezTo>
                  <a:pt x="15" y="0"/>
                  <a:pt x="17" y="0"/>
                  <a:pt x="18" y="0"/>
                </a:cubicBezTo>
                <a:cubicBezTo>
                  <a:pt x="20" y="1"/>
                  <a:pt x="21" y="1"/>
                  <a:pt x="22" y="2"/>
                </a:cubicBezTo>
                <a:cubicBezTo>
                  <a:pt x="23" y="4"/>
                  <a:pt x="24" y="5"/>
                  <a:pt x="24" y="7"/>
                </a:cubicBezTo>
                <a:cubicBezTo>
                  <a:pt x="24" y="8"/>
                  <a:pt x="25" y="10"/>
                  <a:pt x="25" y="13"/>
                </a:cubicBezTo>
                <a:cubicBezTo>
                  <a:pt x="25" y="15"/>
                  <a:pt x="25" y="17"/>
                  <a:pt x="25" y="18"/>
                </a:cubicBezTo>
                <a:cubicBezTo>
                  <a:pt x="25" y="19"/>
                  <a:pt x="24" y="20"/>
                  <a:pt x="24" y="21"/>
                </a:cubicBezTo>
                <a:cubicBezTo>
                  <a:pt x="24" y="22"/>
                  <a:pt x="23" y="22"/>
                  <a:pt x="23" y="23"/>
                </a:cubicBezTo>
                <a:cubicBezTo>
                  <a:pt x="22" y="23"/>
                  <a:pt x="21" y="24"/>
                  <a:pt x="20" y="24"/>
                </a:cubicBezTo>
                <a:cubicBezTo>
                  <a:pt x="21" y="25"/>
                  <a:pt x="22" y="26"/>
                  <a:pt x="23" y="26"/>
                </a:cubicBezTo>
                <a:cubicBezTo>
                  <a:pt x="23" y="27"/>
                  <a:pt x="24" y="28"/>
                  <a:pt x="24" y="28"/>
                </a:cubicBezTo>
                <a:cubicBezTo>
                  <a:pt x="24" y="29"/>
                  <a:pt x="25" y="30"/>
                  <a:pt x="25" y="31"/>
                </a:cubicBezTo>
                <a:cubicBezTo>
                  <a:pt x="25" y="32"/>
                  <a:pt x="25" y="34"/>
                  <a:pt x="25" y="36"/>
                </a:cubicBezTo>
                <a:close/>
                <a:moveTo>
                  <a:pt x="19" y="35"/>
                </a:moveTo>
                <a:cubicBezTo>
                  <a:pt x="19" y="35"/>
                  <a:pt x="18" y="35"/>
                  <a:pt x="18" y="34"/>
                </a:cubicBezTo>
                <a:cubicBezTo>
                  <a:pt x="18" y="34"/>
                  <a:pt x="18" y="33"/>
                  <a:pt x="18" y="32"/>
                </a:cubicBezTo>
                <a:cubicBezTo>
                  <a:pt x="17" y="32"/>
                  <a:pt x="17" y="31"/>
                  <a:pt x="16" y="30"/>
                </a:cubicBezTo>
                <a:cubicBezTo>
                  <a:pt x="15" y="29"/>
                  <a:pt x="14" y="29"/>
                  <a:pt x="13" y="28"/>
                </a:cubicBezTo>
                <a:cubicBezTo>
                  <a:pt x="11" y="29"/>
                  <a:pt x="10" y="29"/>
                  <a:pt x="9" y="30"/>
                </a:cubicBezTo>
                <a:cubicBezTo>
                  <a:pt x="8" y="31"/>
                  <a:pt x="8" y="32"/>
                  <a:pt x="7" y="33"/>
                </a:cubicBezTo>
                <a:cubicBezTo>
                  <a:pt x="7" y="33"/>
                  <a:pt x="7" y="34"/>
                  <a:pt x="7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7"/>
                  <a:pt x="7" y="37"/>
                  <a:pt x="7" y="38"/>
                </a:cubicBezTo>
                <a:cubicBezTo>
                  <a:pt x="7" y="39"/>
                  <a:pt x="7" y="39"/>
                  <a:pt x="8" y="40"/>
                </a:cubicBezTo>
                <a:cubicBezTo>
                  <a:pt x="8" y="40"/>
                  <a:pt x="9" y="40"/>
                  <a:pt x="10" y="41"/>
                </a:cubicBezTo>
                <a:cubicBezTo>
                  <a:pt x="10" y="41"/>
                  <a:pt x="11" y="41"/>
                  <a:pt x="13" y="41"/>
                </a:cubicBezTo>
                <a:cubicBezTo>
                  <a:pt x="14" y="41"/>
                  <a:pt x="15" y="41"/>
                  <a:pt x="15" y="41"/>
                </a:cubicBezTo>
                <a:cubicBezTo>
                  <a:pt x="16" y="40"/>
                  <a:pt x="17" y="40"/>
                  <a:pt x="17" y="40"/>
                </a:cubicBezTo>
                <a:cubicBezTo>
                  <a:pt x="18" y="39"/>
                  <a:pt x="18" y="39"/>
                  <a:pt x="18" y="38"/>
                </a:cubicBezTo>
                <a:cubicBezTo>
                  <a:pt x="18" y="37"/>
                  <a:pt x="19" y="37"/>
                  <a:pt x="19" y="36"/>
                </a:cubicBezTo>
                <a:lnTo>
                  <a:pt x="19" y="35"/>
                </a:lnTo>
                <a:close/>
                <a:moveTo>
                  <a:pt x="13" y="20"/>
                </a:moveTo>
                <a:cubicBezTo>
                  <a:pt x="14" y="20"/>
                  <a:pt x="15" y="20"/>
                  <a:pt x="16" y="19"/>
                </a:cubicBezTo>
                <a:cubicBezTo>
                  <a:pt x="17" y="19"/>
                  <a:pt x="17" y="18"/>
                  <a:pt x="18" y="18"/>
                </a:cubicBezTo>
                <a:cubicBezTo>
                  <a:pt x="18" y="17"/>
                  <a:pt x="18" y="17"/>
                  <a:pt x="18" y="16"/>
                </a:cubicBezTo>
                <a:cubicBezTo>
                  <a:pt x="18" y="15"/>
                  <a:pt x="18" y="14"/>
                  <a:pt x="18" y="12"/>
                </a:cubicBezTo>
                <a:cubicBezTo>
                  <a:pt x="18" y="11"/>
                  <a:pt x="18" y="10"/>
                  <a:pt x="18" y="10"/>
                </a:cubicBezTo>
                <a:cubicBezTo>
                  <a:pt x="18" y="9"/>
                  <a:pt x="17" y="8"/>
                  <a:pt x="17" y="8"/>
                </a:cubicBezTo>
                <a:cubicBezTo>
                  <a:pt x="16" y="8"/>
                  <a:pt x="16" y="8"/>
                  <a:pt x="15" y="8"/>
                </a:cubicBezTo>
                <a:cubicBezTo>
                  <a:pt x="14" y="7"/>
                  <a:pt x="13" y="7"/>
                  <a:pt x="12" y="7"/>
                </a:cubicBezTo>
                <a:cubicBezTo>
                  <a:pt x="11" y="7"/>
                  <a:pt x="11" y="7"/>
                  <a:pt x="10" y="8"/>
                </a:cubicBezTo>
                <a:cubicBezTo>
                  <a:pt x="9" y="8"/>
                  <a:pt x="8" y="8"/>
                  <a:pt x="8" y="8"/>
                </a:cubicBezTo>
                <a:cubicBezTo>
                  <a:pt x="8" y="9"/>
                  <a:pt x="7" y="9"/>
                  <a:pt x="7" y="10"/>
                </a:cubicBezTo>
                <a:cubicBezTo>
                  <a:pt x="7" y="11"/>
                  <a:pt x="7" y="12"/>
                  <a:pt x="7" y="13"/>
                </a:cubicBezTo>
                <a:cubicBezTo>
                  <a:pt x="7" y="14"/>
                  <a:pt x="7" y="15"/>
                  <a:pt x="7" y="16"/>
                </a:cubicBezTo>
                <a:cubicBezTo>
                  <a:pt x="7" y="17"/>
                  <a:pt x="7" y="17"/>
                  <a:pt x="7" y="18"/>
                </a:cubicBezTo>
                <a:cubicBezTo>
                  <a:pt x="8" y="18"/>
                  <a:pt x="8" y="19"/>
                  <a:pt x="9" y="19"/>
                </a:cubicBezTo>
                <a:cubicBezTo>
                  <a:pt x="10" y="19"/>
                  <a:pt x="11" y="20"/>
                  <a:pt x="13" y="20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9" name="Freeform 166"/>
          <p:cNvSpPr>
            <a:spLocks/>
          </p:cNvSpPr>
          <p:nvPr/>
        </p:nvSpPr>
        <p:spPr bwMode="auto">
          <a:xfrm>
            <a:off x="5030471" y="3446780"/>
            <a:ext cx="57150" cy="68263"/>
          </a:xfrm>
          <a:custGeom>
            <a:avLst/>
            <a:gdLst>
              <a:gd name="T0" fmla="*/ 15 w 15"/>
              <a:gd name="T1" fmla="*/ 16 h 18"/>
              <a:gd name="T2" fmla="*/ 15 w 15"/>
              <a:gd name="T3" fmla="*/ 17 h 18"/>
              <a:gd name="T4" fmla="*/ 12 w 15"/>
              <a:gd name="T5" fmla="*/ 17 h 18"/>
              <a:gd name="T6" fmla="*/ 11 w 15"/>
              <a:gd name="T7" fmla="*/ 16 h 18"/>
              <a:gd name="T8" fmla="*/ 12 w 15"/>
              <a:gd name="T9" fmla="*/ 14 h 18"/>
              <a:gd name="T10" fmla="*/ 12 w 15"/>
              <a:gd name="T11" fmla="*/ 6 h 18"/>
              <a:gd name="T12" fmla="*/ 11 w 15"/>
              <a:gd name="T13" fmla="*/ 4 h 18"/>
              <a:gd name="T14" fmla="*/ 10 w 15"/>
              <a:gd name="T15" fmla="*/ 4 h 18"/>
              <a:gd name="T16" fmla="*/ 9 w 15"/>
              <a:gd name="T17" fmla="*/ 6 h 18"/>
              <a:gd name="T18" fmla="*/ 9 w 15"/>
              <a:gd name="T19" fmla="*/ 14 h 18"/>
              <a:gd name="T20" fmla="*/ 10 w 15"/>
              <a:gd name="T21" fmla="*/ 16 h 18"/>
              <a:gd name="T22" fmla="*/ 9 w 15"/>
              <a:gd name="T23" fmla="*/ 17 h 18"/>
              <a:gd name="T24" fmla="*/ 7 w 15"/>
              <a:gd name="T25" fmla="*/ 17 h 18"/>
              <a:gd name="T26" fmla="*/ 6 w 15"/>
              <a:gd name="T27" fmla="*/ 16 h 18"/>
              <a:gd name="T28" fmla="*/ 6 w 15"/>
              <a:gd name="T29" fmla="*/ 15 h 18"/>
              <a:gd name="T30" fmla="*/ 6 w 15"/>
              <a:gd name="T31" fmla="*/ 7 h 18"/>
              <a:gd name="T32" fmla="*/ 6 w 15"/>
              <a:gd name="T33" fmla="*/ 5 h 18"/>
              <a:gd name="T34" fmla="*/ 5 w 15"/>
              <a:gd name="T35" fmla="*/ 4 h 18"/>
              <a:gd name="T36" fmla="*/ 4 w 15"/>
              <a:gd name="T37" fmla="*/ 5 h 18"/>
              <a:gd name="T38" fmla="*/ 4 w 15"/>
              <a:gd name="T39" fmla="*/ 7 h 18"/>
              <a:gd name="T40" fmla="*/ 4 w 15"/>
              <a:gd name="T41" fmla="*/ 15 h 18"/>
              <a:gd name="T42" fmla="*/ 4 w 15"/>
              <a:gd name="T43" fmla="*/ 16 h 18"/>
              <a:gd name="T44" fmla="*/ 2 w 15"/>
              <a:gd name="T45" fmla="*/ 18 h 18"/>
              <a:gd name="T46" fmla="*/ 0 w 15"/>
              <a:gd name="T47" fmla="*/ 17 h 18"/>
              <a:gd name="T48" fmla="*/ 0 w 15"/>
              <a:gd name="T49" fmla="*/ 15 h 18"/>
              <a:gd name="T50" fmla="*/ 1 w 15"/>
              <a:gd name="T51" fmla="*/ 14 h 18"/>
              <a:gd name="T52" fmla="*/ 0 w 15"/>
              <a:gd name="T53" fmla="*/ 3 h 18"/>
              <a:gd name="T54" fmla="*/ 0 w 15"/>
              <a:gd name="T55" fmla="*/ 1 h 18"/>
              <a:gd name="T56" fmla="*/ 1 w 15"/>
              <a:gd name="T57" fmla="*/ 0 h 18"/>
              <a:gd name="T58" fmla="*/ 2 w 15"/>
              <a:gd name="T59" fmla="*/ 0 h 18"/>
              <a:gd name="T60" fmla="*/ 3 w 15"/>
              <a:gd name="T61" fmla="*/ 1 h 18"/>
              <a:gd name="T62" fmla="*/ 5 w 15"/>
              <a:gd name="T63" fmla="*/ 1 h 18"/>
              <a:gd name="T64" fmla="*/ 7 w 15"/>
              <a:gd name="T65" fmla="*/ 1 h 18"/>
              <a:gd name="T66" fmla="*/ 9 w 15"/>
              <a:gd name="T67" fmla="*/ 1 h 18"/>
              <a:gd name="T68" fmla="*/ 10 w 15"/>
              <a:gd name="T69" fmla="*/ 0 h 18"/>
              <a:gd name="T70" fmla="*/ 13 w 15"/>
              <a:gd name="T71" fmla="*/ 1 h 18"/>
              <a:gd name="T72" fmla="*/ 14 w 15"/>
              <a:gd name="T73" fmla="*/ 3 h 18"/>
              <a:gd name="T74" fmla="*/ 15 w 15"/>
              <a:gd name="T75" fmla="*/ 14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" h="18">
                <a:moveTo>
                  <a:pt x="15" y="15"/>
                </a:moveTo>
                <a:cubicBezTo>
                  <a:pt x="15" y="15"/>
                  <a:pt x="15" y="15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7"/>
                  <a:pt x="15" y="17"/>
                  <a:pt x="15" y="17"/>
                </a:cubicBezTo>
                <a:cubicBezTo>
                  <a:pt x="14" y="18"/>
                  <a:pt x="14" y="18"/>
                  <a:pt x="13" y="18"/>
                </a:cubicBezTo>
                <a:cubicBezTo>
                  <a:pt x="13" y="18"/>
                  <a:pt x="12" y="18"/>
                  <a:pt x="12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5"/>
                  <a:pt x="11" y="15"/>
                </a:cubicBezTo>
                <a:cubicBezTo>
                  <a:pt x="11" y="14"/>
                  <a:pt x="11" y="14"/>
                  <a:pt x="12" y="14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4"/>
                  <a:pt x="11" y="4"/>
                  <a:pt x="11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9" y="5"/>
                  <a:pt x="9" y="5"/>
                  <a:pt x="9" y="5"/>
                </a:cubicBezTo>
                <a:cubicBezTo>
                  <a:pt x="9" y="6"/>
                  <a:pt x="9" y="6"/>
                  <a:pt x="9" y="6"/>
                </a:cubicBezTo>
                <a:cubicBezTo>
                  <a:pt x="9" y="7"/>
                  <a:pt x="9" y="7"/>
                  <a:pt x="9" y="7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7"/>
                  <a:pt x="9" y="17"/>
                  <a:pt x="9" y="17"/>
                </a:cubicBezTo>
                <a:cubicBezTo>
                  <a:pt x="9" y="18"/>
                  <a:pt x="8" y="18"/>
                  <a:pt x="8" y="18"/>
                </a:cubicBezTo>
                <a:cubicBezTo>
                  <a:pt x="7" y="18"/>
                  <a:pt x="7" y="18"/>
                  <a:pt x="7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4"/>
                  <a:pt x="6" y="14"/>
                  <a:pt x="6" y="14"/>
                </a:cubicBezTo>
                <a:cubicBezTo>
                  <a:pt x="6" y="7"/>
                  <a:pt x="6" y="7"/>
                  <a:pt x="6" y="7"/>
                </a:cubicBezTo>
                <a:cubicBezTo>
                  <a:pt x="6" y="6"/>
                  <a:pt x="6" y="6"/>
                  <a:pt x="6" y="6"/>
                </a:cubicBezTo>
                <a:cubicBezTo>
                  <a:pt x="6" y="5"/>
                  <a:pt x="6" y="5"/>
                  <a:pt x="6" y="5"/>
                </a:cubicBezTo>
                <a:cubicBezTo>
                  <a:pt x="6" y="4"/>
                  <a:pt x="6" y="4"/>
                  <a:pt x="6" y="4"/>
                </a:cubicBezTo>
                <a:cubicBezTo>
                  <a:pt x="5" y="4"/>
                  <a:pt x="5" y="4"/>
                  <a:pt x="5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5"/>
                  <a:pt x="4" y="5"/>
                  <a:pt x="4" y="5"/>
                </a:cubicBezTo>
                <a:cubicBezTo>
                  <a:pt x="4" y="6"/>
                  <a:pt x="4" y="6"/>
                  <a:pt x="4" y="6"/>
                </a:cubicBezTo>
                <a:cubicBezTo>
                  <a:pt x="4" y="7"/>
                  <a:pt x="4" y="7"/>
                  <a:pt x="4" y="7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7"/>
                  <a:pt x="4" y="17"/>
                  <a:pt x="4" y="17"/>
                </a:cubicBezTo>
                <a:cubicBezTo>
                  <a:pt x="3" y="18"/>
                  <a:pt x="3" y="18"/>
                  <a:pt x="2" y="18"/>
                </a:cubicBezTo>
                <a:cubicBezTo>
                  <a:pt x="2" y="18"/>
                  <a:pt x="1" y="18"/>
                  <a:pt x="1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4"/>
                  <a:pt x="0" y="14"/>
                  <a:pt x="1" y="14"/>
                </a:cubicBezTo>
                <a:cubicBezTo>
                  <a:pt x="1" y="4"/>
                  <a:pt x="1" y="4"/>
                  <a:pt x="1" y="4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2"/>
                </a:cubicBezTo>
                <a:cubicBezTo>
                  <a:pt x="0" y="2"/>
                  <a:pt x="0" y="2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1"/>
                  <a:pt x="3" y="1"/>
                  <a:pt x="3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5" y="1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7" y="0"/>
                  <a:pt x="7" y="1"/>
                </a:cubicBezTo>
                <a:cubicBezTo>
                  <a:pt x="7" y="1"/>
                  <a:pt x="8" y="1"/>
                  <a:pt x="8" y="2"/>
                </a:cubicBezTo>
                <a:cubicBezTo>
                  <a:pt x="9" y="1"/>
                  <a:pt x="9" y="1"/>
                  <a:pt x="9" y="1"/>
                </a:cubicBezTo>
                <a:cubicBezTo>
                  <a:pt x="9" y="0"/>
                  <a:pt x="9" y="0"/>
                  <a:pt x="9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1" y="0"/>
                </a:cubicBezTo>
                <a:cubicBezTo>
                  <a:pt x="11" y="0"/>
                  <a:pt x="12" y="0"/>
                  <a:pt x="13" y="1"/>
                </a:cubicBezTo>
                <a:cubicBezTo>
                  <a:pt x="13" y="1"/>
                  <a:pt x="13" y="1"/>
                  <a:pt x="14" y="2"/>
                </a:cubicBezTo>
                <a:cubicBezTo>
                  <a:pt x="14" y="2"/>
                  <a:pt x="14" y="3"/>
                  <a:pt x="14" y="3"/>
                </a:cubicBezTo>
                <a:cubicBezTo>
                  <a:pt x="14" y="4"/>
                  <a:pt x="15" y="5"/>
                  <a:pt x="15" y="5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4"/>
                  <a:pt x="15" y="14"/>
                  <a:pt x="15" y="15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Freeform 167"/>
          <p:cNvSpPr>
            <a:spLocks/>
          </p:cNvSpPr>
          <p:nvPr/>
        </p:nvSpPr>
        <p:spPr bwMode="auto">
          <a:xfrm>
            <a:off x="5098733" y="3446780"/>
            <a:ext cx="55563" cy="68263"/>
          </a:xfrm>
          <a:custGeom>
            <a:avLst/>
            <a:gdLst>
              <a:gd name="T0" fmla="*/ 15 w 15"/>
              <a:gd name="T1" fmla="*/ 16 h 18"/>
              <a:gd name="T2" fmla="*/ 14 w 15"/>
              <a:gd name="T3" fmla="*/ 17 h 18"/>
              <a:gd name="T4" fmla="*/ 12 w 15"/>
              <a:gd name="T5" fmla="*/ 17 h 18"/>
              <a:gd name="T6" fmla="*/ 11 w 15"/>
              <a:gd name="T7" fmla="*/ 16 h 18"/>
              <a:gd name="T8" fmla="*/ 11 w 15"/>
              <a:gd name="T9" fmla="*/ 14 h 18"/>
              <a:gd name="T10" fmla="*/ 11 w 15"/>
              <a:gd name="T11" fmla="*/ 6 h 18"/>
              <a:gd name="T12" fmla="*/ 11 w 15"/>
              <a:gd name="T13" fmla="*/ 4 h 18"/>
              <a:gd name="T14" fmla="*/ 10 w 15"/>
              <a:gd name="T15" fmla="*/ 4 h 18"/>
              <a:gd name="T16" fmla="*/ 9 w 15"/>
              <a:gd name="T17" fmla="*/ 6 h 18"/>
              <a:gd name="T18" fmla="*/ 9 w 15"/>
              <a:gd name="T19" fmla="*/ 14 h 18"/>
              <a:gd name="T20" fmla="*/ 9 w 15"/>
              <a:gd name="T21" fmla="*/ 16 h 18"/>
              <a:gd name="T22" fmla="*/ 9 w 15"/>
              <a:gd name="T23" fmla="*/ 17 h 18"/>
              <a:gd name="T24" fmla="*/ 6 w 15"/>
              <a:gd name="T25" fmla="*/ 17 h 18"/>
              <a:gd name="T26" fmla="*/ 5 w 15"/>
              <a:gd name="T27" fmla="*/ 16 h 18"/>
              <a:gd name="T28" fmla="*/ 5 w 15"/>
              <a:gd name="T29" fmla="*/ 15 h 18"/>
              <a:gd name="T30" fmla="*/ 6 w 15"/>
              <a:gd name="T31" fmla="*/ 7 h 18"/>
              <a:gd name="T32" fmla="*/ 6 w 15"/>
              <a:gd name="T33" fmla="*/ 5 h 18"/>
              <a:gd name="T34" fmla="*/ 5 w 15"/>
              <a:gd name="T35" fmla="*/ 4 h 18"/>
              <a:gd name="T36" fmla="*/ 4 w 15"/>
              <a:gd name="T37" fmla="*/ 5 h 18"/>
              <a:gd name="T38" fmla="*/ 3 w 15"/>
              <a:gd name="T39" fmla="*/ 7 h 18"/>
              <a:gd name="T40" fmla="*/ 4 w 15"/>
              <a:gd name="T41" fmla="*/ 15 h 18"/>
              <a:gd name="T42" fmla="*/ 4 w 15"/>
              <a:gd name="T43" fmla="*/ 16 h 18"/>
              <a:gd name="T44" fmla="*/ 2 w 15"/>
              <a:gd name="T45" fmla="*/ 18 h 18"/>
              <a:gd name="T46" fmla="*/ 0 w 15"/>
              <a:gd name="T47" fmla="*/ 17 h 18"/>
              <a:gd name="T48" fmla="*/ 0 w 15"/>
              <a:gd name="T49" fmla="*/ 15 h 18"/>
              <a:gd name="T50" fmla="*/ 0 w 15"/>
              <a:gd name="T51" fmla="*/ 14 h 18"/>
              <a:gd name="T52" fmla="*/ 0 w 15"/>
              <a:gd name="T53" fmla="*/ 3 h 18"/>
              <a:gd name="T54" fmla="*/ 0 w 15"/>
              <a:gd name="T55" fmla="*/ 1 h 18"/>
              <a:gd name="T56" fmla="*/ 1 w 15"/>
              <a:gd name="T57" fmla="*/ 0 h 18"/>
              <a:gd name="T58" fmla="*/ 2 w 15"/>
              <a:gd name="T59" fmla="*/ 0 h 18"/>
              <a:gd name="T60" fmla="*/ 3 w 15"/>
              <a:gd name="T61" fmla="*/ 1 h 18"/>
              <a:gd name="T62" fmla="*/ 4 w 15"/>
              <a:gd name="T63" fmla="*/ 1 h 18"/>
              <a:gd name="T64" fmla="*/ 7 w 15"/>
              <a:gd name="T65" fmla="*/ 1 h 18"/>
              <a:gd name="T66" fmla="*/ 8 w 15"/>
              <a:gd name="T67" fmla="*/ 1 h 18"/>
              <a:gd name="T68" fmla="*/ 9 w 15"/>
              <a:gd name="T69" fmla="*/ 0 h 18"/>
              <a:gd name="T70" fmla="*/ 12 w 15"/>
              <a:gd name="T71" fmla="*/ 1 h 18"/>
              <a:gd name="T72" fmla="*/ 14 w 15"/>
              <a:gd name="T73" fmla="*/ 3 h 18"/>
              <a:gd name="T74" fmla="*/ 14 w 15"/>
              <a:gd name="T75" fmla="*/ 14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" h="18">
                <a:moveTo>
                  <a:pt x="15" y="15"/>
                </a:moveTo>
                <a:cubicBezTo>
                  <a:pt x="15" y="15"/>
                  <a:pt x="15" y="15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7"/>
                  <a:pt x="15" y="17"/>
                  <a:pt x="14" y="17"/>
                </a:cubicBezTo>
                <a:cubicBezTo>
                  <a:pt x="14" y="18"/>
                  <a:pt x="14" y="18"/>
                  <a:pt x="13" y="18"/>
                </a:cubicBezTo>
                <a:cubicBezTo>
                  <a:pt x="12" y="18"/>
                  <a:pt x="12" y="18"/>
                  <a:pt x="12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5"/>
                  <a:pt x="11" y="15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4"/>
                  <a:pt x="11" y="4"/>
                  <a:pt x="11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9" y="5"/>
                  <a:pt x="9" y="5"/>
                  <a:pt x="9" y="5"/>
                </a:cubicBezTo>
                <a:cubicBezTo>
                  <a:pt x="9" y="6"/>
                  <a:pt x="9" y="6"/>
                  <a:pt x="9" y="6"/>
                </a:cubicBezTo>
                <a:cubicBezTo>
                  <a:pt x="9" y="7"/>
                  <a:pt x="9" y="7"/>
                  <a:pt x="9" y="7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7"/>
                  <a:pt x="9" y="17"/>
                  <a:pt x="9" y="17"/>
                </a:cubicBezTo>
                <a:cubicBezTo>
                  <a:pt x="8" y="18"/>
                  <a:pt x="8" y="18"/>
                  <a:pt x="7" y="18"/>
                </a:cubicBezTo>
                <a:cubicBezTo>
                  <a:pt x="7" y="18"/>
                  <a:pt x="7" y="18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5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4"/>
                  <a:pt x="6" y="14"/>
                  <a:pt x="6" y="14"/>
                </a:cubicBezTo>
                <a:cubicBezTo>
                  <a:pt x="6" y="7"/>
                  <a:pt x="6" y="7"/>
                  <a:pt x="6" y="7"/>
                </a:cubicBezTo>
                <a:cubicBezTo>
                  <a:pt x="6" y="6"/>
                  <a:pt x="6" y="6"/>
                  <a:pt x="6" y="6"/>
                </a:cubicBezTo>
                <a:cubicBezTo>
                  <a:pt x="6" y="5"/>
                  <a:pt x="6" y="5"/>
                  <a:pt x="6" y="5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5"/>
                  <a:pt x="4" y="5"/>
                  <a:pt x="4" y="5"/>
                </a:cubicBezTo>
                <a:cubicBezTo>
                  <a:pt x="3" y="6"/>
                  <a:pt x="3" y="6"/>
                  <a:pt x="3" y="6"/>
                </a:cubicBezTo>
                <a:cubicBezTo>
                  <a:pt x="3" y="7"/>
                  <a:pt x="3" y="7"/>
                  <a:pt x="3" y="7"/>
                </a:cubicBezTo>
                <a:cubicBezTo>
                  <a:pt x="3" y="14"/>
                  <a:pt x="3" y="14"/>
                  <a:pt x="3" y="14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7"/>
                  <a:pt x="4" y="17"/>
                  <a:pt x="3" y="17"/>
                </a:cubicBezTo>
                <a:cubicBezTo>
                  <a:pt x="3" y="18"/>
                  <a:pt x="3" y="18"/>
                  <a:pt x="2" y="18"/>
                </a:cubicBezTo>
                <a:cubicBezTo>
                  <a:pt x="2" y="18"/>
                  <a:pt x="1" y="18"/>
                  <a:pt x="1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4"/>
                  <a:pt x="0" y="4"/>
                  <a:pt x="0" y="4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2"/>
                </a:cubicBezTo>
                <a:cubicBezTo>
                  <a:pt x="0" y="2"/>
                  <a:pt x="0" y="2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4" y="1"/>
                  <a:pt x="4" y="1"/>
                  <a:pt x="4" y="1"/>
                </a:cubicBezTo>
                <a:cubicBezTo>
                  <a:pt x="5" y="0"/>
                  <a:pt x="5" y="0"/>
                  <a:pt x="5" y="0"/>
                </a:cubicBezTo>
                <a:cubicBezTo>
                  <a:pt x="6" y="0"/>
                  <a:pt x="6" y="0"/>
                  <a:pt x="7" y="1"/>
                </a:cubicBezTo>
                <a:cubicBezTo>
                  <a:pt x="7" y="1"/>
                  <a:pt x="7" y="1"/>
                  <a:pt x="8" y="2"/>
                </a:cubicBezTo>
                <a:cubicBezTo>
                  <a:pt x="8" y="1"/>
                  <a:pt x="8" y="1"/>
                  <a:pt x="8" y="1"/>
                </a:cubicBez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10" y="0"/>
                  <a:pt x="10" y="0"/>
                  <a:pt x="11" y="0"/>
                </a:cubicBezTo>
                <a:cubicBezTo>
                  <a:pt x="11" y="0"/>
                  <a:pt x="12" y="0"/>
                  <a:pt x="12" y="1"/>
                </a:cubicBezTo>
                <a:cubicBezTo>
                  <a:pt x="13" y="1"/>
                  <a:pt x="13" y="1"/>
                  <a:pt x="13" y="2"/>
                </a:cubicBezTo>
                <a:cubicBezTo>
                  <a:pt x="14" y="2"/>
                  <a:pt x="14" y="3"/>
                  <a:pt x="14" y="3"/>
                </a:cubicBezTo>
                <a:cubicBezTo>
                  <a:pt x="14" y="4"/>
                  <a:pt x="14" y="5"/>
                  <a:pt x="14" y="5"/>
                </a:cubicBezTo>
                <a:cubicBezTo>
                  <a:pt x="14" y="14"/>
                  <a:pt x="14" y="14"/>
                  <a:pt x="14" y="14"/>
                </a:cubicBezTo>
                <a:cubicBezTo>
                  <a:pt x="15" y="14"/>
                  <a:pt x="15" y="14"/>
                  <a:pt x="15" y="15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1" name="Freeform 168"/>
          <p:cNvSpPr>
            <a:spLocks noEditPoints="1"/>
          </p:cNvSpPr>
          <p:nvPr/>
        </p:nvSpPr>
        <p:spPr bwMode="auto">
          <a:xfrm>
            <a:off x="5162233" y="3446780"/>
            <a:ext cx="38100" cy="68263"/>
          </a:xfrm>
          <a:custGeom>
            <a:avLst/>
            <a:gdLst>
              <a:gd name="T0" fmla="*/ 10 w 10"/>
              <a:gd name="T1" fmla="*/ 9 h 18"/>
              <a:gd name="T2" fmla="*/ 10 w 10"/>
              <a:gd name="T3" fmla="*/ 13 h 18"/>
              <a:gd name="T4" fmla="*/ 9 w 10"/>
              <a:gd name="T5" fmla="*/ 16 h 18"/>
              <a:gd name="T6" fmla="*/ 7 w 10"/>
              <a:gd name="T7" fmla="*/ 17 h 18"/>
              <a:gd name="T8" fmla="*/ 5 w 10"/>
              <a:gd name="T9" fmla="*/ 18 h 18"/>
              <a:gd name="T10" fmla="*/ 5 w 10"/>
              <a:gd name="T11" fmla="*/ 18 h 18"/>
              <a:gd name="T12" fmla="*/ 3 w 10"/>
              <a:gd name="T13" fmla="*/ 17 h 18"/>
              <a:gd name="T14" fmla="*/ 2 w 10"/>
              <a:gd name="T15" fmla="*/ 16 h 18"/>
              <a:gd name="T16" fmla="*/ 0 w 10"/>
              <a:gd name="T17" fmla="*/ 13 h 18"/>
              <a:gd name="T18" fmla="*/ 0 w 10"/>
              <a:gd name="T19" fmla="*/ 9 h 18"/>
              <a:gd name="T20" fmla="*/ 0 w 10"/>
              <a:gd name="T21" fmla="*/ 5 h 18"/>
              <a:gd name="T22" fmla="*/ 2 w 10"/>
              <a:gd name="T23" fmla="*/ 2 h 18"/>
              <a:gd name="T24" fmla="*/ 3 w 10"/>
              <a:gd name="T25" fmla="*/ 1 h 18"/>
              <a:gd name="T26" fmla="*/ 5 w 10"/>
              <a:gd name="T27" fmla="*/ 0 h 18"/>
              <a:gd name="T28" fmla="*/ 5 w 10"/>
              <a:gd name="T29" fmla="*/ 0 h 18"/>
              <a:gd name="T30" fmla="*/ 7 w 10"/>
              <a:gd name="T31" fmla="*/ 1 h 18"/>
              <a:gd name="T32" fmla="*/ 9 w 10"/>
              <a:gd name="T33" fmla="*/ 2 h 18"/>
              <a:gd name="T34" fmla="*/ 10 w 10"/>
              <a:gd name="T35" fmla="*/ 5 h 18"/>
              <a:gd name="T36" fmla="*/ 10 w 10"/>
              <a:gd name="T37" fmla="*/ 9 h 18"/>
              <a:gd name="T38" fmla="*/ 7 w 10"/>
              <a:gd name="T39" fmla="*/ 9 h 18"/>
              <a:gd name="T40" fmla="*/ 6 w 10"/>
              <a:gd name="T41" fmla="*/ 5 h 18"/>
              <a:gd name="T42" fmla="*/ 5 w 10"/>
              <a:gd name="T43" fmla="*/ 4 h 18"/>
              <a:gd name="T44" fmla="*/ 5 w 10"/>
              <a:gd name="T45" fmla="*/ 4 h 18"/>
              <a:gd name="T46" fmla="*/ 4 w 10"/>
              <a:gd name="T47" fmla="*/ 4 h 18"/>
              <a:gd name="T48" fmla="*/ 4 w 10"/>
              <a:gd name="T49" fmla="*/ 5 h 18"/>
              <a:gd name="T50" fmla="*/ 3 w 10"/>
              <a:gd name="T51" fmla="*/ 6 h 18"/>
              <a:gd name="T52" fmla="*/ 3 w 10"/>
              <a:gd name="T53" fmla="*/ 9 h 18"/>
              <a:gd name="T54" fmla="*/ 3 w 10"/>
              <a:gd name="T55" fmla="*/ 11 h 18"/>
              <a:gd name="T56" fmla="*/ 4 w 10"/>
              <a:gd name="T57" fmla="*/ 13 h 18"/>
              <a:gd name="T58" fmla="*/ 4 w 10"/>
              <a:gd name="T59" fmla="*/ 14 h 18"/>
              <a:gd name="T60" fmla="*/ 5 w 10"/>
              <a:gd name="T61" fmla="*/ 14 h 18"/>
              <a:gd name="T62" fmla="*/ 5 w 10"/>
              <a:gd name="T63" fmla="*/ 14 h 18"/>
              <a:gd name="T64" fmla="*/ 6 w 10"/>
              <a:gd name="T65" fmla="*/ 14 h 18"/>
              <a:gd name="T66" fmla="*/ 6 w 10"/>
              <a:gd name="T67" fmla="*/ 13 h 18"/>
              <a:gd name="T68" fmla="*/ 7 w 10"/>
              <a:gd name="T69" fmla="*/ 11 h 18"/>
              <a:gd name="T70" fmla="*/ 7 w 10"/>
              <a:gd name="T71" fmla="*/ 9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" h="18">
                <a:moveTo>
                  <a:pt x="10" y="9"/>
                </a:moveTo>
                <a:cubicBezTo>
                  <a:pt x="10" y="10"/>
                  <a:pt x="10" y="12"/>
                  <a:pt x="10" y="13"/>
                </a:cubicBezTo>
                <a:cubicBezTo>
                  <a:pt x="9" y="14"/>
                  <a:pt x="9" y="15"/>
                  <a:pt x="9" y="16"/>
                </a:cubicBezTo>
                <a:cubicBezTo>
                  <a:pt x="8" y="16"/>
                  <a:pt x="8" y="17"/>
                  <a:pt x="7" y="17"/>
                </a:cubicBezTo>
                <a:cubicBezTo>
                  <a:pt x="6" y="18"/>
                  <a:pt x="6" y="18"/>
                  <a:pt x="5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4" y="18"/>
                  <a:pt x="4" y="18"/>
                  <a:pt x="3" y="17"/>
                </a:cubicBezTo>
                <a:cubicBezTo>
                  <a:pt x="3" y="17"/>
                  <a:pt x="2" y="16"/>
                  <a:pt x="2" y="16"/>
                </a:cubicBezTo>
                <a:cubicBezTo>
                  <a:pt x="1" y="15"/>
                  <a:pt x="1" y="14"/>
                  <a:pt x="0" y="13"/>
                </a:cubicBezTo>
                <a:cubicBezTo>
                  <a:pt x="0" y="12"/>
                  <a:pt x="0" y="10"/>
                  <a:pt x="0" y="9"/>
                </a:cubicBezTo>
                <a:cubicBezTo>
                  <a:pt x="0" y="7"/>
                  <a:pt x="0" y="6"/>
                  <a:pt x="0" y="5"/>
                </a:cubicBezTo>
                <a:cubicBezTo>
                  <a:pt x="1" y="4"/>
                  <a:pt x="1" y="3"/>
                  <a:pt x="2" y="2"/>
                </a:cubicBezTo>
                <a:cubicBezTo>
                  <a:pt x="2" y="1"/>
                  <a:pt x="3" y="1"/>
                  <a:pt x="3" y="1"/>
                </a:cubicBezTo>
                <a:cubicBezTo>
                  <a:pt x="4" y="0"/>
                  <a:pt x="4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6" y="0"/>
                  <a:pt x="6" y="0"/>
                  <a:pt x="7" y="1"/>
                </a:cubicBezTo>
                <a:cubicBezTo>
                  <a:pt x="8" y="1"/>
                  <a:pt x="8" y="1"/>
                  <a:pt x="9" y="2"/>
                </a:cubicBezTo>
                <a:cubicBezTo>
                  <a:pt x="9" y="3"/>
                  <a:pt x="9" y="4"/>
                  <a:pt x="10" y="5"/>
                </a:cubicBezTo>
                <a:cubicBezTo>
                  <a:pt x="10" y="6"/>
                  <a:pt x="10" y="7"/>
                  <a:pt x="10" y="9"/>
                </a:cubicBezTo>
                <a:close/>
                <a:moveTo>
                  <a:pt x="7" y="9"/>
                </a:moveTo>
                <a:cubicBezTo>
                  <a:pt x="7" y="7"/>
                  <a:pt x="7" y="6"/>
                  <a:pt x="6" y="5"/>
                </a:cubicBezTo>
                <a:cubicBezTo>
                  <a:pt x="6" y="4"/>
                  <a:pt x="6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5"/>
                  <a:pt x="4" y="5"/>
                </a:cubicBezTo>
                <a:cubicBezTo>
                  <a:pt x="4" y="5"/>
                  <a:pt x="3" y="6"/>
                  <a:pt x="3" y="6"/>
                </a:cubicBezTo>
                <a:cubicBezTo>
                  <a:pt x="3" y="7"/>
                  <a:pt x="3" y="8"/>
                  <a:pt x="3" y="9"/>
                </a:cubicBezTo>
                <a:cubicBezTo>
                  <a:pt x="3" y="10"/>
                  <a:pt x="3" y="11"/>
                  <a:pt x="3" y="11"/>
                </a:cubicBezTo>
                <a:cubicBezTo>
                  <a:pt x="3" y="12"/>
                  <a:pt x="4" y="13"/>
                  <a:pt x="4" y="13"/>
                </a:cubicBezTo>
                <a:cubicBezTo>
                  <a:pt x="4" y="13"/>
                  <a:pt x="4" y="14"/>
                  <a:pt x="4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6" y="14"/>
                  <a:pt x="6" y="14"/>
                  <a:pt x="6" y="14"/>
                </a:cubicBezTo>
                <a:cubicBezTo>
                  <a:pt x="6" y="14"/>
                  <a:pt x="6" y="13"/>
                  <a:pt x="6" y="13"/>
                </a:cubicBezTo>
                <a:cubicBezTo>
                  <a:pt x="7" y="12"/>
                  <a:pt x="7" y="12"/>
                  <a:pt x="7" y="11"/>
                </a:cubicBezTo>
                <a:cubicBezTo>
                  <a:pt x="7" y="11"/>
                  <a:pt x="7" y="10"/>
                  <a:pt x="7" y="9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2" name="Freeform 169"/>
          <p:cNvSpPr>
            <a:spLocks/>
          </p:cNvSpPr>
          <p:nvPr/>
        </p:nvSpPr>
        <p:spPr bwMode="auto">
          <a:xfrm>
            <a:off x="5206683" y="3424555"/>
            <a:ext cx="19050" cy="90488"/>
          </a:xfrm>
          <a:custGeom>
            <a:avLst/>
            <a:gdLst>
              <a:gd name="T0" fmla="*/ 5 w 5"/>
              <a:gd name="T1" fmla="*/ 21 h 24"/>
              <a:gd name="T2" fmla="*/ 5 w 5"/>
              <a:gd name="T3" fmla="*/ 21 h 24"/>
              <a:gd name="T4" fmla="*/ 5 w 5"/>
              <a:gd name="T5" fmla="*/ 22 h 24"/>
              <a:gd name="T6" fmla="*/ 4 w 5"/>
              <a:gd name="T7" fmla="*/ 23 h 24"/>
              <a:gd name="T8" fmla="*/ 4 w 5"/>
              <a:gd name="T9" fmla="*/ 23 h 24"/>
              <a:gd name="T10" fmla="*/ 3 w 5"/>
              <a:gd name="T11" fmla="*/ 24 h 24"/>
              <a:gd name="T12" fmla="*/ 3 w 5"/>
              <a:gd name="T13" fmla="*/ 24 h 24"/>
              <a:gd name="T14" fmla="*/ 3 w 5"/>
              <a:gd name="T15" fmla="*/ 24 h 24"/>
              <a:gd name="T16" fmla="*/ 2 w 5"/>
              <a:gd name="T17" fmla="*/ 24 h 24"/>
              <a:gd name="T18" fmla="*/ 1 w 5"/>
              <a:gd name="T19" fmla="*/ 23 h 24"/>
              <a:gd name="T20" fmla="*/ 1 w 5"/>
              <a:gd name="T21" fmla="*/ 23 h 24"/>
              <a:gd name="T22" fmla="*/ 1 w 5"/>
              <a:gd name="T23" fmla="*/ 22 h 24"/>
              <a:gd name="T24" fmla="*/ 1 w 5"/>
              <a:gd name="T25" fmla="*/ 21 h 24"/>
              <a:gd name="T26" fmla="*/ 1 w 5"/>
              <a:gd name="T27" fmla="*/ 21 h 24"/>
              <a:gd name="T28" fmla="*/ 1 w 5"/>
              <a:gd name="T29" fmla="*/ 20 h 24"/>
              <a:gd name="T30" fmla="*/ 1 w 5"/>
              <a:gd name="T31" fmla="*/ 4 h 24"/>
              <a:gd name="T32" fmla="*/ 1 w 5"/>
              <a:gd name="T33" fmla="*/ 3 h 24"/>
              <a:gd name="T34" fmla="*/ 0 w 5"/>
              <a:gd name="T35" fmla="*/ 2 h 24"/>
              <a:gd name="T36" fmla="*/ 1 w 5"/>
              <a:gd name="T37" fmla="*/ 1 h 24"/>
              <a:gd name="T38" fmla="*/ 2 w 5"/>
              <a:gd name="T39" fmla="*/ 0 h 24"/>
              <a:gd name="T40" fmla="*/ 2 w 5"/>
              <a:gd name="T41" fmla="*/ 0 h 24"/>
              <a:gd name="T42" fmla="*/ 2 w 5"/>
              <a:gd name="T43" fmla="*/ 0 h 24"/>
              <a:gd name="T44" fmla="*/ 3 w 5"/>
              <a:gd name="T45" fmla="*/ 0 h 24"/>
              <a:gd name="T46" fmla="*/ 4 w 5"/>
              <a:gd name="T47" fmla="*/ 1 h 24"/>
              <a:gd name="T48" fmla="*/ 4 w 5"/>
              <a:gd name="T49" fmla="*/ 2 h 24"/>
              <a:gd name="T50" fmla="*/ 4 w 5"/>
              <a:gd name="T51" fmla="*/ 3 h 24"/>
              <a:gd name="T52" fmla="*/ 4 w 5"/>
              <a:gd name="T53" fmla="*/ 4 h 24"/>
              <a:gd name="T54" fmla="*/ 4 w 5"/>
              <a:gd name="T55" fmla="*/ 20 h 24"/>
              <a:gd name="T56" fmla="*/ 5 w 5"/>
              <a:gd name="T57" fmla="*/ 2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" h="24">
                <a:moveTo>
                  <a:pt x="5" y="21"/>
                </a:moveTo>
                <a:cubicBezTo>
                  <a:pt x="5" y="21"/>
                  <a:pt x="5" y="21"/>
                  <a:pt x="5" y="21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2"/>
                  <a:pt x="1" y="22"/>
                  <a:pt x="1" y="22"/>
                </a:cubicBezTo>
                <a:cubicBezTo>
                  <a:pt x="1" y="21"/>
                  <a:pt x="1" y="21"/>
                  <a:pt x="1" y="21"/>
                </a:cubicBezTo>
                <a:cubicBezTo>
                  <a:pt x="1" y="21"/>
                  <a:pt x="1" y="21"/>
                  <a:pt x="1" y="21"/>
                </a:cubicBezTo>
                <a:cubicBezTo>
                  <a:pt x="1" y="20"/>
                  <a:pt x="1" y="20"/>
                  <a:pt x="1" y="20"/>
                </a:cubicBezTo>
                <a:cubicBezTo>
                  <a:pt x="1" y="4"/>
                  <a:pt x="1" y="4"/>
                  <a:pt x="1" y="4"/>
                </a:cubicBez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2"/>
                  <a:pt x="0" y="2"/>
                </a:cubicBezTo>
                <a:cubicBezTo>
                  <a:pt x="0" y="1"/>
                  <a:pt x="1" y="1"/>
                  <a:pt x="1" y="1"/>
                </a:cubicBezTo>
                <a:cubicBezTo>
                  <a:pt x="1" y="0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3" y="0"/>
                  <a:pt x="3" y="0"/>
                  <a:pt x="3" y="0"/>
                </a:cubicBezTo>
                <a:cubicBezTo>
                  <a:pt x="4" y="0"/>
                  <a:pt x="4" y="0"/>
                  <a:pt x="4" y="1"/>
                </a:cubicBezTo>
                <a:cubicBezTo>
                  <a:pt x="4" y="1"/>
                  <a:pt x="4" y="1"/>
                  <a:pt x="4" y="2"/>
                </a:cubicBezTo>
                <a:cubicBezTo>
                  <a:pt x="4" y="3"/>
                  <a:pt x="4" y="3"/>
                  <a:pt x="4" y="3"/>
                </a:cubicBezTo>
                <a:cubicBezTo>
                  <a:pt x="4" y="4"/>
                  <a:pt x="4" y="4"/>
                  <a:pt x="4" y="4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5" y="20"/>
                  <a:pt x="5" y="21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3" name="Freeform 170"/>
          <p:cNvSpPr>
            <a:spLocks/>
          </p:cNvSpPr>
          <p:nvPr/>
        </p:nvSpPr>
        <p:spPr bwMode="auto">
          <a:xfrm>
            <a:off x="5230496" y="3424555"/>
            <a:ext cx="41275" cy="90488"/>
          </a:xfrm>
          <a:custGeom>
            <a:avLst/>
            <a:gdLst>
              <a:gd name="T0" fmla="*/ 11 w 11"/>
              <a:gd name="T1" fmla="*/ 2 h 24"/>
              <a:gd name="T2" fmla="*/ 11 w 11"/>
              <a:gd name="T3" fmla="*/ 2 h 24"/>
              <a:gd name="T4" fmla="*/ 3 w 11"/>
              <a:gd name="T5" fmla="*/ 23 h 24"/>
              <a:gd name="T6" fmla="*/ 3 w 11"/>
              <a:gd name="T7" fmla="*/ 23 h 24"/>
              <a:gd name="T8" fmla="*/ 2 w 11"/>
              <a:gd name="T9" fmla="*/ 24 h 24"/>
              <a:gd name="T10" fmla="*/ 1 w 11"/>
              <a:gd name="T11" fmla="*/ 24 h 24"/>
              <a:gd name="T12" fmla="*/ 1 w 11"/>
              <a:gd name="T13" fmla="*/ 24 h 24"/>
              <a:gd name="T14" fmla="*/ 1 w 11"/>
              <a:gd name="T15" fmla="*/ 23 h 24"/>
              <a:gd name="T16" fmla="*/ 0 w 11"/>
              <a:gd name="T17" fmla="*/ 23 h 24"/>
              <a:gd name="T18" fmla="*/ 0 w 11"/>
              <a:gd name="T19" fmla="*/ 22 h 24"/>
              <a:gd name="T20" fmla="*/ 0 w 11"/>
              <a:gd name="T21" fmla="*/ 22 h 24"/>
              <a:gd name="T22" fmla="*/ 0 w 11"/>
              <a:gd name="T23" fmla="*/ 21 h 24"/>
              <a:gd name="T24" fmla="*/ 0 w 11"/>
              <a:gd name="T25" fmla="*/ 21 h 24"/>
              <a:gd name="T26" fmla="*/ 8 w 11"/>
              <a:gd name="T27" fmla="*/ 1 h 24"/>
              <a:gd name="T28" fmla="*/ 9 w 11"/>
              <a:gd name="T29" fmla="*/ 0 h 24"/>
              <a:gd name="T30" fmla="*/ 9 w 11"/>
              <a:gd name="T31" fmla="*/ 0 h 24"/>
              <a:gd name="T32" fmla="*/ 10 w 11"/>
              <a:gd name="T33" fmla="*/ 0 h 24"/>
              <a:gd name="T34" fmla="*/ 11 w 11"/>
              <a:gd name="T35" fmla="*/ 2 h 24"/>
              <a:gd name="T36" fmla="*/ 11 w 11"/>
              <a:gd name="T37" fmla="*/ 2 h 24"/>
              <a:gd name="T38" fmla="*/ 11 w 11"/>
              <a:gd name="T39" fmla="*/ 2 h 24"/>
              <a:gd name="T40" fmla="*/ 11 w 11"/>
              <a:gd name="T41" fmla="*/ 2 h 24"/>
              <a:gd name="T42" fmla="*/ 11 w 11"/>
              <a:gd name="T43" fmla="*/ 2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" h="24">
                <a:moveTo>
                  <a:pt x="11" y="2"/>
                </a:moveTo>
                <a:cubicBezTo>
                  <a:pt x="11" y="2"/>
                  <a:pt x="11" y="2"/>
                  <a:pt x="11" y="2"/>
                </a:cubicBezTo>
                <a:cubicBezTo>
                  <a:pt x="3" y="23"/>
                  <a:pt x="3" y="23"/>
                  <a:pt x="3" y="23"/>
                </a:cubicBezTo>
                <a:cubicBezTo>
                  <a:pt x="3" y="23"/>
                  <a:pt x="3" y="23"/>
                  <a:pt x="3" y="23"/>
                </a:cubicBezTo>
                <a:cubicBezTo>
                  <a:pt x="3" y="23"/>
                  <a:pt x="2" y="23"/>
                  <a:pt x="2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3"/>
                  <a:pt x="1" y="23"/>
                  <a:pt x="1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0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1"/>
                  <a:pt x="11" y="1"/>
                  <a:pt x="11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2"/>
                  <a:pt x="11" y="2"/>
                  <a:pt x="11" y="2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Freeform 171"/>
          <p:cNvSpPr>
            <a:spLocks/>
          </p:cNvSpPr>
          <p:nvPr/>
        </p:nvSpPr>
        <p:spPr bwMode="auto">
          <a:xfrm>
            <a:off x="5278121" y="3424555"/>
            <a:ext cx="41275" cy="90488"/>
          </a:xfrm>
          <a:custGeom>
            <a:avLst/>
            <a:gdLst>
              <a:gd name="T0" fmla="*/ 10 w 11"/>
              <a:gd name="T1" fmla="*/ 23 h 24"/>
              <a:gd name="T2" fmla="*/ 9 w 11"/>
              <a:gd name="T3" fmla="*/ 24 h 24"/>
              <a:gd name="T4" fmla="*/ 9 w 11"/>
              <a:gd name="T5" fmla="*/ 24 h 24"/>
              <a:gd name="T6" fmla="*/ 7 w 11"/>
              <a:gd name="T7" fmla="*/ 24 h 24"/>
              <a:gd name="T8" fmla="*/ 5 w 11"/>
              <a:gd name="T9" fmla="*/ 24 h 24"/>
              <a:gd name="T10" fmla="*/ 3 w 11"/>
              <a:gd name="T11" fmla="*/ 24 h 24"/>
              <a:gd name="T12" fmla="*/ 2 w 11"/>
              <a:gd name="T13" fmla="*/ 24 h 24"/>
              <a:gd name="T14" fmla="*/ 1 w 11"/>
              <a:gd name="T15" fmla="*/ 24 h 24"/>
              <a:gd name="T16" fmla="*/ 0 w 11"/>
              <a:gd name="T17" fmla="*/ 23 h 24"/>
              <a:gd name="T18" fmla="*/ 0 w 11"/>
              <a:gd name="T19" fmla="*/ 23 h 24"/>
              <a:gd name="T20" fmla="*/ 0 w 11"/>
              <a:gd name="T21" fmla="*/ 22 h 24"/>
              <a:gd name="T22" fmla="*/ 0 w 11"/>
              <a:gd name="T23" fmla="*/ 21 h 24"/>
              <a:gd name="T24" fmla="*/ 0 w 11"/>
              <a:gd name="T25" fmla="*/ 21 h 24"/>
              <a:gd name="T26" fmla="*/ 0 w 11"/>
              <a:gd name="T27" fmla="*/ 20 h 24"/>
              <a:gd name="T28" fmla="*/ 0 w 11"/>
              <a:gd name="T29" fmla="*/ 4 h 24"/>
              <a:gd name="T30" fmla="*/ 0 w 11"/>
              <a:gd name="T31" fmla="*/ 3 h 24"/>
              <a:gd name="T32" fmla="*/ 0 w 11"/>
              <a:gd name="T33" fmla="*/ 2 h 24"/>
              <a:gd name="T34" fmla="*/ 0 w 11"/>
              <a:gd name="T35" fmla="*/ 1 h 24"/>
              <a:gd name="T36" fmla="*/ 0 w 11"/>
              <a:gd name="T37" fmla="*/ 0 h 24"/>
              <a:gd name="T38" fmla="*/ 1 w 11"/>
              <a:gd name="T39" fmla="*/ 0 h 24"/>
              <a:gd name="T40" fmla="*/ 2 w 11"/>
              <a:gd name="T41" fmla="*/ 0 h 24"/>
              <a:gd name="T42" fmla="*/ 3 w 11"/>
              <a:gd name="T43" fmla="*/ 0 h 24"/>
              <a:gd name="T44" fmla="*/ 3 w 11"/>
              <a:gd name="T45" fmla="*/ 0 h 24"/>
              <a:gd name="T46" fmla="*/ 4 w 11"/>
              <a:gd name="T47" fmla="*/ 1 h 24"/>
              <a:gd name="T48" fmla="*/ 4 w 11"/>
              <a:gd name="T49" fmla="*/ 2 h 24"/>
              <a:gd name="T50" fmla="*/ 4 w 11"/>
              <a:gd name="T51" fmla="*/ 3 h 24"/>
              <a:gd name="T52" fmla="*/ 3 w 11"/>
              <a:gd name="T53" fmla="*/ 4 h 24"/>
              <a:gd name="T54" fmla="*/ 3 w 11"/>
              <a:gd name="T55" fmla="*/ 20 h 24"/>
              <a:gd name="T56" fmla="*/ 7 w 11"/>
              <a:gd name="T57" fmla="*/ 20 h 24"/>
              <a:gd name="T58" fmla="*/ 8 w 11"/>
              <a:gd name="T59" fmla="*/ 19 h 24"/>
              <a:gd name="T60" fmla="*/ 9 w 11"/>
              <a:gd name="T61" fmla="*/ 19 h 24"/>
              <a:gd name="T62" fmla="*/ 10 w 11"/>
              <a:gd name="T63" fmla="*/ 19 h 24"/>
              <a:gd name="T64" fmla="*/ 11 w 11"/>
              <a:gd name="T65" fmla="*/ 21 h 24"/>
              <a:gd name="T66" fmla="*/ 11 w 11"/>
              <a:gd name="T67" fmla="*/ 22 h 24"/>
              <a:gd name="T68" fmla="*/ 10 w 11"/>
              <a:gd name="T69" fmla="*/ 2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1" h="24">
                <a:moveTo>
                  <a:pt x="10" y="23"/>
                </a:moveTo>
                <a:cubicBezTo>
                  <a:pt x="9" y="24"/>
                  <a:pt x="9" y="24"/>
                  <a:pt x="9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8" y="24"/>
                  <a:pt x="8" y="24"/>
                  <a:pt x="7" y="24"/>
                </a:cubicBezTo>
                <a:cubicBezTo>
                  <a:pt x="7" y="24"/>
                  <a:pt x="6" y="24"/>
                  <a:pt x="5" y="24"/>
                </a:cubicBezTo>
                <a:cubicBezTo>
                  <a:pt x="4" y="24"/>
                  <a:pt x="4" y="24"/>
                  <a:pt x="3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4"/>
                  <a:pt x="0" y="4"/>
                  <a:pt x="0" y="4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1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4" y="1"/>
                  <a:pt x="4" y="1"/>
                  <a:pt x="4" y="1"/>
                </a:cubicBezTo>
                <a:cubicBezTo>
                  <a:pt x="4" y="2"/>
                  <a:pt x="4" y="2"/>
                  <a:pt x="4" y="2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4"/>
                  <a:pt x="3" y="4"/>
                </a:cubicBezTo>
                <a:cubicBezTo>
                  <a:pt x="3" y="20"/>
                  <a:pt x="3" y="20"/>
                  <a:pt x="3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8" y="19"/>
                  <a:pt x="8" y="19"/>
                  <a:pt x="8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10" y="19"/>
                  <a:pt x="10" y="19"/>
                </a:cubicBezTo>
                <a:cubicBezTo>
                  <a:pt x="10" y="20"/>
                  <a:pt x="11" y="20"/>
                  <a:pt x="11" y="21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3"/>
                  <a:pt x="10" y="23"/>
                  <a:pt x="10" y="23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Freeform 172"/>
          <p:cNvSpPr>
            <a:spLocks/>
          </p:cNvSpPr>
          <p:nvPr/>
        </p:nvSpPr>
        <p:spPr bwMode="auto">
          <a:xfrm>
            <a:off x="5151121" y="3551555"/>
            <a:ext cx="157163" cy="19050"/>
          </a:xfrm>
          <a:custGeom>
            <a:avLst/>
            <a:gdLst>
              <a:gd name="T0" fmla="*/ 39 w 42"/>
              <a:gd name="T1" fmla="*/ 5 h 5"/>
              <a:gd name="T2" fmla="*/ 3 w 42"/>
              <a:gd name="T3" fmla="*/ 5 h 5"/>
              <a:gd name="T4" fmla="*/ 0 w 42"/>
              <a:gd name="T5" fmla="*/ 3 h 5"/>
              <a:gd name="T6" fmla="*/ 3 w 42"/>
              <a:gd name="T7" fmla="*/ 0 h 5"/>
              <a:gd name="T8" fmla="*/ 39 w 42"/>
              <a:gd name="T9" fmla="*/ 0 h 5"/>
              <a:gd name="T10" fmla="*/ 42 w 42"/>
              <a:gd name="T11" fmla="*/ 3 h 5"/>
              <a:gd name="T12" fmla="*/ 39 w 42"/>
              <a:gd name="T13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" h="5">
                <a:moveTo>
                  <a:pt x="39" y="5"/>
                </a:moveTo>
                <a:cubicBezTo>
                  <a:pt x="3" y="5"/>
                  <a:pt x="3" y="5"/>
                  <a:pt x="3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1" y="0"/>
                  <a:pt x="42" y="1"/>
                  <a:pt x="42" y="3"/>
                </a:cubicBezTo>
                <a:cubicBezTo>
                  <a:pt x="42" y="4"/>
                  <a:pt x="41" y="5"/>
                  <a:pt x="39" y="5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Freeform 173"/>
          <p:cNvSpPr>
            <a:spLocks/>
          </p:cNvSpPr>
          <p:nvPr/>
        </p:nvSpPr>
        <p:spPr bwMode="auto">
          <a:xfrm>
            <a:off x="5060633" y="3597592"/>
            <a:ext cx="247650" cy="17463"/>
          </a:xfrm>
          <a:custGeom>
            <a:avLst/>
            <a:gdLst>
              <a:gd name="T0" fmla="*/ 63 w 66"/>
              <a:gd name="T1" fmla="*/ 5 h 5"/>
              <a:gd name="T2" fmla="*/ 2 w 66"/>
              <a:gd name="T3" fmla="*/ 5 h 5"/>
              <a:gd name="T4" fmla="*/ 0 w 66"/>
              <a:gd name="T5" fmla="*/ 3 h 5"/>
              <a:gd name="T6" fmla="*/ 2 w 66"/>
              <a:gd name="T7" fmla="*/ 0 h 5"/>
              <a:gd name="T8" fmla="*/ 63 w 66"/>
              <a:gd name="T9" fmla="*/ 0 h 5"/>
              <a:gd name="T10" fmla="*/ 66 w 66"/>
              <a:gd name="T11" fmla="*/ 3 h 5"/>
              <a:gd name="T12" fmla="*/ 63 w 66"/>
              <a:gd name="T13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" h="5">
                <a:moveTo>
                  <a:pt x="63" y="5"/>
                </a:move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5" y="0"/>
                  <a:pt x="66" y="1"/>
                  <a:pt x="66" y="3"/>
                </a:cubicBezTo>
                <a:cubicBezTo>
                  <a:pt x="66" y="4"/>
                  <a:pt x="65" y="5"/>
                  <a:pt x="63" y="5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Freeform 174"/>
          <p:cNvSpPr>
            <a:spLocks/>
          </p:cNvSpPr>
          <p:nvPr/>
        </p:nvSpPr>
        <p:spPr bwMode="auto">
          <a:xfrm>
            <a:off x="5109846" y="3642042"/>
            <a:ext cx="198438" cy="19050"/>
          </a:xfrm>
          <a:custGeom>
            <a:avLst/>
            <a:gdLst>
              <a:gd name="T0" fmla="*/ 50 w 53"/>
              <a:gd name="T1" fmla="*/ 5 h 5"/>
              <a:gd name="T2" fmla="*/ 2 w 53"/>
              <a:gd name="T3" fmla="*/ 5 h 5"/>
              <a:gd name="T4" fmla="*/ 0 w 53"/>
              <a:gd name="T5" fmla="*/ 3 h 5"/>
              <a:gd name="T6" fmla="*/ 2 w 53"/>
              <a:gd name="T7" fmla="*/ 0 h 5"/>
              <a:gd name="T8" fmla="*/ 50 w 53"/>
              <a:gd name="T9" fmla="*/ 0 h 5"/>
              <a:gd name="T10" fmla="*/ 53 w 53"/>
              <a:gd name="T11" fmla="*/ 3 h 5"/>
              <a:gd name="T12" fmla="*/ 50 w 53"/>
              <a:gd name="T13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" h="5">
                <a:moveTo>
                  <a:pt x="50" y="5"/>
                </a:move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2" y="0"/>
                  <a:pt x="53" y="1"/>
                  <a:pt x="53" y="3"/>
                </a:cubicBezTo>
                <a:cubicBezTo>
                  <a:pt x="53" y="4"/>
                  <a:pt x="52" y="5"/>
                  <a:pt x="50" y="5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" name="Freeform 175"/>
          <p:cNvSpPr>
            <a:spLocks/>
          </p:cNvSpPr>
          <p:nvPr/>
        </p:nvSpPr>
        <p:spPr bwMode="auto">
          <a:xfrm>
            <a:off x="5128896" y="3686492"/>
            <a:ext cx="179388" cy="19050"/>
          </a:xfrm>
          <a:custGeom>
            <a:avLst/>
            <a:gdLst>
              <a:gd name="T0" fmla="*/ 45 w 48"/>
              <a:gd name="T1" fmla="*/ 5 h 5"/>
              <a:gd name="T2" fmla="*/ 3 w 48"/>
              <a:gd name="T3" fmla="*/ 5 h 5"/>
              <a:gd name="T4" fmla="*/ 0 w 48"/>
              <a:gd name="T5" fmla="*/ 3 h 5"/>
              <a:gd name="T6" fmla="*/ 3 w 48"/>
              <a:gd name="T7" fmla="*/ 0 h 5"/>
              <a:gd name="T8" fmla="*/ 45 w 48"/>
              <a:gd name="T9" fmla="*/ 0 h 5"/>
              <a:gd name="T10" fmla="*/ 48 w 48"/>
              <a:gd name="T11" fmla="*/ 3 h 5"/>
              <a:gd name="T12" fmla="*/ 45 w 48"/>
              <a:gd name="T13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" h="5">
                <a:moveTo>
                  <a:pt x="45" y="5"/>
                </a:moveTo>
                <a:cubicBezTo>
                  <a:pt x="3" y="5"/>
                  <a:pt x="3" y="5"/>
                  <a:pt x="3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8" y="1"/>
                  <a:pt x="48" y="3"/>
                </a:cubicBezTo>
                <a:cubicBezTo>
                  <a:pt x="48" y="4"/>
                  <a:pt x="47" y="5"/>
                  <a:pt x="45" y="5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" name="Freeform 176"/>
          <p:cNvSpPr>
            <a:spLocks/>
          </p:cNvSpPr>
          <p:nvPr/>
        </p:nvSpPr>
        <p:spPr bwMode="auto">
          <a:xfrm>
            <a:off x="6544946" y="2932430"/>
            <a:ext cx="577850" cy="773113"/>
          </a:xfrm>
          <a:custGeom>
            <a:avLst/>
            <a:gdLst>
              <a:gd name="T0" fmla="*/ 154 w 154"/>
              <a:gd name="T1" fmla="*/ 4 h 206"/>
              <a:gd name="T2" fmla="*/ 154 w 154"/>
              <a:gd name="T3" fmla="*/ 202 h 206"/>
              <a:gd name="T4" fmla="*/ 149 w 154"/>
              <a:gd name="T5" fmla="*/ 206 h 206"/>
              <a:gd name="T6" fmla="*/ 4 w 154"/>
              <a:gd name="T7" fmla="*/ 206 h 206"/>
              <a:gd name="T8" fmla="*/ 0 w 154"/>
              <a:gd name="T9" fmla="*/ 202 h 206"/>
              <a:gd name="T10" fmla="*/ 0 w 154"/>
              <a:gd name="T11" fmla="*/ 4 h 206"/>
              <a:gd name="T12" fmla="*/ 4 w 154"/>
              <a:gd name="T13" fmla="*/ 0 h 206"/>
              <a:gd name="T14" fmla="*/ 149 w 154"/>
              <a:gd name="T15" fmla="*/ 0 h 206"/>
              <a:gd name="T16" fmla="*/ 154 w 154"/>
              <a:gd name="T17" fmla="*/ 4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" h="206">
                <a:moveTo>
                  <a:pt x="154" y="4"/>
                </a:moveTo>
                <a:cubicBezTo>
                  <a:pt x="154" y="202"/>
                  <a:pt x="154" y="202"/>
                  <a:pt x="154" y="202"/>
                </a:cubicBezTo>
                <a:cubicBezTo>
                  <a:pt x="154" y="204"/>
                  <a:pt x="152" y="206"/>
                  <a:pt x="149" y="206"/>
                </a:cubicBezTo>
                <a:cubicBezTo>
                  <a:pt x="4" y="206"/>
                  <a:pt x="4" y="206"/>
                  <a:pt x="4" y="206"/>
                </a:cubicBezTo>
                <a:cubicBezTo>
                  <a:pt x="2" y="206"/>
                  <a:pt x="0" y="204"/>
                  <a:pt x="0" y="202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52" y="0"/>
                  <a:pt x="154" y="2"/>
                  <a:pt x="154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" name="Freeform 177"/>
          <p:cNvSpPr>
            <a:spLocks noEditPoints="1"/>
          </p:cNvSpPr>
          <p:nvPr/>
        </p:nvSpPr>
        <p:spPr bwMode="auto">
          <a:xfrm>
            <a:off x="6537008" y="2924492"/>
            <a:ext cx="593725" cy="788988"/>
          </a:xfrm>
          <a:custGeom>
            <a:avLst/>
            <a:gdLst>
              <a:gd name="T0" fmla="*/ 151 w 158"/>
              <a:gd name="T1" fmla="*/ 210 h 210"/>
              <a:gd name="T2" fmla="*/ 6 w 158"/>
              <a:gd name="T3" fmla="*/ 210 h 210"/>
              <a:gd name="T4" fmla="*/ 0 w 158"/>
              <a:gd name="T5" fmla="*/ 204 h 210"/>
              <a:gd name="T6" fmla="*/ 0 w 158"/>
              <a:gd name="T7" fmla="*/ 6 h 210"/>
              <a:gd name="T8" fmla="*/ 6 w 158"/>
              <a:gd name="T9" fmla="*/ 0 h 210"/>
              <a:gd name="T10" fmla="*/ 151 w 158"/>
              <a:gd name="T11" fmla="*/ 0 h 210"/>
              <a:gd name="T12" fmla="*/ 158 w 158"/>
              <a:gd name="T13" fmla="*/ 6 h 210"/>
              <a:gd name="T14" fmla="*/ 158 w 158"/>
              <a:gd name="T15" fmla="*/ 204 h 210"/>
              <a:gd name="T16" fmla="*/ 151 w 158"/>
              <a:gd name="T17" fmla="*/ 210 h 210"/>
              <a:gd name="T18" fmla="*/ 6 w 158"/>
              <a:gd name="T19" fmla="*/ 5 h 210"/>
              <a:gd name="T20" fmla="*/ 5 w 158"/>
              <a:gd name="T21" fmla="*/ 6 h 210"/>
              <a:gd name="T22" fmla="*/ 5 w 158"/>
              <a:gd name="T23" fmla="*/ 204 h 210"/>
              <a:gd name="T24" fmla="*/ 6 w 158"/>
              <a:gd name="T25" fmla="*/ 205 h 210"/>
              <a:gd name="T26" fmla="*/ 151 w 158"/>
              <a:gd name="T27" fmla="*/ 205 h 210"/>
              <a:gd name="T28" fmla="*/ 153 w 158"/>
              <a:gd name="T29" fmla="*/ 204 h 210"/>
              <a:gd name="T30" fmla="*/ 153 w 158"/>
              <a:gd name="T31" fmla="*/ 6 h 210"/>
              <a:gd name="T32" fmla="*/ 151 w 158"/>
              <a:gd name="T33" fmla="*/ 5 h 210"/>
              <a:gd name="T34" fmla="*/ 6 w 158"/>
              <a:gd name="T35" fmla="*/ 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8" h="210">
                <a:moveTo>
                  <a:pt x="151" y="210"/>
                </a:moveTo>
                <a:cubicBezTo>
                  <a:pt x="6" y="210"/>
                  <a:pt x="6" y="210"/>
                  <a:pt x="6" y="210"/>
                </a:cubicBezTo>
                <a:cubicBezTo>
                  <a:pt x="3" y="210"/>
                  <a:pt x="0" y="207"/>
                  <a:pt x="0" y="204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5" y="0"/>
                  <a:pt x="158" y="3"/>
                  <a:pt x="158" y="6"/>
                </a:cubicBezTo>
                <a:cubicBezTo>
                  <a:pt x="158" y="204"/>
                  <a:pt x="158" y="204"/>
                  <a:pt x="158" y="204"/>
                </a:cubicBezTo>
                <a:cubicBezTo>
                  <a:pt x="158" y="207"/>
                  <a:pt x="155" y="210"/>
                  <a:pt x="151" y="210"/>
                </a:cubicBezTo>
                <a:close/>
                <a:moveTo>
                  <a:pt x="6" y="5"/>
                </a:moveTo>
                <a:cubicBezTo>
                  <a:pt x="5" y="5"/>
                  <a:pt x="5" y="5"/>
                  <a:pt x="5" y="6"/>
                </a:cubicBezTo>
                <a:cubicBezTo>
                  <a:pt x="5" y="204"/>
                  <a:pt x="5" y="204"/>
                  <a:pt x="5" y="204"/>
                </a:cubicBezTo>
                <a:cubicBezTo>
                  <a:pt x="5" y="205"/>
                  <a:pt x="5" y="205"/>
                  <a:pt x="6" y="205"/>
                </a:cubicBezTo>
                <a:cubicBezTo>
                  <a:pt x="151" y="205"/>
                  <a:pt x="151" y="205"/>
                  <a:pt x="151" y="205"/>
                </a:cubicBezTo>
                <a:cubicBezTo>
                  <a:pt x="152" y="205"/>
                  <a:pt x="153" y="205"/>
                  <a:pt x="153" y="204"/>
                </a:cubicBezTo>
                <a:cubicBezTo>
                  <a:pt x="153" y="6"/>
                  <a:pt x="153" y="6"/>
                  <a:pt x="153" y="6"/>
                </a:cubicBezTo>
                <a:cubicBezTo>
                  <a:pt x="153" y="5"/>
                  <a:pt x="152" y="5"/>
                  <a:pt x="151" y="5"/>
                </a:cubicBezTo>
                <a:lnTo>
                  <a:pt x="6" y="5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" name="Rectangle 178"/>
          <p:cNvSpPr>
            <a:spLocks noChangeArrowheads="1"/>
          </p:cNvSpPr>
          <p:nvPr/>
        </p:nvSpPr>
        <p:spPr bwMode="auto">
          <a:xfrm>
            <a:off x="6589396" y="3010217"/>
            <a:ext cx="488950" cy="617538"/>
          </a:xfrm>
          <a:prstGeom prst="rect">
            <a:avLst/>
          </a:prstGeom>
          <a:solidFill>
            <a:srgbClr val="C6E2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" name="Freeform 179"/>
          <p:cNvSpPr>
            <a:spLocks noEditPoints="1"/>
          </p:cNvSpPr>
          <p:nvPr/>
        </p:nvSpPr>
        <p:spPr bwMode="auto">
          <a:xfrm>
            <a:off x="6583046" y="2999105"/>
            <a:ext cx="503238" cy="639763"/>
          </a:xfrm>
          <a:custGeom>
            <a:avLst/>
            <a:gdLst>
              <a:gd name="T0" fmla="*/ 132 w 134"/>
              <a:gd name="T1" fmla="*/ 170 h 170"/>
              <a:gd name="T2" fmla="*/ 2 w 134"/>
              <a:gd name="T3" fmla="*/ 170 h 170"/>
              <a:gd name="T4" fmla="*/ 0 w 134"/>
              <a:gd name="T5" fmla="*/ 167 h 170"/>
              <a:gd name="T6" fmla="*/ 0 w 134"/>
              <a:gd name="T7" fmla="*/ 3 h 170"/>
              <a:gd name="T8" fmla="*/ 2 w 134"/>
              <a:gd name="T9" fmla="*/ 0 h 170"/>
              <a:gd name="T10" fmla="*/ 132 w 134"/>
              <a:gd name="T11" fmla="*/ 0 h 170"/>
              <a:gd name="T12" fmla="*/ 134 w 134"/>
              <a:gd name="T13" fmla="*/ 3 h 170"/>
              <a:gd name="T14" fmla="*/ 134 w 134"/>
              <a:gd name="T15" fmla="*/ 167 h 170"/>
              <a:gd name="T16" fmla="*/ 132 w 134"/>
              <a:gd name="T17" fmla="*/ 170 h 170"/>
              <a:gd name="T18" fmla="*/ 5 w 134"/>
              <a:gd name="T19" fmla="*/ 165 h 170"/>
              <a:gd name="T20" fmla="*/ 129 w 134"/>
              <a:gd name="T21" fmla="*/ 165 h 170"/>
              <a:gd name="T22" fmla="*/ 129 w 134"/>
              <a:gd name="T23" fmla="*/ 5 h 170"/>
              <a:gd name="T24" fmla="*/ 5 w 134"/>
              <a:gd name="T25" fmla="*/ 5 h 170"/>
              <a:gd name="T26" fmla="*/ 5 w 134"/>
              <a:gd name="T27" fmla="*/ 165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4" h="170">
                <a:moveTo>
                  <a:pt x="132" y="170"/>
                </a:moveTo>
                <a:cubicBezTo>
                  <a:pt x="2" y="170"/>
                  <a:pt x="2" y="170"/>
                  <a:pt x="2" y="170"/>
                </a:cubicBezTo>
                <a:cubicBezTo>
                  <a:pt x="1" y="170"/>
                  <a:pt x="0" y="169"/>
                  <a:pt x="0" y="167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33" y="0"/>
                  <a:pt x="134" y="1"/>
                  <a:pt x="134" y="3"/>
                </a:cubicBezTo>
                <a:cubicBezTo>
                  <a:pt x="134" y="167"/>
                  <a:pt x="134" y="167"/>
                  <a:pt x="134" y="167"/>
                </a:cubicBezTo>
                <a:cubicBezTo>
                  <a:pt x="134" y="169"/>
                  <a:pt x="133" y="170"/>
                  <a:pt x="132" y="170"/>
                </a:cubicBezTo>
                <a:close/>
                <a:moveTo>
                  <a:pt x="5" y="165"/>
                </a:moveTo>
                <a:cubicBezTo>
                  <a:pt x="129" y="165"/>
                  <a:pt x="129" y="165"/>
                  <a:pt x="129" y="165"/>
                </a:cubicBezTo>
                <a:cubicBezTo>
                  <a:pt x="129" y="5"/>
                  <a:pt x="129" y="5"/>
                  <a:pt x="129" y="5"/>
                </a:cubicBezTo>
                <a:cubicBezTo>
                  <a:pt x="5" y="5"/>
                  <a:pt x="5" y="5"/>
                  <a:pt x="5" y="5"/>
                </a:cubicBezTo>
                <a:lnTo>
                  <a:pt x="5" y="165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3" name="Freeform 180"/>
          <p:cNvSpPr>
            <a:spLocks/>
          </p:cNvSpPr>
          <p:nvPr/>
        </p:nvSpPr>
        <p:spPr bwMode="auto">
          <a:xfrm>
            <a:off x="6297296" y="3342005"/>
            <a:ext cx="558800" cy="473075"/>
          </a:xfrm>
          <a:custGeom>
            <a:avLst/>
            <a:gdLst>
              <a:gd name="T0" fmla="*/ 116 w 149"/>
              <a:gd name="T1" fmla="*/ 109 h 126"/>
              <a:gd name="T2" fmla="*/ 84 w 149"/>
              <a:gd name="T3" fmla="*/ 118 h 126"/>
              <a:gd name="T4" fmla="*/ 61 w 149"/>
              <a:gd name="T5" fmla="*/ 108 h 126"/>
              <a:gd name="T6" fmla="*/ 2 w 149"/>
              <a:gd name="T7" fmla="*/ 60 h 126"/>
              <a:gd name="T8" fmla="*/ 28 w 149"/>
              <a:gd name="T9" fmla="*/ 14 h 126"/>
              <a:gd name="T10" fmla="*/ 69 w 149"/>
              <a:gd name="T11" fmla="*/ 15 h 126"/>
              <a:gd name="T12" fmla="*/ 71 w 149"/>
              <a:gd name="T13" fmla="*/ 16 h 126"/>
              <a:gd name="T14" fmla="*/ 73 w 149"/>
              <a:gd name="T15" fmla="*/ 15 h 126"/>
              <a:gd name="T16" fmla="*/ 143 w 149"/>
              <a:gd name="T17" fmla="*/ 39 h 126"/>
              <a:gd name="T18" fmla="*/ 116 w 149"/>
              <a:gd name="T19" fmla="*/ 109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9" h="126">
                <a:moveTo>
                  <a:pt x="116" y="109"/>
                </a:moveTo>
                <a:cubicBezTo>
                  <a:pt x="107" y="114"/>
                  <a:pt x="96" y="118"/>
                  <a:pt x="84" y="118"/>
                </a:cubicBezTo>
                <a:cubicBezTo>
                  <a:pt x="79" y="117"/>
                  <a:pt x="66" y="114"/>
                  <a:pt x="61" y="108"/>
                </a:cubicBezTo>
                <a:cubicBezTo>
                  <a:pt x="37" y="126"/>
                  <a:pt x="5" y="83"/>
                  <a:pt x="2" y="60"/>
                </a:cubicBezTo>
                <a:cubicBezTo>
                  <a:pt x="0" y="40"/>
                  <a:pt x="7" y="20"/>
                  <a:pt x="28" y="14"/>
                </a:cubicBezTo>
                <a:cubicBezTo>
                  <a:pt x="40" y="11"/>
                  <a:pt x="56" y="11"/>
                  <a:pt x="69" y="15"/>
                </a:cubicBezTo>
                <a:cubicBezTo>
                  <a:pt x="69" y="15"/>
                  <a:pt x="70" y="16"/>
                  <a:pt x="71" y="16"/>
                </a:cubicBezTo>
                <a:cubicBezTo>
                  <a:pt x="72" y="16"/>
                  <a:pt x="72" y="15"/>
                  <a:pt x="73" y="15"/>
                </a:cubicBezTo>
                <a:cubicBezTo>
                  <a:pt x="97" y="0"/>
                  <a:pt x="136" y="9"/>
                  <a:pt x="143" y="39"/>
                </a:cubicBezTo>
                <a:cubicBezTo>
                  <a:pt x="149" y="66"/>
                  <a:pt x="141" y="94"/>
                  <a:pt x="116" y="109"/>
                </a:cubicBezTo>
                <a:close/>
              </a:path>
            </a:pathLst>
          </a:custGeom>
          <a:solidFill>
            <a:srgbClr val="A0CE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Freeform 181"/>
          <p:cNvSpPr>
            <a:spLocks noEditPoints="1"/>
          </p:cNvSpPr>
          <p:nvPr/>
        </p:nvSpPr>
        <p:spPr bwMode="auto">
          <a:xfrm>
            <a:off x="6286183" y="3361055"/>
            <a:ext cx="582613" cy="431800"/>
          </a:xfrm>
          <a:custGeom>
            <a:avLst/>
            <a:gdLst>
              <a:gd name="T0" fmla="*/ 88 w 155"/>
              <a:gd name="T1" fmla="*/ 115 h 115"/>
              <a:gd name="T2" fmla="*/ 87 w 155"/>
              <a:gd name="T3" fmla="*/ 115 h 115"/>
              <a:gd name="T4" fmla="*/ 64 w 155"/>
              <a:gd name="T5" fmla="*/ 106 h 115"/>
              <a:gd name="T6" fmla="*/ 52 w 155"/>
              <a:gd name="T7" fmla="*/ 110 h 115"/>
              <a:gd name="T8" fmla="*/ 3 w 155"/>
              <a:gd name="T9" fmla="*/ 55 h 115"/>
              <a:gd name="T10" fmla="*/ 30 w 155"/>
              <a:gd name="T11" fmla="*/ 7 h 115"/>
              <a:gd name="T12" fmla="*/ 50 w 155"/>
              <a:gd name="T13" fmla="*/ 4 h 115"/>
              <a:gd name="T14" fmla="*/ 72 w 155"/>
              <a:gd name="T15" fmla="*/ 8 h 115"/>
              <a:gd name="T16" fmla="*/ 74 w 155"/>
              <a:gd name="T17" fmla="*/ 8 h 115"/>
              <a:gd name="T18" fmla="*/ 75 w 155"/>
              <a:gd name="T19" fmla="*/ 7 h 115"/>
              <a:gd name="T20" fmla="*/ 102 w 155"/>
              <a:gd name="T21" fmla="*/ 0 h 115"/>
              <a:gd name="T22" fmla="*/ 148 w 155"/>
              <a:gd name="T23" fmla="*/ 33 h 115"/>
              <a:gd name="T24" fmla="*/ 121 w 155"/>
              <a:gd name="T25" fmla="*/ 106 h 115"/>
              <a:gd name="T26" fmla="*/ 88 w 155"/>
              <a:gd name="T27" fmla="*/ 115 h 115"/>
              <a:gd name="T28" fmla="*/ 64 w 155"/>
              <a:gd name="T29" fmla="*/ 101 h 115"/>
              <a:gd name="T30" fmla="*/ 66 w 155"/>
              <a:gd name="T31" fmla="*/ 102 h 115"/>
              <a:gd name="T32" fmla="*/ 87 w 155"/>
              <a:gd name="T33" fmla="*/ 110 h 115"/>
              <a:gd name="T34" fmla="*/ 88 w 155"/>
              <a:gd name="T35" fmla="*/ 110 h 115"/>
              <a:gd name="T36" fmla="*/ 118 w 155"/>
              <a:gd name="T37" fmla="*/ 101 h 115"/>
              <a:gd name="T38" fmla="*/ 143 w 155"/>
              <a:gd name="T39" fmla="*/ 34 h 115"/>
              <a:gd name="T40" fmla="*/ 102 w 155"/>
              <a:gd name="T41" fmla="*/ 5 h 115"/>
              <a:gd name="T42" fmla="*/ 77 w 155"/>
              <a:gd name="T43" fmla="*/ 12 h 115"/>
              <a:gd name="T44" fmla="*/ 75 w 155"/>
              <a:gd name="T45" fmla="*/ 13 h 115"/>
              <a:gd name="T46" fmla="*/ 73 w 155"/>
              <a:gd name="T47" fmla="*/ 13 h 115"/>
              <a:gd name="T48" fmla="*/ 71 w 155"/>
              <a:gd name="T49" fmla="*/ 13 h 115"/>
              <a:gd name="T50" fmla="*/ 50 w 155"/>
              <a:gd name="T51" fmla="*/ 9 h 115"/>
              <a:gd name="T52" fmla="*/ 32 w 155"/>
              <a:gd name="T53" fmla="*/ 11 h 115"/>
              <a:gd name="T54" fmla="*/ 7 w 155"/>
              <a:gd name="T55" fmla="*/ 55 h 115"/>
              <a:gd name="T56" fmla="*/ 52 w 155"/>
              <a:gd name="T57" fmla="*/ 105 h 115"/>
              <a:gd name="T58" fmla="*/ 52 w 155"/>
              <a:gd name="T59" fmla="*/ 105 h 115"/>
              <a:gd name="T60" fmla="*/ 63 w 155"/>
              <a:gd name="T61" fmla="*/ 101 h 115"/>
              <a:gd name="T62" fmla="*/ 64 w 155"/>
              <a:gd name="T63" fmla="*/ 101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5" h="115">
                <a:moveTo>
                  <a:pt x="88" y="115"/>
                </a:moveTo>
                <a:cubicBezTo>
                  <a:pt x="88" y="115"/>
                  <a:pt x="87" y="115"/>
                  <a:pt x="87" y="115"/>
                </a:cubicBezTo>
                <a:cubicBezTo>
                  <a:pt x="81" y="115"/>
                  <a:pt x="70" y="112"/>
                  <a:pt x="64" y="106"/>
                </a:cubicBezTo>
                <a:cubicBezTo>
                  <a:pt x="60" y="109"/>
                  <a:pt x="56" y="110"/>
                  <a:pt x="52" y="110"/>
                </a:cubicBezTo>
                <a:cubicBezTo>
                  <a:pt x="29" y="110"/>
                  <a:pt x="5" y="76"/>
                  <a:pt x="3" y="55"/>
                </a:cubicBezTo>
                <a:cubicBezTo>
                  <a:pt x="0" y="36"/>
                  <a:pt x="7" y="13"/>
                  <a:pt x="30" y="7"/>
                </a:cubicBezTo>
                <a:cubicBezTo>
                  <a:pt x="36" y="5"/>
                  <a:pt x="43" y="4"/>
                  <a:pt x="50" y="4"/>
                </a:cubicBezTo>
                <a:cubicBezTo>
                  <a:pt x="58" y="4"/>
                  <a:pt x="66" y="5"/>
                  <a:pt x="72" y="8"/>
                </a:cubicBezTo>
                <a:cubicBezTo>
                  <a:pt x="73" y="8"/>
                  <a:pt x="73" y="8"/>
                  <a:pt x="74" y="8"/>
                </a:cubicBezTo>
                <a:cubicBezTo>
                  <a:pt x="74" y="8"/>
                  <a:pt x="74" y="8"/>
                  <a:pt x="75" y="7"/>
                </a:cubicBezTo>
                <a:cubicBezTo>
                  <a:pt x="83" y="3"/>
                  <a:pt x="92" y="0"/>
                  <a:pt x="102" y="0"/>
                </a:cubicBezTo>
                <a:cubicBezTo>
                  <a:pt x="121" y="0"/>
                  <a:pt x="143" y="11"/>
                  <a:pt x="148" y="33"/>
                </a:cubicBezTo>
                <a:cubicBezTo>
                  <a:pt x="155" y="64"/>
                  <a:pt x="145" y="91"/>
                  <a:pt x="121" y="106"/>
                </a:cubicBezTo>
                <a:cubicBezTo>
                  <a:pt x="110" y="112"/>
                  <a:pt x="99" y="115"/>
                  <a:pt x="88" y="115"/>
                </a:cubicBezTo>
                <a:close/>
                <a:moveTo>
                  <a:pt x="64" y="101"/>
                </a:moveTo>
                <a:cubicBezTo>
                  <a:pt x="65" y="101"/>
                  <a:pt x="66" y="101"/>
                  <a:pt x="66" y="102"/>
                </a:cubicBezTo>
                <a:cubicBezTo>
                  <a:pt x="70" y="106"/>
                  <a:pt x="82" y="110"/>
                  <a:pt x="87" y="110"/>
                </a:cubicBezTo>
                <a:cubicBezTo>
                  <a:pt x="87" y="110"/>
                  <a:pt x="88" y="110"/>
                  <a:pt x="88" y="110"/>
                </a:cubicBezTo>
                <a:cubicBezTo>
                  <a:pt x="98" y="110"/>
                  <a:pt x="108" y="107"/>
                  <a:pt x="118" y="101"/>
                </a:cubicBezTo>
                <a:cubicBezTo>
                  <a:pt x="140" y="88"/>
                  <a:pt x="150" y="63"/>
                  <a:pt x="143" y="34"/>
                </a:cubicBezTo>
                <a:cubicBezTo>
                  <a:pt x="139" y="14"/>
                  <a:pt x="119" y="5"/>
                  <a:pt x="102" y="5"/>
                </a:cubicBezTo>
                <a:cubicBezTo>
                  <a:pt x="93" y="5"/>
                  <a:pt x="85" y="8"/>
                  <a:pt x="77" y="12"/>
                </a:cubicBezTo>
                <a:cubicBezTo>
                  <a:pt x="77" y="12"/>
                  <a:pt x="76" y="13"/>
                  <a:pt x="75" y="13"/>
                </a:cubicBezTo>
                <a:cubicBezTo>
                  <a:pt x="75" y="14"/>
                  <a:pt x="74" y="14"/>
                  <a:pt x="73" y="13"/>
                </a:cubicBezTo>
                <a:cubicBezTo>
                  <a:pt x="72" y="13"/>
                  <a:pt x="72" y="13"/>
                  <a:pt x="71" y="13"/>
                </a:cubicBezTo>
                <a:cubicBezTo>
                  <a:pt x="65" y="10"/>
                  <a:pt x="57" y="9"/>
                  <a:pt x="50" y="9"/>
                </a:cubicBezTo>
                <a:cubicBezTo>
                  <a:pt x="44" y="9"/>
                  <a:pt x="37" y="10"/>
                  <a:pt x="32" y="11"/>
                </a:cubicBezTo>
                <a:cubicBezTo>
                  <a:pt x="11" y="17"/>
                  <a:pt x="6" y="38"/>
                  <a:pt x="7" y="55"/>
                </a:cubicBezTo>
                <a:cubicBezTo>
                  <a:pt x="10" y="73"/>
                  <a:pt x="32" y="105"/>
                  <a:pt x="52" y="105"/>
                </a:cubicBezTo>
                <a:cubicBezTo>
                  <a:pt x="52" y="105"/>
                  <a:pt x="52" y="105"/>
                  <a:pt x="52" y="105"/>
                </a:cubicBezTo>
                <a:cubicBezTo>
                  <a:pt x="56" y="105"/>
                  <a:pt x="59" y="104"/>
                  <a:pt x="63" y="101"/>
                </a:cubicBezTo>
                <a:cubicBezTo>
                  <a:pt x="63" y="101"/>
                  <a:pt x="64" y="101"/>
                  <a:pt x="64" y="101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Freeform 182"/>
          <p:cNvSpPr>
            <a:spLocks/>
          </p:cNvSpPr>
          <p:nvPr/>
        </p:nvSpPr>
        <p:spPr bwMode="auto">
          <a:xfrm>
            <a:off x="6495733" y="3262630"/>
            <a:ext cx="76200" cy="139700"/>
          </a:xfrm>
          <a:custGeom>
            <a:avLst/>
            <a:gdLst>
              <a:gd name="T0" fmla="*/ 20 w 20"/>
              <a:gd name="T1" fmla="*/ 36 h 37"/>
              <a:gd name="T2" fmla="*/ 18 w 20"/>
              <a:gd name="T3" fmla="*/ 37 h 37"/>
              <a:gd name="T4" fmla="*/ 16 w 20"/>
              <a:gd name="T5" fmla="*/ 36 h 37"/>
              <a:gd name="T6" fmla="*/ 15 w 20"/>
              <a:gd name="T7" fmla="*/ 35 h 37"/>
              <a:gd name="T8" fmla="*/ 0 w 20"/>
              <a:gd name="T9" fmla="*/ 4 h 37"/>
              <a:gd name="T10" fmla="*/ 7 w 20"/>
              <a:gd name="T11" fmla="*/ 0 h 37"/>
              <a:gd name="T12" fmla="*/ 19 w 20"/>
              <a:gd name="T13" fmla="*/ 26 h 37"/>
              <a:gd name="T14" fmla="*/ 20 w 20"/>
              <a:gd name="T15" fmla="*/ 36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37">
                <a:moveTo>
                  <a:pt x="20" y="36"/>
                </a:moveTo>
                <a:cubicBezTo>
                  <a:pt x="19" y="36"/>
                  <a:pt x="19" y="37"/>
                  <a:pt x="18" y="37"/>
                </a:cubicBezTo>
                <a:cubicBezTo>
                  <a:pt x="17" y="37"/>
                  <a:pt x="16" y="36"/>
                  <a:pt x="16" y="36"/>
                </a:cubicBezTo>
                <a:cubicBezTo>
                  <a:pt x="15" y="35"/>
                  <a:pt x="15" y="35"/>
                  <a:pt x="15" y="35"/>
                </a:cubicBezTo>
                <a:cubicBezTo>
                  <a:pt x="12" y="25"/>
                  <a:pt x="7" y="13"/>
                  <a:pt x="0" y="4"/>
                </a:cubicBezTo>
                <a:cubicBezTo>
                  <a:pt x="2" y="2"/>
                  <a:pt x="4" y="1"/>
                  <a:pt x="7" y="0"/>
                </a:cubicBezTo>
                <a:cubicBezTo>
                  <a:pt x="13" y="7"/>
                  <a:pt x="18" y="16"/>
                  <a:pt x="19" y="26"/>
                </a:cubicBezTo>
                <a:cubicBezTo>
                  <a:pt x="20" y="30"/>
                  <a:pt x="20" y="33"/>
                  <a:pt x="20" y="36"/>
                </a:cubicBezTo>
                <a:close/>
              </a:path>
            </a:pathLst>
          </a:custGeom>
          <a:solidFill>
            <a:srgbClr val="916F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Freeform 183"/>
          <p:cNvSpPr>
            <a:spLocks noEditPoints="1"/>
          </p:cNvSpPr>
          <p:nvPr/>
        </p:nvSpPr>
        <p:spPr bwMode="auto">
          <a:xfrm>
            <a:off x="6484621" y="3251517"/>
            <a:ext cx="98425" cy="161925"/>
          </a:xfrm>
          <a:custGeom>
            <a:avLst/>
            <a:gdLst>
              <a:gd name="T0" fmla="*/ 21 w 26"/>
              <a:gd name="T1" fmla="*/ 43 h 43"/>
              <a:gd name="T2" fmla="*/ 20 w 26"/>
              <a:gd name="T3" fmla="*/ 42 h 43"/>
              <a:gd name="T4" fmla="*/ 18 w 26"/>
              <a:gd name="T5" fmla="*/ 42 h 43"/>
              <a:gd name="T6" fmla="*/ 16 w 26"/>
              <a:gd name="T7" fmla="*/ 40 h 43"/>
              <a:gd name="T8" fmla="*/ 16 w 26"/>
              <a:gd name="T9" fmla="*/ 39 h 43"/>
              <a:gd name="T10" fmla="*/ 1 w 26"/>
              <a:gd name="T11" fmla="*/ 9 h 43"/>
              <a:gd name="T12" fmla="*/ 0 w 26"/>
              <a:gd name="T13" fmla="*/ 7 h 43"/>
              <a:gd name="T14" fmla="*/ 1 w 26"/>
              <a:gd name="T15" fmla="*/ 5 h 43"/>
              <a:gd name="T16" fmla="*/ 9 w 26"/>
              <a:gd name="T17" fmla="*/ 0 h 43"/>
              <a:gd name="T18" fmla="*/ 12 w 26"/>
              <a:gd name="T19" fmla="*/ 1 h 43"/>
              <a:gd name="T20" fmla="*/ 25 w 26"/>
              <a:gd name="T21" fmla="*/ 29 h 43"/>
              <a:gd name="T22" fmla="*/ 26 w 26"/>
              <a:gd name="T23" fmla="*/ 38 h 43"/>
              <a:gd name="T24" fmla="*/ 24 w 26"/>
              <a:gd name="T25" fmla="*/ 41 h 43"/>
              <a:gd name="T26" fmla="*/ 22 w 26"/>
              <a:gd name="T27" fmla="*/ 42 h 43"/>
              <a:gd name="T28" fmla="*/ 21 w 26"/>
              <a:gd name="T29" fmla="*/ 43 h 43"/>
              <a:gd name="T30" fmla="*/ 6 w 26"/>
              <a:gd name="T31" fmla="*/ 8 h 43"/>
              <a:gd name="T32" fmla="*/ 21 w 26"/>
              <a:gd name="T33" fmla="*/ 37 h 43"/>
              <a:gd name="T34" fmla="*/ 20 w 26"/>
              <a:gd name="T35" fmla="*/ 30 h 43"/>
              <a:gd name="T36" fmla="*/ 9 w 26"/>
              <a:gd name="T37" fmla="*/ 6 h 43"/>
              <a:gd name="T38" fmla="*/ 6 w 26"/>
              <a:gd name="T39" fmla="*/ 8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6" h="43">
                <a:moveTo>
                  <a:pt x="21" y="43"/>
                </a:moveTo>
                <a:cubicBezTo>
                  <a:pt x="20" y="42"/>
                  <a:pt x="20" y="42"/>
                  <a:pt x="20" y="42"/>
                </a:cubicBezTo>
                <a:cubicBezTo>
                  <a:pt x="19" y="42"/>
                  <a:pt x="19" y="42"/>
                  <a:pt x="18" y="42"/>
                </a:cubicBezTo>
                <a:cubicBezTo>
                  <a:pt x="17" y="41"/>
                  <a:pt x="16" y="41"/>
                  <a:pt x="16" y="40"/>
                </a:cubicBezTo>
                <a:cubicBezTo>
                  <a:pt x="16" y="39"/>
                  <a:pt x="16" y="39"/>
                  <a:pt x="16" y="39"/>
                </a:cubicBezTo>
                <a:cubicBezTo>
                  <a:pt x="13" y="28"/>
                  <a:pt x="7" y="17"/>
                  <a:pt x="1" y="9"/>
                </a:cubicBezTo>
                <a:cubicBezTo>
                  <a:pt x="0" y="8"/>
                  <a:pt x="0" y="8"/>
                  <a:pt x="0" y="7"/>
                </a:cubicBezTo>
                <a:cubicBezTo>
                  <a:pt x="0" y="6"/>
                  <a:pt x="1" y="6"/>
                  <a:pt x="1" y="5"/>
                </a:cubicBezTo>
                <a:cubicBezTo>
                  <a:pt x="3" y="4"/>
                  <a:pt x="6" y="2"/>
                  <a:pt x="9" y="0"/>
                </a:cubicBezTo>
                <a:cubicBezTo>
                  <a:pt x="10" y="0"/>
                  <a:pt x="11" y="0"/>
                  <a:pt x="12" y="1"/>
                </a:cubicBezTo>
                <a:cubicBezTo>
                  <a:pt x="20" y="10"/>
                  <a:pt x="24" y="19"/>
                  <a:pt x="25" y="29"/>
                </a:cubicBezTo>
                <a:cubicBezTo>
                  <a:pt x="25" y="33"/>
                  <a:pt x="26" y="36"/>
                  <a:pt x="26" y="38"/>
                </a:cubicBezTo>
                <a:cubicBezTo>
                  <a:pt x="26" y="39"/>
                  <a:pt x="25" y="40"/>
                  <a:pt x="24" y="41"/>
                </a:cubicBezTo>
                <a:cubicBezTo>
                  <a:pt x="24" y="41"/>
                  <a:pt x="23" y="42"/>
                  <a:pt x="22" y="42"/>
                </a:cubicBezTo>
                <a:cubicBezTo>
                  <a:pt x="22" y="42"/>
                  <a:pt x="21" y="43"/>
                  <a:pt x="21" y="43"/>
                </a:cubicBezTo>
                <a:close/>
                <a:moveTo>
                  <a:pt x="6" y="8"/>
                </a:moveTo>
                <a:cubicBezTo>
                  <a:pt x="12" y="16"/>
                  <a:pt x="18" y="27"/>
                  <a:pt x="21" y="37"/>
                </a:cubicBezTo>
                <a:cubicBezTo>
                  <a:pt x="20" y="35"/>
                  <a:pt x="20" y="32"/>
                  <a:pt x="20" y="30"/>
                </a:cubicBezTo>
                <a:cubicBezTo>
                  <a:pt x="19" y="22"/>
                  <a:pt x="16" y="14"/>
                  <a:pt x="9" y="6"/>
                </a:cubicBezTo>
                <a:cubicBezTo>
                  <a:pt x="8" y="6"/>
                  <a:pt x="7" y="7"/>
                  <a:pt x="6" y="8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Freeform 184"/>
          <p:cNvSpPr>
            <a:spLocks/>
          </p:cNvSpPr>
          <p:nvPr/>
        </p:nvSpPr>
        <p:spPr bwMode="auto">
          <a:xfrm>
            <a:off x="7014846" y="3581717"/>
            <a:ext cx="85725" cy="131763"/>
          </a:xfrm>
          <a:custGeom>
            <a:avLst/>
            <a:gdLst>
              <a:gd name="T0" fmla="*/ 0 w 23"/>
              <a:gd name="T1" fmla="*/ 0 h 35"/>
              <a:gd name="T2" fmla="*/ 0 w 23"/>
              <a:gd name="T3" fmla="*/ 35 h 35"/>
              <a:gd name="T4" fmla="*/ 0 w 23"/>
              <a:gd name="T5" fmla="*/ 35 h 35"/>
              <a:gd name="T6" fmla="*/ 5 w 23"/>
              <a:gd name="T7" fmla="*/ 35 h 35"/>
              <a:gd name="T8" fmla="*/ 20 w 23"/>
              <a:gd name="T9" fmla="*/ 29 h 35"/>
              <a:gd name="T10" fmla="*/ 23 w 23"/>
              <a:gd name="T11" fmla="*/ 23 h 35"/>
              <a:gd name="T12" fmla="*/ 16 w 23"/>
              <a:gd name="T13" fmla="*/ 14 h 35"/>
              <a:gd name="T14" fmla="*/ 0 w 23"/>
              <a:gd name="T15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" h="35">
                <a:moveTo>
                  <a:pt x="0" y="0"/>
                </a:move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2" y="35"/>
                  <a:pt x="4" y="35"/>
                  <a:pt x="5" y="35"/>
                </a:cubicBezTo>
                <a:cubicBezTo>
                  <a:pt x="9" y="34"/>
                  <a:pt x="16" y="32"/>
                  <a:pt x="20" y="29"/>
                </a:cubicBezTo>
                <a:cubicBezTo>
                  <a:pt x="22" y="27"/>
                  <a:pt x="23" y="25"/>
                  <a:pt x="23" y="23"/>
                </a:cubicBezTo>
                <a:cubicBezTo>
                  <a:pt x="22" y="19"/>
                  <a:pt x="20" y="16"/>
                  <a:pt x="16" y="14"/>
                </a:cubicBezTo>
                <a:cubicBezTo>
                  <a:pt x="10" y="11"/>
                  <a:pt x="1" y="7"/>
                  <a:pt x="0" y="0"/>
                </a:cubicBezTo>
                <a:close/>
              </a:path>
            </a:pathLst>
          </a:custGeom>
          <a:solidFill>
            <a:srgbClr val="B3590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Freeform 185"/>
          <p:cNvSpPr>
            <a:spLocks noEditPoints="1"/>
          </p:cNvSpPr>
          <p:nvPr/>
        </p:nvSpPr>
        <p:spPr bwMode="auto">
          <a:xfrm>
            <a:off x="7003733" y="3570605"/>
            <a:ext cx="107950" cy="153988"/>
          </a:xfrm>
          <a:custGeom>
            <a:avLst/>
            <a:gdLst>
              <a:gd name="T0" fmla="*/ 3 w 29"/>
              <a:gd name="T1" fmla="*/ 41 h 41"/>
              <a:gd name="T2" fmla="*/ 0 w 29"/>
              <a:gd name="T3" fmla="*/ 38 h 41"/>
              <a:gd name="T4" fmla="*/ 0 w 29"/>
              <a:gd name="T5" fmla="*/ 3 h 41"/>
              <a:gd name="T6" fmla="*/ 1 w 29"/>
              <a:gd name="T7" fmla="*/ 2 h 41"/>
              <a:gd name="T8" fmla="*/ 3 w 29"/>
              <a:gd name="T9" fmla="*/ 0 h 41"/>
              <a:gd name="T10" fmla="*/ 5 w 29"/>
              <a:gd name="T11" fmla="*/ 3 h 41"/>
              <a:gd name="T12" fmla="*/ 19 w 29"/>
              <a:gd name="T13" fmla="*/ 14 h 41"/>
              <a:gd name="T14" fmla="*/ 20 w 29"/>
              <a:gd name="T15" fmla="*/ 14 h 41"/>
              <a:gd name="T16" fmla="*/ 29 w 29"/>
              <a:gd name="T17" fmla="*/ 25 h 41"/>
              <a:gd name="T18" fmla="*/ 29 w 29"/>
              <a:gd name="T19" fmla="*/ 26 h 41"/>
              <a:gd name="T20" fmla="*/ 25 w 29"/>
              <a:gd name="T21" fmla="*/ 33 h 41"/>
              <a:gd name="T22" fmla="*/ 9 w 29"/>
              <a:gd name="T23" fmla="*/ 40 h 41"/>
              <a:gd name="T24" fmla="*/ 3 w 29"/>
              <a:gd name="T25" fmla="*/ 41 h 41"/>
              <a:gd name="T26" fmla="*/ 5 w 29"/>
              <a:gd name="T27" fmla="*/ 12 h 41"/>
              <a:gd name="T28" fmla="*/ 5 w 29"/>
              <a:gd name="T29" fmla="*/ 36 h 41"/>
              <a:gd name="T30" fmla="*/ 8 w 29"/>
              <a:gd name="T31" fmla="*/ 35 h 41"/>
              <a:gd name="T32" fmla="*/ 22 w 29"/>
              <a:gd name="T33" fmla="*/ 30 h 41"/>
              <a:gd name="T34" fmla="*/ 24 w 29"/>
              <a:gd name="T35" fmla="*/ 26 h 41"/>
              <a:gd name="T36" fmla="*/ 18 w 29"/>
              <a:gd name="T37" fmla="*/ 19 h 41"/>
              <a:gd name="T38" fmla="*/ 17 w 29"/>
              <a:gd name="T39" fmla="*/ 19 h 41"/>
              <a:gd name="T40" fmla="*/ 5 w 29"/>
              <a:gd name="T41" fmla="*/ 1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9" h="41">
                <a:moveTo>
                  <a:pt x="3" y="41"/>
                </a:moveTo>
                <a:cubicBezTo>
                  <a:pt x="2" y="41"/>
                  <a:pt x="0" y="40"/>
                  <a:pt x="0" y="38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1" y="2"/>
                  <a:pt x="1" y="2"/>
                </a:cubicBezTo>
                <a:cubicBezTo>
                  <a:pt x="1" y="1"/>
                  <a:pt x="2" y="0"/>
                  <a:pt x="3" y="0"/>
                </a:cubicBezTo>
                <a:cubicBezTo>
                  <a:pt x="4" y="1"/>
                  <a:pt x="5" y="1"/>
                  <a:pt x="5" y="3"/>
                </a:cubicBezTo>
                <a:cubicBezTo>
                  <a:pt x="6" y="8"/>
                  <a:pt x="13" y="12"/>
                  <a:pt x="19" y="14"/>
                </a:cubicBezTo>
                <a:cubicBezTo>
                  <a:pt x="20" y="14"/>
                  <a:pt x="20" y="14"/>
                  <a:pt x="20" y="14"/>
                </a:cubicBezTo>
                <a:cubicBezTo>
                  <a:pt x="24" y="17"/>
                  <a:pt x="27" y="20"/>
                  <a:pt x="29" y="25"/>
                </a:cubicBezTo>
                <a:cubicBezTo>
                  <a:pt x="29" y="26"/>
                  <a:pt x="29" y="26"/>
                  <a:pt x="29" y="26"/>
                </a:cubicBezTo>
                <a:cubicBezTo>
                  <a:pt x="28" y="29"/>
                  <a:pt x="27" y="31"/>
                  <a:pt x="25" y="33"/>
                </a:cubicBezTo>
                <a:cubicBezTo>
                  <a:pt x="20" y="38"/>
                  <a:pt x="11" y="40"/>
                  <a:pt x="9" y="40"/>
                </a:cubicBezTo>
                <a:cubicBezTo>
                  <a:pt x="7" y="40"/>
                  <a:pt x="5" y="41"/>
                  <a:pt x="3" y="41"/>
                </a:cubicBezTo>
                <a:close/>
                <a:moveTo>
                  <a:pt x="5" y="12"/>
                </a:moveTo>
                <a:cubicBezTo>
                  <a:pt x="5" y="36"/>
                  <a:pt x="5" y="36"/>
                  <a:pt x="5" y="36"/>
                </a:cubicBezTo>
                <a:cubicBezTo>
                  <a:pt x="6" y="36"/>
                  <a:pt x="7" y="35"/>
                  <a:pt x="8" y="35"/>
                </a:cubicBezTo>
                <a:cubicBezTo>
                  <a:pt x="12" y="35"/>
                  <a:pt x="18" y="33"/>
                  <a:pt x="22" y="30"/>
                </a:cubicBezTo>
                <a:cubicBezTo>
                  <a:pt x="23" y="29"/>
                  <a:pt x="23" y="27"/>
                  <a:pt x="24" y="26"/>
                </a:cubicBezTo>
                <a:cubicBezTo>
                  <a:pt x="23" y="23"/>
                  <a:pt x="21" y="20"/>
                  <a:pt x="18" y="19"/>
                </a:cubicBezTo>
                <a:cubicBezTo>
                  <a:pt x="17" y="19"/>
                  <a:pt x="17" y="19"/>
                  <a:pt x="17" y="19"/>
                </a:cubicBezTo>
                <a:cubicBezTo>
                  <a:pt x="13" y="17"/>
                  <a:pt x="9" y="15"/>
                  <a:pt x="5" y="12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Freeform 186"/>
          <p:cNvSpPr>
            <a:spLocks/>
          </p:cNvSpPr>
          <p:nvPr/>
        </p:nvSpPr>
        <p:spPr bwMode="auto">
          <a:xfrm>
            <a:off x="6311583" y="3581717"/>
            <a:ext cx="793750" cy="342900"/>
          </a:xfrm>
          <a:custGeom>
            <a:avLst/>
            <a:gdLst>
              <a:gd name="T0" fmla="*/ 1 w 211"/>
              <a:gd name="T1" fmla="*/ 91 h 91"/>
              <a:gd name="T2" fmla="*/ 37 w 211"/>
              <a:gd name="T3" fmla="*/ 85 h 91"/>
              <a:gd name="T4" fmla="*/ 120 w 211"/>
              <a:gd name="T5" fmla="*/ 78 h 91"/>
              <a:gd name="T6" fmla="*/ 198 w 211"/>
              <a:gd name="T7" fmla="*/ 70 h 91"/>
              <a:gd name="T8" fmla="*/ 210 w 211"/>
              <a:gd name="T9" fmla="*/ 59 h 91"/>
              <a:gd name="T10" fmla="*/ 210 w 211"/>
              <a:gd name="T11" fmla="*/ 45 h 91"/>
              <a:gd name="T12" fmla="*/ 210 w 211"/>
              <a:gd name="T13" fmla="*/ 23 h 91"/>
              <a:gd name="T14" fmla="*/ 207 w 211"/>
              <a:gd name="T15" fmla="*/ 29 h 91"/>
              <a:gd name="T16" fmla="*/ 206 w 211"/>
              <a:gd name="T17" fmla="*/ 30 h 91"/>
              <a:gd name="T18" fmla="*/ 204 w 211"/>
              <a:gd name="T19" fmla="*/ 31 h 91"/>
              <a:gd name="T20" fmla="*/ 204 w 211"/>
              <a:gd name="T21" fmla="*/ 31 h 91"/>
              <a:gd name="T22" fmla="*/ 202 w 211"/>
              <a:gd name="T23" fmla="*/ 32 h 91"/>
              <a:gd name="T24" fmla="*/ 200 w 211"/>
              <a:gd name="T25" fmla="*/ 33 h 91"/>
              <a:gd name="T26" fmla="*/ 199 w 211"/>
              <a:gd name="T27" fmla="*/ 33 h 91"/>
              <a:gd name="T28" fmla="*/ 197 w 211"/>
              <a:gd name="T29" fmla="*/ 34 h 91"/>
              <a:gd name="T30" fmla="*/ 194 w 211"/>
              <a:gd name="T31" fmla="*/ 34 h 91"/>
              <a:gd name="T32" fmla="*/ 192 w 211"/>
              <a:gd name="T33" fmla="*/ 35 h 91"/>
              <a:gd name="T34" fmla="*/ 189 w 211"/>
              <a:gd name="T35" fmla="*/ 35 h 91"/>
              <a:gd name="T36" fmla="*/ 187 w 211"/>
              <a:gd name="T37" fmla="*/ 35 h 91"/>
              <a:gd name="T38" fmla="*/ 187 w 211"/>
              <a:gd name="T39" fmla="*/ 0 h 91"/>
              <a:gd name="T40" fmla="*/ 187 w 211"/>
              <a:gd name="T41" fmla="*/ 29 h 91"/>
              <a:gd name="T42" fmla="*/ 187 w 211"/>
              <a:gd name="T43" fmla="*/ 35 h 91"/>
              <a:gd name="T44" fmla="*/ 179 w 211"/>
              <a:gd name="T45" fmla="*/ 36 h 91"/>
              <a:gd name="T46" fmla="*/ 169 w 211"/>
              <a:gd name="T47" fmla="*/ 36 h 91"/>
              <a:gd name="T48" fmla="*/ 165 w 211"/>
              <a:gd name="T49" fmla="*/ 36 h 91"/>
              <a:gd name="T50" fmla="*/ 155 w 211"/>
              <a:gd name="T51" fmla="*/ 36 h 91"/>
              <a:gd name="T52" fmla="*/ 145 w 211"/>
              <a:gd name="T53" fmla="*/ 37 h 91"/>
              <a:gd name="T54" fmla="*/ 135 w 211"/>
              <a:gd name="T55" fmla="*/ 39 h 91"/>
              <a:gd name="T56" fmla="*/ 124 w 211"/>
              <a:gd name="T57" fmla="*/ 41 h 91"/>
              <a:gd name="T58" fmla="*/ 115 w 211"/>
              <a:gd name="T59" fmla="*/ 43 h 91"/>
              <a:gd name="T60" fmla="*/ 108 w 211"/>
              <a:gd name="T61" fmla="*/ 45 h 91"/>
              <a:gd name="T62" fmla="*/ 99 w 211"/>
              <a:gd name="T63" fmla="*/ 48 h 91"/>
              <a:gd name="T64" fmla="*/ 90 w 211"/>
              <a:gd name="T65" fmla="*/ 50 h 91"/>
              <a:gd name="T66" fmla="*/ 80 w 211"/>
              <a:gd name="T67" fmla="*/ 52 h 91"/>
              <a:gd name="T68" fmla="*/ 76 w 211"/>
              <a:gd name="T69" fmla="*/ 51 h 91"/>
              <a:gd name="T70" fmla="*/ 66 w 211"/>
              <a:gd name="T71" fmla="*/ 51 h 91"/>
              <a:gd name="T72" fmla="*/ 55 w 211"/>
              <a:gd name="T73" fmla="*/ 51 h 91"/>
              <a:gd name="T74" fmla="*/ 48 w 211"/>
              <a:gd name="T75" fmla="*/ 50 h 91"/>
              <a:gd name="T76" fmla="*/ 36 w 211"/>
              <a:gd name="T77" fmla="*/ 49 h 91"/>
              <a:gd name="T78" fmla="*/ 26 w 211"/>
              <a:gd name="T79" fmla="*/ 48 h 91"/>
              <a:gd name="T80" fmla="*/ 22 w 211"/>
              <a:gd name="T81" fmla="*/ 49 h 91"/>
              <a:gd name="T82" fmla="*/ 11 w 211"/>
              <a:gd name="T83" fmla="*/ 50 h 91"/>
              <a:gd name="T84" fmla="*/ 7 w 211"/>
              <a:gd name="T85" fmla="*/ 52 h 91"/>
              <a:gd name="T86" fmla="*/ 1 w 211"/>
              <a:gd name="T87" fmla="*/ 55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11" h="91">
                <a:moveTo>
                  <a:pt x="1" y="73"/>
                </a:moveTo>
                <a:cubicBezTo>
                  <a:pt x="1" y="74"/>
                  <a:pt x="1" y="91"/>
                  <a:pt x="1" y="91"/>
                </a:cubicBezTo>
                <a:cubicBezTo>
                  <a:pt x="7" y="89"/>
                  <a:pt x="12" y="86"/>
                  <a:pt x="19" y="85"/>
                </a:cubicBezTo>
                <a:cubicBezTo>
                  <a:pt x="25" y="84"/>
                  <a:pt x="31" y="84"/>
                  <a:pt x="37" y="85"/>
                </a:cubicBezTo>
                <a:cubicBezTo>
                  <a:pt x="51" y="87"/>
                  <a:pt x="65" y="88"/>
                  <a:pt x="79" y="88"/>
                </a:cubicBezTo>
                <a:cubicBezTo>
                  <a:pt x="94" y="87"/>
                  <a:pt x="106" y="81"/>
                  <a:pt x="120" y="78"/>
                </a:cubicBezTo>
                <a:cubicBezTo>
                  <a:pt x="133" y="75"/>
                  <a:pt x="146" y="73"/>
                  <a:pt x="159" y="72"/>
                </a:cubicBezTo>
                <a:cubicBezTo>
                  <a:pt x="172" y="72"/>
                  <a:pt x="186" y="74"/>
                  <a:pt x="198" y="70"/>
                </a:cubicBezTo>
                <a:cubicBezTo>
                  <a:pt x="206" y="67"/>
                  <a:pt x="209" y="63"/>
                  <a:pt x="210" y="57"/>
                </a:cubicBezTo>
                <a:cubicBezTo>
                  <a:pt x="210" y="58"/>
                  <a:pt x="210" y="58"/>
                  <a:pt x="210" y="59"/>
                </a:cubicBezTo>
                <a:cubicBezTo>
                  <a:pt x="210" y="55"/>
                  <a:pt x="210" y="55"/>
                  <a:pt x="210" y="55"/>
                </a:cubicBezTo>
                <a:cubicBezTo>
                  <a:pt x="210" y="52"/>
                  <a:pt x="210" y="49"/>
                  <a:pt x="210" y="45"/>
                </a:cubicBezTo>
                <a:cubicBezTo>
                  <a:pt x="210" y="40"/>
                  <a:pt x="211" y="34"/>
                  <a:pt x="211" y="29"/>
                </a:cubicBezTo>
                <a:cubicBezTo>
                  <a:pt x="210" y="23"/>
                  <a:pt x="210" y="23"/>
                  <a:pt x="210" y="23"/>
                </a:cubicBezTo>
                <a:cubicBezTo>
                  <a:pt x="210" y="25"/>
                  <a:pt x="209" y="27"/>
                  <a:pt x="207" y="28"/>
                </a:cubicBezTo>
                <a:cubicBezTo>
                  <a:pt x="207" y="29"/>
                  <a:pt x="207" y="29"/>
                  <a:pt x="207" y="29"/>
                </a:cubicBezTo>
                <a:cubicBezTo>
                  <a:pt x="207" y="29"/>
                  <a:pt x="207" y="29"/>
                  <a:pt x="207" y="29"/>
                </a:cubicBezTo>
                <a:cubicBezTo>
                  <a:pt x="206" y="30"/>
                  <a:pt x="206" y="30"/>
                  <a:pt x="206" y="30"/>
                </a:cubicBezTo>
                <a:cubicBezTo>
                  <a:pt x="205" y="30"/>
                  <a:pt x="205" y="30"/>
                  <a:pt x="205" y="30"/>
                </a:cubicBezTo>
                <a:cubicBezTo>
                  <a:pt x="204" y="31"/>
                  <a:pt x="204" y="31"/>
                  <a:pt x="204" y="31"/>
                </a:cubicBezTo>
                <a:cubicBezTo>
                  <a:pt x="204" y="31"/>
                  <a:pt x="204" y="31"/>
                  <a:pt x="204" y="31"/>
                </a:cubicBezTo>
                <a:cubicBezTo>
                  <a:pt x="204" y="31"/>
                  <a:pt x="204" y="31"/>
                  <a:pt x="204" y="31"/>
                </a:cubicBezTo>
                <a:cubicBezTo>
                  <a:pt x="203" y="31"/>
                  <a:pt x="203" y="32"/>
                  <a:pt x="202" y="32"/>
                </a:cubicBezTo>
                <a:cubicBezTo>
                  <a:pt x="202" y="32"/>
                  <a:pt x="202" y="32"/>
                  <a:pt x="202" y="32"/>
                </a:cubicBezTo>
                <a:cubicBezTo>
                  <a:pt x="202" y="32"/>
                  <a:pt x="202" y="32"/>
                  <a:pt x="202" y="32"/>
                </a:cubicBezTo>
                <a:cubicBezTo>
                  <a:pt x="201" y="32"/>
                  <a:pt x="201" y="32"/>
                  <a:pt x="200" y="33"/>
                </a:cubicBezTo>
                <a:cubicBezTo>
                  <a:pt x="200" y="33"/>
                  <a:pt x="200" y="33"/>
                  <a:pt x="200" y="33"/>
                </a:cubicBezTo>
                <a:cubicBezTo>
                  <a:pt x="200" y="33"/>
                  <a:pt x="199" y="33"/>
                  <a:pt x="199" y="33"/>
                </a:cubicBezTo>
                <a:cubicBezTo>
                  <a:pt x="198" y="34"/>
                  <a:pt x="198" y="34"/>
                  <a:pt x="198" y="34"/>
                </a:cubicBezTo>
                <a:cubicBezTo>
                  <a:pt x="197" y="34"/>
                  <a:pt x="197" y="34"/>
                  <a:pt x="197" y="34"/>
                </a:cubicBezTo>
                <a:cubicBezTo>
                  <a:pt x="196" y="34"/>
                  <a:pt x="196" y="34"/>
                  <a:pt x="195" y="34"/>
                </a:cubicBezTo>
                <a:cubicBezTo>
                  <a:pt x="195" y="34"/>
                  <a:pt x="194" y="34"/>
                  <a:pt x="194" y="34"/>
                </a:cubicBezTo>
                <a:cubicBezTo>
                  <a:pt x="193" y="35"/>
                  <a:pt x="193" y="35"/>
                  <a:pt x="193" y="35"/>
                </a:cubicBezTo>
                <a:cubicBezTo>
                  <a:pt x="192" y="35"/>
                  <a:pt x="192" y="35"/>
                  <a:pt x="192" y="35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1" y="35"/>
                  <a:pt x="190" y="35"/>
                  <a:pt x="189" y="35"/>
                </a:cubicBezTo>
                <a:cubicBezTo>
                  <a:pt x="189" y="35"/>
                  <a:pt x="188" y="35"/>
                  <a:pt x="187" y="35"/>
                </a:cubicBezTo>
                <a:cubicBezTo>
                  <a:pt x="187" y="35"/>
                  <a:pt x="187" y="35"/>
                  <a:pt x="187" y="35"/>
                </a:cubicBezTo>
                <a:cubicBezTo>
                  <a:pt x="187" y="35"/>
                  <a:pt x="187" y="35"/>
                  <a:pt x="187" y="35"/>
                </a:cubicBezTo>
                <a:cubicBezTo>
                  <a:pt x="187" y="0"/>
                  <a:pt x="187" y="0"/>
                  <a:pt x="187" y="0"/>
                </a:cubicBezTo>
                <a:cubicBezTo>
                  <a:pt x="187" y="0"/>
                  <a:pt x="187" y="0"/>
                  <a:pt x="187" y="0"/>
                </a:cubicBezTo>
                <a:cubicBezTo>
                  <a:pt x="187" y="10"/>
                  <a:pt x="187" y="19"/>
                  <a:pt x="187" y="29"/>
                </a:cubicBezTo>
                <a:cubicBezTo>
                  <a:pt x="187" y="30"/>
                  <a:pt x="187" y="30"/>
                  <a:pt x="187" y="31"/>
                </a:cubicBezTo>
                <a:cubicBezTo>
                  <a:pt x="187" y="32"/>
                  <a:pt x="187" y="34"/>
                  <a:pt x="187" y="35"/>
                </a:cubicBezTo>
                <a:cubicBezTo>
                  <a:pt x="186" y="35"/>
                  <a:pt x="185" y="36"/>
                  <a:pt x="183" y="36"/>
                </a:cubicBezTo>
                <a:cubicBezTo>
                  <a:pt x="182" y="36"/>
                  <a:pt x="180" y="36"/>
                  <a:pt x="179" y="36"/>
                </a:cubicBezTo>
                <a:cubicBezTo>
                  <a:pt x="177" y="36"/>
                  <a:pt x="176" y="36"/>
                  <a:pt x="175" y="36"/>
                </a:cubicBezTo>
                <a:cubicBezTo>
                  <a:pt x="173" y="36"/>
                  <a:pt x="171" y="36"/>
                  <a:pt x="169" y="36"/>
                </a:cubicBezTo>
                <a:cubicBezTo>
                  <a:pt x="168" y="36"/>
                  <a:pt x="167" y="36"/>
                  <a:pt x="166" y="36"/>
                </a:cubicBezTo>
                <a:cubicBezTo>
                  <a:pt x="165" y="36"/>
                  <a:pt x="165" y="36"/>
                  <a:pt x="165" y="36"/>
                </a:cubicBezTo>
                <a:cubicBezTo>
                  <a:pt x="163" y="36"/>
                  <a:pt x="161" y="36"/>
                  <a:pt x="159" y="36"/>
                </a:cubicBezTo>
                <a:cubicBezTo>
                  <a:pt x="158" y="36"/>
                  <a:pt x="157" y="36"/>
                  <a:pt x="155" y="36"/>
                </a:cubicBezTo>
                <a:cubicBezTo>
                  <a:pt x="153" y="36"/>
                  <a:pt x="151" y="37"/>
                  <a:pt x="148" y="37"/>
                </a:cubicBezTo>
                <a:cubicBezTo>
                  <a:pt x="147" y="37"/>
                  <a:pt x="146" y="37"/>
                  <a:pt x="145" y="37"/>
                </a:cubicBezTo>
                <a:cubicBezTo>
                  <a:pt x="143" y="37"/>
                  <a:pt x="141" y="38"/>
                  <a:pt x="138" y="38"/>
                </a:cubicBezTo>
                <a:cubicBezTo>
                  <a:pt x="137" y="38"/>
                  <a:pt x="136" y="38"/>
                  <a:pt x="135" y="39"/>
                </a:cubicBezTo>
                <a:cubicBezTo>
                  <a:pt x="132" y="39"/>
                  <a:pt x="130" y="40"/>
                  <a:pt x="128" y="40"/>
                </a:cubicBezTo>
                <a:cubicBezTo>
                  <a:pt x="127" y="40"/>
                  <a:pt x="125" y="41"/>
                  <a:pt x="124" y="41"/>
                </a:cubicBezTo>
                <a:cubicBezTo>
                  <a:pt x="122" y="41"/>
                  <a:pt x="120" y="42"/>
                  <a:pt x="118" y="42"/>
                </a:cubicBezTo>
                <a:cubicBezTo>
                  <a:pt x="117" y="43"/>
                  <a:pt x="116" y="43"/>
                  <a:pt x="115" y="43"/>
                </a:cubicBezTo>
                <a:cubicBezTo>
                  <a:pt x="113" y="44"/>
                  <a:pt x="111" y="45"/>
                  <a:pt x="108" y="45"/>
                </a:cubicBezTo>
                <a:cubicBezTo>
                  <a:pt x="108" y="45"/>
                  <a:pt x="108" y="45"/>
                  <a:pt x="108" y="45"/>
                </a:cubicBezTo>
                <a:cubicBezTo>
                  <a:pt x="107" y="46"/>
                  <a:pt x="106" y="46"/>
                  <a:pt x="105" y="46"/>
                </a:cubicBezTo>
                <a:cubicBezTo>
                  <a:pt x="103" y="47"/>
                  <a:pt x="101" y="48"/>
                  <a:pt x="99" y="48"/>
                </a:cubicBezTo>
                <a:cubicBezTo>
                  <a:pt x="98" y="49"/>
                  <a:pt x="96" y="49"/>
                  <a:pt x="95" y="49"/>
                </a:cubicBezTo>
                <a:cubicBezTo>
                  <a:pt x="94" y="50"/>
                  <a:pt x="92" y="50"/>
                  <a:pt x="90" y="50"/>
                </a:cubicBezTo>
                <a:cubicBezTo>
                  <a:pt x="89" y="51"/>
                  <a:pt x="88" y="51"/>
                  <a:pt x="87" y="51"/>
                </a:cubicBezTo>
                <a:cubicBezTo>
                  <a:pt x="84" y="51"/>
                  <a:pt x="82" y="51"/>
                  <a:pt x="80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8" y="51"/>
                  <a:pt x="77" y="51"/>
                  <a:pt x="76" y="51"/>
                </a:cubicBezTo>
                <a:cubicBezTo>
                  <a:pt x="74" y="51"/>
                  <a:pt x="72" y="51"/>
                  <a:pt x="69" y="51"/>
                </a:cubicBezTo>
                <a:cubicBezTo>
                  <a:pt x="68" y="51"/>
                  <a:pt x="67" y="51"/>
                  <a:pt x="66" y="51"/>
                </a:cubicBezTo>
                <a:cubicBezTo>
                  <a:pt x="63" y="51"/>
                  <a:pt x="61" y="51"/>
                  <a:pt x="59" y="51"/>
                </a:cubicBezTo>
                <a:cubicBezTo>
                  <a:pt x="58" y="51"/>
                  <a:pt x="57" y="51"/>
                  <a:pt x="55" y="51"/>
                </a:cubicBezTo>
                <a:cubicBezTo>
                  <a:pt x="54" y="51"/>
                  <a:pt x="52" y="51"/>
                  <a:pt x="50" y="50"/>
                </a:cubicBezTo>
                <a:cubicBezTo>
                  <a:pt x="49" y="50"/>
                  <a:pt x="49" y="50"/>
                  <a:pt x="48" y="50"/>
                </a:cubicBezTo>
                <a:cubicBezTo>
                  <a:pt x="47" y="50"/>
                  <a:pt x="45" y="50"/>
                  <a:pt x="44" y="50"/>
                </a:cubicBezTo>
                <a:cubicBezTo>
                  <a:pt x="42" y="49"/>
                  <a:pt x="39" y="49"/>
                  <a:pt x="36" y="49"/>
                </a:cubicBezTo>
                <a:cubicBezTo>
                  <a:pt x="35" y="49"/>
                  <a:pt x="34" y="48"/>
                  <a:pt x="33" y="48"/>
                </a:cubicBezTo>
                <a:cubicBezTo>
                  <a:pt x="30" y="48"/>
                  <a:pt x="28" y="48"/>
                  <a:pt x="26" y="48"/>
                </a:cubicBezTo>
                <a:cubicBezTo>
                  <a:pt x="25" y="48"/>
                  <a:pt x="23" y="48"/>
                  <a:pt x="22" y="49"/>
                </a:cubicBezTo>
                <a:cubicBezTo>
                  <a:pt x="22" y="49"/>
                  <a:pt x="22" y="49"/>
                  <a:pt x="22" y="49"/>
                </a:cubicBezTo>
                <a:cubicBezTo>
                  <a:pt x="20" y="49"/>
                  <a:pt x="17" y="49"/>
                  <a:pt x="15" y="49"/>
                </a:cubicBezTo>
                <a:cubicBezTo>
                  <a:pt x="14" y="49"/>
                  <a:pt x="13" y="50"/>
                  <a:pt x="11" y="50"/>
                </a:cubicBezTo>
                <a:cubicBezTo>
                  <a:pt x="11" y="50"/>
                  <a:pt x="10" y="50"/>
                  <a:pt x="10" y="51"/>
                </a:cubicBezTo>
                <a:cubicBezTo>
                  <a:pt x="9" y="51"/>
                  <a:pt x="8" y="52"/>
                  <a:pt x="7" y="52"/>
                </a:cubicBezTo>
                <a:cubicBezTo>
                  <a:pt x="6" y="53"/>
                  <a:pt x="4" y="53"/>
                  <a:pt x="3" y="54"/>
                </a:cubicBezTo>
                <a:cubicBezTo>
                  <a:pt x="2" y="54"/>
                  <a:pt x="2" y="55"/>
                  <a:pt x="1" y="55"/>
                </a:cubicBezTo>
                <a:cubicBezTo>
                  <a:pt x="0" y="55"/>
                  <a:pt x="1" y="72"/>
                  <a:pt x="1" y="73"/>
                </a:cubicBezTo>
                <a:close/>
              </a:path>
            </a:pathLst>
          </a:custGeom>
          <a:solidFill>
            <a:srgbClr val="F880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Freeform 187"/>
          <p:cNvSpPr>
            <a:spLocks noEditPoints="1"/>
          </p:cNvSpPr>
          <p:nvPr/>
        </p:nvSpPr>
        <p:spPr bwMode="auto">
          <a:xfrm>
            <a:off x="6303646" y="3573780"/>
            <a:ext cx="812800" cy="357188"/>
          </a:xfrm>
          <a:custGeom>
            <a:avLst/>
            <a:gdLst>
              <a:gd name="T0" fmla="*/ 0 w 216"/>
              <a:gd name="T1" fmla="*/ 77 h 95"/>
              <a:gd name="T2" fmla="*/ 4 w 216"/>
              <a:gd name="T3" fmla="*/ 54 h 95"/>
              <a:gd name="T4" fmla="*/ 13 w 216"/>
              <a:gd name="T5" fmla="*/ 50 h 95"/>
              <a:gd name="T6" fmla="*/ 24 w 216"/>
              <a:gd name="T7" fmla="*/ 51 h 95"/>
              <a:gd name="T8" fmla="*/ 39 w 216"/>
              <a:gd name="T9" fmla="*/ 48 h 95"/>
              <a:gd name="T10" fmla="*/ 52 w 216"/>
              <a:gd name="T11" fmla="*/ 50 h 95"/>
              <a:gd name="T12" fmla="*/ 71 w 216"/>
              <a:gd name="T13" fmla="*/ 51 h 95"/>
              <a:gd name="T14" fmla="*/ 88 w 216"/>
              <a:gd name="T15" fmla="*/ 51 h 95"/>
              <a:gd name="T16" fmla="*/ 106 w 216"/>
              <a:gd name="T17" fmla="*/ 46 h 95"/>
              <a:gd name="T18" fmla="*/ 120 w 216"/>
              <a:gd name="T19" fmla="*/ 42 h 95"/>
              <a:gd name="T20" fmla="*/ 140 w 216"/>
              <a:gd name="T21" fmla="*/ 38 h 95"/>
              <a:gd name="T22" fmla="*/ 158 w 216"/>
              <a:gd name="T23" fmla="*/ 36 h 95"/>
              <a:gd name="T24" fmla="*/ 171 w 216"/>
              <a:gd name="T25" fmla="*/ 35 h 95"/>
              <a:gd name="T26" fmla="*/ 186 w 216"/>
              <a:gd name="T27" fmla="*/ 35 h 95"/>
              <a:gd name="T28" fmla="*/ 186 w 216"/>
              <a:gd name="T29" fmla="*/ 2 h 95"/>
              <a:gd name="T30" fmla="*/ 193 w 216"/>
              <a:gd name="T31" fmla="*/ 34 h 95"/>
              <a:gd name="T32" fmla="*/ 197 w 216"/>
              <a:gd name="T33" fmla="*/ 34 h 95"/>
              <a:gd name="T34" fmla="*/ 201 w 216"/>
              <a:gd name="T35" fmla="*/ 32 h 95"/>
              <a:gd name="T36" fmla="*/ 205 w 216"/>
              <a:gd name="T37" fmla="*/ 31 h 95"/>
              <a:gd name="T38" fmla="*/ 208 w 216"/>
              <a:gd name="T39" fmla="*/ 29 h 95"/>
              <a:gd name="T40" fmla="*/ 215 w 216"/>
              <a:gd name="T41" fmla="*/ 30 h 95"/>
              <a:gd name="T42" fmla="*/ 215 w 216"/>
              <a:gd name="T43" fmla="*/ 57 h 95"/>
              <a:gd name="T44" fmla="*/ 181 w 216"/>
              <a:gd name="T45" fmla="*/ 77 h 95"/>
              <a:gd name="T46" fmla="*/ 109 w 216"/>
              <a:gd name="T47" fmla="*/ 87 h 95"/>
              <a:gd name="T48" fmla="*/ 11 w 216"/>
              <a:gd name="T49" fmla="*/ 93 h 95"/>
              <a:gd name="T50" fmla="*/ 5 w 216"/>
              <a:gd name="T51" fmla="*/ 73 h 95"/>
              <a:gd name="T52" fmla="*/ 9 w 216"/>
              <a:gd name="T53" fmla="*/ 88 h 95"/>
              <a:gd name="T54" fmla="*/ 81 w 216"/>
              <a:gd name="T55" fmla="*/ 87 h 95"/>
              <a:gd name="T56" fmla="*/ 173 w 216"/>
              <a:gd name="T57" fmla="*/ 72 h 95"/>
              <a:gd name="T58" fmla="*/ 210 w 216"/>
              <a:gd name="T59" fmla="*/ 58 h 95"/>
              <a:gd name="T60" fmla="*/ 210 w 216"/>
              <a:gd name="T61" fmla="*/ 40 h 95"/>
              <a:gd name="T62" fmla="*/ 208 w 216"/>
              <a:gd name="T63" fmla="*/ 35 h 95"/>
              <a:gd name="T64" fmla="*/ 205 w 216"/>
              <a:gd name="T65" fmla="*/ 36 h 95"/>
              <a:gd name="T66" fmla="*/ 201 w 216"/>
              <a:gd name="T67" fmla="*/ 38 h 95"/>
              <a:gd name="T68" fmla="*/ 195 w 216"/>
              <a:gd name="T69" fmla="*/ 39 h 95"/>
              <a:gd name="T70" fmla="*/ 191 w 216"/>
              <a:gd name="T71" fmla="*/ 40 h 95"/>
              <a:gd name="T72" fmla="*/ 181 w 216"/>
              <a:gd name="T73" fmla="*/ 40 h 95"/>
              <a:gd name="T74" fmla="*/ 167 w 216"/>
              <a:gd name="T75" fmla="*/ 40 h 95"/>
              <a:gd name="T76" fmla="*/ 151 w 216"/>
              <a:gd name="T77" fmla="*/ 41 h 95"/>
              <a:gd name="T78" fmla="*/ 130 w 216"/>
              <a:gd name="T79" fmla="*/ 45 h 95"/>
              <a:gd name="T80" fmla="*/ 111 w 216"/>
              <a:gd name="T81" fmla="*/ 50 h 95"/>
              <a:gd name="T82" fmla="*/ 98 w 216"/>
              <a:gd name="T83" fmla="*/ 54 h 95"/>
              <a:gd name="T84" fmla="*/ 78 w 216"/>
              <a:gd name="T85" fmla="*/ 56 h 95"/>
              <a:gd name="T86" fmla="*/ 57 w 216"/>
              <a:gd name="T87" fmla="*/ 55 h 95"/>
              <a:gd name="T88" fmla="*/ 46 w 216"/>
              <a:gd name="T89" fmla="*/ 54 h 95"/>
              <a:gd name="T90" fmla="*/ 24 w 216"/>
              <a:gd name="T91" fmla="*/ 53 h 95"/>
              <a:gd name="T92" fmla="*/ 17 w 216"/>
              <a:gd name="T93" fmla="*/ 54 h 95"/>
              <a:gd name="T94" fmla="*/ 10 w 216"/>
              <a:gd name="T95" fmla="*/ 5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16" h="95">
                <a:moveTo>
                  <a:pt x="3" y="95"/>
                </a:moveTo>
                <a:cubicBezTo>
                  <a:pt x="2" y="95"/>
                  <a:pt x="1" y="95"/>
                  <a:pt x="0" y="94"/>
                </a:cubicBezTo>
                <a:cubicBezTo>
                  <a:pt x="0" y="93"/>
                  <a:pt x="0" y="93"/>
                  <a:pt x="1" y="92"/>
                </a:cubicBezTo>
                <a:cubicBezTo>
                  <a:pt x="1" y="90"/>
                  <a:pt x="0" y="81"/>
                  <a:pt x="0" y="77"/>
                </a:cubicBezTo>
                <a:cubicBezTo>
                  <a:pt x="0" y="76"/>
                  <a:pt x="0" y="75"/>
                  <a:pt x="0" y="75"/>
                </a:cubicBezTo>
                <a:cubicBezTo>
                  <a:pt x="0" y="75"/>
                  <a:pt x="0" y="74"/>
                  <a:pt x="0" y="73"/>
                </a:cubicBezTo>
                <a:cubicBezTo>
                  <a:pt x="0" y="56"/>
                  <a:pt x="0" y="55"/>
                  <a:pt x="2" y="54"/>
                </a:cubicBezTo>
                <a:cubicBezTo>
                  <a:pt x="3" y="54"/>
                  <a:pt x="4" y="54"/>
                  <a:pt x="4" y="54"/>
                </a:cubicBezTo>
                <a:cubicBezTo>
                  <a:pt x="5" y="53"/>
                  <a:pt x="6" y="53"/>
                  <a:pt x="8" y="52"/>
                </a:cubicBezTo>
                <a:cubicBezTo>
                  <a:pt x="8" y="52"/>
                  <a:pt x="8" y="52"/>
                  <a:pt x="8" y="52"/>
                </a:cubicBezTo>
                <a:cubicBezTo>
                  <a:pt x="9" y="51"/>
                  <a:pt x="10" y="51"/>
                  <a:pt x="11" y="50"/>
                </a:cubicBezTo>
                <a:cubicBezTo>
                  <a:pt x="11" y="50"/>
                  <a:pt x="12" y="50"/>
                  <a:pt x="13" y="50"/>
                </a:cubicBezTo>
                <a:cubicBezTo>
                  <a:pt x="14" y="49"/>
                  <a:pt x="15" y="49"/>
                  <a:pt x="17" y="49"/>
                </a:cubicBezTo>
                <a:cubicBezTo>
                  <a:pt x="18" y="49"/>
                  <a:pt x="19" y="49"/>
                  <a:pt x="21" y="48"/>
                </a:cubicBezTo>
                <a:cubicBezTo>
                  <a:pt x="22" y="48"/>
                  <a:pt x="22" y="48"/>
                  <a:pt x="23" y="48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8"/>
                  <a:pt x="24" y="48"/>
                  <a:pt x="24" y="48"/>
                </a:cubicBezTo>
                <a:cubicBezTo>
                  <a:pt x="25" y="48"/>
                  <a:pt x="26" y="48"/>
                  <a:pt x="28" y="48"/>
                </a:cubicBezTo>
                <a:cubicBezTo>
                  <a:pt x="30" y="48"/>
                  <a:pt x="33" y="48"/>
                  <a:pt x="35" y="48"/>
                </a:cubicBezTo>
                <a:cubicBezTo>
                  <a:pt x="36" y="48"/>
                  <a:pt x="37" y="48"/>
                  <a:pt x="39" y="48"/>
                </a:cubicBezTo>
                <a:cubicBezTo>
                  <a:pt x="41" y="48"/>
                  <a:pt x="44" y="49"/>
                  <a:pt x="46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8" y="49"/>
                  <a:pt x="49" y="50"/>
                  <a:pt x="50" y="50"/>
                </a:cubicBezTo>
                <a:cubicBezTo>
                  <a:pt x="51" y="50"/>
                  <a:pt x="52" y="50"/>
                  <a:pt x="52" y="50"/>
                </a:cubicBezTo>
                <a:cubicBezTo>
                  <a:pt x="54" y="50"/>
                  <a:pt x="56" y="50"/>
                  <a:pt x="58" y="50"/>
                </a:cubicBezTo>
                <a:cubicBezTo>
                  <a:pt x="59" y="50"/>
                  <a:pt x="60" y="51"/>
                  <a:pt x="61" y="51"/>
                </a:cubicBezTo>
                <a:cubicBezTo>
                  <a:pt x="63" y="51"/>
                  <a:pt x="66" y="51"/>
                  <a:pt x="68" y="51"/>
                </a:cubicBezTo>
                <a:cubicBezTo>
                  <a:pt x="71" y="51"/>
                  <a:pt x="71" y="51"/>
                  <a:pt x="71" y="51"/>
                </a:cubicBezTo>
                <a:cubicBezTo>
                  <a:pt x="73" y="51"/>
                  <a:pt x="76" y="51"/>
                  <a:pt x="78" y="51"/>
                </a:cubicBezTo>
                <a:cubicBezTo>
                  <a:pt x="81" y="51"/>
                  <a:pt x="81" y="51"/>
                  <a:pt x="81" y="51"/>
                </a:cubicBezTo>
                <a:cubicBezTo>
                  <a:pt x="82" y="51"/>
                  <a:pt x="82" y="51"/>
                  <a:pt x="82" y="51"/>
                </a:cubicBezTo>
                <a:cubicBezTo>
                  <a:pt x="84" y="51"/>
                  <a:pt x="86" y="51"/>
                  <a:pt x="88" y="51"/>
                </a:cubicBezTo>
                <a:cubicBezTo>
                  <a:pt x="90" y="50"/>
                  <a:pt x="91" y="50"/>
                  <a:pt x="92" y="50"/>
                </a:cubicBezTo>
                <a:cubicBezTo>
                  <a:pt x="93" y="50"/>
                  <a:pt x="95" y="49"/>
                  <a:pt x="96" y="49"/>
                </a:cubicBezTo>
                <a:cubicBezTo>
                  <a:pt x="98" y="49"/>
                  <a:pt x="99" y="48"/>
                  <a:pt x="100" y="48"/>
                </a:cubicBezTo>
                <a:cubicBezTo>
                  <a:pt x="102" y="47"/>
                  <a:pt x="104" y="47"/>
                  <a:pt x="106" y="46"/>
                </a:cubicBezTo>
                <a:cubicBezTo>
                  <a:pt x="109" y="45"/>
                  <a:pt x="109" y="45"/>
                  <a:pt x="109" y="45"/>
                </a:cubicBezTo>
                <a:cubicBezTo>
                  <a:pt x="110" y="45"/>
                  <a:pt x="110" y="45"/>
                  <a:pt x="110" y="45"/>
                </a:cubicBezTo>
                <a:cubicBezTo>
                  <a:pt x="112" y="44"/>
                  <a:pt x="114" y="44"/>
                  <a:pt x="116" y="43"/>
                </a:cubicBezTo>
                <a:cubicBezTo>
                  <a:pt x="120" y="42"/>
                  <a:pt x="120" y="42"/>
                  <a:pt x="120" y="42"/>
                </a:cubicBezTo>
                <a:cubicBezTo>
                  <a:pt x="122" y="41"/>
                  <a:pt x="124" y="41"/>
                  <a:pt x="126" y="40"/>
                </a:cubicBezTo>
                <a:cubicBezTo>
                  <a:pt x="127" y="40"/>
                  <a:pt x="128" y="40"/>
                  <a:pt x="129" y="40"/>
                </a:cubicBezTo>
                <a:cubicBezTo>
                  <a:pt x="132" y="39"/>
                  <a:pt x="134" y="39"/>
                  <a:pt x="136" y="38"/>
                </a:cubicBezTo>
                <a:cubicBezTo>
                  <a:pt x="138" y="38"/>
                  <a:pt x="139" y="38"/>
                  <a:pt x="140" y="38"/>
                </a:cubicBezTo>
                <a:cubicBezTo>
                  <a:pt x="142" y="37"/>
                  <a:pt x="144" y="37"/>
                  <a:pt x="146" y="37"/>
                </a:cubicBezTo>
                <a:cubicBezTo>
                  <a:pt x="148" y="37"/>
                  <a:pt x="149" y="36"/>
                  <a:pt x="150" y="36"/>
                </a:cubicBezTo>
                <a:cubicBezTo>
                  <a:pt x="152" y="36"/>
                  <a:pt x="155" y="36"/>
                  <a:pt x="157" y="36"/>
                </a:cubicBezTo>
                <a:cubicBezTo>
                  <a:pt x="158" y="36"/>
                  <a:pt x="158" y="36"/>
                  <a:pt x="158" y="36"/>
                </a:cubicBezTo>
                <a:cubicBezTo>
                  <a:pt x="159" y="36"/>
                  <a:pt x="160" y="35"/>
                  <a:pt x="161" y="35"/>
                </a:cubicBezTo>
                <a:cubicBezTo>
                  <a:pt x="163" y="35"/>
                  <a:pt x="165" y="35"/>
                  <a:pt x="167" y="35"/>
                </a:cubicBezTo>
                <a:cubicBezTo>
                  <a:pt x="168" y="35"/>
                  <a:pt x="168" y="35"/>
                  <a:pt x="168" y="35"/>
                </a:cubicBezTo>
                <a:cubicBezTo>
                  <a:pt x="169" y="35"/>
                  <a:pt x="170" y="35"/>
                  <a:pt x="171" y="35"/>
                </a:cubicBezTo>
                <a:cubicBezTo>
                  <a:pt x="179" y="35"/>
                  <a:pt x="179" y="35"/>
                  <a:pt x="179" y="35"/>
                </a:cubicBezTo>
                <a:cubicBezTo>
                  <a:pt x="181" y="35"/>
                  <a:pt x="181" y="35"/>
                  <a:pt x="181" y="35"/>
                </a:cubicBezTo>
                <a:cubicBezTo>
                  <a:pt x="182" y="35"/>
                  <a:pt x="184" y="35"/>
                  <a:pt x="185" y="35"/>
                </a:cubicBezTo>
                <a:cubicBezTo>
                  <a:pt x="186" y="35"/>
                  <a:pt x="186" y="35"/>
                  <a:pt x="186" y="35"/>
                </a:cubicBezTo>
                <a:cubicBezTo>
                  <a:pt x="186" y="34"/>
                  <a:pt x="186" y="34"/>
                  <a:pt x="186" y="34"/>
                </a:cubicBezTo>
                <a:cubicBezTo>
                  <a:pt x="186" y="27"/>
                  <a:pt x="186" y="27"/>
                  <a:pt x="186" y="27"/>
                </a:cubicBezTo>
                <a:cubicBezTo>
                  <a:pt x="186" y="19"/>
                  <a:pt x="186" y="11"/>
                  <a:pt x="186" y="2"/>
                </a:cubicBezTo>
                <a:cubicBezTo>
                  <a:pt x="186" y="2"/>
                  <a:pt x="186" y="2"/>
                  <a:pt x="186" y="2"/>
                </a:cubicBezTo>
                <a:cubicBezTo>
                  <a:pt x="187" y="0"/>
                  <a:pt x="188" y="0"/>
                  <a:pt x="189" y="0"/>
                </a:cubicBezTo>
                <a:cubicBezTo>
                  <a:pt x="190" y="0"/>
                  <a:pt x="191" y="1"/>
                  <a:pt x="191" y="2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2" y="35"/>
                  <a:pt x="193" y="35"/>
                  <a:pt x="193" y="34"/>
                </a:cubicBezTo>
                <a:cubicBezTo>
                  <a:pt x="193" y="34"/>
                  <a:pt x="194" y="34"/>
                  <a:pt x="194" y="34"/>
                </a:cubicBezTo>
                <a:cubicBezTo>
                  <a:pt x="194" y="34"/>
                  <a:pt x="194" y="34"/>
                  <a:pt x="194" y="34"/>
                </a:cubicBezTo>
                <a:cubicBezTo>
                  <a:pt x="195" y="34"/>
                  <a:pt x="195" y="34"/>
                  <a:pt x="195" y="34"/>
                </a:cubicBezTo>
                <a:cubicBezTo>
                  <a:pt x="196" y="34"/>
                  <a:pt x="196" y="34"/>
                  <a:pt x="197" y="34"/>
                </a:cubicBezTo>
                <a:cubicBezTo>
                  <a:pt x="197" y="34"/>
                  <a:pt x="198" y="34"/>
                  <a:pt x="198" y="33"/>
                </a:cubicBezTo>
                <a:cubicBezTo>
                  <a:pt x="199" y="33"/>
                  <a:pt x="199" y="33"/>
                  <a:pt x="199" y="33"/>
                </a:cubicBezTo>
                <a:cubicBezTo>
                  <a:pt x="200" y="33"/>
                  <a:pt x="200" y="33"/>
                  <a:pt x="200" y="33"/>
                </a:cubicBezTo>
                <a:cubicBezTo>
                  <a:pt x="200" y="33"/>
                  <a:pt x="201" y="33"/>
                  <a:pt x="201" y="32"/>
                </a:cubicBezTo>
                <a:cubicBezTo>
                  <a:pt x="202" y="32"/>
                  <a:pt x="202" y="32"/>
                  <a:pt x="202" y="32"/>
                </a:cubicBezTo>
                <a:cubicBezTo>
                  <a:pt x="203" y="32"/>
                  <a:pt x="203" y="32"/>
                  <a:pt x="203" y="32"/>
                </a:cubicBezTo>
                <a:cubicBezTo>
                  <a:pt x="204" y="31"/>
                  <a:pt x="204" y="31"/>
                  <a:pt x="204" y="31"/>
                </a:cubicBezTo>
                <a:cubicBezTo>
                  <a:pt x="205" y="31"/>
                  <a:pt x="205" y="31"/>
                  <a:pt x="205" y="31"/>
                </a:cubicBezTo>
                <a:cubicBezTo>
                  <a:pt x="205" y="31"/>
                  <a:pt x="205" y="31"/>
                  <a:pt x="205" y="30"/>
                </a:cubicBezTo>
                <a:cubicBezTo>
                  <a:pt x="206" y="30"/>
                  <a:pt x="206" y="30"/>
                  <a:pt x="206" y="30"/>
                </a:cubicBezTo>
                <a:cubicBezTo>
                  <a:pt x="207" y="30"/>
                  <a:pt x="207" y="30"/>
                  <a:pt x="207" y="29"/>
                </a:cubicBezTo>
                <a:cubicBezTo>
                  <a:pt x="208" y="29"/>
                  <a:pt x="208" y="29"/>
                  <a:pt x="208" y="29"/>
                </a:cubicBezTo>
                <a:cubicBezTo>
                  <a:pt x="209" y="27"/>
                  <a:pt x="210" y="26"/>
                  <a:pt x="210" y="25"/>
                </a:cubicBezTo>
                <a:cubicBezTo>
                  <a:pt x="210" y="24"/>
                  <a:pt x="211" y="23"/>
                  <a:pt x="212" y="23"/>
                </a:cubicBezTo>
                <a:cubicBezTo>
                  <a:pt x="213" y="23"/>
                  <a:pt x="214" y="23"/>
                  <a:pt x="215" y="25"/>
                </a:cubicBezTo>
                <a:cubicBezTo>
                  <a:pt x="215" y="30"/>
                  <a:pt x="215" y="30"/>
                  <a:pt x="215" y="30"/>
                </a:cubicBezTo>
                <a:cubicBezTo>
                  <a:pt x="216" y="34"/>
                  <a:pt x="215" y="37"/>
                  <a:pt x="215" y="41"/>
                </a:cubicBezTo>
                <a:cubicBezTo>
                  <a:pt x="215" y="43"/>
                  <a:pt x="215" y="45"/>
                  <a:pt x="215" y="47"/>
                </a:cubicBezTo>
                <a:cubicBezTo>
                  <a:pt x="215" y="50"/>
                  <a:pt x="215" y="50"/>
                  <a:pt x="215" y="50"/>
                </a:cubicBezTo>
                <a:cubicBezTo>
                  <a:pt x="215" y="53"/>
                  <a:pt x="215" y="55"/>
                  <a:pt x="215" y="57"/>
                </a:cubicBezTo>
                <a:cubicBezTo>
                  <a:pt x="215" y="61"/>
                  <a:pt x="215" y="61"/>
                  <a:pt x="215" y="61"/>
                </a:cubicBezTo>
                <a:cubicBezTo>
                  <a:pt x="215" y="61"/>
                  <a:pt x="214" y="62"/>
                  <a:pt x="214" y="62"/>
                </a:cubicBezTo>
                <a:cubicBezTo>
                  <a:pt x="212" y="68"/>
                  <a:pt x="208" y="71"/>
                  <a:pt x="201" y="74"/>
                </a:cubicBezTo>
                <a:cubicBezTo>
                  <a:pt x="194" y="77"/>
                  <a:pt x="187" y="77"/>
                  <a:pt x="181" y="77"/>
                </a:cubicBezTo>
                <a:cubicBezTo>
                  <a:pt x="178" y="77"/>
                  <a:pt x="175" y="77"/>
                  <a:pt x="173" y="77"/>
                </a:cubicBezTo>
                <a:cubicBezTo>
                  <a:pt x="169" y="77"/>
                  <a:pt x="165" y="76"/>
                  <a:pt x="161" y="77"/>
                </a:cubicBezTo>
                <a:cubicBezTo>
                  <a:pt x="149" y="77"/>
                  <a:pt x="136" y="80"/>
                  <a:pt x="123" y="83"/>
                </a:cubicBezTo>
                <a:cubicBezTo>
                  <a:pt x="118" y="84"/>
                  <a:pt x="113" y="85"/>
                  <a:pt x="109" y="87"/>
                </a:cubicBezTo>
                <a:cubicBezTo>
                  <a:pt x="100" y="89"/>
                  <a:pt x="91" y="92"/>
                  <a:pt x="81" y="92"/>
                </a:cubicBezTo>
                <a:cubicBezTo>
                  <a:pt x="69" y="92"/>
                  <a:pt x="56" y="92"/>
                  <a:pt x="39" y="89"/>
                </a:cubicBezTo>
                <a:cubicBezTo>
                  <a:pt x="33" y="89"/>
                  <a:pt x="27" y="89"/>
                  <a:pt x="21" y="90"/>
                </a:cubicBezTo>
                <a:cubicBezTo>
                  <a:pt x="17" y="90"/>
                  <a:pt x="14" y="91"/>
                  <a:pt x="11" y="93"/>
                </a:cubicBezTo>
                <a:cubicBezTo>
                  <a:pt x="9" y="94"/>
                  <a:pt x="6" y="95"/>
                  <a:pt x="4" y="95"/>
                </a:cubicBezTo>
                <a:lnTo>
                  <a:pt x="3" y="95"/>
                </a:lnTo>
                <a:close/>
                <a:moveTo>
                  <a:pt x="5" y="59"/>
                </a:moveTo>
                <a:cubicBezTo>
                  <a:pt x="5" y="60"/>
                  <a:pt x="5" y="64"/>
                  <a:pt x="5" y="73"/>
                </a:cubicBezTo>
                <a:cubicBezTo>
                  <a:pt x="5" y="74"/>
                  <a:pt x="5" y="75"/>
                  <a:pt x="5" y="75"/>
                </a:cubicBezTo>
                <a:cubicBezTo>
                  <a:pt x="5" y="75"/>
                  <a:pt x="5" y="76"/>
                  <a:pt x="5" y="77"/>
                </a:cubicBezTo>
                <a:cubicBezTo>
                  <a:pt x="5" y="83"/>
                  <a:pt x="6" y="87"/>
                  <a:pt x="6" y="90"/>
                </a:cubicBezTo>
                <a:cubicBezTo>
                  <a:pt x="7" y="89"/>
                  <a:pt x="8" y="89"/>
                  <a:pt x="9" y="88"/>
                </a:cubicBezTo>
                <a:cubicBezTo>
                  <a:pt x="12" y="87"/>
                  <a:pt x="16" y="85"/>
                  <a:pt x="20" y="85"/>
                </a:cubicBezTo>
                <a:cubicBezTo>
                  <a:pt x="27" y="84"/>
                  <a:pt x="33" y="84"/>
                  <a:pt x="40" y="85"/>
                </a:cubicBezTo>
                <a:cubicBezTo>
                  <a:pt x="55" y="86"/>
                  <a:pt x="66" y="87"/>
                  <a:pt x="77" y="87"/>
                </a:cubicBezTo>
                <a:cubicBezTo>
                  <a:pt x="78" y="87"/>
                  <a:pt x="80" y="87"/>
                  <a:pt x="81" y="87"/>
                </a:cubicBezTo>
                <a:cubicBezTo>
                  <a:pt x="90" y="87"/>
                  <a:pt x="99" y="85"/>
                  <a:pt x="107" y="82"/>
                </a:cubicBezTo>
                <a:cubicBezTo>
                  <a:pt x="112" y="80"/>
                  <a:pt x="117" y="79"/>
                  <a:pt x="122" y="78"/>
                </a:cubicBezTo>
                <a:cubicBezTo>
                  <a:pt x="135" y="75"/>
                  <a:pt x="148" y="72"/>
                  <a:pt x="161" y="72"/>
                </a:cubicBezTo>
                <a:cubicBezTo>
                  <a:pt x="165" y="71"/>
                  <a:pt x="169" y="72"/>
                  <a:pt x="173" y="72"/>
                </a:cubicBezTo>
                <a:cubicBezTo>
                  <a:pt x="176" y="72"/>
                  <a:pt x="178" y="72"/>
                  <a:pt x="181" y="72"/>
                </a:cubicBezTo>
                <a:cubicBezTo>
                  <a:pt x="186" y="72"/>
                  <a:pt x="193" y="72"/>
                  <a:pt x="199" y="69"/>
                </a:cubicBezTo>
                <a:cubicBezTo>
                  <a:pt x="207" y="66"/>
                  <a:pt x="209" y="63"/>
                  <a:pt x="209" y="59"/>
                </a:cubicBezTo>
                <a:cubicBezTo>
                  <a:pt x="210" y="58"/>
                  <a:pt x="210" y="58"/>
                  <a:pt x="210" y="58"/>
                </a:cubicBezTo>
                <a:cubicBezTo>
                  <a:pt x="210" y="57"/>
                  <a:pt x="210" y="57"/>
                  <a:pt x="210" y="57"/>
                </a:cubicBezTo>
                <a:cubicBezTo>
                  <a:pt x="210" y="55"/>
                  <a:pt x="210" y="53"/>
                  <a:pt x="210" y="50"/>
                </a:cubicBezTo>
                <a:cubicBezTo>
                  <a:pt x="210" y="47"/>
                  <a:pt x="210" y="47"/>
                  <a:pt x="210" y="47"/>
                </a:cubicBezTo>
                <a:cubicBezTo>
                  <a:pt x="210" y="45"/>
                  <a:pt x="210" y="43"/>
                  <a:pt x="210" y="40"/>
                </a:cubicBezTo>
                <a:cubicBezTo>
                  <a:pt x="210" y="38"/>
                  <a:pt x="211" y="35"/>
                  <a:pt x="211" y="33"/>
                </a:cubicBezTo>
                <a:cubicBezTo>
                  <a:pt x="210" y="33"/>
                  <a:pt x="210" y="33"/>
                  <a:pt x="210" y="33"/>
                </a:cubicBezTo>
                <a:cubicBezTo>
                  <a:pt x="209" y="34"/>
                  <a:pt x="209" y="34"/>
                  <a:pt x="209" y="34"/>
                </a:cubicBezTo>
                <a:cubicBezTo>
                  <a:pt x="209" y="34"/>
                  <a:pt x="208" y="34"/>
                  <a:pt x="208" y="35"/>
                </a:cubicBezTo>
                <a:cubicBezTo>
                  <a:pt x="207" y="35"/>
                  <a:pt x="207" y="35"/>
                  <a:pt x="207" y="35"/>
                </a:cubicBezTo>
                <a:cubicBezTo>
                  <a:pt x="207" y="35"/>
                  <a:pt x="207" y="35"/>
                  <a:pt x="207" y="35"/>
                </a:cubicBezTo>
                <a:cubicBezTo>
                  <a:pt x="206" y="36"/>
                  <a:pt x="206" y="36"/>
                  <a:pt x="205" y="36"/>
                </a:cubicBezTo>
                <a:cubicBezTo>
                  <a:pt x="205" y="36"/>
                  <a:pt x="205" y="36"/>
                  <a:pt x="205" y="36"/>
                </a:cubicBezTo>
                <a:cubicBezTo>
                  <a:pt x="203" y="37"/>
                  <a:pt x="203" y="37"/>
                  <a:pt x="203" y="37"/>
                </a:cubicBezTo>
                <a:cubicBezTo>
                  <a:pt x="203" y="37"/>
                  <a:pt x="203" y="37"/>
                  <a:pt x="203" y="37"/>
                </a:cubicBezTo>
                <a:cubicBezTo>
                  <a:pt x="202" y="37"/>
                  <a:pt x="202" y="37"/>
                  <a:pt x="201" y="38"/>
                </a:cubicBezTo>
                <a:cubicBezTo>
                  <a:pt x="201" y="38"/>
                  <a:pt x="201" y="38"/>
                  <a:pt x="201" y="38"/>
                </a:cubicBezTo>
                <a:cubicBezTo>
                  <a:pt x="200" y="38"/>
                  <a:pt x="200" y="38"/>
                  <a:pt x="200" y="38"/>
                </a:cubicBezTo>
                <a:cubicBezTo>
                  <a:pt x="199" y="38"/>
                  <a:pt x="198" y="39"/>
                  <a:pt x="198" y="39"/>
                </a:cubicBezTo>
                <a:cubicBezTo>
                  <a:pt x="197" y="39"/>
                  <a:pt x="197" y="39"/>
                  <a:pt x="196" y="39"/>
                </a:cubicBezTo>
                <a:cubicBezTo>
                  <a:pt x="195" y="39"/>
                  <a:pt x="195" y="39"/>
                  <a:pt x="195" y="39"/>
                </a:cubicBezTo>
                <a:cubicBezTo>
                  <a:pt x="195" y="39"/>
                  <a:pt x="195" y="39"/>
                  <a:pt x="195" y="39"/>
                </a:cubicBezTo>
                <a:cubicBezTo>
                  <a:pt x="194" y="39"/>
                  <a:pt x="194" y="39"/>
                  <a:pt x="194" y="39"/>
                </a:cubicBezTo>
                <a:cubicBezTo>
                  <a:pt x="193" y="39"/>
                  <a:pt x="192" y="40"/>
                  <a:pt x="192" y="40"/>
                </a:cubicBezTo>
                <a:cubicBezTo>
                  <a:pt x="191" y="40"/>
                  <a:pt x="191" y="40"/>
                  <a:pt x="191" y="40"/>
                </a:cubicBezTo>
                <a:cubicBezTo>
                  <a:pt x="191" y="40"/>
                  <a:pt x="190" y="40"/>
                  <a:pt x="189" y="40"/>
                </a:cubicBezTo>
                <a:cubicBezTo>
                  <a:pt x="189" y="40"/>
                  <a:pt x="189" y="40"/>
                  <a:pt x="189" y="40"/>
                </a:cubicBezTo>
                <a:cubicBezTo>
                  <a:pt x="188" y="40"/>
                  <a:pt x="187" y="40"/>
                  <a:pt x="185" y="40"/>
                </a:cubicBezTo>
                <a:cubicBezTo>
                  <a:pt x="184" y="40"/>
                  <a:pt x="182" y="40"/>
                  <a:pt x="181" y="40"/>
                </a:cubicBezTo>
                <a:cubicBezTo>
                  <a:pt x="179" y="40"/>
                  <a:pt x="179" y="40"/>
                  <a:pt x="179" y="40"/>
                </a:cubicBezTo>
                <a:cubicBezTo>
                  <a:pt x="171" y="40"/>
                  <a:pt x="171" y="40"/>
                  <a:pt x="171" y="40"/>
                </a:cubicBezTo>
                <a:cubicBezTo>
                  <a:pt x="170" y="40"/>
                  <a:pt x="169" y="40"/>
                  <a:pt x="168" y="40"/>
                </a:cubicBezTo>
                <a:cubicBezTo>
                  <a:pt x="167" y="40"/>
                  <a:pt x="167" y="40"/>
                  <a:pt x="167" y="40"/>
                </a:cubicBezTo>
                <a:cubicBezTo>
                  <a:pt x="165" y="40"/>
                  <a:pt x="163" y="40"/>
                  <a:pt x="161" y="40"/>
                </a:cubicBezTo>
                <a:cubicBezTo>
                  <a:pt x="160" y="40"/>
                  <a:pt x="160" y="40"/>
                  <a:pt x="159" y="40"/>
                </a:cubicBezTo>
                <a:cubicBezTo>
                  <a:pt x="158" y="41"/>
                  <a:pt x="158" y="41"/>
                  <a:pt x="158" y="41"/>
                </a:cubicBezTo>
                <a:cubicBezTo>
                  <a:pt x="155" y="41"/>
                  <a:pt x="153" y="41"/>
                  <a:pt x="151" y="41"/>
                </a:cubicBezTo>
                <a:cubicBezTo>
                  <a:pt x="149" y="41"/>
                  <a:pt x="148" y="41"/>
                  <a:pt x="147" y="42"/>
                </a:cubicBezTo>
                <a:cubicBezTo>
                  <a:pt x="145" y="42"/>
                  <a:pt x="143" y="42"/>
                  <a:pt x="141" y="43"/>
                </a:cubicBezTo>
                <a:cubicBezTo>
                  <a:pt x="140" y="43"/>
                  <a:pt x="138" y="43"/>
                  <a:pt x="137" y="43"/>
                </a:cubicBezTo>
                <a:cubicBezTo>
                  <a:pt x="135" y="44"/>
                  <a:pt x="133" y="44"/>
                  <a:pt x="130" y="45"/>
                </a:cubicBezTo>
                <a:cubicBezTo>
                  <a:pt x="129" y="45"/>
                  <a:pt x="128" y="45"/>
                  <a:pt x="127" y="45"/>
                </a:cubicBezTo>
                <a:cubicBezTo>
                  <a:pt x="125" y="46"/>
                  <a:pt x="123" y="46"/>
                  <a:pt x="121" y="47"/>
                </a:cubicBezTo>
                <a:cubicBezTo>
                  <a:pt x="117" y="48"/>
                  <a:pt x="117" y="48"/>
                  <a:pt x="117" y="48"/>
                </a:cubicBezTo>
                <a:cubicBezTo>
                  <a:pt x="115" y="48"/>
                  <a:pt x="113" y="49"/>
                  <a:pt x="111" y="50"/>
                </a:cubicBezTo>
                <a:cubicBezTo>
                  <a:pt x="111" y="50"/>
                  <a:pt x="111" y="50"/>
                  <a:pt x="111" y="50"/>
                </a:cubicBezTo>
                <a:cubicBezTo>
                  <a:pt x="108" y="51"/>
                  <a:pt x="108" y="51"/>
                  <a:pt x="108" y="51"/>
                </a:cubicBezTo>
                <a:cubicBezTo>
                  <a:pt x="105" y="51"/>
                  <a:pt x="103" y="52"/>
                  <a:pt x="101" y="53"/>
                </a:cubicBezTo>
                <a:cubicBezTo>
                  <a:pt x="100" y="53"/>
                  <a:pt x="99" y="53"/>
                  <a:pt x="98" y="54"/>
                </a:cubicBezTo>
                <a:cubicBezTo>
                  <a:pt x="96" y="54"/>
                  <a:pt x="94" y="54"/>
                  <a:pt x="93" y="55"/>
                </a:cubicBezTo>
                <a:cubicBezTo>
                  <a:pt x="92" y="55"/>
                  <a:pt x="90" y="55"/>
                  <a:pt x="89" y="55"/>
                </a:cubicBezTo>
                <a:cubicBezTo>
                  <a:pt x="87" y="56"/>
                  <a:pt x="84" y="56"/>
                  <a:pt x="82" y="56"/>
                </a:cubicBezTo>
                <a:cubicBezTo>
                  <a:pt x="78" y="56"/>
                  <a:pt x="78" y="56"/>
                  <a:pt x="78" y="56"/>
                </a:cubicBezTo>
                <a:cubicBezTo>
                  <a:pt x="76" y="56"/>
                  <a:pt x="73" y="56"/>
                  <a:pt x="71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65" y="56"/>
                  <a:pt x="63" y="56"/>
                  <a:pt x="61" y="56"/>
                </a:cubicBezTo>
                <a:cubicBezTo>
                  <a:pt x="60" y="55"/>
                  <a:pt x="58" y="55"/>
                  <a:pt x="57" y="55"/>
                </a:cubicBezTo>
                <a:cubicBezTo>
                  <a:pt x="55" y="55"/>
                  <a:pt x="54" y="55"/>
                  <a:pt x="52" y="55"/>
                </a:cubicBezTo>
                <a:cubicBezTo>
                  <a:pt x="51" y="55"/>
                  <a:pt x="50" y="55"/>
                  <a:pt x="49" y="55"/>
                </a:cubicBezTo>
                <a:cubicBezTo>
                  <a:pt x="48" y="54"/>
                  <a:pt x="47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3" y="54"/>
                  <a:pt x="41" y="53"/>
                  <a:pt x="38" y="53"/>
                </a:cubicBezTo>
                <a:cubicBezTo>
                  <a:pt x="37" y="53"/>
                  <a:pt x="36" y="53"/>
                  <a:pt x="35" y="53"/>
                </a:cubicBezTo>
                <a:cubicBezTo>
                  <a:pt x="32" y="53"/>
                  <a:pt x="30" y="53"/>
                  <a:pt x="28" y="53"/>
                </a:cubicBezTo>
                <a:cubicBezTo>
                  <a:pt x="27" y="53"/>
                  <a:pt x="26" y="53"/>
                  <a:pt x="24" y="53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3"/>
                  <a:pt x="24" y="53"/>
                  <a:pt x="24" y="53"/>
                </a:cubicBezTo>
                <a:cubicBezTo>
                  <a:pt x="23" y="53"/>
                  <a:pt x="22" y="53"/>
                  <a:pt x="21" y="53"/>
                </a:cubicBezTo>
                <a:cubicBezTo>
                  <a:pt x="20" y="53"/>
                  <a:pt x="19" y="54"/>
                  <a:pt x="17" y="54"/>
                </a:cubicBezTo>
                <a:cubicBezTo>
                  <a:pt x="16" y="54"/>
                  <a:pt x="15" y="54"/>
                  <a:pt x="14" y="54"/>
                </a:cubicBezTo>
                <a:cubicBezTo>
                  <a:pt x="14" y="55"/>
                  <a:pt x="13" y="55"/>
                  <a:pt x="13" y="55"/>
                </a:cubicBezTo>
                <a:cubicBezTo>
                  <a:pt x="12" y="55"/>
                  <a:pt x="11" y="56"/>
                  <a:pt x="10" y="56"/>
                </a:cubicBezTo>
                <a:cubicBezTo>
                  <a:pt x="10" y="56"/>
                  <a:pt x="10" y="56"/>
                  <a:pt x="10" y="56"/>
                </a:cubicBezTo>
                <a:cubicBezTo>
                  <a:pt x="9" y="57"/>
                  <a:pt x="7" y="58"/>
                  <a:pt x="6" y="58"/>
                </a:cubicBezTo>
                <a:cubicBezTo>
                  <a:pt x="6" y="58"/>
                  <a:pt x="5" y="59"/>
                  <a:pt x="5" y="59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1" name="Freeform 188"/>
          <p:cNvSpPr>
            <a:spLocks/>
          </p:cNvSpPr>
          <p:nvPr/>
        </p:nvSpPr>
        <p:spPr bwMode="auto">
          <a:xfrm>
            <a:off x="7014846" y="3551555"/>
            <a:ext cx="311150" cy="142875"/>
          </a:xfrm>
          <a:custGeom>
            <a:avLst/>
            <a:gdLst>
              <a:gd name="T0" fmla="*/ 0 w 83"/>
              <a:gd name="T1" fmla="*/ 8 h 38"/>
              <a:gd name="T2" fmla="*/ 0 w 83"/>
              <a:gd name="T3" fmla="*/ 9 h 38"/>
              <a:gd name="T4" fmla="*/ 0 w 83"/>
              <a:gd name="T5" fmla="*/ 9 h 38"/>
              <a:gd name="T6" fmla="*/ 0 w 83"/>
              <a:gd name="T7" fmla="*/ 10 h 38"/>
              <a:gd name="T8" fmla="*/ 1 w 83"/>
              <a:gd name="T9" fmla="*/ 11 h 38"/>
              <a:gd name="T10" fmla="*/ 1 w 83"/>
              <a:gd name="T11" fmla="*/ 12 h 38"/>
              <a:gd name="T12" fmla="*/ 2 w 83"/>
              <a:gd name="T13" fmla="*/ 13 h 38"/>
              <a:gd name="T14" fmla="*/ 4 w 83"/>
              <a:gd name="T15" fmla="*/ 14 h 38"/>
              <a:gd name="T16" fmla="*/ 4 w 83"/>
              <a:gd name="T17" fmla="*/ 15 h 38"/>
              <a:gd name="T18" fmla="*/ 6 w 83"/>
              <a:gd name="T19" fmla="*/ 16 h 38"/>
              <a:gd name="T20" fmla="*/ 7 w 83"/>
              <a:gd name="T21" fmla="*/ 17 h 38"/>
              <a:gd name="T22" fmla="*/ 9 w 83"/>
              <a:gd name="T23" fmla="*/ 18 h 38"/>
              <a:gd name="T24" fmla="*/ 11 w 83"/>
              <a:gd name="T25" fmla="*/ 19 h 38"/>
              <a:gd name="T26" fmla="*/ 12 w 83"/>
              <a:gd name="T27" fmla="*/ 20 h 38"/>
              <a:gd name="T28" fmla="*/ 13 w 83"/>
              <a:gd name="T29" fmla="*/ 21 h 38"/>
              <a:gd name="T30" fmla="*/ 15 w 83"/>
              <a:gd name="T31" fmla="*/ 21 h 38"/>
              <a:gd name="T32" fmla="*/ 16 w 83"/>
              <a:gd name="T33" fmla="*/ 22 h 38"/>
              <a:gd name="T34" fmla="*/ 23 w 83"/>
              <a:gd name="T35" fmla="*/ 31 h 38"/>
              <a:gd name="T36" fmla="*/ 24 w 83"/>
              <a:gd name="T37" fmla="*/ 37 h 38"/>
              <a:gd name="T38" fmla="*/ 36 w 83"/>
              <a:gd name="T39" fmla="*/ 38 h 38"/>
              <a:gd name="T40" fmla="*/ 83 w 83"/>
              <a:gd name="T41" fmla="*/ 38 h 38"/>
              <a:gd name="T42" fmla="*/ 83 w 83"/>
              <a:gd name="T43" fmla="*/ 1 h 38"/>
              <a:gd name="T44" fmla="*/ 81 w 83"/>
              <a:gd name="T45" fmla="*/ 1 h 38"/>
              <a:gd name="T46" fmla="*/ 77 w 83"/>
              <a:gd name="T47" fmla="*/ 1 h 38"/>
              <a:gd name="T48" fmla="*/ 73 w 83"/>
              <a:gd name="T49" fmla="*/ 1 h 38"/>
              <a:gd name="T50" fmla="*/ 69 w 83"/>
              <a:gd name="T51" fmla="*/ 1 h 38"/>
              <a:gd name="T52" fmla="*/ 61 w 83"/>
              <a:gd name="T53" fmla="*/ 2 h 38"/>
              <a:gd name="T54" fmla="*/ 58 w 83"/>
              <a:gd name="T55" fmla="*/ 2 h 38"/>
              <a:gd name="T56" fmla="*/ 51 w 83"/>
              <a:gd name="T57" fmla="*/ 2 h 38"/>
              <a:gd name="T58" fmla="*/ 48 w 83"/>
              <a:gd name="T59" fmla="*/ 2 h 38"/>
              <a:gd name="T60" fmla="*/ 41 w 83"/>
              <a:gd name="T61" fmla="*/ 1 h 38"/>
              <a:gd name="T62" fmla="*/ 37 w 83"/>
              <a:gd name="T63" fmla="*/ 1 h 38"/>
              <a:gd name="T64" fmla="*/ 33 w 83"/>
              <a:gd name="T65" fmla="*/ 1 h 38"/>
              <a:gd name="T66" fmla="*/ 30 w 83"/>
              <a:gd name="T67" fmla="*/ 1 h 38"/>
              <a:gd name="T68" fmla="*/ 26 w 83"/>
              <a:gd name="T69" fmla="*/ 1 h 38"/>
              <a:gd name="T70" fmla="*/ 19 w 83"/>
              <a:gd name="T71" fmla="*/ 0 h 38"/>
              <a:gd name="T72" fmla="*/ 15 w 83"/>
              <a:gd name="T73" fmla="*/ 1 h 38"/>
              <a:gd name="T74" fmla="*/ 8 w 83"/>
              <a:gd name="T75" fmla="*/ 1 h 38"/>
              <a:gd name="T76" fmla="*/ 4 w 83"/>
              <a:gd name="T77" fmla="*/ 2 h 38"/>
              <a:gd name="T78" fmla="*/ 0 w 83"/>
              <a:gd name="T79" fmla="*/ 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3" h="38">
                <a:moveTo>
                  <a:pt x="0" y="8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0" y="10"/>
                  <a:pt x="0" y="10"/>
                </a:cubicBezTo>
                <a:cubicBezTo>
                  <a:pt x="1" y="10"/>
                  <a:pt x="1" y="11"/>
                  <a:pt x="1" y="11"/>
                </a:cubicBezTo>
                <a:cubicBezTo>
                  <a:pt x="1" y="12"/>
                  <a:pt x="1" y="12"/>
                  <a:pt x="1" y="12"/>
                </a:cubicBezTo>
                <a:cubicBezTo>
                  <a:pt x="2" y="13"/>
                  <a:pt x="2" y="13"/>
                  <a:pt x="2" y="13"/>
                </a:cubicBezTo>
                <a:cubicBezTo>
                  <a:pt x="3" y="13"/>
                  <a:pt x="3" y="14"/>
                  <a:pt x="4" y="14"/>
                </a:cubicBezTo>
                <a:cubicBezTo>
                  <a:pt x="4" y="15"/>
                  <a:pt x="4" y="15"/>
                  <a:pt x="4" y="15"/>
                </a:cubicBezTo>
                <a:cubicBezTo>
                  <a:pt x="5" y="16"/>
                  <a:pt x="5" y="16"/>
                  <a:pt x="6" y="16"/>
                </a:cubicBezTo>
                <a:cubicBezTo>
                  <a:pt x="6" y="17"/>
                  <a:pt x="7" y="17"/>
                  <a:pt x="7" y="17"/>
                </a:cubicBezTo>
                <a:cubicBezTo>
                  <a:pt x="8" y="18"/>
                  <a:pt x="8" y="18"/>
                  <a:pt x="9" y="18"/>
                </a:cubicBezTo>
                <a:cubicBezTo>
                  <a:pt x="10" y="19"/>
                  <a:pt x="10" y="19"/>
                  <a:pt x="11" y="19"/>
                </a:cubicBezTo>
                <a:cubicBezTo>
                  <a:pt x="11" y="20"/>
                  <a:pt x="12" y="20"/>
                  <a:pt x="12" y="20"/>
                </a:cubicBezTo>
                <a:cubicBezTo>
                  <a:pt x="13" y="20"/>
                  <a:pt x="13" y="20"/>
                  <a:pt x="13" y="21"/>
                </a:cubicBezTo>
                <a:cubicBezTo>
                  <a:pt x="14" y="21"/>
                  <a:pt x="14" y="21"/>
                  <a:pt x="15" y="21"/>
                </a:cubicBezTo>
                <a:cubicBezTo>
                  <a:pt x="15" y="21"/>
                  <a:pt x="15" y="22"/>
                  <a:pt x="16" y="22"/>
                </a:cubicBezTo>
                <a:cubicBezTo>
                  <a:pt x="20" y="24"/>
                  <a:pt x="22" y="27"/>
                  <a:pt x="23" y="31"/>
                </a:cubicBezTo>
                <a:cubicBezTo>
                  <a:pt x="24" y="37"/>
                  <a:pt x="24" y="37"/>
                  <a:pt x="24" y="37"/>
                </a:cubicBezTo>
                <a:cubicBezTo>
                  <a:pt x="29" y="37"/>
                  <a:pt x="33" y="38"/>
                  <a:pt x="36" y="38"/>
                </a:cubicBezTo>
                <a:cubicBezTo>
                  <a:pt x="52" y="38"/>
                  <a:pt x="68" y="38"/>
                  <a:pt x="83" y="38"/>
                </a:cubicBezTo>
                <a:cubicBezTo>
                  <a:pt x="83" y="1"/>
                  <a:pt x="83" y="1"/>
                  <a:pt x="83" y="1"/>
                </a:cubicBezTo>
                <a:cubicBezTo>
                  <a:pt x="83" y="1"/>
                  <a:pt x="82" y="1"/>
                  <a:pt x="81" y="1"/>
                </a:cubicBezTo>
                <a:cubicBezTo>
                  <a:pt x="80" y="1"/>
                  <a:pt x="78" y="1"/>
                  <a:pt x="77" y="1"/>
                </a:cubicBezTo>
                <a:cubicBezTo>
                  <a:pt x="76" y="1"/>
                  <a:pt x="74" y="1"/>
                  <a:pt x="73" y="1"/>
                </a:cubicBezTo>
                <a:cubicBezTo>
                  <a:pt x="71" y="1"/>
                  <a:pt x="70" y="1"/>
                  <a:pt x="69" y="1"/>
                </a:cubicBezTo>
                <a:cubicBezTo>
                  <a:pt x="66" y="2"/>
                  <a:pt x="64" y="2"/>
                  <a:pt x="61" y="2"/>
                </a:cubicBezTo>
                <a:cubicBezTo>
                  <a:pt x="60" y="2"/>
                  <a:pt x="59" y="2"/>
                  <a:pt x="58" y="2"/>
                </a:cubicBezTo>
                <a:cubicBezTo>
                  <a:pt x="56" y="2"/>
                  <a:pt x="53" y="2"/>
                  <a:pt x="51" y="2"/>
                </a:cubicBezTo>
                <a:cubicBezTo>
                  <a:pt x="50" y="2"/>
                  <a:pt x="49" y="2"/>
                  <a:pt x="48" y="2"/>
                </a:cubicBezTo>
                <a:cubicBezTo>
                  <a:pt x="45" y="2"/>
                  <a:pt x="43" y="2"/>
                  <a:pt x="41" y="1"/>
                </a:cubicBezTo>
                <a:cubicBezTo>
                  <a:pt x="39" y="1"/>
                  <a:pt x="38" y="1"/>
                  <a:pt x="37" y="1"/>
                </a:cubicBezTo>
                <a:cubicBezTo>
                  <a:pt x="35" y="1"/>
                  <a:pt x="34" y="1"/>
                  <a:pt x="33" y="1"/>
                </a:cubicBezTo>
                <a:cubicBezTo>
                  <a:pt x="32" y="1"/>
                  <a:pt x="31" y="1"/>
                  <a:pt x="30" y="1"/>
                </a:cubicBezTo>
                <a:cubicBezTo>
                  <a:pt x="29" y="1"/>
                  <a:pt x="27" y="1"/>
                  <a:pt x="26" y="1"/>
                </a:cubicBezTo>
                <a:cubicBezTo>
                  <a:pt x="24" y="1"/>
                  <a:pt x="21" y="0"/>
                  <a:pt x="19" y="0"/>
                </a:cubicBezTo>
                <a:cubicBezTo>
                  <a:pt x="17" y="0"/>
                  <a:pt x="16" y="0"/>
                  <a:pt x="15" y="1"/>
                </a:cubicBezTo>
                <a:cubicBezTo>
                  <a:pt x="13" y="1"/>
                  <a:pt x="10" y="1"/>
                  <a:pt x="8" y="1"/>
                </a:cubicBezTo>
                <a:cubicBezTo>
                  <a:pt x="7" y="2"/>
                  <a:pt x="6" y="2"/>
                  <a:pt x="4" y="2"/>
                </a:cubicBezTo>
                <a:cubicBezTo>
                  <a:pt x="2" y="4"/>
                  <a:pt x="0" y="5"/>
                  <a:pt x="0" y="8"/>
                </a:cubicBezTo>
                <a:close/>
              </a:path>
            </a:pathLst>
          </a:custGeom>
          <a:solidFill>
            <a:srgbClr val="E673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2" name="Freeform 189"/>
          <p:cNvSpPr>
            <a:spLocks noEditPoints="1"/>
          </p:cNvSpPr>
          <p:nvPr/>
        </p:nvSpPr>
        <p:spPr bwMode="auto">
          <a:xfrm>
            <a:off x="7003733" y="3545205"/>
            <a:ext cx="333375" cy="157163"/>
          </a:xfrm>
          <a:custGeom>
            <a:avLst/>
            <a:gdLst>
              <a:gd name="T0" fmla="*/ 39 w 89"/>
              <a:gd name="T1" fmla="*/ 42 h 42"/>
              <a:gd name="T2" fmla="*/ 27 w 89"/>
              <a:gd name="T3" fmla="*/ 41 h 42"/>
              <a:gd name="T4" fmla="*/ 24 w 89"/>
              <a:gd name="T5" fmla="*/ 33 h 42"/>
              <a:gd name="T6" fmla="*/ 17 w 89"/>
              <a:gd name="T7" fmla="*/ 26 h 42"/>
              <a:gd name="T8" fmla="*/ 14 w 89"/>
              <a:gd name="T9" fmla="*/ 24 h 42"/>
              <a:gd name="T10" fmla="*/ 11 w 89"/>
              <a:gd name="T11" fmla="*/ 23 h 42"/>
              <a:gd name="T12" fmla="*/ 7 w 89"/>
              <a:gd name="T13" fmla="*/ 20 h 42"/>
              <a:gd name="T14" fmla="*/ 5 w 89"/>
              <a:gd name="T15" fmla="*/ 18 h 42"/>
              <a:gd name="T16" fmla="*/ 2 w 89"/>
              <a:gd name="T17" fmla="*/ 15 h 42"/>
              <a:gd name="T18" fmla="*/ 1 w 89"/>
              <a:gd name="T19" fmla="*/ 13 h 42"/>
              <a:gd name="T20" fmla="*/ 1 w 89"/>
              <a:gd name="T21" fmla="*/ 11 h 42"/>
              <a:gd name="T22" fmla="*/ 0 w 89"/>
              <a:gd name="T23" fmla="*/ 10 h 42"/>
              <a:gd name="T24" fmla="*/ 11 w 89"/>
              <a:gd name="T25" fmla="*/ 1 h 42"/>
              <a:gd name="T26" fmla="*/ 21 w 89"/>
              <a:gd name="T27" fmla="*/ 0 h 42"/>
              <a:gd name="T28" fmla="*/ 29 w 89"/>
              <a:gd name="T29" fmla="*/ 0 h 42"/>
              <a:gd name="T30" fmla="*/ 36 w 89"/>
              <a:gd name="T31" fmla="*/ 1 h 42"/>
              <a:gd name="T32" fmla="*/ 44 w 89"/>
              <a:gd name="T33" fmla="*/ 1 h 42"/>
              <a:gd name="T34" fmla="*/ 54 w 89"/>
              <a:gd name="T35" fmla="*/ 1 h 42"/>
              <a:gd name="T36" fmla="*/ 61 w 89"/>
              <a:gd name="T37" fmla="*/ 1 h 42"/>
              <a:gd name="T38" fmla="*/ 72 w 89"/>
              <a:gd name="T39" fmla="*/ 1 h 42"/>
              <a:gd name="T40" fmla="*/ 80 w 89"/>
              <a:gd name="T41" fmla="*/ 1 h 42"/>
              <a:gd name="T42" fmla="*/ 84 w 89"/>
              <a:gd name="T43" fmla="*/ 1 h 42"/>
              <a:gd name="T44" fmla="*/ 89 w 89"/>
              <a:gd name="T45" fmla="*/ 21 h 42"/>
              <a:gd name="T46" fmla="*/ 71 w 89"/>
              <a:gd name="T47" fmla="*/ 42 h 42"/>
              <a:gd name="T48" fmla="*/ 29 w 89"/>
              <a:gd name="T49" fmla="*/ 36 h 42"/>
              <a:gd name="T50" fmla="*/ 39 w 89"/>
              <a:gd name="T51" fmla="*/ 37 h 42"/>
              <a:gd name="T52" fmla="*/ 84 w 89"/>
              <a:gd name="T53" fmla="*/ 37 h 42"/>
              <a:gd name="T54" fmla="*/ 84 w 89"/>
              <a:gd name="T55" fmla="*/ 6 h 42"/>
              <a:gd name="T56" fmla="*/ 80 w 89"/>
              <a:gd name="T57" fmla="*/ 6 h 42"/>
              <a:gd name="T58" fmla="*/ 76 w 89"/>
              <a:gd name="T59" fmla="*/ 6 h 42"/>
              <a:gd name="T60" fmla="*/ 64 w 89"/>
              <a:gd name="T61" fmla="*/ 6 h 42"/>
              <a:gd name="T62" fmla="*/ 56 w 89"/>
              <a:gd name="T63" fmla="*/ 6 h 42"/>
              <a:gd name="T64" fmla="*/ 51 w 89"/>
              <a:gd name="T65" fmla="*/ 6 h 42"/>
              <a:gd name="T66" fmla="*/ 40 w 89"/>
              <a:gd name="T67" fmla="*/ 6 h 42"/>
              <a:gd name="T68" fmla="*/ 32 w 89"/>
              <a:gd name="T69" fmla="*/ 5 h 42"/>
              <a:gd name="T70" fmla="*/ 22 w 89"/>
              <a:gd name="T71" fmla="*/ 5 h 42"/>
              <a:gd name="T72" fmla="*/ 18 w 89"/>
              <a:gd name="T73" fmla="*/ 5 h 42"/>
              <a:gd name="T74" fmla="*/ 9 w 89"/>
              <a:gd name="T75" fmla="*/ 7 h 42"/>
              <a:gd name="T76" fmla="*/ 5 w 89"/>
              <a:gd name="T77" fmla="*/ 10 h 42"/>
              <a:gd name="T78" fmla="*/ 6 w 89"/>
              <a:gd name="T79" fmla="*/ 11 h 42"/>
              <a:gd name="T80" fmla="*/ 7 w 89"/>
              <a:gd name="T81" fmla="*/ 13 h 42"/>
              <a:gd name="T82" fmla="*/ 8 w 89"/>
              <a:gd name="T83" fmla="*/ 15 h 42"/>
              <a:gd name="T84" fmla="*/ 10 w 89"/>
              <a:gd name="T85" fmla="*/ 16 h 42"/>
              <a:gd name="T86" fmla="*/ 13 w 89"/>
              <a:gd name="T87" fmla="*/ 18 h 42"/>
              <a:gd name="T88" fmla="*/ 16 w 89"/>
              <a:gd name="T89" fmla="*/ 20 h 42"/>
              <a:gd name="T90" fmla="*/ 18 w 89"/>
              <a:gd name="T91" fmla="*/ 21 h 42"/>
              <a:gd name="T92" fmla="*/ 29 w 89"/>
              <a:gd name="T93" fmla="*/ 3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9" h="42">
                <a:moveTo>
                  <a:pt x="57" y="42"/>
                </a:moveTo>
                <a:cubicBezTo>
                  <a:pt x="51" y="42"/>
                  <a:pt x="45" y="42"/>
                  <a:pt x="39" y="42"/>
                </a:cubicBezTo>
                <a:cubicBezTo>
                  <a:pt x="37" y="42"/>
                  <a:pt x="35" y="42"/>
                  <a:pt x="33" y="42"/>
                </a:cubicBezTo>
                <a:cubicBezTo>
                  <a:pt x="31" y="42"/>
                  <a:pt x="29" y="41"/>
                  <a:pt x="27" y="41"/>
                </a:cubicBezTo>
                <a:cubicBezTo>
                  <a:pt x="26" y="41"/>
                  <a:pt x="25" y="40"/>
                  <a:pt x="25" y="39"/>
                </a:cubicBezTo>
                <a:cubicBezTo>
                  <a:pt x="24" y="33"/>
                  <a:pt x="24" y="33"/>
                  <a:pt x="24" y="33"/>
                </a:cubicBezTo>
                <a:cubicBezTo>
                  <a:pt x="23" y="30"/>
                  <a:pt x="21" y="27"/>
                  <a:pt x="18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6" y="25"/>
                  <a:pt x="16" y="25"/>
                  <a:pt x="15" y="25"/>
                </a:cubicBezTo>
                <a:cubicBezTo>
                  <a:pt x="15" y="25"/>
                  <a:pt x="14" y="24"/>
                  <a:pt x="14" y="24"/>
                </a:cubicBezTo>
                <a:cubicBezTo>
                  <a:pt x="14" y="24"/>
                  <a:pt x="13" y="24"/>
                  <a:pt x="13" y="24"/>
                </a:cubicBezTo>
                <a:cubicBezTo>
                  <a:pt x="12" y="23"/>
                  <a:pt x="11" y="23"/>
                  <a:pt x="11" y="23"/>
                </a:cubicBezTo>
                <a:cubicBezTo>
                  <a:pt x="10" y="22"/>
                  <a:pt x="10" y="22"/>
                  <a:pt x="9" y="21"/>
                </a:cubicBezTo>
                <a:cubicBezTo>
                  <a:pt x="8" y="21"/>
                  <a:pt x="8" y="21"/>
                  <a:pt x="7" y="20"/>
                </a:cubicBezTo>
                <a:cubicBezTo>
                  <a:pt x="7" y="20"/>
                  <a:pt x="6" y="20"/>
                  <a:pt x="6" y="19"/>
                </a:cubicBezTo>
                <a:cubicBezTo>
                  <a:pt x="5" y="18"/>
                  <a:pt x="5" y="18"/>
                  <a:pt x="5" y="18"/>
                </a:cubicBezTo>
                <a:cubicBezTo>
                  <a:pt x="4" y="18"/>
                  <a:pt x="4" y="17"/>
                  <a:pt x="3" y="16"/>
                </a:cubicBezTo>
                <a:cubicBezTo>
                  <a:pt x="3" y="16"/>
                  <a:pt x="3" y="16"/>
                  <a:pt x="2" y="15"/>
                </a:cubicBezTo>
                <a:cubicBezTo>
                  <a:pt x="2" y="15"/>
                  <a:pt x="2" y="15"/>
                  <a:pt x="2" y="14"/>
                </a:cubicBezTo>
                <a:cubicBezTo>
                  <a:pt x="1" y="14"/>
                  <a:pt x="1" y="13"/>
                  <a:pt x="1" y="13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1"/>
                  <a:pt x="1" y="11"/>
                  <a:pt x="1" y="11"/>
                </a:cubicBezTo>
                <a:cubicBezTo>
                  <a:pt x="1" y="11"/>
                  <a:pt x="1" y="11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1" y="7"/>
                  <a:pt x="2" y="4"/>
                  <a:pt x="6" y="2"/>
                </a:cubicBezTo>
                <a:cubicBezTo>
                  <a:pt x="8" y="2"/>
                  <a:pt x="9" y="1"/>
                  <a:pt x="11" y="1"/>
                </a:cubicBezTo>
                <a:cubicBezTo>
                  <a:pt x="13" y="0"/>
                  <a:pt x="15" y="0"/>
                  <a:pt x="18" y="0"/>
                </a:cubicBezTo>
                <a:cubicBezTo>
                  <a:pt x="19" y="0"/>
                  <a:pt x="20" y="0"/>
                  <a:pt x="21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4" y="0"/>
                  <a:pt x="27" y="0"/>
                  <a:pt x="29" y="0"/>
                </a:cubicBezTo>
                <a:cubicBezTo>
                  <a:pt x="33" y="1"/>
                  <a:pt x="33" y="1"/>
                  <a:pt x="33" y="1"/>
                </a:cubicBezTo>
                <a:cubicBezTo>
                  <a:pt x="34" y="1"/>
                  <a:pt x="35" y="1"/>
                  <a:pt x="36" y="1"/>
                </a:cubicBezTo>
                <a:cubicBezTo>
                  <a:pt x="37" y="1"/>
                  <a:pt x="39" y="1"/>
                  <a:pt x="40" y="1"/>
                </a:cubicBezTo>
                <a:cubicBezTo>
                  <a:pt x="41" y="1"/>
                  <a:pt x="42" y="1"/>
                  <a:pt x="44" y="1"/>
                </a:cubicBezTo>
                <a:cubicBezTo>
                  <a:pt x="46" y="1"/>
                  <a:pt x="48" y="1"/>
                  <a:pt x="51" y="1"/>
                </a:cubicBezTo>
                <a:cubicBezTo>
                  <a:pt x="52" y="1"/>
                  <a:pt x="53" y="1"/>
                  <a:pt x="54" y="1"/>
                </a:cubicBezTo>
                <a:cubicBezTo>
                  <a:pt x="56" y="1"/>
                  <a:pt x="56" y="1"/>
                  <a:pt x="56" y="1"/>
                </a:cubicBezTo>
                <a:cubicBezTo>
                  <a:pt x="58" y="1"/>
                  <a:pt x="59" y="1"/>
                  <a:pt x="61" y="1"/>
                </a:cubicBezTo>
                <a:cubicBezTo>
                  <a:pt x="64" y="1"/>
                  <a:pt x="64" y="1"/>
                  <a:pt x="64" y="1"/>
                </a:cubicBezTo>
                <a:cubicBezTo>
                  <a:pt x="67" y="1"/>
                  <a:pt x="69" y="1"/>
                  <a:pt x="72" y="1"/>
                </a:cubicBezTo>
                <a:cubicBezTo>
                  <a:pt x="76" y="1"/>
                  <a:pt x="76" y="1"/>
                  <a:pt x="76" y="1"/>
                </a:cubicBezTo>
                <a:cubicBezTo>
                  <a:pt x="77" y="1"/>
                  <a:pt x="79" y="1"/>
                  <a:pt x="80" y="1"/>
                </a:cubicBezTo>
                <a:cubicBezTo>
                  <a:pt x="81" y="1"/>
                  <a:pt x="82" y="1"/>
                  <a:pt x="83" y="1"/>
                </a:cubicBezTo>
                <a:cubicBezTo>
                  <a:pt x="84" y="1"/>
                  <a:pt x="84" y="1"/>
                  <a:pt x="84" y="1"/>
                </a:cubicBezTo>
                <a:cubicBezTo>
                  <a:pt x="85" y="1"/>
                  <a:pt x="86" y="1"/>
                  <a:pt x="86" y="1"/>
                </a:cubicBezTo>
                <a:cubicBezTo>
                  <a:pt x="89" y="1"/>
                  <a:pt x="89" y="1"/>
                  <a:pt x="89" y="21"/>
                </a:cubicBezTo>
                <a:cubicBezTo>
                  <a:pt x="89" y="42"/>
                  <a:pt x="89" y="42"/>
                  <a:pt x="86" y="42"/>
                </a:cubicBezTo>
                <a:cubicBezTo>
                  <a:pt x="81" y="42"/>
                  <a:pt x="76" y="42"/>
                  <a:pt x="71" y="42"/>
                </a:cubicBezTo>
                <a:cubicBezTo>
                  <a:pt x="66" y="42"/>
                  <a:pt x="61" y="42"/>
                  <a:pt x="57" y="42"/>
                </a:cubicBezTo>
                <a:close/>
                <a:moveTo>
                  <a:pt x="29" y="36"/>
                </a:moveTo>
                <a:cubicBezTo>
                  <a:pt x="31" y="37"/>
                  <a:pt x="32" y="37"/>
                  <a:pt x="33" y="37"/>
                </a:cubicBezTo>
                <a:cubicBezTo>
                  <a:pt x="36" y="37"/>
                  <a:pt x="37" y="37"/>
                  <a:pt x="39" y="37"/>
                </a:cubicBezTo>
                <a:cubicBezTo>
                  <a:pt x="50" y="37"/>
                  <a:pt x="61" y="37"/>
                  <a:pt x="71" y="37"/>
                </a:cubicBezTo>
                <a:cubicBezTo>
                  <a:pt x="76" y="37"/>
                  <a:pt x="80" y="37"/>
                  <a:pt x="84" y="37"/>
                </a:cubicBezTo>
                <a:cubicBezTo>
                  <a:pt x="84" y="31"/>
                  <a:pt x="84" y="12"/>
                  <a:pt x="84" y="6"/>
                </a:cubicBezTo>
                <a:cubicBezTo>
                  <a:pt x="84" y="6"/>
                  <a:pt x="84" y="6"/>
                  <a:pt x="84" y="6"/>
                </a:cubicBezTo>
                <a:cubicBezTo>
                  <a:pt x="83" y="6"/>
                  <a:pt x="83" y="6"/>
                  <a:pt x="83" y="6"/>
                </a:cubicBezTo>
                <a:cubicBezTo>
                  <a:pt x="82" y="6"/>
                  <a:pt x="81" y="6"/>
                  <a:pt x="80" y="6"/>
                </a:cubicBezTo>
                <a:cubicBezTo>
                  <a:pt x="79" y="6"/>
                  <a:pt x="77" y="6"/>
                  <a:pt x="76" y="6"/>
                </a:cubicBezTo>
                <a:cubicBezTo>
                  <a:pt x="76" y="6"/>
                  <a:pt x="76" y="6"/>
                  <a:pt x="76" y="6"/>
                </a:cubicBezTo>
                <a:cubicBezTo>
                  <a:pt x="72" y="6"/>
                  <a:pt x="72" y="6"/>
                  <a:pt x="72" y="6"/>
                </a:cubicBezTo>
                <a:cubicBezTo>
                  <a:pt x="69" y="6"/>
                  <a:pt x="67" y="6"/>
                  <a:pt x="64" y="6"/>
                </a:cubicBezTo>
                <a:cubicBezTo>
                  <a:pt x="61" y="6"/>
                  <a:pt x="61" y="6"/>
                  <a:pt x="61" y="6"/>
                </a:cubicBezTo>
                <a:cubicBezTo>
                  <a:pt x="59" y="6"/>
                  <a:pt x="58" y="6"/>
                  <a:pt x="56" y="6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2" y="6"/>
                  <a:pt x="51" y="6"/>
                </a:cubicBezTo>
                <a:cubicBezTo>
                  <a:pt x="48" y="6"/>
                  <a:pt x="46" y="6"/>
                  <a:pt x="43" y="6"/>
                </a:cubicBezTo>
                <a:cubicBezTo>
                  <a:pt x="42" y="6"/>
                  <a:pt x="41" y="6"/>
                  <a:pt x="40" y="6"/>
                </a:cubicBezTo>
                <a:cubicBezTo>
                  <a:pt x="38" y="6"/>
                  <a:pt x="37" y="6"/>
                  <a:pt x="36" y="6"/>
                </a:cubicBezTo>
                <a:cubicBezTo>
                  <a:pt x="35" y="6"/>
                  <a:pt x="34" y="6"/>
                  <a:pt x="32" y="5"/>
                </a:cubicBezTo>
                <a:cubicBezTo>
                  <a:pt x="29" y="5"/>
                  <a:pt x="29" y="5"/>
                  <a:pt x="29" y="5"/>
                </a:cubicBezTo>
                <a:cubicBezTo>
                  <a:pt x="27" y="5"/>
                  <a:pt x="24" y="5"/>
                  <a:pt x="22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0" y="5"/>
                  <a:pt x="19" y="5"/>
                  <a:pt x="18" y="5"/>
                </a:cubicBezTo>
                <a:cubicBezTo>
                  <a:pt x="16" y="5"/>
                  <a:pt x="13" y="5"/>
                  <a:pt x="12" y="6"/>
                </a:cubicBezTo>
                <a:cubicBezTo>
                  <a:pt x="10" y="6"/>
                  <a:pt x="9" y="6"/>
                  <a:pt x="9" y="7"/>
                </a:cubicBezTo>
                <a:cubicBezTo>
                  <a:pt x="6" y="8"/>
                  <a:pt x="6" y="9"/>
                  <a:pt x="5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6" y="11"/>
                  <a:pt x="6" y="11"/>
                  <a:pt x="6" y="11"/>
                </a:cubicBezTo>
                <a:cubicBezTo>
                  <a:pt x="6" y="11"/>
                  <a:pt x="6" y="11"/>
                  <a:pt x="6" y="11"/>
                </a:cubicBezTo>
                <a:cubicBezTo>
                  <a:pt x="6" y="12"/>
                  <a:pt x="6" y="12"/>
                  <a:pt x="6" y="12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4"/>
                  <a:pt x="8" y="14"/>
                  <a:pt x="8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10" y="16"/>
                  <a:pt x="10" y="16"/>
                  <a:pt x="10" y="16"/>
                </a:cubicBezTo>
                <a:cubicBezTo>
                  <a:pt x="11" y="17"/>
                  <a:pt x="11" y="17"/>
                  <a:pt x="12" y="17"/>
                </a:cubicBezTo>
                <a:cubicBezTo>
                  <a:pt x="12" y="18"/>
                  <a:pt x="13" y="18"/>
                  <a:pt x="13" y="18"/>
                </a:cubicBezTo>
                <a:cubicBezTo>
                  <a:pt x="14" y="19"/>
                  <a:pt x="14" y="19"/>
                  <a:pt x="15" y="19"/>
                </a:cubicBezTo>
                <a:cubicBezTo>
                  <a:pt x="15" y="19"/>
                  <a:pt x="16" y="20"/>
                  <a:pt x="16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4" y="24"/>
                  <a:pt x="27" y="27"/>
                  <a:pt x="29" y="32"/>
                </a:cubicBezTo>
                <a:lnTo>
                  <a:pt x="29" y="36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3" name="Freeform 190"/>
          <p:cNvSpPr>
            <a:spLocks/>
          </p:cNvSpPr>
          <p:nvPr/>
        </p:nvSpPr>
        <p:spPr bwMode="auto">
          <a:xfrm>
            <a:off x="6338571" y="3405505"/>
            <a:ext cx="179388" cy="157163"/>
          </a:xfrm>
          <a:custGeom>
            <a:avLst/>
            <a:gdLst>
              <a:gd name="T0" fmla="*/ 5 w 48"/>
              <a:gd name="T1" fmla="*/ 42 h 42"/>
              <a:gd name="T2" fmla="*/ 1 w 48"/>
              <a:gd name="T3" fmla="*/ 39 h 42"/>
              <a:gd name="T4" fmla="*/ 13 w 48"/>
              <a:gd name="T5" fmla="*/ 8 h 42"/>
              <a:gd name="T6" fmla="*/ 45 w 48"/>
              <a:gd name="T7" fmla="*/ 3 h 42"/>
              <a:gd name="T8" fmla="*/ 48 w 48"/>
              <a:gd name="T9" fmla="*/ 7 h 42"/>
              <a:gd name="T10" fmla="*/ 44 w 48"/>
              <a:gd name="T11" fmla="*/ 10 h 42"/>
              <a:gd name="T12" fmla="*/ 18 w 48"/>
              <a:gd name="T13" fmla="*/ 14 h 42"/>
              <a:gd name="T14" fmla="*/ 8 w 48"/>
              <a:gd name="T15" fmla="*/ 38 h 42"/>
              <a:gd name="T16" fmla="*/ 5 w 48"/>
              <a:gd name="T17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" h="42">
                <a:moveTo>
                  <a:pt x="5" y="42"/>
                </a:moveTo>
                <a:cubicBezTo>
                  <a:pt x="3" y="42"/>
                  <a:pt x="2" y="41"/>
                  <a:pt x="1" y="39"/>
                </a:cubicBezTo>
                <a:cubicBezTo>
                  <a:pt x="0" y="25"/>
                  <a:pt x="4" y="15"/>
                  <a:pt x="13" y="8"/>
                </a:cubicBezTo>
                <a:cubicBezTo>
                  <a:pt x="24" y="0"/>
                  <a:pt x="37" y="1"/>
                  <a:pt x="45" y="3"/>
                </a:cubicBezTo>
                <a:cubicBezTo>
                  <a:pt x="47" y="4"/>
                  <a:pt x="48" y="5"/>
                  <a:pt x="48" y="7"/>
                </a:cubicBezTo>
                <a:cubicBezTo>
                  <a:pt x="47" y="9"/>
                  <a:pt x="45" y="10"/>
                  <a:pt x="44" y="10"/>
                </a:cubicBezTo>
                <a:cubicBezTo>
                  <a:pt x="37" y="8"/>
                  <a:pt x="26" y="7"/>
                  <a:pt x="18" y="14"/>
                </a:cubicBezTo>
                <a:cubicBezTo>
                  <a:pt x="10" y="19"/>
                  <a:pt x="7" y="27"/>
                  <a:pt x="8" y="38"/>
                </a:cubicBezTo>
                <a:cubicBezTo>
                  <a:pt x="9" y="40"/>
                  <a:pt x="7" y="42"/>
                  <a:pt x="5" y="42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4" name="Freeform 191"/>
          <p:cNvSpPr>
            <a:spLocks/>
          </p:cNvSpPr>
          <p:nvPr/>
        </p:nvSpPr>
        <p:spPr bwMode="auto">
          <a:xfrm>
            <a:off x="6349683" y="3573780"/>
            <a:ext cx="38100" cy="65088"/>
          </a:xfrm>
          <a:custGeom>
            <a:avLst/>
            <a:gdLst>
              <a:gd name="T0" fmla="*/ 6 w 10"/>
              <a:gd name="T1" fmla="*/ 17 h 17"/>
              <a:gd name="T2" fmla="*/ 3 w 10"/>
              <a:gd name="T3" fmla="*/ 14 h 17"/>
              <a:gd name="T4" fmla="*/ 0 w 10"/>
              <a:gd name="T5" fmla="*/ 3 h 17"/>
              <a:gd name="T6" fmla="*/ 3 w 10"/>
              <a:gd name="T7" fmla="*/ 0 h 17"/>
              <a:gd name="T8" fmla="*/ 7 w 10"/>
              <a:gd name="T9" fmla="*/ 3 h 17"/>
              <a:gd name="T10" fmla="*/ 9 w 10"/>
              <a:gd name="T11" fmla="*/ 12 h 17"/>
              <a:gd name="T12" fmla="*/ 7 w 10"/>
              <a:gd name="T13" fmla="*/ 16 h 17"/>
              <a:gd name="T14" fmla="*/ 6 w 10"/>
              <a:gd name="T15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" h="17">
                <a:moveTo>
                  <a:pt x="6" y="17"/>
                </a:moveTo>
                <a:cubicBezTo>
                  <a:pt x="4" y="17"/>
                  <a:pt x="3" y="16"/>
                  <a:pt x="3" y="14"/>
                </a:cubicBezTo>
                <a:cubicBezTo>
                  <a:pt x="1" y="11"/>
                  <a:pt x="0" y="7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5" y="0"/>
                  <a:pt x="7" y="1"/>
                  <a:pt x="7" y="3"/>
                </a:cubicBezTo>
                <a:cubicBezTo>
                  <a:pt x="7" y="5"/>
                  <a:pt x="8" y="8"/>
                  <a:pt x="9" y="12"/>
                </a:cubicBezTo>
                <a:cubicBezTo>
                  <a:pt x="10" y="14"/>
                  <a:pt x="9" y="16"/>
                  <a:pt x="7" y="16"/>
                </a:cubicBezTo>
                <a:cubicBezTo>
                  <a:pt x="7" y="17"/>
                  <a:pt x="6" y="17"/>
                  <a:pt x="6" y="17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5" name="Freeform 192"/>
          <p:cNvSpPr>
            <a:spLocks/>
          </p:cNvSpPr>
          <p:nvPr/>
        </p:nvSpPr>
        <p:spPr bwMode="auto">
          <a:xfrm>
            <a:off x="1784033" y="4712017"/>
            <a:ext cx="428625" cy="777875"/>
          </a:xfrm>
          <a:custGeom>
            <a:avLst/>
            <a:gdLst>
              <a:gd name="T0" fmla="*/ 114 w 114"/>
              <a:gd name="T1" fmla="*/ 198 h 207"/>
              <a:gd name="T2" fmla="*/ 105 w 114"/>
              <a:gd name="T3" fmla="*/ 207 h 207"/>
              <a:gd name="T4" fmla="*/ 9 w 114"/>
              <a:gd name="T5" fmla="*/ 207 h 207"/>
              <a:gd name="T6" fmla="*/ 0 w 114"/>
              <a:gd name="T7" fmla="*/ 198 h 207"/>
              <a:gd name="T8" fmla="*/ 0 w 114"/>
              <a:gd name="T9" fmla="*/ 9 h 207"/>
              <a:gd name="T10" fmla="*/ 9 w 114"/>
              <a:gd name="T11" fmla="*/ 0 h 207"/>
              <a:gd name="T12" fmla="*/ 105 w 114"/>
              <a:gd name="T13" fmla="*/ 0 h 207"/>
              <a:gd name="T14" fmla="*/ 114 w 114"/>
              <a:gd name="T15" fmla="*/ 9 h 207"/>
              <a:gd name="T16" fmla="*/ 114 w 114"/>
              <a:gd name="T17" fmla="*/ 198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4" h="207">
                <a:moveTo>
                  <a:pt x="114" y="198"/>
                </a:moveTo>
                <a:cubicBezTo>
                  <a:pt x="114" y="203"/>
                  <a:pt x="110" y="207"/>
                  <a:pt x="105" y="207"/>
                </a:cubicBezTo>
                <a:cubicBezTo>
                  <a:pt x="9" y="207"/>
                  <a:pt x="9" y="207"/>
                  <a:pt x="9" y="207"/>
                </a:cubicBezTo>
                <a:cubicBezTo>
                  <a:pt x="4" y="207"/>
                  <a:pt x="0" y="203"/>
                  <a:pt x="0" y="198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10" y="0"/>
                  <a:pt x="114" y="4"/>
                  <a:pt x="114" y="9"/>
                </a:cubicBezTo>
                <a:lnTo>
                  <a:pt x="114" y="198"/>
                </a:lnTo>
                <a:close/>
              </a:path>
            </a:pathLst>
          </a:custGeom>
          <a:solidFill>
            <a:srgbClr val="31AB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6" name="Freeform 193"/>
          <p:cNvSpPr>
            <a:spLocks noEditPoints="1"/>
          </p:cNvSpPr>
          <p:nvPr/>
        </p:nvSpPr>
        <p:spPr bwMode="auto">
          <a:xfrm>
            <a:off x="1777683" y="4705667"/>
            <a:ext cx="442913" cy="792163"/>
          </a:xfrm>
          <a:custGeom>
            <a:avLst/>
            <a:gdLst>
              <a:gd name="T0" fmla="*/ 107 w 118"/>
              <a:gd name="T1" fmla="*/ 211 h 211"/>
              <a:gd name="T2" fmla="*/ 11 w 118"/>
              <a:gd name="T3" fmla="*/ 211 h 211"/>
              <a:gd name="T4" fmla="*/ 0 w 118"/>
              <a:gd name="T5" fmla="*/ 200 h 211"/>
              <a:gd name="T6" fmla="*/ 0 w 118"/>
              <a:gd name="T7" fmla="*/ 11 h 211"/>
              <a:gd name="T8" fmla="*/ 11 w 118"/>
              <a:gd name="T9" fmla="*/ 0 h 211"/>
              <a:gd name="T10" fmla="*/ 107 w 118"/>
              <a:gd name="T11" fmla="*/ 0 h 211"/>
              <a:gd name="T12" fmla="*/ 118 w 118"/>
              <a:gd name="T13" fmla="*/ 11 h 211"/>
              <a:gd name="T14" fmla="*/ 118 w 118"/>
              <a:gd name="T15" fmla="*/ 200 h 211"/>
              <a:gd name="T16" fmla="*/ 107 w 118"/>
              <a:gd name="T17" fmla="*/ 211 h 211"/>
              <a:gd name="T18" fmla="*/ 11 w 118"/>
              <a:gd name="T19" fmla="*/ 4 h 211"/>
              <a:gd name="T20" fmla="*/ 4 w 118"/>
              <a:gd name="T21" fmla="*/ 11 h 211"/>
              <a:gd name="T22" fmla="*/ 4 w 118"/>
              <a:gd name="T23" fmla="*/ 200 h 211"/>
              <a:gd name="T24" fmla="*/ 11 w 118"/>
              <a:gd name="T25" fmla="*/ 206 h 211"/>
              <a:gd name="T26" fmla="*/ 107 w 118"/>
              <a:gd name="T27" fmla="*/ 206 h 211"/>
              <a:gd name="T28" fmla="*/ 113 w 118"/>
              <a:gd name="T29" fmla="*/ 200 h 211"/>
              <a:gd name="T30" fmla="*/ 113 w 118"/>
              <a:gd name="T31" fmla="*/ 11 h 211"/>
              <a:gd name="T32" fmla="*/ 107 w 118"/>
              <a:gd name="T33" fmla="*/ 4 h 211"/>
              <a:gd name="T34" fmla="*/ 11 w 118"/>
              <a:gd name="T35" fmla="*/ 4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8" h="211">
                <a:moveTo>
                  <a:pt x="107" y="211"/>
                </a:moveTo>
                <a:cubicBezTo>
                  <a:pt x="11" y="211"/>
                  <a:pt x="11" y="211"/>
                  <a:pt x="11" y="211"/>
                </a:cubicBezTo>
                <a:cubicBezTo>
                  <a:pt x="5" y="211"/>
                  <a:pt x="0" y="206"/>
                  <a:pt x="0" y="20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113" y="0"/>
                  <a:pt x="118" y="5"/>
                  <a:pt x="118" y="11"/>
                </a:cubicBezTo>
                <a:cubicBezTo>
                  <a:pt x="118" y="200"/>
                  <a:pt x="118" y="200"/>
                  <a:pt x="118" y="200"/>
                </a:cubicBezTo>
                <a:cubicBezTo>
                  <a:pt x="118" y="206"/>
                  <a:pt x="113" y="211"/>
                  <a:pt x="107" y="211"/>
                </a:cubicBezTo>
                <a:close/>
                <a:moveTo>
                  <a:pt x="11" y="4"/>
                </a:moveTo>
                <a:cubicBezTo>
                  <a:pt x="7" y="4"/>
                  <a:pt x="4" y="7"/>
                  <a:pt x="4" y="11"/>
                </a:cubicBezTo>
                <a:cubicBezTo>
                  <a:pt x="4" y="200"/>
                  <a:pt x="4" y="200"/>
                  <a:pt x="4" y="200"/>
                </a:cubicBezTo>
                <a:cubicBezTo>
                  <a:pt x="4" y="203"/>
                  <a:pt x="7" y="206"/>
                  <a:pt x="11" y="206"/>
                </a:cubicBezTo>
                <a:cubicBezTo>
                  <a:pt x="107" y="206"/>
                  <a:pt x="107" y="206"/>
                  <a:pt x="107" y="206"/>
                </a:cubicBezTo>
                <a:cubicBezTo>
                  <a:pt x="110" y="206"/>
                  <a:pt x="113" y="203"/>
                  <a:pt x="113" y="200"/>
                </a:cubicBezTo>
                <a:cubicBezTo>
                  <a:pt x="113" y="11"/>
                  <a:pt x="113" y="11"/>
                  <a:pt x="113" y="11"/>
                </a:cubicBezTo>
                <a:cubicBezTo>
                  <a:pt x="113" y="7"/>
                  <a:pt x="110" y="4"/>
                  <a:pt x="107" y="4"/>
                </a:cubicBezTo>
                <a:lnTo>
                  <a:pt x="11" y="4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7" name="Rectangle 194"/>
          <p:cNvSpPr>
            <a:spLocks noChangeArrowheads="1"/>
          </p:cNvSpPr>
          <p:nvPr/>
        </p:nvSpPr>
        <p:spPr bwMode="auto">
          <a:xfrm>
            <a:off x="1818958" y="4799330"/>
            <a:ext cx="355600" cy="5826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8" name="Freeform 195"/>
          <p:cNvSpPr>
            <a:spLocks noEditPoints="1"/>
          </p:cNvSpPr>
          <p:nvPr/>
        </p:nvSpPr>
        <p:spPr bwMode="auto">
          <a:xfrm>
            <a:off x="1811021" y="4788217"/>
            <a:ext cx="376238" cy="604838"/>
          </a:xfrm>
          <a:custGeom>
            <a:avLst/>
            <a:gdLst>
              <a:gd name="T0" fmla="*/ 97 w 100"/>
              <a:gd name="T1" fmla="*/ 161 h 161"/>
              <a:gd name="T2" fmla="*/ 2 w 100"/>
              <a:gd name="T3" fmla="*/ 161 h 161"/>
              <a:gd name="T4" fmla="*/ 0 w 100"/>
              <a:gd name="T5" fmla="*/ 158 h 161"/>
              <a:gd name="T6" fmla="*/ 0 w 100"/>
              <a:gd name="T7" fmla="*/ 3 h 161"/>
              <a:gd name="T8" fmla="*/ 2 w 100"/>
              <a:gd name="T9" fmla="*/ 0 h 161"/>
              <a:gd name="T10" fmla="*/ 97 w 100"/>
              <a:gd name="T11" fmla="*/ 0 h 161"/>
              <a:gd name="T12" fmla="*/ 100 w 100"/>
              <a:gd name="T13" fmla="*/ 3 h 161"/>
              <a:gd name="T14" fmla="*/ 100 w 100"/>
              <a:gd name="T15" fmla="*/ 158 h 161"/>
              <a:gd name="T16" fmla="*/ 97 w 100"/>
              <a:gd name="T17" fmla="*/ 161 h 161"/>
              <a:gd name="T18" fmla="*/ 5 w 100"/>
              <a:gd name="T19" fmla="*/ 156 h 161"/>
              <a:gd name="T20" fmla="*/ 95 w 100"/>
              <a:gd name="T21" fmla="*/ 156 h 161"/>
              <a:gd name="T22" fmla="*/ 95 w 100"/>
              <a:gd name="T23" fmla="*/ 5 h 161"/>
              <a:gd name="T24" fmla="*/ 5 w 100"/>
              <a:gd name="T25" fmla="*/ 5 h 161"/>
              <a:gd name="T26" fmla="*/ 5 w 100"/>
              <a:gd name="T27" fmla="*/ 156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0" h="161">
                <a:moveTo>
                  <a:pt x="97" y="161"/>
                </a:moveTo>
                <a:cubicBezTo>
                  <a:pt x="2" y="161"/>
                  <a:pt x="2" y="161"/>
                  <a:pt x="2" y="161"/>
                </a:cubicBezTo>
                <a:cubicBezTo>
                  <a:pt x="1" y="161"/>
                  <a:pt x="0" y="160"/>
                  <a:pt x="0" y="158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9" y="0"/>
                  <a:pt x="100" y="1"/>
                  <a:pt x="100" y="3"/>
                </a:cubicBezTo>
                <a:cubicBezTo>
                  <a:pt x="100" y="158"/>
                  <a:pt x="100" y="158"/>
                  <a:pt x="100" y="158"/>
                </a:cubicBezTo>
                <a:cubicBezTo>
                  <a:pt x="100" y="160"/>
                  <a:pt x="99" y="161"/>
                  <a:pt x="97" y="161"/>
                </a:cubicBezTo>
                <a:close/>
                <a:moveTo>
                  <a:pt x="5" y="156"/>
                </a:moveTo>
                <a:cubicBezTo>
                  <a:pt x="95" y="156"/>
                  <a:pt x="95" y="156"/>
                  <a:pt x="95" y="156"/>
                </a:cubicBezTo>
                <a:cubicBezTo>
                  <a:pt x="95" y="5"/>
                  <a:pt x="95" y="5"/>
                  <a:pt x="95" y="5"/>
                </a:cubicBezTo>
                <a:cubicBezTo>
                  <a:pt x="5" y="5"/>
                  <a:pt x="5" y="5"/>
                  <a:pt x="5" y="5"/>
                </a:cubicBezTo>
                <a:lnTo>
                  <a:pt x="5" y="156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9" name="Freeform 196"/>
          <p:cNvSpPr>
            <a:spLocks/>
          </p:cNvSpPr>
          <p:nvPr/>
        </p:nvSpPr>
        <p:spPr bwMode="auto">
          <a:xfrm>
            <a:off x="1998346" y="4386580"/>
            <a:ext cx="461963" cy="622300"/>
          </a:xfrm>
          <a:custGeom>
            <a:avLst/>
            <a:gdLst>
              <a:gd name="T0" fmla="*/ 123 w 123"/>
              <a:gd name="T1" fmla="*/ 62 h 166"/>
              <a:gd name="T2" fmla="*/ 92 w 123"/>
              <a:gd name="T3" fmla="*/ 115 h 166"/>
              <a:gd name="T4" fmla="*/ 62 w 123"/>
              <a:gd name="T5" fmla="*/ 124 h 166"/>
              <a:gd name="T6" fmla="*/ 54 w 123"/>
              <a:gd name="T7" fmla="*/ 123 h 166"/>
              <a:gd name="T8" fmla="*/ 10 w 123"/>
              <a:gd name="T9" fmla="*/ 166 h 166"/>
              <a:gd name="T10" fmla="*/ 23 w 123"/>
              <a:gd name="T11" fmla="*/ 110 h 166"/>
              <a:gd name="T12" fmla="*/ 0 w 123"/>
              <a:gd name="T13" fmla="*/ 70 h 166"/>
              <a:gd name="T14" fmla="*/ 0 w 123"/>
              <a:gd name="T15" fmla="*/ 62 h 166"/>
              <a:gd name="T16" fmla="*/ 62 w 123"/>
              <a:gd name="T17" fmla="*/ 0 h 166"/>
              <a:gd name="T18" fmla="*/ 123 w 123"/>
              <a:gd name="T19" fmla="*/ 62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3" h="166">
                <a:moveTo>
                  <a:pt x="123" y="62"/>
                </a:moveTo>
                <a:cubicBezTo>
                  <a:pt x="123" y="85"/>
                  <a:pt x="111" y="105"/>
                  <a:pt x="92" y="115"/>
                </a:cubicBezTo>
                <a:cubicBezTo>
                  <a:pt x="83" y="121"/>
                  <a:pt x="73" y="124"/>
                  <a:pt x="62" y="124"/>
                </a:cubicBezTo>
                <a:cubicBezTo>
                  <a:pt x="59" y="124"/>
                  <a:pt x="56" y="123"/>
                  <a:pt x="54" y="123"/>
                </a:cubicBezTo>
                <a:cubicBezTo>
                  <a:pt x="10" y="166"/>
                  <a:pt x="10" y="166"/>
                  <a:pt x="10" y="166"/>
                </a:cubicBezTo>
                <a:cubicBezTo>
                  <a:pt x="23" y="110"/>
                  <a:pt x="23" y="110"/>
                  <a:pt x="23" y="110"/>
                </a:cubicBezTo>
                <a:cubicBezTo>
                  <a:pt x="11" y="100"/>
                  <a:pt x="2" y="86"/>
                  <a:pt x="0" y="70"/>
                </a:cubicBezTo>
                <a:cubicBezTo>
                  <a:pt x="0" y="67"/>
                  <a:pt x="0" y="65"/>
                  <a:pt x="0" y="62"/>
                </a:cubicBezTo>
                <a:cubicBezTo>
                  <a:pt x="0" y="28"/>
                  <a:pt x="27" y="0"/>
                  <a:pt x="62" y="0"/>
                </a:cubicBezTo>
                <a:cubicBezTo>
                  <a:pt x="96" y="0"/>
                  <a:pt x="123" y="28"/>
                  <a:pt x="123" y="6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0" name="Freeform 197"/>
          <p:cNvSpPr>
            <a:spLocks noEditPoints="1"/>
          </p:cNvSpPr>
          <p:nvPr/>
        </p:nvSpPr>
        <p:spPr bwMode="auto">
          <a:xfrm>
            <a:off x="1987233" y="4378642"/>
            <a:ext cx="484188" cy="638175"/>
          </a:xfrm>
          <a:custGeom>
            <a:avLst/>
            <a:gdLst>
              <a:gd name="T0" fmla="*/ 13 w 129"/>
              <a:gd name="T1" fmla="*/ 170 h 170"/>
              <a:gd name="T2" fmla="*/ 12 w 129"/>
              <a:gd name="T3" fmla="*/ 170 h 170"/>
              <a:gd name="T4" fmla="*/ 10 w 129"/>
              <a:gd name="T5" fmla="*/ 167 h 170"/>
              <a:gd name="T6" fmla="*/ 23 w 129"/>
              <a:gd name="T7" fmla="*/ 113 h 170"/>
              <a:gd name="T8" fmla="*/ 1 w 129"/>
              <a:gd name="T9" fmla="*/ 72 h 170"/>
              <a:gd name="T10" fmla="*/ 0 w 129"/>
              <a:gd name="T11" fmla="*/ 64 h 170"/>
              <a:gd name="T12" fmla="*/ 65 w 129"/>
              <a:gd name="T13" fmla="*/ 0 h 170"/>
              <a:gd name="T14" fmla="*/ 129 w 129"/>
              <a:gd name="T15" fmla="*/ 64 h 170"/>
              <a:gd name="T16" fmla="*/ 97 w 129"/>
              <a:gd name="T17" fmla="*/ 120 h 170"/>
              <a:gd name="T18" fmla="*/ 57 w 129"/>
              <a:gd name="T19" fmla="*/ 128 h 170"/>
              <a:gd name="T20" fmla="*/ 15 w 129"/>
              <a:gd name="T21" fmla="*/ 169 h 170"/>
              <a:gd name="T22" fmla="*/ 13 w 129"/>
              <a:gd name="T23" fmla="*/ 170 h 170"/>
              <a:gd name="T24" fmla="*/ 65 w 129"/>
              <a:gd name="T25" fmla="*/ 5 h 170"/>
              <a:gd name="T26" fmla="*/ 5 w 129"/>
              <a:gd name="T27" fmla="*/ 64 h 170"/>
              <a:gd name="T28" fmla="*/ 6 w 129"/>
              <a:gd name="T29" fmla="*/ 72 h 170"/>
              <a:gd name="T30" fmla="*/ 27 w 129"/>
              <a:gd name="T31" fmla="*/ 110 h 170"/>
              <a:gd name="T32" fmla="*/ 28 w 129"/>
              <a:gd name="T33" fmla="*/ 113 h 170"/>
              <a:gd name="T34" fmla="*/ 17 w 129"/>
              <a:gd name="T35" fmla="*/ 160 h 170"/>
              <a:gd name="T36" fmla="*/ 55 w 129"/>
              <a:gd name="T37" fmla="*/ 123 h 170"/>
              <a:gd name="T38" fmla="*/ 57 w 129"/>
              <a:gd name="T39" fmla="*/ 123 h 170"/>
              <a:gd name="T40" fmla="*/ 94 w 129"/>
              <a:gd name="T41" fmla="*/ 115 h 170"/>
              <a:gd name="T42" fmla="*/ 124 w 129"/>
              <a:gd name="T43" fmla="*/ 64 h 170"/>
              <a:gd name="T44" fmla="*/ 65 w 129"/>
              <a:gd name="T45" fmla="*/ 5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9" h="170">
                <a:moveTo>
                  <a:pt x="13" y="170"/>
                </a:moveTo>
                <a:cubicBezTo>
                  <a:pt x="12" y="170"/>
                  <a:pt x="12" y="170"/>
                  <a:pt x="12" y="170"/>
                </a:cubicBezTo>
                <a:cubicBezTo>
                  <a:pt x="11" y="169"/>
                  <a:pt x="10" y="168"/>
                  <a:pt x="10" y="167"/>
                </a:cubicBezTo>
                <a:cubicBezTo>
                  <a:pt x="23" y="113"/>
                  <a:pt x="23" y="113"/>
                  <a:pt x="23" y="113"/>
                </a:cubicBezTo>
                <a:cubicBezTo>
                  <a:pt x="11" y="103"/>
                  <a:pt x="3" y="88"/>
                  <a:pt x="1" y="72"/>
                </a:cubicBezTo>
                <a:cubicBezTo>
                  <a:pt x="1" y="70"/>
                  <a:pt x="0" y="67"/>
                  <a:pt x="0" y="64"/>
                </a:cubicBezTo>
                <a:cubicBezTo>
                  <a:pt x="0" y="28"/>
                  <a:pt x="29" y="0"/>
                  <a:pt x="65" y="0"/>
                </a:cubicBezTo>
                <a:cubicBezTo>
                  <a:pt x="100" y="0"/>
                  <a:pt x="129" y="28"/>
                  <a:pt x="129" y="64"/>
                </a:cubicBezTo>
                <a:cubicBezTo>
                  <a:pt x="129" y="87"/>
                  <a:pt x="116" y="108"/>
                  <a:pt x="97" y="120"/>
                </a:cubicBezTo>
                <a:cubicBezTo>
                  <a:pt x="85" y="126"/>
                  <a:pt x="71" y="129"/>
                  <a:pt x="57" y="128"/>
                </a:cubicBezTo>
                <a:cubicBezTo>
                  <a:pt x="15" y="169"/>
                  <a:pt x="15" y="169"/>
                  <a:pt x="15" y="169"/>
                </a:cubicBezTo>
                <a:cubicBezTo>
                  <a:pt x="14" y="170"/>
                  <a:pt x="13" y="170"/>
                  <a:pt x="13" y="170"/>
                </a:cubicBezTo>
                <a:close/>
                <a:moveTo>
                  <a:pt x="65" y="5"/>
                </a:moveTo>
                <a:cubicBezTo>
                  <a:pt x="32" y="5"/>
                  <a:pt x="5" y="31"/>
                  <a:pt x="5" y="64"/>
                </a:cubicBezTo>
                <a:cubicBezTo>
                  <a:pt x="5" y="67"/>
                  <a:pt x="5" y="69"/>
                  <a:pt x="6" y="72"/>
                </a:cubicBezTo>
                <a:cubicBezTo>
                  <a:pt x="8" y="87"/>
                  <a:pt x="15" y="101"/>
                  <a:pt x="27" y="110"/>
                </a:cubicBezTo>
                <a:cubicBezTo>
                  <a:pt x="28" y="111"/>
                  <a:pt x="28" y="112"/>
                  <a:pt x="28" y="113"/>
                </a:cubicBezTo>
                <a:cubicBezTo>
                  <a:pt x="17" y="160"/>
                  <a:pt x="17" y="160"/>
                  <a:pt x="17" y="160"/>
                </a:cubicBezTo>
                <a:cubicBezTo>
                  <a:pt x="55" y="123"/>
                  <a:pt x="55" y="123"/>
                  <a:pt x="55" y="123"/>
                </a:cubicBezTo>
                <a:cubicBezTo>
                  <a:pt x="55" y="123"/>
                  <a:pt x="56" y="123"/>
                  <a:pt x="57" y="123"/>
                </a:cubicBezTo>
                <a:cubicBezTo>
                  <a:pt x="70" y="124"/>
                  <a:pt x="83" y="122"/>
                  <a:pt x="94" y="115"/>
                </a:cubicBezTo>
                <a:cubicBezTo>
                  <a:pt x="113" y="105"/>
                  <a:pt x="124" y="85"/>
                  <a:pt x="124" y="64"/>
                </a:cubicBezTo>
                <a:cubicBezTo>
                  <a:pt x="124" y="31"/>
                  <a:pt x="97" y="5"/>
                  <a:pt x="65" y="5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1" name="Freeform 198"/>
          <p:cNvSpPr>
            <a:spLocks/>
          </p:cNvSpPr>
          <p:nvPr/>
        </p:nvSpPr>
        <p:spPr bwMode="auto">
          <a:xfrm>
            <a:off x="2058671" y="4570730"/>
            <a:ext cx="123825" cy="146050"/>
          </a:xfrm>
          <a:custGeom>
            <a:avLst/>
            <a:gdLst>
              <a:gd name="T0" fmla="*/ 33 w 33"/>
              <a:gd name="T1" fmla="*/ 9 h 39"/>
              <a:gd name="T2" fmla="*/ 26 w 33"/>
              <a:gd name="T3" fmla="*/ 28 h 39"/>
              <a:gd name="T4" fmla="*/ 9 w 33"/>
              <a:gd name="T5" fmla="*/ 36 h 39"/>
              <a:gd name="T6" fmla="*/ 2 w 33"/>
              <a:gd name="T7" fmla="*/ 29 h 39"/>
              <a:gd name="T8" fmla="*/ 1 w 33"/>
              <a:gd name="T9" fmla="*/ 19 h 39"/>
              <a:gd name="T10" fmla="*/ 8 w 33"/>
              <a:gd name="T11" fmla="*/ 0 h 39"/>
              <a:gd name="T12" fmla="*/ 33 w 33"/>
              <a:gd name="T13" fmla="*/ 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" h="39">
                <a:moveTo>
                  <a:pt x="33" y="9"/>
                </a:moveTo>
                <a:cubicBezTo>
                  <a:pt x="26" y="28"/>
                  <a:pt x="26" y="28"/>
                  <a:pt x="26" y="28"/>
                </a:cubicBezTo>
                <a:cubicBezTo>
                  <a:pt x="24" y="35"/>
                  <a:pt x="16" y="39"/>
                  <a:pt x="9" y="36"/>
                </a:cubicBezTo>
                <a:cubicBezTo>
                  <a:pt x="6" y="35"/>
                  <a:pt x="3" y="32"/>
                  <a:pt x="2" y="29"/>
                </a:cubicBezTo>
                <a:cubicBezTo>
                  <a:pt x="1" y="26"/>
                  <a:pt x="0" y="23"/>
                  <a:pt x="1" y="19"/>
                </a:cubicBezTo>
                <a:cubicBezTo>
                  <a:pt x="8" y="0"/>
                  <a:pt x="8" y="0"/>
                  <a:pt x="8" y="0"/>
                </a:cubicBezTo>
                <a:lnTo>
                  <a:pt x="33" y="9"/>
                </a:lnTo>
                <a:close/>
              </a:path>
            </a:pathLst>
          </a:custGeom>
          <a:solidFill>
            <a:srgbClr val="F880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2" name="Freeform 199"/>
          <p:cNvSpPr>
            <a:spLocks noEditPoints="1"/>
          </p:cNvSpPr>
          <p:nvPr/>
        </p:nvSpPr>
        <p:spPr bwMode="auto">
          <a:xfrm>
            <a:off x="2050733" y="4558030"/>
            <a:ext cx="142875" cy="158750"/>
          </a:xfrm>
          <a:custGeom>
            <a:avLst/>
            <a:gdLst>
              <a:gd name="T0" fmla="*/ 16 w 38"/>
              <a:gd name="T1" fmla="*/ 42 h 42"/>
              <a:gd name="T2" fmla="*/ 11 w 38"/>
              <a:gd name="T3" fmla="*/ 41 h 42"/>
              <a:gd name="T4" fmla="*/ 2 w 38"/>
              <a:gd name="T5" fmla="*/ 34 h 42"/>
              <a:gd name="T6" fmla="*/ 1 w 38"/>
              <a:gd name="T7" fmla="*/ 22 h 42"/>
              <a:gd name="T8" fmla="*/ 8 w 38"/>
              <a:gd name="T9" fmla="*/ 2 h 42"/>
              <a:gd name="T10" fmla="*/ 11 w 38"/>
              <a:gd name="T11" fmla="*/ 0 h 42"/>
              <a:gd name="T12" fmla="*/ 36 w 38"/>
              <a:gd name="T13" fmla="*/ 9 h 42"/>
              <a:gd name="T14" fmla="*/ 37 w 38"/>
              <a:gd name="T15" fmla="*/ 12 h 42"/>
              <a:gd name="T16" fmla="*/ 30 w 38"/>
              <a:gd name="T17" fmla="*/ 32 h 42"/>
              <a:gd name="T18" fmla="*/ 16 w 38"/>
              <a:gd name="T19" fmla="*/ 42 h 42"/>
              <a:gd name="T20" fmla="*/ 12 w 38"/>
              <a:gd name="T21" fmla="*/ 6 h 42"/>
              <a:gd name="T22" fmla="*/ 6 w 38"/>
              <a:gd name="T23" fmla="*/ 23 h 42"/>
              <a:gd name="T24" fmla="*/ 6 w 38"/>
              <a:gd name="T25" fmla="*/ 31 h 42"/>
              <a:gd name="T26" fmla="*/ 12 w 38"/>
              <a:gd name="T27" fmla="*/ 37 h 42"/>
              <a:gd name="T28" fmla="*/ 16 w 38"/>
              <a:gd name="T29" fmla="*/ 37 h 42"/>
              <a:gd name="T30" fmla="*/ 26 w 38"/>
              <a:gd name="T31" fmla="*/ 30 h 42"/>
              <a:gd name="T32" fmla="*/ 32 w 38"/>
              <a:gd name="T33" fmla="*/ 13 h 42"/>
              <a:gd name="T34" fmla="*/ 12 w 38"/>
              <a:gd name="T35" fmla="*/ 6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" h="42">
                <a:moveTo>
                  <a:pt x="16" y="42"/>
                </a:moveTo>
                <a:cubicBezTo>
                  <a:pt x="14" y="42"/>
                  <a:pt x="12" y="42"/>
                  <a:pt x="11" y="41"/>
                </a:cubicBezTo>
                <a:cubicBezTo>
                  <a:pt x="7" y="40"/>
                  <a:pt x="4" y="37"/>
                  <a:pt x="2" y="34"/>
                </a:cubicBezTo>
                <a:cubicBezTo>
                  <a:pt x="0" y="30"/>
                  <a:pt x="0" y="25"/>
                  <a:pt x="1" y="22"/>
                </a:cubicBezTo>
                <a:cubicBezTo>
                  <a:pt x="8" y="2"/>
                  <a:pt x="8" y="2"/>
                  <a:pt x="8" y="2"/>
                </a:cubicBezTo>
                <a:cubicBezTo>
                  <a:pt x="9" y="1"/>
                  <a:pt x="10" y="0"/>
                  <a:pt x="11" y="0"/>
                </a:cubicBezTo>
                <a:cubicBezTo>
                  <a:pt x="36" y="9"/>
                  <a:pt x="36" y="9"/>
                  <a:pt x="36" y="9"/>
                </a:cubicBezTo>
                <a:cubicBezTo>
                  <a:pt x="37" y="10"/>
                  <a:pt x="38" y="11"/>
                  <a:pt x="37" y="12"/>
                </a:cubicBezTo>
                <a:cubicBezTo>
                  <a:pt x="30" y="32"/>
                  <a:pt x="30" y="32"/>
                  <a:pt x="30" y="32"/>
                </a:cubicBezTo>
                <a:cubicBezTo>
                  <a:pt x="28" y="38"/>
                  <a:pt x="22" y="42"/>
                  <a:pt x="16" y="42"/>
                </a:cubicBezTo>
                <a:close/>
                <a:moveTo>
                  <a:pt x="12" y="6"/>
                </a:moveTo>
                <a:cubicBezTo>
                  <a:pt x="6" y="23"/>
                  <a:pt x="6" y="23"/>
                  <a:pt x="6" y="23"/>
                </a:cubicBezTo>
                <a:cubicBezTo>
                  <a:pt x="5" y="26"/>
                  <a:pt x="5" y="29"/>
                  <a:pt x="6" y="31"/>
                </a:cubicBezTo>
                <a:cubicBezTo>
                  <a:pt x="7" y="34"/>
                  <a:pt x="10" y="36"/>
                  <a:pt x="12" y="37"/>
                </a:cubicBezTo>
                <a:cubicBezTo>
                  <a:pt x="13" y="37"/>
                  <a:pt x="15" y="37"/>
                  <a:pt x="16" y="37"/>
                </a:cubicBezTo>
                <a:cubicBezTo>
                  <a:pt x="20" y="37"/>
                  <a:pt x="24" y="35"/>
                  <a:pt x="26" y="30"/>
                </a:cubicBezTo>
                <a:cubicBezTo>
                  <a:pt x="32" y="13"/>
                  <a:pt x="32" y="13"/>
                  <a:pt x="32" y="13"/>
                </a:cubicBezTo>
                <a:lnTo>
                  <a:pt x="12" y="6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3" name="Freeform 200"/>
          <p:cNvSpPr>
            <a:spLocks/>
          </p:cNvSpPr>
          <p:nvPr/>
        </p:nvSpPr>
        <p:spPr bwMode="auto">
          <a:xfrm>
            <a:off x="2088833" y="4458017"/>
            <a:ext cx="123825" cy="146050"/>
          </a:xfrm>
          <a:custGeom>
            <a:avLst/>
            <a:gdLst>
              <a:gd name="T0" fmla="*/ 32 w 33"/>
              <a:gd name="T1" fmla="*/ 19 h 39"/>
              <a:gd name="T2" fmla="*/ 25 w 33"/>
              <a:gd name="T3" fmla="*/ 39 h 39"/>
              <a:gd name="T4" fmla="*/ 0 w 33"/>
              <a:gd name="T5" fmla="*/ 30 h 39"/>
              <a:gd name="T6" fmla="*/ 7 w 33"/>
              <a:gd name="T7" fmla="*/ 10 h 39"/>
              <a:gd name="T8" fmla="*/ 24 w 33"/>
              <a:gd name="T9" fmla="*/ 2 h 39"/>
              <a:gd name="T10" fmla="*/ 32 w 33"/>
              <a:gd name="T11" fmla="*/ 9 h 39"/>
              <a:gd name="T12" fmla="*/ 32 w 33"/>
              <a:gd name="T13" fmla="*/ 1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" h="39">
                <a:moveTo>
                  <a:pt x="32" y="19"/>
                </a:moveTo>
                <a:cubicBezTo>
                  <a:pt x="25" y="39"/>
                  <a:pt x="25" y="39"/>
                  <a:pt x="25" y="39"/>
                </a:cubicBezTo>
                <a:cubicBezTo>
                  <a:pt x="0" y="30"/>
                  <a:pt x="0" y="30"/>
                  <a:pt x="0" y="30"/>
                </a:cubicBezTo>
                <a:cubicBezTo>
                  <a:pt x="7" y="10"/>
                  <a:pt x="7" y="10"/>
                  <a:pt x="7" y="10"/>
                </a:cubicBezTo>
                <a:cubicBezTo>
                  <a:pt x="10" y="3"/>
                  <a:pt x="17" y="0"/>
                  <a:pt x="24" y="2"/>
                </a:cubicBezTo>
                <a:cubicBezTo>
                  <a:pt x="28" y="3"/>
                  <a:pt x="30" y="6"/>
                  <a:pt x="32" y="9"/>
                </a:cubicBezTo>
                <a:cubicBezTo>
                  <a:pt x="33" y="12"/>
                  <a:pt x="33" y="15"/>
                  <a:pt x="32" y="1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4" name="Freeform 201"/>
          <p:cNvSpPr>
            <a:spLocks noEditPoints="1"/>
          </p:cNvSpPr>
          <p:nvPr/>
        </p:nvSpPr>
        <p:spPr bwMode="auto">
          <a:xfrm>
            <a:off x="2080896" y="4453255"/>
            <a:ext cx="142875" cy="158750"/>
          </a:xfrm>
          <a:custGeom>
            <a:avLst/>
            <a:gdLst>
              <a:gd name="T0" fmla="*/ 27 w 38"/>
              <a:gd name="T1" fmla="*/ 42 h 42"/>
              <a:gd name="T2" fmla="*/ 26 w 38"/>
              <a:gd name="T3" fmla="*/ 42 h 42"/>
              <a:gd name="T4" fmla="*/ 2 w 38"/>
              <a:gd name="T5" fmla="*/ 33 h 42"/>
              <a:gd name="T6" fmla="*/ 0 w 38"/>
              <a:gd name="T7" fmla="*/ 30 h 42"/>
              <a:gd name="T8" fmla="*/ 7 w 38"/>
              <a:gd name="T9" fmla="*/ 10 h 42"/>
              <a:gd name="T10" fmla="*/ 22 w 38"/>
              <a:gd name="T11" fmla="*/ 0 h 42"/>
              <a:gd name="T12" fmla="*/ 27 w 38"/>
              <a:gd name="T13" fmla="*/ 1 h 42"/>
              <a:gd name="T14" fmla="*/ 36 w 38"/>
              <a:gd name="T15" fmla="*/ 9 h 42"/>
              <a:gd name="T16" fmla="*/ 36 w 38"/>
              <a:gd name="T17" fmla="*/ 21 h 42"/>
              <a:gd name="T18" fmla="*/ 29 w 38"/>
              <a:gd name="T19" fmla="*/ 40 h 42"/>
              <a:gd name="T20" fmla="*/ 27 w 38"/>
              <a:gd name="T21" fmla="*/ 42 h 42"/>
              <a:gd name="T22" fmla="*/ 6 w 38"/>
              <a:gd name="T23" fmla="*/ 29 h 42"/>
              <a:gd name="T24" fmla="*/ 26 w 38"/>
              <a:gd name="T25" fmla="*/ 36 h 42"/>
              <a:gd name="T26" fmla="*/ 32 w 38"/>
              <a:gd name="T27" fmla="*/ 19 h 42"/>
              <a:gd name="T28" fmla="*/ 31 w 38"/>
              <a:gd name="T29" fmla="*/ 11 h 42"/>
              <a:gd name="T30" fmla="*/ 25 w 38"/>
              <a:gd name="T31" fmla="*/ 5 h 42"/>
              <a:gd name="T32" fmla="*/ 22 w 38"/>
              <a:gd name="T33" fmla="*/ 5 h 42"/>
              <a:gd name="T34" fmla="*/ 12 w 38"/>
              <a:gd name="T35" fmla="*/ 12 h 42"/>
              <a:gd name="T36" fmla="*/ 6 w 38"/>
              <a:gd name="T37" fmla="*/ 29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8" h="42">
                <a:moveTo>
                  <a:pt x="27" y="42"/>
                </a:moveTo>
                <a:cubicBezTo>
                  <a:pt x="26" y="42"/>
                  <a:pt x="26" y="42"/>
                  <a:pt x="26" y="42"/>
                </a:cubicBezTo>
                <a:cubicBezTo>
                  <a:pt x="2" y="33"/>
                  <a:pt x="2" y="33"/>
                  <a:pt x="2" y="33"/>
                </a:cubicBezTo>
                <a:cubicBezTo>
                  <a:pt x="0" y="33"/>
                  <a:pt x="0" y="31"/>
                  <a:pt x="0" y="30"/>
                </a:cubicBezTo>
                <a:cubicBezTo>
                  <a:pt x="7" y="10"/>
                  <a:pt x="7" y="10"/>
                  <a:pt x="7" y="10"/>
                </a:cubicBezTo>
                <a:cubicBezTo>
                  <a:pt x="9" y="4"/>
                  <a:pt x="15" y="0"/>
                  <a:pt x="22" y="0"/>
                </a:cubicBezTo>
                <a:cubicBezTo>
                  <a:pt x="24" y="0"/>
                  <a:pt x="25" y="0"/>
                  <a:pt x="27" y="1"/>
                </a:cubicBezTo>
                <a:cubicBezTo>
                  <a:pt x="31" y="2"/>
                  <a:pt x="34" y="5"/>
                  <a:pt x="36" y="9"/>
                </a:cubicBezTo>
                <a:cubicBezTo>
                  <a:pt x="38" y="13"/>
                  <a:pt x="38" y="17"/>
                  <a:pt x="36" y="21"/>
                </a:cubicBezTo>
                <a:cubicBezTo>
                  <a:pt x="29" y="40"/>
                  <a:pt x="29" y="40"/>
                  <a:pt x="29" y="40"/>
                </a:cubicBezTo>
                <a:cubicBezTo>
                  <a:pt x="29" y="41"/>
                  <a:pt x="28" y="42"/>
                  <a:pt x="27" y="42"/>
                </a:cubicBezTo>
                <a:close/>
                <a:moveTo>
                  <a:pt x="6" y="29"/>
                </a:moveTo>
                <a:cubicBezTo>
                  <a:pt x="26" y="36"/>
                  <a:pt x="26" y="36"/>
                  <a:pt x="26" y="36"/>
                </a:cubicBezTo>
                <a:cubicBezTo>
                  <a:pt x="32" y="19"/>
                  <a:pt x="32" y="19"/>
                  <a:pt x="32" y="19"/>
                </a:cubicBezTo>
                <a:cubicBezTo>
                  <a:pt x="33" y="16"/>
                  <a:pt x="33" y="13"/>
                  <a:pt x="31" y="11"/>
                </a:cubicBezTo>
                <a:cubicBezTo>
                  <a:pt x="30" y="8"/>
                  <a:pt x="28" y="6"/>
                  <a:pt x="25" y="5"/>
                </a:cubicBezTo>
                <a:cubicBezTo>
                  <a:pt x="24" y="5"/>
                  <a:pt x="23" y="5"/>
                  <a:pt x="22" y="5"/>
                </a:cubicBezTo>
                <a:cubicBezTo>
                  <a:pt x="17" y="5"/>
                  <a:pt x="13" y="8"/>
                  <a:pt x="12" y="12"/>
                </a:cubicBezTo>
                <a:lnTo>
                  <a:pt x="6" y="29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5" name="Freeform 202"/>
          <p:cNvSpPr>
            <a:spLocks/>
          </p:cNvSpPr>
          <p:nvPr/>
        </p:nvSpPr>
        <p:spPr bwMode="auto">
          <a:xfrm>
            <a:off x="2220596" y="4505642"/>
            <a:ext cx="184150" cy="192088"/>
          </a:xfrm>
          <a:custGeom>
            <a:avLst/>
            <a:gdLst>
              <a:gd name="T0" fmla="*/ 45 w 49"/>
              <a:gd name="T1" fmla="*/ 36 h 51"/>
              <a:gd name="T2" fmla="*/ 43 w 49"/>
              <a:gd name="T3" fmla="*/ 39 h 51"/>
              <a:gd name="T4" fmla="*/ 15 w 49"/>
              <a:gd name="T5" fmla="*/ 46 h 51"/>
              <a:gd name="T6" fmla="*/ 3 w 49"/>
              <a:gd name="T7" fmla="*/ 20 h 51"/>
              <a:gd name="T8" fmla="*/ 4 w 49"/>
              <a:gd name="T9" fmla="*/ 16 h 51"/>
              <a:gd name="T10" fmla="*/ 7 w 49"/>
              <a:gd name="T11" fmla="*/ 12 h 51"/>
              <a:gd name="T12" fmla="*/ 35 w 49"/>
              <a:gd name="T13" fmla="*/ 5 h 51"/>
              <a:gd name="T14" fmla="*/ 47 w 49"/>
              <a:gd name="T15" fmla="*/ 31 h 51"/>
              <a:gd name="T16" fmla="*/ 45 w 49"/>
              <a:gd name="T17" fmla="*/ 36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51">
                <a:moveTo>
                  <a:pt x="45" y="36"/>
                </a:moveTo>
                <a:cubicBezTo>
                  <a:pt x="44" y="37"/>
                  <a:pt x="44" y="38"/>
                  <a:pt x="43" y="39"/>
                </a:cubicBezTo>
                <a:cubicBezTo>
                  <a:pt x="36" y="48"/>
                  <a:pt x="24" y="51"/>
                  <a:pt x="15" y="46"/>
                </a:cubicBezTo>
                <a:cubicBezTo>
                  <a:pt x="5" y="41"/>
                  <a:pt x="0" y="30"/>
                  <a:pt x="3" y="20"/>
                </a:cubicBezTo>
                <a:cubicBezTo>
                  <a:pt x="3" y="18"/>
                  <a:pt x="3" y="17"/>
                  <a:pt x="4" y="16"/>
                </a:cubicBezTo>
                <a:cubicBezTo>
                  <a:pt x="5" y="14"/>
                  <a:pt x="6" y="13"/>
                  <a:pt x="7" y="12"/>
                </a:cubicBezTo>
                <a:cubicBezTo>
                  <a:pt x="13" y="3"/>
                  <a:pt x="25" y="0"/>
                  <a:pt x="35" y="5"/>
                </a:cubicBezTo>
                <a:cubicBezTo>
                  <a:pt x="45" y="10"/>
                  <a:pt x="49" y="21"/>
                  <a:pt x="47" y="31"/>
                </a:cubicBezTo>
                <a:cubicBezTo>
                  <a:pt x="46" y="33"/>
                  <a:pt x="46" y="34"/>
                  <a:pt x="45" y="36"/>
                </a:cubicBezTo>
                <a:close/>
              </a:path>
            </a:pathLst>
          </a:custGeom>
          <a:solidFill>
            <a:srgbClr val="F9A6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6" name="Freeform 203"/>
          <p:cNvSpPr>
            <a:spLocks noEditPoints="1"/>
          </p:cNvSpPr>
          <p:nvPr/>
        </p:nvSpPr>
        <p:spPr bwMode="auto">
          <a:xfrm>
            <a:off x="2209483" y="4505642"/>
            <a:ext cx="206375" cy="192088"/>
          </a:xfrm>
          <a:custGeom>
            <a:avLst/>
            <a:gdLst>
              <a:gd name="T0" fmla="*/ 28 w 55"/>
              <a:gd name="T1" fmla="*/ 51 h 51"/>
              <a:gd name="T2" fmla="*/ 16 w 55"/>
              <a:gd name="T3" fmla="*/ 48 h 51"/>
              <a:gd name="T4" fmla="*/ 3 w 55"/>
              <a:gd name="T5" fmla="*/ 19 h 51"/>
              <a:gd name="T6" fmla="*/ 5 w 55"/>
              <a:gd name="T7" fmla="*/ 14 h 51"/>
              <a:gd name="T8" fmla="*/ 8 w 55"/>
              <a:gd name="T9" fmla="*/ 10 h 51"/>
              <a:gd name="T10" fmla="*/ 28 w 55"/>
              <a:gd name="T11" fmla="*/ 0 h 51"/>
              <a:gd name="T12" fmla="*/ 39 w 55"/>
              <a:gd name="T13" fmla="*/ 3 h 51"/>
              <a:gd name="T14" fmla="*/ 52 w 55"/>
              <a:gd name="T15" fmla="*/ 32 h 51"/>
              <a:gd name="T16" fmla="*/ 50 w 55"/>
              <a:gd name="T17" fmla="*/ 37 h 51"/>
              <a:gd name="T18" fmla="*/ 48 w 55"/>
              <a:gd name="T19" fmla="*/ 41 h 51"/>
              <a:gd name="T20" fmla="*/ 28 w 55"/>
              <a:gd name="T21" fmla="*/ 51 h 51"/>
              <a:gd name="T22" fmla="*/ 28 w 55"/>
              <a:gd name="T23" fmla="*/ 5 h 51"/>
              <a:gd name="T24" fmla="*/ 11 w 55"/>
              <a:gd name="T25" fmla="*/ 13 h 51"/>
              <a:gd name="T26" fmla="*/ 9 w 55"/>
              <a:gd name="T27" fmla="*/ 17 h 51"/>
              <a:gd name="T28" fmla="*/ 8 w 55"/>
              <a:gd name="T29" fmla="*/ 20 h 51"/>
              <a:gd name="T30" fmla="*/ 19 w 55"/>
              <a:gd name="T31" fmla="*/ 44 h 51"/>
              <a:gd name="T32" fmla="*/ 28 w 55"/>
              <a:gd name="T33" fmla="*/ 46 h 51"/>
              <a:gd name="T34" fmla="*/ 44 w 55"/>
              <a:gd name="T35" fmla="*/ 38 h 51"/>
              <a:gd name="T36" fmla="*/ 46 w 55"/>
              <a:gd name="T37" fmla="*/ 35 h 51"/>
              <a:gd name="T38" fmla="*/ 47 w 55"/>
              <a:gd name="T39" fmla="*/ 31 h 51"/>
              <a:gd name="T40" fmla="*/ 37 w 55"/>
              <a:gd name="T41" fmla="*/ 7 h 51"/>
              <a:gd name="T42" fmla="*/ 28 w 55"/>
              <a:gd name="T43" fmla="*/ 5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5" h="51">
                <a:moveTo>
                  <a:pt x="28" y="51"/>
                </a:moveTo>
                <a:cubicBezTo>
                  <a:pt x="24" y="51"/>
                  <a:pt x="20" y="50"/>
                  <a:pt x="16" y="48"/>
                </a:cubicBezTo>
                <a:cubicBezTo>
                  <a:pt x="6" y="43"/>
                  <a:pt x="0" y="31"/>
                  <a:pt x="3" y="19"/>
                </a:cubicBezTo>
                <a:cubicBezTo>
                  <a:pt x="4" y="17"/>
                  <a:pt x="4" y="16"/>
                  <a:pt x="5" y="14"/>
                </a:cubicBezTo>
                <a:cubicBezTo>
                  <a:pt x="6" y="13"/>
                  <a:pt x="7" y="11"/>
                  <a:pt x="8" y="10"/>
                </a:cubicBezTo>
                <a:cubicBezTo>
                  <a:pt x="12" y="4"/>
                  <a:pt x="20" y="0"/>
                  <a:pt x="28" y="0"/>
                </a:cubicBezTo>
                <a:cubicBezTo>
                  <a:pt x="31" y="0"/>
                  <a:pt x="35" y="1"/>
                  <a:pt x="39" y="3"/>
                </a:cubicBezTo>
                <a:cubicBezTo>
                  <a:pt x="49" y="8"/>
                  <a:pt x="55" y="20"/>
                  <a:pt x="52" y="32"/>
                </a:cubicBezTo>
                <a:cubicBezTo>
                  <a:pt x="52" y="34"/>
                  <a:pt x="51" y="35"/>
                  <a:pt x="50" y="37"/>
                </a:cubicBezTo>
                <a:cubicBezTo>
                  <a:pt x="50" y="38"/>
                  <a:pt x="49" y="40"/>
                  <a:pt x="48" y="41"/>
                </a:cubicBezTo>
                <a:cubicBezTo>
                  <a:pt x="43" y="47"/>
                  <a:pt x="35" y="51"/>
                  <a:pt x="28" y="51"/>
                </a:cubicBezTo>
                <a:close/>
                <a:moveTo>
                  <a:pt x="28" y="5"/>
                </a:moveTo>
                <a:cubicBezTo>
                  <a:pt x="21" y="5"/>
                  <a:pt x="15" y="8"/>
                  <a:pt x="11" y="13"/>
                </a:cubicBezTo>
                <a:cubicBezTo>
                  <a:pt x="11" y="14"/>
                  <a:pt x="10" y="15"/>
                  <a:pt x="9" y="17"/>
                </a:cubicBezTo>
                <a:cubicBezTo>
                  <a:pt x="9" y="18"/>
                  <a:pt x="8" y="19"/>
                  <a:pt x="8" y="20"/>
                </a:cubicBezTo>
                <a:cubicBezTo>
                  <a:pt x="5" y="30"/>
                  <a:pt x="10" y="40"/>
                  <a:pt x="19" y="44"/>
                </a:cubicBezTo>
                <a:cubicBezTo>
                  <a:pt x="21" y="45"/>
                  <a:pt x="24" y="46"/>
                  <a:pt x="28" y="46"/>
                </a:cubicBezTo>
                <a:cubicBezTo>
                  <a:pt x="34" y="46"/>
                  <a:pt x="40" y="43"/>
                  <a:pt x="44" y="38"/>
                </a:cubicBezTo>
                <a:cubicBezTo>
                  <a:pt x="45" y="37"/>
                  <a:pt x="45" y="36"/>
                  <a:pt x="46" y="35"/>
                </a:cubicBezTo>
                <a:cubicBezTo>
                  <a:pt x="47" y="33"/>
                  <a:pt x="47" y="32"/>
                  <a:pt x="47" y="31"/>
                </a:cubicBezTo>
                <a:cubicBezTo>
                  <a:pt x="50" y="21"/>
                  <a:pt x="45" y="12"/>
                  <a:pt x="37" y="7"/>
                </a:cubicBezTo>
                <a:cubicBezTo>
                  <a:pt x="34" y="6"/>
                  <a:pt x="31" y="5"/>
                  <a:pt x="28" y="5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7" name="Freeform 204"/>
          <p:cNvSpPr>
            <a:spLocks/>
          </p:cNvSpPr>
          <p:nvPr/>
        </p:nvSpPr>
        <p:spPr bwMode="auto">
          <a:xfrm>
            <a:off x="2231708" y="4551680"/>
            <a:ext cx="165100" cy="101600"/>
          </a:xfrm>
          <a:custGeom>
            <a:avLst/>
            <a:gdLst>
              <a:gd name="T0" fmla="*/ 42 w 44"/>
              <a:gd name="T1" fmla="*/ 24 h 27"/>
              <a:gd name="T2" fmla="*/ 40 w 44"/>
              <a:gd name="T3" fmla="*/ 27 h 27"/>
              <a:gd name="T4" fmla="*/ 0 w 44"/>
              <a:gd name="T5" fmla="*/ 8 h 27"/>
              <a:gd name="T6" fmla="*/ 1 w 44"/>
              <a:gd name="T7" fmla="*/ 4 h 27"/>
              <a:gd name="T8" fmla="*/ 4 w 44"/>
              <a:gd name="T9" fmla="*/ 0 h 27"/>
              <a:gd name="T10" fmla="*/ 44 w 44"/>
              <a:gd name="T11" fmla="*/ 19 h 27"/>
              <a:gd name="T12" fmla="*/ 42 w 44"/>
              <a:gd name="T13" fmla="*/ 24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" h="27">
                <a:moveTo>
                  <a:pt x="42" y="24"/>
                </a:moveTo>
                <a:cubicBezTo>
                  <a:pt x="41" y="25"/>
                  <a:pt x="41" y="26"/>
                  <a:pt x="40" y="27"/>
                </a:cubicBezTo>
                <a:cubicBezTo>
                  <a:pt x="0" y="8"/>
                  <a:pt x="0" y="8"/>
                  <a:pt x="0" y="8"/>
                </a:cubicBezTo>
                <a:cubicBezTo>
                  <a:pt x="0" y="6"/>
                  <a:pt x="0" y="5"/>
                  <a:pt x="1" y="4"/>
                </a:cubicBezTo>
                <a:cubicBezTo>
                  <a:pt x="2" y="2"/>
                  <a:pt x="3" y="1"/>
                  <a:pt x="4" y="0"/>
                </a:cubicBezTo>
                <a:cubicBezTo>
                  <a:pt x="44" y="19"/>
                  <a:pt x="44" y="19"/>
                  <a:pt x="44" y="19"/>
                </a:cubicBezTo>
                <a:cubicBezTo>
                  <a:pt x="43" y="21"/>
                  <a:pt x="43" y="22"/>
                  <a:pt x="42" y="24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206"/>
          <p:cNvSpPr>
            <a:spLocks noEditPoints="1"/>
          </p:cNvSpPr>
          <p:nvPr/>
        </p:nvSpPr>
        <p:spPr bwMode="auto">
          <a:xfrm>
            <a:off x="2220595" y="4540567"/>
            <a:ext cx="184150" cy="123825"/>
          </a:xfrm>
          <a:custGeom>
            <a:avLst/>
            <a:gdLst>
              <a:gd name="T0" fmla="*/ 43 w 49"/>
              <a:gd name="T1" fmla="*/ 33 h 33"/>
              <a:gd name="T2" fmla="*/ 42 w 49"/>
              <a:gd name="T3" fmla="*/ 33 h 33"/>
              <a:gd name="T4" fmla="*/ 1 w 49"/>
              <a:gd name="T5" fmla="*/ 13 h 33"/>
              <a:gd name="T6" fmla="*/ 0 w 49"/>
              <a:gd name="T7" fmla="*/ 10 h 33"/>
              <a:gd name="T8" fmla="*/ 2 w 49"/>
              <a:gd name="T9" fmla="*/ 5 h 33"/>
              <a:gd name="T10" fmla="*/ 5 w 49"/>
              <a:gd name="T11" fmla="*/ 1 h 33"/>
              <a:gd name="T12" fmla="*/ 8 w 49"/>
              <a:gd name="T13" fmla="*/ 0 h 33"/>
              <a:gd name="T14" fmla="*/ 48 w 49"/>
              <a:gd name="T15" fmla="*/ 20 h 33"/>
              <a:gd name="T16" fmla="*/ 49 w 49"/>
              <a:gd name="T17" fmla="*/ 23 h 33"/>
              <a:gd name="T18" fmla="*/ 47 w 49"/>
              <a:gd name="T19" fmla="*/ 28 h 33"/>
              <a:gd name="T20" fmla="*/ 45 w 49"/>
              <a:gd name="T21" fmla="*/ 32 h 33"/>
              <a:gd name="T22" fmla="*/ 43 w 49"/>
              <a:gd name="T23" fmla="*/ 33 h 33"/>
              <a:gd name="T24" fmla="*/ 6 w 49"/>
              <a:gd name="T25" fmla="*/ 9 h 33"/>
              <a:gd name="T26" fmla="*/ 42 w 49"/>
              <a:gd name="T27" fmla="*/ 27 h 33"/>
              <a:gd name="T28" fmla="*/ 43 w 49"/>
              <a:gd name="T29" fmla="*/ 26 h 33"/>
              <a:gd name="T30" fmla="*/ 44 w 49"/>
              <a:gd name="T31" fmla="*/ 24 h 33"/>
              <a:gd name="T32" fmla="*/ 7 w 49"/>
              <a:gd name="T33" fmla="*/ 6 h 33"/>
              <a:gd name="T34" fmla="*/ 6 w 49"/>
              <a:gd name="T35" fmla="*/ 8 h 33"/>
              <a:gd name="T36" fmla="*/ 6 w 49"/>
              <a:gd name="T37" fmla="*/ 9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9" h="33">
                <a:moveTo>
                  <a:pt x="43" y="33"/>
                </a:moveTo>
                <a:cubicBezTo>
                  <a:pt x="42" y="33"/>
                  <a:pt x="42" y="33"/>
                  <a:pt x="42" y="33"/>
                </a:cubicBezTo>
                <a:cubicBezTo>
                  <a:pt x="1" y="13"/>
                  <a:pt x="1" y="13"/>
                  <a:pt x="1" y="13"/>
                </a:cubicBezTo>
                <a:cubicBezTo>
                  <a:pt x="0" y="12"/>
                  <a:pt x="0" y="11"/>
                  <a:pt x="0" y="10"/>
                </a:cubicBezTo>
                <a:cubicBezTo>
                  <a:pt x="1" y="8"/>
                  <a:pt x="1" y="7"/>
                  <a:pt x="2" y="5"/>
                </a:cubicBezTo>
                <a:cubicBezTo>
                  <a:pt x="3" y="4"/>
                  <a:pt x="4" y="2"/>
                  <a:pt x="5" y="1"/>
                </a:cubicBezTo>
                <a:cubicBezTo>
                  <a:pt x="5" y="0"/>
                  <a:pt x="7" y="0"/>
                  <a:pt x="8" y="0"/>
                </a:cubicBezTo>
                <a:cubicBezTo>
                  <a:pt x="48" y="20"/>
                  <a:pt x="48" y="20"/>
                  <a:pt x="48" y="20"/>
                </a:cubicBezTo>
                <a:cubicBezTo>
                  <a:pt x="49" y="21"/>
                  <a:pt x="49" y="22"/>
                  <a:pt x="49" y="23"/>
                </a:cubicBezTo>
                <a:cubicBezTo>
                  <a:pt x="49" y="25"/>
                  <a:pt x="48" y="26"/>
                  <a:pt x="47" y="28"/>
                </a:cubicBezTo>
                <a:cubicBezTo>
                  <a:pt x="47" y="29"/>
                  <a:pt x="46" y="31"/>
                  <a:pt x="45" y="32"/>
                </a:cubicBezTo>
                <a:cubicBezTo>
                  <a:pt x="44" y="33"/>
                  <a:pt x="43" y="33"/>
                  <a:pt x="43" y="33"/>
                </a:cubicBezTo>
                <a:close/>
                <a:moveTo>
                  <a:pt x="6" y="9"/>
                </a:move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3" y="26"/>
                  <a:pt x="43" y="26"/>
                </a:cubicBezTo>
                <a:cubicBezTo>
                  <a:pt x="43" y="25"/>
                  <a:pt x="43" y="24"/>
                  <a:pt x="44" y="24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7"/>
                  <a:pt x="6" y="8"/>
                </a:cubicBezTo>
                <a:cubicBezTo>
                  <a:pt x="6" y="8"/>
                  <a:pt x="6" y="9"/>
                  <a:pt x="6" y="9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Oval 207"/>
          <p:cNvSpPr>
            <a:spLocks noChangeArrowheads="1"/>
          </p:cNvSpPr>
          <p:nvPr/>
        </p:nvSpPr>
        <p:spPr bwMode="auto">
          <a:xfrm>
            <a:off x="2163445" y="4683442"/>
            <a:ext cx="98425" cy="100013"/>
          </a:xfrm>
          <a:prstGeom prst="ellipse">
            <a:avLst/>
          </a:prstGeom>
          <a:solidFill>
            <a:srgbClr val="8FAC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208"/>
          <p:cNvSpPr>
            <a:spLocks noEditPoints="1"/>
          </p:cNvSpPr>
          <p:nvPr/>
        </p:nvSpPr>
        <p:spPr bwMode="auto">
          <a:xfrm>
            <a:off x="2152333" y="4675505"/>
            <a:ext cx="120650" cy="115888"/>
          </a:xfrm>
          <a:custGeom>
            <a:avLst/>
            <a:gdLst>
              <a:gd name="T0" fmla="*/ 16 w 32"/>
              <a:gd name="T1" fmla="*/ 31 h 31"/>
              <a:gd name="T2" fmla="*/ 0 w 32"/>
              <a:gd name="T3" fmla="*/ 15 h 31"/>
              <a:gd name="T4" fmla="*/ 16 w 32"/>
              <a:gd name="T5" fmla="*/ 0 h 31"/>
              <a:gd name="T6" fmla="*/ 32 w 32"/>
              <a:gd name="T7" fmla="*/ 15 h 31"/>
              <a:gd name="T8" fmla="*/ 16 w 32"/>
              <a:gd name="T9" fmla="*/ 31 h 31"/>
              <a:gd name="T10" fmla="*/ 16 w 32"/>
              <a:gd name="T11" fmla="*/ 5 h 31"/>
              <a:gd name="T12" fmla="*/ 5 w 32"/>
              <a:gd name="T13" fmla="*/ 15 h 31"/>
              <a:gd name="T14" fmla="*/ 16 w 32"/>
              <a:gd name="T15" fmla="*/ 26 h 31"/>
              <a:gd name="T16" fmla="*/ 27 w 32"/>
              <a:gd name="T17" fmla="*/ 15 h 31"/>
              <a:gd name="T18" fmla="*/ 16 w 32"/>
              <a:gd name="T19" fmla="*/ 5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2" h="31">
                <a:moveTo>
                  <a:pt x="16" y="31"/>
                </a:moveTo>
                <a:cubicBezTo>
                  <a:pt x="7" y="31"/>
                  <a:pt x="0" y="24"/>
                  <a:pt x="0" y="15"/>
                </a:cubicBezTo>
                <a:cubicBezTo>
                  <a:pt x="0" y="7"/>
                  <a:pt x="7" y="0"/>
                  <a:pt x="16" y="0"/>
                </a:cubicBezTo>
                <a:cubicBezTo>
                  <a:pt x="25" y="0"/>
                  <a:pt x="32" y="7"/>
                  <a:pt x="32" y="15"/>
                </a:cubicBezTo>
                <a:cubicBezTo>
                  <a:pt x="32" y="24"/>
                  <a:pt x="25" y="31"/>
                  <a:pt x="16" y="31"/>
                </a:cubicBezTo>
                <a:close/>
                <a:moveTo>
                  <a:pt x="16" y="5"/>
                </a:moveTo>
                <a:cubicBezTo>
                  <a:pt x="10" y="5"/>
                  <a:pt x="5" y="10"/>
                  <a:pt x="5" y="15"/>
                </a:cubicBezTo>
                <a:cubicBezTo>
                  <a:pt x="5" y="21"/>
                  <a:pt x="10" y="26"/>
                  <a:pt x="16" y="26"/>
                </a:cubicBezTo>
                <a:cubicBezTo>
                  <a:pt x="22" y="26"/>
                  <a:pt x="27" y="21"/>
                  <a:pt x="27" y="15"/>
                </a:cubicBezTo>
                <a:cubicBezTo>
                  <a:pt x="27" y="10"/>
                  <a:pt x="22" y="5"/>
                  <a:pt x="16" y="5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209"/>
          <p:cNvSpPr>
            <a:spLocks/>
          </p:cNvSpPr>
          <p:nvPr/>
        </p:nvSpPr>
        <p:spPr bwMode="auto">
          <a:xfrm>
            <a:off x="3265170" y="4746942"/>
            <a:ext cx="604838" cy="615950"/>
          </a:xfrm>
          <a:custGeom>
            <a:avLst/>
            <a:gdLst>
              <a:gd name="T0" fmla="*/ 161 w 161"/>
              <a:gd name="T1" fmla="*/ 66 h 164"/>
              <a:gd name="T2" fmla="*/ 125 w 161"/>
              <a:gd name="T3" fmla="*/ 148 h 164"/>
              <a:gd name="T4" fmla="*/ 81 w 161"/>
              <a:gd name="T5" fmla="*/ 164 h 164"/>
              <a:gd name="T6" fmla="*/ 37 w 161"/>
              <a:gd name="T7" fmla="*/ 149 h 164"/>
              <a:gd name="T8" fmla="*/ 0 w 161"/>
              <a:gd name="T9" fmla="*/ 73 h 164"/>
              <a:gd name="T10" fmla="*/ 0 w 161"/>
              <a:gd name="T11" fmla="*/ 66 h 164"/>
              <a:gd name="T12" fmla="*/ 0 w 161"/>
              <a:gd name="T13" fmla="*/ 60 h 164"/>
              <a:gd name="T14" fmla="*/ 72 w 161"/>
              <a:gd name="T15" fmla="*/ 40 h 164"/>
              <a:gd name="T16" fmla="*/ 120 w 161"/>
              <a:gd name="T17" fmla="*/ 0 h 164"/>
              <a:gd name="T18" fmla="*/ 158 w 161"/>
              <a:gd name="T19" fmla="*/ 39 h 164"/>
              <a:gd name="T20" fmla="*/ 159 w 161"/>
              <a:gd name="T21" fmla="*/ 42 h 164"/>
              <a:gd name="T22" fmla="*/ 159 w 161"/>
              <a:gd name="T23" fmla="*/ 45 h 164"/>
              <a:gd name="T24" fmla="*/ 159 w 161"/>
              <a:gd name="T25" fmla="*/ 45 h 164"/>
              <a:gd name="T26" fmla="*/ 161 w 161"/>
              <a:gd name="T27" fmla="*/ 66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1" h="164">
                <a:moveTo>
                  <a:pt x="161" y="66"/>
                </a:moveTo>
                <a:cubicBezTo>
                  <a:pt x="161" y="101"/>
                  <a:pt x="147" y="130"/>
                  <a:pt x="125" y="148"/>
                </a:cubicBezTo>
                <a:cubicBezTo>
                  <a:pt x="113" y="158"/>
                  <a:pt x="97" y="164"/>
                  <a:pt x="81" y="164"/>
                </a:cubicBezTo>
                <a:cubicBezTo>
                  <a:pt x="65" y="164"/>
                  <a:pt x="50" y="159"/>
                  <a:pt x="37" y="149"/>
                </a:cubicBezTo>
                <a:cubicBezTo>
                  <a:pt x="16" y="133"/>
                  <a:pt x="2" y="105"/>
                  <a:pt x="0" y="73"/>
                </a:cubicBezTo>
                <a:cubicBezTo>
                  <a:pt x="0" y="71"/>
                  <a:pt x="0" y="69"/>
                  <a:pt x="0" y="66"/>
                </a:cubicBezTo>
                <a:cubicBezTo>
                  <a:pt x="0" y="64"/>
                  <a:pt x="0" y="62"/>
                  <a:pt x="0" y="60"/>
                </a:cubicBezTo>
                <a:cubicBezTo>
                  <a:pt x="24" y="60"/>
                  <a:pt x="57" y="47"/>
                  <a:pt x="72" y="40"/>
                </a:cubicBezTo>
                <a:cubicBezTo>
                  <a:pt x="91" y="33"/>
                  <a:pt x="109" y="19"/>
                  <a:pt x="120" y="0"/>
                </a:cubicBezTo>
                <a:cubicBezTo>
                  <a:pt x="128" y="16"/>
                  <a:pt x="142" y="34"/>
                  <a:pt x="158" y="39"/>
                </a:cubicBezTo>
                <a:cubicBezTo>
                  <a:pt x="158" y="40"/>
                  <a:pt x="159" y="41"/>
                  <a:pt x="159" y="42"/>
                </a:cubicBezTo>
                <a:cubicBezTo>
                  <a:pt x="159" y="43"/>
                  <a:pt x="159" y="44"/>
                  <a:pt x="159" y="45"/>
                </a:cubicBezTo>
                <a:cubicBezTo>
                  <a:pt x="159" y="45"/>
                  <a:pt x="159" y="45"/>
                  <a:pt x="159" y="45"/>
                </a:cubicBezTo>
                <a:cubicBezTo>
                  <a:pt x="161" y="52"/>
                  <a:pt x="161" y="59"/>
                  <a:pt x="161" y="66"/>
                </a:cubicBezTo>
                <a:close/>
              </a:path>
            </a:pathLst>
          </a:custGeom>
          <a:solidFill>
            <a:srgbClr val="F1DA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210"/>
          <p:cNvSpPr>
            <a:spLocks noEditPoints="1"/>
          </p:cNvSpPr>
          <p:nvPr/>
        </p:nvSpPr>
        <p:spPr bwMode="auto">
          <a:xfrm>
            <a:off x="3257233" y="4739005"/>
            <a:ext cx="623888" cy="635000"/>
          </a:xfrm>
          <a:custGeom>
            <a:avLst/>
            <a:gdLst>
              <a:gd name="T0" fmla="*/ 83 w 166"/>
              <a:gd name="T1" fmla="*/ 169 h 169"/>
              <a:gd name="T2" fmla="*/ 38 w 166"/>
              <a:gd name="T3" fmla="*/ 153 h 169"/>
              <a:gd name="T4" fmla="*/ 0 w 166"/>
              <a:gd name="T5" fmla="*/ 75 h 169"/>
              <a:gd name="T6" fmla="*/ 0 w 166"/>
              <a:gd name="T7" fmla="*/ 68 h 169"/>
              <a:gd name="T8" fmla="*/ 0 w 166"/>
              <a:gd name="T9" fmla="*/ 62 h 169"/>
              <a:gd name="T10" fmla="*/ 2 w 166"/>
              <a:gd name="T11" fmla="*/ 59 h 169"/>
              <a:gd name="T12" fmla="*/ 73 w 166"/>
              <a:gd name="T13" fmla="*/ 40 h 169"/>
              <a:gd name="T14" fmla="*/ 119 w 166"/>
              <a:gd name="T15" fmla="*/ 1 h 169"/>
              <a:gd name="T16" fmla="*/ 122 w 166"/>
              <a:gd name="T17" fmla="*/ 0 h 169"/>
              <a:gd name="T18" fmla="*/ 124 w 166"/>
              <a:gd name="T19" fmla="*/ 1 h 169"/>
              <a:gd name="T20" fmla="*/ 161 w 166"/>
              <a:gd name="T21" fmla="*/ 39 h 169"/>
              <a:gd name="T22" fmla="*/ 163 w 166"/>
              <a:gd name="T23" fmla="*/ 41 h 169"/>
              <a:gd name="T24" fmla="*/ 163 w 166"/>
              <a:gd name="T25" fmla="*/ 44 h 169"/>
              <a:gd name="T26" fmla="*/ 164 w 166"/>
              <a:gd name="T27" fmla="*/ 46 h 169"/>
              <a:gd name="T28" fmla="*/ 164 w 166"/>
              <a:gd name="T29" fmla="*/ 46 h 169"/>
              <a:gd name="T30" fmla="*/ 166 w 166"/>
              <a:gd name="T31" fmla="*/ 68 h 169"/>
              <a:gd name="T32" fmla="*/ 129 w 166"/>
              <a:gd name="T33" fmla="*/ 152 h 169"/>
              <a:gd name="T34" fmla="*/ 83 w 166"/>
              <a:gd name="T35" fmla="*/ 169 h 169"/>
              <a:gd name="T36" fmla="*/ 5 w 166"/>
              <a:gd name="T37" fmla="*/ 64 h 169"/>
              <a:gd name="T38" fmla="*/ 5 w 166"/>
              <a:gd name="T39" fmla="*/ 68 h 169"/>
              <a:gd name="T40" fmla="*/ 5 w 166"/>
              <a:gd name="T41" fmla="*/ 75 h 169"/>
              <a:gd name="T42" fmla="*/ 41 w 166"/>
              <a:gd name="T43" fmla="*/ 149 h 169"/>
              <a:gd name="T44" fmla="*/ 83 w 166"/>
              <a:gd name="T45" fmla="*/ 164 h 169"/>
              <a:gd name="T46" fmla="*/ 126 w 166"/>
              <a:gd name="T47" fmla="*/ 148 h 169"/>
              <a:gd name="T48" fmla="*/ 161 w 166"/>
              <a:gd name="T49" fmla="*/ 68 h 169"/>
              <a:gd name="T50" fmla="*/ 159 w 166"/>
              <a:gd name="T51" fmla="*/ 47 h 169"/>
              <a:gd name="T52" fmla="*/ 159 w 166"/>
              <a:gd name="T53" fmla="*/ 47 h 169"/>
              <a:gd name="T54" fmla="*/ 158 w 166"/>
              <a:gd name="T55" fmla="*/ 45 h 169"/>
              <a:gd name="T56" fmla="*/ 158 w 166"/>
              <a:gd name="T57" fmla="*/ 43 h 169"/>
              <a:gd name="T58" fmla="*/ 122 w 166"/>
              <a:gd name="T59" fmla="*/ 8 h 169"/>
              <a:gd name="T60" fmla="*/ 75 w 166"/>
              <a:gd name="T61" fmla="*/ 45 h 169"/>
              <a:gd name="T62" fmla="*/ 5 w 166"/>
              <a:gd name="T63" fmla="*/ 64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6" h="169">
                <a:moveTo>
                  <a:pt x="83" y="169"/>
                </a:moveTo>
                <a:cubicBezTo>
                  <a:pt x="67" y="169"/>
                  <a:pt x="51" y="163"/>
                  <a:pt x="38" y="153"/>
                </a:cubicBezTo>
                <a:cubicBezTo>
                  <a:pt x="16" y="136"/>
                  <a:pt x="1" y="107"/>
                  <a:pt x="0" y="75"/>
                </a:cubicBezTo>
                <a:cubicBezTo>
                  <a:pt x="0" y="73"/>
                  <a:pt x="0" y="71"/>
                  <a:pt x="0" y="68"/>
                </a:cubicBezTo>
                <a:cubicBezTo>
                  <a:pt x="0" y="66"/>
                  <a:pt x="0" y="64"/>
                  <a:pt x="0" y="62"/>
                </a:cubicBezTo>
                <a:cubicBezTo>
                  <a:pt x="0" y="60"/>
                  <a:pt x="1" y="59"/>
                  <a:pt x="2" y="59"/>
                </a:cubicBezTo>
                <a:cubicBezTo>
                  <a:pt x="27" y="59"/>
                  <a:pt x="62" y="44"/>
                  <a:pt x="73" y="40"/>
                </a:cubicBezTo>
                <a:cubicBezTo>
                  <a:pt x="93" y="32"/>
                  <a:pt x="109" y="18"/>
                  <a:pt x="119" y="1"/>
                </a:cubicBezTo>
                <a:cubicBezTo>
                  <a:pt x="120" y="0"/>
                  <a:pt x="121" y="0"/>
                  <a:pt x="122" y="0"/>
                </a:cubicBezTo>
                <a:cubicBezTo>
                  <a:pt x="123" y="0"/>
                  <a:pt x="124" y="0"/>
                  <a:pt x="124" y="1"/>
                </a:cubicBezTo>
                <a:cubicBezTo>
                  <a:pt x="132" y="15"/>
                  <a:pt x="146" y="34"/>
                  <a:pt x="161" y="39"/>
                </a:cubicBezTo>
                <a:cubicBezTo>
                  <a:pt x="162" y="39"/>
                  <a:pt x="163" y="40"/>
                  <a:pt x="163" y="41"/>
                </a:cubicBezTo>
                <a:cubicBezTo>
                  <a:pt x="163" y="42"/>
                  <a:pt x="163" y="43"/>
                  <a:pt x="163" y="44"/>
                </a:cubicBezTo>
                <a:cubicBezTo>
                  <a:pt x="164" y="46"/>
                  <a:pt x="164" y="46"/>
                  <a:pt x="164" y="46"/>
                </a:cubicBezTo>
                <a:cubicBezTo>
                  <a:pt x="164" y="46"/>
                  <a:pt x="164" y="46"/>
                  <a:pt x="164" y="46"/>
                </a:cubicBezTo>
                <a:cubicBezTo>
                  <a:pt x="165" y="54"/>
                  <a:pt x="166" y="61"/>
                  <a:pt x="166" y="68"/>
                </a:cubicBezTo>
                <a:cubicBezTo>
                  <a:pt x="166" y="102"/>
                  <a:pt x="152" y="133"/>
                  <a:pt x="129" y="152"/>
                </a:cubicBezTo>
                <a:cubicBezTo>
                  <a:pt x="115" y="163"/>
                  <a:pt x="99" y="169"/>
                  <a:pt x="83" y="169"/>
                </a:cubicBezTo>
                <a:close/>
                <a:moveTo>
                  <a:pt x="5" y="64"/>
                </a:moveTo>
                <a:cubicBezTo>
                  <a:pt x="5" y="66"/>
                  <a:pt x="5" y="67"/>
                  <a:pt x="5" y="68"/>
                </a:cubicBezTo>
                <a:cubicBezTo>
                  <a:pt x="5" y="71"/>
                  <a:pt x="5" y="73"/>
                  <a:pt x="5" y="75"/>
                </a:cubicBezTo>
                <a:cubicBezTo>
                  <a:pt x="7" y="105"/>
                  <a:pt x="20" y="132"/>
                  <a:pt x="41" y="149"/>
                </a:cubicBezTo>
                <a:cubicBezTo>
                  <a:pt x="54" y="158"/>
                  <a:pt x="68" y="164"/>
                  <a:pt x="83" y="164"/>
                </a:cubicBezTo>
                <a:cubicBezTo>
                  <a:pt x="98" y="164"/>
                  <a:pt x="113" y="158"/>
                  <a:pt x="126" y="148"/>
                </a:cubicBezTo>
                <a:cubicBezTo>
                  <a:pt x="148" y="130"/>
                  <a:pt x="161" y="101"/>
                  <a:pt x="161" y="68"/>
                </a:cubicBezTo>
                <a:cubicBezTo>
                  <a:pt x="161" y="61"/>
                  <a:pt x="160" y="54"/>
                  <a:pt x="159" y="47"/>
                </a:cubicBezTo>
                <a:cubicBezTo>
                  <a:pt x="159" y="47"/>
                  <a:pt x="159" y="47"/>
                  <a:pt x="159" y="47"/>
                </a:cubicBezTo>
                <a:cubicBezTo>
                  <a:pt x="158" y="45"/>
                  <a:pt x="158" y="45"/>
                  <a:pt x="158" y="45"/>
                </a:cubicBezTo>
                <a:cubicBezTo>
                  <a:pt x="158" y="44"/>
                  <a:pt x="158" y="44"/>
                  <a:pt x="158" y="43"/>
                </a:cubicBezTo>
                <a:cubicBezTo>
                  <a:pt x="143" y="38"/>
                  <a:pt x="130" y="22"/>
                  <a:pt x="122" y="8"/>
                </a:cubicBezTo>
                <a:cubicBezTo>
                  <a:pt x="111" y="24"/>
                  <a:pt x="94" y="37"/>
                  <a:pt x="75" y="45"/>
                </a:cubicBezTo>
                <a:cubicBezTo>
                  <a:pt x="62" y="51"/>
                  <a:pt x="30" y="64"/>
                  <a:pt x="5" y="64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211"/>
          <p:cNvSpPr>
            <a:spLocks/>
          </p:cNvSpPr>
          <p:nvPr/>
        </p:nvSpPr>
        <p:spPr bwMode="auto">
          <a:xfrm>
            <a:off x="3133408" y="4546917"/>
            <a:ext cx="857250" cy="860425"/>
          </a:xfrm>
          <a:custGeom>
            <a:avLst/>
            <a:gdLst>
              <a:gd name="T0" fmla="*/ 72 w 228"/>
              <a:gd name="T1" fmla="*/ 202 h 229"/>
              <a:gd name="T2" fmla="*/ 35 w 228"/>
              <a:gd name="T3" fmla="*/ 126 h 229"/>
              <a:gd name="T4" fmla="*/ 35 w 228"/>
              <a:gd name="T5" fmla="*/ 119 h 229"/>
              <a:gd name="T6" fmla="*/ 35 w 228"/>
              <a:gd name="T7" fmla="*/ 113 h 229"/>
              <a:gd name="T8" fmla="*/ 107 w 228"/>
              <a:gd name="T9" fmla="*/ 93 h 229"/>
              <a:gd name="T10" fmla="*/ 155 w 228"/>
              <a:gd name="T11" fmla="*/ 53 h 229"/>
              <a:gd name="T12" fmla="*/ 193 w 228"/>
              <a:gd name="T13" fmla="*/ 92 h 229"/>
              <a:gd name="T14" fmla="*/ 194 w 228"/>
              <a:gd name="T15" fmla="*/ 98 h 229"/>
              <a:gd name="T16" fmla="*/ 196 w 228"/>
              <a:gd name="T17" fmla="*/ 119 h 229"/>
              <a:gd name="T18" fmla="*/ 160 w 228"/>
              <a:gd name="T19" fmla="*/ 201 h 229"/>
              <a:gd name="T20" fmla="*/ 220 w 228"/>
              <a:gd name="T21" fmla="*/ 161 h 229"/>
              <a:gd name="T22" fmla="*/ 220 w 228"/>
              <a:gd name="T23" fmla="*/ 93 h 229"/>
              <a:gd name="T24" fmla="*/ 190 w 228"/>
              <a:gd name="T25" fmla="*/ 38 h 229"/>
              <a:gd name="T26" fmla="*/ 112 w 228"/>
              <a:gd name="T27" fmla="*/ 0 h 229"/>
              <a:gd name="T28" fmla="*/ 40 w 228"/>
              <a:gd name="T29" fmla="*/ 38 h 229"/>
              <a:gd name="T30" fmla="*/ 7 w 228"/>
              <a:gd name="T31" fmla="*/ 114 h 229"/>
              <a:gd name="T32" fmla="*/ 72 w 228"/>
              <a:gd name="T33" fmla="*/ 20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28" h="229">
                <a:moveTo>
                  <a:pt x="72" y="202"/>
                </a:moveTo>
                <a:cubicBezTo>
                  <a:pt x="51" y="186"/>
                  <a:pt x="37" y="158"/>
                  <a:pt x="35" y="126"/>
                </a:cubicBezTo>
                <a:cubicBezTo>
                  <a:pt x="35" y="124"/>
                  <a:pt x="35" y="122"/>
                  <a:pt x="35" y="119"/>
                </a:cubicBezTo>
                <a:cubicBezTo>
                  <a:pt x="35" y="117"/>
                  <a:pt x="35" y="115"/>
                  <a:pt x="35" y="113"/>
                </a:cubicBezTo>
                <a:cubicBezTo>
                  <a:pt x="59" y="113"/>
                  <a:pt x="92" y="100"/>
                  <a:pt x="107" y="93"/>
                </a:cubicBezTo>
                <a:cubicBezTo>
                  <a:pt x="126" y="86"/>
                  <a:pt x="144" y="72"/>
                  <a:pt x="155" y="53"/>
                </a:cubicBezTo>
                <a:cubicBezTo>
                  <a:pt x="163" y="69"/>
                  <a:pt x="177" y="87"/>
                  <a:pt x="193" y="92"/>
                </a:cubicBezTo>
                <a:cubicBezTo>
                  <a:pt x="194" y="94"/>
                  <a:pt x="194" y="96"/>
                  <a:pt x="194" y="98"/>
                </a:cubicBezTo>
                <a:cubicBezTo>
                  <a:pt x="196" y="105"/>
                  <a:pt x="196" y="112"/>
                  <a:pt x="196" y="119"/>
                </a:cubicBezTo>
                <a:cubicBezTo>
                  <a:pt x="196" y="154"/>
                  <a:pt x="182" y="183"/>
                  <a:pt x="160" y="201"/>
                </a:cubicBezTo>
                <a:cubicBezTo>
                  <a:pt x="192" y="217"/>
                  <a:pt x="213" y="180"/>
                  <a:pt x="220" y="161"/>
                </a:cubicBezTo>
                <a:cubicBezTo>
                  <a:pt x="228" y="141"/>
                  <a:pt x="227" y="122"/>
                  <a:pt x="220" y="93"/>
                </a:cubicBezTo>
                <a:cubicBezTo>
                  <a:pt x="211" y="65"/>
                  <a:pt x="204" y="56"/>
                  <a:pt x="190" y="38"/>
                </a:cubicBezTo>
                <a:cubicBezTo>
                  <a:pt x="169" y="10"/>
                  <a:pt x="143" y="0"/>
                  <a:pt x="112" y="0"/>
                </a:cubicBezTo>
                <a:cubicBezTo>
                  <a:pt x="70" y="0"/>
                  <a:pt x="59" y="19"/>
                  <a:pt x="40" y="38"/>
                </a:cubicBezTo>
                <a:cubicBezTo>
                  <a:pt x="24" y="59"/>
                  <a:pt x="10" y="89"/>
                  <a:pt x="7" y="114"/>
                </a:cubicBezTo>
                <a:cubicBezTo>
                  <a:pt x="0" y="161"/>
                  <a:pt x="27" y="229"/>
                  <a:pt x="72" y="202"/>
                </a:cubicBezTo>
                <a:close/>
              </a:path>
            </a:pathLst>
          </a:custGeom>
          <a:solidFill>
            <a:srgbClr val="F880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212"/>
          <p:cNvSpPr>
            <a:spLocks noEditPoints="1"/>
          </p:cNvSpPr>
          <p:nvPr/>
        </p:nvSpPr>
        <p:spPr bwMode="auto">
          <a:xfrm>
            <a:off x="3133408" y="4540567"/>
            <a:ext cx="863600" cy="800100"/>
          </a:xfrm>
          <a:custGeom>
            <a:avLst/>
            <a:gdLst>
              <a:gd name="T0" fmla="*/ 52 w 230"/>
              <a:gd name="T1" fmla="*/ 213 h 213"/>
              <a:gd name="T2" fmla="*/ 52 w 230"/>
              <a:gd name="T3" fmla="*/ 213 h 213"/>
              <a:gd name="T4" fmla="*/ 25 w 230"/>
              <a:gd name="T5" fmla="*/ 199 h 213"/>
              <a:gd name="T6" fmla="*/ 4 w 230"/>
              <a:gd name="T7" fmla="*/ 116 h 213"/>
              <a:gd name="T8" fmla="*/ 38 w 230"/>
              <a:gd name="T9" fmla="*/ 38 h 213"/>
              <a:gd name="T10" fmla="*/ 45 w 230"/>
              <a:gd name="T11" fmla="*/ 31 h 213"/>
              <a:gd name="T12" fmla="*/ 112 w 230"/>
              <a:gd name="T13" fmla="*/ 0 h 213"/>
              <a:gd name="T14" fmla="*/ 193 w 230"/>
              <a:gd name="T15" fmla="*/ 38 h 213"/>
              <a:gd name="T16" fmla="*/ 223 w 230"/>
              <a:gd name="T17" fmla="*/ 94 h 213"/>
              <a:gd name="T18" fmla="*/ 223 w 230"/>
              <a:gd name="T19" fmla="*/ 164 h 213"/>
              <a:gd name="T20" fmla="*/ 176 w 230"/>
              <a:gd name="T21" fmla="*/ 210 h 213"/>
              <a:gd name="T22" fmla="*/ 159 w 230"/>
              <a:gd name="T23" fmla="*/ 205 h 213"/>
              <a:gd name="T24" fmla="*/ 158 w 230"/>
              <a:gd name="T25" fmla="*/ 203 h 213"/>
              <a:gd name="T26" fmla="*/ 159 w 230"/>
              <a:gd name="T27" fmla="*/ 201 h 213"/>
              <a:gd name="T28" fmla="*/ 194 w 230"/>
              <a:gd name="T29" fmla="*/ 121 h 213"/>
              <a:gd name="T30" fmla="*/ 192 w 230"/>
              <a:gd name="T31" fmla="*/ 100 h 213"/>
              <a:gd name="T32" fmla="*/ 191 w 230"/>
              <a:gd name="T33" fmla="*/ 96 h 213"/>
              <a:gd name="T34" fmla="*/ 155 w 230"/>
              <a:gd name="T35" fmla="*/ 61 h 213"/>
              <a:gd name="T36" fmla="*/ 108 w 230"/>
              <a:gd name="T37" fmla="*/ 98 h 213"/>
              <a:gd name="T38" fmla="*/ 38 w 230"/>
              <a:gd name="T39" fmla="*/ 117 h 213"/>
              <a:gd name="T40" fmla="*/ 38 w 230"/>
              <a:gd name="T41" fmla="*/ 121 h 213"/>
              <a:gd name="T42" fmla="*/ 38 w 230"/>
              <a:gd name="T43" fmla="*/ 128 h 213"/>
              <a:gd name="T44" fmla="*/ 74 w 230"/>
              <a:gd name="T45" fmla="*/ 202 h 213"/>
              <a:gd name="T46" fmla="*/ 75 w 230"/>
              <a:gd name="T47" fmla="*/ 204 h 213"/>
              <a:gd name="T48" fmla="*/ 74 w 230"/>
              <a:gd name="T49" fmla="*/ 206 h 213"/>
              <a:gd name="T50" fmla="*/ 52 w 230"/>
              <a:gd name="T51" fmla="*/ 213 h 213"/>
              <a:gd name="T52" fmla="*/ 112 w 230"/>
              <a:gd name="T53" fmla="*/ 5 h 213"/>
              <a:gd name="T54" fmla="*/ 49 w 230"/>
              <a:gd name="T55" fmla="*/ 34 h 213"/>
              <a:gd name="T56" fmla="*/ 42 w 230"/>
              <a:gd name="T57" fmla="*/ 42 h 213"/>
              <a:gd name="T58" fmla="*/ 10 w 230"/>
              <a:gd name="T59" fmla="*/ 117 h 213"/>
              <a:gd name="T60" fmla="*/ 29 w 230"/>
              <a:gd name="T61" fmla="*/ 195 h 213"/>
              <a:gd name="T62" fmla="*/ 52 w 230"/>
              <a:gd name="T63" fmla="*/ 207 h 213"/>
              <a:gd name="T64" fmla="*/ 52 w 230"/>
              <a:gd name="T65" fmla="*/ 207 h 213"/>
              <a:gd name="T66" fmla="*/ 68 w 230"/>
              <a:gd name="T67" fmla="*/ 203 h 213"/>
              <a:gd name="T68" fmla="*/ 33 w 230"/>
              <a:gd name="T69" fmla="*/ 128 h 213"/>
              <a:gd name="T70" fmla="*/ 33 w 230"/>
              <a:gd name="T71" fmla="*/ 121 h 213"/>
              <a:gd name="T72" fmla="*/ 33 w 230"/>
              <a:gd name="T73" fmla="*/ 115 h 213"/>
              <a:gd name="T74" fmla="*/ 35 w 230"/>
              <a:gd name="T75" fmla="*/ 112 h 213"/>
              <a:gd name="T76" fmla="*/ 106 w 230"/>
              <a:gd name="T77" fmla="*/ 93 h 213"/>
              <a:gd name="T78" fmla="*/ 152 w 230"/>
              <a:gd name="T79" fmla="*/ 54 h 213"/>
              <a:gd name="T80" fmla="*/ 155 w 230"/>
              <a:gd name="T81" fmla="*/ 53 h 213"/>
              <a:gd name="T82" fmla="*/ 157 w 230"/>
              <a:gd name="T83" fmla="*/ 54 h 213"/>
              <a:gd name="T84" fmla="*/ 194 w 230"/>
              <a:gd name="T85" fmla="*/ 92 h 213"/>
              <a:gd name="T86" fmla="*/ 196 w 230"/>
              <a:gd name="T87" fmla="*/ 94 h 213"/>
              <a:gd name="T88" fmla="*/ 197 w 230"/>
              <a:gd name="T89" fmla="*/ 99 h 213"/>
              <a:gd name="T90" fmla="*/ 199 w 230"/>
              <a:gd name="T91" fmla="*/ 121 h 213"/>
              <a:gd name="T92" fmla="*/ 165 w 230"/>
              <a:gd name="T93" fmla="*/ 202 h 213"/>
              <a:gd name="T94" fmla="*/ 176 w 230"/>
              <a:gd name="T95" fmla="*/ 204 h 213"/>
              <a:gd name="T96" fmla="*/ 218 w 230"/>
              <a:gd name="T97" fmla="*/ 162 h 213"/>
              <a:gd name="T98" fmla="*/ 218 w 230"/>
              <a:gd name="T99" fmla="*/ 95 h 213"/>
              <a:gd name="T100" fmla="*/ 188 w 230"/>
              <a:gd name="T101" fmla="*/ 41 h 213"/>
              <a:gd name="T102" fmla="*/ 112 w 230"/>
              <a:gd name="T103" fmla="*/ 5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30" h="213">
                <a:moveTo>
                  <a:pt x="52" y="213"/>
                </a:moveTo>
                <a:cubicBezTo>
                  <a:pt x="52" y="213"/>
                  <a:pt x="52" y="213"/>
                  <a:pt x="52" y="213"/>
                </a:cubicBezTo>
                <a:cubicBezTo>
                  <a:pt x="42" y="213"/>
                  <a:pt x="33" y="208"/>
                  <a:pt x="25" y="199"/>
                </a:cubicBezTo>
                <a:cubicBezTo>
                  <a:pt x="9" y="180"/>
                  <a:pt x="0" y="145"/>
                  <a:pt x="4" y="116"/>
                </a:cubicBezTo>
                <a:cubicBezTo>
                  <a:pt x="8" y="92"/>
                  <a:pt x="21" y="61"/>
                  <a:pt x="38" y="38"/>
                </a:cubicBezTo>
                <a:cubicBezTo>
                  <a:pt x="41" y="36"/>
                  <a:pt x="43" y="33"/>
                  <a:pt x="45" y="31"/>
                </a:cubicBezTo>
                <a:cubicBezTo>
                  <a:pt x="60" y="15"/>
                  <a:pt x="74" y="0"/>
                  <a:pt x="112" y="0"/>
                </a:cubicBezTo>
                <a:cubicBezTo>
                  <a:pt x="147" y="0"/>
                  <a:pt x="173" y="12"/>
                  <a:pt x="193" y="38"/>
                </a:cubicBezTo>
                <a:cubicBezTo>
                  <a:pt x="207" y="57"/>
                  <a:pt x="213" y="66"/>
                  <a:pt x="223" y="94"/>
                </a:cubicBezTo>
                <a:cubicBezTo>
                  <a:pt x="230" y="125"/>
                  <a:pt x="230" y="144"/>
                  <a:pt x="223" y="164"/>
                </a:cubicBezTo>
                <a:cubicBezTo>
                  <a:pt x="220" y="171"/>
                  <a:pt x="204" y="210"/>
                  <a:pt x="176" y="210"/>
                </a:cubicBezTo>
                <a:cubicBezTo>
                  <a:pt x="170" y="210"/>
                  <a:pt x="165" y="208"/>
                  <a:pt x="159" y="205"/>
                </a:cubicBezTo>
                <a:cubicBezTo>
                  <a:pt x="158" y="205"/>
                  <a:pt x="158" y="204"/>
                  <a:pt x="158" y="203"/>
                </a:cubicBezTo>
                <a:cubicBezTo>
                  <a:pt x="158" y="202"/>
                  <a:pt x="158" y="201"/>
                  <a:pt x="159" y="201"/>
                </a:cubicBezTo>
                <a:cubicBezTo>
                  <a:pt x="181" y="183"/>
                  <a:pt x="194" y="154"/>
                  <a:pt x="194" y="121"/>
                </a:cubicBezTo>
                <a:cubicBezTo>
                  <a:pt x="194" y="114"/>
                  <a:pt x="193" y="107"/>
                  <a:pt x="192" y="100"/>
                </a:cubicBezTo>
                <a:cubicBezTo>
                  <a:pt x="192" y="99"/>
                  <a:pt x="191" y="98"/>
                  <a:pt x="191" y="96"/>
                </a:cubicBezTo>
                <a:cubicBezTo>
                  <a:pt x="176" y="91"/>
                  <a:pt x="163" y="75"/>
                  <a:pt x="155" y="61"/>
                </a:cubicBezTo>
                <a:cubicBezTo>
                  <a:pt x="144" y="77"/>
                  <a:pt x="127" y="90"/>
                  <a:pt x="108" y="98"/>
                </a:cubicBezTo>
                <a:cubicBezTo>
                  <a:pt x="95" y="104"/>
                  <a:pt x="63" y="117"/>
                  <a:pt x="38" y="117"/>
                </a:cubicBezTo>
                <a:cubicBezTo>
                  <a:pt x="38" y="119"/>
                  <a:pt x="38" y="120"/>
                  <a:pt x="38" y="121"/>
                </a:cubicBezTo>
                <a:cubicBezTo>
                  <a:pt x="38" y="124"/>
                  <a:pt x="38" y="126"/>
                  <a:pt x="38" y="128"/>
                </a:cubicBezTo>
                <a:cubicBezTo>
                  <a:pt x="40" y="158"/>
                  <a:pt x="53" y="185"/>
                  <a:pt x="74" y="202"/>
                </a:cubicBezTo>
                <a:cubicBezTo>
                  <a:pt x="75" y="202"/>
                  <a:pt x="75" y="203"/>
                  <a:pt x="75" y="204"/>
                </a:cubicBezTo>
                <a:cubicBezTo>
                  <a:pt x="75" y="205"/>
                  <a:pt x="75" y="206"/>
                  <a:pt x="74" y="206"/>
                </a:cubicBezTo>
                <a:cubicBezTo>
                  <a:pt x="67" y="211"/>
                  <a:pt x="59" y="213"/>
                  <a:pt x="52" y="213"/>
                </a:cubicBezTo>
                <a:close/>
                <a:moveTo>
                  <a:pt x="112" y="5"/>
                </a:moveTo>
                <a:cubicBezTo>
                  <a:pt x="77" y="5"/>
                  <a:pt x="64" y="19"/>
                  <a:pt x="49" y="34"/>
                </a:cubicBezTo>
                <a:cubicBezTo>
                  <a:pt x="47" y="37"/>
                  <a:pt x="44" y="39"/>
                  <a:pt x="42" y="42"/>
                </a:cubicBezTo>
                <a:cubicBezTo>
                  <a:pt x="26" y="64"/>
                  <a:pt x="13" y="93"/>
                  <a:pt x="10" y="117"/>
                </a:cubicBezTo>
                <a:cubicBezTo>
                  <a:pt x="6" y="144"/>
                  <a:pt x="14" y="178"/>
                  <a:pt x="29" y="195"/>
                </a:cubicBezTo>
                <a:cubicBezTo>
                  <a:pt x="36" y="203"/>
                  <a:pt x="44" y="207"/>
                  <a:pt x="52" y="207"/>
                </a:cubicBezTo>
                <a:cubicBezTo>
                  <a:pt x="52" y="207"/>
                  <a:pt x="52" y="207"/>
                  <a:pt x="52" y="207"/>
                </a:cubicBezTo>
                <a:cubicBezTo>
                  <a:pt x="57" y="207"/>
                  <a:pt x="62" y="206"/>
                  <a:pt x="68" y="203"/>
                </a:cubicBezTo>
                <a:cubicBezTo>
                  <a:pt x="47" y="186"/>
                  <a:pt x="34" y="158"/>
                  <a:pt x="33" y="128"/>
                </a:cubicBezTo>
                <a:cubicBezTo>
                  <a:pt x="33" y="126"/>
                  <a:pt x="33" y="124"/>
                  <a:pt x="33" y="121"/>
                </a:cubicBezTo>
                <a:cubicBezTo>
                  <a:pt x="33" y="119"/>
                  <a:pt x="33" y="117"/>
                  <a:pt x="33" y="115"/>
                </a:cubicBezTo>
                <a:cubicBezTo>
                  <a:pt x="33" y="113"/>
                  <a:pt x="34" y="112"/>
                  <a:pt x="35" y="112"/>
                </a:cubicBezTo>
                <a:cubicBezTo>
                  <a:pt x="60" y="112"/>
                  <a:pt x="95" y="97"/>
                  <a:pt x="106" y="93"/>
                </a:cubicBezTo>
                <a:cubicBezTo>
                  <a:pt x="126" y="85"/>
                  <a:pt x="142" y="71"/>
                  <a:pt x="152" y="54"/>
                </a:cubicBezTo>
                <a:cubicBezTo>
                  <a:pt x="153" y="53"/>
                  <a:pt x="154" y="53"/>
                  <a:pt x="155" y="53"/>
                </a:cubicBezTo>
                <a:cubicBezTo>
                  <a:pt x="156" y="53"/>
                  <a:pt x="157" y="53"/>
                  <a:pt x="157" y="54"/>
                </a:cubicBezTo>
                <a:cubicBezTo>
                  <a:pt x="165" y="68"/>
                  <a:pt x="179" y="87"/>
                  <a:pt x="194" y="92"/>
                </a:cubicBezTo>
                <a:cubicBezTo>
                  <a:pt x="195" y="92"/>
                  <a:pt x="196" y="93"/>
                  <a:pt x="196" y="94"/>
                </a:cubicBezTo>
                <a:cubicBezTo>
                  <a:pt x="196" y="96"/>
                  <a:pt x="197" y="98"/>
                  <a:pt x="197" y="99"/>
                </a:cubicBezTo>
                <a:cubicBezTo>
                  <a:pt x="198" y="107"/>
                  <a:pt x="199" y="114"/>
                  <a:pt x="199" y="121"/>
                </a:cubicBezTo>
                <a:cubicBezTo>
                  <a:pt x="199" y="154"/>
                  <a:pt x="187" y="183"/>
                  <a:pt x="165" y="202"/>
                </a:cubicBezTo>
                <a:cubicBezTo>
                  <a:pt x="169" y="204"/>
                  <a:pt x="172" y="204"/>
                  <a:pt x="176" y="204"/>
                </a:cubicBezTo>
                <a:cubicBezTo>
                  <a:pt x="195" y="204"/>
                  <a:pt x="210" y="181"/>
                  <a:pt x="218" y="162"/>
                </a:cubicBezTo>
                <a:cubicBezTo>
                  <a:pt x="225" y="143"/>
                  <a:pt x="225" y="125"/>
                  <a:pt x="218" y="95"/>
                </a:cubicBezTo>
                <a:cubicBezTo>
                  <a:pt x="209" y="69"/>
                  <a:pt x="202" y="60"/>
                  <a:pt x="188" y="41"/>
                </a:cubicBezTo>
                <a:cubicBezTo>
                  <a:pt x="169" y="17"/>
                  <a:pt x="145" y="5"/>
                  <a:pt x="112" y="5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213"/>
          <p:cNvSpPr>
            <a:spLocks/>
          </p:cNvSpPr>
          <p:nvPr/>
        </p:nvSpPr>
        <p:spPr bwMode="auto">
          <a:xfrm>
            <a:off x="3498533" y="4859655"/>
            <a:ext cx="412750" cy="225425"/>
          </a:xfrm>
          <a:custGeom>
            <a:avLst/>
            <a:gdLst>
              <a:gd name="T0" fmla="*/ 0 w 110"/>
              <a:gd name="T1" fmla="*/ 5 h 60"/>
              <a:gd name="T2" fmla="*/ 0 w 110"/>
              <a:gd name="T3" fmla="*/ 56 h 60"/>
              <a:gd name="T4" fmla="*/ 5 w 110"/>
              <a:gd name="T5" fmla="*/ 60 h 60"/>
              <a:gd name="T6" fmla="*/ 105 w 110"/>
              <a:gd name="T7" fmla="*/ 60 h 60"/>
              <a:gd name="T8" fmla="*/ 110 w 110"/>
              <a:gd name="T9" fmla="*/ 56 h 60"/>
              <a:gd name="T10" fmla="*/ 110 w 110"/>
              <a:gd name="T11" fmla="*/ 5 h 60"/>
              <a:gd name="T12" fmla="*/ 109 w 110"/>
              <a:gd name="T13" fmla="*/ 2 h 60"/>
              <a:gd name="T14" fmla="*/ 105 w 110"/>
              <a:gd name="T15" fmla="*/ 0 h 60"/>
              <a:gd name="T16" fmla="*/ 5 w 110"/>
              <a:gd name="T17" fmla="*/ 0 h 60"/>
              <a:gd name="T18" fmla="*/ 0 w 110"/>
              <a:gd name="T19" fmla="*/ 5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0" h="60">
                <a:moveTo>
                  <a:pt x="0" y="5"/>
                </a:moveTo>
                <a:cubicBezTo>
                  <a:pt x="0" y="56"/>
                  <a:pt x="0" y="56"/>
                  <a:pt x="0" y="56"/>
                </a:cubicBezTo>
                <a:cubicBezTo>
                  <a:pt x="0" y="58"/>
                  <a:pt x="2" y="60"/>
                  <a:pt x="5" y="60"/>
                </a:cubicBezTo>
                <a:cubicBezTo>
                  <a:pt x="105" y="60"/>
                  <a:pt x="105" y="60"/>
                  <a:pt x="105" y="60"/>
                </a:cubicBezTo>
                <a:cubicBezTo>
                  <a:pt x="108" y="60"/>
                  <a:pt x="110" y="58"/>
                  <a:pt x="110" y="56"/>
                </a:cubicBezTo>
                <a:cubicBezTo>
                  <a:pt x="110" y="5"/>
                  <a:pt x="110" y="5"/>
                  <a:pt x="110" y="5"/>
                </a:cubicBezTo>
                <a:cubicBezTo>
                  <a:pt x="110" y="4"/>
                  <a:pt x="109" y="3"/>
                  <a:pt x="109" y="2"/>
                </a:cubicBezTo>
                <a:cubicBezTo>
                  <a:pt x="108" y="1"/>
                  <a:pt x="107" y="0"/>
                  <a:pt x="105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214"/>
          <p:cNvSpPr>
            <a:spLocks noEditPoints="1"/>
          </p:cNvSpPr>
          <p:nvPr/>
        </p:nvSpPr>
        <p:spPr bwMode="auto">
          <a:xfrm>
            <a:off x="3490595" y="4848542"/>
            <a:ext cx="428625" cy="247650"/>
          </a:xfrm>
          <a:custGeom>
            <a:avLst/>
            <a:gdLst>
              <a:gd name="T0" fmla="*/ 107 w 114"/>
              <a:gd name="T1" fmla="*/ 66 h 66"/>
              <a:gd name="T2" fmla="*/ 7 w 114"/>
              <a:gd name="T3" fmla="*/ 66 h 66"/>
              <a:gd name="T4" fmla="*/ 0 w 114"/>
              <a:gd name="T5" fmla="*/ 59 h 66"/>
              <a:gd name="T6" fmla="*/ 0 w 114"/>
              <a:gd name="T7" fmla="*/ 8 h 66"/>
              <a:gd name="T8" fmla="*/ 7 w 114"/>
              <a:gd name="T9" fmla="*/ 0 h 66"/>
              <a:gd name="T10" fmla="*/ 107 w 114"/>
              <a:gd name="T11" fmla="*/ 0 h 66"/>
              <a:gd name="T12" fmla="*/ 113 w 114"/>
              <a:gd name="T13" fmla="*/ 4 h 66"/>
              <a:gd name="T14" fmla="*/ 114 w 114"/>
              <a:gd name="T15" fmla="*/ 8 h 66"/>
              <a:gd name="T16" fmla="*/ 114 w 114"/>
              <a:gd name="T17" fmla="*/ 59 h 66"/>
              <a:gd name="T18" fmla="*/ 107 w 114"/>
              <a:gd name="T19" fmla="*/ 66 h 66"/>
              <a:gd name="T20" fmla="*/ 7 w 114"/>
              <a:gd name="T21" fmla="*/ 6 h 66"/>
              <a:gd name="T22" fmla="*/ 5 w 114"/>
              <a:gd name="T23" fmla="*/ 8 h 66"/>
              <a:gd name="T24" fmla="*/ 5 w 114"/>
              <a:gd name="T25" fmla="*/ 59 h 66"/>
              <a:gd name="T26" fmla="*/ 7 w 114"/>
              <a:gd name="T27" fmla="*/ 61 h 66"/>
              <a:gd name="T28" fmla="*/ 107 w 114"/>
              <a:gd name="T29" fmla="*/ 61 h 66"/>
              <a:gd name="T30" fmla="*/ 109 w 114"/>
              <a:gd name="T31" fmla="*/ 59 h 66"/>
              <a:gd name="T32" fmla="*/ 109 w 114"/>
              <a:gd name="T33" fmla="*/ 8 h 66"/>
              <a:gd name="T34" fmla="*/ 109 w 114"/>
              <a:gd name="T35" fmla="*/ 7 h 66"/>
              <a:gd name="T36" fmla="*/ 107 w 114"/>
              <a:gd name="T37" fmla="*/ 6 h 66"/>
              <a:gd name="T38" fmla="*/ 7 w 114"/>
              <a:gd name="T39" fmla="*/ 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4" h="66">
                <a:moveTo>
                  <a:pt x="107" y="66"/>
                </a:moveTo>
                <a:cubicBezTo>
                  <a:pt x="7" y="66"/>
                  <a:pt x="7" y="66"/>
                  <a:pt x="7" y="66"/>
                </a:cubicBezTo>
                <a:cubicBezTo>
                  <a:pt x="3" y="66"/>
                  <a:pt x="0" y="63"/>
                  <a:pt x="0" y="59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3" y="0"/>
                  <a:pt x="7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110" y="0"/>
                  <a:pt x="112" y="2"/>
                  <a:pt x="113" y="4"/>
                </a:cubicBezTo>
                <a:cubicBezTo>
                  <a:pt x="114" y="5"/>
                  <a:pt x="114" y="7"/>
                  <a:pt x="114" y="8"/>
                </a:cubicBezTo>
                <a:cubicBezTo>
                  <a:pt x="114" y="59"/>
                  <a:pt x="114" y="59"/>
                  <a:pt x="114" y="59"/>
                </a:cubicBezTo>
                <a:cubicBezTo>
                  <a:pt x="114" y="63"/>
                  <a:pt x="111" y="66"/>
                  <a:pt x="107" y="66"/>
                </a:cubicBezTo>
                <a:close/>
                <a:moveTo>
                  <a:pt x="7" y="6"/>
                </a:moveTo>
                <a:cubicBezTo>
                  <a:pt x="6" y="6"/>
                  <a:pt x="5" y="7"/>
                  <a:pt x="5" y="8"/>
                </a:cubicBezTo>
                <a:cubicBezTo>
                  <a:pt x="5" y="59"/>
                  <a:pt x="5" y="59"/>
                  <a:pt x="5" y="59"/>
                </a:cubicBezTo>
                <a:cubicBezTo>
                  <a:pt x="5" y="60"/>
                  <a:pt x="6" y="61"/>
                  <a:pt x="7" y="61"/>
                </a:cubicBezTo>
                <a:cubicBezTo>
                  <a:pt x="107" y="61"/>
                  <a:pt x="107" y="61"/>
                  <a:pt x="107" y="61"/>
                </a:cubicBezTo>
                <a:cubicBezTo>
                  <a:pt x="108" y="61"/>
                  <a:pt x="109" y="60"/>
                  <a:pt x="109" y="59"/>
                </a:cubicBezTo>
                <a:cubicBezTo>
                  <a:pt x="109" y="8"/>
                  <a:pt x="109" y="8"/>
                  <a:pt x="109" y="8"/>
                </a:cubicBezTo>
                <a:cubicBezTo>
                  <a:pt x="109" y="8"/>
                  <a:pt x="109" y="7"/>
                  <a:pt x="109" y="7"/>
                </a:cubicBezTo>
                <a:cubicBezTo>
                  <a:pt x="108" y="6"/>
                  <a:pt x="108" y="6"/>
                  <a:pt x="107" y="6"/>
                </a:cubicBezTo>
                <a:lnTo>
                  <a:pt x="7" y="6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215"/>
          <p:cNvSpPr>
            <a:spLocks noChangeArrowheads="1"/>
          </p:cNvSpPr>
          <p:nvPr/>
        </p:nvSpPr>
        <p:spPr bwMode="auto">
          <a:xfrm>
            <a:off x="3542983" y="4889817"/>
            <a:ext cx="311150" cy="160338"/>
          </a:xfrm>
          <a:prstGeom prst="rect">
            <a:avLst/>
          </a:prstGeom>
          <a:solidFill>
            <a:srgbClr val="C6E2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216"/>
          <p:cNvSpPr>
            <a:spLocks noEditPoints="1"/>
          </p:cNvSpPr>
          <p:nvPr/>
        </p:nvSpPr>
        <p:spPr bwMode="auto">
          <a:xfrm>
            <a:off x="3535045" y="4881880"/>
            <a:ext cx="327025" cy="176213"/>
          </a:xfrm>
          <a:custGeom>
            <a:avLst/>
            <a:gdLst>
              <a:gd name="T0" fmla="*/ 85 w 87"/>
              <a:gd name="T1" fmla="*/ 47 h 47"/>
              <a:gd name="T2" fmla="*/ 2 w 87"/>
              <a:gd name="T3" fmla="*/ 47 h 47"/>
              <a:gd name="T4" fmla="*/ 0 w 87"/>
              <a:gd name="T5" fmla="*/ 45 h 47"/>
              <a:gd name="T6" fmla="*/ 0 w 87"/>
              <a:gd name="T7" fmla="*/ 2 h 47"/>
              <a:gd name="T8" fmla="*/ 2 w 87"/>
              <a:gd name="T9" fmla="*/ 0 h 47"/>
              <a:gd name="T10" fmla="*/ 85 w 87"/>
              <a:gd name="T11" fmla="*/ 0 h 47"/>
              <a:gd name="T12" fmla="*/ 87 w 87"/>
              <a:gd name="T13" fmla="*/ 2 h 47"/>
              <a:gd name="T14" fmla="*/ 87 w 87"/>
              <a:gd name="T15" fmla="*/ 45 h 47"/>
              <a:gd name="T16" fmla="*/ 85 w 87"/>
              <a:gd name="T17" fmla="*/ 47 h 47"/>
              <a:gd name="T18" fmla="*/ 5 w 87"/>
              <a:gd name="T19" fmla="*/ 42 h 47"/>
              <a:gd name="T20" fmla="*/ 82 w 87"/>
              <a:gd name="T21" fmla="*/ 42 h 47"/>
              <a:gd name="T22" fmla="*/ 82 w 87"/>
              <a:gd name="T23" fmla="*/ 5 h 47"/>
              <a:gd name="T24" fmla="*/ 5 w 87"/>
              <a:gd name="T25" fmla="*/ 5 h 47"/>
              <a:gd name="T26" fmla="*/ 5 w 87"/>
              <a:gd name="T27" fmla="*/ 42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7" h="47">
                <a:moveTo>
                  <a:pt x="85" y="47"/>
                </a:moveTo>
                <a:cubicBezTo>
                  <a:pt x="2" y="47"/>
                  <a:pt x="2" y="47"/>
                  <a:pt x="2" y="47"/>
                </a:cubicBezTo>
                <a:cubicBezTo>
                  <a:pt x="1" y="47"/>
                  <a:pt x="0" y="46"/>
                  <a:pt x="0" y="45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86" y="0"/>
                  <a:pt x="87" y="1"/>
                  <a:pt x="87" y="2"/>
                </a:cubicBezTo>
                <a:cubicBezTo>
                  <a:pt x="87" y="45"/>
                  <a:pt x="87" y="45"/>
                  <a:pt x="87" y="45"/>
                </a:cubicBezTo>
                <a:cubicBezTo>
                  <a:pt x="87" y="46"/>
                  <a:pt x="86" y="47"/>
                  <a:pt x="85" y="47"/>
                </a:cubicBezTo>
                <a:close/>
                <a:moveTo>
                  <a:pt x="5" y="42"/>
                </a:moveTo>
                <a:cubicBezTo>
                  <a:pt x="82" y="42"/>
                  <a:pt x="82" y="42"/>
                  <a:pt x="82" y="42"/>
                </a:cubicBezTo>
                <a:cubicBezTo>
                  <a:pt x="82" y="5"/>
                  <a:pt x="82" y="5"/>
                  <a:pt x="82" y="5"/>
                </a:cubicBezTo>
                <a:cubicBezTo>
                  <a:pt x="5" y="5"/>
                  <a:pt x="5" y="5"/>
                  <a:pt x="5" y="5"/>
                </a:cubicBezTo>
                <a:lnTo>
                  <a:pt x="5" y="42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217"/>
          <p:cNvSpPr>
            <a:spLocks/>
          </p:cNvSpPr>
          <p:nvPr/>
        </p:nvSpPr>
        <p:spPr bwMode="auto">
          <a:xfrm>
            <a:off x="3765233" y="4802505"/>
            <a:ext cx="514350" cy="544513"/>
          </a:xfrm>
          <a:custGeom>
            <a:avLst/>
            <a:gdLst>
              <a:gd name="T0" fmla="*/ 3 w 137"/>
              <a:gd name="T1" fmla="*/ 89 h 145"/>
              <a:gd name="T2" fmla="*/ 31 w 137"/>
              <a:gd name="T3" fmla="*/ 92 h 145"/>
              <a:gd name="T4" fmla="*/ 41 w 137"/>
              <a:gd name="T5" fmla="*/ 94 h 145"/>
              <a:gd name="T6" fmla="*/ 63 w 137"/>
              <a:gd name="T7" fmla="*/ 110 h 145"/>
              <a:gd name="T8" fmla="*/ 67 w 137"/>
              <a:gd name="T9" fmla="*/ 112 h 145"/>
              <a:gd name="T10" fmla="*/ 79 w 137"/>
              <a:gd name="T11" fmla="*/ 145 h 145"/>
              <a:gd name="T12" fmla="*/ 137 w 137"/>
              <a:gd name="T13" fmla="*/ 121 h 145"/>
              <a:gd name="T14" fmla="*/ 124 w 137"/>
              <a:gd name="T15" fmla="*/ 95 h 145"/>
              <a:gd name="T16" fmla="*/ 109 w 137"/>
              <a:gd name="T17" fmla="*/ 58 h 145"/>
              <a:gd name="T18" fmla="*/ 98 w 137"/>
              <a:gd name="T19" fmla="*/ 35 h 145"/>
              <a:gd name="T20" fmla="*/ 98 w 137"/>
              <a:gd name="T21" fmla="*/ 35 h 145"/>
              <a:gd name="T22" fmla="*/ 97 w 137"/>
              <a:gd name="T23" fmla="*/ 33 h 145"/>
              <a:gd name="T24" fmla="*/ 97 w 137"/>
              <a:gd name="T25" fmla="*/ 33 h 145"/>
              <a:gd name="T26" fmla="*/ 61 w 137"/>
              <a:gd name="T27" fmla="*/ 3 h 145"/>
              <a:gd name="T28" fmla="*/ 59 w 137"/>
              <a:gd name="T29" fmla="*/ 2 h 145"/>
              <a:gd name="T30" fmla="*/ 59 w 137"/>
              <a:gd name="T31" fmla="*/ 2 h 145"/>
              <a:gd name="T32" fmla="*/ 28 w 137"/>
              <a:gd name="T33" fmla="*/ 1 h 145"/>
              <a:gd name="T34" fmla="*/ 7 w 137"/>
              <a:gd name="T35" fmla="*/ 1 h 145"/>
              <a:gd name="T36" fmla="*/ 7 w 137"/>
              <a:gd name="T37" fmla="*/ 6 h 145"/>
              <a:gd name="T38" fmla="*/ 14 w 137"/>
              <a:gd name="T39" fmla="*/ 15 h 145"/>
              <a:gd name="T40" fmla="*/ 34 w 137"/>
              <a:gd name="T41" fmla="*/ 15 h 145"/>
              <a:gd name="T42" fmla="*/ 38 w 137"/>
              <a:gd name="T43" fmla="*/ 17 h 145"/>
              <a:gd name="T44" fmla="*/ 39 w 137"/>
              <a:gd name="T45" fmla="*/ 20 h 145"/>
              <a:gd name="T46" fmla="*/ 39 w 137"/>
              <a:gd name="T47" fmla="*/ 71 h 145"/>
              <a:gd name="T48" fmla="*/ 34 w 137"/>
              <a:gd name="T49" fmla="*/ 75 h 145"/>
              <a:gd name="T50" fmla="*/ 8 w 137"/>
              <a:gd name="T51" fmla="*/ 75 h 145"/>
              <a:gd name="T52" fmla="*/ 3 w 137"/>
              <a:gd name="T53" fmla="*/ 80 h 145"/>
              <a:gd name="T54" fmla="*/ 1 w 137"/>
              <a:gd name="T55" fmla="*/ 85 h 145"/>
              <a:gd name="T56" fmla="*/ 3 w 137"/>
              <a:gd name="T57" fmla="*/ 89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7" h="145">
                <a:moveTo>
                  <a:pt x="3" y="89"/>
                </a:moveTo>
                <a:cubicBezTo>
                  <a:pt x="12" y="90"/>
                  <a:pt x="22" y="91"/>
                  <a:pt x="31" y="92"/>
                </a:cubicBezTo>
                <a:cubicBezTo>
                  <a:pt x="34" y="92"/>
                  <a:pt x="38" y="93"/>
                  <a:pt x="41" y="94"/>
                </a:cubicBezTo>
                <a:cubicBezTo>
                  <a:pt x="48" y="103"/>
                  <a:pt x="54" y="107"/>
                  <a:pt x="63" y="110"/>
                </a:cubicBezTo>
                <a:cubicBezTo>
                  <a:pt x="64" y="111"/>
                  <a:pt x="65" y="111"/>
                  <a:pt x="67" y="112"/>
                </a:cubicBezTo>
                <a:cubicBezTo>
                  <a:pt x="71" y="123"/>
                  <a:pt x="76" y="134"/>
                  <a:pt x="79" y="145"/>
                </a:cubicBezTo>
                <a:cubicBezTo>
                  <a:pt x="137" y="121"/>
                  <a:pt x="137" y="121"/>
                  <a:pt x="137" y="121"/>
                </a:cubicBezTo>
                <a:cubicBezTo>
                  <a:pt x="132" y="113"/>
                  <a:pt x="126" y="103"/>
                  <a:pt x="124" y="95"/>
                </a:cubicBezTo>
                <a:cubicBezTo>
                  <a:pt x="121" y="80"/>
                  <a:pt x="112" y="63"/>
                  <a:pt x="109" y="58"/>
                </a:cubicBezTo>
                <a:cubicBezTo>
                  <a:pt x="104" y="48"/>
                  <a:pt x="100" y="41"/>
                  <a:pt x="98" y="35"/>
                </a:cubicBezTo>
                <a:cubicBezTo>
                  <a:pt x="98" y="35"/>
                  <a:pt x="98" y="35"/>
                  <a:pt x="98" y="35"/>
                </a:cubicBezTo>
                <a:cubicBezTo>
                  <a:pt x="97" y="34"/>
                  <a:pt x="97" y="34"/>
                  <a:pt x="97" y="33"/>
                </a:cubicBezTo>
                <a:cubicBezTo>
                  <a:pt x="97" y="33"/>
                  <a:pt x="97" y="33"/>
                  <a:pt x="97" y="33"/>
                </a:cubicBezTo>
                <a:cubicBezTo>
                  <a:pt x="93" y="25"/>
                  <a:pt x="71" y="14"/>
                  <a:pt x="61" y="3"/>
                </a:cubicBezTo>
                <a:cubicBezTo>
                  <a:pt x="60" y="2"/>
                  <a:pt x="60" y="2"/>
                  <a:pt x="59" y="2"/>
                </a:cubicBezTo>
                <a:cubicBezTo>
                  <a:pt x="59" y="2"/>
                  <a:pt x="59" y="2"/>
                  <a:pt x="59" y="2"/>
                </a:cubicBezTo>
                <a:cubicBezTo>
                  <a:pt x="28" y="1"/>
                  <a:pt x="28" y="1"/>
                  <a:pt x="28" y="1"/>
                </a:cubicBezTo>
                <a:cubicBezTo>
                  <a:pt x="21" y="1"/>
                  <a:pt x="14" y="0"/>
                  <a:pt x="7" y="1"/>
                </a:cubicBezTo>
                <a:cubicBezTo>
                  <a:pt x="6" y="2"/>
                  <a:pt x="7" y="4"/>
                  <a:pt x="7" y="6"/>
                </a:cubicBezTo>
                <a:cubicBezTo>
                  <a:pt x="9" y="9"/>
                  <a:pt x="11" y="13"/>
                  <a:pt x="14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6" y="15"/>
                  <a:pt x="37" y="16"/>
                  <a:pt x="38" y="17"/>
                </a:cubicBezTo>
                <a:cubicBezTo>
                  <a:pt x="38" y="18"/>
                  <a:pt x="39" y="19"/>
                  <a:pt x="39" y="20"/>
                </a:cubicBezTo>
                <a:cubicBezTo>
                  <a:pt x="39" y="71"/>
                  <a:pt x="39" y="71"/>
                  <a:pt x="39" y="71"/>
                </a:cubicBezTo>
                <a:cubicBezTo>
                  <a:pt x="39" y="73"/>
                  <a:pt x="37" y="75"/>
                  <a:pt x="34" y="75"/>
                </a:cubicBezTo>
                <a:cubicBezTo>
                  <a:pt x="8" y="75"/>
                  <a:pt x="8" y="75"/>
                  <a:pt x="8" y="75"/>
                </a:cubicBezTo>
                <a:cubicBezTo>
                  <a:pt x="6" y="76"/>
                  <a:pt x="4" y="78"/>
                  <a:pt x="3" y="80"/>
                </a:cubicBezTo>
                <a:cubicBezTo>
                  <a:pt x="2" y="82"/>
                  <a:pt x="1" y="83"/>
                  <a:pt x="1" y="85"/>
                </a:cubicBezTo>
                <a:cubicBezTo>
                  <a:pt x="1" y="85"/>
                  <a:pt x="0" y="87"/>
                  <a:pt x="3" y="89"/>
                </a:cubicBezTo>
                <a:close/>
              </a:path>
            </a:pathLst>
          </a:custGeom>
          <a:solidFill>
            <a:srgbClr val="F2C4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18"/>
          <p:cNvSpPr>
            <a:spLocks noEditPoints="1"/>
          </p:cNvSpPr>
          <p:nvPr/>
        </p:nvSpPr>
        <p:spPr bwMode="auto">
          <a:xfrm>
            <a:off x="3752533" y="4796155"/>
            <a:ext cx="534988" cy="561975"/>
          </a:xfrm>
          <a:custGeom>
            <a:avLst/>
            <a:gdLst>
              <a:gd name="T0" fmla="*/ 81 w 142"/>
              <a:gd name="T1" fmla="*/ 150 h 150"/>
              <a:gd name="T2" fmla="*/ 70 w 142"/>
              <a:gd name="T3" fmla="*/ 121 h 150"/>
              <a:gd name="T4" fmla="*/ 65 w 142"/>
              <a:gd name="T5" fmla="*/ 115 h 150"/>
              <a:gd name="T6" fmla="*/ 34 w 142"/>
              <a:gd name="T7" fmla="*/ 96 h 150"/>
              <a:gd name="T8" fmla="*/ 6 w 142"/>
              <a:gd name="T9" fmla="*/ 94 h 150"/>
              <a:gd name="T10" fmla="*/ 1 w 142"/>
              <a:gd name="T11" fmla="*/ 86 h 150"/>
              <a:gd name="T12" fmla="*/ 3 w 142"/>
              <a:gd name="T13" fmla="*/ 81 h 150"/>
              <a:gd name="T14" fmla="*/ 11 w 142"/>
              <a:gd name="T15" fmla="*/ 75 h 150"/>
              <a:gd name="T16" fmla="*/ 39 w 142"/>
              <a:gd name="T17" fmla="*/ 73 h 150"/>
              <a:gd name="T18" fmla="*/ 39 w 142"/>
              <a:gd name="T19" fmla="*/ 21 h 150"/>
              <a:gd name="T20" fmla="*/ 17 w 142"/>
              <a:gd name="T21" fmla="*/ 20 h 150"/>
              <a:gd name="T22" fmla="*/ 8 w 142"/>
              <a:gd name="T23" fmla="*/ 9 h 150"/>
              <a:gd name="T24" fmla="*/ 9 w 142"/>
              <a:gd name="T25" fmla="*/ 1 h 150"/>
              <a:gd name="T26" fmla="*/ 26 w 142"/>
              <a:gd name="T27" fmla="*/ 0 h 150"/>
              <a:gd name="T28" fmla="*/ 62 w 142"/>
              <a:gd name="T29" fmla="*/ 1 h 150"/>
              <a:gd name="T30" fmla="*/ 63 w 142"/>
              <a:gd name="T31" fmla="*/ 1 h 150"/>
              <a:gd name="T32" fmla="*/ 66 w 142"/>
              <a:gd name="T33" fmla="*/ 3 h 150"/>
              <a:gd name="T34" fmla="*/ 102 w 142"/>
              <a:gd name="T35" fmla="*/ 34 h 150"/>
              <a:gd name="T36" fmla="*/ 103 w 142"/>
              <a:gd name="T37" fmla="*/ 35 h 150"/>
              <a:gd name="T38" fmla="*/ 109 w 142"/>
              <a:gd name="T39" fmla="*/ 48 h 150"/>
              <a:gd name="T40" fmla="*/ 115 w 142"/>
              <a:gd name="T41" fmla="*/ 59 h 150"/>
              <a:gd name="T42" fmla="*/ 142 w 142"/>
              <a:gd name="T43" fmla="*/ 122 h 150"/>
              <a:gd name="T44" fmla="*/ 141 w 142"/>
              <a:gd name="T45" fmla="*/ 126 h 150"/>
              <a:gd name="T46" fmla="*/ 82 w 142"/>
              <a:gd name="T47" fmla="*/ 150 h 150"/>
              <a:gd name="T48" fmla="*/ 17 w 142"/>
              <a:gd name="T49" fmla="*/ 89 h 150"/>
              <a:gd name="T50" fmla="*/ 45 w 142"/>
              <a:gd name="T51" fmla="*/ 94 h 150"/>
              <a:gd name="T52" fmla="*/ 67 w 142"/>
              <a:gd name="T53" fmla="*/ 110 h 150"/>
              <a:gd name="T54" fmla="*/ 72 w 142"/>
              <a:gd name="T55" fmla="*/ 113 h 150"/>
              <a:gd name="T56" fmla="*/ 84 w 142"/>
              <a:gd name="T57" fmla="*/ 144 h 150"/>
              <a:gd name="T58" fmla="*/ 125 w 142"/>
              <a:gd name="T59" fmla="*/ 98 h 150"/>
              <a:gd name="T60" fmla="*/ 110 w 142"/>
              <a:gd name="T61" fmla="*/ 61 h 150"/>
              <a:gd name="T62" fmla="*/ 98 w 142"/>
              <a:gd name="T63" fmla="*/ 38 h 150"/>
              <a:gd name="T64" fmla="*/ 98 w 142"/>
              <a:gd name="T65" fmla="*/ 36 h 150"/>
              <a:gd name="T66" fmla="*/ 62 w 142"/>
              <a:gd name="T67" fmla="*/ 7 h 150"/>
              <a:gd name="T68" fmla="*/ 31 w 142"/>
              <a:gd name="T69" fmla="*/ 6 h 150"/>
              <a:gd name="T70" fmla="*/ 12 w 142"/>
              <a:gd name="T71" fmla="*/ 5 h 150"/>
              <a:gd name="T72" fmla="*/ 18 w 142"/>
              <a:gd name="T73" fmla="*/ 14 h 150"/>
              <a:gd name="T74" fmla="*/ 43 w 142"/>
              <a:gd name="T75" fmla="*/ 18 h 150"/>
              <a:gd name="T76" fmla="*/ 44 w 142"/>
              <a:gd name="T77" fmla="*/ 73 h 150"/>
              <a:gd name="T78" fmla="*/ 11 w 142"/>
              <a:gd name="T79" fmla="*/ 80 h 150"/>
              <a:gd name="T80" fmla="*/ 7 w 142"/>
              <a:gd name="T81" fmla="*/ 87 h 150"/>
              <a:gd name="T82" fmla="*/ 7 w 142"/>
              <a:gd name="T83" fmla="*/ 88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42" h="150">
                <a:moveTo>
                  <a:pt x="82" y="150"/>
                </a:moveTo>
                <a:cubicBezTo>
                  <a:pt x="81" y="150"/>
                  <a:pt x="81" y="150"/>
                  <a:pt x="81" y="150"/>
                </a:cubicBezTo>
                <a:cubicBezTo>
                  <a:pt x="80" y="149"/>
                  <a:pt x="79" y="149"/>
                  <a:pt x="79" y="148"/>
                </a:cubicBezTo>
                <a:cubicBezTo>
                  <a:pt x="77" y="139"/>
                  <a:pt x="73" y="130"/>
                  <a:pt x="70" y="121"/>
                </a:cubicBezTo>
                <a:cubicBezTo>
                  <a:pt x="69" y="120"/>
                  <a:pt x="69" y="118"/>
                  <a:pt x="68" y="116"/>
                </a:cubicBezTo>
                <a:cubicBezTo>
                  <a:pt x="67" y="116"/>
                  <a:pt x="66" y="115"/>
                  <a:pt x="65" y="115"/>
                </a:cubicBezTo>
                <a:cubicBezTo>
                  <a:pt x="56" y="111"/>
                  <a:pt x="50" y="107"/>
                  <a:pt x="42" y="98"/>
                </a:cubicBezTo>
                <a:cubicBezTo>
                  <a:pt x="39" y="97"/>
                  <a:pt x="36" y="97"/>
                  <a:pt x="34" y="96"/>
                </a:cubicBezTo>
                <a:cubicBezTo>
                  <a:pt x="28" y="96"/>
                  <a:pt x="22" y="95"/>
                  <a:pt x="16" y="95"/>
                </a:cubicBezTo>
                <a:cubicBezTo>
                  <a:pt x="13" y="94"/>
                  <a:pt x="9" y="94"/>
                  <a:pt x="6" y="94"/>
                </a:cubicBezTo>
                <a:cubicBezTo>
                  <a:pt x="5" y="93"/>
                  <a:pt x="5" y="93"/>
                  <a:pt x="5" y="93"/>
                </a:cubicBezTo>
                <a:cubicBezTo>
                  <a:pt x="3" y="92"/>
                  <a:pt x="0" y="90"/>
                  <a:pt x="1" y="86"/>
                </a:cubicBezTo>
                <a:cubicBezTo>
                  <a:pt x="1" y="86"/>
                  <a:pt x="1" y="86"/>
                  <a:pt x="1" y="86"/>
                </a:cubicBezTo>
                <a:cubicBezTo>
                  <a:pt x="2" y="84"/>
                  <a:pt x="3" y="82"/>
                  <a:pt x="3" y="81"/>
                </a:cubicBezTo>
                <a:cubicBezTo>
                  <a:pt x="5" y="78"/>
                  <a:pt x="7" y="76"/>
                  <a:pt x="10" y="75"/>
                </a:cubicBezTo>
                <a:cubicBezTo>
                  <a:pt x="10" y="75"/>
                  <a:pt x="10" y="75"/>
                  <a:pt x="11" y="75"/>
                </a:cubicBezTo>
                <a:cubicBezTo>
                  <a:pt x="37" y="75"/>
                  <a:pt x="37" y="75"/>
                  <a:pt x="37" y="75"/>
                </a:cubicBezTo>
                <a:cubicBezTo>
                  <a:pt x="38" y="75"/>
                  <a:pt x="39" y="74"/>
                  <a:pt x="39" y="73"/>
                </a:cubicBezTo>
                <a:cubicBezTo>
                  <a:pt x="39" y="22"/>
                  <a:pt x="39" y="22"/>
                  <a:pt x="39" y="22"/>
                </a:cubicBezTo>
                <a:cubicBezTo>
                  <a:pt x="39" y="22"/>
                  <a:pt x="39" y="21"/>
                  <a:pt x="39" y="21"/>
                </a:cubicBezTo>
                <a:cubicBezTo>
                  <a:pt x="38" y="20"/>
                  <a:pt x="38" y="20"/>
                  <a:pt x="3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6" y="20"/>
                  <a:pt x="16" y="19"/>
                </a:cubicBezTo>
                <a:cubicBezTo>
                  <a:pt x="12" y="17"/>
                  <a:pt x="10" y="13"/>
                  <a:pt x="8" y="9"/>
                </a:cubicBezTo>
                <a:cubicBezTo>
                  <a:pt x="7" y="6"/>
                  <a:pt x="5" y="3"/>
                  <a:pt x="8" y="1"/>
                </a:cubicBezTo>
                <a:cubicBezTo>
                  <a:pt x="9" y="1"/>
                  <a:pt x="9" y="1"/>
                  <a:pt x="9" y="1"/>
                </a:cubicBezTo>
                <a:cubicBezTo>
                  <a:pt x="12" y="0"/>
                  <a:pt x="15" y="0"/>
                  <a:pt x="19" y="0"/>
                </a:cubicBezTo>
                <a:cubicBezTo>
                  <a:pt x="21" y="0"/>
                  <a:pt x="23" y="0"/>
                  <a:pt x="26" y="0"/>
                </a:cubicBezTo>
                <a:cubicBezTo>
                  <a:pt x="28" y="0"/>
                  <a:pt x="30" y="0"/>
                  <a:pt x="31" y="0"/>
                </a:cubicBezTo>
                <a:cubicBezTo>
                  <a:pt x="62" y="1"/>
                  <a:pt x="62" y="1"/>
                  <a:pt x="62" y="1"/>
                </a:cubicBezTo>
                <a:cubicBezTo>
                  <a:pt x="63" y="1"/>
                  <a:pt x="63" y="1"/>
                  <a:pt x="63" y="1"/>
                </a:cubicBezTo>
                <a:cubicBezTo>
                  <a:pt x="63" y="1"/>
                  <a:pt x="63" y="1"/>
                  <a:pt x="63" y="1"/>
                </a:cubicBezTo>
                <a:cubicBezTo>
                  <a:pt x="64" y="1"/>
                  <a:pt x="65" y="2"/>
                  <a:pt x="66" y="3"/>
                </a:cubicBezTo>
                <a:cubicBezTo>
                  <a:pt x="66" y="3"/>
                  <a:pt x="66" y="3"/>
                  <a:pt x="66" y="3"/>
                </a:cubicBezTo>
                <a:cubicBezTo>
                  <a:pt x="71" y="8"/>
                  <a:pt x="79" y="14"/>
                  <a:pt x="86" y="19"/>
                </a:cubicBezTo>
                <a:cubicBezTo>
                  <a:pt x="93" y="25"/>
                  <a:pt x="100" y="29"/>
                  <a:pt x="102" y="34"/>
                </a:cubicBezTo>
                <a:cubicBezTo>
                  <a:pt x="103" y="34"/>
                  <a:pt x="103" y="34"/>
                  <a:pt x="103" y="34"/>
                </a:cubicBezTo>
                <a:cubicBezTo>
                  <a:pt x="103" y="35"/>
                  <a:pt x="103" y="35"/>
                  <a:pt x="103" y="35"/>
                </a:cubicBezTo>
                <a:cubicBezTo>
                  <a:pt x="103" y="36"/>
                  <a:pt x="103" y="36"/>
                  <a:pt x="103" y="36"/>
                </a:cubicBezTo>
                <a:cubicBezTo>
                  <a:pt x="105" y="39"/>
                  <a:pt x="107" y="43"/>
                  <a:pt x="109" y="48"/>
                </a:cubicBezTo>
                <a:cubicBezTo>
                  <a:pt x="111" y="51"/>
                  <a:pt x="113" y="55"/>
                  <a:pt x="115" y="59"/>
                </a:cubicBezTo>
                <a:cubicBezTo>
                  <a:pt x="115" y="59"/>
                  <a:pt x="115" y="59"/>
                  <a:pt x="115" y="59"/>
                </a:cubicBezTo>
                <a:cubicBezTo>
                  <a:pt x="118" y="65"/>
                  <a:pt x="126" y="82"/>
                  <a:pt x="130" y="96"/>
                </a:cubicBezTo>
                <a:cubicBezTo>
                  <a:pt x="131" y="104"/>
                  <a:pt x="138" y="115"/>
                  <a:pt x="142" y="122"/>
                </a:cubicBezTo>
                <a:cubicBezTo>
                  <a:pt x="142" y="123"/>
                  <a:pt x="142" y="123"/>
                  <a:pt x="142" y="124"/>
                </a:cubicBezTo>
                <a:cubicBezTo>
                  <a:pt x="142" y="125"/>
                  <a:pt x="141" y="125"/>
                  <a:pt x="141" y="126"/>
                </a:cubicBezTo>
                <a:cubicBezTo>
                  <a:pt x="83" y="150"/>
                  <a:pt x="83" y="150"/>
                  <a:pt x="83" y="150"/>
                </a:cubicBezTo>
                <a:lnTo>
                  <a:pt x="82" y="150"/>
                </a:lnTo>
                <a:close/>
                <a:moveTo>
                  <a:pt x="7" y="88"/>
                </a:moveTo>
                <a:cubicBezTo>
                  <a:pt x="10" y="89"/>
                  <a:pt x="13" y="89"/>
                  <a:pt x="17" y="89"/>
                </a:cubicBezTo>
                <a:cubicBezTo>
                  <a:pt x="23" y="90"/>
                  <a:pt x="29" y="90"/>
                  <a:pt x="34" y="91"/>
                </a:cubicBezTo>
                <a:cubicBezTo>
                  <a:pt x="38" y="92"/>
                  <a:pt x="41" y="92"/>
                  <a:pt x="45" y="94"/>
                </a:cubicBezTo>
                <a:cubicBezTo>
                  <a:pt x="45" y="94"/>
                  <a:pt x="46" y="94"/>
                  <a:pt x="46" y="94"/>
                </a:cubicBezTo>
                <a:cubicBezTo>
                  <a:pt x="53" y="103"/>
                  <a:pt x="59" y="106"/>
                  <a:pt x="67" y="110"/>
                </a:cubicBezTo>
                <a:cubicBezTo>
                  <a:pt x="68" y="110"/>
                  <a:pt x="69" y="111"/>
                  <a:pt x="71" y="111"/>
                </a:cubicBezTo>
                <a:cubicBezTo>
                  <a:pt x="72" y="111"/>
                  <a:pt x="72" y="112"/>
                  <a:pt x="72" y="113"/>
                </a:cubicBezTo>
                <a:cubicBezTo>
                  <a:pt x="73" y="115"/>
                  <a:pt x="74" y="117"/>
                  <a:pt x="75" y="119"/>
                </a:cubicBezTo>
                <a:cubicBezTo>
                  <a:pt x="78" y="127"/>
                  <a:pt x="81" y="135"/>
                  <a:pt x="84" y="144"/>
                </a:cubicBezTo>
                <a:cubicBezTo>
                  <a:pt x="136" y="122"/>
                  <a:pt x="136" y="122"/>
                  <a:pt x="136" y="122"/>
                </a:cubicBezTo>
                <a:cubicBezTo>
                  <a:pt x="131" y="115"/>
                  <a:pt x="126" y="105"/>
                  <a:pt x="125" y="98"/>
                </a:cubicBezTo>
                <a:cubicBezTo>
                  <a:pt x="121" y="83"/>
                  <a:pt x="113" y="67"/>
                  <a:pt x="110" y="62"/>
                </a:cubicBezTo>
                <a:cubicBezTo>
                  <a:pt x="110" y="61"/>
                  <a:pt x="110" y="61"/>
                  <a:pt x="110" y="61"/>
                </a:cubicBezTo>
                <a:cubicBezTo>
                  <a:pt x="108" y="57"/>
                  <a:pt x="106" y="53"/>
                  <a:pt x="104" y="50"/>
                </a:cubicBezTo>
                <a:cubicBezTo>
                  <a:pt x="102" y="46"/>
                  <a:pt x="100" y="42"/>
                  <a:pt x="98" y="38"/>
                </a:cubicBezTo>
                <a:cubicBezTo>
                  <a:pt x="98" y="38"/>
                  <a:pt x="98" y="38"/>
                  <a:pt x="98" y="38"/>
                </a:cubicBezTo>
                <a:cubicBezTo>
                  <a:pt x="98" y="37"/>
                  <a:pt x="98" y="37"/>
                  <a:pt x="98" y="36"/>
                </a:cubicBezTo>
                <a:cubicBezTo>
                  <a:pt x="96" y="33"/>
                  <a:pt x="89" y="28"/>
                  <a:pt x="82" y="23"/>
                </a:cubicBezTo>
                <a:cubicBezTo>
                  <a:pt x="75" y="18"/>
                  <a:pt x="67" y="12"/>
                  <a:pt x="62" y="7"/>
                </a:cubicBezTo>
                <a:cubicBezTo>
                  <a:pt x="62" y="6"/>
                  <a:pt x="62" y="6"/>
                  <a:pt x="62" y="6"/>
                </a:cubicBezTo>
                <a:cubicBezTo>
                  <a:pt x="31" y="6"/>
                  <a:pt x="31" y="6"/>
                  <a:pt x="31" y="6"/>
                </a:cubicBezTo>
                <a:cubicBezTo>
                  <a:pt x="29" y="6"/>
                  <a:pt x="27" y="5"/>
                  <a:pt x="26" y="5"/>
                </a:cubicBezTo>
                <a:cubicBezTo>
                  <a:pt x="21" y="5"/>
                  <a:pt x="16" y="5"/>
                  <a:pt x="12" y="5"/>
                </a:cubicBezTo>
                <a:cubicBezTo>
                  <a:pt x="13" y="6"/>
                  <a:pt x="13" y="6"/>
                  <a:pt x="13" y="6"/>
                </a:cubicBezTo>
                <a:cubicBezTo>
                  <a:pt x="14" y="10"/>
                  <a:pt x="16" y="12"/>
                  <a:pt x="18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40" y="14"/>
                  <a:pt x="42" y="16"/>
                  <a:pt x="43" y="18"/>
                </a:cubicBezTo>
                <a:cubicBezTo>
                  <a:pt x="44" y="19"/>
                  <a:pt x="44" y="21"/>
                  <a:pt x="44" y="22"/>
                </a:cubicBezTo>
                <a:cubicBezTo>
                  <a:pt x="44" y="73"/>
                  <a:pt x="44" y="73"/>
                  <a:pt x="44" y="73"/>
                </a:cubicBezTo>
                <a:cubicBezTo>
                  <a:pt x="44" y="77"/>
                  <a:pt x="41" y="80"/>
                  <a:pt x="37" y="80"/>
                </a:cubicBezTo>
                <a:cubicBezTo>
                  <a:pt x="11" y="80"/>
                  <a:pt x="11" y="80"/>
                  <a:pt x="11" y="80"/>
                </a:cubicBezTo>
                <a:cubicBezTo>
                  <a:pt x="10" y="81"/>
                  <a:pt x="9" y="82"/>
                  <a:pt x="8" y="84"/>
                </a:cubicBezTo>
                <a:cubicBezTo>
                  <a:pt x="8" y="85"/>
                  <a:pt x="7" y="86"/>
                  <a:pt x="7" y="87"/>
                </a:cubicBezTo>
                <a:cubicBezTo>
                  <a:pt x="6" y="88"/>
                  <a:pt x="6" y="88"/>
                  <a:pt x="6" y="88"/>
                </a:cubicBezTo>
                <a:lnTo>
                  <a:pt x="7" y="88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19"/>
          <p:cNvSpPr>
            <a:spLocks/>
          </p:cNvSpPr>
          <p:nvPr/>
        </p:nvSpPr>
        <p:spPr bwMode="auto">
          <a:xfrm>
            <a:off x="3696970" y="4824730"/>
            <a:ext cx="120650" cy="34925"/>
          </a:xfrm>
          <a:custGeom>
            <a:avLst/>
            <a:gdLst>
              <a:gd name="T0" fmla="*/ 3 w 32"/>
              <a:gd name="T1" fmla="*/ 0 h 9"/>
              <a:gd name="T2" fmla="*/ 25 w 32"/>
              <a:gd name="T3" fmla="*/ 0 h 9"/>
              <a:gd name="T4" fmla="*/ 32 w 32"/>
              <a:gd name="T5" fmla="*/ 9 h 9"/>
              <a:gd name="T6" fmla="*/ 6 w 32"/>
              <a:gd name="T7" fmla="*/ 9 h 9"/>
              <a:gd name="T8" fmla="*/ 1 w 32"/>
              <a:gd name="T9" fmla="*/ 3 h 9"/>
              <a:gd name="T10" fmla="*/ 3 w 32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" h="9">
                <a:moveTo>
                  <a:pt x="3" y="0"/>
                </a:moveTo>
                <a:cubicBezTo>
                  <a:pt x="25" y="0"/>
                  <a:pt x="25" y="0"/>
                  <a:pt x="25" y="0"/>
                </a:cubicBezTo>
                <a:cubicBezTo>
                  <a:pt x="27" y="3"/>
                  <a:pt x="29" y="7"/>
                  <a:pt x="32" y="9"/>
                </a:cubicBezTo>
                <a:cubicBezTo>
                  <a:pt x="6" y="9"/>
                  <a:pt x="6" y="9"/>
                  <a:pt x="6" y="9"/>
                </a:cubicBezTo>
                <a:cubicBezTo>
                  <a:pt x="4" y="7"/>
                  <a:pt x="2" y="6"/>
                  <a:pt x="1" y="3"/>
                </a:cubicBezTo>
                <a:cubicBezTo>
                  <a:pt x="0" y="2"/>
                  <a:pt x="1" y="0"/>
                  <a:pt x="3" y="0"/>
                </a:cubicBezTo>
                <a:close/>
              </a:path>
            </a:pathLst>
          </a:custGeom>
          <a:solidFill>
            <a:srgbClr val="D5A9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20"/>
          <p:cNvSpPr>
            <a:spLocks noEditPoints="1"/>
          </p:cNvSpPr>
          <p:nvPr/>
        </p:nvSpPr>
        <p:spPr bwMode="auto">
          <a:xfrm>
            <a:off x="3689033" y="4813617"/>
            <a:ext cx="139700" cy="57150"/>
          </a:xfrm>
          <a:custGeom>
            <a:avLst/>
            <a:gdLst>
              <a:gd name="T0" fmla="*/ 34 w 37"/>
              <a:gd name="T1" fmla="*/ 15 h 15"/>
              <a:gd name="T2" fmla="*/ 34 w 37"/>
              <a:gd name="T3" fmla="*/ 15 h 15"/>
              <a:gd name="T4" fmla="*/ 8 w 37"/>
              <a:gd name="T5" fmla="*/ 15 h 15"/>
              <a:gd name="T6" fmla="*/ 6 w 37"/>
              <a:gd name="T7" fmla="*/ 14 h 15"/>
              <a:gd name="T8" fmla="*/ 1 w 37"/>
              <a:gd name="T9" fmla="*/ 7 h 15"/>
              <a:gd name="T10" fmla="*/ 1 w 37"/>
              <a:gd name="T11" fmla="*/ 2 h 15"/>
              <a:gd name="T12" fmla="*/ 5 w 37"/>
              <a:gd name="T13" fmla="*/ 0 h 15"/>
              <a:gd name="T14" fmla="*/ 27 w 37"/>
              <a:gd name="T15" fmla="*/ 0 h 15"/>
              <a:gd name="T16" fmla="*/ 30 w 37"/>
              <a:gd name="T17" fmla="*/ 2 h 15"/>
              <a:gd name="T18" fmla="*/ 36 w 37"/>
              <a:gd name="T19" fmla="*/ 10 h 15"/>
              <a:gd name="T20" fmla="*/ 37 w 37"/>
              <a:gd name="T21" fmla="*/ 12 h 15"/>
              <a:gd name="T22" fmla="*/ 34 w 37"/>
              <a:gd name="T23" fmla="*/ 15 h 15"/>
              <a:gd name="T24" fmla="*/ 9 w 37"/>
              <a:gd name="T25" fmla="*/ 9 h 15"/>
              <a:gd name="T26" fmla="*/ 28 w 37"/>
              <a:gd name="T27" fmla="*/ 9 h 15"/>
              <a:gd name="T28" fmla="*/ 26 w 37"/>
              <a:gd name="T29" fmla="*/ 5 h 15"/>
              <a:gd name="T30" fmla="*/ 6 w 37"/>
              <a:gd name="T31" fmla="*/ 5 h 15"/>
              <a:gd name="T32" fmla="*/ 9 w 37"/>
              <a:gd name="T33" fmla="*/ 9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7" h="15">
                <a:moveTo>
                  <a:pt x="34" y="15"/>
                </a:moveTo>
                <a:cubicBezTo>
                  <a:pt x="34" y="15"/>
                  <a:pt x="34" y="15"/>
                  <a:pt x="34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7" y="15"/>
                  <a:pt x="7" y="15"/>
                  <a:pt x="6" y="14"/>
                </a:cubicBezTo>
                <a:cubicBezTo>
                  <a:pt x="4" y="12"/>
                  <a:pt x="2" y="10"/>
                  <a:pt x="1" y="7"/>
                </a:cubicBezTo>
                <a:cubicBezTo>
                  <a:pt x="0" y="6"/>
                  <a:pt x="0" y="4"/>
                  <a:pt x="1" y="2"/>
                </a:cubicBezTo>
                <a:cubicBezTo>
                  <a:pt x="2" y="1"/>
                  <a:pt x="3" y="0"/>
                  <a:pt x="5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8" y="0"/>
                  <a:pt x="29" y="1"/>
                  <a:pt x="30" y="2"/>
                </a:cubicBezTo>
                <a:cubicBezTo>
                  <a:pt x="31" y="5"/>
                  <a:pt x="33" y="8"/>
                  <a:pt x="36" y="10"/>
                </a:cubicBezTo>
                <a:cubicBezTo>
                  <a:pt x="36" y="10"/>
                  <a:pt x="37" y="11"/>
                  <a:pt x="37" y="12"/>
                </a:cubicBezTo>
                <a:cubicBezTo>
                  <a:pt x="37" y="14"/>
                  <a:pt x="36" y="15"/>
                  <a:pt x="34" y="15"/>
                </a:cubicBezTo>
                <a:close/>
                <a:moveTo>
                  <a:pt x="9" y="9"/>
                </a:moveTo>
                <a:cubicBezTo>
                  <a:pt x="28" y="9"/>
                  <a:pt x="28" y="9"/>
                  <a:pt x="28" y="9"/>
                </a:cubicBezTo>
                <a:cubicBezTo>
                  <a:pt x="27" y="8"/>
                  <a:pt x="26" y="7"/>
                  <a:pt x="26" y="5"/>
                </a:cubicBezTo>
                <a:cubicBezTo>
                  <a:pt x="6" y="5"/>
                  <a:pt x="6" y="5"/>
                  <a:pt x="6" y="5"/>
                </a:cubicBezTo>
                <a:cubicBezTo>
                  <a:pt x="7" y="7"/>
                  <a:pt x="8" y="8"/>
                  <a:pt x="9" y="9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21"/>
          <p:cNvSpPr>
            <a:spLocks/>
          </p:cNvSpPr>
          <p:nvPr/>
        </p:nvSpPr>
        <p:spPr bwMode="auto">
          <a:xfrm>
            <a:off x="4027170" y="5223192"/>
            <a:ext cx="282575" cy="177800"/>
          </a:xfrm>
          <a:custGeom>
            <a:avLst/>
            <a:gdLst>
              <a:gd name="T0" fmla="*/ 178 w 178"/>
              <a:gd name="T1" fmla="*/ 45 h 112"/>
              <a:gd name="T2" fmla="*/ 19 w 178"/>
              <a:gd name="T3" fmla="*/ 112 h 112"/>
              <a:gd name="T4" fmla="*/ 0 w 178"/>
              <a:gd name="T5" fmla="*/ 67 h 112"/>
              <a:gd name="T6" fmla="*/ 159 w 178"/>
              <a:gd name="T7" fmla="*/ 0 h 112"/>
              <a:gd name="T8" fmla="*/ 178 w 178"/>
              <a:gd name="T9" fmla="*/ 45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112">
                <a:moveTo>
                  <a:pt x="178" y="45"/>
                </a:moveTo>
                <a:lnTo>
                  <a:pt x="19" y="112"/>
                </a:lnTo>
                <a:lnTo>
                  <a:pt x="0" y="67"/>
                </a:lnTo>
                <a:lnTo>
                  <a:pt x="159" y="0"/>
                </a:lnTo>
                <a:lnTo>
                  <a:pt x="178" y="4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22"/>
          <p:cNvSpPr>
            <a:spLocks noEditPoints="1"/>
          </p:cNvSpPr>
          <p:nvPr/>
        </p:nvSpPr>
        <p:spPr bwMode="auto">
          <a:xfrm>
            <a:off x="4016058" y="5212080"/>
            <a:ext cx="304800" cy="200025"/>
          </a:xfrm>
          <a:custGeom>
            <a:avLst/>
            <a:gdLst>
              <a:gd name="T0" fmla="*/ 11 w 81"/>
              <a:gd name="T1" fmla="*/ 53 h 53"/>
              <a:gd name="T2" fmla="*/ 10 w 81"/>
              <a:gd name="T3" fmla="*/ 53 h 53"/>
              <a:gd name="T4" fmla="*/ 9 w 81"/>
              <a:gd name="T5" fmla="*/ 51 h 53"/>
              <a:gd name="T6" fmla="*/ 1 w 81"/>
              <a:gd name="T7" fmla="*/ 32 h 53"/>
              <a:gd name="T8" fmla="*/ 2 w 81"/>
              <a:gd name="T9" fmla="*/ 28 h 53"/>
              <a:gd name="T10" fmla="*/ 69 w 81"/>
              <a:gd name="T11" fmla="*/ 0 h 53"/>
              <a:gd name="T12" fmla="*/ 72 w 81"/>
              <a:gd name="T13" fmla="*/ 2 h 53"/>
              <a:gd name="T14" fmla="*/ 80 w 81"/>
              <a:gd name="T15" fmla="*/ 21 h 53"/>
              <a:gd name="T16" fmla="*/ 80 w 81"/>
              <a:gd name="T17" fmla="*/ 24 h 53"/>
              <a:gd name="T18" fmla="*/ 79 w 81"/>
              <a:gd name="T19" fmla="*/ 25 h 53"/>
              <a:gd name="T20" fmla="*/ 12 w 81"/>
              <a:gd name="T21" fmla="*/ 53 h 53"/>
              <a:gd name="T22" fmla="*/ 11 w 81"/>
              <a:gd name="T23" fmla="*/ 53 h 53"/>
              <a:gd name="T24" fmla="*/ 6 w 81"/>
              <a:gd name="T25" fmla="*/ 32 h 53"/>
              <a:gd name="T26" fmla="*/ 13 w 81"/>
              <a:gd name="T27" fmla="*/ 47 h 53"/>
              <a:gd name="T28" fmla="*/ 74 w 81"/>
              <a:gd name="T29" fmla="*/ 21 h 53"/>
              <a:gd name="T30" fmla="*/ 68 w 81"/>
              <a:gd name="T31" fmla="*/ 6 h 53"/>
              <a:gd name="T32" fmla="*/ 6 w 81"/>
              <a:gd name="T33" fmla="*/ 32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1" h="53">
                <a:moveTo>
                  <a:pt x="11" y="53"/>
                </a:moveTo>
                <a:cubicBezTo>
                  <a:pt x="10" y="53"/>
                  <a:pt x="10" y="53"/>
                  <a:pt x="10" y="53"/>
                </a:cubicBezTo>
                <a:cubicBezTo>
                  <a:pt x="10" y="53"/>
                  <a:pt x="9" y="52"/>
                  <a:pt x="9" y="51"/>
                </a:cubicBezTo>
                <a:cubicBezTo>
                  <a:pt x="1" y="32"/>
                  <a:pt x="1" y="32"/>
                  <a:pt x="1" y="32"/>
                </a:cubicBezTo>
                <a:cubicBezTo>
                  <a:pt x="0" y="30"/>
                  <a:pt x="1" y="29"/>
                  <a:pt x="2" y="28"/>
                </a:cubicBezTo>
                <a:cubicBezTo>
                  <a:pt x="69" y="0"/>
                  <a:pt x="69" y="0"/>
                  <a:pt x="69" y="0"/>
                </a:cubicBezTo>
                <a:cubicBezTo>
                  <a:pt x="70" y="0"/>
                  <a:pt x="72" y="0"/>
                  <a:pt x="72" y="2"/>
                </a:cubicBezTo>
                <a:cubicBezTo>
                  <a:pt x="80" y="21"/>
                  <a:pt x="80" y="21"/>
                  <a:pt x="80" y="21"/>
                </a:cubicBezTo>
                <a:cubicBezTo>
                  <a:pt x="81" y="22"/>
                  <a:pt x="81" y="23"/>
                  <a:pt x="80" y="24"/>
                </a:cubicBezTo>
                <a:cubicBezTo>
                  <a:pt x="80" y="24"/>
                  <a:pt x="80" y="25"/>
                  <a:pt x="79" y="25"/>
                </a:cubicBezTo>
                <a:cubicBezTo>
                  <a:pt x="12" y="53"/>
                  <a:pt x="12" y="53"/>
                  <a:pt x="12" y="53"/>
                </a:cubicBezTo>
                <a:lnTo>
                  <a:pt x="11" y="53"/>
                </a:lnTo>
                <a:close/>
                <a:moveTo>
                  <a:pt x="6" y="32"/>
                </a:moveTo>
                <a:cubicBezTo>
                  <a:pt x="13" y="47"/>
                  <a:pt x="13" y="47"/>
                  <a:pt x="13" y="47"/>
                </a:cubicBezTo>
                <a:cubicBezTo>
                  <a:pt x="74" y="21"/>
                  <a:pt x="74" y="21"/>
                  <a:pt x="74" y="21"/>
                </a:cubicBezTo>
                <a:cubicBezTo>
                  <a:pt x="68" y="6"/>
                  <a:pt x="68" y="6"/>
                  <a:pt x="68" y="6"/>
                </a:cubicBezTo>
                <a:lnTo>
                  <a:pt x="6" y="32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23"/>
          <p:cNvSpPr>
            <a:spLocks/>
          </p:cNvSpPr>
          <p:nvPr/>
        </p:nvSpPr>
        <p:spPr bwMode="auto">
          <a:xfrm>
            <a:off x="3598545" y="4931092"/>
            <a:ext cx="200025" cy="90488"/>
          </a:xfrm>
          <a:custGeom>
            <a:avLst/>
            <a:gdLst>
              <a:gd name="T0" fmla="*/ 53 w 53"/>
              <a:gd name="T1" fmla="*/ 12 h 24"/>
              <a:gd name="T2" fmla="*/ 27 w 53"/>
              <a:gd name="T3" fmla="*/ 24 h 24"/>
              <a:gd name="T4" fmla="*/ 0 w 53"/>
              <a:gd name="T5" fmla="*/ 12 h 24"/>
              <a:gd name="T6" fmla="*/ 27 w 53"/>
              <a:gd name="T7" fmla="*/ 0 h 24"/>
              <a:gd name="T8" fmla="*/ 53 w 53"/>
              <a:gd name="T9" fmla="*/ 12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24">
                <a:moveTo>
                  <a:pt x="53" y="12"/>
                </a:moveTo>
                <a:cubicBezTo>
                  <a:pt x="47" y="19"/>
                  <a:pt x="37" y="24"/>
                  <a:pt x="27" y="24"/>
                </a:cubicBezTo>
                <a:cubicBezTo>
                  <a:pt x="16" y="24"/>
                  <a:pt x="7" y="19"/>
                  <a:pt x="0" y="12"/>
                </a:cubicBezTo>
                <a:cubicBezTo>
                  <a:pt x="7" y="5"/>
                  <a:pt x="16" y="0"/>
                  <a:pt x="27" y="0"/>
                </a:cubicBezTo>
                <a:cubicBezTo>
                  <a:pt x="37" y="0"/>
                  <a:pt x="47" y="5"/>
                  <a:pt x="53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24"/>
          <p:cNvSpPr>
            <a:spLocks noEditPoints="1"/>
          </p:cNvSpPr>
          <p:nvPr/>
        </p:nvSpPr>
        <p:spPr bwMode="auto">
          <a:xfrm>
            <a:off x="3587433" y="4923155"/>
            <a:ext cx="222250" cy="104775"/>
          </a:xfrm>
          <a:custGeom>
            <a:avLst/>
            <a:gdLst>
              <a:gd name="T0" fmla="*/ 30 w 59"/>
              <a:gd name="T1" fmla="*/ 28 h 28"/>
              <a:gd name="T2" fmla="*/ 1 w 59"/>
              <a:gd name="T3" fmla="*/ 16 h 28"/>
              <a:gd name="T4" fmla="*/ 1 w 59"/>
              <a:gd name="T5" fmla="*/ 12 h 28"/>
              <a:gd name="T6" fmla="*/ 30 w 59"/>
              <a:gd name="T7" fmla="*/ 0 h 28"/>
              <a:gd name="T8" fmla="*/ 58 w 59"/>
              <a:gd name="T9" fmla="*/ 12 h 28"/>
              <a:gd name="T10" fmla="*/ 58 w 59"/>
              <a:gd name="T11" fmla="*/ 16 h 28"/>
              <a:gd name="T12" fmla="*/ 30 w 59"/>
              <a:gd name="T13" fmla="*/ 28 h 28"/>
              <a:gd name="T14" fmla="*/ 7 w 59"/>
              <a:gd name="T15" fmla="*/ 14 h 28"/>
              <a:gd name="T16" fmla="*/ 30 w 59"/>
              <a:gd name="T17" fmla="*/ 23 h 28"/>
              <a:gd name="T18" fmla="*/ 52 w 59"/>
              <a:gd name="T19" fmla="*/ 14 h 28"/>
              <a:gd name="T20" fmla="*/ 30 w 59"/>
              <a:gd name="T21" fmla="*/ 5 h 28"/>
              <a:gd name="T22" fmla="*/ 7 w 59"/>
              <a:gd name="T23" fmla="*/ 1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9" h="28">
                <a:moveTo>
                  <a:pt x="30" y="28"/>
                </a:moveTo>
                <a:cubicBezTo>
                  <a:pt x="19" y="28"/>
                  <a:pt x="8" y="24"/>
                  <a:pt x="1" y="16"/>
                </a:cubicBezTo>
                <a:cubicBezTo>
                  <a:pt x="0" y="15"/>
                  <a:pt x="0" y="13"/>
                  <a:pt x="1" y="12"/>
                </a:cubicBezTo>
                <a:cubicBezTo>
                  <a:pt x="8" y="4"/>
                  <a:pt x="19" y="0"/>
                  <a:pt x="30" y="0"/>
                </a:cubicBezTo>
                <a:cubicBezTo>
                  <a:pt x="40" y="0"/>
                  <a:pt x="51" y="4"/>
                  <a:pt x="58" y="12"/>
                </a:cubicBezTo>
                <a:cubicBezTo>
                  <a:pt x="59" y="13"/>
                  <a:pt x="59" y="15"/>
                  <a:pt x="58" y="16"/>
                </a:cubicBezTo>
                <a:cubicBezTo>
                  <a:pt x="51" y="24"/>
                  <a:pt x="40" y="28"/>
                  <a:pt x="30" y="28"/>
                </a:cubicBezTo>
                <a:close/>
                <a:moveTo>
                  <a:pt x="7" y="14"/>
                </a:moveTo>
                <a:cubicBezTo>
                  <a:pt x="13" y="20"/>
                  <a:pt x="21" y="23"/>
                  <a:pt x="30" y="23"/>
                </a:cubicBezTo>
                <a:cubicBezTo>
                  <a:pt x="38" y="23"/>
                  <a:pt x="46" y="20"/>
                  <a:pt x="52" y="14"/>
                </a:cubicBezTo>
                <a:cubicBezTo>
                  <a:pt x="46" y="8"/>
                  <a:pt x="38" y="5"/>
                  <a:pt x="30" y="5"/>
                </a:cubicBezTo>
                <a:cubicBezTo>
                  <a:pt x="21" y="5"/>
                  <a:pt x="13" y="8"/>
                  <a:pt x="7" y="14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Oval 225"/>
          <p:cNvSpPr>
            <a:spLocks noChangeArrowheads="1"/>
          </p:cNvSpPr>
          <p:nvPr/>
        </p:nvSpPr>
        <p:spPr bwMode="auto">
          <a:xfrm>
            <a:off x="3658870" y="4937442"/>
            <a:ext cx="79375" cy="76200"/>
          </a:xfrm>
          <a:prstGeom prst="ellipse">
            <a:avLst/>
          </a:prstGeom>
          <a:solidFill>
            <a:srgbClr val="7AC8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26"/>
          <p:cNvSpPr>
            <a:spLocks noEditPoints="1"/>
          </p:cNvSpPr>
          <p:nvPr/>
        </p:nvSpPr>
        <p:spPr bwMode="auto">
          <a:xfrm>
            <a:off x="3647758" y="4926330"/>
            <a:ext cx="101600" cy="98425"/>
          </a:xfrm>
          <a:custGeom>
            <a:avLst/>
            <a:gdLst>
              <a:gd name="T0" fmla="*/ 14 w 27"/>
              <a:gd name="T1" fmla="*/ 26 h 26"/>
              <a:gd name="T2" fmla="*/ 0 w 27"/>
              <a:gd name="T3" fmla="*/ 13 h 26"/>
              <a:gd name="T4" fmla="*/ 14 w 27"/>
              <a:gd name="T5" fmla="*/ 0 h 26"/>
              <a:gd name="T6" fmla="*/ 27 w 27"/>
              <a:gd name="T7" fmla="*/ 13 h 26"/>
              <a:gd name="T8" fmla="*/ 14 w 27"/>
              <a:gd name="T9" fmla="*/ 26 h 26"/>
              <a:gd name="T10" fmla="*/ 14 w 27"/>
              <a:gd name="T11" fmla="*/ 5 h 26"/>
              <a:gd name="T12" fmla="*/ 6 w 27"/>
              <a:gd name="T13" fmla="*/ 13 h 26"/>
              <a:gd name="T14" fmla="*/ 14 w 27"/>
              <a:gd name="T15" fmla="*/ 21 h 26"/>
              <a:gd name="T16" fmla="*/ 21 w 27"/>
              <a:gd name="T17" fmla="*/ 13 h 26"/>
              <a:gd name="T18" fmla="*/ 14 w 27"/>
              <a:gd name="T19" fmla="*/ 5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7" h="26">
                <a:moveTo>
                  <a:pt x="14" y="26"/>
                </a:moveTo>
                <a:cubicBezTo>
                  <a:pt x="6" y="26"/>
                  <a:pt x="0" y="20"/>
                  <a:pt x="0" y="13"/>
                </a:cubicBezTo>
                <a:cubicBezTo>
                  <a:pt x="0" y="6"/>
                  <a:pt x="6" y="0"/>
                  <a:pt x="14" y="0"/>
                </a:cubicBezTo>
                <a:cubicBezTo>
                  <a:pt x="21" y="0"/>
                  <a:pt x="27" y="6"/>
                  <a:pt x="27" y="13"/>
                </a:cubicBezTo>
                <a:cubicBezTo>
                  <a:pt x="27" y="20"/>
                  <a:pt x="21" y="26"/>
                  <a:pt x="14" y="26"/>
                </a:cubicBezTo>
                <a:close/>
                <a:moveTo>
                  <a:pt x="14" y="5"/>
                </a:moveTo>
                <a:cubicBezTo>
                  <a:pt x="9" y="5"/>
                  <a:pt x="6" y="9"/>
                  <a:pt x="6" y="13"/>
                </a:cubicBezTo>
                <a:cubicBezTo>
                  <a:pt x="6" y="17"/>
                  <a:pt x="9" y="21"/>
                  <a:pt x="14" y="21"/>
                </a:cubicBezTo>
                <a:cubicBezTo>
                  <a:pt x="18" y="21"/>
                  <a:pt x="21" y="17"/>
                  <a:pt x="21" y="13"/>
                </a:cubicBezTo>
                <a:cubicBezTo>
                  <a:pt x="21" y="9"/>
                  <a:pt x="18" y="5"/>
                  <a:pt x="14" y="5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Oval 227"/>
          <p:cNvSpPr>
            <a:spLocks noChangeArrowheads="1"/>
          </p:cNvSpPr>
          <p:nvPr/>
        </p:nvSpPr>
        <p:spPr bwMode="auto">
          <a:xfrm>
            <a:off x="3666808" y="4945380"/>
            <a:ext cx="38100" cy="381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28"/>
          <p:cNvSpPr>
            <a:spLocks noEditPoints="1"/>
          </p:cNvSpPr>
          <p:nvPr/>
        </p:nvSpPr>
        <p:spPr bwMode="auto">
          <a:xfrm>
            <a:off x="3655695" y="4934267"/>
            <a:ext cx="60325" cy="60325"/>
          </a:xfrm>
          <a:custGeom>
            <a:avLst/>
            <a:gdLst>
              <a:gd name="T0" fmla="*/ 8 w 16"/>
              <a:gd name="T1" fmla="*/ 16 h 16"/>
              <a:gd name="T2" fmla="*/ 0 w 16"/>
              <a:gd name="T3" fmla="*/ 8 h 16"/>
              <a:gd name="T4" fmla="*/ 8 w 16"/>
              <a:gd name="T5" fmla="*/ 0 h 16"/>
              <a:gd name="T6" fmla="*/ 16 w 16"/>
              <a:gd name="T7" fmla="*/ 8 h 16"/>
              <a:gd name="T8" fmla="*/ 8 w 16"/>
              <a:gd name="T9" fmla="*/ 16 h 16"/>
              <a:gd name="T10" fmla="*/ 8 w 16"/>
              <a:gd name="T11" fmla="*/ 6 h 16"/>
              <a:gd name="T12" fmla="*/ 6 w 16"/>
              <a:gd name="T13" fmla="*/ 8 h 16"/>
              <a:gd name="T14" fmla="*/ 8 w 16"/>
              <a:gd name="T15" fmla="*/ 10 h 16"/>
              <a:gd name="T16" fmla="*/ 10 w 16"/>
              <a:gd name="T17" fmla="*/ 8 h 16"/>
              <a:gd name="T18" fmla="*/ 8 w 16"/>
              <a:gd name="T19" fmla="*/ 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" h="16">
                <a:moveTo>
                  <a:pt x="8" y="16"/>
                </a:moveTo>
                <a:cubicBezTo>
                  <a:pt x="4" y="16"/>
                  <a:pt x="0" y="12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12" y="0"/>
                  <a:pt x="16" y="4"/>
                  <a:pt x="16" y="8"/>
                </a:cubicBezTo>
                <a:cubicBezTo>
                  <a:pt x="16" y="12"/>
                  <a:pt x="12" y="16"/>
                  <a:pt x="8" y="16"/>
                </a:cubicBezTo>
                <a:close/>
                <a:moveTo>
                  <a:pt x="8" y="6"/>
                </a:moveTo>
                <a:cubicBezTo>
                  <a:pt x="7" y="6"/>
                  <a:pt x="6" y="7"/>
                  <a:pt x="6" y="8"/>
                </a:cubicBezTo>
                <a:cubicBezTo>
                  <a:pt x="6" y="9"/>
                  <a:pt x="7" y="10"/>
                  <a:pt x="8" y="10"/>
                </a:cubicBezTo>
                <a:cubicBezTo>
                  <a:pt x="9" y="10"/>
                  <a:pt x="10" y="9"/>
                  <a:pt x="10" y="8"/>
                </a:cubicBezTo>
                <a:cubicBezTo>
                  <a:pt x="10" y="7"/>
                  <a:pt x="9" y="6"/>
                  <a:pt x="8" y="6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29"/>
          <p:cNvSpPr>
            <a:spLocks/>
          </p:cNvSpPr>
          <p:nvPr/>
        </p:nvSpPr>
        <p:spPr bwMode="auto">
          <a:xfrm>
            <a:off x="3900170" y="4866005"/>
            <a:ext cx="138113" cy="169863"/>
          </a:xfrm>
          <a:custGeom>
            <a:avLst/>
            <a:gdLst>
              <a:gd name="T0" fmla="*/ 34 w 37"/>
              <a:gd name="T1" fmla="*/ 45 h 45"/>
              <a:gd name="T2" fmla="*/ 33 w 37"/>
              <a:gd name="T3" fmla="*/ 44 h 45"/>
              <a:gd name="T4" fmla="*/ 24 w 37"/>
              <a:gd name="T5" fmla="*/ 22 h 45"/>
              <a:gd name="T6" fmla="*/ 12 w 37"/>
              <a:gd name="T7" fmla="*/ 8 h 45"/>
              <a:gd name="T8" fmla="*/ 2 w 37"/>
              <a:gd name="T9" fmla="*/ 6 h 45"/>
              <a:gd name="T10" fmla="*/ 0 w 37"/>
              <a:gd name="T11" fmla="*/ 2 h 45"/>
              <a:gd name="T12" fmla="*/ 3 w 37"/>
              <a:gd name="T13" fmla="*/ 0 h 45"/>
              <a:gd name="T14" fmla="*/ 15 w 37"/>
              <a:gd name="T15" fmla="*/ 3 h 45"/>
              <a:gd name="T16" fmla="*/ 16 w 37"/>
              <a:gd name="T17" fmla="*/ 4 h 45"/>
              <a:gd name="T18" fmla="*/ 29 w 37"/>
              <a:gd name="T19" fmla="*/ 20 h 45"/>
              <a:gd name="T20" fmla="*/ 30 w 37"/>
              <a:gd name="T21" fmla="*/ 23 h 45"/>
              <a:gd name="T22" fmla="*/ 36 w 37"/>
              <a:gd name="T23" fmla="*/ 40 h 45"/>
              <a:gd name="T24" fmla="*/ 36 w 37"/>
              <a:gd name="T25" fmla="*/ 44 h 45"/>
              <a:gd name="T26" fmla="*/ 34 w 37"/>
              <a:gd name="T27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7" h="45">
                <a:moveTo>
                  <a:pt x="34" y="45"/>
                </a:moveTo>
                <a:cubicBezTo>
                  <a:pt x="34" y="45"/>
                  <a:pt x="33" y="44"/>
                  <a:pt x="33" y="44"/>
                </a:cubicBezTo>
                <a:cubicBezTo>
                  <a:pt x="22" y="34"/>
                  <a:pt x="23" y="26"/>
                  <a:pt x="24" y="22"/>
                </a:cubicBezTo>
                <a:cubicBezTo>
                  <a:pt x="12" y="8"/>
                  <a:pt x="12" y="8"/>
                  <a:pt x="12" y="8"/>
                </a:cubicBezTo>
                <a:cubicBezTo>
                  <a:pt x="2" y="6"/>
                  <a:pt x="2" y="6"/>
                  <a:pt x="2" y="6"/>
                </a:cubicBezTo>
                <a:cubicBezTo>
                  <a:pt x="1" y="5"/>
                  <a:pt x="0" y="4"/>
                  <a:pt x="0" y="2"/>
                </a:cubicBezTo>
                <a:cubicBezTo>
                  <a:pt x="0" y="1"/>
                  <a:pt x="2" y="0"/>
                  <a:pt x="3" y="0"/>
                </a:cubicBezTo>
                <a:cubicBezTo>
                  <a:pt x="15" y="3"/>
                  <a:pt x="15" y="3"/>
                  <a:pt x="15" y="3"/>
                </a:cubicBezTo>
                <a:cubicBezTo>
                  <a:pt x="15" y="3"/>
                  <a:pt x="16" y="4"/>
                  <a:pt x="16" y="4"/>
                </a:cubicBezTo>
                <a:cubicBezTo>
                  <a:pt x="29" y="20"/>
                  <a:pt x="29" y="20"/>
                  <a:pt x="29" y="20"/>
                </a:cubicBezTo>
                <a:cubicBezTo>
                  <a:pt x="30" y="21"/>
                  <a:pt x="30" y="22"/>
                  <a:pt x="30" y="23"/>
                </a:cubicBezTo>
                <a:cubicBezTo>
                  <a:pt x="30" y="23"/>
                  <a:pt x="26" y="30"/>
                  <a:pt x="36" y="40"/>
                </a:cubicBezTo>
                <a:cubicBezTo>
                  <a:pt x="37" y="41"/>
                  <a:pt x="37" y="43"/>
                  <a:pt x="36" y="44"/>
                </a:cubicBezTo>
                <a:cubicBezTo>
                  <a:pt x="36" y="44"/>
                  <a:pt x="35" y="45"/>
                  <a:pt x="34" y="45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30"/>
          <p:cNvSpPr>
            <a:spLocks/>
          </p:cNvSpPr>
          <p:nvPr/>
        </p:nvSpPr>
        <p:spPr bwMode="auto">
          <a:xfrm>
            <a:off x="3900170" y="4912042"/>
            <a:ext cx="82550" cy="96838"/>
          </a:xfrm>
          <a:custGeom>
            <a:avLst/>
            <a:gdLst>
              <a:gd name="T0" fmla="*/ 19 w 22"/>
              <a:gd name="T1" fmla="*/ 26 h 26"/>
              <a:gd name="T2" fmla="*/ 17 w 22"/>
              <a:gd name="T3" fmla="*/ 25 h 26"/>
              <a:gd name="T4" fmla="*/ 1 w 22"/>
              <a:gd name="T5" fmla="*/ 4 h 26"/>
              <a:gd name="T6" fmla="*/ 1 w 22"/>
              <a:gd name="T7" fmla="*/ 1 h 26"/>
              <a:gd name="T8" fmla="*/ 5 w 22"/>
              <a:gd name="T9" fmla="*/ 1 h 26"/>
              <a:gd name="T10" fmla="*/ 22 w 22"/>
              <a:gd name="T11" fmla="*/ 22 h 26"/>
              <a:gd name="T12" fmla="*/ 21 w 22"/>
              <a:gd name="T13" fmla="*/ 25 h 26"/>
              <a:gd name="T14" fmla="*/ 19 w 22"/>
              <a:gd name="T15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" h="26">
                <a:moveTo>
                  <a:pt x="19" y="26"/>
                </a:moveTo>
                <a:cubicBezTo>
                  <a:pt x="19" y="26"/>
                  <a:pt x="18" y="26"/>
                  <a:pt x="17" y="25"/>
                </a:cubicBezTo>
                <a:cubicBezTo>
                  <a:pt x="1" y="4"/>
                  <a:pt x="1" y="4"/>
                  <a:pt x="1" y="4"/>
                </a:cubicBezTo>
                <a:cubicBezTo>
                  <a:pt x="0" y="3"/>
                  <a:pt x="0" y="2"/>
                  <a:pt x="1" y="1"/>
                </a:cubicBezTo>
                <a:cubicBezTo>
                  <a:pt x="2" y="0"/>
                  <a:pt x="4" y="0"/>
                  <a:pt x="5" y="1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3"/>
                  <a:pt x="22" y="24"/>
                  <a:pt x="21" y="25"/>
                </a:cubicBezTo>
                <a:cubicBezTo>
                  <a:pt x="21" y="26"/>
                  <a:pt x="20" y="26"/>
                  <a:pt x="19" y="26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31"/>
          <p:cNvSpPr>
            <a:spLocks/>
          </p:cNvSpPr>
          <p:nvPr/>
        </p:nvSpPr>
        <p:spPr bwMode="auto">
          <a:xfrm>
            <a:off x="5176520" y="4480242"/>
            <a:ext cx="504825" cy="1050925"/>
          </a:xfrm>
          <a:custGeom>
            <a:avLst/>
            <a:gdLst>
              <a:gd name="T0" fmla="*/ 134 w 134"/>
              <a:gd name="T1" fmla="*/ 35 h 280"/>
              <a:gd name="T2" fmla="*/ 134 w 134"/>
              <a:gd name="T3" fmla="*/ 81 h 280"/>
              <a:gd name="T4" fmla="*/ 129 w 134"/>
              <a:gd name="T5" fmla="*/ 81 h 280"/>
              <a:gd name="T6" fmla="*/ 129 w 134"/>
              <a:gd name="T7" fmla="*/ 35 h 280"/>
              <a:gd name="T8" fmla="*/ 99 w 134"/>
              <a:gd name="T9" fmla="*/ 5 h 280"/>
              <a:gd name="T10" fmla="*/ 69 w 134"/>
              <a:gd name="T11" fmla="*/ 35 h 280"/>
              <a:gd name="T12" fmla="*/ 69 w 134"/>
              <a:gd name="T13" fmla="*/ 245 h 280"/>
              <a:gd name="T14" fmla="*/ 34 w 134"/>
              <a:gd name="T15" fmla="*/ 280 h 280"/>
              <a:gd name="T16" fmla="*/ 0 w 134"/>
              <a:gd name="T17" fmla="*/ 247 h 280"/>
              <a:gd name="T18" fmla="*/ 5 w 134"/>
              <a:gd name="T19" fmla="*/ 247 h 280"/>
              <a:gd name="T20" fmla="*/ 34 w 134"/>
              <a:gd name="T21" fmla="*/ 275 h 280"/>
              <a:gd name="T22" fmla="*/ 64 w 134"/>
              <a:gd name="T23" fmla="*/ 245 h 280"/>
              <a:gd name="T24" fmla="*/ 64 w 134"/>
              <a:gd name="T25" fmla="*/ 35 h 280"/>
              <a:gd name="T26" fmla="*/ 99 w 134"/>
              <a:gd name="T27" fmla="*/ 0 h 280"/>
              <a:gd name="T28" fmla="*/ 134 w 134"/>
              <a:gd name="T29" fmla="*/ 35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4" h="280">
                <a:moveTo>
                  <a:pt x="134" y="35"/>
                </a:moveTo>
                <a:cubicBezTo>
                  <a:pt x="134" y="81"/>
                  <a:pt x="134" y="81"/>
                  <a:pt x="134" y="81"/>
                </a:cubicBezTo>
                <a:cubicBezTo>
                  <a:pt x="129" y="81"/>
                  <a:pt x="129" y="81"/>
                  <a:pt x="129" y="81"/>
                </a:cubicBezTo>
                <a:cubicBezTo>
                  <a:pt x="129" y="35"/>
                  <a:pt x="129" y="35"/>
                  <a:pt x="129" y="35"/>
                </a:cubicBezTo>
                <a:cubicBezTo>
                  <a:pt x="129" y="33"/>
                  <a:pt x="129" y="5"/>
                  <a:pt x="99" y="5"/>
                </a:cubicBezTo>
                <a:cubicBezTo>
                  <a:pt x="70" y="5"/>
                  <a:pt x="69" y="33"/>
                  <a:pt x="69" y="35"/>
                </a:cubicBezTo>
                <a:cubicBezTo>
                  <a:pt x="69" y="245"/>
                  <a:pt x="69" y="245"/>
                  <a:pt x="69" y="245"/>
                </a:cubicBezTo>
                <a:cubicBezTo>
                  <a:pt x="69" y="257"/>
                  <a:pt x="62" y="280"/>
                  <a:pt x="34" y="280"/>
                </a:cubicBezTo>
                <a:cubicBezTo>
                  <a:pt x="8" y="280"/>
                  <a:pt x="0" y="259"/>
                  <a:pt x="0" y="247"/>
                </a:cubicBezTo>
                <a:cubicBezTo>
                  <a:pt x="5" y="247"/>
                  <a:pt x="5" y="247"/>
                  <a:pt x="5" y="247"/>
                </a:cubicBezTo>
                <a:cubicBezTo>
                  <a:pt x="5" y="253"/>
                  <a:pt x="9" y="275"/>
                  <a:pt x="34" y="275"/>
                </a:cubicBezTo>
                <a:cubicBezTo>
                  <a:pt x="64" y="275"/>
                  <a:pt x="64" y="246"/>
                  <a:pt x="64" y="245"/>
                </a:cubicBezTo>
                <a:cubicBezTo>
                  <a:pt x="64" y="35"/>
                  <a:pt x="64" y="35"/>
                  <a:pt x="64" y="35"/>
                </a:cubicBezTo>
                <a:cubicBezTo>
                  <a:pt x="64" y="22"/>
                  <a:pt x="72" y="0"/>
                  <a:pt x="99" y="0"/>
                </a:cubicBezTo>
                <a:cubicBezTo>
                  <a:pt x="127" y="0"/>
                  <a:pt x="134" y="22"/>
                  <a:pt x="134" y="35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Oval 232"/>
          <p:cNvSpPr>
            <a:spLocks noChangeArrowheads="1"/>
          </p:cNvSpPr>
          <p:nvPr/>
        </p:nvSpPr>
        <p:spPr bwMode="auto">
          <a:xfrm>
            <a:off x="5574983" y="4840605"/>
            <a:ext cx="195263" cy="19526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233"/>
          <p:cNvSpPr>
            <a:spLocks noEditPoints="1"/>
          </p:cNvSpPr>
          <p:nvPr/>
        </p:nvSpPr>
        <p:spPr bwMode="auto">
          <a:xfrm>
            <a:off x="5563870" y="4829492"/>
            <a:ext cx="214313" cy="214313"/>
          </a:xfrm>
          <a:custGeom>
            <a:avLst/>
            <a:gdLst>
              <a:gd name="T0" fmla="*/ 29 w 57"/>
              <a:gd name="T1" fmla="*/ 57 h 57"/>
              <a:gd name="T2" fmla="*/ 0 w 57"/>
              <a:gd name="T3" fmla="*/ 29 h 57"/>
              <a:gd name="T4" fmla="*/ 29 w 57"/>
              <a:gd name="T5" fmla="*/ 0 h 57"/>
              <a:gd name="T6" fmla="*/ 57 w 57"/>
              <a:gd name="T7" fmla="*/ 29 h 57"/>
              <a:gd name="T8" fmla="*/ 29 w 57"/>
              <a:gd name="T9" fmla="*/ 57 h 57"/>
              <a:gd name="T10" fmla="*/ 29 w 57"/>
              <a:gd name="T11" fmla="*/ 5 h 57"/>
              <a:gd name="T12" fmla="*/ 5 w 57"/>
              <a:gd name="T13" fmla="*/ 29 h 57"/>
              <a:gd name="T14" fmla="*/ 29 w 57"/>
              <a:gd name="T15" fmla="*/ 53 h 57"/>
              <a:gd name="T16" fmla="*/ 52 w 57"/>
              <a:gd name="T17" fmla="*/ 29 h 57"/>
              <a:gd name="T18" fmla="*/ 29 w 57"/>
              <a:gd name="T19" fmla="*/ 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7" h="57">
                <a:moveTo>
                  <a:pt x="29" y="57"/>
                </a:moveTo>
                <a:cubicBezTo>
                  <a:pt x="13" y="57"/>
                  <a:pt x="0" y="45"/>
                  <a:pt x="0" y="29"/>
                </a:cubicBezTo>
                <a:cubicBezTo>
                  <a:pt x="0" y="13"/>
                  <a:pt x="13" y="0"/>
                  <a:pt x="29" y="0"/>
                </a:cubicBezTo>
                <a:cubicBezTo>
                  <a:pt x="44" y="0"/>
                  <a:pt x="57" y="13"/>
                  <a:pt x="57" y="29"/>
                </a:cubicBezTo>
                <a:cubicBezTo>
                  <a:pt x="57" y="45"/>
                  <a:pt x="44" y="57"/>
                  <a:pt x="29" y="57"/>
                </a:cubicBezTo>
                <a:close/>
                <a:moveTo>
                  <a:pt x="29" y="5"/>
                </a:moveTo>
                <a:cubicBezTo>
                  <a:pt x="16" y="5"/>
                  <a:pt x="5" y="16"/>
                  <a:pt x="5" y="29"/>
                </a:cubicBezTo>
                <a:cubicBezTo>
                  <a:pt x="5" y="42"/>
                  <a:pt x="16" y="53"/>
                  <a:pt x="29" y="53"/>
                </a:cubicBezTo>
                <a:cubicBezTo>
                  <a:pt x="42" y="53"/>
                  <a:pt x="52" y="42"/>
                  <a:pt x="52" y="29"/>
                </a:cubicBezTo>
                <a:cubicBezTo>
                  <a:pt x="52" y="16"/>
                  <a:pt x="42" y="5"/>
                  <a:pt x="29" y="5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234"/>
          <p:cNvSpPr>
            <a:spLocks/>
          </p:cNvSpPr>
          <p:nvPr/>
        </p:nvSpPr>
        <p:spPr bwMode="auto">
          <a:xfrm>
            <a:off x="5640070" y="4821555"/>
            <a:ext cx="63500" cy="150813"/>
          </a:xfrm>
          <a:custGeom>
            <a:avLst/>
            <a:gdLst>
              <a:gd name="T0" fmla="*/ 17 w 17"/>
              <a:gd name="T1" fmla="*/ 31 h 40"/>
              <a:gd name="T2" fmla="*/ 15 w 17"/>
              <a:gd name="T3" fmla="*/ 25 h 40"/>
              <a:gd name="T4" fmla="*/ 15 w 17"/>
              <a:gd name="T5" fmla="*/ 0 h 40"/>
              <a:gd name="T6" fmla="*/ 2 w 17"/>
              <a:gd name="T7" fmla="*/ 0 h 40"/>
              <a:gd name="T8" fmla="*/ 2 w 17"/>
              <a:gd name="T9" fmla="*/ 25 h 40"/>
              <a:gd name="T10" fmla="*/ 0 w 17"/>
              <a:gd name="T11" fmla="*/ 31 h 40"/>
              <a:gd name="T12" fmla="*/ 9 w 17"/>
              <a:gd name="T13" fmla="*/ 40 h 40"/>
              <a:gd name="T14" fmla="*/ 17 w 17"/>
              <a:gd name="T15" fmla="*/ 31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" h="40">
                <a:moveTo>
                  <a:pt x="17" y="31"/>
                </a:moveTo>
                <a:cubicBezTo>
                  <a:pt x="17" y="28"/>
                  <a:pt x="16" y="26"/>
                  <a:pt x="15" y="25"/>
                </a:cubicBezTo>
                <a:cubicBezTo>
                  <a:pt x="15" y="0"/>
                  <a:pt x="15" y="0"/>
                  <a:pt x="15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25"/>
                  <a:pt x="2" y="25"/>
                  <a:pt x="2" y="25"/>
                </a:cubicBezTo>
                <a:cubicBezTo>
                  <a:pt x="1" y="26"/>
                  <a:pt x="0" y="29"/>
                  <a:pt x="0" y="31"/>
                </a:cubicBezTo>
                <a:cubicBezTo>
                  <a:pt x="0" y="36"/>
                  <a:pt x="4" y="40"/>
                  <a:pt x="9" y="40"/>
                </a:cubicBezTo>
                <a:cubicBezTo>
                  <a:pt x="13" y="40"/>
                  <a:pt x="17" y="36"/>
                  <a:pt x="17" y="31"/>
                </a:cubicBezTo>
                <a:close/>
              </a:path>
            </a:pathLst>
          </a:custGeom>
          <a:solidFill>
            <a:srgbClr val="F880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235"/>
          <p:cNvSpPr>
            <a:spLocks noEditPoints="1"/>
          </p:cNvSpPr>
          <p:nvPr/>
        </p:nvSpPr>
        <p:spPr bwMode="auto">
          <a:xfrm>
            <a:off x="5627370" y="4813617"/>
            <a:ext cx="87313" cy="165100"/>
          </a:xfrm>
          <a:custGeom>
            <a:avLst/>
            <a:gdLst>
              <a:gd name="T0" fmla="*/ 12 w 23"/>
              <a:gd name="T1" fmla="*/ 44 h 44"/>
              <a:gd name="T2" fmla="*/ 0 w 23"/>
              <a:gd name="T3" fmla="*/ 33 h 44"/>
              <a:gd name="T4" fmla="*/ 3 w 23"/>
              <a:gd name="T5" fmla="*/ 26 h 44"/>
              <a:gd name="T6" fmla="*/ 3 w 23"/>
              <a:gd name="T7" fmla="*/ 2 h 44"/>
              <a:gd name="T8" fmla="*/ 5 w 23"/>
              <a:gd name="T9" fmla="*/ 0 h 44"/>
              <a:gd name="T10" fmla="*/ 18 w 23"/>
              <a:gd name="T11" fmla="*/ 0 h 44"/>
              <a:gd name="T12" fmla="*/ 20 w 23"/>
              <a:gd name="T13" fmla="*/ 2 h 44"/>
              <a:gd name="T14" fmla="*/ 20 w 23"/>
              <a:gd name="T15" fmla="*/ 26 h 44"/>
              <a:gd name="T16" fmla="*/ 23 w 23"/>
              <a:gd name="T17" fmla="*/ 33 h 44"/>
              <a:gd name="T18" fmla="*/ 12 w 23"/>
              <a:gd name="T19" fmla="*/ 44 h 44"/>
              <a:gd name="T20" fmla="*/ 8 w 23"/>
              <a:gd name="T21" fmla="*/ 5 h 44"/>
              <a:gd name="T22" fmla="*/ 8 w 23"/>
              <a:gd name="T23" fmla="*/ 27 h 44"/>
              <a:gd name="T24" fmla="*/ 7 w 23"/>
              <a:gd name="T25" fmla="*/ 28 h 44"/>
              <a:gd name="T26" fmla="*/ 5 w 23"/>
              <a:gd name="T27" fmla="*/ 33 h 44"/>
              <a:gd name="T28" fmla="*/ 12 w 23"/>
              <a:gd name="T29" fmla="*/ 39 h 44"/>
              <a:gd name="T30" fmla="*/ 18 w 23"/>
              <a:gd name="T31" fmla="*/ 33 h 44"/>
              <a:gd name="T32" fmla="*/ 16 w 23"/>
              <a:gd name="T33" fmla="*/ 28 h 44"/>
              <a:gd name="T34" fmla="*/ 15 w 23"/>
              <a:gd name="T35" fmla="*/ 27 h 44"/>
              <a:gd name="T36" fmla="*/ 15 w 23"/>
              <a:gd name="T37" fmla="*/ 5 h 44"/>
              <a:gd name="T38" fmla="*/ 8 w 23"/>
              <a:gd name="T39" fmla="*/ 5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" h="44">
                <a:moveTo>
                  <a:pt x="12" y="44"/>
                </a:moveTo>
                <a:cubicBezTo>
                  <a:pt x="5" y="44"/>
                  <a:pt x="0" y="39"/>
                  <a:pt x="0" y="33"/>
                </a:cubicBezTo>
                <a:cubicBezTo>
                  <a:pt x="0" y="30"/>
                  <a:pt x="1" y="28"/>
                  <a:pt x="3" y="26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4" y="0"/>
                  <a:pt x="5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9" y="0"/>
                  <a:pt x="20" y="1"/>
                  <a:pt x="20" y="2"/>
                </a:cubicBezTo>
                <a:cubicBezTo>
                  <a:pt x="20" y="26"/>
                  <a:pt x="20" y="26"/>
                  <a:pt x="20" y="26"/>
                </a:cubicBezTo>
                <a:cubicBezTo>
                  <a:pt x="22" y="28"/>
                  <a:pt x="23" y="30"/>
                  <a:pt x="23" y="33"/>
                </a:cubicBezTo>
                <a:cubicBezTo>
                  <a:pt x="23" y="39"/>
                  <a:pt x="18" y="44"/>
                  <a:pt x="12" y="44"/>
                </a:cubicBezTo>
                <a:close/>
                <a:moveTo>
                  <a:pt x="8" y="5"/>
                </a:move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8"/>
                  <a:pt x="7" y="28"/>
                </a:cubicBezTo>
                <a:cubicBezTo>
                  <a:pt x="6" y="30"/>
                  <a:pt x="5" y="31"/>
                  <a:pt x="5" y="33"/>
                </a:cubicBezTo>
                <a:cubicBezTo>
                  <a:pt x="5" y="36"/>
                  <a:pt x="8" y="39"/>
                  <a:pt x="12" y="39"/>
                </a:cubicBezTo>
                <a:cubicBezTo>
                  <a:pt x="15" y="39"/>
                  <a:pt x="18" y="36"/>
                  <a:pt x="18" y="33"/>
                </a:cubicBezTo>
                <a:cubicBezTo>
                  <a:pt x="18" y="31"/>
                  <a:pt x="17" y="30"/>
                  <a:pt x="16" y="28"/>
                </a:cubicBezTo>
                <a:cubicBezTo>
                  <a:pt x="15" y="28"/>
                  <a:pt x="15" y="27"/>
                  <a:pt x="15" y="27"/>
                </a:cubicBezTo>
                <a:cubicBezTo>
                  <a:pt x="15" y="5"/>
                  <a:pt x="15" y="5"/>
                  <a:pt x="15" y="5"/>
                </a:cubicBezTo>
                <a:lnTo>
                  <a:pt x="8" y="5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236"/>
          <p:cNvSpPr>
            <a:spLocks/>
          </p:cNvSpPr>
          <p:nvPr/>
        </p:nvSpPr>
        <p:spPr bwMode="auto">
          <a:xfrm>
            <a:off x="4876483" y="4513580"/>
            <a:ext cx="488950" cy="887413"/>
          </a:xfrm>
          <a:custGeom>
            <a:avLst/>
            <a:gdLst>
              <a:gd name="T0" fmla="*/ 130 w 130"/>
              <a:gd name="T1" fmla="*/ 226 h 236"/>
              <a:gd name="T2" fmla="*/ 119 w 130"/>
              <a:gd name="T3" fmla="*/ 236 h 236"/>
              <a:gd name="T4" fmla="*/ 10 w 130"/>
              <a:gd name="T5" fmla="*/ 236 h 236"/>
              <a:gd name="T6" fmla="*/ 0 w 130"/>
              <a:gd name="T7" fmla="*/ 226 h 236"/>
              <a:gd name="T8" fmla="*/ 0 w 130"/>
              <a:gd name="T9" fmla="*/ 10 h 236"/>
              <a:gd name="T10" fmla="*/ 10 w 130"/>
              <a:gd name="T11" fmla="*/ 0 h 236"/>
              <a:gd name="T12" fmla="*/ 119 w 130"/>
              <a:gd name="T13" fmla="*/ 0 h 236"/>
              <a:gd name="T14" fmla="*/ 130 w 130"/>
              <a:gd name="T15" fmla="*/ 10 h 236"/>
              <a:gd name="T16" fmla="*/ 130 w 130"/>
              <a:gd name="T17" fmla="*/ 22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0" h="236">
                <a:moveTo>
                  <a:pt x="130" y="226"/>
                </a:moveTo>
                <a:cubicBezTo>
                  <a:pt x="130" y="232"/>
                  <a:pt x="125" y="236"/>
                  <a:pt x="119" y="236"/>
                </a:cubicBezTo>
                <a:cubicBezTo>
                  <a:pt x="10" y="236"/>
                  <a:pt x="10" y="236"/>
                  <a:pt x="10" y="236"/>
                </a:cubicBezTo>
                <a:cubicBezTo>
                  <a:pt x="4" y="236"/>
                  <a:pt x="0" y="232"/>
                  <a:pt x="0" y="22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4" y="0"/>
                  <a:pt x="10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25" y="0"/>
                  <a:pt x="130" y="4"/>
                  <a:pt x="130" y="10"/>
                </a:cubicBezTo>
                <a:lnTo>
                  <a:pt x="130" y="2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237"/>
          <p:cNvSpPr>
            <a:spLocks noEditPoints="1"/>
          </p:cNvSpPr>
          <p:nvPr/>
        </p:nvSpPr>
        <p:spPr bwMode="auto">
          <a:xfrm>
            <a:off x="4865370" y="4502467"/>
            <a:ext cx="508000" cy="909638"/>
          </a:xfrm>
          <a:custGeom>
            <a:avLst/>
            <a:gdLst>
              <a:gd name="T0" fmla="*/ 122 w 135"/>
              <a:gd name="T1" fmla="*/ 242 h 242"/>
              <a:gd name="T2" fmla="*/ 13 w 135"/>
              <a:gd name="T3" fmla="*/ 242 h 242"/>
              <a:gd name="T4" fmla="*/ 0 w 135"/>
              <a:gd name="T5" fmla="*/ 229 h 242"/>
              <a:gd name="T6" fmla="*/ 0 w 135"/>
              <a:gd name="T7" fmla="*/ 13 h 242"/>
              <a:gd name="T8" fmla="*/ 13 w 135"/>
              <a:gd name="T9" fmla="*/ 0 h 242"/>
              <a:gd name="T10" fmla="*/ 122 w 135"/>
              <a:gd name="T11" fmla="*/ 0 h 242"/>
              <a:gd name="T12" fmla="*/ 135 w 135"/>
              <a:gd name="T13" fmla="*/ 13 h 242"/>
              <a:gd name="T14" fmla="*/ 135 w 135"/>
              <a:gd name="T15" fmla="*/ 229 h 242"/>
              <a:gd name="T16" fmla="*/ 122 w 135"/>
              <a:gd name="T17" fmla="*/ 242 h 242"/>
              <a:gd name="T18" fmla="*/ 13 w 135"/>
              <a:gd name="T19" fmla="*/ 5 h 242"/>
              <a:gd name="T20" fmla="*/ 5 w 135"/>
              <a:gd name="T21" fmla="*/ 13 h 242"/>
              <a:gd name="T22" fmla="*/ 5 w 135"/>
              <a:gd name="T23" fmla="*/ 229 h 242"/>
              <a:gd name="T24" fmla="*/ 13 w 135"/>
              <a:gd name="T25" fmla="*/ 237 h 242"/>
              <a:gd name="T26" fmla="*/ 122 w 135"/>
              <a:gd name="T27" fmla="*/ 237 h 242"/>
              <a:gd name="T28" fmla="*/ 130 w 135"/>
              <a:gd name="T29" fmla="*/ 229 h 242"/>
              <a:gd name="T30" fmla="*/ 130 w 135"/>
              <a:gd name="T31" fmla="*/ 13 h 242"/>
              <a:gd name="T32" fmla="*/ 122 w 135"/>
              <a:gd name="T33" fmla="*/ 5 h 242"/>
              <a:gd name="T34" fmla="*/ 13 w 135"/>
              <a:gd name="T35" fmla="*/ 5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5" h="242">
                <a:moveTo>
                  <a:pt x="122" y="242"/>
                </a:moveTo>
                <a:cubicBezTo>
                  <a:pt x="13" y="242"/>
                  <a:pt x="13" y="242"/>
                  <a:pt x="13" y="242"/>
                </a:cubicBezTo>
                <a:cubicBezTo>
                  <a:pt x="6" y="242"/>
                  <a:pt x="0" y="236"/>
                  <a:pt x="0" y="22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6" y="0"/>
                  <a:pt x="13" y="0"/>
                </a:cubicBezTo>
                <a:cubicBezTo>
                  <a:pt x="122" y="0"/>
                  <a:pt x="122" y="0"/>
                  <a:pt x="122" y="0"/>
                </a:cubicBezTo>
                <a:cubicBezTo>
                  <a:pt x="129" y="0"/>
                  <a:pt x="135" y="6"/>
                  <a:pt x="135" y="13"/>
                </a:cubicBezTo>
                <a:cubicBezTo>
                  <a:pt x="135" y="229"/>
                  <a:pt x="135" y="229"/>
                  <a:pt x="135" y="229"/>
                </a:cubicBezTo>
                <a:cubicBezTo>
                  <a:pt x="135" y="236"/>
                  <a:pt x="129" y="242"/>
                  <a:pt x="122" y="242"/>
                </a:cubicBezTo>
                <a:close/>
                <a:moveTo>
                  <a:pt x="13" y="5"/>
                </a:moveTo>
                <a:cubicBezTo>
                  <a:pt x="9" y="5"/>
                  <a:pt x="5" y="9"/>
                  <a:pt x="5" y="13"/>
                </a:cubicBezTo>
                <a:cubicBezTo>
                  <a:pt x="5" y="229"/>
                  <a:pt x="5" y="229"/>
                  <a:pt x="5" y="229"/>
                </a:cubicBezTo>
                <a:cubicBezTo>
                  <a:pt x="5" y="233"/>
                  <a:pt x="9" y="237"/>
                  <a:pt x="13" y="237"/>
                </a:cubicBezTo>
                <a:cubicBezTo>
                  <a:pt x="122" y="237"/>
                  <a:pt x="122" y="237"/>
                  <a:pt x="122" y="237"/>
                </a:cubicBezTo>
                <a:cubicBezTo>
                  <a:pt x="127" y="237"/>
                  <a:pt x="130" y="233"/>
                  <a:pt x="130" y="229"/>
                </a:cubicBezTo>
                <a:cubicBezTo>
                  <a:pt x="130" y="13"/>
                  <a:pt x="130" y="13"/>
                  <a:pt x="130" y="13"/>
                </a:cubicBezTo>
                <a:cubicBezTo>
                  <a:pt x="130" y="9"/>
                  <a:pt x="127" y="5"/>
                  <a:pt x="122" y="5"/>
                </a:cubicBezTo>
                <a:lnTo>
                  <a:pt x="13" y="5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Rectangle 238"/>
          <p:cNvSpPr>
            <a:spLocks noChangeArrowheads="1"/>
          </p:cNvSpPr>
          <p:nvPr/>
        </p:nvSpPr>
        <p:spPr bwMode="auto">
          <a:xfrm>
            <a:off x="4914583" y="4612005"/>
            <a:ext cx="409575" cy="668338"/>
          </a:xfrm>
          <a:prstGeom prst="rect">
            <a:avLst/>
          </a:prstGeom>
          <a:solidFill>
            <a:srgbClr val="C5E3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239"/>
          <p:cNvSpPr>
            <a:spLocks noEditPoints="1"/>
          </p:cNvSpPr>
          <p:nvPr/>
        </p:nvSpPr>
        <p:spPr bwMode="auto">
          <a:xfrm>
            <a:off x="4906645" y="4599305"/>
            <a:ext cx="428625" cy="688975"/>
          </a:xfrm>
          <a:custGeom>
            <a:avLst/>
            <a:gdLst>
              <a:gd name="T0" fmla="*/ 111 w 114"/>
              <a:gd name="T1" fmla="*/ 183 h 183"/>
              <a:gd name="T2" fmla="*/ 2 w 114"/>
              <a:gd name="T3" fmla="*/ 183 h 183"/>
              <a:gd name="T4" fmla="*/ 0 w 114"/>
              <a:gd name="T5" fmla="*/ 181 h 183"/>
              <a:gd name="T6" fmla="*/ 0 w 114"/>
              <a:gd name="T7" fmla="*/ 3 h 183"/>
              <a:gd name="T8" fmla="*/ 2 w 114"/>
              <a:gd name="T9" fmla="*/ 0 h 183"/>
              <a:gd name="T10" fmla="*/ 111 w 114"/>
              <a:gd name="T11" fmla="*/ 0 h 183"/>
              <a:gd name="T12" fmla="*/ 114 w 114"/>
              <a:gd name="T13" fmla="*/ 3 h 183"/>
              <a:gd name="T14" fmla="*/ 114 w 114"/>
              <a:gd name="T15" fmla="*/ 181 h 183"/>
              <a:gd name="T16" fmla="*/ 111 w 114"/>
              <a:gd name="T17" fmla="*/ 183 h 183"/>
              <a:gd name="T18" fmla="*/ 5 w 114"/>
              <a:gd name="T19" fmla="*/ 178 h 183"/>
              <a:gd name="T20" fmla="*/ 109 w 114"/>
              <a:gd name="T21" fmla="*/ 178 h 183"/>
              <a:gd name="T22" fmla="*/ 109 w 114"/>
              <a:gd name="T23" fmla="*/ 5 h 183"/>
              <a:gd name="T24" fmla="*/ 5 w 114"/>
              <a:gd name="T25" fmla="*/ 5 h 183"/>
              <a:gd name="T26" fmla="*/ 5 w 114"/>
              <a:gd name="T27" fmla="*/ 178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4" h="183">
                <a:moveTo>
                  <a:pt x="111" y="183"/>
                </a:moveTo>
                <a:cubicBezTo>
                  <a:pt x="2" y="183"/>
                  <a:pt x="2" y="183"/>
                  <a:pt x="2" y="183"/>
                </a:cubicBezTo>
                <a:cubicBezTo>
                  <a:pt x="1" y="183"/>
                  <a:pt x="0" y="182"/>
                  <a:pt x="0" y="181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12" y="0"/>
                  <a:pt x="114" y="1"/>
                  <a:pt x="114" y="3"/>
                </a:cubicBezTo>
                <a:cubicBezTo>
                  <a:pt x="114" y="181"/>
                  <a:pt x="114" y="181"/>
                  <a:pt x="114" y="181"/>
                </a:cubicBezTo>
                <a:cubicBezTo>
                  <a:pt x="114" y="182"/>
                  <a:pt x="112" y="183"/>
                  <a:pt x="111" y="183"/>
                </a:cubicBezTo>
                <a:close/>
                <a:moveTo>
                  <a:pt x="5" y="178"/>
                </a:moveTo>
                <a:cubicBezTo>
                  <a:pt x="109" y="178"/>
                  <a:pt x="109" y="178"/>
                  <a:pt x="109" y="178"/>
                </a:cubicBezTo>
                <a:cubicBezTo>
                  <a:pt x="109" y="5"/>
                  <a:pt x="109" y="5"/>
                  <a:pt x="109" y="5"/>
                </a:cubicBezTo>
                <a:cubicBezTo>
                  <a:pt x="5" y="5"/>
                  <a:pt x="5" y="5"/>
                  <a:pt x="5" y="5"/>
                </a:cubicBezTo>
                <a:lnTo>
                  <a:pt x="5" y="178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240"/>
          <p:cNvSpPr>
            <a:spLocks/>
          </p:cNvSpPr>
          <p:nvPr/>
        </p:nvSpPr>
        <p:spPr bwMode="auto">
          <a:xfrm>
            <a:off x="4947920" y="4753292"/>
            <a:ext cx="146050" cy="260350"/>
          </a:xfrm>
          <a:custGeom>
            <a:avLst/>
            <a:gdLst>
              <a:gd name="T0" fmla="*/ 38 w 39"/>
              <a:gd name="T1" fmla="*/ 39 h 69"/>
              <a:gd name="T2" fmla="*/ 22 w 39"/>
              <a:gd name="T3" fmla="*/ 64 h 69"/>
              <a:gd name="T4" fmla="*/ 1 w 39"/>
              <a:gd name="T5" fmla="*/ 61 h 69"/>
              <a:gd name="T6" fmla="*/ 8 w 39"/>
              <a:gd name="T7" fmla="*/ 35 h 69"/>
              <a:gd name="T8" fmla="*/ 16 w 39"/>
              <a:gd name="T9" fmla="*/ 9 h 69"/>
              <a:gd name="T10" fmla="*/ 32 w 39"/>
              <a:gd name="T11" fmla="*/ 4 h 69"/>
              <a:gd name="T12" fmla="*/ 32 w 39"/>
              <a:gd name="T13" fmla="*/ 4 h 69"/>
              <a:gd name="T14" fmla="*/ 32 w 39"/>
              <a:gd name="T15" fmla="*/ 4 h 69"/>
              <a:gd name="T16" fmla="*/ 32 w 39"/>
              <a:gd name="T17" fmla="*/ 5 h 69"/>
              <a:gd name="T18" fmla="*/ 33 w 39"/>
              <a:gd name="T19" fmla="*/ 5 h 69"/>
              <a:gd name="T20" fmla="*/ 33 w 39"/>
              <a:gd name="T21" fmla="*/ 5 h 69"/>
              <a:gd name="T22" fmla="*/ 33 w 39"/>
              <a:gd name="T23" fmla="*/ 5 h 69"/>
              <a:gd name="T24" fmla="*/ 33 w 39"/>
              <a:gd name="T25" fmla="*/ 6 h 69"/>
              <a:gd name="T26" fmla="*/ 33 w 39"/>
              <a:gd name="T27" fmla="*/ 6 h 69"/>
              <a:gd name="T28" fmla="*/ 36 w 39"/>
              <a:gd name="T29" fmla="*/ 10 h 69"/>
              <a:gd name="T30" fmla="*/ 38 w 39"/>
              <a:gd name="T31" fmla="*/ 20 h 69"/>
              <a:gd name="T32" fmla="*/ 38 w 39"/>
              <a:gd name="T33" fmla="*/ 3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9" h="69">
                <a:moveTo>
                  <a:pt x="38" y="39"/>
                </a:moveTo>
                <a:cubicBezTo>
                  <a:pt x="36" y="51"/>
                  <a:pt x="33" y="61"/>
                  <a:pt x="22" y="64"/>
                </a:cubicBezTo>
                <a:cubicBezTo>
                  <a:pt x="17" y="65"/>
                  <a:pt x="2" y="69"/>
                  <a:pt x="1" y="61"/>
                </a:cubicBezTo>
                <a:cubicBezTo>
                  <a:pt x="0" y="54"/>
                  <a:pt x="6" y="42"/>
                  <a:pt x="8" y="35"/>
                </a:cubicBezTo>
                <a:cubicBezTo>
                  <a:pt x="10" y="26"/>
                  <a:pt x="12" y="17"/>
                  <a:pt x="16" y="9"/>
                </a:cubicBezTo>
                <a:cubicBezTo>
                  <a:pt x="19" y="3"/>
                  <a:pt x="26" y="0"/>
                  <a:pt x="32" y="4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5"/>
                  <a:pt x="32" y="5"/>
                  <a:pt x="32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3" y="6"/>
                  <a:pt x="33" y="6"/>
                  <a:pt x="33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4" y="7"/>
                  <a:pt x="35" y="8"/>
                  <a:pt x="36" y="10"/>
                </a:cubicBezTo>
                <a:cubicBezTo>
                  <a:pt x="37" y="13"/>
                  <a:pt x="38" y="17"/>
                  <a:pt x="38" y="20"/>
                </a:cubicBezTo>
                <a:cubicBezTo>
                  <a:pt x="39" y="27"/>
                  <a:pt x="39" y="35"/>
                  <a:pt x="38" y="39"/>
                </a:cubicBezTo>
                <a:close/>
              </a:path>
            </a:pathLst>
          </a:custGeom>
          <a:solidFill>
            <a:srgbClr val="F39A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241"/>
          <p:cNvSpPr>
            <a:spLocks noEditPoints="1"/>
          </p:cNvSpPr>
          <p:nvPr/>
        </p:nvSpPr>
        <p:spPr bwMode="auto">
          <a:xfrm>
            <a:off x="4939983" y="4753292"/>
            <a:ext cx="161925" cy="255588"/>
          </a:xfrm>
          <a:custGeom>
            <a:avLst/>
            <a:gdLst>
              <a:gd name="T0" fmla="*/ 12 w 43"/>
              <a:gd name="T1" fmla="*/ 68 h 68"/>
              <a:gd name="T2" fmla="*/ 1 w 43"/>
              <a:gd name="T3" fmla="*/ 62 h 68"/>
              <a:gd name="T4" fmla="*/ 5 w 43"/>
              <a:gd name="T5" fmla="*/ 43 h 68"/>
              <a:gd name="T6" fmla="*/ 8 w 43"/>
              <a:gd name="T7" fmla="*/ 35 h 68"/>
              <a:gd name="T8" fmla="*/ 9 w 43"/>
              <a:gd name="T9" fmla="*/ 28 h 68"/>
              <a:gd name="T10" fmla="*/ 16 w 43"/>
              <a:gd name="T11" fmla="*/ 8 h 68"/>
              <a:gd name="T12" fmla="*/ 29 w 43"/>
              <a:gd name="T13" fmla="*/ 0 h 68"/>
              <a:gd name="T14" fmla="*/ 35 w 43"/>
              <a:gd name="T15" fmla="*/ 2 h 68"/>
              <a:gd name="T16" fmla="*/ 36 w 43"/>
              <a:gd name="T17" fmla="*/ 2 h 68"/>
              <a:gd name="T18" fmla="*/ 36 w 43"/>
              <a:gd name="T19" fmla="*/ 2 h 68"/>
              <a:gd name="T20" fmla="*/ 36 w 43"/>
              <a:gd name="T21" fmla="*/ 3 h 68"/>
              <a:gd name="T22" fmla="*/ 36 w 43"/>
              <a:gd name="T23" fmla="*/ 3 h 68"/>
              <a:gd name="T24" fmla="*/ 37 w 43"/>
              <a:gd name="T25" fmla="*/ 3 h 68"/>
              <a:gd name="T26" fmla="*/ 37 w 43"/>
              <a:gd name="T27" fmla="*/ 4 h 68"/>
              <a:gd name="T28" fmla="*/ 37 w 43"/>
              <a:gd name="T29" fmla="*/ 4 h 68"/>
              <a:gd name="T30" fmla="*/ 37 w 43"/>
              <a:gd name="T31" fmla="*/ 4 h 68"/>
              <a:gd name="T32" fmla="*/ 40 w 43"/>
              <a:gd name="T33" fmla="*/ 9 h 68"/>
              <a:gd name="T34" fmla="*/ 43 w 43"/>
              <a:gd name="T35" fmla="*/ 20 h 68"/>
              <a:gd name="T36" fmla="*/ 42 w 43"/>
              <a:gd name="T37" fmla="*/ 39 h 68"/>
              <a:gd name="T38" fmla="*/ 24 w 43"/>
              <a:gd name="T39" fmla="*/ 67 h 68"/>
              <a:gd name="T40" fmla="*/ 12 w 43"/>
              <a:gd name="T41" fmla="*/ 68 h 68"/>
              <a:gd name="T42" fmla="*/ 29 w 43"/>
              <a:gd name="T43" fmla="*/ 5 h 68"/>
              <a:gd name="T44" fmla="*/ 20 w 43"/>
              <a:gd name="T45" fmla="*/ 11 h 68"/>
              <a:gd name="T46" fmla="*/ 14 w 43"/>
              <a:gd name="T47" fmla="*/ 29 h 68"/>
              <a:gd name="T48" fmla="*/ 12 w 43"/>
              <a:gd name="T49" fmla="*/ 36 h 68"/>
              <a:gd name="T50" fmla="*/ 9 w 43"/>
              <a:gd name="T51" fmla="*/ 45 h 68"/>
              <a:gd name="T52" fmla="*/ 5 w 43"/>
              <a:gd name="T53" fmla="*/ 61 h 68"/>
              <a:gd name="T54" fmla="*/ 12 w 43"/>
              <a:gd name="T55" fmla="*/ 64 h 68"/>
              <a:gd name="T56" fmla="*/ 23 w 43"/>
              <a:gd name="T57" fmla="*/ 62 h 68"/>
              <a:gd name="T58" fmla="*/ 38 w 43"/>
              <a:gd name="T59" fmla="*/ 39 h 68"/>
              <a:gd name="T60" fmla="*/ 38 w 43"/>
              <a:gd name="T61" fmla="*/ 21 h 68"/>
              <a:gd name="T62" fmla="*/ 36 w 43"/>
              <a:gd name="T63" fmla="*/ 11 h 68"/>
              <a:gd name="T64" fmla="*/ 34 w 43"/>
              <a:gd name="T65" fmla="*/ 7 h 68"/>
              <a:gd name="T66" fmla="*/ 33 w 43"/>
              <a:gd name="T67" fmla="*/ 7 h 68"/>
              <a:gd name="T68" fmla="*/ 33 w 43"/>
              <a:gd name="T69" fmla="*/ 7 h 68"/>
              <a:gd name="T70" fmla="*/ 33 w 43"/>
              <a:gd name="T71" fmla="*/ 7 h 68"/>
              <a:gd name="T72" fmla="*/ 33 w 43"/>
              <a:gd name="T73" fmla="*/ 7 h 68"/>
              <a:gd name="T74" fmla="*/ 33 w 43"/>
              <a:gd name="T75" fmla="*/ 7 h 68"/>
              <a:gd name="T76" fmla="*/ 32 w 43"/>
              <a:gd name="T77" fmla="*/ 6 h 68"/>
              <a:gd name="T78" fmla="*/ 32 w 43"/>
              <a:gd name="T79" fmla="*/ 6 h 68"/>
              <a:gd name="T80" fmla="*/ 29 w 43"/>
              <a:gd name="T81" fmla="*/ 5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3" h="68">
                <a:moveTo>
                  <a:pt x="12" y="68"/>
                </a:moveTo>
                <a:cubicBezTo>
                  <a:pt x="3" y="68"/>
                  <a:pt x="1" y="65"/>
                  <a:pt x="1" y="62"/>
                </a:cubicBezTo>
                <a:cubicBezTo>
                  <a:pt x="0" y="57"/>
                  <a:pt x="2" y="50"/>
                  <a:pt x="5" y="43"/>
                </a:cubicBezTo>
                <a:cubicBezTo>
                  <a:pt x="6" y="40"/>
                  <a:pt x="7" y="37"/>
                  <a:pt x="8" y="35"/>
                </a:cubicBezTo>
                <a:cubicBezTo>
                  <a:pt x="8" y="32"/>
                  <a:pt x="9" y="30"/>
                  <a:pt x="9" y="28"/>
                </a:cubicBezTo>
                <a:cubicBezTo>
                  <a:pt x="11" y="21"/>
                  <a:pt x="13" y="14"/>
                  <a:pt x="16" y="8"/>
                </a:cubicBezTo>
                <a:cubicBezTo>
                  <a:pt x="19" y="3"/>
                  <a:pt x="24" y="0"/>
                  <a:pt x="29" y="0"/>
                </a:cubicBezTo>
                <a:cubicBezTo>
                  <a:pt x="31" y="0"/>
                  <a:pt x="33" y="1"/>
                  <a:pt x="35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4"/>
                  <a:pt x="37" y="4"/>
                  <a:pt x="37" y="4"/>
                </a:cubicBezTo>
                <a:cubicBezTo>
                  <a:pt x="37" y="4"/>
                  <a:pt x="37" y="4"/>
                  <a:pt x="37" y="4"/>
                </a:cubicBezTo>
                <a:cubicBezTo>
                  <a:pt x="37" y="4"/>
                  <a:pt x="37" y="4"/>
                  <a:pt x="37" y="4"/>
                </a:cubicBezTo>
                <a:cubicBezTo>
                  <a:pt x="39" y="6"/>
                  <a:pt x="39" y="7"/>
                  <a:pt x="40" y="9"/>
                </a:cubicBezTo>
                <a:cubicBezTo>
                  <a:pt x="41" y="12"/>
                  <a:pt x="42" y="16"/>
                  <a:pt x="43" y="20"/>
                </a:cubicBezTo>
                <a:cubicBezTo>
                  <a:pt x="43" y="27"/>
                  <a:pt x="43" y="35"/>
                  <a:pt x="42" y="39"/>
                </a:cubicBezTo>
                <a:cubicBezTo>
                  <a:pt x="41" y="51"/>
                  <a:pt x="37" y="63"/>
                  <a:pt x="24" y="67"/>
                </a:cubicBezTo>
                <a:cubicBezTo>
                  <a:pt x="22" y="67"/>
                  <a:pt x="17" y="68"/>
                  <a:pt x="12" y="68"/>
                </a:cubicBezTo>
                <a:close/>
                <a:moveTo>
                  <a:pt x="29" y="5"/>
                </a:moveTo>
                <a:cubicBezTo>
                  <a:pt x="25" y="5"/>
                  <a:pt x="22" y="7"/>
                  <a:pt x="20" y="11"/>
                </a:cubicBezTo>
                <a:cubicBezTo>
                  <a:pt x="17" y="16"/>
                  <a:pt x="16" y="23"/>
                  <a:pt x="14" y="29"/>
                </a:cubicBezTo>
                <a:cubicBezTo>
                  <a:pt x="13" y="32"/>
                  <a:pt x="13" y="34"/>
                  <a:pt x="12" y="36"/>
                </a:cubicBezTo>
                <a:cubicBezTo>
                  <a:pt x="12" y="38"/>
                  <a:pt x="11" y="42"/>
                  <a:pt x="9" y="45"/>
                </a:cubicBezTo>
                <a:cubicBezTo>
                  <a:pt x="7" y="51"/>
                  <a:pt x="5" y="57"/>
                  <a:pt x="5" y="61"/>
                </a:cubicBezTo>
                <a:cubicBezTo>
                  <a:pt x="6" y="63"/>
                  <a:pt x="8" y="64"/>
                  <a:pt x="12" y="64"/>
                </a:cubicBezTo>
                <a:cubicBezTo>
                  <a:pt x="16" y="64"/>
                  <a:pt x="21" y="62"/>
                  <a:pt x="23" y="62"/>
                </a:cubicBezTo>
                <a:cubicBezTo>
                  <a:pt x="33" y="59"/>
                  <a:pt x="36" y="51"/>
                  <a:pt x="38" y="39"/>
                </a:cubicBezTo>
                <a:cubicBezTo>
                  <a:pt x="38" y="35"/>
                  <a:pt x="38" y="27"/>
                  <a:pt x="38" y="21"/>
                </a:cubicBezTo>
                <a:cubicBezTo>
                  <a:pt x="37" y="17"/>
                  <a:pt x="37" y="13"/>
                  <a:pt x="36" y="11"/>
                </a:cubicBezTo>
                <a:cubicBezTo>
                  <a:pt x="35" y="10"/>
                  <a:pt x="34" y="8"/>
                  <a:pt x="34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2" y="6"/>
                  <a:pt x="32" y="6"/>
                  <a:pt x="32" y="6"/>
                </a:cubicBezTo>
                <a:cubicBezTo>
                  <a:pt x="32" y="6"/>
                  <a:pt x="32" y="6"/>
                  <a:pt x="32" y="6"/>
                </a:cubicBezTo>
                <a:cubicBezTo>
                  <a:pt x="31" y="5"/>
                  <a:pt x="30" y="5"/>
                  <a:pt x="29" y="5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242"/>
          <p:cNvSpPr>
            <a:spLocks/>
          </p:cNvSpPr>
          <p:nvPr/>
        </p:nvSpPr>
        <p:spPr bwMode="auto">
          <a:xfrm>
            <a:off x="5147945" y="4753292"/>
            <a:ext cx="146050" cy="260350"/>
          </a:xfrm>
          <a:custGeom>
            <a:avLst/>
            <a:gdLst>
              <a:gd name="T0" fmla="*/ 37 w 39"/>
              <a:gd name="T1" fmla="*/ 61 h 69"/>
              <a:gd name="T2" fmla="*/ 17 w 39"/>
              <a:gd name="T3" fmla="*/ 64 h 69"/>
              <a:gd name="T4" fmla="*/ 0 w 39"/>
              <a:gd name="T5" fmla="*/ 39 h 69"/>
              <a:gd name="T6" fmla="*/ 0 w 39"/>
              <a:gd name="T7" fmla="*/ 20 h 69"/>
              <a:gd name="T8" fmla="*/ 3 w 39"/>
              <a:gd name="T9" fmla="*/ 10 h 69"/>
              <a:gd name="T10" fmla="*/ 4 w 39"/>
              <a:gd name="T11" fmla="*/ 7 h 69"/>
              <a:gd name="T12" fmla="*/ 5 w 39"/>
              <a:gd name="T13" fmla="*/ 6 h 69"/>
              <a:gd name="T14" fmla="*/ 5 w 39"/>
              <a:gd name="T15" fmla="*/ 6 h 69"/>
              <a:gd name="T16" fmla="*/ 5 w 39"/>
              <a:gd name="T17" fmla="*/ 5 h 69"/>
              <a:gd name="T18" fmla="*/ 6 w 39"/>
              <a:gd name="T19" fmla="*/ 5 h 69"/>
              <a:gd name="T20" fmla="*/ 6 w 39"/>
              <a:gd name="T21" fmla="*/ 5 h 69"/>
              <a:gd name="T22" fmla="*/ 6 w 39"/>
              <a:gd name="T23" fmla="*/ 5 h 69"/>
              <a:gd name="T24" fmla="*/ 6 w 39"/>
              <a:gd name="T25" fmla="*/ 4 h 69"/>
              <a:gd name="T26" fmla="*/ 6 w 39"/>
              <a:gd name="T27" fmla="*/ 4 h 69"/>
              <a:gd name="T28" fmla="*/ 7 w 39"/>
              <a:gd name="T29" fmla="*/ 4 h 69"/>
              <a:gd name="T30" fmla="*/ 22 w 39"/>
              <a:gd name="T31" fmla="*/ 9 h 69"/>
              <a:gd name="T32" fmla="*/ 31 w 39"/>
              <a:gd name="T33" fmla="*/ 35 h 69"/>
              <a:gd name="T34" fmla="*/ 37 w 39"/>
              <a:gd name="T35" fmla="*/ 61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9" h="69">
                <a:moveTo>
                  <a:pt x="37" y="61"/>
                </a:moveTo>
                <a:cubicBezTo>
                  <a:pt x="36" y="69"/>
                  <a:pt x="22" y="65"/>
                  <a:pt x="17" y="64"/>
                </a:cubicBezTo>
                <a:cubicBezTo>
                  <a:pt x="6" y="61"/>
                  <a:pt x="2" y="51"/>
                  <a:pt x="0" y="39"/>
                </a:cubicBezTo>
                <a:cubicBezTo>
                  <a:pt x="0" y="35"/>
                  <a:pt x="0" y="27"/>
                  <a:pt x="0" y="20"/>
                </a:cubicBezTo>
                <a:cubicBezTo>
                  <a:pt x="1" y="17"/>
                  <a:pt x="1" y="13"/>
                  <a:pt x="3" y="10"/>
                </a:cubicBezTo>
                <a:cubicBezTo>
                  <a:pt x="3" y="9"/>
                  <a:pt x="4" y="8"/>
                  <a:pt x="4" y="7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5"/>
                  <a:pt x="5" y="5"/>
                  <a:pt x="5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7" y="4"/>
                  <a:pt x="7" y="4"/>
                  <a:pt x="7" y="4"/>
                </a:cubicBezTo>
                <a:cubicBezTo>
                  <a:pt x="12" y="0"/>
                  <a:pt x="19" y="3"/>
                  <a:pt x="22" y="9"/>
                </a:cubicBezTo>
                <a:cubicBezTo>
                  <a:pt x="27" y="17"/>
                  <a:pt x="28" y="26"/>
                  <a:pt x="31" y="35"/>
                </a:cubicBezTo>
                <a:cubicBezTo>
                  <a:pt x="32" y="42"/>
                  <a:pt x="39" y="54"/>
                  <a:pt x="37" y="61"/>
                </a:cubicBezTo>
                <a:close/>
              </a:path>
            </a:pathLst>
          </a:custGeom>
          <a:solidFill>
            <a:srgbClr val="F39A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243"/>
          <p:cNvSpPr>
            <a:spLocks noEditPoints="1"/>
          </p:cNvSpPr>
          <p:nvPr/>
        </p:nvSpPr>
        <p:spPr bwMode="auto">
          <a:xfrm>
            <a:off x="5135245" y="4753292"/>
            <a:ext cx="166688" cy="255588"/>
          </a:xfrm>
          <a:custGeom>
            <a:avLst/>
            <a:gdLst>
              <a:gd name="T0" fmla="*/ 32 w 44"/>
              <a:gd name="T1" fmla="*/ 68 h 68"/>
              <a:gd name="T2" fmla="*/ 19 w 44"/>
              <a:gd name="T3" fmla="*/ 67 h 68"/>
              <a:gd name="T4" fmla="*/ 1 w 44"/>
              <a:gd name="T5" fmla="*/ 39 h 68"/>
              <a:gd name="T6" fmla="*/ 1 w 44"/>
              <a:gd name="T7" fmla="*/ 20 h 68"/>
              <a:gd name="T8" fmla="*/ 3 w 44"/>
              <a:gd name="T9" fmla="*/ 9 h 68"/>
              <a:gd name="T10" fmla="*/ 5 w 44"/>
              <a:gd name="T11" fmla="*/ 5 h 68"/>
              <a:gd name="T12" fmla="*/ 6 w 44"/>
              <a:gd name="T13" fmla="*/ 4 h 68"/>
              <a:gd name="T14" fmla="*/ 6 w 44"/>
              <a:gd name="T15" fmla="*/ 4 h 68"/>
              <a:gd name="T16" fmla="*/ 7 w 44"/>
              <a:gd name="T17" fmla="*/ 4 h 68"/>
              <a:gd name="T18" fmla="*/ 7 w 44"/>
              <a:gd name="T19" fmla="*/ 3 h 68"/>
              <a:gd name="T20" fmla="*/ 7 w 44"/>
              <a:gd name="T21" fmla="*/ 3 h 68"/>
              <a:gd name="T22" fmla="*/ 7 w 44"/>
              <a:gd name="T23" fmla="*/ 3 h 68"/>
              <a:gd name="T24" fmla="*/ 7 w 44"/>
              <a:gd name="T25" fmla="*/ 3 h 68"/>
              <a:gd name="T26" fmla="*/ 8 w 44"/>
              <a:gd name="T27" fmla="*/ 2 h 68"/>
              <a:gd name="T28" fmla="*/ 8 w 44"/>
              <a:gd name="T29" fmla="*/ 2 h 68"/>
              <a:gd name="T30" fmla="*/ 8 w 44"/>
              <a:gd name="T31" fmla="*/ 2 h 68"/>
              <a:gd name="T32" fmla="*/ 15 w 44"/>
              <a:gd name="T33" fmla="*/ 0 h 68"/>
              <a:gd name="T34" fmla="*/ 28 w 44"/>
              <a:gd name="T35" fmla="*/ 8 h 68"/>
              <a:gd name="T36" fmla="*/ 34 w 44"/>
              <a:gd name="T37" fmla="*/ 28 h 68"/>
              <a:gd name="T38" fmla="*/ 36 w 44"/>
              <a:gd name="T39" fmla="*/ 35 h 68"/>
              <a:gd name="T40" fmla="*/ 39 w 44"/>
              <a:gd name="T41" fmla="*/ 43 h 68"/>
              <a:gd name="T42" fmla="*/ 43 w 44"/>
              <a:gd name="T43" fmla="*/ 62 h 68"/>
              <a:gd name="T44" fmla="*/ 32 w 44"/>
              <a:gd name="T45" fmla="*/ 68 h 68"/>
              <a:gd name="T46" fmla="*/ 10 w 44"/>
              <a:gd name="T47" fmla="*/ 7 h 68"/>
              <a:gd name="T48" fmla="*/ 10 w 44"/>
              <a:gd name="T49" fmla="*/ 7 h 68"/>
              <a:gd name="T50" fmla="*/ 9 w 44"/>
              <a:gd name="T51" fmla="*/ 8 h 68"/>
              <a:gd name="T52" fmla="*/ 8 w 44"/>
              <a:gd name="T53" fmla="*/ 11 h 68"/>
              <a:gd name="T54" fmla="*/ 6 w 44"/>
              <a:gd name="T55" fmla="*/ 21 h 68"/>
              <a:gd name="T56" fmla="*/ 6 w 44"/>
              <a:gd name="T57" fmla="*/ 39 h 68"/>
              <a:gd name="T58" fmla="*/ 20 w 44"/>
              <a:gd name="T59" fmla="*/ 62 h 68"/>
              <a:gd name="T60" fmla="*/ 32 w 44"/>
              <a:gd name="T61" fmla="*/ 64 h 68"/>
              <a:gd name="T62" fmla="*/ 38 w 44"/>
              <a:gd name="T63" fmla="*/ 61 h 68"/>
              <a:gd name="T64" fmla="*/ 34 w 44"/>
              <a:gd name="T65" fmla="*/ 45 h 68"/>
              <a:gd name="T66" fmla="*/ 31 w 44"/>
              <a:gd name="T67" fmla="*/ 36 h 68"/>
              <a:gd name="T68" fmla="*/ 29 w 44"/>
              <a:gd name="T69" fmla="*/ 29 h 68"/>
              <a:gd name="T70" fmla="*/ 23 w 44"/>
              <a:gd name="T71" fmla="*/ 11 h 68"/>
              <a:gd name="T72" fmla="*/ 11 w 44"/>
              <a:gd name="T73" fmla="*/ 6 h 68"/>
              <a:gd name="T74" fmla="*/ 11 w 44"/>
              <a:gd name="T75" fmla="*/ 6 h 68"/>
              <a:gd name="T76" fmla="*/ 11 w 44"/>
              <a:gd name="T77" fmla="*/ 6 h 68"/>
              <a:gd name="T78" fmla="*/ 11 w 44"/>
              <a:gd name="T79" fmla="*/ 6 h 68"/>
              <a:gd name="T80" fmla="*/ 11 w 44"/>
              <a:gd name="T81" fmla="*/ 6 h 68"/>
              <a:gd name="T82" fmla="*/ 11 w 44"/>
              <a:gd name="T83" fmla="*/ 7 h 68"/>
              <a:gd name="T84" fmla="*/ 11 w 44"/>
              <a:gd name="T85" fmla="*/ 7 h 68"/>
              <a:gd name="T86" fmla="*/ 10 w 44"/>
              <a:gd name="T87" fmla="*/ 7 h 68"/>
              <a:gd name="T88" fmla="*/ 10 w 44"/>
              <a:gd name="T89" fmla="*/ 7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4" h="68">
                <a:moveTo>
                  <a:pt x="32" y="68"/>
                </a:moveTo>
                <a:cubicBezTo>
                  <a:pt x="27" y="68"/>
                  <a:pt x="21" y="67"/>
                  <a:pt x="19" y="67"/>
                </a:cubicBezTo>
                <a:cubicBezTo>
                  <a:pt x="6" y="63"/>
                  <a:pt x="3" y="51"/>
                  <a:pt x="1" y="39"/>
                </a:cubicBezTo>
                <a:cubicBezTo>
                  <a:pt x="0" y="35"/>
                  <a:pt x="0" y="27"/>
                  <a:pt x="1" y="20"/>
                </a:cubicBezTo>
                <a:cubicBezTo>
                  <a:pt x="1" y="16"/>
                  <a:pt x="2" y="12"/>
                  <a:pt x="3" y="9"/>
                </a:cubicBezTo>
                <a:cubicBezTo>
                  <a:pt x="4" y="8"/>
                  <a:pt x="5" y="7"/>
                  <a:pt x="5" y="5"/>
                </a:cubicBezTo>
                <a:cubicBezTo>
                  <a:pt x="5" y="5"/>
                  <a:pt x="6" y="5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10" y="1"/>
                  <a:pt x="13" y="0"/>
                  <a:pt x="15" y="0"/>
                </a:cubicBezTo>
                <a:cubicBezTo>
                  <a:pt x="20" y="0"/>
                  <a:pt x="25" y="3"/>
                  <a:pt x="28" y="8"/>
                </a:cubicBezTo>
                <a:cubicBezTo>
                  <a:pt x="31" y="14"/>
                  <a:pt x="33" y="21"/>
                  <a:pt x="34" y="28"/>
                </a:cubicBezTo>
                <a:cubicBezTo>
                  <a:pt x="35" y="30"/>
                  <a:pt x="35" y="32"/>
                  <a:pt x="36" y="35"/>
                </a:cubicBezTo>
                <a:cubicBezTo>
                  <a:pt x="36" y="37"/>
                  <a:pt x="38" y="40"/>
                  <a:pt x="39" y="43"/>
                </a:cubicBezTo>
                <a:cubicBezTo>
                  <a:pt x="41" y="50"/>
                  <a:pt x="44" y="57"/>
                  <a:pt x="43" y="62"/>
                </a:cubicBezTo>
                <a:cubicBezTo>
                  <a:pt x="42" y="65"/>
                  <a:pt x="40" y="68"/>
                  <a:pt x="32" y="68"/>
                </a:cubicBezTo>
                <a:close/>
                <a:moveTo>
                  <a:pt x="10" y="7"/>
                </a:moveTo>
                <a:cubicBezTo>
                  <a:pt x="10" y="7"/>
                  <a:pt x="10" y="7"/>
                  <a:pt x="10" y="7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8" y="10"/>
                  <a:pt x="8" y="11"/>
                </a:cubicBezTo>
                <a:cubicBezTo>
                  <a:pt x="7" y="13"/>
                  <a:pt x="6" y="17"/>
                  <a:pt x="6" y="21"/>
                </a:cubicBezTo>
                <a:cubicBezTo>
                  <a:pt x="5" y="27"/>
                  <a:pt x="5" y="35"/>
                  <a:pt x="6" y="39"/>
                </a:cubicBezTo>
                <a:cubicBezTo>
                  <a:pt x="8" y="51"/>
                  <a:pt x="11" y="59"/>
                  <a:pt x="20" y="62"/>
                </a:cubicBezTo>
                <a:cubicBezTo>
                  <a:pt x="22" y="62"/>
                  <a:pt x="27" y="64"/>
                  <a:pt x="32" y="64"/>
                </a:cubicBezTo>
                <a:cubicBezTo>
                  <a:pt x="36" y="64"/>
                  <a:pt x="38" y="63"/>
                  <a:pt x="38" y="61"/>
                </a:cubicBezTo>
                <a:cubicBezTo>
                  <a:pt x="39" y="57"/>
                  <a:pt x="36" y="51"/>
                  <a:pt x="34" y="45"/>
                </a:cubicBezTo>
                <a:cubicBezTo>
                  <a:pt x="33" y="42"/>
                  <a:pt x="32" y="38"/>
                  <a:pt x="31" y="36"/>
                </a:cubicBezTo>
                <a:cubicBezTo>
                  <a:pt x="31" y="34"/>
                  <a:pt x="30" y="32"/>
                  <a:pt x="29" y="29"/>
                </a:cubicBezTo>
                <a:cubicBezTo>
                  <a:pt x="28" y="23"/>
                  <a:pt x="26" y="16"/>
                  <a:pt x="23" y="11"/>
                </a:cubicBezTo>
                <a:cubicBezTo>
                  <a:pt x="21" y="6"/>
                  <a:pt x="15" y="3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244"/>
          <p:cNvSpPr>
            <a:spLocks/>
          </p:cNvSpPr>
          <p:nvPr/>
        </p:nvSpPr>
        <p:spPr bwMode="auto">
          <a:xfrm>
            <a:off x="5082858" y="4739005"/>
            <a:ext cx="76200" cy="90488"/>
          </a:xfrm>
          <a:custGeom>
            <a:avLst/>
            <a:gdLst>
              <a:gd name="T0" fmla="*/ 20 w 20"/>
              <a:gd name="T1" fmla="*/ 14 h 24"/>
              <a:gd name="T2" fmla="*/ 17 w 20"/>
              <a:gd name="T3" fmla="*/ 24 h 24"/>
              <a:gd name="T4" fmla="*/ 10 w 20"/>
              <a:gd name="T5" fmla="*/ 19 h 24"/>
              <a:gd name="T6" fmla="*/ 2 w 20"/>
              <a:gd name="T7" fmla="*/ 24 h 24"/>
              <a:gd name="T8" fmla="*/ 0 w 20"/>
              <a:gd name="T9" fmla="*/ 14 h 24"/>
              <a:gd name="T10" fmla="*/ 6 w 20"/>
              <a:gd name="T11" fmla="*/ 13 h 24"/>
              <a:gd name="T12" fmla="*/ 7 w 20"/>
              <a:gd name="T13" fmla="*/ 0 h 24"/>
              <a:gd name="T14" fmla="*/ 12 w 20"/>
              <a:gd name="T15" fmla="*/ 0 h 24"/>
              <a:gd name="T16" fmla="*/ 14 w 20"/>
              <a:gd name="T17" fmla="*/ 13 h 24"/>
              <a:gd name="T18" fmla="*/ 20 w 20"/>
              <a:gd name="T19" fmla="*/ 1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" h="24">
                <a:moveTo>
                  <a:pt x="20" y="14"/>
                </a:moveTo>
                <a:cubicBezTo>
                  <a:pt x="18" y="17"/>
                  <a:pt x="18" y="21"/>
                  <a:pt x="17" y="24"/>
                </a:cubicBezTo>
                <a:cubicBezTo>
                  <a:pt x="15" y="22"/>
                  <a:pt x="12" y="21"/>
                  <a:pt x="10" y="19"/>
                </a:cubicBezTo>
                <a:cubicBezTo>
                  <a:pt x="7" y="21"/>
                  <a:pt x="4" y="22"/>
                  <a:pt x="2" y="24"/>
                </a:cubicBezTo>
                <a:cubicBezTo>
                  <a:pt x="2" y="21"/>
                  <a:pt x="1" y="17"/>
                  <a:pt x="0" y="14"/>
                </a:cubicBezTo>
                <a:cubicBezTo>
                  <a:pt x="2" y="14"/>
                  <a:pt x="4" y="13"/>
                  <a:pt x="6" y="13"/>
                </a:cubicBezTo>
                <a:cubicBezTo>
                  <a:pt x="8" y="10"/>
                  <a:pt x="7" y="4"/>
                  <a:pt x="7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4"/>
                  <a:pt x="12" y="10"/>
                  <a:pt x="14" y="13"/>
                </a:cubicBezTo>
                <a:cubicBezTo>
                  <a:pt x="16" y="13"/>
                  <a:pt x="18" y="14"/>
                  <a:pt x="20" y="14"/>
                </a:cubicBezTo>
                <a:close/>
              </a:path>
            </a:pathLst>
          </a:custGeom>
          <a:solidFill>
            <a:srgbClr val="DB88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245"/>
          <p:cNvSpPr>
            <a:spLocks noEditPoints="1"/>
          </p:cNvSpPr>
          <p:nvPr/>
        </p:nvSpPr>
        <p:spPr bwMode="auto">
          <a:xfrm>
            <a:off x="5071745" y="4731067"/>
            <a:ext cx="93663" cy="109538"/>
          </a:xfrm>
          <a:custGeom>
            <a:avLst/>
            <a:gdLst>
              <a:gd name="T0" fmla="*/ 20 w 25"/>
              <a:gd name="T1" fmla="*/ 29 h 29"/>
              <a:gd name="T2" fmla="*/ 19 w 25"/>
              <a:gd name="T3" fmla="*/ 28 h 29"/>
              <a:gd name="T4" fmla="*/ 13 w 25"/>
              <a:gd name="T5" fmla="*/ 24 h 29"/>
              <a:gd name="T6" fmla="*/ 7 w 25"/>
              <a:gd name="T7" fmla="*/ 28 h 29"/>
              <a:gd name="T8" fmla="*/ 4 w 25"/>
              <a:gd name="T9" fmla="*/ 29 h 29"/>
              <a:gd name="T10" fmla="*/ 3 w 25"/>
              <a:gd name="T11" fmla="*/ 27 h 29"/>
              <a:gd name="T12" fmla="*/ 1 w 25"/>
              <a:gd name="T13" fmla="*/ 17 h 29"/>
              <a:gd name="T14" fmla="*/ 1 w 25"/>
              <a:gd name="T15" fmla="*/ 15 h 29"/>
              <a:gd name="T16" fmla="*/ 3 w 25"/>
              <a:gd name="T17" fmla="*/ 14 h 29"/>
              <a:gd name="T18" fmla="*/ 7 w 25"/>
              <a:gd name="T19" fmla="*/ 13 h 29"/>
              <a:gd name="T20" fmla="*/ 8 w 25"/>
              <a:gd name="T21" fmla="*/ 4 h 29"/>
              <a:gd name="T22" fmla="*/ 8 w 25"/>
              <a:gd name="T23" fmla="*/ 2 h 29"/>
              <a:gd name="T24" fmla="*/ 8 w 25"/>
              <a:gd name="T25" fmla="*/ 1 h 29"/>
              <a:gd name="T26" fmla="*/ 10 w 25"/>
              <a:gd name="T27" fmla="*/ 0 h 29"/>
              <a:gd name="T28" fmla="*/ 15 w 25"/>
              <a:gd name="T29" fmla="*/ 0 h 29"/>
              <a:gd name="T30" fmla="*/ 17 w 25"/>
              <a:gd name="T31" fmla="*/ 1 h 29"/>
              <a:gd name="T32" fmla="*/ 18 w 25"/>
              <a:gd name="T33" fmla="*/ 2 h 29"/>
              <a:gd name="T34" fmla="*/ 18 w 25"/>
              <a:gd name="T35" fmla="*/ 4 h 29"/>
              <a:gd name="T36" fmla="*/ 18 w 25"/>
              <a:gd name="T37" fmla="*/ 13 h 29"/>
              <a:gd name="T38" fmla="*/ 23 w 25"/>
              <a:gd name="T39" fmla="*/ 14 h 29"/>
              <a:gd name="T40" fmla="*/ 25 w 25"/>
              <a:gd name="T41" fmla="*/ 15 h 29"/>
              <a:gd name="T42" fmla="*/ 25 w 25"/>
              <a:gd name="T43" fmla="*/ 17 h 29"/>
              <a:gd name="T44" fmla="*/ 23 w 25"/>
              <a:gd name="T45" fmla="*/ 27 h 29"/>
              <a:gd name="T46" fmla="*/ 21 w 25"/>
              <a:gd name="T47" fmla="*/ 29 h 29"/>
              <a:gd name="T48" fmla="*/ 20 w 25"/>
              <a:gd name="T49" fmla="*/ 29 h 29"/>
              <a:gd name="T50" fmla="*/ 6 w 25"/>
              <a:gd name="T51" fmla="*/ 18 h 29"/>
              <a:gd name="T52" fmla="*/ 7 w 25"/>
              <a:gd name="T53" fmla="*/ 22 h 29"/>
              <a:gd name="T54" fmla="*/ 10 w 25"/>
              <a:gd name="T55" fmla="*/ 20 h 29"/>
              <a:gd name="T56" fmla="*/ 11 w 25"/>
              <a:gd name="T57" fmla="*/ 19 h 29"/>
              <a:gd name="T58" fmla="*/ 14 w 25"/>
              <a:gd name="T59" fmla="*/ 19 h 29"/>
              <a:gd name="T60" fmla="*/ 15 w 25"/>
              <a:gd name="T61" fmla="*/ 20 h 29"/>
              <a:gd name="T62" fmla="*/ 18 w 25"/>
              <a:gd name="T63" fmla="*/ 22 h 29"/>
              <a:gd name="T64" fmla="*/ 19 w 25"/>
              <a:gd name="T65" fmla="*/ 18 h 29"/>
              <a:gd name="T66" fmla="*/ 16 w 25"/>
              <a:gd name="T67" fmla="*/ 17 h 29"/>
              <a:gd name="T68" fmla="*/ 14 w 25"/>
              <a:gd name="T69" fmla="*/ 16 h 29"/>
              <a:gd name="T70" fmla="*/ 13 w 25"/>
              <a:gd name="T71" fmla="*/ 8 h 29"/>
              <a:gd name="T72" fmla="*/ 11 w 25"/>
              <a:gd name="T73" fmla="*/ 16 h 29"/>
              <a:gd name="T74" fmla="*/ 10 w 25"/>
              <a:gd name="T75" fmla="*/ 17 h 29"/>
              <a:gd name="T76" fmla="*/ 6 w 25"/>
              <a:gd name="T77" fmla="*/ 18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5" h="29">
                <a:moveTo>
                  <a:pt x="20" y="29"/>
                </a:moveTo>
                <a:cubicBezTo>
                  <a:pt x="20" y="29"/>
                  <a:pt x="19" y="28"/>
                  <a:pt x="19" y="28"/>
                </a:cubicBezTo>
                <a:cubicBezTo>
                  <a:pt x="17" y="26"/>
                  <a:pt x="15" y="25"/>
                  <a:pt x="13" y="24"/>
                </a:cubicBezTo>
                <a:cubicBezTo>
                  <a:pt x="11" y="25"/>
                  <a:pt x="9" y="26"/>
                  <a:pt x="7" y="28"/>
                </a:cubicBezTo>
                <a:cubicBezTo>
                  <a:pt x="6" y="29"/>
                  <a:pt x="5" y="29"/>
                  <a:pt x="4" y="29"/>
                </a:cubicBezTo>
                <a:cubicBezTo>
                  <a:pt x="3" y="28"/>
                  <a:pt x="3" y="27"/>
                  <a:pt x="3" y="27"/>
                </a:cubicBezTo>
                <a:cubicBezTo>
                  <a:pt x="2" y="23"/>
                  <a:pt x="2" y="19"/>
                  <a:pt x="1" y="17"/>
                </a:cubicBezTo>
                <a:cubicBezTo>
                  <a:pt x="0" y="16"/>
                  <a:pt x="0" y="15"/>
                  <a:pt x="1" y="15"/>
                </a:cubicBezTo>
                <a:cubicBezTo>
                  <a:pt x="1" y="14"/>
                  <a:pt x="2" y="14"/>
                  <a:pt x="3" y="14"/>
                </a:cubicBezTo>
                <a:cubicBezTo>
                  <a:pt x="4" y="13"/>
                  <a:pt x="6" y="13"/>
                  <a:pt x="7" y="13"/>
                </a:cubicBezTo>
                <a:cubicBezTo>
                  <a:pt x="8" y="10"/>
                  <a:pt x="8" y="7"/>
                  <a:pt x="8" y="4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1"/>
                  <a:pt x="8" y="1"/>
                </a:cubicBezTo>
                <a:cubicBezTo>
                  <a:pt x="9" y="0"/>
                  <a:pt x="9" y="0"/>
                  <a:pt x="10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6" y="0"/>
                  <a:pt x="17" y="0"/>
                  <a:pt x="17" y="1"/>
                </a:cubicBezTo>
                <a:cubicBezTo>
                  <a:pt x="18" y="1"/>
                  <a:pt x="18" y="2"/>
                  <a:pt x="18" y="2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7"/>
                  <a:pt x="18" y="10"/>
                  <a:pt x="18" y="13"/>
                </a:cubicBezTo>
                <a:cubicBezTo>
                  <a:pt x="20" y="13"/>
                  <a:pt x="21" y="13"/>
                  <a:pt x="23" y="14"/>
                </a:cubicBezTo>
                <a:cubicBezTo>
                  <a:pt x="24" y="14"/>
                  <a:pt x="24" y="14"/>
                  <a:pt x="25" y="15"/>
                </a:cubicBezTo>
                <a:cubicBezTo>
                  <a:pt x="25" y="15"/>
                  <a:pt x="25" y="16"/>
                  <a:pt x="25" y="17"/>
                </a:cubicBezTo>
                <a:cubicBezTo>
                  <a:pt x="24" y="19"/>
                  <a:pt x="23" y="23"/>
                  <a:pt x="23" y="27"/>
                </a:cubicBezTo>
                <a:cubicBezTo>
                  <a:pt x="23" y="27"/>
                  <a:pt x="22" y="28"/>
                  <a:pt x="21" y="29"/>
                </a:cubicBezTo>
                <a:lnTo>
                  <a:pt x="20" y="29"/>
                </a:lnTo>
                <a:close/>
                <a:moveTo>
                  <a:pt x="6" y="18"/>
                </a:moveTo>
                <a:cubicBezTo>
                  <a:pt x="6" y="19"/>
                  <a:pt x="7" y="20"/>
                  <a:pt x="7" y="22"/>
                </a:cubicBezTo>
                <a:cubicBezTo>
                  <a:pt x="8" y="21"/>
                  <a:pt x="9" y="20"/>
                  <a:pt x="10" y="20"/>
                </a:cubicBezTo>
                <a:cubicBezTo>
                  <a:pt x="11" y="19"/>
                  <a:pt x="11" y="19"/>
                  <a:pt x="11" y="19"/>
                </a:cubicBezTo>
                <a:cubicBezTo>
                  <a:pt x="12" y="19"/>
                  <a:pt x="13" y="19"/>
                  <a:pt x="14" y="19"/>
                </a:cubicBezTo>
                <a:cubicBezTo>
                  <a:pt x="15" y="20"/>
                  <a:pt x="15" y="20"/>
                  <a:pt x="15" y="20"/>
                </a:cubicBezTo>
                <a:cubicBezTo>
                  <a:pt x="16" y="20"/>
                  <a:pt x="17" y="21"/>
                  <a:pt x="18" y="22"/>
                </a:cubicBezTo>
                <a:cubicBezTo>
                  <a:pt x="19" y="20"/>
                  <a:pt x="19" y="19"/>
                  <a:pt x="19" y="18"/>
                </a:cubicBezTo>
                <a:cubicBezTo>
                  <a:pt x="18" y="18"/>
                  <a:pt x="17" y="17"/>
                  <a:pt x="16" y="17"/>
                </a:cubicBezTo>
                <a:cubicBezTo>
                  <a:pt x="15" y="17"/>
                  <a:pt x="15" y="16"/>
                  <a:pt x="14" y="16"/>
                </a:cubicBezTo>
                <a:cubicBezTo>
                  <a:pt x="13" y="14"/>
                  <a:pt x="13" y="11"/>
                  <a:pt x="13" y="8"/>
                </a:cubicBezTo>
                <a:cubicBezTo>
                  <a:pt x="13" y="11"/>
                  <a:pt x="12" y="14"/>
                  <a:pt x="11" y="16"/>
                </a:cubicBezTo>
                <a:cubicBezTo>
                  <a:pt x="11" y="16"/>
                  <a:pt x="10" y="17"/>
                  <a:pt x="10" y="17"/>
                </a:cubicBezTo>
                <a:cubicBezTo>
                  <a:pt x="9" y="17"/>
                  <a:pt x="7" y="18"/>
                  <a:pt x="6" y="18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246"/>
          <p:cNvSpPr>
            <a:spLocks/>
          </p:cNvSpPr>
          <p:nvPr/>
        </p:nvSpPr>
        <p:spPr bwMode="auto">
          <a:xfrm>
            <a:off x="4947920" y="5058092"/>
            <a:ext cx="161925" cy="19050"/>
          </a:xfrm>
          <a:custGeom>
            <a:avLst/>
            <a:gdLst>
              <a:gd name="T0" fmla="*/ 41 w 43"/>
              <a:gd name="T1" fmla="*/ 5 h 5"/>
              <a:gd name="T2" fmla="*/ 3 w 43"/>
              <a:gd name="T3" fmla="*/ 5 h 5"/>
              <a:gd name="T4" fmla="*/ 0 w 43"/>
              <a:gd name="T5" fmla="*/ 2 h 5"/>
              <a:gd name="T6" fmla="*/ 3 w 43"/>
              <a:gd name="T7" fmla="*/ 0 h 5"/>
              <a:gd name="T8" fmla="*/ 41 w 43"/>
              <a:gd name="T9" fmla="*/ 0 h 5"/>
              <a:gd name="T10" fmla="*/ 43 w 43"/>
              <a:gd name="T11" fmla="*/ 2 h 5"/>
              <a:gd name="T12" fmla="*/ 41 w 43"/>
              <a:gd name="T13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" h="5">
                <a:moveTo>
                  <a:pt x="41" y="5"/>
                </a:moveTo>
                <a:cubicBezTo>
                  <a:pt x="3" y="5"/>
                  <a:pt x="3" y="5"/>
                  <a:pt x="3" y="5"/>
                </a:cubicBezTo>
                <a:cubicBezTo>
                  <a:pt x="1" y="5"/>
                  <a:pt x="0" y="4"/>
                  <a:pt x="0" y="2"/>
                </a:cubicBezTo>
                <a:cubicBezTo>
                  <a:pt x="0" y="1"/>
                  <a:pt x="1" y="0"/>
                  <a:pt x="3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2" y="0"/>
                  <a:pt x="43" y="1"/>
                  <a:pt x="43" y="2"/>
                </a:cubicBezTo>
                <a:cubicBezTo>
                  <a:pt x="43" y="4"/>
                  <a:pt x="42" y="5"/>
                  <a:pt x="41" y="5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247"/>
          <p:cNvSpPr>
            <a:spLocks/>
          </p:cNvSpPr>
          <p:nvPr/>
        </p:nvSpPr>
        <p:spPr bwMode="auto">
          <a:xfrm>
            <a:off x="4947920" y="5096192"/>
            <a:ext cx="244475" cy="19050"/>
          </a:xfrm>
          <a:custGeom>
            <a:avLst/>
            <a:gdLst>
              <a:gd name="T0" fmla="*/ 63 w 65"/>
              <a:gd name="T1" fmla="*/ 5 h 5"/>
              <a:gd name="T2" fmla="*/ 3 w 65"/>
              <a:gd name="T3" fmla="*/ 5 h 5"/>
              <a:gd name="T4" fmla="*/ 0 w 65"/>
              <a:gd name="T5" fmla="*/ 2 h 5"/>
              <a:gd name="T6" fmla="*/ 3 w 65"/>
              <a:gd name="T7" fmla="*/ 0 h 5"/>
              <a:gd name="T8" fmla="*/ 63 w 65"/>
              <a:gd name="T9" fmla="*/ 0 h 5"/>
              <a:gd name="T10" fmla="*/ 65 w 65"/>
              <a:gd name="T11" fmla="*/ 2 h 5"/>
              <a:gd name="T12" fmla="*/ 63 w 65"/>
              <a:gd name="T13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" h="5">
                <a:moveTo>
                  <a:pt x="63" y="5"/>
                </a:moveTo>
                <a:cubicBezTo>
                  <a:pt x="3" y="5"/>
                  <a:pt x="3" y="5"/>
                  <a:pt x="3" y="5"/>
                </a:cubicBezTo>
                <a:cubicBezTo>
                  <a:pt x="1" y="5"/>
                  <a:pt x="0" y="3"/>
                  <a:pt x="0" y="2"/>
                </a:cubicBezTo>
                <a:cubicBezTo>
                  <a:pt x="0" y="1"/>
                  <a:pt x="1" y="0"/>
                  <a:pt x="3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4" y="0"/>
                  <a:pt x="65" y="1"/>
                  <a:pt x="65" y="2"/>
                </a:cubicBezTo>
                <a:cubicBezTo>
                  <a:pt x="65" y="3"/>
                  <a:pt x="64" y="5"/>
                  <a:pt x="63" y="5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248"/>
          <p:cNvSpPr>
            <a:spLocks/>
          </p:cNvSpPr>
          <p:nvPr/>
        </p:nvSpPr>
        <p:spPr bwMode="auto">
          <a:xfrm>
            <a:off x="4947920" y="5129530"/>
            <a:ext cx="200025" cy="19050"/>
          </a:xfrm>
          <a:custGeom>
            <a:avLst/>
            <a:gdLst>
              <a:gd name="T0" fmla="*/ 50 w 53"/>
              <a:gd name="T1" fmla="*/ 5 h 5"/>
              <a:gd name="T2" fmla="*/ 3 w 53"/>
              <a:gd name="T3" fmla="*/ 5 h 5"/>
              <a:gd name="T4" fmla="*/ 0 w 53"/>
              <a:gd name="T5" fmla="*/ 3 h 5"/>
              <a:gd name="T6" fmla="*/ 3 w 53"/>
              <a:gd name="T7" fmla="*/ 0 h 5"/>
              <a:gd name="T8" fmla="*/ 50 w 53"/>
              <a:gd name="T9" fmla="*/ 0 h 5"/>
              <a:gd name="T10" fmla="*/ 53 w 53"/>
              <a:gd name="T11" fmla="*/ 3 h 5"/>
              <a:gd name="T12" fmla="*/ 50 w 53"/>
              <a:gd name="T13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" h="5">
                <a:moveTo>
                  <a:pt x="50" y="5"/>
                </a:moveTo>
                <a:cubicBezTo>
                  <a:pt x="3" y="5"/>
                  <a:pt x="3" y="5"/>
                  <a:pt x="3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1" y="0"/>
                  <a:pt x="53" y="1"/>
                  <a:pt x="53" y="3"/>
                </a:cubicBezTo>
                <a:cubicBezTo>
                  <a:pt x="53" y="4"/>
                  <a:pt x="51" y="5"/>
                  <a:pt x="50" y="5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249"/>
          <p:cNvSpPr>
            <a:spLocks/>
          </p:cNvSpPr>
          <p:nvPr/>
        </p:nvSpPr>
        <p:spPr bwMode="auto">
          <a:xfrm>
            <a:off x="6803708" y="5245417"/>
            <a:ext cx="0" cy="19050"/>
          </a:xfrm>
          <a:custGeom>
            <a:avLst/>
            <a:gdLst>
              <a:gd name="T0" fmla="*/ 0 h 12"/>
              <a:gd name="T1" fmla="*/ 0 h 12"/>
              <a:gd name="T2" fmla="*/ 12 h 12"/>
              <a:gd name="T3" fmla="*/ 0 h 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12">
                <a:moveTo>
                  <a:pt x="0" y="0"/>
                </a:moveTo>
                <a:lnTo>
                  <a:pt x="0" y="0"/>
                </a:lnTo>
                <a:lnTo>
                  <a:pt x="0" y="12"/>
                </a:lnTo>
                <a:lnTo>
                  <a:pt x="0" y="0"/>
                </a:lnTo>
                <a:close/>
              </a:path>
            </a:pathLst>
          </a:custGeom>
          <a:solidFill>
            <a:srgbClr val="2591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250"/>
          <p:cNvSpPr>
            <a:spLocks/>
          </p:cNvSpPr>
          <p:nvPr/>
        </p:nvSpPr>
        <p:spPr bwMode="auto">
          <a:xfrm>
            <a:off x="6797358" y="5239067"/>
            <a:ext cx="14288" cy="33338"/>
          </a:xfrm>
          <a:custGeom>
            <a:avLst/>
            <a:gdLst>
              <a:gd name="T0" fmla="*/ 2 w 4"/>
              <a:gd name="T1" fmla="*/ 9 h 9"/>
              <a:gd name="T2" fmla="*/ 0 w 4"/>
              <a:gd name="T3" fmla="*/ 7 h 9"/>
              <a:gd name="T4" fmla="*/ 0 w 4"/>
              <a:gd name="T5" fmla="*/ 2 h 9"/>
              <a:gd name="T6" fmla="*/ 0 w 4"/>
              <a:gd name="T7" fmla="*/ 2 h 9"/>
              <a:gd name="T8" fmla="*/ 2 w 4"/>
              <a:gd name="T9" fmla="*/ 0 h 9"/>
              <a:gd name="T10" fmla="*/ 2 w 4"/>
              <a:gd name="T11" fmla="*/ 0 h 9"/>
              <a:gd name="T12" fmla="*/ 4 w 4"/>
              <a:gd name="T13" fmla="*/ 2 h 9"/>
              <a:gd name="T14" fmla="*/ 4 w 4"/>
              <a:gd name="T15" fmla="*/ 7 h 9"/>
              <a:gd name="T16" fmla="*/ 4 w 4"/>
              <a:gd name="T17" fmla="*/ 7 h 9"/>
              <a:gd name="T18" fmla="*/ 2 w 4"/>
              <a:gd name="T19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9">
                <a:moveTo>
                  <a:pt x="2" y="9"/>
                </a:moveTo>
                <a:cubicBezTo>
                  <a:pt x="1" y="9"/>
                  <a:pt x="0" y="8"/>
                  <a:pt x="0" y="7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3" y="0"/>
                  <a:pt x="4" y="1"/>
                  <a:pt x="4" y="2"/>
                </a:cubicBezTo>
                <a:cubicBezTo>
                  <a:pt x="4" y="7"/>
                  <a:pt x="4" y="7"/>
                  <a:pt x="4" y="7"/>
                </a:cubicBezTo>
                <a:cubicBezTo>
                  <a:pt x="4" y="7"/>
                  <a:pt x="4" y="7"/>
                  <a:pt x="4" y="7"/>
                </a:cubicBezTo>
                <a:cubicBezTo>
                  <a:pt x="4" y="8"/>
                  <a:pt x="3" y="9"/>
                  <a:pt x="2" y="9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251"/>
          <p:cNvSpPr>
            <a:spLocks/>
          </p:cNvSpPr>
          <p:nvPr/>
        </p:nvSpPr>
        <p:spPr bwMode="auto">
          <a:xfrm>
            <a:off x="6511608" y="4708842"/>
            <a:ext cx="446088" cy="747713"/>
          </a:xfrm>
          <a:custGeom>
            <a:avLst/>
            <a:gdLst>
              <a:gd name="T0" fmla="*/ 119 w 119"/>
              <a:gd name="T1" fmla="*/ 59 h 199"/>
              <a:gd name="T2" fmla="*/ 119 w 119"/>
              <a:gd name="T3" fmla="*/ 154 h 199"/>
              <a:gd name="T4" fmla="*/ 112 w 119"/>
              <a:gd name="T5" fmla="*/ 172 h 199"/>
              <a:gd name="T6" fmla="*/ 112 w 119"/>
              <a:gd name="T7" fmla="*/ 199 h 199"/>
              <a:gd name="T8" fmla="*/ 40 w 119"/>
              <a:gd name="T9" fmla="*/ 199 h 199"/>
              <a:gd name="T10" fmla="*/ 40 w 119"/>
              <a:gd name="T11" fmla="*/ 174 h 199"/>
              <a:gd name="T12" fmla="*/ 36 w 119"/>
              <a:gd name="T13" fmla="*/ 170 h 199"/>
              <a:gd name="T14" fmla="*/ 32 w 119"/>
              <a:gd name="T15" fmla="*/ 163 h 199"/>
              <a:gd name="T16" fmla="*/ 10 w 119"/>
              <a:gd name="T17" fmla="*/ 124 h 199"/>
              <a:gd name="T18" fmla="*/ 9 w 119"/>
              <a:gd name="T19" fmla="*/ 122 h 199"/>
              <a:gd name="T20" fmla="*/ 9 w 119"/>
              <a:gd name="T21" fmla="*/ 119 h 199"/>
              <a:gd name="T22" fmla="*/ 1 w 119"/>
              <a:gd name="T23" fmla="*/ 79 h 199"/>
              <a:gd name="T24" fmla="*/ 10 w 119"/>
              <a:gd name="T25" fmla="*/ 65 h 199"/>
              <a:gd name="T26" fmla="*/ 13 w 119"/>
              <a:gd name="T27" fmla="*/ 65 h 199"/>
              <a:gd name="T28" fmla="*/ 24 w 119"/>
              <a:gd name="T29" fmla="*/ 74 h 199"/>
              <a:gd name="T30" fmla="*/ 30 w 119"/>
              <a:gd name="T31" fmla="*/ 109 h 199"/>
              <a:gd name="T32" fmla="*/ 30 w 119"/>
              <a:gd name="T33" fmla="*/ 10 h 199"/>
              <a:gd name="T34" fmla="*/ 40 w 119"/>
              <a:gd name="T35" fmla="*/ 0 h 199"/>
              <a:gd name="T36" fmla="*/ 48 w 119"/>
              <a:gd name="T37" fmla="*/ 3 h 199"/>
              <a:gd name="T38" fmla="*/ 51 w 119"/>
              <a:gd name="T39" fmla="*/ 10 h 199"/>
              <a:gd name="T40" fmla="*/ 51 w 119"/>
              <a:gd name="T41" fmla="*/ 74 h 199"/>
              <a:gd name="T42" fmla="*/ 53 w 119"/>
              <a:gd name="T43" fmla="*/ 73 h 199"/>
              <a:gd name="T44" fmla="*/ 53 w 119"/>
              <a:gd name="T45" fmla="*/ 44 h 199"/>
              <a:gd name="T46" fmla="*/ 63 w 119"/>
              <a:gd name="T47" fmla="*/ 34 h 199"/>
              <a:gd name="T48" fmla="*/ 71 w 119"/>
              <a:gd name="T49" fmla="*/ 37 h 199"/>
              <a:gd name="T50" fmla="*/ 74 w 119"/>
              <a:gd name="T51" fmla="*/ 44 h 199"/>
              <a:gd name="T52" fmla="*/ 74 w 119"/>
              <a:gd name="T53" fmla="*/ 72 h 199"/>
              <a:gd name="T54" fmla="*/ 76 w 119"/>
              <a:gd name="T55" fmla="*/ 72 h 199"/>
              <a:gd name="T56" fmla="*/ 76 w 119"/>
              <a:gd name="T57" fmla="*/ 51 h 199"/>
              <a:gd name="T58" fmla="*/ 86 w 119"/>
              <a:gd name="T59" fmla="*/ 41 h 199"/>
              <a:gd name="T60" fmla="*/ 94 w 119"/>
              <a:gd name="T61" fmla="*/ 44 h 199"/>
              <a:gd name="T62" fmla="*/ 96 w 119"/>
              <a:gd name="T63" fmla="*/ 51 h 199"/>
              <a:gd name="T64" fmla="*/ 96 w 119"/>
              <a:gd name="T65" fmla="*/ 73 h 199"/>
              <a:gd name="T66" fmla="*/ 99 w 119"/>
              <a:gd name="T67" fmla="*/ 74 h 199"/>
              <a:gd name="T68" fmla="*/ 99 w 119"/>
              <a:gd name="T69" fmla="*/ 59 h 199"/>
              <a:gd name="T70" fmla="*/ 109 w 119"/>
              <a:gd name="T71" fmla="*/ 49 h 199"/>
              <a:gd name="T72" fmla="*/ 116 w 119"/>
              <a:gd name="T73" fmla="*/ 52 h 199"/>
              <a:gd name="T74" fmla="*/ 119 w 119"/>
              <a:gd name="T75" fmla="*/ 59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9" h="199">
                <a:moveTo>
                  <a:pt x="119" y="59"/>
                </a:moveTo>
                <a:cubicBezTo>
                  <a:pt x="119" y="154"/>
                  <a:pt x="119" y="154"/>
                  <a:pt x="119" y="154"/>
                </a:cubicBezTo>
                <a:cubicBezTo>
                  <a:pt x="119" y="161"/>
                  <a:pt x="116" y="168"/>
                  <a:pt x="112" y="172"/>
                </a:cubicBezTo>
                <a:cubicBezTo>
                  <a:pt x="112" y="199"/>
                  <a:pt x="112" y="199"/>
                  <a:pt x="112" y="199"/>
                </a:cubicBezTo>
                <a:cubicBezTo>
                  <a:pt x="40" y="199"/>
                  <a:pt x="40" y="199"/>
                  <a:pt x="40" y="199"/>
                </a:cubicBezTo>
                <a:cubicBezTo>
                  <a:pt x="40" y="174"/>
                  <a:pt x="40" y="174"/>
                  <a:pt x="40" y="174"/>
                </a:cubicBezTo>
                <a:cubicBezTo>
                  <a:pt x="38" y="173"/>
                  <a:pt x="37" y="172"/>
                  <a:pt x="36" y="170"/>
                </a:cubicBezTo>
                <a:cubicBezTo>
                  <a:pt x="32" y="163"/>
                  <a:pt x="32" y="163"/>
                  <a:pt x="32" y="163"/>
                </a:cubicBezTo>
                <a:cubicBezTo>
                  <a:pt x="10" y="124"/>
                  <a:pt x="10" y="124"/>
                  <a:pt x="10" y="124"/>
                </a:cubicBezTo>
                <a:cubicBezTo>
                  <a:pt x="10" y="123"/>
                  <a:pt x="9" y="123"/>
                  <a:pt x="9" y="122"/>
                </a:cubicBezTo>
                <a:cubicBezTo>
                  <a:pt x="9" y="119"/>
                  <a:pt x="9" y="119"/>
                  <a:pt x="9" y="119"/>
                </a:cubicBezTo>
                <a:cubicBezTo>
                  <a:pt x="1" y="79"/>
                  <a:pt x="1" y="79"/>
                  <a:pt x="1" y="79"/>
                </a:cubicBezTo>
                <a:cubicBezTo>
                  <a:pt x="0" y="72"/>
                  <a:pt x="4" y="66"/>
                  <a:pt x="10" y="65"/>
                </a:cubicBezTo>
                <a:cubicBezTo>
                  <a:pt x="11" y="65"/>
                  <a:pt x="12" y="65"/>
                  <a:pt x="13" y="65"/>
                </a:cubicBezTo>
                <a:cubicBezTo>
                  <a:pt x="18" y="65"/>
                  <a:pt x="23" y="69"/>
                  <a:pt x="24" y="74"/>
                </a:cubicBezTo>
                <a:cubicBezTo>
                  <a:pt x="30" y="109"/>
                  <a:pt x="30" y="109"/>
                  <a:pt x="30" y="109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5"/>
                  <a:pt x="35" y="0"/>
                  <a:pt x="40" y="0"/>
                </a:cubicBezTo>
                <a:cubicBezTo>
                  <a:pt x="43" y="0"/>
                  <a:pt x="46" y="1"/>
                  <a:pt x="48" y="3"/>
                </a:cubicBezTo>
                <a:cubicBezTo>
                  <a:pt x="49" y="5"/>
                  <a:pt x="51" y="7"/>
                  <a:pt x="51" y="10"/>
                </a:cubicBezTo>
                <a:cubicBezTo>
                  <a:pt x="51" y="74"/>
                  <a:pt x="51" y="74"/>
                  <a:pt x="51" y="74"/>
                </a:cubicBezTo>
                <a:cubicBezTo>
                  <a:pt x="51" y="74"/>
                  <a:pt x="52" y="73"/>
                  <a:pt x="53" y="73"/>
                </a:cubicBezTo>
                <a:cubicBezTo>
                  <a:pt x="53" y="44"/>
                  <a:pt x="53" y="44"/>
                  <a:pt x="53" y="44"/>
                </a:cubicBezTo>
                <a:cubicBezTo>
                  <a:pt x="53" y="39"/>
                  <a:pt x="58" y="34"/>
                  <a:pt x="63" y="34"/>
                </a:cubicBezTo>
                <a:cubicBezTo>
                  <a:pt x="66" y="34"/>
                  <a:pt x="69" y="35"/>
                  <a:pt x="71" y="37"/>
                </a:cubicBezTo>
                <a:cubicBezTo>
                  <a:pt x="72" y="39"/>
                  <a:pt x="74" y="42"/>
                  <a:pt x="74" y="44"/>
                </a:cubicBezTo>
                <a:cubicBezTo>
                  <a:pt x="74" y="72"/>
                  <a:pt x="74" y="72"/>
                  <a:pt x="74" y="72"/>
                </a:cubicBezTo>
                <a:cubicBezTo>
                  <a:pt x="76" y="72"/>
                  <a:pt x="76" y="72"/>
                  <a:pt x="76" y="72"/>
                </a:cubicBezTo>
                <a:cubicBezTo>
                  <a:pt x="76" y="51"/>
                  <a:pt x="76" y="51"/>
                  <a:pt x="76" y="51"/>
                </a:cubicBezTo>
                <a:cubicBezTo>
                  <a:pt x="76" y="46"/>
                  <a:pt x="81" y="41"/>
                  <a:pt x="86" y="41"/>
                </a:cubicBezTo>
                <a:cubicBezTo>
                  <a:pt x="89" y="41"/>
                  <a:pt x="92" y="42"/>
                  <a:pt x="94" y="44"/>
                </a:cubicBezTo>
                <a:cubicBezTo>
                  <a:pt x="95" y="46"/>
                  <a:pt x="96" y="48"/>
                  <a:pt x="96" y="51"/>
                </a:cubicBezTo>
                <a:cubicBezTo>
                  <a:pt x="96" y="73"/>
                  <a:pt x="96" y="73"/>
                  <a:pt x="96" y="73"/>
                </a:cubicBezTo>
                <a:cubicBezTo>
                  <a:pt x="97" y="73"/>
                  <a:pt x="98" y="74"/>
                  <a:pt x="99" y="74"/>
                </a:cubicBezTo>
                <a:cubicBezTo>
                  <a:pt x="99" y="59"/>
                  <a:pt x="99" y="59"/>
                  <a:pt x="99" y="59"/>
                </a:cubicBezTo>
                <a:cubicBezTo>
                  <a:pt x="99" y="54"/>
                  <a:pt x="104" y="49"/>
                  <a:pt x="109" y="49"/>
                </a:cubicBezTo>
                <a:cubicBezTo>
                  <a:pt x="112" y="49"/>
                  <a:pt x="114" y="50"/>
                  <a:pt x="116" y="52"/>
                </a:cubicBezTo>
                <a:cubicBezTo>
                  <a:pt x="118" y="54"/>
                  <a:pt x="119" y="56"/>
                  <a:pt x="119" y="59"/>
                </a:cubicBezTo>
                <a:close/>
              </a:path>
            </a:pathLst>
          </a:custGeom>
          <a:solidFill>
            <a:srgbClr val="ED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252"/>
          <p:cNvSpPr>
            <a:spLocks noEditPoints="1"/>
          </p:cNvSpPr>
          <p:nvPr/>
        </p:nvSpPr>
        <p:spPr bwMode="auto">
          <a:xfrm>
            <a:off x="6503670" y="4700905"/>
            <a:ext cx="461963" cy="763588"/>
          </a:xfrm>
          <a:custGeom>
            <a:avLst/>
            <a:gdLst>
              <a:gd name="T0" fmla="*/ 42 w 123"/>
              <a:gd name="T1" fmla="*/ 203 h 203"/>
              <a:gd name="T2" fmla="*/ 39 w 123"/>
              <a:gd name="T3" fmla="*/ 177 h 203"/>
              <a:gd name="T4" fmla="*/ 32 w 123"/>
              <a:gd name="T5" fmla="*/ 166 h 203"/>
              <a:gd name="T6" fmla="*/ 9 w 123"/>
              <a:gd name="T7" fmla="*/ 125 h 203"/>
              <a:gd name="T8" fmla="*/ 3 w 123"/>
              <a:gd name="T9" fmla="*/ 71 h 203"/>
              <a:gd name="T10" fmla="*/ 16 w 123"/>
              <a:gd name="T11" fmla="*/ 65 h 203"/>
              <a:gd name="T12" fmla="*/ 30 w 123"/>
              <a:gd name="T13" fmla="*/ 87 h 203"/>
              <a:gd name="T14" fmla="*/ 42 w 123"/>
              <a:gd name="T15" fmla="*/ 0 h 203"/>
              <a:gd name="T16" fmla="*/ 55 w 123"/>
              <a:gd name="T17" fmla="*/ 12 h 203"/>
              <a:gd name="T18" fmla="*/ 65 w 123"/>
              <a:gd name="T19" fmla="*/ 34 h 203"/>
              <a:gd name="T20" fmla="*/ 78 w 123"/>
              <a:gd name="T21" fmla="*/ 46 h 203"/>
              <a:gd name="T22" fmla="*/ 88 w 123"/>
              <a:gd name="T23" fmla="*/ 41 h 203"/>
              <a:gd name="T24" fmla="*/ 101 w 123"/>
              <a:gd name="T25" fmla="*/ 53 h 203"/>
              <a:gd name="T26" fmla="*/ 111 w 123"/>
              <a:gd name="T27" fmla="*/ 49 h 203"/>
              <a:gd name="T28" fmla="*/ 123 w 123"/>
              <a:gd name="T29" fmla="*/ 61 h 203"/>
              <a:gd name="T30" fmla="*/ 116 w 123"/>
              <a:gd name="T31" fmla="*/ 175 h 203"/>
              <a:gd name="T32" fmla="*/ 114 w 123"/>
              <a:gd name="T33" fmla="*/ 203 h 203"/>
              <a:gd name="T34" fmla="*/ 111 w 123"/>
              <a:gd name="T35" fmla="*/ 199 h 203"/>
              <a:gd name="T36" fmla="*/ 112 w 123"/>
              <a:gd name="T37" fmla="*/ 173 h 203"/>
              <a:gd name="T38" fmla="*/ 119 w 123"/>
              <a:gd name="T39" fmla="*/ 61 h 203"/>
              <a:gd name="T40" fmla="*/ 111 w 123"/>
              <a:gd name="T41" fmla="*/ 53 h 203"/>
              <a:gd name="T42" fmla="*/ 103 w 123"/>
              <a:gd name="T43" fmla="*/ 76 h 203"/>
              <a:gd name="T44" fmla="*/ 100 w 123"/>
              <a:gd name="T45" fmla="*/ 78 h 203"/>
              <a:gd name="T46" fmla="*/ 96 w 123"/>
              <a:gd name="T47" fmla="*/ 75 h 203"/>
              <a:gd name="T48" fmla="*/ 94 w 123"/>
              <a:gd name="T49" fmla="*/ 48 h 203"/>
              <a:gd name="T50" fmla="*/ 81 w 123"/>
              <a:gd name="T51" fmla="*/ 53 h 203"/>
              <a:gd name="T52" fmla="*/ 78 w 123"/>
              <a:gd name="T53" fmla="*/ 76 h 203"/>
              <a:gd name="T54" fmla="*/ 73 w 123"/>
              <a:gd name="T55" fmla="*/ 74 h 203"/>
              <a:gd name="T56" fmla="*/ 71 w 123"/>
              <a:gd name="T57" fmla="*/ 41 h 203"/>
              <a:gd name="T58" fmla="*/ 58 w 123"/>
              <a:gd name="T59" fmla="*/ 46 h 203"/>
              <a:gd name="T60" fmla="*/ 56 w 123"/>
              <a:gd name="T61" fmla="*/ 77 h 203"/>
              <a:gd name="T62" fmla="*/ 51 w 123"/>
              <a:gd name="T63" fmla="*/ 78 h 203"/>
              <a:gd name="T64" fmla="*/ 50 w 123"/>
              <a:gd name="T65" fmla="*/ 12 h 203"/>
              <a:gd name="T66" fmla="*/ 42 w 123"/>
              <a:gd name="T67" fmla="*/ 4 h 203"/>
              <a:gd name="T68" fmla="*/ 35 w 123"/>
              <a:gd name="T69" fmla="*/ 111 h 203"/>
              <a:gd name="T70" fmla="*/ 30 w 123"/>
              <a:gd name="T71" fmla="*/ 111 h 203"/>
              <a:gd name="T72" fmla="*/ 15 w 123"/>
              <a:gd name="T73" fmla="*/ 69 h 203"/>
              <a:gd name="T74" fmla="*/ 7 w 123"/>
              <a:gd name="T75" fmla="*/ 73 h 203"/>
              <a:gd name="T76" fmla="*/ 13 w 123"/>
              <a:gd name="T77" fmla="*/ 123 h 203"/>
              <a:gd name="T78" fmla="*/ 40 w 123"/>
              <a:gd name="T79" fmla="*/ 171 h 203"/>
              <a:gd name="T80" fmla="*/ 44 w 123"/>
              <a:gd name="T81" fmla="*/ 176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3" h="203">
                <a:moveTo>
                  <a:pt x="114" y="203"/>
                </a:moveTo>
                <a:cubicBezTo>
                  <a:pt x="42" y="203"/>
                  <a:pt x="42" y="203"/>
                  <a:pt x="42" y="203"/>
                </a:cubicBezTo>
                <a:cubicBezTo>
                  <a:pt x="40" y="203"/>
                  <a:pt x="39" y="202"/>
                  <a:pt x="39" y="201"/>
                </a:cubicBezTo>
                <a:cubicBezTo>
                  <a:pt x="39" y="177"/>
                  <a:pt x="39" y="177"/>
                  <a:pt x="39" y="177"/>
                </a:cubicBezTo>
                <a:cubicBezTo>
                  <a:pt x="38" y="176"/>
                  <a:pt x="37" y="175"/>
                  <a:pt x="36" y="174"/>
                </a:cubicBezTo>
                <a:cubicBezTo>
                  <a:pt x="32" y="166"/>
                  <a:pt x="32" y="166"/>
                  <a:pt x="32" y="166"/>
                </a:cubicBezTo>
                <a:cubicBezTo>
                  <a:pt x="10" y="127"/>
                  <a:pt x="10" y="127"/>
                  <a:pt x="10" y="127"/>
                </a:cubicBezTo>
                <a:cubicBezTo>
                  <a:pt x="10" y="126"/>
                  <a:pt x="9" y="125"/>
                  <a:pt x="9" y="125"/>
                </a:cubicBezTo>
                <a:cubicBezTo>
                  <a:pt x="1" y="81"/>
                  <a:pt x="1" y="81"/>
                  <a:pt x="1" y="81"/>
                </a:cubicBezTo>
                <a:cubicBezTo>
                  <a:pt x="0" y="77"/>
                  <a:pt x="1" y="74"/>
                  <a:pt x="3" y="71"/>
                </a:cubicBezTo>
                <a:cubicBezTo>
                  <a:pt x="5" y="68"/>
                  <a:pt x="8" y="66"/>
                  <a:pt x="12" y="65"/>
                </a:cubicBezTo>
                <a:cubicBezTo>
                  <a:pt x="13" y="65"/>
                  <a:pt x="14" y="65"/>
                  <a:pt x="16" y="65"/>
                </a:cubicBezTo>
                <a:cubicBezTo>
                  <a:pt x="22" y="65"/>
                  <a:pt x="27" y="70"/>
                  <a:pt x="28" y="76"/>
                </a:cubicBezTo>
                <a:cubicBezTo>
                  <a:pt x="30" y="87"/>
                  <a:pt x="30" y="87"/>
                  <a:pt x="30" y="87"/>
                </a:cubicBezTo>
                <a:cubicBezTo>
                  <a:pt x="30" y="12"/>
                  <a:pt x="30" y="12"/>
                  <a:pt x="30" y="12"/>
                </a:cubicBezTo>
                <a:cubicBezTo>
                  <a:pt x="30" y="5"/>
                  <a:pt x="36" y="0"/>
                  <a:pt x="42" y="0"/>
                </a:cubicBezTo>
                <a:cubicBezTo>
                  <a:pt x="46" y="0"/>
                  <a:pt x="49" y="1"/>
                  <a:pt x="51" y="3"/>
                </a:cubicBezTo>
                <a:cubicBezTo>
                  <a:pt x="53" y="6"/>
                  <a:pt x="55" y="9"/>
                  <a:pt x="55" y="12"/>
                </a:cubicBezTo>
                <a:cubicBezTo>
                  <a:pt x="55" y="40"/>
                  <a:pt x="55" y="40"/>
                  <a:pt x="55" y="40"/>
                </a:cubicBezTo>
                <a:cubicBezTo>
                  <a:pt x="57" y="37"/>
                  <a:pt x="61" y="34"/>
                  <a:pt x="65" y="34"/>
                </a:cubicBezTo>
                <a:cubicBezTo>
                  <a:pt x="69" y="34"/>
                  <a:pt x="72" y="35"/>
                  <a:pt x="74" y="38"/>
                </a:cubicBezTo>
                <a:cubicBezTo>
                  <a:pt x="76" y="40"/>
                  <a:pt x="78" y="43"/>
                  <a:pt x="78" y="46"/>
                </a:cubicBezTo>
                <a:cubicBezTo>
                  <a:pt x="78" y="47"/>
                  <a:pt x="78" y="47"/>
                  <a:pt x="78" y="47"/>
                </a:cubicBezTo>
                <a:cubicBezTo>
                  <a:pt x="80" y="43"/>
                  <a:pt x="84" y="41"/>
                  <a:pt x="88" y="41"/>
                </a:cubicBezTo>
                <a:cubicBezTo>
                  <a:pt x="92" y="41"/>
                  <a:pt x="95" y="42"/>
                  <a:pt x="97" y="44"/>
                </a:cubicBezTo>
                <a:cubicBezTo>
                  <a:pt x="99" y="47"/>
                  <a:pt x="101" y="50"/>
                  <a:pt x="101" y="53"/>
                </a:cubicBezTo>
                <a:cubicBezTo>
                  <a:pt x="101" y="55"/>
                  <a:pt x="101" y="55"/>
                  <a:pt x="101" y="55"/>
                </a:cubicBezTo>
                <a:cubicBezTo>
                  <a:pt x="103" y="51"/>
                  <a:pt x="107" y="49"/>
                  <a:pt x="111" y="49"/>
                </a:cubicBezTo>
                <a:cubicBezTo>
                  <a:pt x="114" y="49"/>
                  <a:pt x="117" y="50"/>
                  <a:pt x="120" y="53"/>
                </a:cubicBezTo>
                <a:cubicBezTo>
                  <a:pt x="122" y="55"/>
                  <a:pt x="123" y="58"/>
                  <a:pt x="123" y="61"/>
                </a:cubicBezTo>
                <a:cubicBezTo>
                  <a:pt x="123" y="156"/>
                  <a:pt x="123" y="156"/>
                  <a:pt x="123" y="156"/>
                </a:cubicBezTo>
                <a:cubicBezTo>
                  <a:pt x="123" y="163"/>
                  <a:pt x="121" y="170"/>
                  <a:pt x="116" y="175"/>
                </a:cubicBezTo>
                <a:cubicBezTo>
                  <a:pt x="116" y="201"/>
                  <a:pt x="116" y="201"/>
                  <a:pt x="116" y="201"/>
                </a:cubicBezTo>
                <a:cubicBezTo>
                  <a:pt x="116" y="202"/>
                  <a:pt x="115" y="203"/>
                  <a:pt x="114" y="203"/>
                </a:cubicBezTo>
                <a:close/>
                <a:moveTo>
                  <a:pt x="44" y="199"/>
                </a:moveTo>
                <a:cubicBezTo>
                  <a:pt x="111" y="199"/>
                  <a:pt x="111" y="199"/>
                  <a:pt x="111" y="199"/>
                </a:cubicBezTo>
                <a:cubicBezTo>
                  <a:pt x="111" y="174"/>
                  <a:pt x="111" y="174"/>
                  <a:pt x="111" y="174"/>
                </a:cubicBezTo>
                <a:cubicBezTo>
                  <a:pt x="111" y="174"/>
                  <a:pt x="112" y="173"/>
                  <a:pt x="112" y="173"/>
                </a:cubicBezTo>
                <a:cubicBezTo>
                  <a:pt x="116" y="168"/>
                  <a:pt x="119" y="162"/>
                  <a:pt x="119" y="156"/>
                </a:cubicBezTo>
                <a:cubicBezTo>
                  <a:pt x="119" y="61"/>
                  <a:pt x="119" y="61"/>
                  <a:pt x="119" y="61"/>
                </a:cubicBezTo>
                <a:cubicBezTo>
                  <a:pt x="119" y="59"/>
                  <a:pt x="118" y="57"/>
                  <a:pt x="117" y="56"/>
                </a:cubicBezTo>
                <a:cubicBezTo>
                  <a:pt x="115" y="54"/>
                  <a:pt x="113" y="53"/>
                  <a:pt x="111" y="53"/>
                </a:cubicBezTo>
                <a:cubicBezTo>
                  <a:pt x="107" y="53"/>
                  <a:pt x="103" y="57"/>
                  <a:pt x="103" y="61"/>
                </a:cubicBezTo>
                <a:cubicBezTo>
                  <a:pt x="103" y="76"/>
                  <a:pt x="103" y="76"/>
                  <a:pt x="103" y="76"/>
                </a:cubicBezTo>
                <a:cubicBezTo>
                  <a:pt x="103" y="77"/>
                  <a:pt x="103" y="77"/>
                  <a:pt x="102" y="78"/>
                </a:cubicBezTo>
                <a:cubicBezTo>
                  <a:pt x="102" y="78"/>
                  <a:pt x="101" y="78"/>
                  <a:pt x="100" y="78"/>
                </a:cubicBezTo>
                <a:cubicBezTo>
                  <a:pt x="100" y="78"/>
                  <a:pt x="99" y="77"/>
                  <a:pt x="98" y="77"/>
                </a:cubicBezTo>
                <a:cubicBezTo>
                  <a:pt x="97" y="77"/>
                  <a:pt x="96" y="76"/>
                  <a:pt x="96" y="75"/>
                </a:cubicBezTo>
                <a:cubicBezTo>
                  <a:pt x="96" y="53"/>
                  <a:pt x="96" y="53"/>
                  <a:pt x="96" y="53"/>
                </a:cubicBezTo>
                <a:cubicBezTo>
                  <a:pt x="96" y="51"/>
                  <a:pt x="95" y="49"/>
                  <a:pt x="94" y="48"/>
                </a:cubicBezTo>
                <a:cubicBezTo>
                  <a:pt x="92" y="46"/>
                  <a:pt x="91" y="45"/>
                  <a:pt x="88" y="45"/>
                </a:cubicBezTo>
                <a:cubicBezTo>
                  <a:pt x="84" y="45"/>
                  <a:pt x="81" y="49"/>
                  <a:pt x="81" y="53"/>
                </a:cubicBezTo>
                <a:cubicBezTo>
                  <a:pt x="81" y="74"/>
                  <a:pt x="81" y="74"/>
                  <a:pt x="81" y="74"/>
                </a:cubicBezTo>
                <a:cubicBezTo>
                  <a:pt x="81" y="75"/>
                  <a:pt x="80" y="76"/>
                  <a:pt x="78" y="76"/>
                </a:cubicBezTo>
                <a:cubicBezTo>
                  <a:pt x="76" y="76"/>
                  <a:pt x="76" y="76"/>
                  <a:pt x="76" y="76"/>
                </a:cubicBezTo>
                <a:cubicBezTo>
                  <a:pt x="74" y="76"/>
                  <a:pt x="73" y="75"/>
                  <a:pt x="73" y="74"/>
                </a:cubicBezTo>
                <a:cubicBezTo>
                  <a:pt x="73" y="46"/>
                  <a:pt x="73" y="46"/>
                  <a:pt x="73" y="46"/>
                </a:cubicBezTo>
                <a:cubicBezTo>
                  <a:pt x="73" y="44"/>
                  <a:pt x="72" y="42"/>
                  <a:pt x="71" y="41"/>
                </a:cubicBezTo>
                <a:cubicBezTo>
                  <a:pt x="70" y="39"/>
                  <a:pt x="68" y="39"/>
                  <a:pt x="65" y="39"/>
                </a:cubicBezTo>
                <a:cubicBezTo>
                  <a:pt x="61" y="39"/>
                  <a:pt x="58" y="42"/>
                  <a:pt x="58" y="46"/>
                </a:cubicBezTo>
                <a:cubicBezTo>
                  <a:pt x="58" y="75"/>
                  <a:pt x="58" y="75"/>
                  <a:pt x="58" y="75"/>
                </a:cubicBezTo>
                <a:cubicBezTo>
                  <a:pt x="58" y="76"/>
                  <a:pt x="57" y="77"/>
                  <a:pt x="56" y="77"/>
                </a:cubicBezTo>
                <a:cubicBezTo>
                  <a:pt x="55" y="77"/>
                  <a:pt x="54" y="78"/>
                  <a:pt x="53" y="78"/>
                </a:cubicBezTo>
                <a:cubicBezTo>
                  <a:pt x="53" y="78"/>
                  <a:pt x="52" y="78"/>
                  <a:pt x="51" y="78"/>
                </a:cubicBezTo>
                <a:cubicBezTo>
                  <a:pt x="51" y="77"/>
                  <a:pt x="50" y="77"/>
                  <a:pt x="50" y="76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0"/>
                  <a:pt x="49" y="8"/>
                  <a:pt x="48" y="7"/>
                </a:cubicBezTo>
                <a:cubicBezTo>
                  <a:pt x="47" y="5"/>
                  <a:pt x="45" y="4"/>
                  <a:pt x="42" y="4"/>
                </a:cubicBezTo>
                <a:cubicBezTo>
                  <a:pt x="38" y="4"/>
                  <a:pt x="35" y="8"/>
                  <a:pt x="35" y="12"/>
                </a:cubicBezTo>
                <a:cubicBezTo>
                  <a:pt x="35" y="111"/>
                  <a:pt x="35" y="111"/>
                  <a:pt x="35" y="111"/>
                </a:cubicBezTo>
                <a:cubicBezTo>
                  <a:pt x="35" y="112"/>
                  <a:pt x="34" y="113"/>
                  <a:pt x="33" y="113"/>
                </a:cubicBezTo>
                <a:cubicBezTo>
                  <a:pt x="31" y="113"/>
                  <a:pt x="30" y="113"/>
                  <a:pt x="30" y="111"/>
                </a:cubicBezTo>
                <a:cubicBezTo>
                  <a:pt x="24" y="77"/>
                  <a:pt x="24" y="77"/>
                  <a:pt x="24" y="77"/>
                </a:cubicBezTo>
                <a:cubicBezTo>
                  <a:pt x="23" y="73"/>
                  <a:pt x="19" y="69"/>
                  <a:pt x="15" y="69"/>
                </a:cubicBezTo>
                <a:cubicBezTo>
                  <a:pt x="14" y="69"/>
                  <a:pt x="13" y="69"/>
                  <a:pt x="13" y="69"/>
                </a:cubicBezTo>
                <a:cubicBezTo>
                  <a:pt x="10" y="70"/>
                  <a:pt x="8" y="71"/>
                  <a:pt x="7" y="73"/>
                </a:cubicBezTo>
                <a:cubicBezTo>
                  <a:pt x="5" y="75"/>
                  <a:pt x="5" y="78"/>
                  <a:pt x="5" y="80"/>
                </a:cubicBezTo>
                <a:cubicBezTo>
                  <a:pt x="13" y="123"/>
                  <a:pt x="13" y="123"/>
                  <a:pt x="13" y="123"/>
                </a:cubicBezTo>
                <a:cubicBezTo>
                  <a:pt x="13" y="124"/>
                  <a:pt x="14" y="124"/>
                  <a:pt x="14" y="125"/>
                </a:cubicBezTo>
                <a:cubicBezTo>
                  <a:pt x="40" y="171"/>
                  <a:pt x="40" y="171"/>
                  <a:pt x="40" y="171"/>
                </a:cubicBezTo>
                <a:cubicBezTo>
                  <a:pt x="41" y="172"/>
                  <a:pt x="42" y="173"/>
                  <a:pt x="43" y="174"/>
                </a:cubicBezTo>
                <a:cubicBezTo>
                  <a:pt x="44" y="175"/>
                  <a:pt x="44" y="175"/>
                  <a:pt x="44" y="176"/>
                </a:cubicBezTo>
                <a:lnTo>
                  <a:pt x="44" y="199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253"/>
          <p:cNvSpPr>
            <a:spLocks/>
          </p:cNvSpPr>
          <p:nvPr/>
        </p:nvSpPr>
        <p:spPr bwMode="auto">
          <a:xfrm>
            <a:off x="6630670" y="5321617"/>
            <a:ext cx="15875" cy="25400"/>
          </a:xfrm>
          <a:custGeom>
            <a:avLst/>
            <a:gdLst>
              <a:gd name="T0" fmla="*/ 4 w 4"/>
              <a:gd name="T1" fmla="*/ 7 h 7"/>
              <a:gd name="T2" fmla="*/ 0 w 4"/>
              <a:gd name="T3" fmla="*/ 0 h 7"/>
              <a:gd name="T4" fmla="*/ 4 w 4"/>
              <a:gd name="T5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7">
                <a:moveTo>
                  <a:pt x="4" y="7"/>
                </a:moveTo>
                <a:cubicBezTo>
                  <a:pt x="2" y="5"/>
                  <a:pt x="1" y="3"/>
                  <a:pt x="0" y="0"/>
                </a:cubicBezTo>
                <a:lnTo>
                  <a:pt x="4" y="7"/>
                </a:lnTo>
                <a:close/>
              </a:path>
            </a:pathLst>
          </a:custGeom>
          <a:solidFill>
            <a:srgbClr val="ED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254"/>
          <p:cNvSpPr>
            <a:spLocks/>
          </p:cNvSpPr>
          <p:nvPr/>
        </p:nvSpPr>
        <p:spPr bwMode="auto">
          <a:xfrm>
            <a:off x="6624320" y="5313680"/>
            <a:ext cx="30163" cy="41275"/>
          </a:xfrm>
          <a:custGeom>
            <a:avLst/>
            <a:gdLst>
              <a:gd name="T0" fmla="*/ 6 w 8"/>
              <a:gd name="T1" fmla="*/ 11 h 11"/>
              <a:gd name="T2" fmla="*/ 4 w 8"/>
              <a:gd name="T3" fmla="*/ 11 h 11"/>
              <a:gd name="T4" fmla="*/ 0 w 8"/>
              <a:gd name="T5" fmla="*/ 3 h 11"/>
              <a:gd name="T6" fmla="*/ 1 w 8"/>
              <a:gd name="T7" fmla="*/ 0 h 11"/>
              <a:gd name="T8" fmla="*/ 4 w 8"/>
              <a:gd name="T9" fmla="*/ 1 h 11"/>
              <a:gd name="T10" fmla="*/ 8 w 8"/>
              <a:gd name="T11" fmla="*/ 8 h 11"/>
              <a:gd name="T12" fmla="*/ 8 w 8"/>
              <a:gd name="T13" fmla="*/ 9 h 11"/>
              <a:gd name="T14" fmla="*/ 6 w 8"/>
              <a:gd name="T15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" h="11">
                <a:moveTo>
                  <a:pt x="6" y="11"/>
                </a:moveTo>
                <a:cubicBezTo>
                  <a:pt x="5" y="11"/>
                  <a:pt x="5" y="11"/>
                  <a:pt x="4" y="11"/>
                </a:cubicBezTo>
                <a:cubicBezTo>
                  <a:pt x="2" y="8"/>
                  <a:pt x="1" y="6"/>
                  <a:pt x="0" y="3"/>
                </a:cubicBezTo>
                <a:cubicBezTo>
                  <a:pt x="0" y="2"/>
                  <a:pt x="0" y="1"/>
                  <a:pt x="1" y="0"/>
                </a:cubicBezTo>
                <a:cubicBezTo>
                  <a:pt x="2" y="0"/>
                  <a:pt x="4" y="0"/>
                  <a:pt x="4" y="1"/>
                </a:cubicBezTo>
                <a:cubicBezTo>
                  <a:pt x="8" y="8"/>
                  <a:pt x="8" y="8"/>
                  <a:pt x="8" y="8"/>
                </a:cubicBezTo>
                <a:cubicBezTo>
                  <a:pt x="8" y="8"/>
                  <a:pt x="8" y="9"/>
                  <a:pt x="8" y="9"/>
                </a:cubicBezTo>
                <a:cubicBezTo>
                  <a:pt x="8" y="10"/>
                  <a:pt x="7" y="11"/>
                  <a:pt x="6" y="11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Rectangle 255"/>
          <p:cNvSpPr>
            <a:spLocks noChangeArrowheads="1"/>
          </p:cNvSpPr>
          <p:nvPr/>
        </p:nvSpPr>
        <p:spPr bwMode="auto">
          <a:xfrm>
            <a:off x="6641783" y="5412105"/>
            <a:ext cx="304800" cy="746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256"/>
          <p:cNvSpPr>
            <a:spLocks noEditPoints="1"/>
          </p:cNvSpPr>
          <p:nvPr/>
        </p:nvSpPr>
        <p:spPr bwMode="auto">
          <a:xfrm>
            <a:off x="6635433" y="5404167"/>
            <a:ext cx="319088" cy="90488"/>
          </a:xfrm>
          <a:custGeom>
            <a:avLst/>
            <a:gdLst>
              <a:gd name="T0" fmla="*/ 83 w 85"/>
              <a:gd name="T1" fmla="*/ 24 h 24"/>
              <a:gd name="T2" fmla="*/ 2 w 85"/>
              <a:gd name="T3" fmla="*/ 24 h 24"/>
              <a:gd name="T4" fmla="*/ 0 w 85"/>
              <a:gd name="T5" fmla="*/ 22 h 24"/>
              <a:gd name="T6" fmla="*/ 0 w 85"/>
              <a:gd name="T7" fmla="*/ 2 h 24"/>
              <a:gd name="T8" fmla="*/ 2 w 85"/>
              <a:gd name="T9" fmla="*/ 0 h 24"/>
              <a:gd name="T10" fmla="*/ 83 w 85"/>
              <a:gd name="T11" fmla="*/ 0 h 24"/>
              <a:gd name="T12" fmla="*/ 85 w 85"/>
              <a:gd name="T13" fmla="*/ 2 h 24"/>
              <a:gd name="T14" fmla="*/ 85 w 85"/>
              <a:gd name="T15" fmla="*/ 22 h 24"/>
              <a:gd name="T16" fmla="*/ 83 w 85"/>
              <a:gd name="T17" fmla="*/ 24 h 24"/>
              <a:gd name="T18" fmla="*/ 4 w 85"/>
              <a:gd name="T19" fmla="*/ 20 h 24"/>
              <a:gd name="T20" fmla="*/ 81 w 85"/>
              <a:gd name="T21" fmla="*/ 20 h 24"/>
              <a:gd name="T22" fmla="*/ 81 w 85"/>
              <a:gd name="T23" fmla="*/ 5 h 24"/>
              <a:gd name="T24" fmla="*/ 4 w 85"/>
              <a:gd name="T25" fmla="*/ 5 h 24"/>
              <a:gd name="T26" fmla="*/ 4 w 85"/>
              <a:gd name="T27" fmla="*/ 2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5" h="24">
                <a:moveTo>
                  <a:pt x="83" y="24"/>
                </a:move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0" y="23"/>
                  <a:pt x="0" y="2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83" y="0"/>
                  <a:pt x="83" y="0"/>
                  <a:pt x="83" y="0"/>
                </a:cubicBezTo>
                <a:cubicBezTo>
                  <a:pt x="84" y="0"/>
                  <a:pt x="85" y="1"/>
                  <a:pt x="85" y="2"/>
                </a:cubicBezTo>
                <a:cubicBezTo>
                  <a:pt x="85" y="22"/>
                  <a:pt x="85" y="22"/>
                  <a:pt x="85" y="22"/>
                </a:cubicBezTo>
                <a:cubicBezTo>
                  <a:pt x="85" y="23"/>
                  <a:pt x="84" y="24"/>
                  <a:pt x="83" y="24"/>
                </a:cubicBezTo>
                <a:close/>
                <a:moveTo>
                  <a:pt x="4" y="20"/>
                </a:moveTo>
                <a:cubicBezTo>
                  <a:pt x="81" y="20"/>
                  <a:pt x="81" y="20"/>
                  <a:pt x="81" y="20"/>
                </a:cubicBezTo>
                <a:cubicBezTo>
                  <a:pt x="81" y="5"/>
                  <a:pt x="81" y="5"/>
                  <a:pt x="81" y="5"/>
                </a:cubicBezTo>
                <a:cubicBezTo>
                  <a:pt x="4" y="5"/>
                  <a:pt x="4" y="5"/>
                  <a:pt x="4" y="5"/>
                </a:cubicBezTo>
                <a:lnTo>
                  <a:pt x="4" y="20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257"/>
          <p:cNvSpPr>
            <a:spLocks/>
          </p:cNvSpPr>
          <p:nvPr/>
        </p:nvSpPr>
        <p:spPr bwMode="auto">
          <a:xfrm>
            <a:off x="6654483" y="4381817"/>
            <a:ext cx="525463" cy="420688"/>
          </a:xfrm>
          <a:custGeom>
            <a:avLst/>
            <a:gdLst>
              <a:gd name="T0" fmla="*/ 126 w 140"/>
              <a:gd name="T1" fmla="*/ 112 h 112"/>
              <a:gd name="T2" fmla="*/ 122 w 140"/>
              <a:gd name="T3" fmla="*/ 111 h 112"/>
              <a:gd name="T4" fmla="*/ 102 w 140"/>
              <a:gd name="T5" fmla="*/ 19 h 112"/>
              <a:gd name="T6" fmla="*/ 60 w 140"/>
              <a:gd name="T7" fmla="*/ 4 h 112"/>
              <a:gd name="T8" fmla="*/ 31 w 140"/>
              <a:gd name="T9" fmla="*/ 11 h 112"/>
              <a:gd name="T10" fmla="*/ 4 w 140"/>
              <a:gd name="T11" fmla="*/ 51 h 112"/>
              <a:gd name="T12" fmla="*/ 0 w 140"/>
              <a:gd name="T13" fmla="*/ 51 h 112"/>
              <a:gd name="T14" fmla="*/ 29 w 140"/>
              <a:gd name="T15" fmla="*/ 7 h 112"/>
              <a:gd name="T16" fmla="*/ 59 w 140"/>
              <a:gd name="T17" fmla="*/ 0 h 112"/>
              <a:gd name="T18" fmla="*/ 105 w 140"/>
              <a:gd name="T19" fmla="*/ 16 h 112"/>
              <a:gd name="T20" fmla="*/ 126 w 140"/>
              <a:gd name="T21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0" h="112">
                <a:moveTo>
                  <a:pt x="126" y="112"/>
                </a:moveTo>
                <a:cubicBezTo>
                  <a:pt x="122" y="111"/>
                  <a:pt x="122" y="111"/>
                  <a:pt x="122" y="111"/>
                </a:cubicBezTo>
                <a:cubicBezTo>
                  <a:pt x="132" y="70"/>
                  <a:pt x="125" y="37"/>
                  <a:pt x="102" y="19"/>
                </a:cubicBezTo>
                <a:cubicBezTo>
                  <a:pt x="91" y="9"/>
                  <a:pt x="75" y="4"/>
                  <a:pt x="60" y="4"/>
                </a:cubicBezTo>
                <a:cubicBezTo>
                  <a:pt x="49" y="4"/>
                  <a:pt x="39" y="6"/>
                  <a:pt x="31" y="11"/>
                </a:cubicBezTo>
                <a:cubicBezTo>
                  <a:pt x="14" y="19"/>
                  <a:pt x="4" y="34"/>
                  <a:pt x="4" y="51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32"/>
                  <a:pt x="11" y="16"/>
                  <a:pt x="29" y="7"/>
                </a:cubicBezTo>
                <a:cubicBezTo>
                  <a:pt x="38" y="3"/>
                  <a:pt x="49" y="0"/>
                  <a:pt x="59" y="0"/>
                </a:cubicBezTo>
                <a:cubicBezTo>
                  <a:pt x="76" y="0"/>
                  <a:pt x="92" y="6"/>
                  <a:pt x="105" y="16"/>
                </a:cubicBezTo>
                <a:cubicBezTo>
                  <a:pt x="118" y="27"/>
                  <a:pt x="140" y="55"/>
                  <a:pt x="126" y="112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258"/>
          <p:cNvSpPr>
            <a:spLocks/>
          </p:cNvSpPr>
          <p:nvPr/>
        </p:nvSpPr>
        <p:spPr bwMode="auto">
          <a:xfrm>
            <a:off x="7006908" y="4824730"/>
            <a:ext cx="315913" cy="576263"/>
          </a:xfrm>
          <a:custGeom>
            <a:avLst/>
            <a:gdLst>
              <a:gd name="T0" fmla="*/ 84 w 84"/>
              <a:gd name="T1" fmla="*/ 7 h 153"/>
              <a:gd name="T2" fmla="*/ 84 w 84"/>
              <a:gd name="T3" fmla="*/ 146 h 153"/>
              <a:gd name="T4" fmla="*/ 77 w 84"/>
              <a:gd name="T5" fmla="*/ 153 h 153"/>
              <a:gd name="T6" fmla="*/ 7 w 84"/>
              <a:gd name="T7" fmla="*/ 153 h 153"/>
              <a:gd name="T8" fmla="*/ 0 w 84"/>
              <a:gd name="T9" fmla="*/ 146 h 153"/>
              <a:gd name="T10" fmla="*/ 0 w 84"/>
              <a:gd name="T11" fmla="*/ 7 h 153"/>
              <a:gd name="T12" fmla="*/ 7 w 84"/>
              <a:gd name="T13" fmla="*/ 0 h 153"/>
              <a:gd name="T14" fmla="*/ 77 w 84"/>
              <a:gd name="T15" fmla="*/ 0 h 153"/>
              <a:gd name="T16" fmla="*/ 84 w 84"/>
              <a:gd name="T17" fmla="*/ 7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4" h="153">
                <a:moveTo>
                  <a:pt x="84" y="7"/>
                </a:moveTo>
                <a:cubicBezTo>
                  <a:pt x="84" y="146"/>
                  <a:pt x="84" y="146"/>
                  <a:pt x="84" y="146"/>
                </a:cubicBezTo>
                <a:cubicBezTo>
                  <a:pt x="84" y="150"/>
                  <a:pt x="81" y="153"/>
                  <a:pt x="77" y="153"/>
                </a:cubicBezTo>
                <a:cubicBezTo>
                  <a:pt x="7" y="153"/>
                  <a:pt x="7" y="153"/>
                  <a:pt x="7" y="153"/>
                </a:cubicBezTo>
                <a:cubicBezTo>
                  <a:pt x="3" y="153"/>
                  <a:pt x="0" y="150"/>
                  <a:pt x="0" y="146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81" y="0"/>
                  <a:pt x="84" y="3"/>
                  <a:pt x="84" y="7"/>
                </a:cubicBezTo>
                <a:close/>
              </a:path>
            </a:pathLst>
          </a:custGeom>
          <a:solidFill>
            <a:srgbClr val="36A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259"/>
          <p:cNvSpPr>
            <a:spLocks noEditPoints="1"/>
          </p:cNvSpPr>
          <p:nvPr/>
        </p:nvSpPr>
        <p:spPr bwMode="auto">
          <a:xfrm>
            <a:off x="6998970" y="4818380"/>
            <a:ext cx="331788" cy="588963"/>
          </a:xfrm>
          <a:custGeom>
            <a:avLst/>
            <a:gdLst>
              <a:gd name="T0" fmla="*/ 79 w 88"/>
              <a:gd name="T1" fmla="*/ 157 h 157"/>
              <a:gd name="T2" fmla="*/ 9 w 88"/>
              <a:gd name="T3" fmla="*/ 157 h 157"/>
              <a:gd name="T4" fmla="*/ 0 w 88"/>
              <a:gd name="T5" fmla="*/ 148 h 157"/>
              <a:gd name="T6" fmla="*/ 0 w 88"/>
              <a:gd name="T7" fmla="*/ 9 h 157"/>
              <a:gd name="T8" fmla="*/ 9 w 88"/>
              <a:gd name="T9" fmla="*/ 0 h 157"/>
              <a:gd name="T10" fmla="*/ 79 w 88"/>
              <a:gd name="T11" fmla="*/ 0 h 157"/>
              <a:gd name="T12" fmla="*/ 88 w 88"/>
              <a:gd name="T13" fmla="*/ 9 h 157"/>
              <a:gd name="T14" fmla="*/ 88 w 88"/>
              <a:gd name="T15" fmla="*/ 148 h 157"/>
              <a:gd name="T16" fmla="*/ 79 w 88"/>
              <a:gd name="T17" fmla="*/ 157 h 157"/>
              <a:gd name="T18" fmla="*/ 9 w 88"/>
              <a:gd name="T19" fmla="*/ 4 h 157"/>
              <a:gd name="T20" fmla="*/ 4 w 88"/>
              <a:gd name="T21" fmla="*/ 9 h 157"/>
              <a:gd name="T22" fmla="*/ 4 w 88"/>
              <a:gd name="T23" fmla="*/ 148 h 157"/>
              <a:gd name="T24" fmla="*/ 9 w 88"/>
              <a:gd name="T25" fmla="*/ 152 h 157"/>
              <a:gd name="T26" fmla="*/ 79 w 88"/>
              <a:gd name="T27" fmla="*/ 152 h 157"/>
              <a:gd name="T28" fmla="*/ 84 w 88"/>
              <a:gd name="T29" fmla="*/ 148 h 157"/>
              <a:gd name="T30" fmla="*/ 84 w 88"/>
              <a:gd name="T31" fmla="*/ 9 h 157"/>
              <a:gd name="T32" fmla="*/ 79 w 88"/>
              <a:gd name="T33" fmla="*/ 4 h 157"/>
              <a:gd name="T34" fmla="*/ 9 w 88"/>
              <a:gd name="T35" fmla="*/ 4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8" h="157">
                <a:moveTo>
                  <a:pt x="79" y="157"/>
                </a:moveTo>
                <a:cubicBezTo>
                  <a:pt x="9" y="157"/>
                  <a:pt x="9" y="157"/>
                  <a:pt x="9" y="157"/>
                </a:cubicBezTo>
                <a:cubicBezTo>
                  <a:pt x="4" y="157"/>
                  <a:pt x="0" y="153"/>
                  <a:pt x="0" y="148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84" y="0"/>
                  <a:pt x="88" y="4"/>
                  <a:pt x="88" y="9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53"/>
                  <a:pt x="84" y="157"/>
                  <a:pt x="79" y="157"/>
                </a:cubicBezTo>
                <a:close/>
                <a:moveTo>
                  <a:pt x="9" y="4"/>
                </a:moveTo>
                <a:cubicBezTo>
                  <a:pt x="6" y="4"/>
                  <a:pt x="4" y="6"/>
                  <a:pt x="4" y="9"/>
                </a:cubicBezTo>
                <a:cubicBezTo>
                  <a:pt x="4" y="148"/>
                  <a:pt x="4" y="148"/>
                  <a:pt x="4" y="148"/>
                </a:cubicBezTo>
                <a:cubicBezTo>
                  <a:pt x="4" y="150"/>
                  <a:pt x="6" y="152"/>
                  <a:pt x="9" y="152"/>
                </a:cubicBezTo>
                <a:cubicBezTo>
                  <a:pt x="79" y="152"/>
                  <a:pt x="79" y="152"/>
                  <a:pt x="79" y="152"/>
                </a:cubicBezTo>
                <a:cubicBezTo>
                  <a:pt x="82" y="152"/>
                  <a:pt x="84" y="150"/>
                  <a:pt x="84" y="148"/>
                </a:cubicBezTo>
                <a:cubicBezTo>
                  <a:pt x="84" y="9"/>
                  <a:pt x="84" y="9"/>
                  <a:pt x="84" y="9"/>
                </a:cubicBezTo>
                <a:cubicBezTo>
                  <a:pt x="84" y="6"/>
                  <a:pt x="82" y="4"/>
                  <a:pt x="79" y="4"/>
                </a:cubicBezTo>
                <a:lnTo>
                  <a:pt x="9" y="4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Rectangle 260"/>
          <p:cNvSpPr>
            <a:spLocks noChangeArrowheads="1"/>
          </p:cNvSpPr>
          <p:nvPr/>
        </p:nvSpPr>
        <p:spPr bwMode="auto">
          <a:xfrm>
            <a:off x="7033895" y="4889817"/>
            <a:ext cx="261938" cy="4318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261"/>
          <p:cNvSpPr>
            <a:spLocks noEditPoints="1"/>
          </p:cNvSpPr>
          <p:nvPr/>
        </p:nvSpPr>
        <p:spPr bwMode="auto">
          <a:xfrm>
            <a:off x="7025958" y="4881880"/>
            <a:ext cx="277813" cy="447675"/>
          </a:xfrm>
          <a:custGeom>
            <a:avLst/>
            <a:gdLst>
              <a:gd name="T0" fmla="*/ 72 w 74"/>
              <a:gd name="T1" fmla="*/ 119 h 119"/>
              <a:gd name="T2" fmla="*/ 2 w 74"/>
              <a:gd name="T3" fmla="*/ 119 h 119"/>
              <a:gd name="T4" fmla="*/ 0 w 74"/>
              <a:gd name="T5" fmla="*/ 117 h 119"/>
              <a:gd name="T6" fmla="*/ 0 w 74"/>
              <a:gd name="T7" fmla="*/ 2 h 119"/>
              <a:gd name="T8" fmla="*/ 2 w 74"/>
              <a:gd name="T9" fmla="*/ 0 h 119"/>
              <a:gd name="T10" fmla="*/ 72 w 74"/>
              <a:gd name="T11" fmla="*/ 0 h 119"/>
              <a:gd name="T12" fmla="*/ 74 w 74"/>
              <a:gd name="T13" fmla="*/ 2 h 119"/>
              <a:gd name="T14" fmla="*/ 74 w 74"/>
              <a:gd name="T15" fmla="*/ 117 h 119"/>
              <a:gd name="T16" fmla="*/ 72 w 74"/>
              <a:gd name="T17" fmla="*/ 119 h 119"/>
              <a:gd name="T18" fmla="*/ 4 w 74"/>
              <a:gd name="T19" fmla="*/ 114 h 119"/>
              <a:gd name="T20" fmla="*/ 70 w 74"/>
              <a:gd name="T21" fmla="*/ 114 h 119"/>
              <a:gd name="T22" fmla="*/ 70 w 74"/>
              <a:gd name="T23" fmla="*/ 4 h 119"/>
              <a:gd name="T24" fmla="*/ 4 w 74"/>
              <a:gd name="T25" fmla="*/ 4 h 119"/>
              <a:gd name="T26" fmla="*/ 4 w 74"/>
              <a:gd name="T27" fmla="*/ 114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4" h="119">
                <a:moveTo>
                  <a:pt x="72" y="119"/>
                </a:moveTo>
                <a:cubicBezTo>
                  <a:pt x="2" y="119"/>
                  <a:pt x="2" y="119"/>
                  <a:pt x="2" y="119"/>
                </a:cubicBezTo>
                <a:cubicBezTo>
                  <a:pt x="1" y="119"/>
                  <a:pt x="0" y="118"/>
                  <a:pt x="0" y="117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3" y="0"/>
                  <a:pt x="74" y="1"/>
                  <a:pt x="74" y="2"/>
                </a:cubicBezTo>
                <a:cubicBezTo>
                  <a:pt x="74" y="117"/>
                  <a:pt x="74" y="117"/>
                  <a:pt x="74" y="117"/>
                </a:cubicBezTo>
                <a:cubicBezTo>
                  <a:pt x="74" y="118"/>
                  <a:pt x="73" y="119"/>
                  <a:pt x="72" y="119"/>
                </a:cubicBezTo>
                <a:close/>
                <a:moveTo>
                  <a:pt x="4" y="114"/>
                </a:moveTo>
                <a:cubicBezTo>
                  <a:pt x="70" y="114"/>
                  <a:pt x="70" y="114"/>
                  <a:pt x="70" y="114"/>
                </a:cubicBezTo>
                <a:cubicBezTo>
                  <a:pt x="70" y="4"/>
                  <a:pt x="70" y="4"/>
                  <a:pt x="70" y="4"/>
                </a:cubicBezTo>
                <a:cubicBezTo>
                  <a:pt x="4" y="4"/>
                  <a:pt x="4" y="4"/>
                  <a:pt x="4" y="4"/>
                </a:cubicBezTo>
                <a:lnTo>
                  <a:pt x="4" y="114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262"/>
          <p:cNvSpPr>
            <a:spLocks/>
          </p:cNvSpPr>
          <p:nvPr/>
        </p:nvSpPr>
        <p:spPr bwMode="auto">
          <a:xfrm>
            <a:off x="7094220" y="4931092"/>
            <a:ext cx="41275" cy="74613"/>
          </a:xfrm>
          <a:custGeom>
            <a:avLst/>
            <a:gdLst>
              <a:gd name="T0" fmla="*/ 11 w 11"/>
              <a:gd name="T1" fmla="*/ 18 h 20"/>
              <a:gd name="T2" fmla="*/ 11 w 11"/>
              <a:gd name="T3" fmla="*/ 19 h 20"/>
              <a:gd name="T4" fmla="*/ 11 w 11"/>
              <a:gd name="T5" fmla="*/ 19 h 20"/>
              <a:gd name="T6" fmla="*/ 10 w 11"/>
              <a:gd name="T7" fmla="*/ 20 h 20"/>
              <a:gd name="T8" fmla="*/ 10 w 11"/>
              <a:gd name="T9" fmla="*/ 20 h 20"/>
              <a:gd name="T10" fmla="*/ 1 w 11"/>
              <a:gd name="T11" fmla="*/ 20 h 20"/>
              <a:gd name="T12" fmla="*/ 1 w 11"/>
              <a:gd name="T13" fmla="*/ 20 h 20"/>
              <a:gd name="T14" fmla="*/ 1 w 11"/>
              <a:gd name="T15" fmla="*/ 19 h 20"/>
              <a:gd name="T16" fmla="*/ 0 w 11"/>
              <a:gd name="T17" fmla="*/ 19 h 20"/>
              <a:gd name="T18" fmla="*/ 0 w 11"/>
              <a:gd name="T19" fmla="*/ 18 h 20"/>
              <a:gd name="T20" fmla="*/ 0 w 11"/>
              <a:gd name="T21" fmla="*/ 18 h 20"/>
              <a:gd name="T22" fmla="*/ 0 w 11"/>
              <a:gd name="T23" fmla="*/ 17 h 20"/>
              <a:gd name="T24" fmla="*/ 1 w 11"/>
              <a:gd name="T25" fmla="*/ 17 h 20"/>
              <a:gd name="T26" fmla="*/ 1 w 11"/>
              <a:gd name="T27" fmla="*/ 17 h 20"/>
              <a:gd name="T28" fmla="*/ 4 w 11"/>
              <a:gd name="T29" fmla="*/ 17 h 20"/>
              <a:gd name="T30" fmla="*/ 4 w 11"/>
              <a:gd name="T31" fmla="*/ 4 h 20"/>
              <a:gd name="T32" fmla="*/ 4 w 11"/>
              <a:gd name="T33" fmla="*/ 4 h 20"/>
              <a:gd name="T34" fmla="*/ 3 w 11"/>
              <a:gd name="T35" fmla="*/ 3 h 20"/>
              <a:gd name="T36" fmla="*/ 3 w 11"/>
              <a:gd name="T37" fmla="*/ 3 h 20"/>
              <a:gd name="T38" fmla="*/ 2 w 11"/>
              <a:gd name="T39" fmla="*/ 2 h 20"/>
              <a:gd name="T40" fmla="*/ 3 w 11"/>
              <a:gd name="T41" fmla="*/ 1 h 20"/>
              <a:gd name="T42" fmla="*/ 3 w 11"/>
              <a:gd name="T43" fmla="*/ 1 h 20"/>
              <a:gd name="T44" fmla="*/ 4 w 11"/>
              <a:gd name="T45" fmla="*/ 0 h 20"/>
              <a:gd name="T46" fmla="*/ 6 w 11"/>
              <a:gd name="T47" fmla="*/ 0 h 20"/>
              <a:gd name="T48" fmla="*/ 6 w 11"/>
              <a:gd name="T49" fmla="*/ 0 h 20"/>
              <a:gd name="T50" fmla="*/ 7 w 11"/>
              <a:gd name="T51" fmla="*/ 1 h 20"/>
              <a:gd name="T52" fmla="*/ 7 w 11"/>
              <a:gd name="T53" fmla="*/ 1 h 20"/>
              <a:gd name="T54" fmla="*/ 7 w 11"/>
              <a:gd name="T55" fmla="*/ 17 h 20"/>
              <a:gd name="T56" fmla="*/ 10 w 11"/>
              <a:gd name="T57" fmla="*/ 17 h 20"/>
              <a:gd name="T58" fmla="*/ 10 w 11"/>
              <a:gd name="T59" fmla="*/ 17 h 20"/>
              <a:gd name="T60" fmla="*/ 11 w 11"/>
              <a:gd name="T61" fmla="*/ 17 h 20"/>
              <a:gd name="T62" fmla="*/ 11 w 11"/>
              <a:gd name="T63" fmla="*/ 18 h 20"/>
              <a:gd name="T64" fmla="*/ 11 w 11"/>
              <a:gd name="T65" fmla="*/ 18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" h="20">
                <a:moveTo>
                  <a:pt x="11" y="18"/>
                </a:moveTo>
                <a:cubicBezTo>
                  <a:pt x="11" y="19"/>
                  <a:pt x="11" y="19"/>
                  <a:pt x="11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" y="20"/>
                  <a:pt x="1" y="20"/>
                  <a:pt x="1" y="20"/>
                </a:cubicBezTo>
                <a:cubicBezTo>
                  <a:pt x="1" y="20"/>
                  <a:pt x="1" y="20"/>
                  <a:pt x="1" y="20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7"/>
                  <a:pt x="0" y="17"/>
                  <a:pt x="0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4" y="1"/>
                  <a:pt x="4" y="0"/>
                  <a:pt x="4" y="0"/>
                </a:cubicBezTo>
                <a:cubicBezTo>
                  <a:pt x="5" y="0"/>
                  <a:pt x="5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17"/>
                  <a:pt x="7" y="17"/>
                  <a:pt x="7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8"/>
                  <a:pt x="11" y="18"/>
                  <a:pt x="11" y="18"/>
                </a:cubicBezTo>
                <a:cubicBezTo>
                  <a:pt x="11" y="18"/>
                  <a:pt x="11" y="18"/>
                  <a:pt x="11" y="18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263"/>
          <p:cNvSpPr>
            <a:spLocks/>
          </p:cNvSpPr>
          <p:nvPr/>
        </p:nvSpPr>
        <p:spPr bwMode="auto">
          <a:xfrm>
            <a:off x="7149783" y="4931092"/>
            <a:ext cx="44450" cy="74613"/>
          </a:xfrm>
          <a:custGeom>
            <a:avLst/>
            <a:gdLst>
              <a:gd name="T0" fmla="*/ 6 w 12"/>
              <a:gd name="T1" fmla="*/ 0 h 20"/>
              <a:gd name="T2" fmla="*/ 9 w 12"/>
              <a:gd name="T3" fmla="*/ 1 h 20"/>
              <a:gd name="T4" fmla="*/ 11 w 12"/>
              <a:gd name="T5" fmla="*/ 1 h 20"/>
              <a:gd name="T6" fmla="*/ 12 w 12"/>
              <a:gd name="T7" fmla="*/ 3 h 20"/>
              <a:gd name="T8" fmla="*/ 12 w 12"/>
              <a:gd name="T9" fmla="*/ 6 h 20"/>
              <a:gd name="T10" fmla="*/ 12 w 12"/>
              <a:gd name="T11" fmla="*/ 6 h 20"/>
              <a:gd name="T12" fmla="*/ 12 w 12"/>
              <a:gd name="T13" fmla="*/ 9 h 20"/>
              <a:gd name="T14" fmla="*/ 11 w 12"/>
              <a:gd name="T15" fmla="*/ 10 h 20"/>
              <a:gd name="T16" fmla="*/ 10 w 12"/>
              <a:gd name="T17" fmla="*/ 11 h 20"/>
              <a:gd name="T18" fmla="*/ 7 w 12"/>
              <a:gd name="T19" fmla="*/ 12 h 20"/>
              <a:gd name="T20" fmla="*/ 5 w 12"/>
              <a:gd name="T21" fmla="*/ 12 h 20"/>
              <a:gd name="T22" fmla="*/ 4 w 12"/>
              <a:gd name="T23" fmla="*/ 12 h 20"/>
              <a:gd name="T24" fmla="*/ 3 w 12"/>
              <a:gd name="T25" fmla="*/ 13 h 20"/>
              <a:gd name="T26" fmla="*/ 3 w 12"/>
              <a:gd name="T27" fmla="*/ 15 h 20"/>
              <a:gd name="T28" fmla="*/ 3 w 12"/>
              <a:gd name="T29" fmla="*/ 17 h 20"/>
              <a:gd name="T30" fmla="*/ 11 w 12"/>
              <a:gd name="T31" fmla="*/ 17 h 20"/>
              <a:gd name="T32" fmla="*/ 11 w 12"/>
              <a:gd name="T33" fmla="*/ 17 h 20"/>
              <a:gd name="T34" fmla="*/ 12 w 12"/>
              <a:gd name="T35" fmla="*/ 17 h 20"/>
              <a:gd name="T36" fmla="*/ 12 w 12"/>
              <a:gd name="T37" fmla="*/ 17 h 20"/>
              <a:gd name="T38" fmla="*/ 12 w 12"/>
              <a:gd name="T39" fmla="*/ 18 h 20"/>
              <a:gd name="T40" fmla="*/ 12 w 12"/>
              <a:gd name="T41" fmla="*/ 19 h 20"/>
              <a:gd name="T42" fmla="*/ 12 w 12"/>
              <a:gd name="T43" fmla="*/ 19 h 20"/>
              <a:gd name="T44" fmla="*/ 11 w 12"/>
              <a:gd name="T45" fmla="*/ 20 h 20"/>
              <a:gd name="T46" fmla="*/ 11 w 12"/>
              <a:gd name="T47" fmla="*/ 20 h 20"/>
              <a:gd name="T48" fmla="*/ 2 w 12"/>
              <a:gd name="T49" fmla="*/ 20 h 20"/>
              <a:gd name="T50" fmla="*/ 1 w 12"/>
              <a:gd name="T51" fmla="*/ 19 h 20"/>
              <a:gd name="T52" fmla="*/ 0 w 12"/>
              <a:gd name="T53" fmla="*/ 18 h 20"/>
              <a:gd name="T54" fmla="*/ 0 w 12"/>
              <a:gd name="T55" fmla="*/ 14 h 20"/>
              <a:gd name="T56" fmla="*/ 1 w 12"/>
              <a:gd name="T57" fmla="*/ 12 h 20"/>
              <a:gd name="T58" fmla="*/ 2 w 12"/>
              <a:gd name="T59" fmla="*/ 10 h 20"/>
              <a:gd name="T60" fmla="*/ 3 w 12"/>
              <a:gd name="T61" fmla="*/ 9 h 20"/>
              <a:gd name="T62" fmla="*/ 5 w 12"/>
              <a:gd name="T63" fmla="*/ 9 h 20"/>
              <a:gd name="T64" fmla="*/ 7 w 12"/>
              <a:gd name="T65" fmla="*/ 9 h 20"/>
              <a:gd name="T66" fmla="*/ 8 w 12"/>
              <a:gd name="T67" fmla="*/ 8 h 20"/>
              <a:gd name="T68" fmla="*/ 9 w 12"/>
              <a:gd name="T69" fmla="*/ 8 h 20"/>
              <a:gd name="T70" fmla="*/ 9 w 12"/>
              <a:gd name="T71" fmla="*/ 7 h 20"/>
              <a:gd name="T72" fmla="*/ 9 w 12"/>
              <a:gd name="T73" fmla="*/ 6 h 20"/>
              <a:gd name="T74" fmla="*/ 9 w 12"/>
              <a:gd name="T75" fmla="*/ 6 h 20"/>
              <a:gd name="T76" fmla="*/ 9 w 12"/>
              <a:gd name="T77" fmla="*/ 5 h 20"/>
              <a:gd name="T78" fmla="*/ 9 w 12"/>
              <a:gd name="T79" fmla="*/ 4 h 20"/>
              <a:gd name="T80" fmla="*/ 8 w 12"/>
              <a:gd name="T81" fmla="*/ 4 h 20"/>
              <a:gd name="T82" fmla="*/ 6 w 12"/>
              <a:gd name="T83" fmla="*/ 3 h 20"/>
              <a:gd name="T84" fmla="*/ 5 w 12"/>
              <a:gd name="T85" fmla="*/ 3 h 20"/>
              <a:gd name="T86" fmla="*/ 4 w 12"/>
              <a:gd name="T87" fmla="*/ 4 h 20"/>
              <a:gd name="T88" fmla="*/ 3 w 12"/>
              <a:gd name="T89" fmla="*/ 4 h 20"/>
              <a:gd name="T90" fmla="*/ 2 w 12"/>
              <a:gd name="T91" fmla="*/ 4 h 20"/>
              <a:gd name="T92" fmla="*/ 2 w 12"/>
              <a:gd name="T93" fmla="*/ 4 h 20"/>
              <a:gd name="T94" fmla="*/ 1 w 12"/>
              <a:gd name="T95" fmla="*/ 4 h 20"/>
              <a:gd name="T96" fmla="*/ 1 w 12"/>
              <a:gd name="T97" fmla="*/ 3 h 20"/>
              <a:gd name="T98" fmla="*/ 1 w 12"/>
              <a:gd name="T99" fmla="*/ 3 h 20"/>
              <a:gd name="T100" fmla="*/ 1 w 12"/>
              <a:gd name="T101" fmla="*/ 1 h 20"/>
              <a:gd name="T102" fmla="*/ 2 w 12"/>
              <a:gd name="T103" fmla="*/ 1 h 20"/>
              <a:gd name="T104" fmla="*/ 4 w 12"/>
              <a:gd name="T105" fmla="*/ 0 h 20"/>
              <a:gd name="T106" fmla="*/ 6 w 12"/>
              <a:gd name="T107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" h="20">
                <a:moveTo>
                  <a:pt x="6" y="0"/>
                </a:moveTo>
                <a:cubicBezTo>
                  <a:pt x="7" y="0"/>
                  <a:pt x="8" y="0"/>
                  <a:pt x="9" y="1"/>
                </a:cubicBezTo>
                <a:cubicBezTo>
                  <a:pt x="10" y="1"/>
                  <a:pt x="11" y="1"/>
                  <a:pt x="11" y="1"/>
                </a:cubicBezTo>
                <a:cubicBezTo>
                  <a:pt x="12" y="2"/>
                  <a:pt x="12" y="3"/>
                  <a:pt x="12" y="3"/>
                </a:cubicBezTo>
                <a:cubicBezTo>
                  <a:pt x="12" y="4"/>
                  <a:pt x="12" y="5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7"/>
                  <a:pt x="12" y="8"/>
                  <a:pt x="12" y="9"/>
                </a:cubicBezTo>
                <a:cubicBezTo>
                  <a:pt x="12" y="9"/>
                  <a:pt x="12" y="10"/>
                  <a:pt x="11" y="10"/>
                </a:cubicBezTo>
                <a:cubicBezTo>
                  <a:pt x="11" y="11"/>
                  <a:pt x="10" y="11"/>
                  <a:pt x="10" y="11"/>
                </a:cubicBezTo>
                <a:cubicBezTo>
                  <a:pt x="9" y="12"/>
                  <a:pt x="8" y="12"/>
                  <a:pt x="7" y="12"/>
                </a:cubicBezTo>
                <a:cubicBezTo>
                  <a:pt x="7" y="12"/>
                  <a:pt x="6" y="12"/>
                  <a:pt x="5" y="12"/>
                </a:cubicBezTo>
                <a:cubicBezTo>
                  <a:pt x="5" y="12"/>
                  <a:pt x="4" y="12"/>
                  <a:pt x="4" y="12"/>
                </a:cubicBezTo>
                <a:cubicBezTo>
                  <a:pt x="4" y="12"/>
                  <a:pt x="4" y="13"/>
                  <a:pt x="3" y="13"/>
                </a:cubicBezTo>
                <a:cubicBezTo>
                  <a:pt x="3" y="14"/>
                  <a:pt x="3" y="14"/>
                  <a:pt x="3" y="15"/>
                </a:cubicBezTo>
                <a:cubicBezTo>
                  <a:pt x="3" y="17"/>
                  <a:pt x="3" y="17"/>
                  <a:pt x="3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1" y="20"/>
                  <a:pt x="1" y="20"/>
                  <a:pt x="1" y="19"/>
                </a:cubicBezTo>
                <a:cubicBezTo>
                  <a:pt x="0" y="19"/>
                  <a:pt x="0" y="19"/>
                  <a:pt x="0" y="18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3"/>
                  <a:pt x="0" y="12"/>
                  <a:pt x="1" y="12"/>
                </a:cubicBezTo>
                <a:cubicBezTo>
                  <a:pt x="1" y="11"/>
                  <a:pt x="1" y="10"/>
                  <a:pt x="2" y="10"/>
                </a:cubicBezTo>
                <a:cubicBezTo>
                  <a:pt x="2" y="9"/>
                  <a:pt x="2" y="9"/>
                  <a:pt x="3" y="9"/>
                </a:cubicBezTo>
                <a:cubicBezTo>
                  <a:pt x="4" y="9"/>
                  <a:pt x="4" y="9"/>
                  <a:pt x="5" y="9"/>
                </a:cubicBezTo>
                <a:cubicBezTo>
                  <a:pt x="7" y="9"/>
                  <a:pt x="7" y="9"/>
                  <a:pt x="7" y="9"/>
                </a:cubicBezTo>
                <a:cubicBezTo>
                  <a:pt x="8" y="9"/>
                  <a:pt x="8" y="9"/>
                  <a:pt x="8" y="8"/>
                </a:cubicBezTo>
                <a:cubicBezTo>
                  <a:pt x="9" y="8"/>
                  <a:pt x="9" y="8"/>
                  <a:pt x="9" y="8"/>
                </a:cubicBezTo>
                <a:cubicBezTo>
                  <a:pt x="9" y="7"/>
                  <a:pt x="9" y="7"/>
                  <a:pt x="9" y="7"/>
                </a:cubicBezTo>
                <a:cubicBezTo>
                  <a:pt x="9" y="7"/>
                  <a:pt x="9" y="7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5"/>
                  <a:pt x="9" y="5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8" y="4"/>
                  <a:pt x="8" y="4"/>
                </a:cubicBezTo>
                <a:cubicBezTo>
                  <a:pt x="7" y="3"/>
                  <a:pt x="7" y="3"/>
                  <a:pt x="6" y="3"/>
                </a:cubicBezTo>
                <a:cubicBezTo>
                  <a:pt x="6" y="3"/>
                  <a:pt x="5" y="3"/>
                  <a:pt x="5" y="3"/>
                </a:cubicBezTo>
                <a:cubicBezTo>
                  <a:pt x="4" y="4"/>
                  <a:pt x="4" y="4"/>
                  <a:pt x="4" y="4"/>
                </a:cubicBezTo>
                <a:cubicBezTo>
                  <a:pt x="3" y="4"/>
                  <a:pt x="3" y="4"/>
                  <a:pt x="3" y="4"/>
                </a:cubicBezTo>
                <a:cubicBezTo>
                  <a:pt x="2" y="4"/>
                  <a:pt x="2" y="4"/>
                  <a:pt x="2" y="4"/>
                </a:cubicBezTo>
                <a:cubicBezTo>
                  <a:pt x="2" y="4"/>
                  <a:pt x="2" y="4"/>
                  <a:pt x="2" y="4"/>
                </a:cubicBezTo>
                <a:cubicBezTo>
                  <a:pt x="2" y="4"/>
                  <a:pt x="1" y="4"/>
                  <a:pt x="1" y="4"/>
                </a:cubicBezTo>
                <a:cubicBezTo>
                  <a:pt x="1" y="4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3" y="1"/>
                  <a:pt x="4" y="0"/>
                  <a:pt x="4" y="0"/>
                </a:cubicBezTo>
                <a:cubicBezTo>
                  <a:pt x="5" y="0"/>
                  <a:pt x="6" y="0"/>
                  <a:pt x="6" y="0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264"/>
          <p:cNvSpPr>
            <a:spLocks noEditPoints="1"/>
          </p:cNvSpPr>
          <p:nvPr/>
        </p:nvSpPr>
        <p:spPr bwMode="auto">
          <a:xfrm>
            <a:off x="7218045" y="4931092"/>
            <a:ext cx="41275" cy="74613"/>
          </a:xfrm>
          <a:custGeom>
            <a:avLst/>
            <a:gdLst>
              <a:gd name="T0" fmla="*/ 11 w 11"/>
              <a:gd name="T1" fmla="*/ 15 h 20"/>
              <a:gd name="T2" fmla="*/ 11 w 11"/>
              <a:gd name="T3" fmla="*/ 15 h 20"/>
              <a:gd name="T4" fmla="*/ 11 w 11"/>
              <a:gd name="T5" fmla="*/ 17 h 20"/>
              <a:gd name="T6" fmla="*/ 10 w 11"/>
              <a:gd name="T7" fmla="*/ 19 h 20"/>
              <a:gd name="T8" fmla="*/ 8 w 11"/>
              <a:gd name="T9" fmla="*/ 20 h 20"/>
              <a:gd name="T10" fmla="*/ 5 w 11"/>
              <a:gd name="T11" fmla="*/ 20 h 20"/>
              <a:gd name="T12" fmla="*/ 3 w 11"/>
              <a:gd name="T13" fmla="*/ 20 h 20"/>
              <a:gd name="T14" fmla="*/ 1 w 11"/>
              <a:gd name="T15" fmla="*/ 19 h 20"/>
              <a:gd name="T16" fmla="*/ 0 w 11"/>
              <a:gd name="T17" fmla="*/ 17 h 20"/>
              <a:gd name="T18" fmla="*/ 0 w 11"/>
              <a:gd name="T19" fmla="*/ 15 h 20"/>
              <a:gd name="T20" fmla="*/ 0 w 11"/>
              <a:gd name="T21" fmla="*/ 5 h 20"/>
              <a:gd name="T22" fmla="*/ 1 w 11"/>
              <a:gd name="T23" fmla="*/ 2 h 20"/>
              <a:gd name="T24" fmla="*/ 5 w 11"/>
              <a:gd name="T25" fmla="*/ 0 h 20"/>
              <a:gd name="T26" fmla="*/ 8 w 11"/>
              <a:gd name="T27" fmla="*/ 1 h 20"/>
              <a:gd name="T28" fmla="*/ 10 w 11"/>
              <a:gd name="T29" fmla="*/ 2 h 20"/>
              <a:gd name="T30" fmla="*/ 11 w 11"/>
              <a:gd name="T31" fmla="*/ 3 h 20"/>
              <a:gd name="T32" fmla="*/ 11 w 11"/>
              <a:gd name="T33" fmla="*/ 5 h 20"/>
              <a:gd name="T34" fmla="*/ 11 w 11"/>
              <a:gd name="T35" fmla="*/ 15 h 20"/>
              <a:gd name="T36" fmla="*/ 8 w 11"/>
              <a:gd name="T37" fmla="*/ 6 h 20"/>
              <a:gd name="T38" fmla="*/ 7 w 11"/>
              <a:gd name="T39" fmla="*/ 4 h 20"/>
              <a:gd name="T40" fmla="*/ 5 w 11"/>
              <a:gd name="T41" fmla="*/ 3 h 20"/>
              <a:gd name="T42" fmla="*/ 3 w 11"/>
              <a:gd name="T43" fmla="*/ 4 h 20"/>
              <a:gd name="T44" fmla="*/ 3 w 11"/>
              <a:gd name="T45" fmla="*/ 5 h 20"/>
              <a:gd name="T46" fmla="*/ 3 w 11"/>
              <a:gd name="T47" fmla="*/ 15 h 20"/>
              <a:gd name="T48" fmla="*/ 3 w 11"/>
              <a:gd name="T49" fmla="*/ 16 h 20"/>
              <a:gd name="T50" fmla="*/ 5 w 11"/>
              <a:gd name="T51" fmla="*/ 17 h 20"/>
              <a:gd name="T52" fmla="*/ 7 w 11"/>
              <a:gd name="T53" fmla="*/ 16 h 20"/>
              <a:gd name="T54" fmla="*/ 8 w 11"/>
              <a:gd name="T55" fmla="*/ 15 h 20"/>
              <a:gd name="T56" fmla="*/ 8 w 11"/>
              <a:gd name="T57" fmla="*/ 6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" h="20">
                <a:moveTo>
                  <a:pt x="11" y="15"/>
                </a:moveTo>
                <a:cubicBezTo>
                  <a:pt x="11" y="15"/>
                  <a:pt x="11" y="15"/>
                  <a:pt x="11" y="15"/>
                </a:cubicBezTo>
                <a:cubicBezTo>
                  <a:pt x="11" y="16"/>
                  <a:pt x="11" y="17"/>
                  <a:pt x="11" y="17"/>
                </a:cubicBezTo>
                <a:cubicBezTo>
                  <a:pt x="11" y="18"/>
                  <a:pt x="10" y="18"/>
                  <a:pt x="10" y="19"/>
                </a:cubicBezTo>
                <a:cubicBezTo>
                  <a:pt x="9" y="19"/>
                  <a:pt x="8" y="20"/>
                  <a:pt x="8" y="20"/>
                </a:cubicBezTo>
                <a:cubicBezTo>
                  <a:pt x="7" y="20"/>
                  <a:pt x="6" y="20"/>
                  <a:pt x="5" y="20"/>
                </a:cubicBezTo>
                <a:cubicBezTo>
                  <a:pt x="4" y="20"/>
                  <a:pt x="4" y="20"/>
                  <a:pt x="3" y="20"/>
                </a:cubicBezTo>
                <a:cubicBezTo>
                  <a:pt x="2" y="19"/>
                  <a:pt x="2" y="19"/>
                  <a:pt x="1" y="19"/>
                </a:cubicBezTo>
                <a:cubicBezTo>
                  <a:pt x="1" y="18"/>
                  <a:pt x="0" y="18"/>
                  <a:pt x="0" y="17"/>
                </a:cubicBezTo>
                <a:cubicBezTo>
                  <a:pt x="0" y="16"/>
                  <a:pt x="0" y="16"/>
                  <a:pt x="0" y="15"/>
                </a:cubicBezTo>
                <a:cubicBezTo>
                  <a:pt x="0" y="5"/>
                  <a:pt x="0" y="5"/>
                  <a:pt x="0" y="5"/>
                </a:cubicBezTo>
                <a:cubicBezTo>
                  <a:pt x="0" y="4"/>
                  <a:pt x="0" y="2"/>
                  <a:pt x="1" y="2"/>
                </a:cubicBezTo>
                <a:cubicBezTo>
                  <a:pt x="2" y="1"/>
                  <a:pt x="4" y="0"/>
                  <a:pt x="5" y="0"/>
                </a:cubicBezTo>
                <a:cubicBezTo>
                  <a:pt x="6" y="0"/>
                  <a:pt x="7" y="0"/>
                  <a:pt x="8" y="1"/>
                </a:cubicBezTo>
                <a:cubicBezTo>
                  <a:pt x="9" y="1"/>
                  <a:pt x="9" y="1"/>
                  <a:pt x="10" y="2"/>
                </a:cubicBezTo>
                <a:cubicBezTo>
                  <a:pt x="10" y="2"/>
                  <a:pt x="10" y="2"/>
                  <a:pt x="11" y="3"/>
                </a:cubicBezTo>
                <a:cubicBezTo>
                  <a:pt x="11" y="4"/>
                  <a:pt x="11" y="5"/>
                  <a:pt x="11" y="5"/>
                </a:cubicBezTo>
                <a:lnTo>
                  <a:pt x="11" y="15"/>
                </a:lnTo>
                <a:close/>
                <a:moveTo>
                  <a:pt x="8" y="6"/>
                </a:moveTo>
                <a:cubicBezTo>
                  <a:pt x="8" y="5"/>
                  <a:pt x="8" y="4"/>
                  <a:pt x="7" y="4"/>
                </a:cubicBezTo>
                <a:cubicBezTo>
                  <a:pt x="7" y="4"/>
                  <a:pt x="6" y="3"/>
                  <a:pt x="5" y="3"/>
                </a:cubicBezTo>
                <a:cubicBezTo>
                  <a:pt x="4" y="3"/>
                  <a:pt x="4" y="4"/>
                  <a:pt x="3" y="4"/>
                </a:cubicBezTo>
                <a:cubicBezTo>
                  <a:pt x="3" y="4"/>
                  <a:pt x="3" y="5"/>
                  <a:pt x="3" y="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6"/>
                  <a:pt x="3" y="16"/>
                </a:cubicBezTo>
                <a:cubicBezTo>
                  <a:pt x="4" y="17"/>
                  <a:pt x="4" y="17"/>
                  <a:pt x="5" y="17"/>
                </a:cubicBezTo>
                <a:cubicBezTo>
                  <a:pt x="6" y="17"/>
                  <a:pt x="7" y="17"/>
                  <a:pt x="7" y="16"/>
                </a:cubicBezTo>
                <a:cubicBezTo>
                  <a:pt x="8" y="16"/>
                  <a:pt x="8" y="15"/>
                  <a:pt x="8" y="15"/>
                </a:cubicBezTo>
                <a:lnTo>
                  <a:pt x="8" y="6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265"/>
          <p:cNvSpPr>
            <a:spLocks noEditPoints="1"/>
          </p:cNvSpPr>
          <p:nvPr/>
        </p:nvSpPr>
        <p:spPr bwMode="auto">
          <a:xfrm>
            <a:off x="7149783" y="5016817"/>
            <a:ext cx="44450" cy="71438"/>
          </a:xfrm>
          <a:custGeom>
            <a:avLst/>
            <a:gdLst>
              <a:gd name="T0" fmla="*/ 12 w 12"/>
              <a:gd name="T1" fmla="*/ 16 h 19"/>
              <a:gd name="T2" fmla="*/ 9 w 12"/>
              <a:gd name="T3" fmla="*/ 19 h 19"/>
              <a:gd name="T4" fmla="*/ 3 w 12"/>
              <a:gd name="T5" fmla="*/ 19 h 19"/>
              <a:gd name="T6" fmla="*/ 1 w 12"/>
              <a:gd name="T7" fmla="*/ 16 h 19"/>
              <a:gd name="T8" fmla="*/ 0 w 12"/>
              <a:gd name="T9" fmla="*/ 12 h 19"/>
              <a:gd name="T10" fmla="*/ 1 w 12"/>
              <a:gd name="T11" fmla="*/ 10 h 19"/>
              <a:gd name="T12" fmla="*/ 1 w 12"/>
              <a:gd name="T13" fmla="*/ 9 h 19"/>
              <a:gd name="T14" fmla="*/ 0 w 12"/>
              <a:gd name="T15" fmla="*/ 7 h 19"/>
              <a:gd name="T16" fmla="*/ 1 w 12"/>
              <a:gd name="T17" fmla="*/ 2 h 19"/>
              <a:gd name="T18" fmla="*/ 4 w 12"/>
              <a:gd name="T19" fmla="*/ 0 h 19"/>
              <a:gd name="T20" fmla="*/ 9 w 12"/>
              <a:gd name="T21" fmla="*/ 0 h 19"/>
              <a:gd name="T22" fmla="*/ 12 w 12"/>
              <a:gd name="T23" fmla="*/ 2 h 19"/>
              <a:gd name="T24" fmla="*/ 12 w 12"/>
              <a:gd name="T25" fmla="*/ 7 h 19"/>
              <a:gd name="T26" fmla="*/ 11 w 12"/>
              <a:gd name="T27" fmla="*/ 9 h 19"/>
              <a:gd name="T28" fmla="*/ 11 w 12"/>
              <a:gd name="T29" fmla="*/ 10 h 19"/>
              <a:gd name="T30" fmla="*/ 12 w 12"/>
              <a:gd name="T31" fmla="*/ 12 h 19"/>
              <a:gd name="T32" fmla="*/ 9 w 12"/>
              <a:gd name="T33" fmla="*/ 14 h 19"/>
              <a:gd name="T34" fmla="*/ 9 w 12"/>
              <a:gd name="T35" fmla="*/ 13 h 19"/>
              <a:gd name="T36" fmla="*/ 6 w 12"/>
              <a:gd name="T37" fmla="*/ 11 h 19"/>
              <a:gd name="T38" fmla="*/ 4 w 12"/>
              <a:gd name="T39" fmla="*/ 13 h 19"/>
              <a:gd name="T40" fmla="*/ 3 w 12"/>
              <a:gd name="T41" fmla="*/ 14 h 19"/>
              <a:gd name="T42" fmla="*/ 4 w 12"/>
              <a:gd name="T43" fmla="*/ 15 h 19"/>
              <a:gd name="T44" fmla="*/ 5 w 12"/>
              <a:gd name="T45" fmla="*/ 16 h 19"/>
              <a:gd name="T46" fmla="*/ 8 w 12"/>
              <a:gd name="T47" fmla="*/ 16 h 19"/>
              <a:gd name="T48" fmla="*/ 9 w 12"/>
              <a:gd name="T49" fmla="*/ 15 h 19"/>
              <a:gd name="T50" fmla="*/ 6 w 12"/>
              <a:gd name="T51" fmla="*/ 8 h 19"/>
              <a:gd name="T52" fmla="*/ 9 w 12"/>
              <a:gd name="T53" fmla="*/ 7 h 19"/>
              <a:gd name="T54" fmla="*/ 9 w 12"/>
              <a:gd name="T55" fmla="*/ 5 h 19"/>
              <a:gd name="T56" fmla="*/ 8 w 12"/>
              <a:gd name="T57" fmla="*/ 3 h 19"/>
              <a:gd name="T58" fmla="*/ 6 w 12"/>
              <a:gd name="T59" fmla="*/ 3 h 19"/>
              <a:gd name="T60" fmla="*/ 4 w 12"/>
              <a:gd name="T61" fmla="*/ 3 h 19"/>
              <a:gd name="T62" fmla="*/ 3 w 12"/>
              <a:gd name="T63" fmla="*/ 5 h 19"/>
              <a:gd name="T64" fmla="*/ 4 w 12"/>
              <a:gd name="T65" fmla="*/ 7 h 19"/>
              <a:gd name="T66" fmla="*/ 6 w 12"/>
              <a:gd name="T67" fmla="*/ 8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" h="19">
                <a:moveTo>
                  <a:pt x="12" y="14"/>
                </a:moveTo>
                <a:cubicBezTo>
                  <a:pt x="12" y="15"/>
                  <a:pt x="12" y="16"/>
                  <a:pt x="12" y="16"/>
                </a:cubicBezTo>
                <a:cubicBezTo>
                  <a:pt x="12" y="17"/>
                  <a:pt x="12" y="17"/>
                  <a:pt x="11" y="18"/>
                </a:cubicBezTo>
                <a:cubicBezTo>
                  <a:pt x="11" y="18"/>
                  <a:pt x="10" y="19"/>
                  <a:pt x="9" y="19"/>
                </a:cubicBezTo>
                <a:cubicBezTo>
                  <a:pt x="9" y="19"/>
                  <a:pt x="7" y="19"/>
                  <a:pt x="6" y="19"/>
                </a:cubicBezTo>
                <a:cubicBezTo>
                  <a:pt x="5" y="19"/>
                  <a:pt x="4" y="19"/>
                  <a:pt x="3" y="19"/>
                </a:cubicBezTo>
                <a:cubicBezTo>
                  <a:pt x="2" y="19"/>
                  <a:pt x="2" y="18"/>
                  <a:pt x="1" y="18"/>
                </a:cubicBezTo>
                <a:cubicBezTo>
                  <a:pt x="1" y="17"/>
                  <a:pt x="1" y="17"/>
                  <a:pt x="1" y="16"/>
                </a:cubicBezTo>
                <a:cubicBezTo>
                  <a:pt x="0" y="15"/>
                  <a:pt x="0" y="15"/>
                  <a:pt x="0" y="14"/>
                </a:cubicBezTo>
                <a:cubicBezTo>
                  <a:pt x="0" y="13"/>
                  <a:pt x="0" y="13"/>
                  <a:pt x="0" y="12"/>
                </a:cubicBezTo>
                <a:cubicBezTo>
                  <a:pt x="0" y="12"/>
                  <a:pt x="1" y="12"/>
                  <a:pt x="1" y="11"/>
                </a:cubicBezTo>
                <a:cubicBezTo>
                  <a:pt x="1" y="10"/>
                  <a:pt x="1" y="10"/>
                  <a:pt x="1" y="10"/>
                </a:cubicBezTo>
                <a:cubicBezTo>
                  <a:pt x="2" y="10"/>
                  <a:pt x="2" y="10"/>
                  <a:pt x="3" y="10"/>
                </a:cubicBezTo>
                <a:cubicBezTo>
                  <a:pt x="2" y="9"/>
                  <a:pt x="2" y="9"/>
                  <a:pt x="1" y="9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0" y="7"/>
                  <a:pt x="0" y="7"/>
                </a:cubicBezTo>
                <a:cubicBezTo>
                  <a:pt x="0" y="6"/>
                  <a:pt x="0" y="6"/>
                  <a:pt x="0" y="5"/>
                </a:cubicBezTo>
                <a:cubicBezTo>
                  <a:pt x="0" y="4"/>
                  <a:pt x="1" y="3"/>
                  <a:pt x="1" y="2"/>
                </a:cubicBezTo>
                <a:cubicBezTo>
                  <a:pt x="1" y="2"/>
                  <a:pt x="1" y="1"/>
                  <a:pt x="2" y="1"/>
                </a:cubicBezTo>
                <a:cubicBezTo>
                  <a:pt x="2" y="0"/>
                  <a:pt x="3" y="0"/>
                  <a:pt x="4" y="0"/>
                </a:cubicBezTo>
                <a:cubicBezTo>
                  <a:pt x="4" y="0"/>
                  <a:pt x="5" y="0"/>
                  <a:pt x="6" y="0"/>
                </a:cubicBezTo>
                <a:cubicBezTo>
                  <a:pt x="7" y="0"/>
                  <a:pt x="8" y="0"/>
                  <a:pt x="9" y="0"/>
                </a:cubicBezTo>
                <a:cubicBezTo>
                  <a:pt x="10" y="0"/>
                  <a:pt x="10" y="0"/>
                  <a:pt x="11" y="1"/>
                </a:cubicBezTo>
                <a:cubicBezTo>
                  <a:pt x="11" y="1"/>
                  <a:pt x="12" y="2"/>
                  <a:pt x="12" y="2"/>
                </a:cubicBezTo>
                <a:cubicBezTo>
                  <a:pt x="12" y="3"/>
                  <a:pt x="12" y="4"/>
                  <a:pt x="12" y="5"/>
                </a:cubicBezTo>
                <a:cubicBezTo>
                  <a:pt x="12" y="6"/>
                  <a:pt x="12" y="6"/>
                  <a:pt x="12" y="7"/>
                </a:cubicBezTo>
                <a:cubicBezTo>
                  <a:pt x="12" y="7"/>
                  <a:pt x="12" y="8"/>
                  <a:pt x="12" y="8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0" y="9"/>
                </a:cubicBezTo>
                <a:cubicBezTo>
                  <a:pt x="11" y="10"/>
                  <a:pt x="11" y="10"/>
                  <a:pt x="11" y="10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2"/>
                  <a:pt x="12" y="12"/>
                </a:cubicBezTo>
                <a:cubicBezTo>
                  <a:pt x="12" y="13"/>
                  <a:pt x="12" y="13"/>
                  <a:pt x="12" y="14"/>
                </a:cubicBezTo>
                <a:close/>
                <a:moveTo>
                  <a:pt x="9" y="14"/>
                </a:move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2"/>
                  <a:pt x="8" y="12"/>
                  <a:pt x="8" y="12"/>
                </a:cubicBezTo>
                <a:cubicBezTo>
                  <a:pt x="8" y="11"/>
                  <a:pt x="7" y="11"/>
                  <a:pt x="6" y="11"/>
                </a:cubicBezTo>
                <a:cubicBezTo>
                  <a:pt x="6" y="11"/>
                  <a:pt x="5" y="12"/>
                  <a:pt x="5" y="12"/>
                </a:cubicBezTo>
                <a:cubicBezTo>
                  <a:pt x="4" y="12"/>
                  <a:pt x="4" y="12"/>
                  <a:pt x="4" y="13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5"/>
                  <a:pt x="4" y="15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6"/>
                  <a:pt x="5" y="16"/>
                  <a:pt x="5" y="16"/>
                </a:cubicBezTo>
                <a:cubicBezTo>
                  <a:pt x="5" y="16"/>
                  <a:pt x="6" y="16"/>
                  <a:pt x="6" y="16"/>
                </a:cubicBezTo>
                <a:cubicBezTo>
                  <a:pt x="7" y="16"/>
                  <a:pt x="7" y="16"/>
                  <a:pt x="8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4"/>
                  <a:pt x="9" y="14"/>
                </a:cubicBezTo>
                <a:close/>
                <a:moveTo>
                  <a:pt x="6" y="8"/>
                </a:moveTo>
                <a:cubicBezTo>
                  <a:pt x="7" y="8"/>
                  <a:pt x="8" y="8"/>
                  <a:pt x="8" y="7"/>
                </a:cubicBezTo>
                <a:cubicBezTo>
                  <a:pt x="8" y="7"/>
                  <a:pt x="9" y="7"/>
                  <a:pt x="9" y="7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5"/>
                  <a:pt x="9" y="5"/>
                </a:cubicBezTo>
                <a:cubicBezTo>
                  <a:pt x="9" y="4"/>
                  <a:pt x="9" y="4"/>
                  <a:pt x="9" y="4"/>
                </a:cubicBezTo>
                <a:cubicBezTo>
                  <a:pt x="8" y="3"/>
                  <a:pt x="8" y="3"/>
                  <a:pt x="8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6" y="3"/>
                </a:cubicBezTo>
                <a:cubicBezTo>
                  <a:pt x="6" y="3"/>
                  <a:pt x="5" y="3"/>
                  <a:pt x="5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3" y="4"/>
                  <a:pt x="3" y="5"/>
                </a:cubicBezTo>
                <a:cubicBezTo>
                  <a:pt x="3" y="6"/>
                  <a:pt x="4" y="6"/>
                  <a:pt x="4" y="6"/>
                </a:cubicBezTo>
                <a:cubicBezTo>
                  <a:pt x="4" y="7"/>
                  <a:pt x="4" y="7"/>
                  <a:pt x="4" y="7"/>
                </a:cubicBezTo>
                <a:cubicBezTo>
                  <a:pt x="4" y="7"/>
                  <a:pt x="4" y="7"/>
                  <a:pt x="5" y="7"/>
                </a:cubicBezTo>
                <a:cubicBezTo>
                  <a:pt x="5" y="8"/>
                  <a:pt x="6" y="8"/>
                  <a:pt x="6" y="8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266"/>
          <p:cNvSpPr>
            <a:spLocks noEditPoints="1"/>
          </p:cNvSpPr>
          <p:nvPr/>
        </p:nvSpPr>
        <p:spPr bwMode="auto">
          <a:xfrm>
            <a:off x="7218045" y="5016817"/>
            <a:ext cx="41275" cy="71438"/>
          </a:xfrm>
          <a:custGeom>
            <a:avLst/>
            <a:gdLst>
              <a:gd name="T0" fmla="*/ 11 w 11"/>
              <a:gd name="T1" fmla="*/ 14 h 19"/>
              <a:gd name="T2" fmla="*/ 11 w 11"/>
              <a:gd name="T3" fmla="*/ 14 h 19"/>
              <a:gd name="T4" fmla="*/ 11 w 11"/>
              <a:gd name="T5" fmla="*/ 17 h 19"/>
              <a:gd name="T6" fmla="*/ 10 w 11"/>
              <a:gd name="T7" fmla="*/ 18 h 19"/>
              <a:gd name="T8" fmla="*/ 8 w 11"/>
              <a:gd name="T9" fmla="*/ 19 h 19"/>
              <a:gd name="T10" fmla="*/ 5 w 11"/>
              <a:gd name="T11" fmla="*/ 19 h 19"/>
              <a:gd name="T12" fmla="*/ 3 w 11"/>
              <a:gd name="T13" fmla="*/ 19 h 19"/>
              <a:gd name="T14" fmla="*/ 1 w 11"/>
              <a:gd name="T15" fmla="*/ 18 h 19"/>
              <a:gd name="T16" fmla="*/ 0 w 11"/>
              <a:gd name="T17" fmla="*/ 16 h 19"/>
              <a:gd name="T18" fmla="*/ 0 w 11"/>
              <a:gd name="T19" fmla="*/ 14 h 19"/>
              <a:gd name="T20" fmla="*/ 0 w 11"/>
              <a:gd name="T21" fmla="*/ 5 h 19"/>
              <a:gd name="T22" fmla="*/ 1 w 11"/>
              <a:gd name="T23" fmla="*/ 1 h 19"/>
              <a:gd name="T24" fmla="*/ 5 w 11"/>
              <a:gd name="T25" fmla="*/ 0 h 19"/>
              <a:gd name="T26" fmla="*/ 8 w 11"/>
              <a:gd name="T27" fmla="*/ 0 h 19"/>
              <a:gd name="T28" fmla="*/ 10 w 11"/>
              <a:gd name="T29" fmla="*/ 1 h 19"/>
              <a:gd name="T30" fmla="*/ 11 w 11"/>
              <a:gd name="T31" fmla="*/ 2 h 19"/>
              <a:gd name="T32" fmla="*/ 11 w 11"/>
              <a:gd name="T33" fmla="*/ 5 h 19"/>
              <a:gd name="T34" fmla="*/ 11 w 11"/>
              <a:gd name="T35" fmla="*/ 14 h 19"/>
              <a:gd name="T36" fmla="*/ 8 w 11"/>
              <a:gd name="T37" fmla="*/ 5 h 19"/>
              <a:gd name="T38" fmla="*/ 7 w 11"/>
              <a:gd name="T39" fmla="*/ 3 h 19"/>
              <a:gd name="T40" fmla="*/ 5 w 11"/>
              <a:gd name="T41" fmla="*/ 3 h 19"/>
              <a:gd name="T42" fmla="*/ 3 w 11"/>
              <a:gd name="T43" fmla="*/ 3 h 19"/>
              <a:gd name="T44" fmla="*/ 3 w 11"/>
              <a:gd name="T45" fmla="*/ 5 h 19"/>
              <a:gd name="T46" fmla="*/ 3 w 11"/>
              <a:gd name="T47" fmla="*/ 14 h 19"/>
              <a:gd name="T48" fmla="*/ 3 w 11"/>
              <a:gd name="T49" fmla="*/ 16 h 19"/>
              <a:gd name="T50" fmla="*/ 5 w 11"/>
              <a:gd name="T51" fmla="*/ 16 h 19"/>
              <a:gd name="T52" fmla="*/ 7 w 11"/>
              <a:gd name="T53" fmla="*/ 16 h 19"/>
              <a:gd name="T54" fmla="*/ 8 w 11"/>
              <a:gd name="T55" fmla="*/ 14 h 19"/>
              <a:gd name="T56" fmla="*/ 8 w 11"/>
              <a:gd name="T57" fmla="*/ 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" h="19">
                <a:moveTo>
                  <a:pt x="11" y="14"/>
                </a:moveTo>
                <a:cubicBezTo>
                  <a:pt x="11" y="14"/>
                  <a:pt x="11" y="14"/>
                  <a:pt x="11" y="14"/>
                </a:cubicBezTo>
                <a:cubicBezTo>
                  <a:pt x="11" y="15"/>
                  <a:pt x="11" y="16"/>
                  <a:pt x="11" y="17"/>
                </a:cubicBezTo>
                <a:cubicBezTo>
                  <a:pt x="11" y="17"/>
                  <a:pt x="10" y="18"/>
                  <a:pt x="10" y="18"/>
                </a:cubicBezTo>
                <a:cubicBezTo>
                  <a:pt x="9" y="19"/>
                  <a:pt x="8" y="19"/>
                  <a:pt x="8" y="19"/>
                </a:cubicBezTo>
                <a:cubicBezTo>
                  <a:pt x="7" y="19"/>
                  <a:pt x="6" y="19"/>
                  <a:pt x="5" y="19"/>
                </a:cubicBezTo>
                <a:cubicBezTo>
                  <a:pt x="4" y="19"/>
                  <a:pt x="4" y="19"/>
                  <a:pt x="3" y="19"/>
                </a:cubicBezTo>
                <a:cubicBezTo>
                  <a:pt x="2" y="19"/>
                  <a:pt x="2" y="19"/>
                  <a:pt x="1" y="18"/>
                </a:cubicBezTo>
                <a:cubicBezTo>
                  <a:pt x="1" y="18"/>
                  <a:pt x="0" y="17"/>
                  <a:pt x="0" y="16"/>
                </a:cubicBezTo>
                <a:cubicBezTo>
                  <a:pt x="0" y="16"/>
                  <a:pt x="0" y="15"/>
                  <a:pt x="0" y="1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0" y="2"/>
                  <a:pt x="1" y="1"/>
                </a:cubicBezTo>
                <a:cubicBezTo>
                  <a:pt x="2" y="0"/>
                  <a:pt x="4" y="0"/>
                  <a:pt x="5" y="0"/>
                </a:cubicBezTo>
                <a:cubicBezTo>
                  <a:pt x="6" y="0"/>
                  <a:pt x="7" y="0"/>
                  <a:pt x="8" y="0"/>
                </a:cubicBezTo>
                <a:cubicBezTo>
                  <a:pt x="9" y="0"/>
                  <a:pt x="9" y="0"/>
                  <a:pt x="10" y="1"/>
                </a:cubicBezTo>
                <a:cubicBezTo>
                  <a:pt x="10" y="1"/>
                  <a:pt x="11" y="2"/>
                  <a:pt x="11" y="2"/>
                </a:cubicBezTo>
                <a:cubicBezTo>
                  <a:pt x="11" y="3"/>
                  <a:pt x="11" y="4"/>
                  <a:pt x="11" y="5"/>
                </a:cubicBezTo>
                <a:lnTo>
                  <a:pt x="11" y="14"/>
                </a:lnTo>
                <a:close/>
                <a:moveTo>
                  <a:pt x="8" y="5"/>
                </a:moveTo>
                <a:cubicBezTo>
                  <a:pt x="8" y="4"/>
                  <a:pt x="8" y="4"/>
                  <a:pt x="7" y="3"/>
                </a:cubicBezTo>
                <a:cubicBezTo>
                  <a:pt x="7" y="3"/>
                  <a:pt x="6" y="3"/>
                  <a:pt x="5" y="3"/>
                </a:cubicBezTo>
                <a:cubicBezTo>
                  <a:pt x="4" y="3"/>
                  <a:pt x="4" y="3"/>
                  <a:pt x="3" y="3"/>
                </a:cubicBezTo>
                <a:cubicBezTo>
                  <a:pt x="3" y="4"/>
                  <a:pt x="3" y="4"/>
                  <a:pt x="3" y="5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5"/>
                  <a:pt x="3" y="15"/>
                  <a:pt x="3" y="16"/>
                </a:cubicBezTo>
                <a:cubicBezTo>
                  <a:pt x="4" y="16"/>
                  <a:pt x="4" y="16"/>
                  <a:pt x="5" y="16"/>
                </a:cubicBezTo>
                <a:cubicBezTo>
                  <a:pt x="6" y="16"/>
                  <a:pt x="7" y="16"/>
                  <a:pt x="7" y="16"/>
                </a:cubicBezTo>
                <a:cubicBezTo>
                  <a:pt x="8" y="15"/>
                  <a:pt x="8" y="15"/>
                  <a:pt x="8" y="14"/>
                </a:cubicBezTo>
                <a:lnTo>
                  <a:pt x="8" y="5"/>
                </a:ln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267"/>
          <p:cNvSpPr>
            <a:spLocks/>
          </p:cNvSpPr>
          <p:nvPr/>
        </p:nvSpPr>
        <p:spPr bwMode="auto">
          <a:xfrm>
            <a:off x="6665595" y="4588192"/>
            <a:ext cx="66675" cy="153988"/>
          </a:xfrm>
          <a:custGeom>
            <a:avLst/>
            <a:gdLst>
              <a:gd name="T0" fmla="*/ 16 w 18"/>
              <a:gd name="T1" fmla="*/ 41 h 41"/>
              <a:gd name="T2" fmla="*/ 14 w 18"/>
              <a:gd name="T3" fmla="*/ 40 h 41"/>
              <a:gd name="T4" fmla="*/ 0 w 18"/>
              <a:gd name="T5" fmla="*/ 3 h 41"/>
              <a:gd name="T6" fmla="*/ 2 w 18"/>
              <a:gd name="T7" fmla="*/ 0 h 41"/>
              <a:gd name="T8" fmla="*/ 4 w 18"/>
              <a:gd name="T9" fmla="*/ 1 h 41"/>
              <a:gd name="T10" fmla="*/ 18 w 18"/>
              <a:gd name="T11" fmla="*/ 38 h 41"/>
              <a:gd name="T12" fmla="*/ 16 w 18"/>
              <a:gd name="T13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" h="41">
                <a:moveTo>
                  <a:pt x="16" y="41"/>
                </a:moveTo>
                <a:cubicBezTo>
                  <a:pt x="15" y="41"/>
                  <a:pt x="14" y="41"/>
                  <a:pt x="14" y="40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1"/>
                  <a:pt x="2" y="0"/>
                </a:cubicBezTo>
                <a:cubicBezTo>
                  <a:pt x="3" y="0"/>
                  <a:pt x="4" y="0"/>
                  <a:pt x="4" y="1"/>
                </a:cubicBezTo>
                <a:cubicBezTo>
                  <a:pt x="18" y="38"/>
                  <a:pt x="18" y="38"/>
                  <a:pt x="18" y="38"/>
                </a:cubicBezTo>
                <a:cubicBezTo>
                  <a:pt x="18" y="40"/>
                  <a:pt x="18" y="41"/>
                  <a:pt x="16" y="41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268"/>
          <p:cNvSpPr>
            <a:spLocks/>
          </p:cNvSpPr>
          <p:nvPr/>
        </p:nvSpPr>
        <p:spPr bwMode="auto">
          <a:xfrm>
            <a:off x="6589395" y="4588192"/>
            <a:ext cx="71438" cy="153988"/>
          </a:xfrm>
          <a:custGeom>
            <a:avLst/>
            <a:gdLst>
              <a:gd name="T0" fmla="*/ 3 w 19"/>
              <a:gd name="T1" fmla="*/ 41 h 41"/>
              <a:gd name="T2" fmla="*/ 2 w 19"/>
              <a:gd name="T3" fmla="*/ 41 h 41"/>
              <a:gd name="T4" fmla="*/ 1 w 19"/>
              <a:gd name="T5" fmla="*/ 38 h 41"/>
              <a:gd name="T6" fmla="*/ 14 w 19"/>
              <a:gd name="T7" fmla="*/ 1 h 41"/>
              <a:gd name="T8" fmla="*/ 17 w 19"/>
              <a:gd name="T9" fmla="*/ 0 h 41"/>
              <a:gd name="T10" fmla="*/ 18 w 19"/>
              <a:gd name="T11" fmla="*/ 3 h 41"/>
              <a:gd name="T12" fmla="*/ 5 w 19"/>
              <a:gd name="T13" fmla="*/ 40 h 41"/>
              <a:gd name="T14" fmla="*/ 3 w 19"/>
              <a:gd name="T15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" h="41">
                <a:moveTo>
                  <a:pt x="3" y="41"/>
                </a:moveTo>
                <a:cubicBezTo>
                  <a:pt x="2" y="41"/>
                  <a:pt x="2" y="41"/>
                  <a:pt x="2" y="41"/>
                </a:cubicBezTo>
                <a:cubicBezTo>
                  <a:pt x="1" y="41"/>
                  <a:pt x="0" y="40"/>
                  <a:pt x="1" y="38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0"/>
                  <a:pt x="16" y="0"/>
                  <a:pt x="17" y="0"/>
                </a:cubicBezTo>
                <a:cubicBezTo>
                  <a:pt x="18" y="1"/>
                  <a:pt x="19" y="2"/>
                  <a:pt x="18" y="3"/>
                </a:cubicBezTo>
                <a:cubicBezTo>
                  <a:pt x="5" y="40"/>
                  <a:pt x="5" y="40"/>
                  <a:pt x="5" y="40"/>
                </a:cubicBezTo>
                <a:cubicBezTo>
                  <a:pt x="4" y="41"/>
                  <a:pt x="4" y="41"/>
                  <a:pt x="3" y="41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Oval 269"/>
          <p:cNvSpPr>
            <a:spLocks noChangeArrowheads="1"/>
          </p:cNvSpPr>
          <p:nvPr/>
        </p:nvSpPr>
        <p:spPr bwMode="auto">
          <a:xfrm>
            <a:off x="6654483" y="4648517"/>
            <a:ext cx="14288" cy="19050"/>
          </a:xfrm>
          <a:prstGeom prst="ellipse">
            <a:avLst/>
          </a:prstGeom>
          <a:solidFill>
            <a:srgbClr val="EDCD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Oval 270"/>
          <p:cNvSpPr>
            <a:spLocks noChangeArrowheads="1"/>
          </p:cNvSpPr>
          <p:nvPr/>
        </p:nvSpPr>
        <p:spPr bwMode="auto">
          <a:xfrm>
            <a:off x="6646545" y="4640580"/>
            <a:ext cx="30163" cy="34925"/>
          </a:xfrm>
          <a:prstGeom prst="ellipse">
            <a:avLst/>
          </a:pr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271"/>
          <p:cNvSpPr>
            <a:spLocks/>
          </p:cNvSpPr>
          <p:nvPr/>
        </p:nvSpPr>
        <p:spPr bwMode="auto">
          <a:xfrm>
            <a:off x="7119620" y="5186680"/>
            <a:ext cx="146050" cy="14288"/>
          </a:xfrm>
          <a:custGeom>
            <a:avLst/>
            <a:gdLst>
              <a:gd name="T0" fmla="*/ 37 w 39"/>
              <a:gd name="T1" fmla="*/ 4 h 4"/>
              <a:gd name="T2" fmla="*/ 2 w 39"/>
              <a:gd name="T3" fmla="*/ 4 h 4"/>
              <a:gd name="T4" fmla="*/ 0 w 39"/>
              <a:gd name="T5" fmla="*/ 2 h 4"/>
              <a:gd name="T6" fmla="*/ 2 w 39"/>
              <a:gd name="T7" fmla="*/ 0 h 4"/>
              <a:gd name="T8" fmla="*/ 37 w 39"/>
              <a:gd name="T9" fmla="*/ 0 h 4"/>
              <a:gd name="T10" fmla="*/ 39 w 39"/>
              <a:gd name="T11" fmla="*/ 2 h 4"/>
              <a:gd name="T12" fmla="*/ 37 w 39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" h="4">
                <a:moveTo>
                  <a:pt x="37" y="4"/>
                </a:move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8" y="0"/>
                  <a:pt x="39" y="1"/>
                  <a:pt x="39" y="2"/>
                </a:cubicBezTo>
                <a:cubicBezTo>
                  <a:pt x="39" y="3"/>
                  <a:pt x="38" y="4"/>
                  <a:pt x="37" y="4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272"/>
          <p:cNvSpPr>
            <a:spLocks/>
          </p:cNvSpPr>
          <p:nvPr/>
        </p:nvSpPr>
        <p:spPr bwMode="auto">
          <a:xfrm>
            <a:off x="7097395" y="5220017"/>
            <a:ext cx="173038" cy="19050"/>
          </a:xfrm>
          <a:custGeom>
            <a:avLst/>
            <a:gdLst>
              <a:gd name="T0" fmla="*/ 44 w 46"/>
              <a:gd name="T1" fmla="*/ 5 h 5"/>
              <a:gd name="T2" fmla="*/ 2 w 46"/>
              <a:gd name="T3" fmla="*/ 5 h 5"/>
              <a:gd name="T4" fmla="*/ 0 w 46"/>
              <a:gd name="T5" fmla="*/ 2 h 5"/>
              <a:gd name="T6" fmla="*/ 2 w 46"/>
              <a:gd name="T7" fmla="*/ 0 h 5"/>
              <a:gd name="T8" fmla="*/ 44 w 46"/>
              <a:gd name="T9" fmla="*/ 0 h 5"/>
              <a:gd name="T10" fmla="*/ 46 w 46"/>
              <a:gd name="T11" fmla="*/ 2 h 5"/>
              <a:gd name="T12" fmla="*/ 44 w 46"/>
              <a:gd name="T13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5">
                <a:moveTo>
                  <a:pt x="44" y="5"/>
                </a:move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6" y="1"/>
                  <a:pt x="46" y="2"/>
                </a:cubicBezTo>
                <a:cubicBezTo>
                  <a:pt x="46" y="4"/>
                  <a:pt x="45" y="5"/>
                  <a:pt x="44" y="5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273"/>
          <p:cNvSpPr>
            <a:spLocks/>
          </p:cNvSpPr>
          <p:nvPr/>
        </p:nvSpPr>
        <p:spPr bwMode="auto">
          <a:xfrm>
            <a:off x="7157720" y="5250180"/>
            <a:ext cx="112713" cy="14288"/>
          </a:xfrm>
          <a:custGeom>
            <a:avLst/>
            <a:gdLst>
              <a:gd name="T0" fmla="*/ 28 w 30"/>
              <a:gd name="T1" fmla="*/ 4 h 4"/>
              <a:gd name="T2" fmla="*/ 2 w 30"/>
              <a:gd name="T3" fmla="*/ 4 h 4"/>
              <a:gd name="T4" fmla="*/ 0 w 30"/>
              <a:gd name="T5" fmla="*/ 2 h 4"/>
              <a:gd name="T6" fmla="*/ 2 w 30"/>
              <a:gd name="T7" fmla="*/ 0 h 4"/>
              <a:gd name="T8" fmla="*/ 28 w 30"/>
              <a:gd name="T9" fmla="*/ 0 h 4"/>
              <a:gd name="T10" fmla="*/ 30 w 30"/>
              <a:gd name="T11" fmla="*/ 2 h 4"/>
              <a:gd name="T12" fmla="*/ 28 w 30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4">
                <a:moveTo>
                  <a:pt x="28" y="4"/>
                </a:move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9" y="0"/>
                  <a:pt x="30" y="1"/>
                  <a:pt x="30" y="2"/>
                </a:cubicBezTo>
                <a:cubicBezTo>
                  <a:pt x="30" y="3"/>
                  <a:pt x="29" y="4"/>
                  <a:pt x="28" y="4"/>
                </a:cubicBezTo>
                <a:close/>
              </a:path>
            </a:pathLst>
          </a:custGeom>
          <a:solidFill>
            <a:srgbClr val="008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8150069" y="1506855"/>
            <a:ext cx="1231900" cy="752475"/>
            <a:chOff x="5187951" y="5514975"/>
            <a:chExt cx="1231900" cy="752475"/>
          </a:xfrm>
        </p:grpSpPr>
        <p:sp>
          <p:nvSpPr>
            <p:cNvPr id="74" name="Freeform 274"/>
            <p:cNvSpPr>
              <a:spLocks/>
            </p:cNvSpPr>
            <p:nvPr/>
          </p:nvSpPr>
          <p:spPr bwMode="auto">
            <a:xfrm>
              <a:off x="5822951" y="5514975"/>
              <a:ext cx="596900" cy="390525"/>
            </a:xfrm>
            <a:custGeom>
              <a:avLst/>
              <a:gdLst>
                <a:gd name="T0" fmla="*/ 159 w 159"/>
                <a:gd name="T1" fmla="*/ 37 h 104"/>
                <a:gd name="T2" fmla="*/ 101 w 159"/>
                <a:gd name="T3" fmla="*/ 94 h 104"/>
                <a:gd name="T4" fmla="*/ 79 w 159"/>
                <a:gd name="T5" fmla="*/ 104 h 104"/>
                <a:gd name="T6" fmla="*/ 57 w 159"/>
                <a:gd name="T7" fmla="*/ 94 h 104"/>
                <a:gd name="T8" fmla="*/ 57 w 159"/>
                <a:gd name="T9" fmla="*/ 50 h 104"/>
                <a:gd name="T10" fmla="*/ 57 w 159"/>
                <a:gd name="T11" fmla="*/ 14 h 104"/>
                <a:gd name="T12" fmla="*/ 39 w 159"/>
                <a:gd name="T13" fmla="*/ 6 h 104"/>
                <a:gd name="T14" fmla="*/ 21 w 159"/>
                <a:gd name="T15" fmla="*/ 14 h 104"/>
                <a:gd name="T16" fmla="*/ 3 w 159"/>
                <a:gd name="T17" fmla="*/ 31 h 104"/>
                <a:gd name="T18" fmla="*/ 0 w 159"/>
                <a:gd name="T19" fmla="*/ 28 h 104"/>
                <a:gd name="T20" fmla="*/ 17 w 159"/>
                <a:gd name="T21" fmla="*/ 10 h 104"/>
                <a:gd name="T22" fmla="*/ 40 w 159"/>
                <a:gd name="T23" fmla="*/ 0 h 104"/>
                <a:gd name="T24" fmla="*/ 61 w 159"/>
                <a:gd name="T25" fmla="*/ 10 h 104"/>
                <a:gd name="T26" fmla="*/ 61 w 159"/>
                <a:gd name="T27" fmla="*/ 54 h 104"/>
                <a:gd name="T28" fmla="*/ 61 w 159"/>
                <a:gd name="T29" fmla="*/ 91 h 104"/>
                <a:gd name="T30" fmla="*/ 79 w 159"/>
                <a:gd name="T31" fmla="*/ 99 h 104"/>
                <a:gd name="T32" fmla="*/ 98 w 159"/>
                <a:gd name="T33" fmla="*/ 91 h 104"/>
                <a:gd name="T34" fmla="*/ 155 w 159"/>
                <a:gd name="T35" fmla="*/ 33 h 104"/>
                <a:gd name="T36" fmla="*/ 159 w 159"/>
                <a:gd name="T37" fmla="*/ 3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9" h="104">
                  <a:moveTo>
                    <a:pt x="159" y="37"/>
                  </a:moveTo>
                  <a:cubicBezTo>
                    <a:pt x="101" y="94"/>
                    <a:pt x="101" y="94"/>
                    <a:pt x="101" y="94"/>
                  </a:cubicBezTo>
                  <a:cubicBezTo>
                    <a:pt x="96" y="99"/>
                    <a:pt x="88" y="104"/>
                    <a:pt x="79" y="104"/>
                  </a:cubicBezTo>
                  <a:cubicBezTo>
                    <a:pt x="71" y="104"/>
                    <a:pt x="64" y="101"/>
                    <a:pt x="57" y="94"/>
                  </a:cubicBezTo>
                  <a:cubicBezTo>
                    <a:pt x="40" y="77"/>
                    <a:pt x="50" y="58"/>
                    <a:pt x="57" y="50"/>
                  </a:cubicBezTo>
                  <a:cubicBezTo>
                    <a:pt x="64" y="44"/>
                    <a:pt x="72" y="28"/>
                    <a:pt x="57" y="14"/>
                  </a:cubicBezTo>
                  <a:cubicBezTo>
                    <a:pt x="52" y="8"/>
                    <a:pt x="46" y="6"/>
                    <a:pt x="39" y="6"/>
                  </a:cubicBezTo>
                  <a:cubicBezTo>
                    <a:pt x="29" y="6"/>
                    <a:pt x="22" y="12"/>
                    <a:pt x="21" y="14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22" y="6"/>
                    <a:pt x="30" y="0"/>
                    <a:pt x="40" y="0"/>
                  </a:cubicBezTo>
                  <a:cubicBezTo>
                    <a:pt x="47" y="0"/>
                    <a:pt x="54" y="4"/>
                    <a:pt x="61" y="10"/>
                  </a:cubicBezTo>
                  <a:cubicBezTo>
                    <a:pt x="78" y="28"/>
                    <a:pt x="68" y="46"/>
                    <a:pt x="61" y="54"/>
                  </a:cubicBezTo>
                  <a:cubicBezTo>
                    <a:pt x="54" y="61"/>
                    <a:pt x="47" y="76"/>
                    <a:pt x="61" y="91"/>
                  </a:cubicBezTo>
                  <a:cubicBezTo>
                    <a:pt x="66" y="96"/>
                    <a:pt x="72" y="99"/>
                    <a:pt x="79" y="99"/>
                  </a:cubicBezTo>
                  <a:cubicBezTo>
                    <a:pt x="89" y="99"/>
                    <a:pt x="96" y="92"/>
                    <a:pt x="98" y="91"/>
                  </a:cubicBezTo>
                  <a:cubicBezTo>
                    <a:pt x="155" y="33"/>
                    <a:pt x="155" y="33"/>
                    <a:pt x="155" y="33"/>
                  </a:cubicBezTo>
                  <a:lnTo>
                    <a:pt x="159" y="37"/>
                  </a:lnTo>
                  <a:close/>
                </a:path>
              </a:pathLst>
            </a:custGeom>
            <a:solidFill>
              <a:srgbClr val="008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75"/>
            <p:cNvSpPr>
              <a:spLocks/>
            </p:cNvSpPr>
            <p:nvPr/>
          </p:nvSpPr>
          <p:spPr bwMode="auto">
            <a:xfrm>
              <a:off x="5187951" y="5556250"/>
              <a:ext cx="709613" cy="711200"/>
            </a:xfrm>
            <a:custGeom>
              <a:avLst/>
              <a:gdLst>
                <a:gd name="T0" fmla="*/ 114 w 189"/>
                <a:gd name="T1" fmla="*/ 164 h 189"/>
                <a:gd name="T2" fmla="*/ 24 w 189"/>
                <a:gd name="T3" fmla="*/ 164 h 189"/>
                <a:gd name="T4" fmla="*/ 24 w 189"/>
                <a:gd name="T5" fmla="*/ 75 h 189"/>
                <a:gd name="T6" fmla="*/ 74 w 189"/>
                <a:gd name="T7" fmla="*/ 25 h 189"/>
                <a:gd name="T8" fmla="*/ 164 w 189"/>
                <a:gd name="T9" fmla="*/ 25 h 189"/>
                <a:gd name="T10" fmla="*/ 164 w 189"/>
                <a:gd name="T11" fmla="*/ 115 h 189"/>
                <a:gd name="T12" fmla="*/ 114 w 189"/>
                <a:gd name="T13" fmla="*/ 164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" h="189">
                  <a:moveTo>
                    <a:pt x="114" y="164"/>
                  </a:moveTo>
                  <a:cubicBezTo>
                    <a:pt x="89" y="189"/>
                    <a:pt x="49" y="189"/>
                    <a:pt x="24" y="164"/>
                  </a:cubicBezTo>
                  <a:cubicBezTo>
                    <a:pt x="0" y="140"/>
                    <a:pt x="0" y="100"/>
                    <a:pt x="24" y="75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99" y="0"/>
                    <a:pt x="139" y="0"/>
                    <a:pt x="164" y="25"/>
                  </a:cubicBezTo>
                  <a:cubicBezTo>
                    <a:pt x="189" y="50"/>
                    <a:pt x="189" y="90"/>
                    <a:pt x="164" y="115"/>
                  </a:cubicBezTo>
                  <a:lnTo>
                    <a:pt x="114" y="164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76"/>
            <p:cNvSpPr>
              <a:spLocks noEditPoints="1"/>
            </p:cNvSpPr>
            <p:nvPr/>
          </p:nvSpPr>
          <p:spPr bwMode="auto">
            <a:xfrm>
              <a:off x="5199064" y="5572125"/>
              <a:ext cx="684213" cy="684213"/>
            </a:xfrm>
            <a:custGeom>
              <a:avLst/>
              <a:gdLst>
                <a:gd name="T0" fmla="*/ 66 w 182"/>
                <a:gd name="T1" fmla="*/ 182 h 182"/>
                <a:gd name="T2" fmla="*/ 19 w 182"/>
                <a:gd name="T3" fmla="*/ 162 h 182"/>
                <a:gd name="T4" fmla="*/ 0 w 182"/>
                <a:gd name="T5" fmla="*/ 116 h 182"/>
                <a:gd name="T6" fmla="*/ 19 w 182"/>
                <a:gd name="T7" fmla="*/ 69 h 182"/>
                <a:gd name="T8" fmla="*/ 69 w 182"/>
                <a:gd name="T9" fmla="*/ 19 h 182"/>
                <a:gd name="T10" fmla="*/ 116 w 182"/>
                <a:gd name="T11" fmla="*/ 0 h 182"/>
                <a:gd name="T12" fmla="*/ 163 w 182"/>
                <a:gd name="T13" fmla="*/ 19 h 182"/>
                <a:gd name="T14" fmla="*/ 182 w 182"/>
                <a:gd name="T15" fmla="*/ 66 h 182"/>
                <a:gd name="T16" fmla="*/ 163 w 182"/>
                <a:gd name="T17" fmla="*/ 113 h 182"/>
                <a:gd name="T18" fmla="*/ 113 w 182"/>
                <a:gd name="T19" fmla="*/ 162 h 182"/>
                <a:gd name="T20" fmla="*/ 66 w 182"/>
                <a:gd name="T21" fmla="*/ 182 h 182"/>
                <a:gd name="T22" fmla="*/ 116 w 182"/>
                <a:gd name="T23" fmla="*/ 5 h 182"/>
                <a:gd name="T24" fmla="*/ 73 w 182"/>
                <a:gd name="T25" fmla="*/ 23 h 182"/>
                <a:gd name="T26" fmla="*/ 23 w 182"/>
                <a:gd name="T27" fmla="*/ 73 h 182"/>
                <a:gd name="T28" fmla="*/ 5 w 182"/>
                <a:gd name="T29" fmla="*/ 116 h 182"/>
                <a:gd name="T30" fmla="*/ 23 w 182"/>
                <a:gd name="T31" fmla="*/ 159 h 182"/>
                <a:gd name="T32" fmla="*/ 66 w 182"/>
                <a:gd name="T33" fmla="*/ 176 h 182"/>
                <a:gd name="T34" fmla="*/ 109 w 182"/>
                <a:gd name="T35" fmla="*/ 159 h 182"/>
                <a:gd name="T36" fmla="*/ 159 w 182"/>
                <a:gd name="T37" fmla="*/ 109 h 182"/>
                <a:gd name="T38" fmla="*/ 177 w 182"/>
                <a:gd name="T39" fmla="*/ 66 h 182"/>
                <a:gd name="T40" fmla="*/ 159 w 182"/>
                <a:gd name="T41" fmla="*/ 23 h 182"/>
                <a:gd name="T42" fmla="*/ 116 w 182"/>
                <a:gd name="T43" fmla="*/ 5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2" h="182">
                  <a:moveTo>
                    <a:pt x="66" y="182"/>
                  </a:moveTo>
                  <a:cubicBezTo>
                    <a:pt x="49" y="182"/>
                    <a:pt x="32" y="175"/>
                    <a:pt x="19" y="162"/>
                  </a:cubicBezTo>
                  <a:cubicBezTo>
                    <a:pt x="7" y="150"/>
                    <a:pt x="0" y="133"/>
                    <a:pt x="0" y="116"/>
                  </a:cubicBezTo>
                  <a:cubicBezTo>
                    <a:pt x="0" y="98"/>
                    <a:pt x="7" y="81"/>
                    <a:pt x="19" y="69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82" y="7"/>
                    <a:pt x="98" y="0"/>
                    <a:pt x="116" y="0"/>
                  </a:cubicBezTo>
                  <a:cubicBezTo>
                    <a:pt x="134" y="0"/>
                    <a:pt x="150" y="7"/>
                    <a:pt x="163" y="19"/>
                  </a:cubicBezTo>
                  <a:cubicBezTo>
                    <a:pt x="175" y="32"/>
                    <a:pt x="182" y="48"/>
                    <a:pt x="182" y="66"/>
                  </a:cubicBezTo>
                  <a:cubicBezTo>
                    <a:pt x="182" y="83"/>
                    <a:pt x="175" y="100"/>
                    <a:pt x="163" y="113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00" y="175"/>
                    <a:pt x="84" y="182"/>
                    <a:pt x="66" y="182"/>
                  </a:cubicBezTo>
                  <a:close/>
                  <a:moveTo>
                    <a:pt x="116" y="5"/>
                  </a:moveTo>
                  <a:cubicBezTo>
                    <a:pt x="100" y="5"/>
                    <a:pt x="85" y="11"/>
                    <a:pt x="73" y="23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12" y="84"/>
                    <a:pt x="5" y="99"/>
                    <a:pt x="5" y="116"/>
                  </a:cubicBezTo>
                  <a:cubicBezTo>
                    <a:pt x="5" y="132"/>
                    <a:pt x="12" y="147"/>
                    <a:pt x="23" y="159"/>
                  </a:cubicBezTo>
                  <a:cubicBezTo>
                    <a:pt x="35" y="170"/>
                    <a:pt x="50" y="176"/>
                    <a:pt x="66" y="176"/>
                  </a:cubicBezTo>
                  <a:cubicBezTo>
                    <a:pt x="82" y="176"/>
                    <a:pt x="98" y="170"/>
                    <a:pt x="109" y="159"/>
                  </a:cubicBezTo>
                  <a:cubicBezTo>
                    <a:pt x="159" y="109"/>
                    <a:pt x="159" y="109"/>
                    <a:pt x="159" y="109"/>
                  </a:cubicBezTo>
                  <a:cubicBezTo>
                    <a:pt x="171" y="97"/>
                    <a:pt x="177" y="82"/>
                    <a:pt x="177" y="66"/>
                  </a:cubicBezTo>
                  <a:cubicBezTo>
                    <a:pt x="177" y="50"/>
                    <a:pt x="171" y="34"/>
                    <a:pt x="159" y="23"/>
                  </a:cubicBezTo>
                  <a:cubicBezTo>
                    <a:pt x="148" y="11"/>
                    <a:pt x="132" y="5"/>
                    <a:pt x="116" y="5"/>
                  </a:cubicBezTo>
                  <a:close/>
                </a:path>
              </a:pathLst>
            </a:custGeom>
            <a:solidFill>
              <a:srgbClr val="008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77"/>
            <p:cNvSpPr>
              <a:spLocks/>
            </p:cNvSpPr>
            <p:nvPr/>
          </p:nvSpPr>
          <p:spPr bwMode="auto">
            <a:xfrm>
              <a:off x="5605464" y="5726112"/>
              <a:ext cx="123825" cy="123825"/>
            </a:xfrm>
            <a:custGeom>
              <a:avLst/>
              <a:gdLst>
                <a:gd name="T0" fmla="*/ 13 w 33"/>
                <a:gd name="T1" fmla="*/ 31 h 33"/>
                <a:gd name="T2" fmla="*/ 3 w 33"/>
                <a:gd name="T3" fmla="*/ 31 h 33"/>
                <a:gd name="T4" fmla="*/ 3 w 33"/>
                <a:gd name="T5" fmla="*/ 21 h 33"/>
                <a:gd name="T6" fmla="*/ 21 w 33"/>
                <a:gd name="T7" fmla="*/ 3 h 33"/>
                <a:gd name="T8" fmla="*/ 31 w 33"/>
                <a:gd name="T9" fmla="*/ 3 h 33"/>
                <a:gd name="T10" fmla="*/ 31 w 33"/>
                <a:gd name="T11" fmla="*/ 13 h 33"/>
                <a:gd name="T12" fmla="*/ 13 w 33"/>
                <a:gd name="T13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13" y="31"/>
                  </a:moveTo>
                  <a:cubicBezTo>
                    <a:pt x="10" y="33"/>
                    <a:pt x="6" y="33"/>
                    <a:pt x="3" y="31"/>
                  </a:cubicBezTo>
                  <a:cubicBezTo>
                    <a:pt x="0" y="28"/>
                    <a:pt x="0" y="23"/>
                    <a:pt x="3" y="21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3" y="0"/>
                    <a:pt x="28" y="0"/>
                    <a:pt x="31" y="3"/>
                  </a:cubicBezTo>
                  <a:cubicBezTo>
                    <a:pt x="33" y="6"/>
                    <a:pt x="33" y="10"/>
                    <a:pt x="31" y="13"/>
                  </a:cubicBezTo>
                  <a:lnTo>
                    <a:pt x="13" y="31"/>
                  </a:lnTo>
                  <a:close/>
                </a:path>
              </a:pathLst>
            </a:custGeom>
            <a:solidFill>
              <a:srgbClr val="36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78"/>
            <p:cNvSpPr>
              <a:spLocks noEditPoints="1"/>
            </p:cNvSpPr>
            <p:nvPr/>
          </p:nvSpPr>
          <p:spPr bwMode="auto">
            <a:xfrm>
              <a:off x="5597526" y="5715000"/>
              <a:ext cx="142875" cy="142875"/>
            </a:xfrm>
            <a:custGeom>
              <a:avLst/>
              <a:gdLst>
                <a:gd name="T0" fmla="*/ 10 w 38"/>
                <a:gd name="T1" fmla="*/ 38 h 38"/>
                <a:gd name="T2" fmla="*/ 3 w 38"/>
                <a:gd name="T3" fmla="*/ 35 h 38"/>
                <a:gd name="T4" fmla="*/ 0 w 38"/>
                <a:gd name="T5" fmla="*/ 29 h 38"/>
                <a:gd name="T6" fmla="*/ 3 w 38"/>
                <a:gd name="T7" fmla="*/ 22 h 38"/>
                <a:gd name="T8" fmla="*/ 21 w 38"/>
                <a:gd name="T9" fmla="*/ 4 h 38"/>
                <a:gd name="T10" fmla="*/ 34 w 38"/>
                <a:gd name="T11" fmla="*/ 4 h 38"/>
                <a:gd name="T12" fmla="*/ 34 w 38"/>
                <a:gd name="T13" fmla="*/ 18 h 38"/>
                <a:gd name="T14" fmla="*/ 17 w 38"/>
                <a:gd name="T15" fmla="*/ 35 h 38"/>
                <a:gd name="T16" fmla="*/ 10 w 38"/>
                <a:gd name="T17" fmla="*/ 38 h 38"/>
                <a:gd name="T18" fmla="*/ 28 w 38"/>
                <a:gd name="T19" fmla="*/ 6 h 38"/>
                <a:gd name="T20" fmla="*/ 25 w 38"/>
                <a:gd name="T21" fmla="*/ 8 h 38"/>
                <a:gd name="T22" fmla="*/ 7 w 38"/>
                <a:gd name="T23" fmla="*/ 26 h 38"/>
                <a:gd name="T24" fmla="*/ 5 w 38"/>
                <a:gd name="T25" fmla="*/ 29 h 38"/>
                <a:gd name="T26" fmla="*/ 7 w 38"/>
                <a:gd name="T27" fmla="*/ 32 h 38"/>
                <a:gd name="T28" fmla="*/ 13 w 38"/>
                <a:gd name="T29" fmla="*/ 32 h 38"/>
                <a:gd name="T30" fmla="*/ 31 w 38"/>
                <a:gd name="T31" fmla="*/ 14 h 38"/>
                <a:gd name="T32" fmla="*/ 32 w 38"/>
                <a:gd name="T33" fmla="*/ 11 h 38"/>
                <a:gd name="T34" fmla="*/ 31 w 38"/>
                <a:gd name="T35" fmla="*/ 8 h 38"/>
                <a:gd name="T36" fmla="*/ 28 w 38"/>
                <a:gd name="T37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" h="38">
                  <a:moveTo>
                    <a:pt x="10" y="38"/>
                  </a:moveTo>
                  <a:cubicBezTo>
                    <a:pt x="7" y="38"/>
                    <a:pt x="5" y="37"/>
                    <a:pt x="3" y="35"/>
                  </a:cubicBezTo>
                  <a:cubicBezTo>
                    <a:pt x="1" y="34"/>
                    <a:pt x="0" y="31"/>
                    <a:pt x="0" y="29"/>
                  </a:cubicBezTo>
                  <a:cubicBezTo>
                    <a:pt x="0" y="26"/>
                    <a:pt x="1" y="24"/>
                    <a:pt x="3" y="22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4" y="0"/>
                    <a:pt x="31" y="0"/>
                    <a:pt x="34" y="4"/>
                  </a:cubicBezTo>
                  <a:cubicBezTo>
                    <a:pt x="38" y="8"/>
                    <a:pt x="38" y="14"/>
                    <a:pt x="34" y="18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5" y="37"/>
                    <a:pt x="12" y="38"/>
                    <a:pt x="10" y="38"/>
                  </a:cubicBezTo>
                  <a:close/>
                  <a:moveTo>
                    <a:pt x="28" y="6"/>
                  </a:moveTo>
                  <a:cubicBezTo>
                    <a:pt x="26" y="6"/>
                    <a:pt x="25" y="7"/>
                    <a:pt x="25" y="8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6"/>
                    <a:pt x="5" y="27"/>
                    <a:pt x="5" y="29"/>
                  </a:cubicBezTo>
                  <a:cubicBezTo>
                    <a:pt x="5" y="30"/>
                    <a:pt x="6" y="31"/>
                    <a:pt x="7" y="32"/>
                  </a:cubicBezTo>
                  <a:cubicBezTo>
                    <a:pt x="8" y="33"/>
                    <a:pt x="11" y="33"/>
                    <a:pt x="13" y="32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3"/>
                    <a:pt x="32" y="12"/>
                    <a:pt x="32" y="11"/>
                  </a:cubicBezTo>
                  <a:cubicBezTo>
                    <a:pt x="32" y="10"/>
                    <a:pt x="31" y="9"/>
                    <a:pt x="31" y="8"/>
                  </a:cubicBezTo>
                  <a:cubicBezTo>
                    <a:pt x="30" y="7"/>
                    <a:pt x="29" y="6"/>
                    <a:pt x="28" y="6"/>
                  </a:cubicBezTo>
                  <a:close/>
                </a:path>
              </a:pathLst>
            </a:custGeom>
            <a:solidFill>
              <a:srgbClr val="008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79"/>
            <p:cNvSpPr>
              <a:spLocks/>
            </p:cNvSpPr>
            <p:nvPr/>
          </p:nvSpPr>
          <p:spPr bwMode="auto">
            <a:xfrm>
              <a:off x="5300664" y="5835650"/>
              <a:ext cx="319088" cy="319088"/>
            </a:xfrm>
            <a:custGeom>
              <a:avLst/>
              <a:gdLst>
                <a:gd name="T0" fmla="*/ 84 w 85"/>
                <a:gd name="T1" fmla="*/ 59 h 85"/>
                <a:gd name="T2" fmla="*/ 59 w 85"/>
                <a:gd name="T3" fmla="*/ 84 h 85"/>
                <a:gd name="T4" fmla="*/ 54 w 85"/>
                <a:gd name="T5" fmla="*/ 84 h 85"/>
                <a:gd name="T6" fmla="*/ 43 w 85"/>
                <a:gd name="T7" fmla="*/ 72 h 85"/>
                <a:gd name="T8" fmla="*/ 31 w 85"/>
                <a:gd name="T9" fmla="*/ 84 h 85"/>
                <a:gd name="T10" fmla="*/ 26 w 85"/>
                <a:gd name="T11" fmla="*/ 84 h 85"/>
                <a:gd name="T12" fmla="*/ 2 w 85"/>
                <a:gd name="T13" fmla="*/ 59 h 85"/>
                <a:gd name="T14" fmla="*/ 2 w 85"/>
                <a:gd name="T15" fmla="*/ 54 h 85"/>
                <a:gd name="T16" fmla="*/ 13 w 85"/>
                <a:gd name="T17" fmla="*/ 43 h 85"/>
                <a:gd name="T18" fmla="*/ 2 w 85"/>
                <a:gd name="T19" fmla="*/ 31 h 85"/>
                <a:gd name="T20" fmla="*/ 2 w 85"/>
                <a:gd name="T21" fmla="*/ 26 h 85"/>
                <a:gd name="T22" fmla="*/ 26 w 85"/>
                <a:gd name="T23" fmla="*/ 2 h 85"/>
                <a:gd name="T24" fmla="*/ 31 w 85"/>
                <a:gd name="T25" fmla="*/ 2 h 85"/>
                <a:gd name="T26" fmla="*/ 43 w 85"/>
                <a:gd name="T27" fmla="*/ 13 h 85"/>
                <a:gd name="T28" fmla="*/ 54 w 85"/>
                <a:gd name="T29" fmla="*/ 2 h 85"/>
                <a:gd name="T30" fmla="*/ 59 w 85"/>
                <a:gd name="T31" fmla="*/ 2 h 85"/>
                <a:gd name="T32" fmla="*/ 84 w 85"/>
                <a:gd name="T33" fmla="*/ 26 h 85"/>
                <a:gd name="T34" fmla="*/ 84 w 85"/>
                <a:gd name="T35" fmla="*/ 31 h 85"/>
                <a:gd name="T36" fmla="*/ 72 w 85"/>
                <a:gd name="T37" fmla="*/ 43 h 85"/>
                <a:gd name="T38" fmla="*/ 84 w 85"/>
                <a:gd name="T39" fmla="*/ 54 h 85"/>
                <a:gd name="T40" fmla="*/ 84 w 85"/>
                <a:gd name="T41" fmla="*/ 5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5" h="85">
                  <a:moveTo>
                    <a:pt x="84" y="59"/>
                  </a:moveTo>
                  <a:cubicBezTo>
                    <a:pt x="59" y="84"/>
                    <a:pt x="59" y="84"/>
                    <a:pt x="59" y="84"/>
                  </a:cubicBezTo>
                  <a:cubicBezTo>
                    <a:pt x="58" y="85"/>
                    <a:pt x="55" y="85"/>
                    <a:pt x="54" y="84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30" y="85"/>
                    <a:pt x="28" y="85"/>
                    <a:pt x="26" y="84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0" y="58"/>
                    <a:pt x="0" y="55"/>
                    <a:pt x="2" y="54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0" y="30"/>
                    <a:pt x="0" y="28"/>
                    <a:pt x="2" y="26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8" y="0"/>
                    <a:pt x="30" y="0"/>
                    <a:pt x="31" y="2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5" y="0"/>
                    <a:pt x="58" y="0"/>
                    <a:pt x="59" y="2"/>
                  </a:cubicBezTo>
                  <a:cubicBezTo>
                    <a:pt x="84" y="26"/>
                    <a:pt x="84" y="26"/>
                    <a:pt x="84" y="26"/>
                  </a:cubicBezTo>
                  <a:cubicBezTo>
                    <a:pt x="85" y="28"/>
                    <a:pt x="85" y="30"/>
                    <a:pt x="84" y="31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5" y="55"/>
                    <a:pt x="85" y="58"/>
                    <a:pt x="84" y="59"/>
                  </a:cubicBezTo>
                  <a:close/>
                </a:path>
              </a:pathLst>
            </a:custGeom>
            <a:solidFill>
              <a:srgbClr val="F880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80"/>
            <p:cNvSpPr>
              <a:spLocks noEditPoints="1"/>
            </p:cNvSpPr>
            <p:nvPr/>
          </p:nvSpPr>
          <p:spPr bwMode="auto">
            <a:xfrm>
              <a:off x="5289551" y="5822950"/>
              <a:ext cx="341313" cy="342900"/>
            </a:xfrm>
            <a:custGeom>
              <a:avLst/>
              <a:gdLst>
                <a:gd name="T0" fmla="*/ 32 w 91"/>
                <a:gd name="T1" fmla="*/ 90 h 91"/>
                <a:gd name="T2" fmla="*/ 27 w 91"/>
                <a:gd name="T3" fmla="*/ 89 h 91"/>
                <a:gd name="T4" fmla="*/ 3 w 91"/>
                <a:gd name="T5" fmla="*/ 64 h 91"/>
                <a:gd name="T6" fmla="*/ 1 w 91"/>
                <a:gd name="T7" fmla="*/ 60 h 91"/>
                <a:gd name="T8" fmla="*/ 3 w 91"/>
                <a:gd name="T9" fmla="*/ 55 h 91"/>
                <a:gd name="T10" fmla="*/ 12 w 91"/>
                <a:gd name="T11" fmla="*/ 46 h 91"/>
                <a:gd name="T12" fmla="*/ 3 w 91"/>
                <a:gd name="T13" fmla="*/ 36 h 91"/>
                <a:gd name="T14" fmla="*/ 3 w 91"/>
                <a:gd name="T15" fmla="*/ 27 h 91"/>
                <a:gd name="T16" fmla="*/ 27 w 91"/>
                <a:gd name="T17" fmla="*/ 3 h 91"/>
                <a:gd name="T18" fmla="*/ 36 w 91"/>
                <a:gd name="T19" fmla="*/ 3 h 91"/>
                <a:gd name="T20" fmla="*/ 46 w 91"/>
                <a:gd name="T21" fmla="*/ 12 h 91"/>
                <a:gd name="T22" fmla="*/ 55 w 91"/>
                <a:gd name="T23" fmla="*/ 3 h 91"/>
                <a:gd name="T24" fmla="*/ 64 w 91"/>
                <a:gd name="T25" fmla="*/ 3 h 91"/>
                <a:gd name="T26" fmla="*/ 89 w 91"/>
                <a:gd name="T27" fmla="*/ 27 h 91"/>
                <a:gd name="T28" fmla="*/ 90 w 91"/>
                <a:gd name="T29" fmla="*/ 32 h 91"/>
                <a:gd name="T30" fmla="*/ 89 w 91"/>
                <a:gd name="T31" fmla="*/ 36 h 91"/>
                <a:gd name="T32" fmla="*/ 79 w 91"/>
                <a:gd name="T33" fmla="*/ 46 h 91"/>
                <a:gd name="T34" fmla="*/ 89 w 91"/>
                <a:gd name="T35" fmla="*/ 55 h 91"/>
                <a:gd name="T36" fmla="*/ 89 w 91"/>
                <a:gd name="T37" fmla="*/ 64 h 91"/>
                <a:gd name="T38" fmla="*/ 64 w 91"/>
                <a:gd name="T39" fmla="*/ 89 h 91"/>
                <a:gd name="T40" fmla="*/ 55 w 91"/>
                <a:gd name="T41" fmla="*/ 89 h 91"/>
                <a:gd name="T42" fmla="*/ 46 w 91"/>
                <a:gd name="T43" fmla="*/ 79 h 91"/>
                <a:gd name="T44" fmla="*/ 36 w 91"/>
                <a:gd name="T45" fmla="*/ 89 h 91"/>
                <a:gd name="T46" fmla="*/ 32 w 91"/>
                <a:gd name="T47" fmla="*/ 90 h 91"/>
                <a:gd name="T48" fmla="*/ 32 w 91"/>
                <a:gd name="T49" fmla="*/ 6 h 91"/>
                <a:gd name="T50" fmla="*/ 31 w 91"/>
                <a:gd name="T51" fmla="*/ 7 h 91"/>
                <a:gd name="T52" fmla="*/ 7 w 91"/>
                <a:gd name="T53" fmla="*/ 31 h 91"/>
                <a:gd name="T54" fmla="*/ 7 w 91"/>
                <a:gd name="T55" fmla="*/ 32 h 91"/>
                <a:gd name="T56" fmla="*/ 18 w 91"/>
                <a:gd name="T57" fmla="*/ 44 h 91"/>
                <a:gd name="T58" fmla="*/ 19 w 91"/>
                <a:gd name="T59" fmla="*/ 46 h 91"/>
                <a:gd name="T60" fmla="*/ 18 w 91"/>
                <a:gd name="T61" fmla="*/ 48 h 91"/>
                <a:gd name="T62" fmla="*/ 7 w 91"/>
                <a:gd name="T63" fmla="*/ 59 h 91"/>
                <a:gd name="T64" fmla="*/ 6 w 91"/>
                <a:gd name="T65" fmla="*/ 60 h 91"/>
                <a:gd name="T66" fmla="*/ 7 w 91"/>
                <a:gd name="T67" fmla="*/ 60 h 91"/>
                <a:gd name="T68" fmla="*/ 31 w 91"/>
                <a:gd name="T69" fmla="*/ 85 h 91"/>
                <a:gd name="T70" fmla="*/ 33 w 91"/>
                <a:gd name="T71" fmla="*/ 85 h 91"/>
                <a:gd name="T72" fmla="*/ 44 w 91"/>
                <a:gd name="T73" fmla="*/ 73 h 91"/>
                <a:gd name="T74" fmla="*/ 46 w 91"/>
                <a:gd name="T75" fmla="*/ 73 h 91"/>
                <a:gd name="T76" fmla="*/ 48 w 91"/>
                <a:gd name="T77" fmla="*/ 73 h 91"/>
                <a:gd name="T78" fmla="*/ 59 w 91"/>
                <a:gd name="T79" fmla="*/ 85 h 91"/>
                <a:gd name="T80" fmla="*/ 60 w 91"/>
                <a:gd name="T81" fmla="*/ 85 h 91"/>
                <a:gd name="T82" fmla="*/ 85 w 91"/>
                <a:gd name="T83" fmla="*/ 60 h 91"/>
                <a:gd name="T84" fmla="*/ 85 w 91"/>
                <a:gd name="T85" fmla="*/ 59 h 91"/>
                <a:gd name="T86" fmla="*/ 74 w 91"/>
                <a:gd name="T87" fmla="*/ 48 h 91"/>
                <a:gd name="T88" fmla="*/ 74 w 91"/>
                <a:gd name="T89" fmla="*/ 44 h 91"/>
                <a:gd name="T90" fmla="*/ 85 w 91"/>
                <a:gd name="T91" fmla="*/ 32 h 91"/>
                <a:gd name="T92" fmla="*/ 85 w 91"/>
                <a:gd name="T93" fmla="*/ 32 h 91"/>
                <a:gd name="T94" fmla="*/ 85 w 91"/>
                <a:gd name="T95" fmla="*/ 31 h 91"/>
                <a:gd name="T96" fmla="*/ 60 w 91"/>
                <a:gd name="T97" fmla="*/ 7 h 91"/>
                <a:gd name="T98" fmla="*/ 59 w 91"/>
                <a:gd name="T99" fmla="*/ 7 h 91"/>
                <a:gd name="T100" fmla="*/ 48 w 91"/>
                <a:gd name="T101" fmla="*/ 18 h 91"/>
                <a:gd name="T102" fmla="*/ 44 w 91"/>
                <a:gd name="T103" fmla="*/ 18 h 91"/>
                <a:gd name="T104" fmla="*/ 33 w 91"/>
                <a:gd name="T105" fmla="*/ 7 h 91"/>
                <a:gd name="T106" fmla="*/ 32 w 91"/>
                <a:gd name="T107" fmla="*/ 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1" h="91">
                  <a:moveTo>
                    <a:pt x="32" y="90"/>
                  </a:moveTo>
                  <a:cubicBezTo>
                    <a:pt x="30" y="90"/>
                    <a:pt x="29" y="90"/>
                    <a:pt x="27" y="89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2" y="63"/>
                    <a:pt x="1" y="61"/>
                    <a:pt x="1" y="60"/>
                  </a:cubicBezTo>
                  <a:cubicBezTo>
                    <a:pt x="1" y="58"/>
                    <a:pt x="2" y="56"/>
                    <a:pt x="3" y="55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34"/>
                    <a:pt x="0" y="30"/>
                    <a:pt x="3" y="27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30" y="0"/>
                    <a:pt x="34" y="0"/>
                    <a:pt x="36" y="3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8" y="0"/>
                    <a:pt x="62" y="0"/>
                    <a:pt x="64" y="3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90" y="28"/>
                    <a:pt x="90" y="30"/>
                    <a:pt x="90" y="32"/>
                  </a:cubicBezTo>
                  <a:cubicBezTo>
                    <a:pt x="90" y="33"/>
                    <a:pt x="90" y="35"/>
                    <a:pt x="89" y="36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1" y="58"/>
                    <a:pt x="91" y="62"/>
                    <a:pt x="89" y="64"/>
                  </a:cubicBezTo>
                  <a:cubicBezTo>
                    <a:pt x="64" y="89"/>
                    <a:pt x="64" y="89"/>
                    <a:pt x="64" y="89"/>
                  </a:cubicBezTo>
                  <a:cubicBezTo>
                    <a:pt x="62" y="91"/>
                    <a:pt x="58" y="91"/>
                    <a:pt x="55" y="8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90"/>
                    <a:pt x="34" y="90"/>
                    <a:pt x="32" y="90"/>
                  </a:cubicBezTo>
                  <a:close/>
                  <a:moveTo>
                    <a:pt x="32" y="6"/>
                  </a:moveTo>
                  <a:cubicBezTo>
                    <a:pt x="31" y="7"/>
                    <a:pt x="31" y="7"/>
                    <a:pt x="31" y="7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6" y="31"/>
                    <a:pt x="6" y="32"/>
                    <a:pt x="7" y="3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9" y="45"/>
                    <a:pt x="19" y="46"/>
                  </a:cubicBezTo>
                  <a:cubicBezTo>
                    <a:pt x="19" y="46"/>
                    <a:pt x="18" y="47"/>
                    <a:pt x="18" y="48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2" y="85"/>
                    <a:pt x="32" y="85"/>
                    <a:pt x="33" y="85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5" y="73"/>
                    <a:pt x="46" y="73"/>
                  </a:cubicBezTo>
                  <a:cubicBezTo>
                    <a:pt x="46" y="73"/>
                    <a:pt x="47" y="73"/>
                    <a:pt x="48" y="73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5"/>
                    <a:pt x="60" y="85"/>
                    <a:pt x="60" y="85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5" y="60"/>
                    <a:pt x="85" y="59"/>
                    <a:pt x="85" y="59"/>
                  </a:cubicBezTo>
                  <a:cubicBezTo>
                    <a:pt x="74" y="48"/>
                    <a:pt x="74" y="48"/>
                    <a:pt x="74" y="48"/>
                  </a:cubicBezTo>
                  <a:cubicBezTo>
                    <a:pt x="73" y="46"/>
                    <a:pt x="73" y="45"/>
                    <a:pt x="74" y="44"/>
                  </a:cubicBezTo>
                  <a:cubicBezTo>
                    <a:pt x="85" y="32"/>
                    <a:pt x="85" y="32"/>
                    <a:pt x="85" y="32"/>
                  </a:cubicBezTo>
                  <a:cubicBezTo>
                    <a:pt x="85" y="32"/>
                    <a:pt x="85" y="32"/>
                    <a:pt x="85" y="32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6"/>
                    <a:pt x="59" y="6"/>
                    <a:pt x="59" y="7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7" y="19"/>
                    <a:pt x="45" y="19"/>
                    <a:pt x="44" y="18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2" y="6"/>
                  </a:lnTo>
                  <a:close/>
                </a:path>
              </a:pathLst>
            </a:custGeom>
            <a:solidFill>
              <a:srgbClr val="008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131019" y="2991961"/>
            <a:ext cx="923926" cy="992188"/>
            <a:chOff x="6953251" y="5391150"/>
            <a:chExt cx="923926" cy="992188"/>
          </a:xfrm>
        </p:grpSpPr>
        <p:sp>
          <p:nvSpPr>
            <p:cNvPr id="81" name="Freeform 281"/>
            <p:cNvSpPr>
              <a:spLocks/>
            </p:cNvSpPr>
            <p:nvPr/>
          </p:nvSpPr>
          <p:spPr bwMode="auto">
            <a:xfrm>
              <a:off x="7404101" y="5734050"/>
              <a:ext cx="461963" cy="533400"/>
            </a:xfrm>
            <a:custGeom>
              <a:avLst/>
              <a:gdLst>
                <a:gd name="T0" fmla="*/ 48 w 123"/>
                <a:gd name="T1" fmla="*/ 142 h 142"/>
                <a:gd name="T2" fmla="*/ 46 w 123"/>
                <a:gd name="T3" fmla="*/ 142 h 142"/>
                <a:gd name="T4" fmla="*/ 46 w 123"/>
                <a:gd name="T5" fmla="*/ 131 h 142"/>
                <a:gd name="T6" fmla="*/ 91 w 123"/>
                <a:gd name="T7" fmla="*/ 119 h 142"/>
                <a:gd name="T8" fmla="*/ 109 w 123"/>
                <a:gd name="T9" fmla="*/ 75 h 142"/>
                <a:gd name="T10" fmla="*/ 49 w 123"/>
                <a:gd name="T11" fmla="*/ 16 h 142"/>
                <a:gd name="T12" fmla="*/ 2 w 123"/>
                <a:gd name="T13" fmla="*/ 12 h 142"/>
                <a:gd name="T14" fmla="*/ 0 w 123"/>
                <a:gd name="T15" fmla="*/ 1 h 142"/>
                <a:gd name="T16" fmla="*/ 52 w 123"/>
                <a:gd name="T17" fmla="*/ 6 h 142"/>
                <a:gd name="T18" fmla="*/ 120 w 123"/>
                <a:gd name="T19" fmla="*/ 73 h 142"/>
                <a:gd name="T20" fmla="*/ 97 w 123"/>
                <a:gd name="T21" fmla="*/ 128 h 142"/>
                <a:gd name="T22" fmla="*/ 48 w 123"/>
                <a:gd name="T23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" h="142">
                  <a:moveTo>
                    <a:pt x="48" y="142"/>
                  </a:moveTo>
                  <a:cubicBezTo>
                    <a:pt x="47" y="142"/>
                    <a:pt x="46" y="142"/>
                    <a:pt x="46" y="142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70" y="131"/>
                    <a:pt x="82" y="125"/>
                    <a:pt x="91" y="119"/>
                  </a:cubicBezTo>
                  <a:cubicBezTo>
                    <a:pt x="105" y="110"/>
                    <a:pt x="112" y="93"/>
                    <a:pt x="109" y="75"/>
                  </a:cubicBezTo>
                  <a:cubicBezTo>
                    <a:pt x="106" y="47"/>
                    <a:pt x="76" y="23"/>
                    <a:pt x="49" y="16"/>
                  </a:cubicBezTo>
                  <a:cubicBezTo>
                    <a:pt x="32" y="12"/>
                    <a:pt x="16" y="11"/>
                    <a:pt x="2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0"/>
                    <a:pt x="33" y="1"/>
                    <a:pt x="52" y="6"/>
                  </a:cubicBezTo>
                  <a:cubicBezTo>
                    <a:pt x="82" y="14"/>
                    <a:pt x="116" y="40"/>
                    <a:pt x="120" y="73"/>
                  </a:cubicBezTo>
                  <a:cubicBezTo>
                    <a:pt x="123" y="96"/>
                    <a:pt x="114" y="117"/>
                    <a:pt x="97" y="128"/>
                  </a:cubicBezTo>
                  <a:cubicBezTo>
                    <a:pt x="83" y="138"/>
                    <a:pt x="68" y="142"/>
                    <a:pt x="48" y="1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82"/>
            <p:cNvSpPr>
              <a:spLocks noEditPoints="1"/>
            </p:cNvSpPr>
            <p:nvPr/>
          </p:nvSpPr>
          <p:spPr bwMode="auto">
            <a:xfrm>
              <a:off x="7396164" y="5722937"/>
              <a:ext cx="481013" cy="550863"/>
            </a:xfrm>
            <a:custGeom>
              <a:avLst/>
              <a:gdLst>
                <a:gd name="T0" fmla="*/ 50 w 128"/>
                <a:gd name="T1" fmla="*/ 147 h 147"/>
                <a:gd name="T2" fmla="*/ 48 w 128"/>
                <a:gd name="T3" fmla="*/ 147 h 147"/>
                <a:gd name="T4" fmla="*/ 46 w 128"/>
                <a:gd name="T5" fmla="*/ 147 h 147"/>
                <a:gd name="T6" fmla="*/ 45 w 128"/>
                <a:gd name="T7" fmla="*/ 145 h 147"/>
                <a:gd name="T8" fmla="*/ 46 w 128"/>
                <a:gd name="T9" fmla="*/ 134 h 147"/>
                <a:gd name="T10" fmla="*/ 46 w 128"/>
                <a:gd name="T11" fmla="*/ 132 h 147"/>
                <a:gd name="T12" fmla="*/ 48 w 128"/>
                <a:gd name="T13" fmla="*/ 132 h 147"/>
                <a:gd name="T14" fmla="*/ 50 w 128"/>
                <a:gd name="T15" fmla="*/ 132 h 147"/>
                <a:gd name="T16" fmla="*/ 92 w 128"/>
                <a:gd name="T17" fmla="*/ 120 h 147"/>
                <a:gd name="T18" fmla="*/ 109 w 128"/>
                <a:gd name="T19" fmla="*/ 78 h 147"/>
                <a:gd name="T20" fmla="*/ 50 w 128"/>
                <a:gd name="T21" fmla="*/ 22 h 147"/>
                <a:gd name="T22" fmla="*/ 4 w 128"/>
                <a:gd name="T23" fmla="*/ 18 h 147"/>
                <a:gd name="T24" fmla="*/ 2 w 128"/>
                <a:gd name="T25" fmla="*/ 17 h 147"/>
                <a:gd name="T26" fmla="*/ 1 w 128"/>
                <a:gd name="T27" fmla="*/ 16 h 147"/>
                <a:gd name="T28" fmla="*/ 0 w 128"/>
                <a:gd name="T29" fmla="*/ 5 h 147"/>
                <a:gd name="T30" fmla="*/ 2 w 128"/>
                <a:gd name="T31" fmla="*/ 2 h 147"/>
                <a:gd name="T32" fmla="*/ 54 w 128"/>
                <a:gd name="T33" fmla="*/ 6 h 147"/>
                <a:gd name="T34" fmla="*/ 125 w 128"/>
                <a:gd name="T35" fmla="*/ 76 h 147"/>
                <a:gd name="T36" fmla="*/ 101 w 128"/>
                <a:gd name="T37" fmla="*/ 133 h 147"/>
                <a:gd name="T38" fmla="*/ 50 w 128"/>
                <a:gd name="T39" fmla="*/ 147 h 147"/>
                <a:gd name="T40" fmla="*/ 50 w 128"/>
                <a:gd name="T41" fmla="*/ 136 h 147"/>
                <a:gd name="T42" fmla="*/ 50 w 128"/>
                <a:gd name="T43" fmla="*/ 143 h 147"/>
                <a:gd name="T44" fmla="*/ 98 w 128"/>
                <a:gd name="T45" fmla="*/ 129 h 147"/>
                <a:gd name="T46" fmla="*/ 120 w 128"/>
                <a:gd name="T47" fmla="*/ 77 h 147"/>
                <a:gd name="T48" fmla="*/ 53 w 128"/>
                <a:gd name="T49" fmla="*/ 11 h 147"/>
                <a:gd name="T50" fmla="*/ 5 w 128"/>
                <a:gd name="T51" fmla="*/ 6 h 147"/>
                <a:gd name="T52" fmla="*/ 6 w 128"/>
                <a:gd name="T53" fmla="*/ 13 h 147"/>
                <a:gd name="T54" fmla="*/ 52 w 128"/>
                <a:gd name="T55" fmla="*/ 17 h 147"/>
                <a:gd name="T56" fmla="*/ 114 w 128"/>
                <a:gd name="T57" fmla="*/ 77 h 147"/>
                <a:gd name="T58" fmla="*/ 95 w 128"/>
                <a:gd name="T59" fmla="*/ 124 h 147"/>
                <a:gd name="T60" fmla="*/ 50 w 128"/>
                <a:gd name="T61" fmla="*/ 136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8" h="147">
                  <a:moveTo>
                    <a:pt x="50" y="147"/>
                  </a:moveTo>
                  <a:cubicBezTo>
                    <a:pt x="48" y="147"/>
                    <a:pt x="48" y="147"/>
                    <a:pt x="48" y="147"/>
                  </a:cubicBezTo>
                  <a:cubicBezTo>
                    <a:pt x="47" y="147"/>
                    <a:pt x="47" y="147"/>
                    <a:pt x="46" y="147"/>
                  </a:cubicBezTo>
                  <a:cubicBezTo>
                    <a:pt x="46" y="146"/>
                    <a:pt x="45" y="146"/>
                    <a:pt x="45" y="145"/>
                  </a:cubicBezTo>
                  <a:cubicBezTo>
                    <a:pt x="46" y="134"/>
                    <a:pt x="46" y="134"/>
                    <a:pt x="46" y="134"/>
                  </a:cubicBezTo>
                  <a:cubicBezTo>
                    <a:pt x="46" y="133"/>
                    <a:pt x="46" y="133"/>
                    <a:pt x="46" y="132"/>
                  </a:cubicBezTo>
                  <a:cubicBezTo>
                    <a:pt x="47" y="132"/>
                    <a:pt x="47" y="132"/>
                    <a:pt x="48" y="132"/>
                  </a:cubicBezTo>
                  <a:cubicBezTo>
                    <a:pt x="50" y="132"/>
                    <a:pt x="50" y="132"/>
                    <a:pt x="50" y="132"/>
                  </a:cubicBezTo>
                  <a:cubicBezTo>
                    <a:pt x="72" y="132"/>
                    <a:pt x="84" y="126"/>
                    <a:pt x="92" y="120"/>
                  </a:cubicBezTo>
                  <a:cubicBezTo>
                    <a:pt x="105" y="112"/>
                    <a:pt x="111" y="96"/>
                    <a:pt x="109" y="78"/>
                  </a:cubicBezTo>
                  <a:cubicBezTo>
                    <a:pt x="106" y="51"/>
                    <a:pt x="77" y="28"/>
                    <a:pt x="50" y="22"/>
                  </a:cubicBezTo>
                  <a:cubicBezTo>
                    <a:pt x="34" y="17"/>
                    <a:pt x="18" y="16"/>
                    <a:pt x="4" y="18"/>
                  </a:cubicBezTo>
                  <a:cubicBezTo>
                    <a:pt x="3" y="18"/>
                    <a:pt x="3" y="17"/>
                    <a:pt x="2" y="17"/>
                  </a:cubicBezTo>
                  <a:cubicBezTo>
                    <a:pt x="2" y="17"/>
                    <a:pt x="1" y="16"/>
                    <a:pt x="1" y="1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18" y="0"/>
                    <a:pt x="36" y="2"/>
                    <a:pt x="54" y="6"/>
                  </a:cubicBezTo>
                  <a:cubicBezTo>
                    <a:pt x="85" y="14"/>
                    <a:pt x="120" y="42"/>
                    <a:pt x="125" y="76"/>
                  </a:cubicBezTo>
                  <a:cubicBezTo>
                    <a:pt x="128" y="100"/>
                    <a:pt x="119" y="121"/>
                    <a:pt x="101" y="133"/>
                  </a:cubicBezTo>
                  <a:cubicBezTo>
                    <a:pt x="86" y="143"/>
                    <a:pt x="70" y="147"/>
                    <a:pt x="50" y="147"/>
                  </a:cubicBezTo>
                  <a:close/>
                  <a:moveTo>
                    <a:pt x="50" y="136"/>
                  </a:moveTo>
                  <a:cubicBezTo>
                    <a:pt x="50" y="143"/>
                    <a:pt x="50" y="143"/>
                    <a:pt x="50" y="143"/>
                  </a:cubicBezTo>
                  <a:cubicBezTo>
                    <a:pt x="70" y="143"/>
                    <a:pt x="85" y="138"/>
                    <a:pt x="98" y="129"/>
                  </a:cubicBezTo>
                  <a:cubicBezTo>
                    <a:pt x="114" y="119"/>
                    <a:pt x="123" y="98"/>
                    <a:pt x="120" y="77"/>
                  </a:cubicBezTo>
                  <a:cubicBezTo>
                    <a:pt x="116" y="44"/>
                    <a:pt x="82" y="19"/>
                    <a:pt x="53" y="11"/>
                  </a:cubicBezTo>
                  <a:cubicBezTo>
                    <a:pt x="36" y="7"/>
                    <a:pt x="20" y="5"/>
                    <a:pt x="5" y="6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20" y="11"/>
                    <a:pt x="35" y="13"/>
                    <a:pt x="52" y="17"/>
                  </a:cubicBezTo>
                  <a:cubicBezTo>
                    <a:pt x="79" y="24"/>
                    <a:pt x="110" y="49"/>
                    <a:pt x="114" y="77"/>
                  </a:cubicBezTo>
                  <a:cubicBezTo>
                    <a:pt x="116" y="97"/>
                    <a:pt x="109" y="115"/>
                    <a:pt x="95" y="124"/>
                  </a:cubicBezTo>
                  <a:cubicBezTo>
                    <a:pt x="86" y="130"/>
                    <a:pt x="73" y="136"/>
                    <a:pt x="50" y="136"/>
                  </a:cubicBezTo>
                  <a:close/>
                </a:path>
              </a:pathLst>
            </a:custGeom>
            <a:solidFill>
              <a:srgbClr val="008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83"/>
            <p:cNvSpPr>
              <a:spLocks/>
            </p:cNvSpPr>
            <p:nvPr/>
          </p:nvSpPr>
          <p:spPr bwMode="auto">
            <a:xfrm>
              <a:off x="6961189" y="5399087"/>
              <a:ext cx="593725" cy="657225"/>
            </a:xfrm>
            <a:custGeom>
              <a:avLst/>
              <a:gdLst>
                <a:gd name="T0" fmla="*/ 158 w 158"/>
                <a:gd name="T1" fmla="*/ 169 h 175"/>
                <a:gd name="T2" fmla="*/ 151 w 158"/>
                <a:gd name="T3" fmla="*/ 175 h 175"/>
                <a:gd name="T4" fmla="*/ 7 w 158"/>
                <a:gd name="T5" fmla="*/ 175 h 175"/>
                <a:gd name="T6" fmla="*/ 0 w 158"/>
                <a:gd name="T7" fmla="*/ 169 h 175"/>
                <a:gd name="T8" fmla="*/ 0 w 158"/>
                <a:gd name="T9" fmla="*/ 6 h 175"/>
                <a:gd name="T10" fmla="*/ 7 w 158"/>
                <a:gd name="T11" fmla="*/ 0 h 175"/>
                <a:gd name="T12" fmla="*/ 151 w 158"/>
                <a:gd name="T13" fmla="*/ 0 h 175"/>
                <a:gd name="T14" fmla="*/ 158 w 158"/>
                <a:gd name="T15" fmla="*/ 6 h 175"/>
                <a:gd name="T16" fmla="*/ 158 w 158"/>
                <a:gd name="T17" fmla="*/ 169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" h="175">
                  <a:moveTo>
                    <a:pt x="158" y="169"/>
                  </a:moveTo>
                  <a:cubicBezTo>
                    <a:pt x="158" y="172"/>
                    <a:pt x="155" y="175"/>
                    <a:pt x="151" y="175"/>
                  </a:cubicBezTo>
                  <a:cubicBezTo>
                    <a:pt x="7" y="175"/>
                    <a:pt x="7" y="175"/>
                    <a:pt x="7" y="175"/>
                  </a:cubicBezTo>
                  <a:cubicBezTo>
                    <a:pt x="3" y="175"/>
                    <a:pt x="0" y="172"/>
                    <a:pt x="0" y="16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5" y="0"/>
                    <a:pt x="158" y="3"/>
                    <a:pt x="158" y="6"/>
                  </a:cubicBezTo>
                  <a:lnTo>
                    <a:pt x="158" y="169"/>
                  </a:lnTo>
                  <a:close/>
                </a:path>
              </a:pathLst>
            </a:custGeom>
            <a:solidFill>
              <a:srgbClr val="56B9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84"/>
            <p:cNvSpPr>
              <a:spLocks noEditPoints="1"/>
            </p:cNvSpPr>
            <p:nvPr/>
          </p:nvSpPr>
          <p:spPr bwMode="auto">
            <a:xfrm>
              <a:off x="6953251" y="5391150"/>
              <a:ext cx="609600" cy="676275"/>
            </a:xfrm>
            <a:custGeom>
              <a:avLst/>
              <a:gdLst>
                <a:gd name="T0" fmla="*/ 153 w 162"/>
                <a:gd name="T1" fmla="*/ 180 h 180"/>
                <a:gd name="T2" fmla="*/ 9 w 162"/>
                <a:gd name="T3" fmla="*/ 180 h 180"/>
                <a:gd name="T4" fmla="*/ 0 w 162"/>
                <a:gd name="T5" fmla="*/ 171 h 180"/>
                <a:gd name="T6" fmla="*/ 0 w 162"/>
                <a:gd name="T7" fmla="*/ 8 h 180"/>
                <a:gd name="T8" fmla="*/ 9 w 162"/>
                <a:gd name="T9" fmla="*/ 0 h 180"/>
                <a:gd name="T10" fmla="*/ 153 w 162"/>
                <a:gd name="T11" fmla="*/ 0 h 180"/>
                <a:gd name="T12" fmla="*/ 162 w 162"/>
                <a:gd name="T13" fmla="*/ 8 h 180"/>
                <a:gd name="T14" fmla="*/ 162 w 162"/>
                <a:gd name="T15" fmla="*/ 171 h 180"/>
                <a:gd name="T16" fmla="*/ 153 w 162"/>
                <a:gd name="T17" fmla="*/ 180 h 180"/>
                <a:gd name="T18" fmla="*/ 9 w 162"/>
                <a:gd name="T19" fmla="*/ 4 h 180"/>
                <a:gd name="T20" fmla="*/ 4 w 162"/>
                <a:gd name="T21" fmla="*/ 8 h 180"/>
                <a:gd name="T22" fmla="*/ 4 w 162"/>
                <a:gd name="T23" fmla="*/ 171 h 180"/>
                <a:gd name="T24" fmla="*/ 9 w 162"/>
                <a:gd name="T25" fmla="*/ 175 h 180"/>
                <a:gd name="T26" fmla="*/ 153 w 162"/>
                <a:gd name="T27" fmla="*/ 175 h 180"/>
                <a:gd name="T28" fmla="*/ 157 w 162"/>
                <a:gd name="T29" fmla="*/ 171 h 180"/>
                <a:gd name="T30" fmla="*/ 157 w 162"/>
                <a:gd name="T31" fmla="*/ 8 h 180"/>
                <a:gd name="T32" fmla="*/ 153 w 162"/>
                <a:gd name="T33" fmla="*/ 4 h 180"/>
                <a:gd name="T34" fmla="*/ 9 w 162"/>
                <a:gd name="T35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2" h="180">
                  <a:moveTo>
                    <a:pt x="153" y="180"/>
                  </a:moveTo>
                  <a:cubicBezTo>
                    <a:pt x="9" y="180"/>
                    <a:pt x="9" y="180"/>
                    <a:pt x="9" y="180"/>
                  </a:cubicBezTo>
                  <a:cubicBezTo>
                    <a:pt x="4" y="180"/>
                    <a:pt x="0" y="176"/>
                    <a:pt x="0" y="17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8" y="0"/>
                    <a:pt x="162" y="4"/>
                    <a:pt x="162" y="8"/>
                  </a:cubicBezTo>
                  <a:cubicBezTo>
                    <a:pt x="162" y="171"/>
                    <a:pt x="162" y="171"/>
                    <a:pt x="162" y="171"/>
                  </a:cubicBezTo>
                  <a:cubicBezTo>
                    <a:pt x="162" y="176"/>
                    <a:pt x="158" y="180"/>
                    <a:pt x="153" y="180"/>
                  </a:cubicBezTo>
                  <a:close/>
                  <a:moveTo>
                    <a:pt x="9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71"/>
                    <a:pt x="4" y="171"/>
                    <a:pt x="4" y="171"/>
                  </a:cubicBezTo>
                  <a:cubicBezTo>
                    <a:pt x="4" y="173"/>
                    <a:pt x="6" y="175"/>
                    <a:pt x="9" y="175"/>
                  </a:cubicBezTo>
                  <a:cubicBezTo>
                    <a:pt x="153" y="175"/>
                    <a:pt x="153" y="175"/>
                    <a:pt x="153" y="175"/>
                  </a:cubicBezTo>
                  <a:cubicBezTo>
                    <a:pt x="155" y="175"/>
                    <a:pt x="157" y="173"/>
                    <a:pt x="157" y="171"/>
                  </a:cubicBezTo>
                  <a:cubicBezTo>
                    <a:pt x="157" y="8"/>
                    <a:pt x="157" y="8"/>
                    <a:pt x="157" y="8"/>
                  </a:cubicBezTo>
                  <a:cubicBezTo>
                    <a:pt x="157" y="6"/>
                    <a:pt x="155" y="4"/>
                    <a:pt x="153" y="4"/>
                  </a:cubicBezTo>
                  <a:lnTo>
                    <a:pt x="9" y="4"/>
                  </a:lnTo>
                  <a:close/>
                </a:path>
              </a:pathLst>
            </a:custGeom>
            <a:solidFill>
              <a:srgbClr val="008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Rectangle 285"/>
            <p:cNvSpPr>
              <a:spLocks noChangeArrowheads="1"/>
            </p:cNvSpPr>
            <p:nvPr/>
          </p:nvSpPr>
          <p:spPr bwMode="auto">
            <a:xfrm>
              <a:off x="7035801" y="5478462"/>
              <a:ext cx="263525" cy="495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86"/>
            <p:cNvSpPr>
              <a:spLocks noEditPoints="1"/>
            </p:cNvSpPr>
            <p:nvPr/>
          </p:nvSpPr>
          <p:spPr bwMode="auto">
            <a:xfrm>
              <a:off x="7024689" y="5470525"/>
              <a:ext cx="285750" cy="511175"/>
            </a:xfrm>
            <a:custGeom>
              <a:avLst/>
              <a:gdLst>
                <a:gd name="T0" fmla="*/ 73 w 76"/>
                <a:gd name="T1" fmla="*/ 136 h 136"/>
                <a:gd name="T2" fmla="*/ 3 w 76"/>
                <a:gd name="T3" fmla="*/ 136 h 136"/>
                <a:gd name="T4" fmla="*/ 0 w 76"/>
                <a:gd name="T5" fmla="*/ 134 h 136"/>
                <a:gd name="T6" fmla="*/ 0 w 76"/>
                <a:gd name="T7" fmla="*/ 2 h 136"/>
                <a:gd name="T8" fmla="*/ 3 w 76"/>
                <a:gd name="T9" fmla="*/ 0 h 136"/>
                <a:gd name="T10" fmla="*/ 73 w 76"/>
                <a:gd name="T11" fmla="*/ 0 h 136"/>
                <a:gd name="T12" fmla="*/ 76 w 76"/>
                <a:gd name="T13" fmla="*/ 2 h 136"/>
                <a:gd name="T14" fmla="*/ 76 w 76"/>
                <a:gd name="T15" fmla="*/ 134 h 136"/>
                <a:gd name="T16" fmla="*/ 73 w 76"/>
                <a:gd name="T17" fmla="*/ 136 h 136"/>
                <a:gd name="T18" fmla="*/ 5 w 76"/>
                <a:gd name="T19" fmla="*/ 132 h 136"/>
                <a:gd name="T20" fmla="*/ 71 w 76"/>
                <a:gd name="T21" fmla="*/ 132 h 136"/>
                <a:gd name="T22" fmla="*/ 71 w 76"/>
                <a:gd name="T23" fmla="*/ 5 h 136"/>
                <a:gd name="T24" fmla="*/ 5 w 76"/>
                <a:gd name="T25" fmla="*/ 5 h 136"/>
                <a:gd name="T26" fmla="*/ 5 w 76"/>
                <a:gd name="T27" fmla="*/ 13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" h="136">
                  <a:moveTo>
                    <a:pt x="73" y="136"/>
                  </a:moveTo>
                  <a:cubicBezTo>
                    <a:pt x="3" y="136"/>
                    <a:pt x="3" y="136"/>
                    <a:pt x="3" y="136"/>
                  </a:cubicBezTo>
                  <a:cubicBezTo>
                    <a:pt x="1" y="136"/>
                    <a:pt x="0" y="135"/>
                    <a:pt x="0" y="13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5" y="0"/>
                    <a:pt x="76" y="1"/>
                    <a:pt x="76" y="2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5"/>
                    <a:pt x="75" y="136"/>
                    <a:pt x="73" y="136"/>
                  </a:cubicBezTo>
                  <a:close/>
                  <a:moveTo>
                    <a:pt x="5" y="132"/>
                  </a:moveTo>
                  <a:cubicBezTo>
                    <a:pt x="71" y="132"/>
                    <a:pt x="71" y="132"/>
                    <a:pt x="71" y="132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132"/>
                  </a:lnTo>
                  <a:close/>
                </a:path>
              </a:pathLst>
            </a:custGeom>
            <a:solidFill>
              <a:srgbClr val="008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Oval 287"/>
            <p:cNvSpPr>
              <a:spLocks noChangeArrowheads="1"/>
            </p:cNvSpPr>
            <p:nvPr/>
          </p:nvSpPr>
          <p:spPr bwMode="auto">
            <a:xfrm>
              <a:off x="7337426" y="5830887"/>
              <a:ext cx="179388" cy="1762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88"/>
            <p:cNvSpPr>
              <a:spLocks noEditPoints="1"/>
            </p:cNvSpPr>
            <p:nvPr/>
          </p:nvSpPr>
          <p:spPr bwMode="auto">
            <a:xfrm>
              <a:off x="7329489" y="5822950"/>
              <a:ext cx="195263" cy="195263"/>
            </a:xfrm>
            <a:custGeom>
              <a:avLst/>
              <a:gdLst>
                <a:gd name="T0" fmla="*/ 26 w 52"/>
                <a:gd name="T1" fmla="*/ 52 h 52"/>
                <a:gd name="T2" fmla="*/ 0 w 52"/>
                <a:gd name="T3" fmla="*/ 26 h 52"/>
                <a:gd name="T4" fmla="*/ 26 w 52"/>
                <a:gd name="T5" fmla="*/ 0 h 52"/>
                <a:gd name="T6" fmla="*/ 52 w 52"/>
                <a:gd name="T7" fmla="*/ 26 h 52"/>
                <a:gd name="T8" fmla="*/ 26 w 52"/>
                <a:gd name="T9" fmla="*/ 52 h 52"/>
                <a:gd name="T10" fmla="*/ 26 w 52"/>
                <a:gd name="T11" fmla="*/ 4 h 52"/>
                <a:gd name="T12" fmla="*/ 5 w 52"/>
                <a:gd name="T13" fmla="*/ 26 h 52"/>
                <a:gd name="T14" fmla="*/ 26 w 52"/>
                <a:gd name="T15" fmla="*/ 47 h 52"/>
                <a:gd name="T16" fmla="*/ 47 w 52"/>
                <a:gd name="T17" fmla="*/ 26 h 52"/>
                <a:gd name="T18" fmla="*/ 26 w 52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52">
                  <a:moveTo>
                    <a:pt x="26" y="52"/>
                  </a:moveTo>
                  <a:cubicBezTo>
                    <a:pt x="12" y="52"/>
                    <a:pt x="0" y="40"/>
                    <a:pt x="0" y="26"/>
                  </a:cubicBezTo>
                  <a:cubicBezTo>
                    <a:pt x="0" y="11"/>
                    <a:pt x="12" y="0"/>
                    <a:pt x="26" y="0"/>
                  </a:cubicBezTo>
                  <a:cubicBezTo>
                    <a:pt x="40" y="0"/>
                    <a:pt x="52" y="11"/>
                    <a:pt x="52" y="26"/>
                  </a:cubicBezTo>
                  <a:cubicBezTo>
                    <a:pt x="52" y="40"/>
                    <a:pt x="40" y="52"/>
                    <a:pt x="26" y="52"/>
                  </a:cubicBezTo>
                  <a:close/>
                  <a:moveTo>
                    <a:pt x="26" y="4"/>
                  </a:moveTo>
                  <a:cubicBezTo>
                    <a:pt x="14" y="4"/>
                    <a:pt x="5" y="14"/>
                    <a:pt x="5" y="26"/>
                  </a:cubicBezTo>
                  <a:cubicBezTo>
                    <a:pt x="5" y="37"/>
                    <a:pt x="14" y="47"/>
                    <a:pt x="26" y="47"/>
                  </a:cubicBezTo>
                  <a:cubicBezTo>
                    <a:pt x="38" y="47"/>
                    <a:pt x="47" y="37"/>
                    <a:pt x="47" y="26"/>
                  </a:cubicBezTo>
                  <a:cubicBezTo>
                    <a:pt x="47" y="14"/>
                    <a:pt x="38" y="4"/>
                    <a:pt x="26" y="4"/>
                  </a:cubicBezTo>
                  <a:close/>
                </a:path>
              </a:pathLst>
            </a:custGeom>
            <a:solidFill>
              <a:srgbClr val="008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Oval 289"/>
            <p:cNvSpPr>
              <a:spLocks noChangeArrowheads="1"/>
            </p:cNvSpPr>
            <p:nvPr/>
          </p:nvSpPr>
          <p:spPr bwMode="auto">
            <a:xfrm>
              <a:off x="7366001" y="5861050"/>
              <a:ext cx="120650" cy="115888"/>
            </a:xfrm>
            <a:prstGeom prst="ellipse">
              <a:avLst/>
            </a:prstGeom>
            <a:solidFill>
              <a:srgbClr val="F880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90"/>
            <p:cNvSpPr>
              <a:spLocks noEditPoints="1"/>
            </p:cNvSpPr>
            <p:nvPr/>
          </p:nvSpPr>
          <p:spPr bwMode="auto">
            <a:xfrm>
              <a:off x="7359651" y="5853112"/>
              <a:ext cx="134938" cy="136525"/>
            </a:xfrm>
            <a:custGeom>
              <a:avLst/>
              <a:gdLst>
                <a:gd name="T0" fmla="*/ 18 w 36"/>
                <a:gd name="T1" fmla="*/ 36 h 36"/>
                <a:gd name="T2" fmla="*/ 0 w 36"/>
                <a:gd name="T3" fmla="*/ 18 h 36"/>
                <a:gd name="T4" fmla="*/ 18 w 36"/>
                <a:gd name="T5" fmla="*/ 0 h 36"/>
                <a:gd name="T6" fmla="*/ 36 w 36"/>
                <a:gd name="T7" fmla="*/ 18 h 36"/>
                <a:gd name="T8" fmla="*/ 18 w 36"/>
                <a:gd name="T9" fmla="*/ 36 h 36"/>
                <a:gd name="T10" fmla="*/ 18 w 36"/>
                <a:gd name="T11" fmla="*/ 4 h 36"/>
                <a:gd name="T12" fmla="*/ 5 w 36"/>
                <a:gd name="T13" fmla="*/ 18 h 36"/>
                <a:gd name="T14" fmla="*/ 18 w 36"/>
                <a:gd name="T15" fmla="*/ 31 h 36"/>
                <a:gd name="T16" fmla="*/ 31 w 36"/>
                <a:gd name="T17" fmla="*/ 18 h 36"/>
                <a:gd name="T18" fmla="*/ 18 w 36"/>
                <a:gd name="T1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6">
                  <a:moveTo>
                    <a:pt x="18" y="36"/>
                  </a:moveTo>
                  <a:cubicBezTo>
                    <a:pt x="8" y="36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ubicBezTo>
                    <a:pt x="36" y="28"/>
                    <a:pt x="28" y="36"/>
                    <a:pt x="18" y="36"/>
                  </a:cubicBezTo>
                  <a:close/>
                  <a:moveTo>
                    <a:pt x="18" y="4"/>
                  </a:moveTo>
                  <a:cubicBezTo>
                    <a:pt x="11" y="4"/>
                    <a:pt x="5" y="10"/>
                    <a:pt x="5" y="18"/>
                  </a:cubicBezTo>
                  <a:cubicBezTo>
                    <a:pt x="5" y="25"/>
                    <a:pt x="11" y="31"/>
                    <a:pt x="18" y="31"/>
                  </a:cubicBezTo>
                  <a:cubicBezTo>
                    <a:pt x="25" y="31"/>
                    <a:pt x="31" y="25"/>
                    <a:pt x="31" y="18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solidFill>
              <a:srgbClr val="008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91"/>
            <p:cNvSpPr>
              <a:spLocks/>
            </p:cNvSpPr>
            <p:nvPr/>
          </p:nvSpPr>
          <p:spPr bwMode="auto">
            <a:xfrm>
              <a:off x="7077076" y="5514975"/>
              <a:ext cx="46038" cy="82550"/>
            </a:xfrm>
            <a:custGeom>
              <a:avLst/>
              <a:gdLst>
                <a:gd name="T0" fmla="*/ 12 w 12"/>
                <a:gd name="T1" fmla="*/ 20 h 22"/>
                <a:gd name="T2" fmla="*/ 12 w 12"/>
                <a:gd name="T3" fmla="*/ 21 h 22"/>
                <a:gd name="T4" fmla="*/ 12 w 12"/>
                <a:gd name="T5" fmla="*/ 21 h 22"/>
                <a:gd name="T6" fmla="*/ 11 w 12"/>
                <a:gd name="T7" fmla="*/ 22 h 22"/>
                <a:gd name="T8" fmla="*/ 11 w 12"/>
                <a:gd name="T9" fmla="*/ 22 h 22"/>
                <a:gd name="T10" fmla="*/ 1 w 12"/>
                <a:gd name="T11" fmla="*/ 22 h 22"/>
                <a:gd name="T12" fmla="*/ 1 w 12"/>
                <a:gd name="T13" fmla="*/ 22 h 22"/>
                <a:gd name="T14" fmla="*/ 0 w 12"/>
                <a:gd name="T15" fmla="*/ 21 h 22"/>
                <a:gd name="T16" fmla="*/ 0 w 12"/>
                <a:gd name="T17" fmla="*/ 21 h 22"/>
                <a:gd name="T18" fmla="*/ 0 w 12"/>
                <a:gd name="T19" fmla="*/ 20 h 22"/>
                <a:gd name="T20" fmla="*/ 0 w 12"/>
                <a:gd name="T21" fmla="*/ 19 h 22"/>
                <a:gd name="T22" fmla="*/ 0 w 12"/>
                <a:gd name="T23" fmla="*/ 19 h 22"/>
                <a:gd name="T24" fmla="*/ 1 w 12"/>
                <a:gd name="T25" fmla="*/ 18 h 22"/>
                <a:gd name="T26" fmla="*/ 1 w 12"/>
                <a:gd name="T27" fmla="*/ 18 h 22"/>
                <a:gd name="T28" fmla="*/ 4 w 12"/>
                <a:gd name="T29" fmla="*/ 18 h 22"/>
                <a:gd name="T30" fmla="*/ 4 w 12"/>
                <a:gd name="T31" fmla="*/ 4 h 22"/>
                <a:gd name="T32" fmla="*/ 3 w 12"/>
                <a:gd name="T33" fmla="*/ 4 h 22"/>
                <a:gd name="T34" fmla="*/ 3 w 12"/>
                <a:gd name="T35" fmla="*/ 3 h 22"/>
                <a:gd name="T36" fmla="*/ 2 w 12"/>
                <a:gd name="T37" fmla="*/ 3 h 22"/>
                <a:gd name="T38" fmla="*/ 2 w 12"/>
                <a:gd name="T39" fmla="*/ 2 h 22"/>
                <a:gd name="T40" fmla="*/ 2 w 12"/>
                <a:gd name="T41" fmla="*/ 1 h 22"/>
                <a:gd name="T42" fmla="*/ 3 w 12"/>
                <a:gd name="T43" fmla="*/ 1 h 22"/>
                <a:gd name="T44" fmla="*/ 4 w 12"/>
                <a:gd name="T45" fmla="*/ 0 h 22"/>
                <a:gd name="T46" fmla="*/ 6 w 12"/>
                <a:gd name="T47" fmla="*/ 0 h 22"/>
                <a:gd name="T48" fmla="*/ 6 w 12"/>
                <a:gd name="T49" fmla="*/ 0 h 22"/>
                <a:gd name="T50" fmla="*/ 7 w 12"/>
                <a:gd name="T51" fmla="*/ 1 h 22"/>
                <a:gd name="T52" fmla="*/ 8 w 12"/>
                <a:gd name="T53" fmla="*/ 1 h 22"/>
                <a:gd name="T54" fmla="*/ 8 w 12"/>
                <a:gd name="T55" fmla="*/ 18 h 22"/>
                <a:gd name="T56" fmla="*/ 11 w 12"/>
                <a:gd name="T57" fmla="*/ 18 h 22"/>
                <a:gd name="T58" fmla="*/ 11 w 12"/>
                <a:gd name="T59" fmla="*/ 19 h 22"/>
                <a:gd name="T60" fmla="*/ 11 w 12"/>
                <a:gd name="T61" fmla="*/ 19 h 22"/>
                <a:gd name="T62" fmla="*/ 11 w 12"/>
                <a:gd name="T63" fmla="*/ 20 h 22"/>
                <a:gd name="T64" fmla="*/ 11 w 12"/>
                <a:gd name="T65" fmla="*/ 20 h 22"/>
                <a:gd name="T66" fmla="*/ 12 w 12"/>
                <a:gd name="T67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" h="22">
                  <a:moveTo>
                    <a:pt x="12" y="20"/>
                  </a:move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lnTo>
                    <a:pt x="12" y="20"/>
                  </a:lnTo>
                  <a:close/>
                </a:path>
              </a:pathLst>
            </a:custGeom>
            <a:solidFill>
              <a:srgbClr val="008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92"/>
            <p:cNvSpPr>
              <a:spLocks/>
            </p:cNvSpPr>
            <p:nvPr/>
          </p:nvSpPr>
          <p:spPr bwMode="auto">
            <a:xfrm>
              <a:off x="7137401" y="5514975"/>
              <a:ext cx="52388" cy="82550"/>
            </a:xfrm>
            <a:custGeom>
              <a:avLst/>
              <a:gdLst>
                <a:gd name="T0" fmla="*/ 7 w 14"/>
                <a:gd name="T1" fmla="*/ 0 h 22"/>
                <a:gd name="T2" fmla="*/ 10 w 14"/>
                <a:gd name="T3" fmla="*/ 0 h 22"/>
                <a:gd name="T4" fmla="*/ 12 w 14"/>
                <a:gd name="T5" fmla="*/ 1 h 22"/>
                <a:gd name="T6" fmla="*/ 13 w 14"/>
                <a:gd name="T7" fmla="*/ 3 h 22"/>
                <a:gd name="T8" fmla="*/ 14 w 14"/>
                <a:gd name="T9" fmla="*/ 6 h 22"/>
                <a:gd name="T10" fmla="*/ 14 w 14"/>
                <a:gd name="T11" fmla="*/ 6 h 22"/>
                <a:gd name="T12" fmla="*/ 14 w 14"/>
                <a:gd name="T13" fmla="*/ 9 h 22"/>
                <a:gd name="T14" fmla="*/ 13 w 14"/>
                <a:gd name="T15" fmla="*/ 11 h 22"/>
                <a:gd name="T16" fmla="*/ 11 w 14"/>
                <a:gd name="T17" fmla="*/ 12 h 22"/>
                <a:gd name="T18" fmla="*/ 8 w 14"/>
                <a:gd name="T19" fmla="*/ 13 h 22"/>
                <a:gd name="T20" fmla="*/ 6 w 14"/>
                <a:gd name="T21" fmla="*/ 13 h 22"/>
                <a:gd name="T22" fmla="*/ 5 w 14"/>
                <a:gd name="T23" fmla="*/ 13 h 22"/>
                <a:gd name="T24" fmla="*/ 4 w 14"/>
                <a:gd name="T25" fmla="*/ 14 h 22"/>
                <a:gd name="T26" fmla="*/ 4 w 14"/>
                <a:gd name="T27" fmla="*/ 16 h 22"/>
                <a:gd name="T28" fmla="*/ 4 w 14"/>
                <a:gd name="T29" fmla="*/ 18 h 22"/>
                <a:gd name="T30" fmla="*/ 12 w 14"/>
                <a:gd name="T31" fmla="*/ 18 h 22"/>
                <a:gd name="T32" fmla="*/ 13 w 14"/>
                <a:gd name="T33" fmla="*/ 18 h 22"/>
                <a:gd name="T34" fmla="*/ 13 w 14"/>
                <a:gd name="T35" fmla="*/ 19 h 22"/>
                <a:gd name="T36" fmla="*/ 14 w 14"/>
                <a:gd name="T37" fmla="*/ 19 h 22"/>
                <a:gd name="T38" fmla="*/ 14 w 14"/>
                <a:gd name="T39" fmla="*/ 20 h 22"/>
                <a:gd name="T40" fmla="*/ 14 w 14"/>
                <a:gd name="T41" fmla="*/ 21 h 22"/>
                <a:gd name="T42" fmla="*/ 13 w 14"/>
                <a:gd name="T43" fmla="*/ 21 h 22"/>
                <a:gd name="T44" fmla="*/ 13 w 14"/>
                <a:gd name="T45" fmla="*/ 22 h 22"/>
                <a:gd name="T46" fmla="*/ 12 w 14"/>
                <a:gd name="T47" fmla="*/ 22 h 22"/>
                <a:gd name="T48" fmla="*/ 2 w 14"/>
                <a:gd name="T49" fmla="*/ 22 h 22"/>
                <a:gd name="T50" fmla="*/ 1 w 14"/>
                <a:gd name="T51" fmla="*/ 21 h 22"/>
                <a:gd name="T52" fmla="*/ 0 w 14"/>
                <a:gd name="T53" fmla="*/ 20 h 22"/>
                <a:gd name="T54" fmla="*/ 0 w 14"/>
                <a:gd name="T55" fmla="*/ 16 h 22"/>
                <a:gd name="T56" fmla="*/ 1 w 14"/>
                <a:gd name="T57" fmla="*/ 13 h 22"/>
                <a:gd name="T58" fmla="*/ 2 w 14"/>
                <a:gd name="T59" fmla="*/ 11 h 22"/>
                <a:gd name="T60" fmla="*/ 3 w 14"/>
                <a:gd name="T61" fmla="*/ 10 h 22"/>
                <a:gd name="T62" fmla="*/ 6 w 14"/>
                <a:gd name="T63" fmla="*/ 9 h 22"/>
                <a:gd name="T64" fmla="*/ 8 w 14"/>
                <a:gd name="T65" fmla="*/ 9 h 22"/>
                <a:gd name="T66" fmla="*/ 9 w 14"/>
                <a:gd name="T67" fmla="*/ 9 h 22"/>
                <a:gd name="T68" fmla="*/ 10 w 14"/>
                <a:gd name="T69" fmla="*/ 9 h 22"/>
                <a:gd name="T70" fmla="*/ 10 w 14"/>
                <a:gd name="T71" fmla="*/ 8 h 22"/>
                <a:gd name="T72" fmla="*/ 11 w 14"/>
                <a:gd name="T73" fmla="*/ 7 h 22"/>
                <a:gd name="T74" fmla="*/ 11 w 14"/>
                <a:gd name="T75" fmla="*/ 6 h 22"/>
                <a:gd name="T76" fmla="*/ 10 w 14"/>
                <a:gd name="T77" fmla="*/ 5 h 22"/>
                <a:gd name="T78" fmla="*/ 10 w 14"/>
                <a:gd name="T79" fmla="*/ 4 h 22"/>
                <a:gd name="T80" fmla="*/ 9 w 14"/>
                <a:gd name="T81" fmla="*/ 4 h 22"/>
                <a:gd name="T82" fmla="*/ 7 w 14"/>
                <a:gd name="T83" fmla="*/ 4 h 22"/>
                <a:gd name="T84" fmla="*/ 5 w 14"/>
                <a:gd name="T85" fmla="*/ 4 h 22"/>
                <a:gd name="T86" fmla="*/ 4 w 14"/>
                <a:gd name="T87" fmla="*/ 4 h 22"/>
                <a:gd name="T88" fmla="*/ 3 w 14"/>
                <a:gd name="T89" fmla="*/ 4 h 22"/>
                <a:gd name="T90" fmla="*/ 2 w 14"/>
                <a:gd name="T91" fmla="*/ 5 h 22"/>
                <a:gd name="T92" fmla="*/ 2 w 14"/>
                <a:gd name="T93" fmla="*/ 5 h 22"/>
                <a:gd name="T94" fmla="*/ 1 w 14"/>
                <a:gd name="T95" fmla="*/ 4 h 22"/>
                <a:gd name="T96" fmla="*/ 1 w 14"/>
                <a:gd name="T97" fmla="*/ 3 h 22"/>
                <a:gd name="T98" fmla="*/ 1 w 14"/>
                <a:gd name="T99" fmla="*/ 3 h 22"/>
                <a:gd name="T100" fmla="*/ 1 w 14"/>
                <a:gd name="T101" fmla="*/ 1 h 22"/>
                <a:gd name="T102" fmla="*/ 3 w 14"/>
                <a:gd name="T103" fmla="*/ 1 h 22"/>
                <a:gd name="T104" fmla="*/ 5 w 14"/>
                <a:gd name="T105" fmla="*/ 0 h 22"/>
                <a:gd name="T106" fmla="*/ 7 w 14"/>
                <a:gd name="T10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" h="22">
                  <a:moveTo>
                    <a:pt x="7" y="0"/>
                  </a:moveTo>
                  <a:cubicBezTo>
                    <a:pt x="8" y="0"/>
                    <a:pt x="9" y="0"/>
                    <a:pt x="10" y="0"/>
                  </a:cubicBezTo>
                  <a:cubicBezTo>
                    <a:pt x="11" y="1"/>
                    <a:pt x="12" y="1"/>
                    <a:pt x="12" y="1"/>
                  </a:cubicBezTo>
                  <a:cubicBezTo>
                    <a:pt x="13" y="2"/>
                    <a:pt x="13" y="3"/>
                    <a:pt x="13" y="3"/>
                  </a:cubicBezTo>
                  <a:cubicBezTo>
                    <a:pt x="14" y="4"/>
                    <a:pt x="14" y="5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8"/>
                    <a:pt x="14" y="9"/>
                    <a:pt x="14" y="9"/>
                  </a:cubicBezTo>
                  <a:cubicBezTo>
                    <a:pt x="13" y="10"/>
                    <a:pt x="13" y="11"/>
                    <a:pt x="13" y="11"/>
                  </a:cubicBezTo>
                  <a:cubicBezTo>
                    <a:pt x="12" y="12"/>
                    <a:pt x="12" y="12"/>
                    <a:pt x="11" y="12"/>
                  </a:cubicBezTo>
                  <a:cubicBezTo>
                    <a:pt x="10" y="13"/>
                    <a:pt x="9" y="13"/>
                    <a:pt x="8" y="13"/>
                  </a:cubicBezTo>
                  <a:cubicBezTo>
                    <a:pt x="7" y="13"/>
                    <a:pt x="7" y="13"/>
                    <a:pt x="6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3"/>
                    <a:pt x="4" y="14"/>
                    <a:pt x="4" y="14"/>
                  </a:cubicBezTo>
                  <a:cubicBezTo>
                    <a:pt x="4" y="15"/>
                    <a:pt x="4" y="15"/>
                    <a:pt x="4" y="16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1" y="22"/>
                    <a:pt x="1" y="21"/>
                  </a:cubicBezTo>
                  <a:cubicBezTo>
                    <a:pt x="1" y="21"/>
                    <a:pt x="0" y="21"/>
                    <a:pt x="0" y="2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4"/>
                    <a:pt x="1" y="13"/>
                    <a:pt x="1" y="13"/>
                  </a:cubicBezTo>
                  <a:cubicBezTo>
                    <a:pt x="1" y="12"/>
                    <a:pt x="1" y="11"/>
                    <a:pt x="2" y="11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9"/>
                    <a:pt x="5" y="9"/>
                    <a:pt x="6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1" y="7"/>
                    <a:pt x="11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0" y="5"/>
                    <a:pt x="10" y="5"/>
                  </a:cubicBezTo>
                  <a:cubicBezTo>
                    <a:pt x="10" y="5"/>
                    <a:pt x="10" y="4"/>
                    <a:pt x="10" y="4"/>
                  </a:cubicBezTo>
                  <a:cubicBezTo>
                    <a:pt x="10" y="4"/>
                    <a:pt x="9" y="4"/>
                    <a:pt x="9" y="4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6" y="4"/>
                    <a:pt x="6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5" y="0"/>
                    <a:pt x="6" y="0"/>
                    <a:pt x="7" y="0"/>
                  </a:cubicBezTo>
                  <a:close/>
                </a:path>
              </a:pathLst>
            </a:custGeom>
            <a:solidFill>
              <a:srgbClr val="008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93"/>
            <p:cNvSpPr>
              <a:spLocks noEditPoints="1"/>
            </p:cNvSpPr>
            <p:nvPr/>
          </p:nvSpPr>
          <p:spPr bwMode="auto">
            <a:xfrm>
              <a:off x="7208839" y="5514975"/>
              <a:ext cx="49213" cy="82550"/>
            </a:xfrm>
            <a:custGeom>
              <a:avLst/>
              <a:gdLst>
                <a:gd name="T0" fmla="*/ 13 w 13"/>
                <a:gd name="T1" fmla="*/ 16 h 22"/>
                <a:gd name="T2" fmla="*/ 13 w 13"/>
                <a:gd name="T3" fmla="*/ 16 h 22"/>
                <a:gd name="T4" fmla="*/ 13 w 13"/>
                <a:gd name="T5" fmla="*/ 19 h 22"/>
                <a:gd name="T6" fmla="*/ 12 w 13"/>
                <a:gd name="T7" fmla="*/ 21 h 22"/>
                <a:gd name="T8" fmla="*/ 10 w 13"/>
                <a:gd name="T9" fmla="*/ 22 h 22"/>
                <a:gd name="T10" fmla="*/ 7 w 13"/>
                <a:gd name="T11" fmla="*/ 22 h 22"/>
                <a:gd name="T12" fmla="*/ 4 w 13"/>
                <a:gd name="T13" fmla="*/ 22 h 22"/>
                <a:gd name="T14" fmla="*/ 2 w 13"/>
                <a:gd name="T15" fmla="*/ 21 h 22"/>
                <a:gd name="T16" fmla="*/ 1 w 13"/>
                <a:gd name="T17" fmla="*/ 19 h 22"/>
                <a:gd name="T18" fmla="*/ 0 w 13"/>
                <a:gd name="T19" fmla="*/ 16 h 22"/>
                <a:gd name="T20" fmla="*/ 0 w 13"/>
                <a:gd name="T21" fmla="*/ 6 h 22"/>
                <a:gd name="T22" fmla="*/ 2 w 13"/>
                <a:gd name="T23" fmla="*/ 1 h 22"/>
                <a:gd name="T24" fmla="*/ 7 w 13"/>
                <a:gd name="T25" fmla="*/ 0 h 22"/>
                <a:gd name="T26" fmla="*/ 10 w 13"/>
                <a:gd name="T27" fmla="*/ 0 h 22"/>
                <a:gd name="T28" fmla="*/ 12 w 13"/>
                <a:gd name="T29" fmla="*/ 2 h 22"/>
                <a:gd name="T30" fmla="*/ 13 w 13"/>
                <a:gd name="T31" fmla="*/ 3 h 22"/>
                <a:gd name="T32" fmla="*/ 13 w 13"/>
                <a:gd name="T33" fmla="*/ 6 h 22"/>
                <a:gd name="T34" fmla="*/ 13 w 13"/>
                <a:gd name="T35" fmla="*/ 16 h 22"/>
                <a:gd name="T36" fmla="*/ 10 w 13"/>
                <a:gd name="T37" fmla="*/ 6 h 22"/>
                <a:gd name="T38" fmla="*/ 9 w 13"/>
                <a:gd name="T39" fmla="*/ 4 h 22"/>
                <a:gd name="T40" fmla="*/ 7 w 13"/>
                <a:gd name="T41" fmla="*/ 4 h 22"/>
                <a:gd name="T42" fmla="*/ 5 w 13"/>
                <a:gd name="T43" fmla="*/ 4 h 22"/>
                <a:gd name="T44" fmla="*/ 4 w 13"/>
                <a:gd name="T45" fmla="*/ 6 h 22"/>
                <a:gd name="T46" fmla="*/ 4 w 13"/>
                <a:gd name="T47" fmla="*/ 16 h 22"/>
                <a:gd name="T48" fmla="*/ 5 w 13"/>
                <a:gd name="T49" fmla="*/ 18 h 22"/>
                <a:gd name="T50" fmla="*/ 7 w 13"/>
                <a:gd name="T51" fmla="*/ 18 h 22"/>
                <a:gd name="T52" fmla="*/ 9 w 13"/>
                <a:gd name="T53" fmla="*/ 18 h 22"/>
                <a:gd name="T54" fmla="*/ 10 w 13"/>
                <a:gd name="T55" fmla="*/ 16 h 22"/>
                <a:gd name="T56" fmla="*/ 10 w 13"/>
                <a:gd name="T5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22">
                  <a:moveTo>
                    <a:pt x="13" y="16"/>
                  </a:moveTo>
                  <a:cubicBezTo>
                    <a:pt x="13" y="16"/>
                    <a:pt x="13" y="16"/>
                    <a:pt x="13" y="16"/>
                  </a:cubicBezTo>
                  <a:cubicBezTo>
                    <a:pt x="13" y="17"/>
                    <a:pt x="13" y="18"/>
                    <a:pt x="13" y="19"/>
                  </a:cubicBezTo>
                  <a:cubicBezTo>
                    <a:pt x="13" y="20"/>
                    <a:pt x="12" y="20"/>
                    <a:pt x="12" y="21"/>
                  </a:cubicBezTo>
                  <a:cubicBezTo>
                    <a:pt x="11" y="21"/>
                    <a:pt x="10" y="21"/>
                    <a:pt x="10" y="22"/>
                  </a:cubicBezTo>
                  <a:cubicBezTo>
                    <a:pt x="9" y="22"/>
                    <a:pt x="8" y="22"/>
                    <a:pt x="7" y="22"/>
                  </a:cubicBezTo>
                  <a:cubicBezTo>
                    <a:pt x="6" y="22"/>
                    <a:pt x="5" y="22"/>
                    <a:pt x="4" y="22"/>
                  </a:cubicBezTo>
                  <a:cubicBezTo>
                    <a:pt x="3" y="21"/>
                    <a:pt x="3" y="21"/>
                    <a:pt x="2" y="21"/>
                  </a:cubicBezTo>
                  <a:cubicBezTo>
                    <a:pt x="2" y="20"/>
                    <a:pt x="1" y="20"/>
                    <a:pt x="1" y="19"/>
                  </a:cubicBezTo>
                  <a:cubicBezTo>
                    <a:pt x="1" y="18"/>
                    <a:pt x="0" y="17"/>
                    <a:pt x="0" y="1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3" y="1"/>
                    <a:pt x="5" y="0"/>
                    <a:pt x="7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0" y="1"/>
                    <a:pt x="11" y="1"/>
                    <a:pt x="12" y="2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3" y="4"/>
                    <a:pt x="13" y="5"/>
                    <a:pt x="13" y="6"/>
                  </a:cubicBezTo>
                  <a:lnTo>
                    <a:pt x="13" y="16"/>
                  </a:lnTo>
                  <a:close/>
                  <a:moveTo>
                    <a:pt x="10" y="6"/>
                  </a:moveTo>
                  <a:cubicBezTo>
                    <a:pt x="10" y="5"/>
                    <a:pt x="10" y="5"/>
                    <a:pt x="9" y="4"/>
                  </a:cubicBezTo>
                  <a:cubicBezTo>
                    <a:pt x="9" y="4"/>
                    <a:pt x="8" y="4"/>
                    <a:pt x="7" y="4"/>
                  </a:cubicBezTo>
                  <a:cubicBezTo>
                    <a:pt x="6" y="4"/>
                    <a:pt x="5" y="4"/>
                    <a:pt x="5" y="4"/>
                  </a:cubicBezTo>
                  <a:cubicBezTo>
                    <a:pt x="4" y="5"/>
                    <a:pt x="4" y="5"/>
                    <a:pt x="4" y="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7"/>
                    <a:pt x="4" y="18"/>
                    <a:pt x="5" y="18"/>
                  </a:cubicBezTo>
                  <a:cubicBezTo>
                    <a:pt x="5" y="18"/>
                    <a:pt x="6" y="18"/>
                    <a:pt x="7" y="18"/>
                  </a:cubicBezTo>
                  <a:cubicBezTo>
                    <a:pt x="8" y="18"/>
                    <a:pt x="9" y="18"/>
                    <a:pt x="9" y="18"/>
                  </a:cubicBezTo>
                  <a:cubicBezTo>
                    <a:pt x="10" y="18"/>
                    <a:pt x="10" y="17"/>
                    <a:pt x="10" y="16"/>
                  </a:cubicBezTo>
                  <a:lnTo>
                    <a:pt x="10" y="6"/>
                  </a:lnTo>
                  <a:close/>
                </a:path>
              </a:pathLst>
            </a:custGeom>
            <a:solidFill>
              <a:srgbClr val="008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94"/>
            <p:cNvSpPr>
              <a:spLocks noEditPoints="1"/>
            </p:cNvSpPr>
            <p:nvPr/>
          </p:nvSpPr>
          <p:spPr bwMode="auto">
            <a:xfrm>
              <a:off x="7140576" y="5610225"/>
              <a:ext cx="49213" cy="82550"/>
            </a:xfrm>
            <a:custGeom>
              <a:avLst/>
              <a:gdLst>
                <a:gd name="T0" fmla="*/ 12 w 13"/>
                <a:gd name="T1" fmla="*/ 18 h 22"/>
                <a:gd name="T2" fmla="*/ 9 w 13"/>
                <a:gd name="T3" fmla="*/ 21 h 22"/>
                <a:gd name="T4" fmla="*/ 3 w 13"/>
                <a:gd name="T5" fmla="*/ 21 h 22"/>
                <a:gd name="T6" fmla="*/ 0 w 13"/>
                <a:gd name="T7" fmla="*/ 18 h 22"/>
                <a:gd name="T8" fmla="*/ 0 w 13"/>
                <a:gd name="T9" fmla="*/ 14 h 22"/>
                <a:gd name="T10" fmla="*/ 1 w 13"/>
                <a:gd name="T11" fmla="*/ 12 h 22"/>
                <a:gd name="T12" fmla="*/ 1 w 13"/>
                <a:gd name="T13" fmla="*/ 10 h 22"/>
                <a:gd name="T14" fmla="*/ 0 w 13"/>
                <a:gd name="T15" fmla="*/ 8 h 22"/>
                <a:gd name="T16" fmla="*/ 0 w 13"/>
                <a:gd name="T17" fmla="*/ 3 h 22"/>
                <a:gd name="T18" fmla="*/ 3 w 13"/>
                <a:gd name="T19" fmla="*/ 0 h 22"/>
                <a:gd name="T20" fmla="*/ 9 w 13"/>
                <a:gd name="T21" fmla="*/ 0 h 22"/>
                <a:gd name="T22" fmla="*/ 12 w 13"/>
                <a:gd name="T23" fmla="*/ 3 h 22"/>
                <a:gd name="T24" fmla="*/ 13 w 13"/>
                <a:gd name="T25" fmla="*/ 8 h 22"/>
                <a:gd name="T26" fmla="*/ 12 w 13"/>
                <a:gd name="T27" fmla="*/ 10 h 22"/>
                <a:gd name="T28" fmla="*/ 12 w 13"/>
                <a:gd name="T29" fmla="*/ 12 h 22"/>
                <a:gd name="T30" fmla="*/ 13 w 13"/>
                <a:gd name="T31" fmla="*/ 14 h 22"/>
                <a:gd name="T32" fmla="*/ 9 w 13"/>
                <a:gd name="T33" fmla="*/ 15 h 22"/>
                <a:gd name="T34" fmla="*/ 9 w 13"/>
                <a:gd name="T35" fmla="*/ 14 h 22"/>
                <a:gd name="T36" fmla="*/ 6 w 13"/>
                <a:gd name="T37" fmla="*/ 12 h 22"/>
                <a:gd name="T38" fmla="*/ 3 w 13"/>
                <a:gd name="T39" fmla="*/ 14 h 22"/>
                <a:gd name="T40" fmla="*/ 3 w 13"/>
                <a:gd name="T41" fmla="*/ 16 h 22"/>
                <a:gd name="T42" fmla="*/ 3 w 13"/>
                <a:gd name="T43" fmla="*/ 17 h 22"/>
                <a:gd name="T44" fmla="*/ 5 w 13"/>
                <a:gd name="T45" fmla="*/ 18 h 22"/>
                <a:gd name="T46" fmla="*/ 8 w 13"/>
                <a:gd name="T47" fmla="*/ 18 h 22"/>
                <a:gd name="T48" fmla="*/ 9 w 13"/>
                <a:gd name="T49" fmla="*/ 17 h 22"/>
                <a:gd name="T50" fmla="*/ 9 w 13"/>
                <a:gd name="T51" fmla="*/ 15 h 22"/>
                <a:gd name="T52" fmla="*/ 8 w 13"/>
                <a:gd name="T53" fmla="*/ 8 h 22"/>
                <a:gd name="T54" fmla="*/ 9 w 13"/>
                <a:gd name="T55" fmla="*/ 7 h 22"/>
                <a:gd name="T56" fmla="*/ 9 w 13"/>
                <a:gd name="T57" fmla="*/ 4 h 22"/>
                <a:gd name="T58" fmla="*/ 7 w 13"/>
                <a:gd name="T59" fmla="*/ 3 h 22"/>
                <a:gd name="T60" fmla="*/ 5 w 13"/>
                <a:gd name="T61" fmla="*/ 3 h 22"/>
                <a:gd name="T62" fmla="*/ 3 w 13"/>
                <a:gd name="T63" fmla="*/ 4 h 22"/>
                <a:gd name="T64" fmla="*/ 3 w 13"/>
                <a:gd name="T65" fmla="*/ 7 h 22"/>
                <a:gd name="T66" fmla="*/ 4 w 13"/>
                <a:gd name="T67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" h="22">
                  <a:moveTo>
                    <a:pt x="13" y="16"/>
                  </a:moveTo>
                  <a:cubicBezTo>
                    <a:pt x="13" y="17"/>
                    <a:pt x="13" y="17"/>
                    <a:pt x="12" y="18"/>
                  </a:cubicBezTo>
                  <a:cubicBezTo>
                    <a:pt x="12" y="19"/>
                    <a:pt x="12" y="20"/>
                    <a:pt x="11" y="20"/>
                  </a:cubicBezTo>
                  <a:cubicBezTo>
                    <a:pt x="11" y="21"/>
                    <a:pt x="10" y="21"/>
                    <a:pt x="9" y="21"/>
                  </a:cubicBezTo>
                  <a:cubicBezTo>
                    <a:pt x="9" y="22"/>
                    <a:pt x="7" y="22"/>
                    <a:pt x="6" y="22"/>
                  </a:cubicBezTo>
                  <a:cubicBezTo>
                    <a:pt x="5" y="22"/>
                    <a:pt x="3" y="22"/>
                    <a:pt x="3" y="21"/>
                  </a:cubicBezTo>
                  <a:cubicBezTo>
                    <a:pt x="2" y="21"/>
                    <a:pt x="1" y="21"/>
                    <a:pt x="1" y="20"/>
                  </a:cubicBezTo>
                  <a:cubicBezTo>
                    <a:pt x="0" y="19"/>
                    <a:pt x="0" y="19"/>
                    <a:pt x="0" y="18"/>
                  </a:cubicBezTo>
                  <a:cubicBezTo>
                    <a:pt x="0" y="17"/>
                    <a:pt x="0" y="17"/>
                    <a:pt x="0" y="16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1"/>
                    <a:pt x="2" y="11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0" y="0"/>
                    <a:pt x="11" y="1"/>
                    <a:pt x="11" y="1"/>
                  </a:cubicBezTo>
                  <a:cubicBezTo>
                    <a:pt x="12" y="2"/>
                    <a:pt x="12" y="2"/>
                    <a:pt x="12" y="3"/>
                  </a:cubicBezTo>
                  <a:cubicBezTo>
                    <a:pt x="12" y="4"/>
                    <a:pt x="13" y="5"/>
                    <a:pt x="13" y="6"/>
                  </a:cubicBezTo>
                  <a:cubicBezTo>
                    <a:pt x="13" y="7"/>
                    <a:pt x="13" y="7"/>
                    <a:pt x="13" y="8"/>
                  </a:cubicBezTo>
                  <a:cubicBezTo>
                    <a:pt x="12" y="8"/>
                    <a:pt x="12" y="9"/>
                    <a:pt x="12" y="9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0"/>
                    <a:pt x="11" y="11"/>
                    <a:pt x="10" y="11"/>
                  </a:cubicBezTo>
                  <a:cubicBezTo>
                    <a:pt x="11" y="11"/>
                    <a:pt x="11" y="11"/>
                    <a:pt x="12" y="12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3" y="13"/>
                    <a:pt x="13" y="14"/>
                  </a:cubicBezTo>
                  <a:cubicBezTo>
                    <a:pt x="13" y="14"/>
                    <a:pt x="13" y="15"/>
                    <a:pt x="13" y="16"/>
                  </a:cubicBezTo>
                  <a:close/>
                  <a:moveTo>
                    <a:pt x="9" y="15"/>
                  </a:moveTo>
                  <a:cubicBezTo>
                    <a:pt x="9" y="15"/>
                    <a:pt x="9" y="15"/>
                    <a:pt x="9" y="15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8" y="14"/>
                    <a:pt x="8" y="13"/>
                  </a:cubicBezTo>
                  <a:cubicBezTo>
                    <a:pt x="7" y="13"/>
                    <a:pt x="7" y="13"/>
                    <a:pt x="6" y="12"/>
                  </a:cubicBezTo>
                  <a:cubicBezTo>
                    <a:pt x="5" y="13"/>
                    <a:pt x="5" y="13"/>
                    <a:pt x="4" y="13"/>
                  </a:cubicBezTo>
                  <a:cubicBezTo>
                    <a:pt x="4" y="14"/>
                    <a:pt x="4" y="14"/>
                    <a:pt x="3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7"/>
                    <a:pt x="3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5" y="18"/>
                  </a:cubicBezTo>
                  <a:cubicBezTo>
                    <a:pt x="5" y="18"/>
                    <a:pt x="6" y="18"/>
                    <a:pt x="6" y="18"/>
                  </a:cubicBezTo>
                  <a:cubicBezTo>
                    <a:pt x="7" y="18"/>
                    <a:pt x="7" y="18"/>
                    <a:pt x="8" y="18"/>
                  </a:cubicBezTo>
                  <a:cubicBezTo>
                    <a:pt x="8" y="18"/>
                    <a:pt x="8" y="18"/>
                    <a:pt x="9" y="18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6"/>
                    <a:pt x="9" y="16"/>
                  </a:cubicBezTo>
                  <a:lnTo>
                    <a:pt x="9" y="15"/>
                  </a:lnTo>
                  <a:close/>
                  <a:moveTo>
                    <a:pt x="6" y="9"/>
                  </a:moveTo>
                  <a:cubicBezTo>
                    <a:pt x="7" y="9"/>
                    <a:pt x="7" y="9"/>
                    <a:pt x="8" y="8"/>
                  </a:cubicBezTo>
                  <a:cubicBezTo>
                    <a:pt x="8" y="8"/>
                    <a:pt x="9" y="8"/>
                    <a:pt x="9" y="8"/>
                  </a:cubicBezTo>
                  <a:cubicBezTo>
                    <a:pt x="9" y="8"/>
                    <a:pt x="9" y="7"/>
                    <a:pt x="9" y="7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5"/>
                    <a:pt x="9" y="5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3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9"/>
                    <a:pt x="5" y="9"/>
                    <a:pt x="6" y="9"/>
                  </a:cubicBezTo>
                  <a:close/>
                </a:path>
              </a:pathLst>
            </a:custGeom>
            <a:solidFill>
              <a:srgbClr val="008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95"/>
            <p:cNvSpPr>
              <a:spLocks noEditPoints="1"/>
            </p:cNvSpPr>
            <p:nvPr/>
          </p:nvSpPr>
          <p:spPr bwMode="auto">
            <a:xfrm>
              <a:off x="7208839" y="5610225"/>
              <a:ext cx="49213" cy="82550"/>
            </a:xfrm>
            <a:custGeom>
              <a:avLst/>
              <a:gdLst>
                <a:gd name="T0" fmla="*/ 13 w 13"/>
                <a:gd name="T1" fmla="*/ 16 h 22"/>
                <a:gd name="T2" fmla="*/ 13 w 13"/>
                <a:gd name="T3" fmla="*/ 16 h 22"/>
                <a:gd name="T4" fmla="*/ 13 w 13"/>
                <a:gd name="T5" fmla="*/ 19 h 22"/>
                <a:gd name="T6" fmla="*/ 12 w 13"/>
                <a:gd name="T7" fmla="*/ 20 h 22"/>
                <a:gd name="T8" fmla="*/ 10 w 13"/>
                <a:gd name="T9" fmla="*/ 21 h 22"/>
                <a:gd name="T10" fmla="*/ 7 w 13"/>
                <a:gd name="T11" fmla="*/ 22 h 22"/>
                <a:gd name="T12" fmla="*/ 4 w 13"/>
                <a:gd name="T13" fmla="*/ 21 h 22"/>
                <a:gd name="T14" fmla="*/ 2 w 13"/>
                <a:gd name="T15" fmla="*/ 20 h 22"/>
                <a:gd name="T16" fmla="*/ 1 w 13"/>
                <a:gd name="T17" fmla="*/ 19 h 22"/>
                <a:gd name="T18" fmla="*/ 0 w 13"/>
                <a:gd name="T19" fmla="*/ 16 h 22"/>
                <a:gd name="T20" fmla="*/ 0 w 13"/>
                <a:gd name="T21" fmla="*/ 5 h 22"/>
                <a:gd name="T22" fmla="*/ 2 w 13"/>
                <a:gd name="T23" fmla="*/ 1 h 22"/>
                <a:gd name="T24" fmla="*/ 7 w 13"/>
                <a:gd name="T25" fmla="*/ 0 h 22"/>
                <a:gd name="T26" fmla="*/ 10 w 13"/>
                <a:gd name="T27" fmla="*/ 0 h 22"/>
                <a:gd name="T28" fmla="*/ 12 w 13"/>
                <a:gd name="T29" fmla="*/ 1 h 22"/>
                <a:gd name="T30" fmla="*/ 13 w 13"/>
                <a:gd name="T31" fmla="*/ 3 h 22"/>
                <a:gd name="T32" fmla="*/ 13 w 13"/>
                <a:gd name="T33" fmla="*/ 6 h 22"/>
                <a:gd name="T34" fmla="*/ 13 w 13"/>
                <a:gd name="T35" fmla="*/ 16 h 22"/>
                <a:gd name="T36" fmla="*/ 10 w 13"/>
                <a:gd name="T37" fmla="*/ 6 h 22"/>
                <a:gd name="T38" fmla="*/ 9 w 13"/>
                <a:gd name="T39" fmla="*/ 4 h 22"/>
                <a:gd name="T40" fmla="*/ 7 w 13"/>
                <a:gd name="T41" fmla="*/ 3 h 22"/>
                <a:gd name="T42" fmla="*/ 5 w 13"/>
                <a:gd name="T43" fmla="*/ 4 h 22"/>
                <a:gd name="T44" fmla="*/ 4 w 13"/>
                <a:gd name="T45" fmla="*/ 6 h 22"/>
                <a:gd name="T46" fmla="*/ 4 w 13"/>
                <a:gd name="T47" fmla="*/ 16 h 22"/>
                <a:gd name="T48" fmla="*/ 5 w 13"/>
                <a:gd name="T49" fmla="*/ 18 h 22"/>
                <a:gd name="T50" fmla="*/ 7 w 13"/>
                <a:gd name="T51" fmla="*/ 18 h 22"/>
                <a:gd name="T52" fmla="*/ 9 w 13"/>
                <a:gd name="T53" fmla="*/ 18 h 22"/>
                <a:gd name="T54" fmla="*/ 10 w 13"/>
                <a:gd name="T55" fmla="*/ 16 h 22"/>
                <a:gd name="T56" fmla="*/ 10 w 13"/>
                <a:gd name="T5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22">
                  <a:moveTo>
                    <a:pt x="13" y="16"/>
                  </a:moveTo>
                  <a:cubicBezTo>
                    <a:pt x="13" y="16"/>
                    <a:pt x="13" y="16"/>
                    <a:pt x="13" y="16"/>
                  </a:cubicBezTo>
                  <a:cubicBezTo>
                    <a:pt x="13" y="17"/>
                    <a:pt x="13" y="18"/>
                    <a:pt x="13" y="19"/>
                  </a:cubicBezTo>
                  <a:cubicBezTo>
                    <a:pt x="13" y="19"/>
                    <a:pt x="12" y="20"/>
                    <a:pt x="12" y="20"/>
                  </a:cubicBezTo>
                  <a:cubicBezTo>
                    <a:pt x="11" y="21"/>
                    <a:pt x="10" y="21"/>
                    <a:pt x="10" y="21"/>
                  </a:cubicBezTo>
                  <a:cubicBezTo>
                    <a:pt x="9" y="22"/>
                    <a:pt x="8" y="22"/>
                    <a:pt x="7" y="22"/>
                  </a:cubicBezTo>
                  <a:cubicBezTo>
                    <a:pt x="6" y="22"/>
                    <a:pt x="5" y="22"/>
                    <a:pt x="4" y="21"/>
                  </a:cubicBezTo>
                  <a:cubicBezTo>
                    <a:pt x="3" y="21"/>
                    <a:pt x="3" y="21"/>
                    <a:pt x="2" y="20"/>
                  </a:cubicBezTo>
                  <a:cubicBezTo>
                    <a:pt x="2" y="20"/>
                    <a:pt x="1" y="19"/>
                    <a:pt x="1" y="19"/>
                  </a:cubicBezTo>
                  <a:cubicBezTo>
                    <a:pt x="1" y="18"/>
                    <a:pt x="0" y="17"/>
                    <a:pt x="0" y="1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3" y="0"/>
                    <a:pt x="5" y="0"/>
                    <a:pt x="7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0" y="0"/>
                    <a:pt x="11" y="1"/>
                    <a:pt x="12" y="1"/>
                  </a:cubicBezTo>
                  <a:cubicBezTo>
                    <a:pt x="12" y="2"/>
                    <a:pt x="13" y="2"/>
                    <a:pt x="13" y="3"/>
                  </a:cubicBezTo>
                  <a:cubicBezTo>
                    <a:pt x="13" y="4"/>
                    <a:pt x="13" y="5"/>
                    <a:pt x="13" y="6"/>
                  </a:cubicBezTo>
                  <a:lnTo>
                    <a:pt x="13" y="16"/>
                  </a:lnTo>
                  <a:close/>
                  <a:moveTo>
                    <a:pt x="10" y="6"/>
                  </a:moveTo>
                  <a:cubicBezTo>
                    <a:pt x="10" y="5"/>
                    <a:pt x="10" y="4"/>
                    <a:pt x="9" y="4"/>
                  </a:cubicBezTo>
                  <a:cubicBezTo>
                    <a:pt x="9" y="3"/>
                    <a:pt x="8" y="3"/>
                    <a:pt x="7" y="3"/>
                  </a:cubicBezTo>
                  <a:cubicBezTo>
                    <a:pt x="6" y="3"/>
                    <a:pt x="5" y="3"/>
                    <a:pt x="5" y="4"/>
                  </a:cubicBezTo>
                  <a:cubicBezTo>
                    <a:pt x="4" y="4"/>
                    <a:pt x="4" y="5"/>
                    <a:pt x="4" y="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7"/>
                    <a:pt x="4" y="17"/>
                    <a:pt x="5" y="18"/>
                  </a:cubicBezTo>
                  <a:cubicBezTo>
                    <a:pt x="5" y="18"/>
                    <a:pt x="6" y="18"/>
                    <a:pt x="7" y="18"/>
                  </a:cubicBezTo>
                  <a:cubicBezTo>
                    <a:pt x="8" y="18"/>
                    <a:pt x="9" y="18"/>
                    <a:pt x="9" y="18"/>
                  </a:cubicBezTo>
                  <a:cubicBezTo>
                    <a:pt x="10" y="17"/>
                    <a:pt x="10" y="17"/>
                    <a:pt x="10" y="16"/>
                  </a:cubicBezTo>
                  <a:lnTo>
                    <a:pt x="10" y="6"/>
                  </a:lnTo>
                  <a:close/>
                </a:path>
              </a:pathLst>
            </a:custGeom>
            <a:solidFill>
              <a:srgbClr val="008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Oval 296"/>
            <p:cNvSpPr>
              <a:spLocks noChangeArrowheads="1"/>
            </p:cNvSpPr>
            <p:nvPr/>
          </p:nvSpPr>
          <p:spPr bwMode="auto">
            <a:xfrm>
              <a:off x="7194551" y="6116637"/>
              <a:ext cx="409575" cy="258763"/>
            </a:xfrm>
            <a:prstGeom prst="ellipse">
              <a:avLst/>
            </a:prstGeom>
            <a:solidFill>
              <a:srgbClr val="F39A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97"/>
            <p:cNvSpPr>
              <a:spLocks noEditPoints="1"/>
            </p:cNvSpPr>
            <p:nvPr/>
          </p:nvSpPr>
          <p:spPr bwMode="auto">
            <a:xfrm>
              <a:off x="7186614" y="6108700"/>
              <a:ext cx="423863" cy="274638"/>
            </a:xfrm>
            <a:custGeom>
              <a:avLst/>
              <a:gdLst>
                <a:gd name="T0" fmla="*/ 57 w 113"/>
                <a:gd name="T1" fmla="*/ 73 h 73"/>
                <a:gd name="T2" fmla="*/ 0 w 113"/>
                <a:gd name="T3" fmla="*/ 37 h 73"/>
                <a:gd name="T4" fmla="*/ 57 w 113"/>
                <a:gd name="T5" fmla="*/ 0 h 73"/>
                <a:gd name="T6" fmla="*/ 113 w 113"/>
                <a:gd name="T7" fmla="*/ 37 h 73"/>
                <a:gd name="T8" fmla="*/ 57 w 113"/>
                <a:gd name="T9" fmla="*/ 73 h 73"/>
                <a:gd name="T10" fmla="*/ 57 w 113"/>
                <a:gd name="T11" fmla="*/ 5 h 73"/>
                <a:gd name="T12" fmla="*/ 4 w 113"/>
                <a:gd name="T13" fmla="*/ 37 h 73"/>
                <a:gd name="T14" fmla="*/ 57 w 113"/>
                <a:gd name="T15" fmla="*/ 68 h 73"/>
                <a:gd name="T16" fmla="*/ 109 w 113"/>
                <a:gd name="T17" fmla="*/ 37 h 73"/>
                <a:gd name="T18" fmla="*/ 57 w 113"/>
                <a:gd name="T19" fmla="*/ 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73">
                  <a:moveTo>
                    <a:pt x="57" y="73"/>
                  </a:moveTo>
                  <a:cubicBezTo>
                    <a:pt x="25" y="73"/>
                    <a:pt x="0" y="57"/>
                    <a:pt x="0" y="37"/>
                  </a:cubicBezTo>
                  <a:cubicBezTo>
                    <a:pt x="0" y="16"/>
                    <a:pt x="25" y="0"/>
                    <a:pt x="57" y="0"/>
                  </a:cubicBezTo>
                  <a:cubicBezTo>
                    <a:pt x="88" y="0"/>
                    <a:pt x="113" y="16"/>
                    <a:pt x="113" y="37"/>
                  </a:cubicBezTo>
                  <a:cubicBezTo>
                    <a:pt x="113" y="57"/>
                    <a:pt x="88" y="73"/>
                    <a:pt x="57" y="73"/>
                  </a:cubicBezTo>
                  <a:close/>
                  <a:moveTo>
                    <a:pt x="57" y="5"/>
                  </a:moveTo>
                  <a:cubicBezTo>
                    <a:pt x="28" y="5"/>
                    <a:pt x="4" y="19"/>
                    <a:pt x="4" y="37"/>
                  </a:cubicBezTo>
                  <a:cubicBezTo>
                    <a:pt x="4" y="54"/>
                    <a:pt x="28" y="68"/>
                    <a:pt x="57" y="68"/>
                  </a:cubicBezTo>
                  <a:cubicBezTo>
                    <a:pt x="85" y="68"/>
                    <a:pt x="109" y="54"/>
                    <a:pt x="109" y="37"/>
                  </a:cubicBezTo>
                  <a:cubicBezTo>
                    <a:pt x="109" y="19"/>
                    <a:pt x="85" y="5"/>
                    <a:pt x="57" y="5"/>
                  </a:cubicBezTo>
                  <a:close/>
                </a:path>
              </a:pathLst>
            </a:custGeom>
            <a:solidFill>
              <a:srgbClr val="008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98"/>
            <p:cNvSpPr>
              <a:spLocks/>
            </p:cNvSpPr>
            <p:nvPr/>
          </p:nvSpPr>
          <p:spPr bwMode="auto">
            <a:xfrm>
              <a:off x="7159626" y="6218237"/>
              <a:ext cx="68263" cy="60325"/>
            </a:xfrm>
            <a:custGeom>
              <a:avLst/>
              <a:gdLst>
                <a:gd name="T0" fmla="*/ 18 w 18"/>
                <a:gd name="T1" fmla="*/ 8 h 16"/>
                <a:gd name="T2" fmla="*/ 13 w 18"/>
                <a:gd name="T3" fmla="*/ 16 h 16"/>
                <a:gd name="T4" fmla="*/ 8 w 18"/>
                <a:gd name="T5" fmla="*/ 16 h 16"/>
                <a:gd name="T6" fmla="*/ 0 w 18"/>
                <a:gd name="T7" fmla="*/ 8 h 16"/>
                <a:gd name="T8" fmla="*/ 8 w 18"/>
                <a:gd name="T9" fmla="*/ 0 h 16"/>
                <a:gd name="T10" fmla="*/ 13 w 18"/>
                <a:gd name="T11" fmla="*/ 0 h 16"/>
                <a:gd name="T12" fmla="*/ 18 w 18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6">
                  <a:moveTo>
                    <a:pt x="18" y="8"/>
                  </a:moveTo>
                  <a:cubicBezTo>
                    <a:pt x="18" y="12"/>
                    <a:pt x="16" y="16"/>
                    <a:pt x="13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6" y="0"/>
                    <a:pt x="18" y="3"/>
                    <a:pt x="18" y="8"/>
                  </a:cubicBezTo>
                  <a:close/>
                </a:path>
              </a:pathLst>
            </a:custGeom>
            <a:solidFill>
              <a:srgbClr val="56B9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99"/>
            <p:cNvSpPr>
              <a:spLocks noEditPoints="1"/>
            </p:cNvSpPr>
            <p:nvPr/>
          </p:nvSpPr>
          <p:spPr bwMode="auto">
            <a:xfrm>
              <a:off x="7153276" y="6207125"/>
              <a:ext cx="82550" cy="79375"/>
            </a:xfrm>
            <a:custGeom>
              <a:avLst/>
              <a:gdLst>
                <a:gd name="T0" fmla="*/ 15 w 22"/>
                <a:gd name="T1" fmla="*/ 21 h 21"/>
                <a:gd name="T2" fmla="*/ 10 w 22"/>
                <a:gd name="T3" fmla="*/ 21 h 21"/>
                <a:gd name="T4" fmla="*/ 0 w 22"/>
                <a:gd name="T5" fmla="*/ 11 h 21"/>
                <a:gd name="T6" fmla="*/ 10 w 22"/>
                <a:gd name="T7" fmla="*/ 0 h 21"/>
                <a:gd name="T8" fmla="*/ 15 w 22"/>
                <a:gd name="T9" fmla="*/ 0 h 21"/>
                <a:gd name="T10" fmla="*/ 22 w 22"/>
                <a:gd name="T11" fmla="*/ 11 h 21"/>
                <a:gd name="T12" fmla="*/ 15 w 22"/>
                <a:gd name="T13" fmla="*/ 21 h 21"/>
                <a:gd name="T14" fmla="*/ 10 w 22"/>
                <a:gd name="T15" fmla="*/ 5 h 21"/>
                <a:gd name="T16" fmla="*/ 5 w 22"/>
                <a:gd name="T17" fmla="*/ 11 h 21"/>
                <a:gd name="T18" fmla="*/ 10 w 22"/>
                <a:gd name="T19" fmla="*/ 16 h 21"/>
                <a:gd name="T20" fmla="*/ 15 w 22"/>
                <a:gd name="T21" fmla="*/ 16 h 21"/>
                <a:gd name="T22" fmla="*/ 17 w 22"/>
                <a:gd name="T23" fmla="*/ 11 h 21"/>
                <a:gd name="T24" fmla="*/ 15 w 22"/>
                <a:gd name="T25" fmla="*/ 5 h 21"/>
                <a:gd name="T26" fmla="*/ 10 w 22"/>
                <a:gd name="T27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1">
                  <a:moveTo>
                    <a:pt x="15" y="21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5" y="21"/>
                    <a:pt x="0" y="16"/>
                    <a:pt x="0" y="11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9" y="0"/>
                    <a:pt x="22" y="5"/>
                    <a:pt x="22" y="11"/>
                  </a:cubicBezTo>
                  <a:cubicBezTo>
                    <a:pt x="22" y="16"/>
                    <a:pt x="19" y="21"/>
                    <a:pt x="15" y="21"/>
                  </a:cubicBezTo>
                  <a:close/>
                  <a:moveTo>
                    <a:pt x="10" y="5"/>
                  </a:moveTo>
                  <a:cubicBezTo>
                    <a:pt x="7" y="5"/>
                    <a:pt x="5" y="7"/>
                    <a:pt x="5" y="11"/>
                  </a:cubicBezTo>
                  <a:cubicBezTo>
                    <a:pt x="5" y="14"/>
                    <a:pt x="7" y="16"/>
                    <a:pt x="10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6"/>
                    <a:pt x="17" y="14"/>
                    <a:pt x="17" y="11"/>
                  </a:cubicBezTo>
                  <a:cubicBezTo>
                    <a:pt x="17" y="7"/>
                    <a:pt x="16" y="5"/>
                    <a:pt x="15" y="5"/>
                  </a:cubicBezTo>
                  <a:lnTo>
                    <a:pt x="10" y="5"/>
                  </a:lnTo>
                  <a:close/>
                </a:path>
              </a:pathLst>
            </a:custGeom>
            <a:solidFill>
              <a:srgbClr val="008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00"/>
            <p:cNvSpPr>
              <a:spLocks/>
            </p:cNvSpPr>
            <p:nvPr/>
          </p:nvSpPr>
          <p:spPr bwMode="auto">
            <a:xfrm>
              <a:off x="7604126" y="6154737"/>
              <a:ext cx="82550" cy="123825"/>
            </a:xfrm>
            <a:custGeom>
              <a:avLst/>
              <a:gdLst>
                <a:gd name="T0" fmla="*/ 19 w 22"/>
                <a:gd name="T1" fmla="*/ 17 h 33"/>
                <a:gd name="T2" fmla="*/ 21 w 22"/>
                <a:gd name="T3" fmla="*/ 28 h 33"/>
                <a:gd name="T4" fmla="*/ 18 w 22"/>
                <a:gd name="T5" fmla="*/ 32 h 33"/>
                <a:gd name="T6" fmla="*/ 13 w 22"/>
                <a:gd name="T7" fmla="*/ 33 h 33"/>
                <a:gd name="T8" fmla="*/ 9 w 22"/>
                <a:gd name="T9" fmla="*/ 30 h 33"/>
                <a:gd name="T10" fmla="*/ 7 w 22"/>
                <a:gd name="T11" fmla="*/ 19 h 33"/>
                <a:gd name="T12" fmla="*/ 7 w 22"/>
                <a:gd name="T13" fmla="*/ 17 h 33"/>
                <a:gd name="T14" fmla="*/ 6 w 22"/>
                <a:gd name="T15" fmla="*/ 17 h 33"/>
                <a:gd name="T16" fmla="*/ 1 w 22"/>
                <a:gd name="T17" fmla="*/ 13 h 33"/>
                <a:gd name="T18" fmla="*/ 0 w 22"/>
                <a:gd name="T19" fmla="*/ 7 h 33"/>
                <a:gd name="T20" fmla="*/ 4 w 22"/>
                <a:gd name="T21" fmla="*/ 2 h 33"/>
                <a:gd name="T22" fmla="*/ 16 w 22"/>
                <a:gd name="T23" fmla="*/ 0 h 33"/>
                <a:gd name="T24" fmla="*/ 21 w 22"/>
                <a:gd name="T25" fmla="*/ 4 h 33"/>
                <a:gd name="T26" fmla="*/ 22 w 22"/>
                <a:gd name="T27" fmla="*/ 10 h 33"/>
                <a:gd name="T28" fmla="*/ 18 w 22"/>
                <a:gd name="T29" fmla="*/ 15 h 33"/>
                <a:gd name="T30" fmla="*/ 18 w 22"/>
                <a:gd name="T31" fmla="*/ 15 h 33"/>
                <a:gd name="T32" fmla="*/ 19 w 22"/>
                <a:gd name="T33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33">
                  <a:moveTo>
                    <a:pt x="19" y="17"/>
                  </a:moveTo>
                  <a:cubicBezTo>
                    <a:pt x="21" y="28"/>
                    <a:pt x="21" y="28"/>
                    <a:pt x="21" y="28"/>
                  </a:cubicBezTo>
                  <a:cubicBezTo>
                    <a:pt x="21" y="30"/>
                    <a:pt x="20" y="32"/>
                    <a:pt x="18" y="32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1" y="33"/>
                    <a:pt x="9" y="32"/>
                    <a:pt x="9" y="3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8"/>
                    <a:pt x="7" y="17"/>
                    <a:pt x="7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4" y="17"/>
                    <a:pt x="1" y="16"/>
                    <a:pt x="1" y="1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1" y="3"/>
                    <a:pt x="4" y="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21" y="2"/>
                    <a:pt x="21" y="4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2"/>
                    <a:pt x="21" y="14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9" y="15"/>
                    <a:pt x="19" y="16"/>
                    <a:pt x="19" y="17"/>
                  </a:cubicBezTo>
                  <a:close/>
                </a:path>
              </a:pathLst>
            </a:custGeom>
            <a:solidFill>
              <a:srgbClr val="E0ED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301"/>
            <p:cNvSpPr>
              <a:spLocks noEditPoints="1"/>
            </p:cNvSpPr>
            <p:nvPr/>
          </p:nvSpPr>
          <p:spPr bwMode="auto">
            <a:xfrm>
              <a:off x="7591426" y="6146800"/>
              <a:ext cx="101600" cy="142875"/>
            </a:xfrm>
            <a:custGeom>
              <a:avLst/>
              <a:gdLst>
                <a:gd name="T0" fmla="*/ 15 w 27"/>
                <a:gd name="T1" fmla="*/ 38 h 38"/>
                <a:gd name="T2" fmla="*/ 9 w 27"/>
                <a:gd name="T3" fmla="*/ 32 h 38"/>
                <a:gd name="T4" fmla="*/ 7 w 27"/>
                <a:gd name="T5" fmla="*/ 22 h 38"/>
                <a:gd name="T6" fmla="*/ 7 w 27"/>
                <a:gd name="T7" fmla="*/ 21 h 38"/>
                <a:gd name="T8" fmla="*/ 2 w 27"/>
                <a:gd name="T9" fmla="*/ 15 h 38"/>
                <a:gd name="T10" fmla="*/ 1 w 27"/>
                <a:gd name="T11" fmla="*/ 10 h 38"/>
                <a:gd name="T12" fmla="*/ 6 w 27"/>
                <a:gd name="T13" fmla="*/ 2 h 38"/>
                <a:gd name="T14" fmla="*/ 19 w 27"/>
                <a:gd name="T15" fmla="*/ 0 h 38"/>
                <a:gd name="T16" fmla="*/ 26 w 27"/>
                <a:gd name="T17" fmla="*/ 6 h 38"/>
                <a:gd name="T18" fmla="*/ 27 w 27"/>
                <a:gd name="T19" fmla="*/ 11 h 38"/>
                <a:gd name="T20" fmla="*/ 26 w 27"/>
                <a:gd name="T21" fmla="*/ 16 h 38"/>
                <a:gd name="T22" fmla="*/ 24 w 27"/>
                <a:gd name="T23" fmla="*/ 18 h 38"/>
                <a:gd name="T24" fmla="*/ 25 w 27"/>
                <a:gd name="T25" fmla="*/ 19 h 38"/>
                <a:gd name="T26" fmla="*/ 26 w 27"/>
                <a:gd name="T27" fmla="*/ 29 h 38"/>
                <a:gd name="T28" fmla="*/ 21 w 27"/>
                <a:gd name="T29" fmla="*/ 37 h 38"/>
                <a:gd name="T30" fmla="*/ 16 w 27"/>
                <a:gd name="T31" fmla="*/ 37 h 38"/>
                <a:gd name="T32" fmla="*/ 15 w 27"/>
                <a:gd name="T33" fmla="*/ 38 h 38"/>
                <a:gd name="T34" fmla="*/ 10 w 27"/>
                <a:gd name="T35" fmla="*/ 16 h 38"/>
                <a:gd name="T36" fmla="*/ 12 w 27"/>
                <a:gd name="T37" fmla="*/ 17 h 38"/>
                <a:gd name="T38" fmla="*/ 12 w 27"/>
                <a:gd name="T39" fmla="*/ 20 h 38"/>
                <a:gd name="T40" fmla="*/ 12 w 27"/>
                <a:gd name="T41" fmla="*/ 21 h 38"/>
                <a:gd name="T42" fmla="*/ 14 w 27"/>
                <a:gd name="T43" fmla="*/ 32 h 38"/>
                <a:gd name="T44" fmla="*/ 15 w 27"/>
                <a:gd name="T45" fmla="*/ 33 h 38"/>
                <a:gd name="T46" fmla="*/ 21 w 27"/>
                <a:gd name="T47" fmla="*/ 32 h 38"/>
                <a:gd name="T48" fmla="*/ 22 w 27"/>
                <a:gd name="T49" fmla="*/ 30 h 38"/>
                <a:gd name="T50" fmla="*/ 20 w 27"/>
                <a:gd name="T51" fmla="*/ 20 h 38"/>
                <a:gd name="T52" fmla="*/ 19 w 27"/>
                <a:gd name="T53" fmla="*/ 19 h 38"/>
                <a:gd name="T54" fmla="*/ 19 w 27"/>
                <a:gd name="T55" fmla="*/ 16 h 38"/>
                <a:gd name="T56" fmla="*/ 21 w 27"/>
                <a:gd name="T57" fmla="*/ 15 h 38"/>
                <a:gd name="T58" fmla="*/ 22 w 27"/>
                <a:gd name="T59" fmla="*/ 14 h 38"/>
                <a:gd name="T60" fmla="*/ 22 w 27"/>
                <a:gd name="T61" fmla="*/ 12 h 38"/>
                <a:gd name="T62" fmla="*/ 22 w 27"/>
                <a:gd name="T63" fmla="*/ 6 h 38"/>
                <a:gd name="T64" fmla="*/ 20 w 27"/>
                <a:gd name="T65" fmla="*/ 5 h 38"/>
                <a:gd name="T66" fmla="*/ 7 w 27"/>
                <a:gd name="T67" fmla="*/ 7 h 38"/>
                <a:gd name="T68" fmla="*/ 5 w 27"/>
                <a:gd name="T69" fmla="*/ 9 h 38"/>
                <a:gd name="T70" fmla="*/ 6 w 27"/>
                <a:gd name="T71" fmla="*/ 15 h 38"/>
                <a:gd name="T72" fmla="*/ 8 w 27"/>
                <a:gd name="T73" fmla="*/ 16 h 38"/>
                <a:gd name="T74" fmla="*/ 10 w 27"/>
                <a:gd name="T75" fmla="*/ 1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" h="38">
                  <a:moveTo>
                    <a:pt x="15" y="38"/>
                  </a:moveTo>
                  <a:cubicBezTo>
                    <a:pt x="12" y="38"/>
                    <a:pt x="10" y="35"/>
                    <a:pt x="9" y="3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4" y="21"/>
                    <a:pt x="2" y="18"/>
                    <a:pt x="2" y="15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6"/>
                    <a:pt x="3" y="3"/>
                    <a:pt x="6" y="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2" y="0"/>
                    <a:pt x="26" y="2"/>
                    <a:pt x="26" y="6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3"/>
                    <a:pt x="27" y="15"/>
                    <a:pt x="26" y="16"/>
                  </a:cubicBezTo>
                  <a:cubicBezTo>
                    <a:pt x="26" y="17"/>
                    <a:pt x="25" y="18"/>
                    <a:pt x="24" y="18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7" y="33"/>
                    <a:pt x="25" y="36"/>
                    <a:pt x="21" y="37"/>
                  </a:cubicBezTo>
                  <a:cubicBezTo>
                    <a:pt x="16" y="37"/>
                    <a:pt x="16" y="37"/>
                    <a:pt x="16" y="37"/>
                  </a:cubicBezTo>
                  <a:lnTo>
                    <a:pt x="15" y="38"/>
                  </a:lnTo>
                  <a:close/>
                  <a:moveTo>
                    <a:pt x="10" y="16"/>
                  </a:moveTo>
                  <a:cubicBezTo>
                    <a:pt x="11" y="16"/>
                    <a:pt x="12" y="17"/>
                    <a:pt x="12" y="17"/>
                  </a:cubicBezTo>
                  <a:cubicBezTo>
                    <a:pt x="13" y="18"/>
                    <a:pt x="13" y="19"/>
                    <a:pt x="12" y="20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5" y="33"/>
                    <a:pt x="15" y="33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2" y="31"/>
                    <a:pt x="22" y="3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9"/>
                    <a:pt x="20" y="19"/>
                    <a:pt x="19" y="19"/>
                  </a:cubicBezTo>
                  <a:cubicBezTo>
                    <a:pt x="19" y="18"/>
                    <a:pt x="18" y="17"/>
                    <a:pt x="19" y="16"/>
                  </a:cubicBezTo>
                  <a:cubicBezTo>
                    <a:pt x="19" y="15"/>
                    <a:pt x="20" y="15"/>
                    <a:pt x="21" y="15"/>
                  </a:cubicBezTo>
                  <a:cubicBezTo>
                    <a:pt x="21" y="14"/>
                    <a:pt x="22" y="14"/>
                    <a:pt x="22" y="14"/>
                  </a:cubicBezTo>
                  <a:cubicBezTo>
                    <a:pt x="22" y="13"/>
                    <a:pt x="23" y="13"/>
                    <a:pt x="22" y="12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6"/>
                    <a:pt x="21" y="5"/>
                    <a:pt x="20" y="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5" y="8"/>
                    <a:pt x="5" y="9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6"/>
                    <a:pt x="7" y="16"/>
                    <a:pt x="8" y="16"/>
                  </a:cubicBezTo>
                  <a:cubicBezTo>
                    <a:pt x="10" y="16"/>
                    <a:pt x="10" y="16"/>
                    <a:pt x="10" y="16"/>
                  </a:cubicBezTo>
                  <a:close/>
                </a:path>
              </a:pathLst>
            </a:custGeom>
            <a:solidFill>
              <a:srgbClr val="008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302"/>
            <p:cNvSpPr>
              <a:spLocks/>
            </p:cNvSpPr>
            <p:nvPr/>
          </p:nvSpPr>
          <p:spPr bwMode="auto">
            <a:xfrm>
              <a:off x="7445376" y="5492750"/>
              <a:ext cx="76200" cy="19050"/>
            </a:xfrm>
            <a:custGeom>
              <a:avLst/>
              <a:gdLst>
                <a:gd name="T0" fmla="*/ 18 w 20"/>
                <a:gd name="T1" fmla="*/ 5 h 5"/>
                <a:gd name="T2" fmla="*/ 2 w 20"/>
                <a:gd name="T3" fmla="*/ 5 h 5"/>
                <a:gd name="T4" fmla="*/ 0 w 20"/>
                <a:gd name="T5" fmla="*/ 3 h 5"/>
                <a:gd name="T6" fmla="*/ 2 w 20"/>
                <a:gd name="T7" fmla="*/ 0 h 5"/>
                <a:gd name="T8" fmla="*/ 18 w 20"/>
                <a:gd name="T9" fmla="*/ 0 h 5"/>
                <a:gd name="T10" fmla="*/ 20 w 20"/>
                <a:gd name="T11" fmla="*/ 3 h 5"/>
                <a:gd name="T12" fmla="*/ 18 w 20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">
                  <a:moveTo>
                    <a:pt x="18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3"/>
                  </a:cubicBezTo>
                  <a:cubicBezTo>
                    <a:pt x="20" y="4"/>
                    <a:pt x="19" y="5"/>
                    <a:pt x="18" y="5"/>
                  </a:cubicBezTo>
                  <a:close/>
                </a:path>
              </a:pathLst>
            </a:custGeom>
            <a:solidFill>
              <a:srgbClr val="008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03"/>
            <p:cNvSpPr>
              <a:spLocks/>
            </p:cNvSpPr>
            <p:nvPr/>
          </p:nvSpPr>
          <p:spPr bwMode="auto">
            <a:xfrm>
              <a:off x="7340601" y="5534025"/>
              <a:ext cx="74613" cy="19050"/>
            </a:xfrm>
            <a:custGeom>
              <a:avLst/>
              <a:gdLst>
                <a:gd name="T0" fmla="*/ 18 w 20"/>
                <a:gd name="T1" fmla="*/ 5 h 5"/>
                <a:gd name="T2" fmla="*/ 2 w 20"/>
                <a:gd name="T3" fmla="*/ 5 h 5"/>
                <a:gd name="T4" fmla="*/ 0 w 20"/>
                <a:gd name="T5" fmla="*/ 3 h 5"/>
                <a:gd name="T6" fmla="*/ 2 w 20"/>
                <a:gd name="T7" fmla="*/ 0 h 5"/>
                <a:gd name="T8" fmla="*/ 18 w 20"/>
                <a:gd name="T9" fmla="*/ 0 h 5"/>
                <a:gd name="T10" fmla="*/ 20 w 20"/>
                <a:gd name="T11" fmla="*/ 3 h 5"/>
                <a:gd name="T12" fmla="*/ 18 w 20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">
                  <a:moveTo>
                    <a:pt x="18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3"/>
                  </a:cubicBezTo>
                  <a:cubicBezTo>
                    <a:pt x="20" y="4"/>
                    <a:pt x="19" y="5"/>
                    <a:pt x="18" y="5"/>
                  </a:cubicBezTo>
                  <a:close/>
                </a:path>
              </a:pathLst>
            </a:custGeom>
            <a:solidFill>
              <a:srgbClr val="008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04"/>
            <p:cNvSpPr>
              <a:spLocks/>
            </p:cNvSpPr>
            <p:nvPr/>
          </p:nvSpPr>
          <p:spPr bwMode="auto">
            <a:xfrm>
              <a:off x="7445376" y="5534025"/>
              <a:ext cx="76200" cy="19050"/>
            </a:xfrm>
            <a:custGeom>
              <a:avLst/>
              <a:gdLst>
                <a:gd name="T0" fmla="*/ 18 w 20"/>
                <a:gd name="T1" fmla="*/ 5 h 5"/>
                <a:gd name="T2" fmla="*/ 2 w 20"/>
                <a:gd name="T3" fmla="*/ 5 h 5"/>
                <a:gd name="T4" fmla="*/ 0 w 20"/>
                <a:gd name="T5" fmla="*/ 3 h 5"/>
                <a:gd name="T6" fmla="*/ 2 w 20"/>
                <a:gd name="T7" fmla="*/ 0 h 5"/>
                <a:gd name="T8" fmla="*/ 18 w 20"/>
                <a:gd name="T9" fmla="*/ 0 h 5"/>
                <a:gd name="T10" fmla="*/ 20 w 20"/>
                <a:gd name="T11" fmla="*/ 3 h 5"/>
                <a:gd name="T12" fmla="*/ 18 w 20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">
                  <a:moveTo>
                    <a:pt x="18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3"/>
                  </a:cubicBezTo>
                  <a:cubicBezTo>
                    <a:pt x="20" y="4"/>
                    <a:pt x="19" y="5"/>
                    <a:pt x="18" y="5"/>
                  </a:cubicBezTo>
                  <a:close/>
                </a:path>
              </a:pathLst>
            </a:custGeom>
            <a:solidFill>
              <a:srgbClr val="008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05"/>
            <p:cNvSpPr>
              <a:spLocks/>
            </p:cNvSpPr>
            <p:nvPr/>
          </p:nvSpPr>
          <p:spPr bwMode="auto">
            <a:xfrm>
              <a:off x="7340601" y="5580062"/>
              <a:ext cx="74613" cy="14288"/>
            </a:xfrm>
            <a:custGeom>
              <a:avLst/>
              <a:gdLst>
                <a:gd name="T0" fmla="*/ 18 w 20"/>
                <a:gd name="T1" fmla="*/ 4 h 4"/>
                <a:gd name="T2" fmla="*/ 2 w 20"/>
                <a:gd name="T3" fmla="*/ 4 h 4"/>
                <a:gd name="T4" fmla="*/ 0 w 20"/>
                <a:gd name="T5" fmla="*/ 2 h 4"/>
                <a:gd name="T6" fmla="*/ 2 w 20"/>
                <a:gd name="T7" fmla="*/ 0 h 4"/>
                <a:gd name="T8" fmla="*/ 18 w 20"/>
                <a:gd name="T9" fmla="*/ 0 h 4"/>
                <a:gd name="T10" fmla="*/ 20 w 20"/>
                <a:gd name="T11" fmla="*/ 2 h 4"/>
                <a:gd name="T12" fmla="*/ 18 w 2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">
                  <a:moveTo>
                    <a:pt x="18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3"/>
                    <a:pt x="19" y="4"/>
                    <a:pt x="18" y="4"/>
                  </a:cubicBezTo>
                  <a:close/>
                </a:path>
              </a:pathLst>
            </a:custGeom>
            <a:solidFill>
              <a:srgbClr val="008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06"/>
            <p:cNvSpPr>
              <a:spLocks/>
            </p:cNvSpPr>
            <p:nvPr/>
          </p:nvSpPr>
          <p:spPr bwMode="auto">
            <a:xfrm>
              <a:off x="7445376" y="5580062"/>
              <a:ext cx="76200" cy="14288"/>
            </a:xfrm>
            <a:custGeom>
              <a:avLst/>
              <a:gdLst>
                <a:gd name="T0" fmla="*/ 18 w 20"/>
                <a:gd name="T1" fmla="*/ 4 h 4"/>
                <a:gd name="T2" fmla="*/ 2 w 20"/>
                <a:gd name="T3" fmla="*/ 4 h 4"/>
                <a:gd name="T4" fmla="*/ 0 w 20"/>
                <a:gd name="T5" fmla="*/ 2 h 4"/>
                <a:gd name="T6" fmla="*/ 2 w 20"/>
                <a:gd name="T7" fmla="*/ 0 h 4"/>
                <a:gd name="T8" fmla="*/ 18 w 20"/>
                <a:gd name="T9" fmla="*/ 0 h 4"/>
                <a:gd name="T10" fmla="*/ 20 w 20"/>
                <a:gd name="T11" fmla="*/ 2 h 4"/>
                <a:gd name="T12" fmla="*/ 18 w 2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">
                  <a:moveTo>
                    <a:pt x="18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3"/>
                    <a:pt x="19" y="4"/>
                    <a:pt x="18" y="4"/>
                  </a:cubicBezTo>
                  <a:close/>
                </a:path>
              </a:pathLst>
            </a:custGeom>
            <a:solidFill>
              <a:srgbClr val="008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307"/>
            <p:cNvSpPr>
              <a:spLocks/>
            </p:cNvSpPr>
            <p:nvPr/>
          </p:nvSpPr>
          <p:spPr bwMode="auto">
            <a:xfrm>
              <a:off x="7340601" y="5621337"/>
              <a:ext cx="74613" cy="17463"/>
            </a:xfrm>
            <a:custGeom>
              <a:avLst/>
              <a:gdLst>
                <a:gd name="T0" fmla="*/ 18 w 20"/>
                <a:gd name="T1" fmla="*/ 5 h 5"/>
                <a:gd name="T2" fmla="*/ 2 w 20"/>
                <a:gd name="T3" fmla="*/ 5 h 5"/>
                <a:gd name="T4" fmla="*/ 0 w 20"/>
                <a:gd name="T5" fmla="*/ 2 h 5"/>
                <a:gd name="T6" fmla="*/ 2 w 20"/>
                <a:gd name="T7" fmla="*/ 0 h 5"/>
                <a:gd name="T8" fmla="*/ 18 w 20"/>
                <a:gd name="T9" fmla="*/ 0 h 5"/>
                <a:gd name="T10" fmla="*/ 20 w 20"/>
                <a:gd name="T11" fmla="*/ 2 h 5"/>
                <a:gd name="T12" fmla="*/ 18 w 20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">
                  <a:moveTo>
                    <a:pt x="18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4"/>
                    <a:pt x="19" y="5"/>
                    <a:pt x="18" y="5"/>
                  </a:cubicBezTo>
                  <a:close/>
                </a:path>
              </a:pathLst>
            </a:custGeom>
            <a:solidFill>
              <a:srgbClr val="008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308"/>
            <p:cNvSpPr>
              <a:spLocks/>
            </p:cNvSpPr>
            <p:nvPr/>
          </p:nvSpPr>
          <p:spPr bwMode="auto">
            <a:xfrm>
              <a:off x="7445376" y="5621337"/>
              <a:ext cx="76200" cy="17463"/>
            </a:xfrm>
            <a:custGeom>
              <a:avLst/>
              <a:gdLst>
                <a:gd name="T0" fmla="*/ 18 w 20"/>
                <a:gd name="T1" fmla="*/ 5 h 5"/>
                <a:gd name="T2" fmla="*/ 2 w 20"/>
                <a:gd name="T3" fmla="*/ 5 h 5"/>
                <a:gd name="T4" fmla="*/ 0 w 20"/>
                <a:gd name="T5" fmla="*/ 2 h 5"/>
                <a:gd name="T6" fmla="*/ 2 w 20"/>
                <a:gd name="T7" fmla="*/ 0 h 5"/>
                <a:gd name="T8" fmla="*/ 18 w 20"/>
                <a:gd name="T9" fmla="*/ 0 h 5"/>
                <a:gd name="T10" fmla="*/ 20 w 20"/>
                <a:gd name="T11" fmla="*/ 2 h 5"/>
                <a:gd name="T12" fmla="*/ 18 w 20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">
                  <a:moveTo>
                    <a:pt x="18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4"/>
                    <a:pt x="19" y="5"/>
                    <a:pt x="18" y="5"/>
                  </a:cubicBezTo>
                  <a:close/>
                </a:path>
              </a:pathLst>
            </a:custGeom>
            <a:solidFill>
              <a:srgbClr val="008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09"/>
            <p:cNvSpPr>
              <a:spLocks/>
            </p:cNvSpPr>
            <p:nvPr/>
          </p:nvSpPr>
          <p:spPr bwMode="auto">
            <a:xfrm>
              <a:off x="7340601" y="5492750"/>
              <a:ext cx="74613" cy="19050"/>
            </a:xfrm>
            <a:custGeom>
              <a:avLst/>
              <a:gdLst>
                <a:gd name="T0" fmla="*/ 18 w 20"/>
                <a:gd name="T1" fmla="*/ 5 h 5"/>
                <a:gd name="T2" fmla="*/ 2 w 20"/>
                <a:gd name="T3" fmla="*/ 5 h 5"/>
                <a:gd name="T4" fmla="*/ 0 w 20"/>
                <a:gd name="T5" fmla="*/ 3 h 5"/>
                <a:gd name="T6" fmla="*/ 2 w 20"/>
                <a:gd name="T7" fmla="*/ 0 h 5"/>
                <a:gd name="T8" fmla="*/ 18 w 20"/>
                <a:gd name="T9" fmla="*/ 0 h 5"/>
                <a:gd name="T10" fmla="*/ 20 w 20"/>
                <a:gd name="T11" fmla="*/ 3 h 5"/>
                <a:gd name="T12" fmla="*/ 18 w 20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">
                  <a:moveTo>
                    <a:pt x="18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3"/>
                  </a:cubicBezTo>
                  <a:cubicBezTo>
                    <a:pt x="20" y="4"/>
                    <a:pt x="19" y="5"/>
                    <a:pt x="18" y="5"/>
                  </a:cubicBezTo>
                  <a:close/>
                </a:path>
              </a:pathLst>
            </a:custGeom>
            <a:solidFill>
              <a:srgbClr val="008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836855" y="4705667"/>
            <a:ext cx="1477962" cy="739775"/>
            <a:chOff x="8256589" y="5470525"/>
            <a:chExt cx="1477962" cy="739775"/>
          </a:xfrm>
        </p:grpSpPr>
        <p:sp>
          <p:nvSpPr>
            <p:cNvPr id="110" name="Freeform 310"/>
            <p:cNvSpPr>
              <a:spLocks/>
            </p:cNvSpPr>
            <p:nvPr/>
          </p:nvSpPr>
          <p:spPr bwMode="auto">
            <a:xfrm>
              <a:off x="8745539" y="5549900"/>
              <a:ext cx="495300" cy="269875"/>
            </a:xfrm>
            <a:custGeom>
              <a:avLst/>
              <a:gdLst>
                <a:gd name="T0" fmla="*/ 0 w 132"/>
                <a:gd name="T1" fmla="*/ 5 h 72"/>
                <a:gd name="T2" fmla="*/ 0 w 132"/>
                <a:gd name="T3" fmla="*/ 66 h 72"/>
                <a:gd name="T4" fmla="*/ 6 w 132"/>
                <a:gd name="T5" fmla="*/ 72 h 72"/>
                <a:gd name="T6" fmla="*/ 126 w 132"/>
                <a:gd name="T7" fmla="*/ 72 h 72"/>
                <a:gd name="T8" fmla="*/ 132 w 132"/>
                <a:gd name="T9" fmla="*/ 66 h 72"/>
                <a:gd name="T10" fmla="*/ 132 w 132"/>
                <a:gd name="T11" fmla="*/ 5 h 72"/>
                <a:gd name="T12" fmla="*/ 131 w 132"/>
                <a:gd name="T13" fmla="*/ 2 h 72"/>
                <a:gd name="T14" fmla="*/ 126 w 132"/>
                <a:gd name="T15" fmla="*/ 0 h 72"/>
                <a:gd name="T16" fmla="*/ 6 w 132"/>
                <a:gd name="T17" fmla="*/ 0 h 72"/>
                <a:gd name="T18" fmla="*/ 0 w 132"/>
                <a:gd name="T19" fmla="*/ 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2" h="72">
                  <a:moveTo>
                    <a:pt x="0" y="5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0" y="69"/>
                    <a:pt x="3" y="72"/>
                    <a:pt x="6" y="72"/>
                  </a:cubicBezTo>
                  <a:cubicBezTo>
                    <a:pt x="126" y="72"/>
                    <a:pt x="126" y="72"/>
                    <a:pt x="126" y="72"/>
                  </a:cubicBezTo>
                  <a:cubicBezTo>
                    <a:pt x="129" y="72"/>
                    <a:pt x="132" y="69"/>
                    <a:pt x="132" y="66"/>
                  </a:cubicBezTo>
                  <a:cubicBezTo>
                    <a:pt x="132" y="5"/>
                    <a:pt x="132" y="5"/>
                    <a:pt x="132" y="5"/>
                  </a:cubicBezTo>
                  <a:cubicBezTo>
                    <a:pt x="132" y="4"/>
                    <a:pt x="132" y="3"/>
                    <a:pt x="131" y="2"/>
                  </a:cubicBezTo>
                  <a:cubicBezTo>
                    <a:pt x="130" y="1"/>
                    <a:pt x="128" y="0"/>
                    <a:pt x="12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11"/>
            <p:cNvSpPr>
              <a:spLocks noEditPoints="1"/>
            </p:cNvSpPr>
            <p:nvPr/>
          </p:nvSpPr>
          <p:spPr bwMode="auto">
            <a:xfrm>
              <a:off x="8737601" y="5538787"/>
              <a:ext cx="515938" cy="292100"/>
            </a:xfrm>
            <a:custGeom>
              <a:avLst/>
              <a:gdLst>
                <a:gd name="T0" fmla="*/ 128 w 137"/>
                <a:gd name="T1" fmla="*/ 78 h 78"/>
                <a:gd name="T2" fmla="*/ 8 w 137"/>
                <a:gd name="T3" fmla="*/ 78 h 78"/>
                <a:gd name="T4" fmla="*/ 0 w 137"/>
                <a:gd name="T5" fmla="*/ 69 h 78"/>
                <a:gd name="T6" fmla="*/ 0 w 137"/>
                <a:gd name="T7" fmla="*/ 8 h 78"/>
                <a:gd name="T8" fmla="*/ 8 w 137"/>
                <a:gd name="T9" fmla="*/ 0 h 78"/>
                <a:gd name="T10" fmla="*/ 128 w 137"/>
                <a:gd name="T11" fmla="*/ 0 h 78"/>
                <a:gd name="T12" fmla="*/ 135 w 137"/>
                <a:gd name="T13" fmla="*/ 4 h 78"/>
                <a:gd name="T14" fmla="*/ 137 w 137"/>
                <a:gd name="T15" fmla="*/ 8 h 78"/>
                <a:gd name="T16" fmla="*/ 137 w 137"/>
                <a:gd name="T17" fmla="*/ 69 h 78"/>
                <a:gd name="T18" fmla="*/ 128 w 137"/>
                <a:gd name="T19" fmla="*/ 78 h 78"/>
                <a:gd name="T20" fmla="*/ 8 w 137"/>
                <a:gd name="T21" fmla="*/ 5 h 78"/>
                <a:gd name="T22" fmla="*/ 5 w 137"/>
                <a:gd name="T23" fmla="*/ 8 h 78"/>
                <a:gd name="T24" fmla="*/ 5 w 137"/>
                <a:gd name="T25" fmla="*/ 69 h 78"/>
                <a:gd name="T26" fmla="*/ 8 w 137"/>
                <a:gd name="T27" fmla="*/ 72 h 78"/>
                <a:gd name="T28" fmla="*/ 128 w 137"/>
                <a:gd name="T29" fmla="*/ 72 h 78"/>
                <a:gd name="T30" fmla="*/ 131 w 137"/>
                <a:gd name="T31" fmla="*/ 69 h 78"/>
                <a:gd name="T32" fmla="*/ 131 w 137"/>
                <a:gd name="T33" fmla="*/ 8 h 78"/>
                <a:gd name="T34" fmla="*/ 131 w 137"/>
                <a:gd name="T35" fmla="*/ 7 h 78"/>
                <a:gd name="T36" fmla="*/ 128 w 137"/>
                <a:gd name="T37" fmla="*/ 5 h 78"/>
                <a:gd name="T38" fmla="*/ 8 w 137"/>
                <a:gd name="T39" fmla="*/ 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7" h="78">
                  <a:moveTo>
                    <a:pt x="128" y="7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4" y="78"/>
                    <a:pt x="0" y="74"/>
                    <a:pt x="0" y="6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1" y="0"/>
                    <a:pt x="134" y="2"/>
                    <a:pt x="135" y="4"/>
                  </a:cubicBezTo>
                  <a:cubicBezTo>
                    <a:pt x="136" y="5"/>
                    <a:pt x="137" y="7"/>
                    <a:pt x="137" y="8"/>
                  </a:cubicBezTo>
                  <a:cubicBezTo>
                    <a:pt x="137" y="69"/>
                    <a:pt x="137" y="69"/>
                    <a:pt x="137" y="69"/>
                  </a:cubicBezTo>
                  <a:cubicBezTo>
                    <a:pt x="137" y="74"/>
                    <a:pt x="133" y="78"/>
                    <a:pt x="128" y="78"/>
                  </a:cubicBezTo>
                  <a:close/>
                  <a:moveTo>
                    <a:pt x="8" y="5"/>
                  </a:moveTo>
                  <a:cubicBezTo>
                    <a:pt x="6" y="5"/>
                    <a:pt x="5" y="7"/>
                    <a:pt x="5" y="8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71"/>
                    <a:pt x="6" y="72"/>
                    <a:pt x="8" y="72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30" y="72"/>
                    <a:pt x="131" y="71"/>
                    <a:pt x="131" y="69"/>
                  </a:cubicBezTo>
                  <a:cubicBezTo>
                    <a:pt x="131" y="8"/>
                    <a:pt x="131" y="8"/>
                    <a:pt x="131" y="8"/>
                  </a:cubicBezTo>
                  <a:cubicBezTo>
                    <a:pt x="131" y="8"/>
                    <a:pt x="131" y="7"/>
                    <a:pt x="131" y="7"/>
                  </a:cubicBezTo>
                  <a:cubicBezTo>
                    <a:pt x="130" y="6"/>
                    <a:pt x="129" y="5"/>
                    <a:pt x="128" y="5"/>
                  </a:cubicBezTo>
                  <a:lnTo>
                    <a:pt x="8" y="5"/>
                  </a:lnTo>
                  <a:close/>
                </a:path>
              </a:pathLst>
            </a:custGeom>
            <a:solidFill>
              <a:srgbClr val="008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Rectangle 312"/>
            <p:cNvSpPr>
              <a:spLocks noChangeArrowheads="1"/>
            </p:cNvSpPr>
            <p:nvPr/>
          </p:nvSpPr>
          <p:spPr bwMode="auto">
            <a:xfrm>
              <a:off x="8802689" y="5580062"/>
              <a:ext cx="371475" cy="206375"/>
            </a:xfrm>
            <a:prstGeom prst="rect">
              <a:avLst/>
            </a:prstGeom>
            <a:solidFill>
              <a:srgbClr val="C5E3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13"/>
            <p:cNvSpPr>
              <a:spLocks noEditPoints="1"/>
            </p:cNvSpPr>
            <p:nvPr/>
          </p:nvSpPr>
          <p:spPr bwMode="auto">
            <a:xfrm>
              <a:off x="8789989" y="5568950"/>
              <a:ext cx="395288" cy="225425"/>
            </a:xfrm>
            <a:custGeom>
              <a:avLst/>
              <a:gdLst>
                <a:gd name="T0" fmla="*/ 102 w 105"/>
                <a:gd name="T1" fmla="*/ 60 h 60"/>
                <a:gd name="T2" fmla="*/ 3 w 105"/>
                <a:gd name="T3" fmla="*/ 60 h 60"/>
                <a:gd name="T4" fmla="*/ 0 w 105"/>
                <a:gd name="T5" fmla="*/ 58 h 60"/>
                <a:gd name="T6" fmla="*/ 0 w 105"/>
                <a:gd name="T7" fmla="*/ 3 h 60"/>
                <a:gd name="T8" fmla="*/ 3 w 105"/>
                <a:gd name="T9" fmla="*/ 0 h 60"/>
                <a:gd name="T10" fmla="*/ 102 w 105"/>
                <a:gd name="T11" fmla="*/ 0 h 60"/>
                <a:gd name="T12" fmla="*/ 105 w 105"/>
                <a:gd name="T13" fmla="*/ 3 h 60"/>
                <a:gd name="T14" fmla="*/ 105 w 105"/>
                <a:gd name="T15" fmla="*/ 58 h 60"/>
                <a:gd name="T16" fmla="*/ 102 w 105"/>
                <a:gd name="T17" fmla="*/ 60 h 60"/>
                <a:gd name="T18" fmla="*/ 5 w 105"/>
                <a:gd name="T19" fmla="*/ 55 h 60"/>
                <a:gd name="T20" fmla="*/ 99 w 105"/>
                <a:gd name="T21" fmla="*/ 55 h 60"/>
                <a:gd name="T22" fmla="*/ 99 w 105"/>
                <a:gd name="T23" fmla="*/ 6 h 60"/>
                <a:gd name="T24" fmla="*/ 5 w 105"/>
                <a:gd name="T25" fmla="*/ 6 h 60"/>
                <a:gd name="T26" fmla="*/ 5 w 105"/>
                <a:gd name="T27" fmla="*/ 5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5" h="60">
                  <a:moveTo>
                    <a:pt x="102" y="60"/>
                  </a:moveTo>
                  <a:cubicBezTo>
                    <a:pt x="3" y="60"/>
                    <a:pt x="3" y="60"/>
                    <a:pt x="3" y="60"/>
                  </a:cubicBezTo>
                  <a:cubicBezTo>
                    <a:pt x="1" y="60"/>
                    <a:pt x="0" y="59"/>
                    <a:pt x="0" y="5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3" y="0"/>
                    <a:pt x="105" y="2"/>
                    <a:pt x="105" y="3"/>
                  </a:cubicBezTo>
                  <a:cubicBezTo>
                    <a:pt x="105" y="58"/>
                    <a:pt x="105" y="58"/>
                    <a:pt x="105" y="58"/>
                  </a:cubicBezTo>
                  <a:cubicBezTo>
                    <a:pt x="105" y="59"/>
                    <a:pt x="103" y="60"/>
                    <a:pt x="102" y="60"/>
                  </a:cubicBezTo>
                  <a:close/>
                  <a:moveTo>
                    <a:pt x="5" y="55"/>
                  </a:moveTo>
                  <a:cubicBezTo>
                    <a:pt x="99" y="55"/>
                    <a:pt x="99" y="55"/>
                    <a:pt x="99" y="55"/>
                  </a:cubicBezTo>
                  <a:cubicBezTo>
                    <a:pt x="99" y="6"/>
                    <a:pt x="99" y="6"/>
                    <a:pt x="99" y="6"/>
                  </a:cubicBezTo>
                  <a:cubicBezTo>
                    <a:pt x="5" y="6"/>
                    <a:pt x="5" y="6"/>
                    <a:pt x="5" y="6"/>
                  </a:cubicBezTo>
                  <a:lnTo>
                    <a:pt x="5" y="55"/>
                  </a:lnTo>
                  <a:close/>
                </a:path>
              </a:pathLst>
            </a:custGeom>
            <a:solidFill>
              <a:srgbClr val="008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14"/>
            <p:cNvSpPr>
              <a:spLocks/>
            </p:cNvSpPr>
            <p:nvPr/>
          </p:nvSpPr>
          <p:spPr bwMode="auto">
            <a:xfrm>
              <a:off x="9064626" y="5478462"/>
              <a:ext cx="620713" cy="657225"/>
            </a:xfrm>
            <a:custGeom>
              <a:avLst/>
              <a:gdLst>
                <a:gd name="T0" fmla="*/ 4 w 165"/>
                <a:gd name="T1" fmla="*/ 107 h 175"/>
                <a:gd name="T2" fmla="*/ 38 w 165"/>
                <a:gd name="T3" fmla="*/ 111 h 175"/>
                <a:gd name="T4" fmla="*/ 50 w 165"/>
                <a:gd name="T5" fmla="*/ 114 h 175"/>
                <a:gd name="T6" fmla="*/ 76 w 165"/>
                <a:gd name="T7" fmla="*/ 133 h 175"/>
                <a:gd name="T8" fmla="*/ 81 w 165"/>
                <a:gd name="T9" fmla="*/ 135 h 175"/>
                <a:gd name="T10" fmla="*/ 95 w 165"/>
                <a:gd name="T11" fmla="*/ 175 h 175"/>
                <a:gd name="T12" fmla="*/ 165 w 165"/>
                <a:gd name="T13" fmla="*/ 146 h 175"/>
                <a:gd name="T14" fmla="*/ 150 w 165"/>
                <a:gd name="T15" fmla="*/ 115 h 175"/>
                <a:gd name="T16" fmla="*/ 132 w 165"/>
                <a:gd name="T17" fmla="*/ 70 h 175"/>
                <a:gd name="T18" fmla="*/ 118 w 165"/>
                <a:gd name="T19" fmla="*/ 42 h 175"/>
                <a:gd name="T20" fmla="*/ 118 w 165"/>
                <a:gd name="T21" fmla="*/ 42 h 175"/>
                <a:gd name="T22" fmla="*/ 117 w 165"/>
                <a:gd name="T23" fmla="*/ 40 h 175"/>
                <a:gd name="T24" fmla="*/ 117 w 165"/>
                <a:gd name="T25" fmla="*/ 40 h 175"/>
                <a:gd name="T26" fmla="*/ 74 w 165"/>
                <a:gd name="T27" fmla="*/ 3 h 175"/>
                <a:gd name="T28" fmla="*/ 72 w 165"/>
                <a:gd name="T29" fmla="*/ 2 h 175"/>
                <a:gd name="T30" fmla="*/ 71 w 165"/>
                <a:gd name="T31" fmla="*/ 2 h 175"/>
                <a:gd name="T32" fmla="*/ 35 w 165"/>
                <a:gd name="T33" fmla="*/ 1 h 175"/>
                <a:gd name="T34" fmla="*/ 9 w 165"/>
                <a:gd name="T35" fmla="*/ 2 h 175"/>
                <a:gd name="T36" fmla="*/ 9 w 165"/>
                <a:gd name="T37" fmla="*/ 7 h 175"/>
                <a:gd name="T38" fmla="*/ 18 w 165"/>
                <a:gd name="T39" fmla="*/ 19 h 175"/>
                <a:gd name="T40" fmla="*/ 41 w 165"/>
                <a:gd name="T41" fmla="*/ 19 h 175"/>
                <a:gd name="T42" fmla="*/ 46 w 165"/>
                <a:gd name="T43" fmla="*/ 21 h 175"/>
                <a:gd name="T44" fmla="*/ 47 w 165"/>
                <a:gd name="T45" fmla="*/ 24 h 175"/>
                <a:gd name="T46" fmla="*/ 47 w 165"/>
                <a:gd name="T47" fmla="*/ 85 h 175"/>
                <a:gd name="T48" fmla="*/ 41 w 165"/>
                <a:gd name="T49" fmla="*/ 91 h 175"/>
                <a:gd name="T50" fmla="*/ 10 w 165"/>
                <a:gd name="T51" fmla="*/ 91 h 175"/>
                <a:gd name="T52" fmla="*/ 4 w 165"/>
                <a:gd name="T53" fmla="*/ 97 h 175"/>
                <a:gd name="T54" fmla="*/ 2 w 165"/>
                <a:gd name="T55" fmla="*/ 102 h 175"/>
                <a:gd name="T56" fmla="*/ 4 w 165"/>
                <a:gd name="T57" fmla="*/ 107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5" h="175">
                  <a:moveTo>
                    <a:pt x="4" y="107"/>
                  </a:moveTo>
                  <a:cubicBezTo>
                    <a:pt x="15" y="108"/>
                    <a:pt x="27" y="109"/>
                    <a:pt x="38" y="111"/>
                  </a:cubicBezTo>
                  <a:cubicBezTo>
                    <a:pt x="42" y="111"/>
                    <a:pt x="46" y="112"/>
                    <a:pt x="50" y="114"/>
                  </a:cubicBezTo>
                  <a:cubicBezTo>
                    <a:pt x="59" y="124"/>
                    <a:pt x="66" y="129"/>
                    <a:pt x="76" y="133"/>
                  </a:cubicBezTo>
                  <a:cubicBezTo>
                    <a:pt x="77" y="134"/>
                    <a:pt x="79" y="134"/>
                    <a:pt x="81" y="135"/>
                  </a:cubicBezTo>
                  <a:cubicBezTo>
                    <a:pt x="86" y="148"/>
                    <a:pt x="92" y="161"/>
                    <a:pt x="95" y="175"/>
                  </a:cubicBezTo>
                  <a:cubicBezTo>
                    <a:pt x="165" y="146"/>
                    <a:pt x="165" y="146"/>
                    <a:pt x="165" y="146"/>
                  </a:cubicBezTo>
                  <a:cubicBezTo>
                    <a:pt x="159" y="137"/>
                    <a:pt x="152" y="124"/>
                    <a:pt x="150" y="115"/>
                  </a:cubicBezTo>
                  <a:cubicBezTo>
                    <a:pt x="145" y="97"/>
                    <a:pt x="135" y="76"/>
                    <a:pt x="132" y="70"/>
                  </a:cubicBezTo>
                  <a:cubicBezTo>
                    <a:pt x="126" y="58"/>
                    <a:pt x="121" y="50"/>
                    <a:pt x="118" y="42"/>
                  </a:cubicBezTo>
                  <a:cubicBezTo>
                    <a:pt x="118" y="42"/>
                    <a:pt x="118" y="42"/>
                    <a:pt x="118" y="42"/>
                  </a:cubicBezTo>
                  <a:cubicBezTo>
                    <a:pt x="118" y="41"/>
                    <a:pt x="117" y="41"/>
                    <a:pt x="117" y="40"/>
                  </a:cubicBezTo>
                  <a:cubicBezTo>
                    <a:pt x="117" y="40"/>
                    <a:pt x="117" y="40"/>
                    <a:pt x="117" y="40"/>
                  </a:cubicBezTo>
                  <a:cubicBezTo>
                    <a:pt x="112" y="31"/>
                    <a:pt x="86" y="18"/>
                    <a:pt x="74" y="3"/>
                  </a:cubicBezTo>
                  <a:cubicBezTo>
                    <a:pt x="73" y="3"/>
                    <a:pt x="73" y="3"/>
                    <a:pt x="72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25" y="1"/>
                    <a:pt x="18" y="0"/>
                    <a:pt x="9" y="2"/>
                  </a:cubicBezTo>
                  <a:cubicBezTo>
                    <a:pt x="7" y="3"/>
                    <a:pt x="8" y="5"/>
                    <a:pt x="9" y="7"/>
                  </a:cubicBezTo>
                  <a:cubicBezTo>
                    <a:pt x="11" y="12"/>
                    <a:pt x="14" y="16"/>
                    <a:pt x="18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3" y="19"/>
                    <a:pt x="45" y="20"/>
                    <a:pt x="46" y="21"/>
                  </a:cubicBezTo>
                  <a:cubicBezTo>
                    <a:pt x="47" y="22"/>
                    <a:pt x="47" y="23"/>
                    <a:pt x="47" y="24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7" y="88"/>
                    <a:pt x="44" y="91"/>
                    <a:pt x="41" y="91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7" y="92"/>
                    <a:pt x="5" y="94"/>
                    <a:pt x="4" y="97"/>
                  </a:cubicBezTo>
                  <a:cubicBezTo>
                    <a:pt x="3" y="99"/>
                    <a:pt x="2" y="100"/>
                    <a:pt x="2" y="102"/>
                  </a:cubicBezTo>
                  <a:cubicBezTo>
                    <a:pt x="2" y="103"/>
                    <a:pt x="0" y="105"/>
                    <a:pt x="4" y="107"/>
                  </a:cubicBezTo>
                  <a:close/>
                </a:path>
              </a:pathLst>
            </a:custGeom>
            <a:solidFill>
              <a:srgbClr val="F2C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15"/>
            <p:cNvSpPr>
              <a:spLocks noEditPoints="1"/>
            </p:cNvSpPr>
            <p:nvPr/>
          </p:nvSpPr>
          <p:spPr bwMode="auto">
            <a:xfrm>
              <a:off x="9058276" y="5470525"/>
              <a:ext cx="633413" cy="676275"/>
            </a:xfrm>
            <a:custGeom>
              <a:avLst/>
              <a:gdLst>
                <a:gd name="T0" fmla="*/ 96 w 169"/>
                <a:gd name="T1" fmla="*/ 180 h 180"/>
                <a:gd name="T2" fmla="*/ 84 w 169"/>
                <a:gd name="T3" fmla="*/ 146 h 180"/>
                <a:gd name="T4" fmla="*/ 77 w 169"/>
                <a:gd name="T5" fmla="*/ 137 h 180"/>
                <a:gd name="T6" fmla="*/ 39 w 169"/>
                <a:gd name="T7" fmla="*/ 115 h 180"/>
                <a:gd name="T8" fmla="*/ 6 w 169"/>
                <a:gd name="T9" fmla="*/ 112 h 180"/>
                <a:gd name="T10" fmla="*/ 1 w 169"/>
                <a:gd name="T11" fmla="*/ 104 h 180"/>
                <a:gd name="T12" fmla="*/ 3 w 169"/>
                <a:gd name="T13" fmla="*/ 98 h 180"/>
                <a:gd name="T14" fmla="*/ 12 w 169"/>
                <a:gd name="T15" fmla="*/ 90 h 180"/>
                <a:gd name="T16" fmla="*/ 46 w 169"/>
                <a:gd name="T17" fmla="*/ 87 h 180"/>
                <a:gd name="T18" fmla="*/ 46 w 169"/>
                <a:gd name="T19" fmla="*/ 25 h 180"/>
                <a:gd name="T20" fmla="*/ 20 w 169"/>
                <a:gd name="T21" fmla="*/ 23 h 180"/>
                <a:gd name="T22" fmla="*/ 9 w 169"/>
                <a:gd name="T23" fmla="*/ 10 h 180"/>
                <a:gd name="T24" fmla="*/ 10 w 169"/>
                <a:gd name="T25" fmla="*/ 1 h 180"/>
                <a:gd name="T26" fmla="*/ 30 w 169"/>
                <a:gd name="T27" fmla="*/ 1 h 180"/>
                <a:gd name="T28" fmla="*/ 73 w 169"/>
                <a:gd name="T29" fmla="*/ 2 h 180"/>
                <a:gd name="T30" fmla="*/ 74 w 169"/>
                <a:gd name="T31" fmla="*/ 4 h 180"/>
                <a:gd name="T32" fmla="*/ 77 w 169"/>
                <a:gd name="T33" fmla="*/ 3 h 180"/>
                <a:gd name="T34" fmla="*/ 101 w 169"/>
                <a:gd name="T35" fmla="*/ 23 h 180"/>
                <a:gd name="T36" fmla="*/ 122 w 169"/>
                <a:gd name="T37" fmla="*/ 41 h 180"/>
                <a:gd name="T38" fmla="*/ 122 w 169"/>
                <a:gd name="T39" fmla="*/ 43 h 180"/>
                <a:gd name="T40" fmla="*/ 136 w 169"/>
                <a:gd name="T41" fmla="*/ 71 h 180"/>
                <a:gd name="T42" fmla="*/ 154 w 169"/>
                <a:gd name="T43" fmla="*/ 116 h 180"/>
                <a:gd name="T44" fmla="*/ 169 w 169"/>
                <a:gd name="T45" fmla="*/ 149 h 180"/>
                <a:gd name="T46" fmla="*/ 98 w 169"/>
                <a:gd name="T47" fmla="*/ 180 h 180"/>
                <a:gd name="T48" fmla="*/ 7 w 169"/>
                <a:gd name="T49" fmla="*/ 107 h 180"/>
                <a:gd name="T50" fmla="*/ 40 w 169"/>
                <a:gd name="T51" fmla="*/ 110 h 180"/>
                <a:gd name="T52" fmla="*/ 54 w 169"/>
                <a:gd name="T53" fmla="*/ 114 h 180"/>
                <a:gd name="T54" fmla="*/ 84 w 169"/>
                <a:gd name="T55" fmla="*/ 134 h 180"/>
                <a:gd name="T56" fmla="*/ 88 w 169"/>
                <a:gd name="T57" fmla="*/ 144 h 180"/>
                <a:gd name="T58" fmla="*/ 163 w 169"/>
                <a:gd name="T59" fmla="*/ 147 h 180"/>
                <a:gd name="T60" fmla="*/ 132 w 169"/>
                <a:gd name="T61" fmla="*/ 74 h 180"/>
                <a:gd name="T62" fmla="*/ 125 w 169"/>
                <a:gd name="T63" fmla="*/ 60 h 180"/>
                <a:gd name="T64" fmla="*/ 118 w 169"/>
                <a:gd name="T65" fmla="*/ 45 h 180"/>
                <a:gd name="T66" fmla="*/ 98 w 169"/>
                <a:gd name="T67" fmla="*/ 27 h 180"/>
                <a:gd name="T68" fmla="*/ 73 w 169"/>
                <a:gd name="T69" fmla="*/ 7 h 180"/>
                <a:gd name="T70" fmla="*/ 37 w 169"/>
                <a:gd name="T71" fmla="*/ 6 h 180"/>
                <a:gd name="T72" fmla="*/ 13 w 169"/>
                <a:gd name="T73" fmla="*/ 6 h 180"/>
                <a:gd name="T74" fmla="*/ 21 w 169"/>
                <a:gd name="T75" fmla="*/ 18 h 180"/>
                <a:gd name="T76" fmla="*/ 50 w 169"/>
                <a:gd name="T77" fmla="*/ 22 h 180"/>
                <a:gd name="T78" fmla="*/ 52 w 169"/>
                <a:gd name="T79" fmla="*/ 87 h 180"/>
                <a:gd name="T80" fmla="*/ 12 w 169"/>
                <a:gd name="T81" fmla="*/ 96 h 180"/>
                <a:gd name="T82" fmla="*/ 6 w 169"/>
                <a:gd name="T83" fmla="*/ 105 h 180"/>
                <a:gd name="T84" fmla="*/ 7 w 169"/>
                <a:gd name="T85" fmla="*/ 10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9" h="180">
                  <a:moveTo>
                    <a:pt x="97" y="180"/>
                  </a:moveTo>
                  <a:cubicBezTo>
                    <a:pt x="97" y="180"/>
                    <a:pt x="97" y="180"/>
                    <a:pt x="96" y="180"/>
                  </a:cubicBezTo>
                  <a:cubicBezTo>
                    <a:pt x="96" y="179"/>
                    <a:pt x="95" y="179"/>
                    <a:pt x="95" y="178"/>
                  </a:cubicBezTo>
                  <a:cubicBezTo>
                    <a:pt x="92" y="167"/>
                    <a:pt x="88" y="156"/>
                    <a:pt x="84" y="146"/>
                  </a:cubicBezTo>
                  <a:cubicBezTo>
                    <a:pt x="83" y="143"/>
                    <a:pt x="82" y="141"/>
                    <a:pt x="81" y="139"/>
                  </a:cubicBezTo>
                  <a:cubicBezTo>
                    <a:pt x="79" y="138"/>
                    <a:pt x="78" y="138"/>
                    <a:pt x="77" y="137"/>
                  </a:cubicBezTo>
                  <a:cubicBezTo>
                    <a:pt x="67" y="133"/>
                    <a:pt x="59" y="129"/>
                    <a:pt x="50" y="118"/>
                  </a:cubicBezTo>
                  <a:cubicBezTo>
                    <a:pt x="46" y="117"/>
                    <a:pt x="43" y="116"/>
                    <a:pt x="39" y="115"/>
                  </a:cubicBezTo>
                  <a:cubicBezTo>
                    <a:pt x="32" y="114"/>
                    <a:pt x="25" y="114"/>
                    <a:pt x="18" y="113"/>
                  </a:cubicBezTo>
                  <a:cubicBezTo>
                    <a:pt x="14" y="113"/>
                    <a:pt x="10" y="112"/>
                    <a:pt x="6" y="112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3" y="110"/>
                    <a:pt x="0" y="108"/>
                    <a:pt x="1" y="104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2" y="101"/>
                    <a:pt x="3" y="99"/>
                    <a:pt x="3" y="98"/>
                  </a:cubicBezTo>
                  <a:cubicBezTo>
                    <a:pt x="5" y="95"/>
                    <a:pt x="7" y="92"/>
                    <a:pt x="11" y="91"/>
                  </a:cubicBezTo>
                  <a:cubicBezTo>
                    <a:pt x="11" y="91"/>
                    <a:pt x="11" y="90"/>
                    <a:pt x="12" y="90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5" y="90"/>
                    <a:pt x="46" y="89"/>
                    <a:pt x="46" y="87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6"/>
                    <a:pt x="46" y="25"/>
                    <a:pt x="46" y="25"/>
                  </a:cubicBezTo>
                  <a:cubicBezTo>
                    <a:pt x="45" y="24"/>
                    <a:pt x="44" y="23"/>
                    <a:pt x="43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9" y="23"/>
                    <a:pt x="18" y="23"/>
                    <a:pt x="18" y="23"/>
                  </a:cubicBezTo>
                  <a:cubicBezTo>
                    <a:pt x="14" y="19"/>
                    <a:pt x="11" y="15"/>
                    <a:pt x="9" y="10"/>
                  </a:cubicBezTo>
                  <a:cubicBezTo>
                    <a:pt x="8" y="7"/>
                    <a:pt x="6" y="4"/>
                    <a:pt x="9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4" y="1"/>
                    <a:pt x="17" y="0"/>
                    <a:pt x="21" y="0"/>
                  </a:cubicBezTo>
                  <a:cubicBezTo>
                    <a:pt x="24" y="0"/>
                    <a:pt x="27" y="0"/>
                    <a:pt x="30" y="1"/>
                  </a:cubicBezTo>
                  <a:cubicBezTo>
                    <a:pt x="32" y="1"/>
                    <a:pt x="34" y="1"/>
                    <a:pt x="37" y="1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6" y="2"/>
                    <a:pt x="77" y="3"/>
                    <a:pt x="77" y="3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84" y="11"/>
                    <a:pt x="93" y="17"/>
                    <a:pt x="101" y="23"/>
                  </a:cubicBezTo>
                  <a:cubicBezTo>
                    <a:pt x="111" y="30"/>
                    <a:pt x="119" y="36"/>
                    <a:pt x="121" y="41"/>
                  </a:cubicBezTo>
                  <a:cubicBezTo>
                    <a:pt x="122" y="41"/>
                    <a:pt x="122" y="41"/>
                    <a:pt x="122" y="41"/>
                  </a:cubicBezTo>
                  <a:cubicBezTo>
                    <a:pt x="122" y="42"/>
                    <a:pt x="122" y="42"/>
                    <a:pt x="122" y="43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4" y="48"/>
                    <a:pt x="127" y="52"/>
                    <a:pt x="130" y="58"/>
                  </a:cubicBezTo>
                  <a:cubicBezTo>
                    <a:pt x="132" y="61"/>
                    <a:pt x="134" y="66"/>
                    <a:pt x="136" y="71"/>
                  </a:cubicBezTo>
                  <a:cubicBezTo>
                    <a:pt x="137" y="71"/>
                    <a:pt x="137" y="71"/>
                    <a:pt x="137" y="71"/>
                  </a:cubicBezTo>
                  <a:cubicBezTo>
                    <a:pt x="140" y="78"/>
                    <a:pt x="150" y="98"/>
                    <a:pt x="154" y="116"/>
                  </a:cubicBezTo>
                  <a:cubicBezTo>
                    <a:pt x="156" y="125"/>
                    <a:pt x="164" y="138"/>
                    <a:pt x="169" y="147"/>
                  </a:cubicBezTo>
                  <a:cubicBezTo>
                    <a:pt x="169" y="148"/>
                    <a:pt x="169" y="148"/>
                    <a:pt x="169" y="149"/>
                  </a:cubicBezTo>
                  <a:cubicBezTo>
                    <a:pt x="169" y="150"/>
                    <a:pt x="168" y="150"/>
                    <a:pt x="168" y="151"/>
                  </a:cubicBezTo>
                  <a:cubicBezTo>
                    <a:pt x="98" y="180"/>
                    <a:pt x="98" y="180"/>
                    <a:pt x="98" y="180"/>
                  </a:cubicBezTo>
                  <a:lnTo>
                    <a:pt x="97" y="180"/>
                  </a:lnTo>
                  <a:close/>
                  <a:moveTo>
                    <a:pt x="7" y="107"/>
                  </a:moveTo>
                  <a:cubicBezTo>
                    <a:pt x="11" y="107"/>
                    <a:pt x="15" y="107"/>
                    <a:pt x="19" y="108"/>
                  </a:cubicBezTo>
                  <a:cubicBezTo>
                    <a:pt x="26" y="109"/>
                    <a:pt x="33" y="109"/>
                    <a:pt x="40" y="110"/>
                  </a:cubicBezTo>
                  <a:cubicBezTo>
                    <a:pt x="44" y="111"/>
                    <a:pt x="48" y="112"/>
                    <a:pt x="52" y="113"/>
                  </a:cubicBezTo>
                  <a:cubicBezTo>
                    <a:pt x="53" y="113"/>
                    <a:pt x="53" y="113"/>
                    <a:pt x="54" y="114"/>
                  </a:cubicBezTo>
                  <a:cubicBezTo>
                    <a:pt x="62" y="124"/>
                    <a:pt x="69" y="129"/>
                    <a:pt x="79" y="133"/>
                  </a:cubicBezTo>
                  <a:cubicBezTo>
                    <a:pt x="80" y="133"/>
                    <a:pt x="82" y="134"/>
                    <a:pt x="84" y="134"/>
                  </a:cubicBezTo>
                  <a:cubicBezTo>
                    <a:pt x="85" y="135"/>
                    <a:pt x="85" y="135"/>
                    <a:pt x="85" y="136"/>
                  </a:cubicBezTo>
                  <a:cubicBezTo>
                    <a:pt x="86" y="138"/>
                    <a:pt x="87" y="141"/>
                    <a:pt x="88" y="144"/>
                  </a:cubicBezTo>
                  <a:cubicBezTo>
                    <a:pt x="92" y="153"/>
                    <a:pt x="96" y="164"/>
                    <a:pt x="99" y="174"/>
                  </a:cubicBezTo>
                  <a:cubicBezTo>
                    <a:pt x="163" y="147"/>
                    <a:pt x="163" y="147"/>
                    <a:pt x="163" y="147"/>
                  </a:cubicBezTo>
                  <a:cubicBezTo>
                    <a:pt x="158" y="138"/>
                    <a:pt x="151" y="126"/>
                    <a:pt x="149" y="117"/>
                  </a:cubicBezTo>
                  <a:cubicBezTo>
                    <a:pt x="145" y="100"/>
                    <a:pt x="135" y="80"/>
                    <a:pt x="132" y="74"/>
                  </a:cubicBezTo>
                  <a:cubicBezTo>
                    <a:pt x="132" y="73"/>
                    <a:pt x="132" y="73"/>
                    <a:pt x="132" y="73"/>
                  </a:cubicBezTo>
                  <a:cubicBezTo>
                    <a:pt x="129" y="68"/>
                    <a:pt x="127" y="64"/>
                    <a:pt x="125" y="60"/>
                  </a:cubicBezTo>
                  <a:cubicBezTo>
                    <a:pt x="122" y="54"/>
                    <a:pt x="120" y="50"/>
                    <a:pt x="118" y="45"/>
                  </a:cubicBezTo>
                  <a:cubicBezTo>
                    <a:pt x="118" y="45"/>
                    <a:pt x="118" y="45"/>
                    <a:pt x="118" y="45"/>
                  </a:cubicBezTo>
                  <a:cubicBezTo>
                    <a:pt x="117" y="44"/>
                    <a:pt x="117" y="44"/>
                    <a:pt x="117" y="43"/>
                  </a:cubicBezTo>
                  <a:cubicBezTo>
                    <a:pt x="115" y="39"/>
                    <a:pt x="107" y="33"/>
                    <a:pt x="98" y="27"/>
                  </a:cubicBezTo>
                  <a:cubicBezTo>
                    <a:pt x="90" y="21"/>
                    <a:pt x="80" y="14"/>
                    <a:pt x="74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4" y="6"/>
                    <a:pt x="32" y="6"/>
                    <a:pt x="30" y="6"/>
                  </a:cubicBezTo>
                  <a:cubicBezTo>
                    <a:pt x="23" y="5"/>
                    <a:pt x="18" y="5"/>
                    <a:pt x="13" y="6"/>
                  </a:cubicBezTo>
                  <a:cubicBezTo>
                    <a:pt x="13" y="7"/>
                    <a:pt x="13" y="7"/>
                    <a:pt x="14" y="8"/>
                  </a:cubicBezTo>
                  <a:cubicBezTo>
                    <a:pt x="15" y="12"/>
                    <a:pt x="18" y="15"/>
                    <a:pt x="21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6" y="18"/>
                    <a:pt x="49" y="20"/>
                    <a:pt x="50" y="22"/>
                  </a:cubicBezTo>
                  <a:cubicBezTo>
                    <a:pt x="51" y="23"/>
                    <a:pt x="52" y="25"/>
                    <a:pt x="52" y="26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52" y="92"/>
                    <a:pt x="48" y="96"/>
                    <a:pt x="43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0" y="97"/>
                    <a:pt x="9" y="98"/>
                    <a:pt x="8" y="100"/>
                  </a:cubicBezTo>
                  <a:cubicBezTo>
                    <a:pt x="7" y="101"/>
                    <a:pt x="7" y="103"/>
                    <a:pt x="6" y="105"/>
                  </a:cubicBezTo>
                  <a:cubicBezTo>
                    <a:pt x="6" y="105"/>
                    <a:pt x="6" y="105"/>
                    <a:pt x="6" y="105"/>
                  </a:cubicBezTo>
                  <a:cubicBezTo>
                    <a:pt x="6" y="106"/>
                    <a:pt x="6" y="106"/>
                    <a:pt x="7" y="107"/>
                  </a:cubicBezTo>
                  <a:close/>
                </a:path>
              </a:pathLst>
            </a:custGeom>
            <a:solidFill>
              <a:srgbClr val="008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16"/>
            <p:cNvSpPr>
              <a:spLocks/>
            </p:cNvSpPr>
            <p:nvPr/>
          </p:nvSpPr>
          <p:spPr bwMode="auto">
            <a:xfrm>
              <a:off x="9383714" y="5984875"/>
              <a:ext cx="338138" cy="214313"/>
            </a:xfrm>
            <a:custGeom>
              <a:avLst/>
              <a:gdLst>
                <a:gd name="T0" fmla="*/ 213 w 213"/>
                <a:gd name="T1" fmla="*/ 55 h 135"/>
                <a:gd name="T2" fmla="*/ 24 w 213"/>
                <a:gd name="T3" fmla="*/ 135 h 135"/>
                <a:gd name="T4" fmla="*/ 0 w 213"/>
                <a:gd name="T5" fmla="*/ 78 h 135"/>
                <a:gd name="T6" fmla="*/ 190 w 213"/>
                <a:gd name="T7" fmla="*/ 0 h 135"/>
                <a:gd name="T8" fmla="*/ 213 w 213"/>
                <a:gd name="T9" fmla="*/ 5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135">
                  <a:moveTo>
                    <a:pt x="213" y="55"/>
                  </a:moveTo>
                  <a:lnTo>
                    <a:pt x="24" y="135"/>
                  </a:lnTo>
                  <a:lnTo>
                    <a:pt x="0" y="78"/>
                  </a:lnTo>
                  <a:lnTo>
                    <a:pt x="190" y="0"/>
                  </a:lnTo>
                  <a:lnTo>
                    <a:pt x="213" y="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17"/>
            <p:cNvSpPr>
              <a:spLocks noEditPoints="1"/>
            </p:cNvSpPr>
            <p:nvPr/>
          </p:nvSpPr>
          <p:spPr bwMode="auto">
            <a:xfrm>
              <a:off x="9372601" y="5973762"/>
              <a:ext cx="361950" cy="236538"/>
            </a:xfrm>
            <a:custGeom>
              <a:avLst/>
              <a:gdLst>
                <a:gd name="T0" fmla="*/ 13 w 96"/>
                <a:gd name="T1" fmla="*/ 63 h 63"/>
                <a:gd name="T2" fmla="*/ 12 w 96"/>
                <a:gd name="T3" fmla="*/ 62 h 63"/>
                <a:gd name="T4" fmla="*/ 10 w 96"/>
                <a:gd name="T5" fmla="*/ 61 h 63"/>
                <a:gd name="T6" fmla="*/ 0 w 96"/>
                <a:gd name="T7" fmla="*/ 37 h 63"/>
                <a:gd name="T8" fmla="*/ 2 w 96"/>
                <a:gd name="T9" fmla="*/ 34 h 63"/>
                <a:gd name="T10" fmla="*/ 82 w 96"/>
                <a:gd name="T11" fmla="*/ 0 h 63"/>
                <a:gd name="T12" fmla="*/ 84 w 96"/>
                <a:gd name="T13" fmla="*/ 0 h 63"/>
                <a:gd name="T14" fmla="*/ 85 w 96"/>
                <a:gd name="T15" fmla="*/ 2 h 63"/>
                <a:gd name="T16" fmla="*/ 95 w 96"/>
                <a:gd name="T17" fmla="*/ 26 h 63"/>
                <a:gd name="T18" fmla="*/ 94 w 96"/>
                <a:gd name="T19" fmla="*/ 29 h 63"/>
                <a:gd name="T20" fmla="*/ 14 w 96"/>
                <a:gd name="T21" fmla="*/ 62 h 63"/>
                <a:gd name="T22" fmla="*/ 13 w 96"/>
                <a:gd name="T23" fmla="*/ 63 h 63"/>
                <a:gd name="T24" fmla="*/ 6 w 96"/>
                <a:gd name="T25" fmla="*/ 38 h 63"/>
                <a:gd name="T26" fmla="*/ 14 w 96"/>
                <a:gd name="T27" fmla="*/ 57 h 63"/>
                <a:gd name="T28" fmla="*/ 89 w 96"/>
                <a:gd name="T29" fmla="*/ 25 h 63"/>
                <a:gd name="T30" fmla="*/ 82 w 96"/>
                <a:gd name="T31" fmla="*/ 6 h 63"/>
                <a:gd name="T32" fmla="*/ 6 w 96"/>
                <a:gd name="T33" fmla="*/ 3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" h="63">
                  <a:moveTo>
                    <a:pt x="13" y="63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11" y="62"/>
                    <a:pt x="10" y="62"/>
                    <a:pt x="10" y="61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6"/>
                    <a:pt x="0" y="34"/>
                    <a:pt x="2" y="34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3" y="0"/>
                    <a:pt x="83" y="0"/>
                    <a:pt x="84" y="0"/>
                  </a:cubicBezTo>
                  <a:cubicBezTo>
                    <a:pt x="85" y="1"/>
                    <a:pt x="85" y="1"/>
                    <a:pt x="85" y="2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6" y="27"/>
                    <a:pt x="95" y="28"/>
                    <a:pt x="94" y="29"/>
                  </a:cubicBezTo>
                  <a:cubicBezTo>
                    <a:pt x="14" y="62"/>
                    <a:pt x="14" y="62"/>
                    <a:pt x="14" y="62"/>
                  </a:cubicBezTo>
                  <a:lnTo>
                    <a:pt x="13" y="63"/>
                  </a:lnTo>
                  <a:close/>
                  <a:moveTo>
                    <a:pt x="6" y="38"/>
                  </a:moveTo>
                  <a:cubicBezTo>
                    <a:pt x="14" y="57"/>
                    <a:pt x="14" y="57"/>
                    <a:pt x="14" y="57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2" y="6"/>
                    <a:pt x="82" y="6"/>
                    <a:pt x="82" y="6"/>
                  </a:cubicBezTo>
                  <a:lnTo>
                    <a:pt x="6" y="38"/>
                  </a:lnTo>
                  <a:close/>
                </a:path>
              </a:pathLst>
            </a:custGeom>
            <a:solidFill>
              <a:srgbClr val="008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18"/>
            <p:cNvSpPr>
              <a:spLocks/>
            </p:cNvSpPr>
            <p:nvPr/>
          </p:nvSpPr>
          <p:spPr bwMode="auto">
            <a:xfrm>
              <a:off x="8305801" y="5478462"/>
              <a:ext cx="615950" cy="657225"/>
            </a:xfrm>
            <a:custGeom>
              <a:avLst/>
              <a:gdLst>
                <a:gd name="T0" fmla="*/ 160 w 164"/>
                <a:gd name="T1" fmla="*/ 107 h 175"/>
                <a:gd name="T2" fmla="*/ 127 w 164"/>
                <a:gd name="T3" fmla="*/ 111 h 175"/>
                <a:gd name="T4" fmla="*/ 115 w 164"/>
                <a:gd name="T5" fmla="*/ 114 h 175"/>
                <a:gd name="T6" fmla="*/ 89 w 164"/>
                <a:gd name="T7" fmla="*/ 133 h 175"/>
                <a:gd name="T8" fmla="*/ 83 w 164"/>
                <a:gd name="T9" fmla="*/ 135 h 175"/>
                <a:gd name="T10" fmla="*/ 69 w 164"/>
                <a:gd name="T11" fmla="*/ 175 h 175"/>
                <a:gd name="T12" fmla="*/ 0 w 164"/>
                <a:gd name="T13" fmla="*/ 146 h 175"/>
                <a:gd name="T14" fmla="*/ 15 w 164"/>
                <a:gd name="T15" fmla="*/ 115 h 175"/>
                <a:gd name="T16" fmla="*/ 32 w 164"/>
                <a:gd name="T17" fmla="*/ 70 h 175"/>
                <a:gd name="T18" fmla="*/ 47 w 164"/>
                <a:gd name="T19" fmla="*/ 42 h 175"/>
                <a:gd name="T20" fmla="*/ 47 w 164"/>
                <a:gd name="T21" fmla="*/ 42 h 175"/>
                <a:gd name="T22" fmla="*/ 47 w 164"/>
                <a:gd name="T23" fmla="*/ 40 h 175"/>
                <a:gd name="T24" fmla="*/ 47 w 164"/>
                <a:gd name="T25" fmla="*/ 40 h 175"/>
                <a:gd name="T26" fmla="*/ 91 w 164"/>
                <a:gd name="T27" fmla="*/ 3 h 175"/>
                <a:gd name="T28" fmla="*/ 93 w 164"/>
                <a:gd name="T29" fmla="*/ 2 h 175"/>
                <a:gd name="T30" fmla="*/ 93 w 164"/>
                <a:gd name="T31" fmla="*/ 2 h 175"/>
                <a:gd name="T32" fmla="*/ 130 w 164"/>
                <a:gd name="T33" fmla="*/ 1 h 175"/>
                <a:gd name="T34" fmla="*/ 156 w 164"/>
                <a:gd name="T35" fmla="*/ 2 h 175"/>
                <a:gd name="T36" fmla="*/ 155 w 164"/>
                <a:gd name="T37" fmla="*/ 7 h 175"/>
                <a:gd name="T38" fmla="*/ 147 w 164"/>
                <a:gd name="T39" fmla="*/ 19 h 175"/>
                <a:gd name="T40" fmla="*/ 123 w 164"/>
                <a:gd name="T41" fmla="*/ 19 h 175"/>
                <a:gd name="T42" fmla="*/ 118 w 164"/>
                <a:gd name="T43" fmla="*/ 21 h 175"/>
                <a:gd name="T44" fmla="*/ 117 w 164"/>
                <a:gd name="T45" fmla="*/ 24 h 175"/>
                <a:gd name="T46" fmla="*/ 117 w 164"/>
                <a:gd name="T47" fmla="*/ 85 h 175"/>
                <a:gd name="T48" fmla="*/ 123 w 164"/>
                <a:gd name="T49" fmla="*/ 91 h 175"/>
                <a:gd name="T50" fmla="*/ 155 w 164"/>
                <a:gd name="T51" fmla="*/ 91 h 175"/>
                <a:gd name="T52" fmla="*/ 161 w 164"/>
                <a:gd name="T53" fmla="*/ 97 h 175"/>
                <a:gd name="T54" fmla="*/ 163 w 164"/>
                <a:gd name="T55" fmla="*/ 102 h 175"/>
                <a:gd name="T56" fmla="*/ 160 w 164"/>
                <a:gd name="T57" fmla="*/ 107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4" h="175">
                  <a:moveTo>
                    <a:pt x="160" y="107"/>
                  </a:moveTo>
                  <a:cubicBezTo>
                    <a:pt x="149" y="108"/>
                    <a:pt x="138" y="109"/>
                    <a:pt x="127" y="111"/>
                  </a:cubicBezTo>
                  <a:cubicBezTo>
                    <a:pt x="123" y="111"/>
                    <a:pt x="119" y="112"/>
                    <a:pt x="115" y="114"/>
                  </a:cubicBezTo>
                  <a:cubicBezTo>
                    <a:pt x="106" y="124"/>
                    <a:pt x="99" y="129"/>
                    <a:pt x="89" y="133"/>
                  </a:cubicBezTo>
                  <a:cubicBezTo>
                    <a:pt x="87" y="134"/>
                    <a:pt x="85" y="134"/>
                    <a:pt x="83" y="135"/>
                  </a:cubicBezTo>
                  <a:cubicBezTo>
                    <a:pt x="78" y="148"/>
                    <a:pt x="73" y="161"/>
                    <a:pt x="69" y="17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5" y="137"/>
                    <a:pt x="13" y="124"/>
                    <a:pt x="15" y="115"/>
                  </a:cubicBezTo>
                  <a:cubicBezTo>
                    <a:pt x="19" y="97"/>
                    <a:pt x="30" y="76"/>
                    <a:pt x="32" y="70"/>
                  </a:cubicBezTo>
                  <a:cubicBezTo>
                    <a:pt x="39" y="58"/>
                    <a:pt x="43" y="50"/>
                    <a:pt x="47" y="42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41"/>
                    <a:pt x="47" y="41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52" y="31"/>
                    <a:pt x="78" y="18"/>
                    <a:pt x="91" y="3"/>
                  </a:cubicBezTo>
                  <a:cubicBezTo>
                    <a:pt x="91" y="3"/>
                    <a:pt x="92" y="3"/>
                    <a:pt x="93" y="2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130" y="1"/>
                    <a:pt x="130" y="1"/>
                    <a:pt x="130" y="1"/>
                  </a:cubicBezTo>
                  <a:cubicBezTo>
                    <a:pt x="139" y="1"/>
                    <a:pt x="147" y="0"/>
                    <a:pt x="156" y="2"/>
                  </a:cubicBezTo>
                  <a:cubicBezTo>
                    <a:pt x="157" y="3"/>
                    <a:pt x="156" y="5"/>
                    <a:pt x="155" y="7"/>
                  </a:cubicBezTo>
                  <a:cubicBezTo>
                    <a:pt x="153" y="12"/>
                    <a:pt x="151" y="16"/>
                    <a:pt x="147" y="19"/>
                  </a:cubicBezTo>
                  <a:cubicBezTo>
                    <a:pt x="123" y="19"/>
                    <a:pt x="123" y="19"/>
                    <a:pt x="123" y="19"/>
                  </a:cubicBezTo>
                  <a:cubicBezTo>
                    <a:pt x="121" y="19"/>
                    <a:pt x="119" y="20"/>
                    <a:pt x="118" y="21"/>
                  </a:cubicBezTo>
                  <a:cubicBezTo>
                    <a:pt x="118" y="22"/>
                    <a:pt x="117" y="23"/>
                    <a:pt x="117" y="24"/>
                  </a:cubicBezTo>
                  <a:cubicBezTo>
                    <a:pt x="117" y="85"/>
                    <a:pt x="117" y="85"/>
                    <a:pt x="117" y="85"/>
                  </a:cubicBezTo>
                  <a:cubicBezTo>
                    <a:pt x="117" y="88"/>
                    <a:pt x="120" y="91"/>
                    <a:pt x="123" y="91"/>
                  </a:cubicBezTo>
                  <a:cubicBezTo>
                    <a:pt x="155" y="91"/>
                    <a:pt x="155" y="91"/>
                    <a:pt x="155" y="91"/>
                  </a:cubicBezTo>
                  <a:cubicBezTo>
                    <a:pt x="157" y="92"/>
                    <a:pt x="159" y="94"/>
                    <a:pt x="161" y="97"/>
                  </a:cubicBezTo>
                  <a:cubicBezTo>
                    <a:pt x="162" y="99"/>
                    <a:pt x="162" y="100"/>
                    <a:pt x="163" y="102"/>
                  </a:cubicBezTo>
                  <a:cubicBezTo>
                    <a:pt x="163" y="103"/>
                    <a:pt x="164" y="105"/>
                    <a:pt x="160" y="107"/>
                  </a:cubicBezTo>
                  <a:close/>
                </a:path>
              </a:pathLst>
            </a:custGeom>
            <a:solidFill>
              <a:srgbClr val="F2C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319"/>
            <p:cNvSpPr>
              <a:spLocks noEditPoints="1"/>
            </p:cNvSpPr>
            <p:nvPr/>
          </p:nvSpPr>
          <p:spPr bwMode="auto">
            <a:xfrm>
              <a:off x="8294689" y="5470525"/>
              <a:ext cx="635000" cy="676275"/>
            </a:xfrm>
            <a:custGeom>
              <a:avLst/>
              <a:gdLst>
                <a:gd name="T0" fmla="*/ 71 w 169"/>
                <a:gd name="T1" fmla="*/ 180 h 180"/>
                <a:gd name="T2" fmla="*/ 0 w 169"/>
                <a:gd name="T3" fmla="*/ 149 h 180"/>
                <a:gd name="T4" fmla="*/ 15 w 169"/>
                <a:gd name="T5" fmla="*/ 116 h 180"/>
                <a:gd name="T6" fmla="*/ 33 w 169"/>
                <a:gd name="T7" fmla="*/ 71 h 180"/>
                <a:gd name="T8" fmla="*/ 47 w 169"/>
                <a:gd name="T9" fmla="*/ 43 h 180"/>
                <a:gd name="T10" fmla="*/ 48 w 169"/>
                <a:gd name="T11" fmla="*/ 41 h 180"/>
                <a:gd name="T12" fmla="*/ 68 w 169"/>
                <a:gd name="T13" fmla="*/ 23 h 180"/>
                <a:gd name="T14" fmla="*/ 92 w 169"/>
                <a:gd name="T15" fmla="*/ 3 h 180"/>
                <a:gd name="T16" fmla="*/ 96 w 169"/>
                <a:gd name="T17" fmla="*/ 2 h 180"/>
                <a:gd name="T18" fmla="*/ 139 w 169"/>
                <a:gd name="T19" fmla="*/ 1 h 180"/>
                <a:gd name="T20" fmla="*/ 159 w 169"/>
                <a:gd name="T21" fmla="*/ 1 h 180"/>
                <a:gd name="T22" fmla="*/ 161 w 169"/>
                <a:gd name="T23" fmla="*/ 10 h 180"/>
                <a:gd name="T24" fmla="*/ 150 w 169"/>
                <a:gd name="T25" fmla="*/ 23 h 180"/>
                <a:gd name="T26" fmla="*/ 123 w 169"/>
                <a:gd name="T27" fmla="*/ 25 h 180"/>
                <a:gd name="T28" fmla="*/ 123 w 169"/>
                <a:gd name="T29" fmla="*/ 87 h 180"/>
                <a:gd name="T30" fmla="*/ 158 w 169"/>
                <a:gd name="T31" fmla="*/ 90 h 180"/>
                <a:gd name="T32" fmla="*/ 166 w 169"/>
                <a:gd name="T33" fmla="*/ 98 h 180"/>
                <a:gd name="T34" fmla="*/ 168 w 169"/>
                <a:gd name="T35" fmla="*/ 104 h 180"/>
                <a:gd name="T36" fmla="*/ 164 w 169"/>
                <a:gd name="T37" fmla="*/ 112 h 180"/>
                <a:gd name="T38" fmla="*/ 130 w 169"/>
                <a:gd name="T39" fmla="*/ 115 h 180"/>
                <a:gd name="T40" fmla="*/ 93 w 169"/>
                <a:gd name="T41" fmla="*/ 137 h 180"/>
                <a:gd name="T42" fmla="*/ 86 w 169"/>
                <a:gd name="T43" fmla="*/ 146 h 180"/>
                <a:gd name="T44" fmla="*/ 73 w 169"/>
                <a:gd name="T45" fmla="*/ 180 h 180"/>
                <a:gd name="T46" fmla="*/ 6 w 169"/>
                <a:gd name="T47" fmla="*/ 147 h 180"/>
                <a:gd name="T48" fmla="*/ 81 w 169"/>
                <a:gd name="T49" fmla="*/ 144 h 180"/>
                <a:gd name="T50" fmla="*/ 86 w 169"/>
                <a:gd name="T51" fmla="*/ 134 h 180"/>
                <a:gd name="T52" fmla="*/ 116 w 169"/>
                <a:gd name="T53" fmla="*/ 114 h 180"/>
                <a:gd name="T54" fmla="*/ 129 w 169"/>
                <a:gd name="T55" fmla="*/ 110 h 180"/>
                <a:gd name="T56" fmla="*/ 163 w 169"/>
                <a:gd name="T57" fmla="*/ 107 h 180"/>
                <a:gd name="T58" fmla="*/ 163 w 169"/>
                <a:gd name="T59" fmla="*/ 105 h 180"/>
                <a:gd name="T60" fmla="*/ 157 w 169"/>
                <a:gd name="T61" fmla="*/ 96 h 180"/>
                <a:gd name="T62" fmla="*/ 118 w 169"/>
                <a:gd name="T63" fmla="*/ 87 h 180"/>
                <a:gd name="T64" fmla="*/ 119 w 169"/>
                <a:gd name="T65" fmla="*/ 22 h 180"/>
                <a:gd name="T66" fmla="*/ 149 w 169"/>
                <a:gd name="T67" fmla="*/ 18 h 180"/>
                <a:gd name="T68" fmla="*/ 157 w 169"/>
                <a:gd name="T69" fmla="*/ 6 h 180"/>
                <a:gd name="T70" fmla="*/ 133 w 169"/>
                <a:gd name="T71" fmla="*/ 6 h 180"/>
                <a:gd name="T72" fmla="*/ 96 w 169"/>
                <a:gd name="T73" fmla="*/ 7 h 180"/>
                <a:gd name="T74" fmla="*/ 53 w 169"/>
                <a:gd name="T75" fmla="*/ 43 h 180"/>
                <a:gd name="T76" fmla="*/ 52 w 169"/>
                <a:gd name="T77" fmla="*/ 45 h 180"/>
                <a:gd name="T78" fmla="*/ 38 w 169"/>
                <a:gd name="T79" fmla="*/ 73 h 180"/>
                <a:gd name="T80" fmla="*/ 20 w 169"/>
                <a:gd name="T81" fmla="*/ 11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180">
                  <a:moveTo>
                    <a:pt x="72" y="180"/>
                  </a:moveTo>
                  <a:cubicBezTo>
                    <a:pt x="71" y="180"/>
                    <a:pt x="71" y="180"/>
                    <a:pt x="71" y="180"/>
                  </a:cubicBezTo>
                  <a:cubicBezTo>
                    <a:pt x="2" y="151"/>
                    <a:pt x="2" y="151"/>
                    <a:pt x="2" y="151"/>
                  </a:cubicBezTo>
                  <a:cubicBezTo>
                    <a:pt x="1" y="150"/>
                    <a:pt x="1" y="150"/>
                    <a:pt x="0" y="149"/>
                  </a:cubicBezTo>
                  <a:cubicBezTo>
                    <a:pt x="0" y="148"/>
                    <a:pt x="0" y="148"/>
                    <a:pt x="1" y="147"/>
                  </a:cubicBezTo>
                  <a:cubicBezTo>
                    <a:pt x="6" y="138"/>
                    <a:pt x="13" y="125"/>
                    <a:pt x="15" y="116"/>
                  </a:cubicBezTo>
                  <a:cubicBezTo>
                    <a:pt x="20" y="98"/>
                    <a:pt x="30" y="78"/>
                    <a:pt x="33" y="71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36" y="66"/>
                    <a:pt x="38" y="61"/>
                    <a:pt x="40" y="58"/>
                  </a:cubicBezTo>
                  <a:cubicBezTo>
                    <a:pt x="43" y="52"/>
                    <a:pt x="45" y="48"/>
                    <a:pt x="47" y="43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42"/>
                    <a:pt x="48" y="42"/>
                    <a:pt x="48" y="41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51" y="36"/>
                    <a:pt x="59" y="30"/>
                    <a:pt x="68" y="23"/>
                  </a:cubicBezTo>
                  <a:cubicBezTo>
                    <a:pt x="76" y="17"/>
                    <a:pt x="86" y="11"/>
                    <a:pt x="92" y="4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93" y="3"/>
                    <a:pt x="94" y="2"/>
                    <a:pt x="95" y="2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133" y="1"/>
                    <a:pt x="133" y="1"/>
                    <a:pt x="133" y="1"/>
                  </a:cubicBezTo>
                  <a:cubicBezTo>
                    <a:pt x="135" y="1"/>
                    <a:pt x="137" y="1"/>
                    <a:pt x="139" y="1"/>
                  </a:cubicBezTo>
                  <a:cubicBezTo>
                    <a:pt x="142" y="0"/>
                    <a:pt x="145" y="0"/>
                    <a:pt x="148" y="0"/>
                  </a:cubicBezTo>
                  <a:cubicBezTo>
                    <a:pt x="152" y="0"/>
                    <a:pt x="156" y="1"/>
                    <a:pt x="159" y="1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3" y="4"/>
                    <a:pt x="162" y="7"/>
                    <a:pt x="161" y="10"/>
                  </a:cubicBezTo>
                  <a:cubicBezTo>
                    <a:pt x="158" y="15"/>
                    <a:pt x="155" y="19"/>
                    <a:pt x="151" y="23"/>
                  </a:cubicBezTo>
                  <a:cubicBezTo>
                    <a:pt x="151" y="23"/>
                    <a:pt x="150" y="23"/>
                    <a:pt x="150" y="23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25" y="23"/>
                    <a:pt x="124" y="24"/>
                    <a:pt x="123" y="25"/>
                  </a:cubicBezTo>
                  <a:cubicBezTo>
                    <a:pt x="123" y="25"/>
                    <a:pt x="123" y="26"/>
                    <a:pt x="123" y="26"/>
                  </a:cubicBezTo>
                  <a:cubicBezTo>
                    <a:pt x="123" y="87"/>
                    <a:pt x="123" y="87"/>
                    <a:pt x="123" y="87"/>
                  </a:cubicBezTo>
                  <a:cubicBezTo>
                    <a:pt x="123" y="89"/>
                    <a:pt x="124" y="90"/>
                    <a:pt x="126" y="90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8" y="90"/>
                    <a:pt x="159" y="91"/>
                    <a:pt x="159" y="91"/>
                  </a:cubicBezTo>
                  <a:cubicBezTo>
                    <a:pt x="162" y="92"/>
                    <a:pt x="164" y="95"/>
                    <a:pt x="166" y="98"/>
                  </a:cubicBezTo>
                  <a:cubicBezTo>
                    <a:pt x="167" y="99"/>
                    <a:pt x="168" y="101"/>
                    <a:pt x="168" y="103"/>
                  </a:cubicBezTo>
                  <a:cubicBezTo>
                    <a:pt x="168" y="104"/>
                    <a:pt x="168" y="104"/>
                    <a:pt x="168" y="104"/>
                  </a:cubicBezTo>
                  <a:cubicBezTo>
                    <a:pt x="169" y="108"/>
                    <a:pt x="167" y="110"/>
                    <a:pt x="165" y="111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0" y="112"/>
                    <a:pt x="155" y="113"/>
                    <a:pt x="151" y="113"/>
                  </a:cubicBezTo>
                  <a:cubicBezTo>
                    <a:pt x="144" y="114"/>
                    <a:pt x="137" y="114"/>
                    <a:pt x="130" y="115"/>
                  </a:cubicBezTo>
                  <a:cubicBezTo>
                    <a:pt x="127" y="116"/>
                    <a:pt x="123" y="117"/>
                    <a:pt x="119" y="118"/>
                  </a:cubicBezTo>
                  <a:cubicBezTo>
                    <a:pt x="110" y="129"/>
                    <a:pt x="103" y="133"/>
                    <a:pt x="93" y="137"/>
                  </a:cubicBezTo>
                  <a:cubicBezTo>
                    <a:pt x="91" y="138"/>
                    <a:pt x="90" y="138"/>
                    <a:pt x="88" y="139"/>
                  </a:cubicBezTo>
                  <a:cubicBezTo>
                    <a:pt x="88" y="141"/>
                    <a:pt x="87" y="143"/>
                    <a:pt x="86" y="146"/>
                  </a:cubicBezTo>
                  <a:cubicBezTo>
                    <a:pt x="82" y="156"/>
                    <a:pt x="77" y="167"/>
                    <a:pt x="75" y="178"/>
                  </a:cubicBezTo>
                  <a:cubicBezTo>
                    <a:pt x="74" y="179"/>
                    <a:pt x="74" y="179"/>
                    <a:pt x="73" y="180"/>
                  </a:cubicBezTo>
                  <a:cubicBezTo>
                    <a:pt x="73" y="180"/>
                    <a:pt x="73" y="180"/>
                    <a:pt x="72" y="180"/>
                  </a:cubicBezTo>
                  <a:close/>
                  <a:moveTo>
                    <a:pt x="6" y="147"/>
                  </a:moveTo>
                  <a:cubicBezTo>
                    <a:pt x="70" y="174"/>
                    <a:pt x="70" y="174"/>
                    <a:pt x="70" y="174"/>
                  </a:cubicBezTo>
                  <a:cubicBezTo>
                    <a:pt x="73" y="164"/>
                    <a:pt x="77" y="153"/>
                    <a:pt x="81" y="144"/>
                  </a:cubicBezTo>
                  <a:cubicBezTo>
                    <a:pt x="82" y="141"/>
                    <a:pt x="83" y="138"/>
                    <a:pt x="84" y="136"/>
                  </a:cubicBezTo>
                  <a:cubicBezTo>
                    <a:pt x="84" y="135"/>
                    <a:pt x="85" y="135"/>
                    <a:pt x="86" y="134"/>
                  </a:cubicBezTo>
                  <a:cubicBezTo>
                    <a:pt x="87" y="134"/>
                    <a:pt x="89" y="133"/>
                    <a:pt x="91" y="133"/>
                  </a:cubicBezTo>
                  <a:cubicBezTo>
                    <a:pt x="101" y="129"/>
                    <a:pt x="107" y="124"/>
                    <a:pt x="116" y="114"/>
                  </a:cubicBezTo>
                  <a:cubicBezTo>
                    <a:pt x="116" y="113"/>
                    <a:pt x="117" y="113"/>
                    <a:pt x="117" y="113"/>
                  </a:cubicBezTo>
                  <a:cubicBezTo>
                    <a:pt x="121" y="112"/>
                    <a:pt x="125" y="111"/>
                    <a:pt x="129" y="110"/>
                  </a:cubicBezTo>
                  <a:cubicBezTo>
                    <a:pt x="136" y="109"/>
                    <a:pt x="144" y="109"/>
                    <a:pt x="151" y="108"/>
                  </a:cubicBezTo>
                  <a:cubicBezTo>
                    <a:pt x="155" y="107"/>
                    <a:pt x="159" y="107"/>
                    <a:pt x="163" y="107"/>
                  </a:cubicBezTo>
                  <a:cubicBezTo>
                    <a:pt x="164" y="106"/>
                    <a:pt x="164" y="106"/>
                    <a:pt x="163" y="105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3" y="103"/>
                    <a:pt x="162" y="101"/>
                    <a:pt x="161" y="100"/>
                  </a:cubicBezTo>
                  <a:cubicBezTo>
                    <a:pt x="160" y="98"/>
                    <a:pt x="159" y="97"/>
                    <a:pt x="157" y="96"/>
                  </a:cubicBezTo>
                  <a:cubicBezTo>
                    <a:pt x="126" y="96"/>
                    <a:pt x="126" y="96"/>
                    <a:pt x="126" y="96"/>
                  </a:cubicBezTo>
                  <a:cubicBezTo>
                    <a:pt x="122" y="96"/>
                    <a:pt x="118" y="92"/>
                    <a:pt x="118" y="87"/>
                  </a:cubicBezTo>
                  <a:cubicBezTo>
                    <a:pt x="118" y="26"/>
                    <a:pt x="118" y="26"/>
                    <a:pt x="118" y="26"/>
                  </a:cubicBezTo>
                  <a:cubicBezTo>
                    <a:pt x="118" y="25"/>
                    <a:pt x="118" y="23"/>
                    <a:pt x="119" y="22"/>
                  </a:cubicBezTo>
                  <a:cubicBezTo>
                    <a:pt x="121" y="20"/>
                    <a:pt x="123" y="18"/>
                    <a:pt x="126" y="18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52" y="15"/>
                    <a:pt x="154" y="12"/>
                    <a:pt x="156" y="8"/>
                  </a:cubicBezTo>
                  <a:cubicBezTo>
                    <a:pt x="156" y="7"/>
                    <a:pt x="156" y="7"/>
                    <a:pt x="157" y="6"/>
                  </a:cubicBezTo>
                  <a:cubicBezTo>
                    <a:pt x="152" y="5"/>
                    <a:pt x="146" y="5"/>
                    <a:pt x="140" y="6"/>
                  </a:cubicBezTo>
                  <a:cubicBezTo>
                    <a:pt x="138" y="6"/>
                    <a:pt x="135" y="6"/>
                    <a:pt x="133" y="6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89" y="14"/>
                    <a:pt x="80" y="21"/>
                    <a:pt x="71" y="27"/>
                  </a:cubicBezTo>
                  <a:cubicBezTo>
                    <a:pt x="63" y="33"/>
                    <a:pt x="55" y="39"/>
                    <a:pt x="53" y="43"/>
                  </a:cubicBezTo>
                  <a:cubicBezTo>
                    <a:pt x="52" y="44"/>
                    <a:pt x="52" y="44"/>
                    <a:pt x="52" y="45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50" y="50"/>
                    <a:pt x="47" y="54"/>
                    <a:pt x="44" y="60"/>
                  </a:cubicBezTo>
                  <a:cubicBezTo>
                    <a:pt x="42" y="64"/>
                    <a:pt x="40" y="68"/>
                    <a:pt x="38" y="73"/>
                  </a:cubicBezTo>
                  <a:cubicBezTo>
                    <a:pt x="37" y="74"/>
                    <a:pt x="37" y="74"/>
                    <a:pt x="37" y="74"/>
                  </a:cubicBezTo>
                  <a:cubicBezTo>
                    <a:pt x="34" y="80"/>
                    <a:pt x="24" y="100"/>
                    <a:pt x="20" y="117"/>
                  </a:cubicBezTo>
                  <a:cubicBezTo>
                    <a:pt x="18" y="126"/>
                    <a:pt x="12" y="138"/>
                    <a:pt x="6" y="147"/>
                  </a:cubicBezTo>
                  <a:close/>
                </a:path>
              </a:pathLst>
            </a:custGeom>
            <a:solidFill>
              <a:srgbClr val="008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20"/>
            <p:cNvSpPr>
              <a:spLocks/>
            </p:cNvSpPr>
            <p:nvPr/>
          </p:nvSpPr>
          <p:spPr bwMode="auto">
            <a:xfrm>
              <a:off x="8269289" y="5984875"/>
              <a:ext cx="338138" cy="214313"/>
            </a:xfrm>
            <a:custGeom>
              <a:avLst/>
              <a:gdLst>
                <a:gd name="T0" fmla="*/ 0 w 213"/>
                <a:gd name="T1" fmla="*/ 55 h 135"/>
                <a:gd name="T2" fmla="*/ 189 w 213"/>
                <a:gd name="T3" fmla="*/ 135 h 135"/>
                <a:gd name="T4" fmla="*/ 213 w 213"/>
                <a:gd name="T5" fmla="*/ 78 h 135"/>
                <a:gd name="T6" fmla="*/ 23 w 213"/>
                <a:gd name="T7" fmla="*/ 0 h 135"/>
                <a:gd name="T8" fmla="*/ 0 w 213"/>
                <a:gd name="T9" fmla="*/ 5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135">
                  <a:moveTo>
                    <a:pt x="0" y="55"/>
                  </a:moveTo>
                  <a:lnTo>
                    <a:pt x="189" y="135"/>
                  </a:lnTo>
                  <a:lnTo>
                    <a:pt x="213" y="78"/>
                  </a:lnTo>
                  <a:lnTo>
                    <a:pt x="23" y="0"/>
                  </a:lnTo>
                  <a:lnTo>
                    <a:pt x="0" y="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21"/>
            <p:cNvSpPr>
              <a:spLocks noEditPoints="1"/>
            </p:cNvSpPr>
            <p:nvPr/>
          </p:nvSpPr>
          <p:spPr bwMode="auto">
            <a:xfrm>
              <a:off x="8256589" y="5973762"/>
              <a:ext cx="361950" cy="236538"/>
            </a:xfrm>
            <a:custGeom>
              <a:avLst/>
              <a:gdLst>
                <a:gd name="T0" fmla="*/ 83 w 96"/>
                <a:gd name="T1" fmla="*/ 63 h 63"/>
                <a:gd name="T2" fmla="*/ 82 w 96"/>
                <a:gd name="T3" fmla="*/ 62 h 63"/>
                <a:gd name="T4" fmla="*/ 2 w 96"/>
                <a:gd name="T5" fmla="*/ 29 h 63"/>
                <a:gd name="T6" fmla="*/ 0 w 96"/>
                <a:gd name="T7" fmla="*/ 27 h 63"/>
                <a:gd name="T8" fmla="*/ 0 w 96"/>
                <a:gd name="T9" fmla="*/ 26 h 63"/>
                <a:gd name="T10" fmla="*/ 10 w 96"/>
                <a:gd name="T11" fmla="*/ 2 h 63"/>
                <a:gd name="T12" fmla="*/ 12 w 96"/>
                <a:gd name="T13" fmla="*/ 0 h 63"/>
                <a:gd name="T14" fmla="*/ 14 w 96"/>
                <a:gd name="T15" fmla="*/ 0 h 63"/>
                <a:gd name="T16" fmla="*/ 94 w 96"/>
                <a:gd name="T17" fmla="*/ 34 h 63"/>
                <a:gd name="T18" fmla="*/ 95 w 96"/>
                <a:gd name="T19" fmla="*/ 37 h 63"/>
                <a:gd name="T20" fmla="*/ 85 w 96"/>
                <a:gd name="T21" fmla="*/ 61 h 63"/>
                <a:gd name="T22" fmla="*/ 84 w 96"/>
                <a:gd name="T23" fmla="*/ 62 h 63"/>
                <a:gd name="T24" fmla="*/ 83 w 96"/>
                <a:gd name="T25" fmla="*/ 63 h 63"/>
                <a:gd name="T26" fmla="*/ 6 w 96"/>
                <a:gd name="T27" fmla="*/ 25 h 63"/>
                <a:gd name="T28" fmla="*/ 82 w 96"/>
                <a:gd name="T29" fmla="*/ 57 h 63"/>
                <a:gd name="T30" fmla="*/ 90 w 96"/>
                <a:gd name="T31" fmla="*/ 38 h 63"/>
                <a:gd name="T32" fmla="*/ 14 w 96"/>
                <a:gd name="T33" fmla="*/ 6 h 63"/>
                <a:gd name="T34" fmla="*/ 6 w 96"/>
                <a:gd name="T35" fmla="*/ 2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" h="63">
                  <a:moveTo>
                    <a:pt x="83" y="63"/>
                  </a:moveTo>
                  <a:cubicBezTo>
                    <a:pt x="82" y="62"/>
                    <a:pt x="82" y="62"/>
                    <a:pt x="82" y="62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1" y="29"/>
                    <a:pt x="1" y="28"/>
                    <a:pt x="0" y="27"/>
                  </a:cubicBezTo>
                  <a:cubicBezTo>
                    <a:pt x="0" y="27"/>
                    <a:pt x="0" y="26"/>
                    <a:pt x="0" y="26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1" y="1"/>
                    <a:pt x="12" y="0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5" y="34"/>
                    <a:pt x="96" y="36"/>
                    <a:pt x="95" y="37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2"/>
                    <a:pt x="85" y="62"/>
                    <a:pt x="84" y="62"/>
                  </a:cubicBezTo>
                  <a:lnTo>
                    <a:pt x="83" y="63"/>
                  </a:lnTo>
                  <a:close/>
                  <a:moveTo>
                    <a:pt x="6" y="25"/>
                  </a:moveTo>
                  <a:cubicBezTo>
                    <a:pt x="82" y="57"/>
                    <a:pt x="82" y="57"/>
                    <a:pt x="82" y="57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14" y="6"/>
                    <a:pt x="14" y="6"/>
                    <a:pt x="14" y="6"/>
                  </a:cubicBezTo>
                  <a:lnTo>
                    <a:pt x="6" y="25"/>
                  </a:lnTo>
                  <a:close/>
                </a:path>
              </a:pathLst>
            </a:custGeom>
            <a:solidFill>
              <a:srgbClr val="008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22"/>
            <p:cNvSpPr>
              <a:spLocks/>
            </p:cNvSpPr>
            <p:nvPr/>
          </p:nvSpPr>
          <p:spPr bwMode="auto">
            <a:xfrm>
              <a:off x="8832851" y="5605462"/>
              <a:ext cx="63500" cy="57150"/>
            </a:xfrm>
            <a:custGeom>
              <a:avLst/>
              <a:gdLst>
                <a:gd name="T0" fmla="*/ 17 w 17"/>
                <a:gd name="T1" fmla="*/ 5 h 15"/>
                <a:gd name="T2" fmla="*/ 16 w 17"/>
                <a:gd name="T3" fmla="*/ 8 h 15"/>
                <a:gd name="T4" fmla="*/ 16 w 17"/>
                <a:gd name="T5" fmla="*/ 8 h 15"/>
                <a:gd name="T6" fmla="*/ 8 w 17"/>
                <a:gd name="T7" fmla="*/ 15 h 15"/>
                <a:gd name="T8" fmla="*/ 1 w 17"/>
                <a:gd name="T9" fmla="*/ 8 h 15"/>
                <a:gd name="T10" fmla="*/ 1 w 17"/>
                <a:gd name="T11" fmla="*/ 8 h 15"/>
                <a:gd name="T12" fmla="*/ 0 w 17"/>
                <a:gd name="T13" fmla="*/ 5 h 15"/>
                <a:gd name="T14" fmla="*/ 4 w 17"/>
                <a:gd name="T15" fmla="*/ 0 h 15"/>
                <a:gd name="T16" fmla="*/ 8 w 17"/>
                <a:gd name="T17" fmla="*/ 5 h 15"/>
                <a:gd name="T18" fmla="*/ 13 w 17"/>
                <a:gd name="T19" fmla="*/ 0 h 15"/>
                <a:gd name="T20" fmla="*/ 17 w 17"/>
                <a:gd name="T21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5">
                  <a:moveTo>
                    <a:pt x="17" y="5"/>
                  </a:moveTo>
                  <a:cubicBezTo>
                    <a:pt x="17" y="6"/>
                    <a:pt x="17" y="7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8" y="2"/>
                    <a:pt x="8" y="5"/>
                  </a:cubicBezTo>
                  <a:cubicBezTo>
                    <a:pt x="8" y="2"/>
                    <a:pt x="10" y="0"/>
                    <a:pt x="13" y="0"/>
                  </a:cubicBezTo>
                  <a:cubicBezTo>
                    <a:pt x="15" y="0"/>
                    <a:pt x="17" y="2"/>
                    <a:pt x="17" y="5"/>
                  </a:cubicBezTo>
                  <a:close/>
                </a:path>
              </a:pathLst>
            </a:custGeom>
            <a:solidFill>
              <a:srgbClr val="F880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23"/>
            <p:cNvSpPr>
              <a:spLocks noEditPoints="1"/>
            </p:cNvSpPr>
            <p:nvPr/>
          </p:nvSpPr>
          <p:spPr bwMode="auto">
            <a:xfrm>
              <a:off x="8824914" y="5602287"/>
              <a:ext cx="77788" cy="63500"/>
            </a:xfrm>
            <a:custGeom>
              <a:avLst/>
              <a:gdLst>
                <a:gd name="T0" fmla="*/ 10 w 21"/>
                <a:gd name="T1" fmla="*/ 17 h 17"/>
                <a:gd name="T2" fmla="*/ 10 w 21"/>
                <a:gd name="T3" fmla="*/ 17 h 17"/>
                <a:gd name="T4" fmla="*/ 2 w 21"/>
                <a:gd name="T5" fmla="*/ 10 h 17"/>
                <a:gd name="T6" fmla="*/ 2 w 21"/>
                <a:gd name="T7" fmla="*/ 10 h 17"/>
                <a:gd name="T8" fmla="*/ 0 w 21"/>
                <a:gd name="T9" fmla="*/ 6 h 17"/>
                <a:gd name="T10" fmla="*/ 6 w 21"/>
                <a:gd name="T11" fmla="*/ 0 h 17"/>
                <a:gd name="T12" fmla="*/ 10 w 21"/>
                <a:gd name="T13" fmla="*/ 2 h 17"/>
                <a:gd name="T14" fmla="*/ 15 w 21"/>
                <a:gd name="T15" fmla="*/ 0 h 17"/>
                <a:gd name="T16" fmla="*/ 21 w 21"/>
                <a:gd name="T17" fmla="*/ 6 h 17"/>
                <a:gd name="T18" fmla="*/ 19 w 21"/>
                <a:gd name="T19" fmla="*/ 10 h 17"/>
                <a:gd name="T20" fmla="*/ 11 w 21"/>
                <a:gd name="T21" fmla="*/ 17 h 17"/>
                <a:gd name="T22" fmla="*/ 10 w 21"/>
                <a:gd name="T23" fmla="*/ 17 h 17"/>
                <a:gd name="T24" fmla="*/ 6 w 21"/>
                <a:gd name="T25" fmla="*/ 2 h 17"/>
                <a:gd name="T26" fmla="*/ 3 w 21"/>
                <a:gd name="T27" fmla="*/ 6 h 17"/>
                <a:gd name="T28" fmla="*/ 4 w 21"/>
                <a:gd name="T29" fmla="*/ 8 h 17"/>
                <a:gd name="T30" fmla="*/ 10 w 21"/>
                <a:gd name="T31" fmla="*/ 14 h 17"/>
                <a:gd name="T32" fmla="*/ 17 w 21"/>
                <a:gd name="T33" fmla="*/ 8 h 17"/>
                <a:gd name="T34" fmla="*/ 18 w 21"/>
                <a:gd name="T35" fmla="*/ 6 h 17"/>
                <a:gd name="T36" fmla="*/ 15 w 21"/>
                <a:gd name="T37" fmla="*/ 2 h 17"/>
                <a:gd name="T38" fmla="*/ 12 w 21"/>
                <a:gd name="T39" fmla="*/ 6 h 17"/>
                <a:gd name="T40" fmla="*/ 10 w 21"/>
                <a:gd name="T41" fmla="*/ 7 h 17"/>
                <a:gd name="T42" fmla="*/ 9 w 21"/>
                <a:gd name="T43" fmla="*/ 6 h 17"/>
                <a:gd name="T44" fmla="*/ 6 w 21"/>
                <a:gd name="T45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" h="17">
                  <a:moveTo>
                    <a:pt x="10" y="17"/>
                  </a:moveTo>
                  <a:cubicBezTo>
                    <a:pt x="10" y="17"/>
                    <a:pt x="10" y="17"/>
                    <a:pt x="10" y="17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8" y="0"/>
                    <a:pt x="9" y="1"/>
                    <a:pt x="10" y="2"/>
                  </a:cubicBezTo>
                  <a:cubicBezTo>
                    <a:pt x="12" y="1"/>
                    <a:pt x="13" y="0"/>
                    <a:pt x="15" y="0"/>
                  </a:cubicBezTo>
                  <a:cubicBezTo>
                    <a:pt x="18" y="0"/>
                    <a:pt x="21" y="2"/>
                    <a:pt x="21" y="6"/>
                  </a:cubicBezTo>
                  <a:cubicBezTo>
                    <a:pt x="21" y="7"/>
                    <a:pt x="20" y="9"/>
                    <a:pt x="19" y="10"/>
                  </a:cubicBezTo>
                  <a:cubicBezTo>
                    <a:pt x="11" y="17"/>
                    <a:pt x="11" y="17"/>
                    <a:pt x="11" y="17"/>
                  </a:cubicBezTo>
                  <a:lnTo>
                    <a:pt x="10" y="17"/>
                  </a:lnTo>
                  <a:close/>
                  <a:moveTo>
                    <a:pt x="6" y="2"/>
                  </a:moveTo>
                  <a:cubicBezTo>
                    <a:pt x="4" y="2"/>
                    <a:pt x="3" y="4"/>
                    <a:pt x="3" y="6"/>
                  </a:cubicBezTo>
                  <a:cubicBezTo>
                    <a:pt x="3" y="6"/>
                    <a:pt x="3" y="7"/>
                    <a:pt x="4" y="8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8" y="7"/>
                    <a:pt x="18" y="6"/>
                    <a:pt x="18" y="6"/>
                  </a:cubicBezTo>
                  <a:cubicBezTo>
                    <a:pt x="18" y="4"/>
                    <a:pt x="17" y="2"/>
                    <a:pt x="15" y="2"/>
                  </a:cubicBezTo>
                  <a:cubicBezTo>
                    <a:pt x="13" y="2"/>
                    <a:pt x="12" y="4"/>
                    <a:pt x="12" y="6"/>
                  </a:cubicBezTo>
                  <a:cubicBezTo>
                    <a:pt x="12" y="6"/>
                    <a:pt x="11" y="7"/>
                    <a:pt x="10" y="7"/>
                  </a:cubicBezTo>
                  <a:cubicBezTo>
                    <a:pt x="10" y="7"/>
                    <a:pt x="9" y="6"/>
                    <a:pt x="9" y="6"/>
                  </a:cubicBezTo>
                  <a:cubicBezTo>
                    <a:pt x="9" y="4"/>
                    <a:pt x="8" y="2"/>
                    <a:pt x="6" y="2"/>
                  </a:cubicBezTo>
                  <a:close/>
                </a:path>
              </a:pathLst>
            </a:custGeom>
            <a:solidFill>
              <a:srgbClr val="008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24"/>
            <p:cNvSpPr>
              <a:spLocks/>
            </p:cNvSpPr>
            <p:nvPr/>
          </p:nvSpPr>
          <p:spPr bwMode="auto">
            <a:xfrm>
              <a:off x="8843964" y="5688012"/>
              <a:ext cx="288925" cy="76200"/>
            </a:xfrm>
            <a:custGeom>
              <a:avLst/>
              <a:gdLst>
                <a:gd name="T0" fmla="*/ 47 w 77"/>
                <a:gd name="T1" fmla="*/ 20 h 20"/>
                <a:gd name="T2" fmla="*/ 44 w 77"/>
                <a:gd name="T3" fmla="*/ 4 h 20"/>
                <a:gd name="T4" fmla="*/ 41 w 77"/>
                <a:gd name="T5" fmla="*/ 11 h 20"/>
                <a:gd name="T6" fmla="*/ 38 w 77"/>
                <a:gd name="T7" fmla="*/ 7 h 20"/>
                <a:gd name="T8" fmla="*/ 33 w 77"/>
                <a:gd name="T9" fmla="*/ 17 h 20"/>
                <a:gd name="T10" fmla="*/ 27 w 77"/>
                <a:gd name="T11" fmla="*/ 5 h 20"/>
                <a:gd name="T12" fmla="*/ 22 w 77"/>
                <a:gd name="T13" fmla="*/ 20 h 20"/>
                <a:gd name="T14" fmla="*/ 15 w 77"/>
                <a:gd name="T15" fmla="*/ 3 h 20"/>
                <a:gd name="T16" fmla="*/ 13 w 77"/>
                <a:gd name="T17" fmla="*/ 11 h 20"/>
                <a:gd name="T18" fmla="*/ 10 w 77"/>
                <a:gd name="T19" fmla="*/ 9 h 20"/>
                <a:gd name="T20" fmla="*/ 7 w 77"/>
                <a:gd name="T21" fmla="*/ 15 h 20"/>
                <a:gd name="T22" fmla="*/ 3 w 77"/>
                <a:gd name="T23" fmla="*/ 7 h 20"/>
                <a:gd name="T24" fmla="*/ 0 w 77"/>
                <a:gd name="T25" fmla="*/ 11 h 20"/>
                <a:gd name="T26" fmla="*/ 3 w 77"/>
                <a:gd name="T27" fmla="*/ 5 h 20"/>
                <a:gd name="T28" fmla="*/ 4 w 77"/>
                <a:gd name="T29" fmla="*/ 5 h 20"/>
                <a:gd name="T30" fmla="*/ 9 w 77"/>
                <a:gd name="T31" fmla="*/ 8 h 20"/>
                <a:gd name="T32" fmla="*/ 10 w 77"/>
                <a:gd name="T33" fmla="*/ 7 h 20"/>
                <a:gd name="T34" fmla="*/ 15 w 77"/>
                <a:gd name="T35" fmla="*/ 1 h 20"/>
                <a:gd name="T36" fmla="*/ 21 w 77"/>
                <a:gd name="T37" fmla="*/ 17 h 20"/>
                <a:gd name="T38" fmla="*/ 26 w 77"/>
                <a:gd name="T39" fmla="*/ 3 h 20"/>
                <a:gd name="T40" fmla="*/ 33 w 77"/>
                <a:gd name="T41" fmla="*/ 15 h 20"/>
                <a:gd name="T42" fmla="*/ 38 w 77"/>
                <a:gd name="T43" fmla="*/ 5 h 20"/>
                <a:gd name="T44" fmla="*/ 41 w 77"/>
                <a:gd name="T45" fmla="*/ 8 h 20"/>
                <a:gd name="T46" fmla="*/ 44 w 77"/>
                <a:gd name="T47" fmla="*/ 0 h 20"/>
                <a:gd name="T48" fmla="*/ 47 w 77"/>
                <a:gd name="T49" fmla="*/ 16 h 20"/>
                <a:gd name="T50" fmla="*/ 50 w 77"/>
                <a:gd name="T51" fmla="*/ 10 h 20"/>
                <a:gd name="T52" fmla="*/ 53 w 77"/>
                <a:gd name="T53" fmla="*/ 13 h 20"/>
                <a:gd name="T54" fmla="*/ 56 w 77"/>
                <a:gd name="T55" fmla="*/ 5 h 20"/>
                <a:gd name="T56" fmla="*/ 59 w 77"/>
                <a:gd name="T57" fmla="*/ 9 h 20"/>
                <a:gd name="T58" fmla="*/ 62 w 77"/>
                <a:gd name="T59" fmla="*/ 3 h 20"/>
                <a:gd name="T60" fmla="*/ 67 w 77"/>
                <a:gd name="T61" fmla="*/ 15 h 20"/>
                <a:gd name="T62" fmla="*/ 70 w 77"/>
                <a:gd name="T63" fmla="*/ 7 h 20"/>
                <a:gd name="T64" fmla="*/ 73 w 77"/>
                <a:gd name="T65" fmla="*/ 10 h 20"/>
                <a:gd name="T66" fmla="*/ 77 w 77"/>
                <a:gd name="T67" fmla="*/ 10 h 20"/>
                <a:gd name="T68" fmla="*/ 73 w 77"/>
                <a:gd name="T69" fmla="*/ 11 h 20"/>
                <a:gd name="T70" fmla="*/ 71 w 77"/>
                <a:gd name="T71" fmla="*/ 9 h 20"/>
                <a:gd name="T72" fmla="*/ 67 w 77"/>
                <a:gd name="T73" fmla="*/ 18 h 20"/>
                <a:gd name="T74" fmla="*/ 62 w 77"/>
                <a:gd name="T75" fmla="*/ 5 h 20"/>
                <a:gd name="T76" fmla="*/ 59 w 77"/>
                <a:gd name="T77" fmla="*/ 11 h 20"/>
                <a:gd name="T78" fmla="*/ 56 w 77"/>
                <a:gd name="T79" fmla="*/ 7 h 20"/>
                <a:gd name="T80" fmla="*/ 53 w 77"/>
                <a:gd name="T81" fmla="*/ 15 h 20"/>
                <a:gd name="T82" fmla="*/ 50 w 77"/>
                <a:gd name="T83" fmla="*/ 12 h 20"/>
                <a:gd name="T84" fmla="*/ 47 w 77"/>
                <a:gd name="T8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7" h="20">
                  <a:moveTo>
                    <a:pt x="47" y="20"/>
                  </a:moveTo>
                  <a:cubicBezTo>
                    <a:pt x="47" y="20"/>
                    <a:pt x="47" y="20"/>
                    <a:pt x="47" y="20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8"/>
                    <a:pt x="32" y="18"/>
                    <a:pt x="32" y="17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0" y="20"/>
                    <a:pt x="20" y="20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6" y="0"/>
                    <a:pt x="16" y="1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2"/>
                    <a:pt x="27" y="2"/>
                    <a:pt x="28" y="3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9" y="5"/>
                    <a:pt x="39" y="5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10"/>
                    <a:pt x="77" y="10"/>
                    <a:pt x="77" y="10"/>
                  </a:cubicBezTo>
                  <a:cubicBezTo>
                    <a:pt x="77" y="10"/>
                    <a:pt x="76" y="11"/>
                    <a:pt x="76" y="11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7" y="18"/>
                    <a:pt x="67" y="18"/>
                    <a:pt x="67" y="17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8" y="20"/>
                    <a:pt x="48" y="20"/>
                    <a:pt x="48" y="20"/>
                  </a:cubicBezTo>
                  <a:lnTo>
                    <a:pt x="47" y="20"/>
                  </a:lnTo>
                  <a:close/>
                </a:path>
              </a:pathLst>
            </a:custGeom>
            <a:solidFill>
              <a:srgbClr val="1761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25"/>
            <p:cNvSpPr>
              <a:spLocks noEditPoints="1"/>
            </p:cNvSpPr>
            <p:nvPr/>
          </p:nvSpPr>
          <p:spPr bwMode="auto">
            <a:xfrm>
              <a:off x="8839201" y="5684837"/>
              <a:ext cx="296863" cy="82550"/>
            </a:xfrm>
            <a:custGeom>
              <a:avLst/>
              <a:gdLst>
                <a:gd name="T0" fmla="*/ 48 w 79"/>
                <a:gd name="T1" fmla="*/ 22 h 22"/>
                <a:gd name="T2" fmla="*/ 45 w 79"/>
                <a:gd name="T3" fmla="*/ 9 h 22"/>
                <a:gd name="T4" fmla="*/ 42 w 79"/>
                <a:gd name="T5" fmla="*/ 13 h 22"/>
                <a:gd name="T6" fmla="*/ 41 w 79"/>
                <a:gd name="T7" fmla="*/ 12 h 22"/>
                <a:gd name="T8" fmla="*/ 38 w 79"/>
                <a:gd name="T9" fmla="*/ 12 h 22"/>
                <a:gd name="T10" fmla="*/ 32 w 79"/>
                <a:gd name="T11" fmla="*/ 19 h 22"/>
                <a:gd name="T12" fmla="*/ 26 w 79"/>
                <a:gd name="T13" fmla="*/ 12 h 22"/>
                <a:gd name="T14" fmla="*/ 22 w 79"/>
                <a:gd name="T15" fmla="*/ 22 h 22"/>
                <a:gd name="T16" fmla="*/ 16 w 79"/>
                <a:gd name="T17" fmla="*/ 7 h 22"/>
                <a:gd name="T18" fmla="*/ 14 w 79"/>
                <a:gd name="T19" fmla="*/ 13 h 22"/>
                <a:gd name="T20" fmla="*/ 12 w 79"/>
                <a:gd name="T21" fmla="*/ 12 h 22"/>
                <a:gd name="T22" fmla="*/ 9 w 79"/>
                <a:gd name="T23" fmla="*/ 16 h 22"/>
                <a:gd name="T24" fmla="*/ 6 w 79"/>
                <a:gd name="T25" fmla="*/ 16 h 22"/>
                <a:gd name="T26" fmla="*/ 3 w 79"/>
                <a:gd name="T27" fmla="*/ 12 h 22"/>
                <a:gd name="T28" fmla="*/ 0 w 79"/>
                <a:gd name="T29" fmla="*/ 12 h 22"/>
                <a:gd name="T30" fmla="*/ 3 w 79"/>
                <a:gd name="T31" fmla="*/ 6 h 22"/>
                <a:gd name="T32" fmla="*/ 6 w 79"/>
                <a:gd name="T33" fmla="*/ 6 h 22"/>
                <a:gd name="T34" fmla="*/ 9 w 79"/>
                <a:gd name="T35" fmla="*/ 8 h 22"/>
                <a:gd name="T36" fmla="*/ 10 w 79"/>
                <a:gd name="T37" fmla="*/ 7 h 22"/>
                <a:gd name="T38" fmla="*/ 12 w 79"/>
                <a:gd name="T39" fmla="*/ 8 h 22"/>
                <a:gd name="T40" fmla="*/ 16 w 79"/>
                <a:gd name="T41" fmla="*/ 0 h 22"/>
                <a:gd name="T42" fmla="*/ 22 w 79"/>
                <a:gd name="T43" fmla="*/ 15 h 22"/>
                <a:gd name="T44" fmla="*/ 26 w 79"/>
                <a:gd name="T45" fmla="*/ 4 h 22"/>
                <a:gd name="T46" fmla="*/ 34 w 79"/>
                <a:gd name="T47" fmla="*/ 14 h 22"/>
                <a:gd name="T48" fmla="*/ 38 w 79"/>
                <a:gd name="T49" fmla="*/ 6 h 22"/>
                <a:gd name="T50" fmla="*/ 42 w 79"/>
                <a:gd name="T51" fmla="*/ 7 h 22"/>
                <a:gd name="T52" fmla="*/ 45 w 79"/>
                <a:gd name="T53" fmla="*/ 0 h 22"/>
                <a:gd name="T54" fmla="*/ 49 w 79"/>
                <a:gd name="T55" fmla="*/ 13 h 22"/>
                <a:gd name="T56" fmla="*/ 51 w 79"/>
                <a:gd name="T57" fmla="*/ 10 h 22"/>
                <a:gd name="T58" fmla="*/ 53 w 79"/>
                <a:gd name="T59" fmla="*/ 12 h 22"/>
                <a:gd name="T60" fmla="*/ 57 w 79"/>
                <a:gd name="T61" fmla="*/ 5 h 22"/>
                <a:gd name="T62" fmla="*/ 59 w 79"/>
                <a:gd name="T63" fmla="*/ 8 h 22"/>
                <a:gd name="T64" fmla="*/ 64 w 79"/>
                <a:gd name="T65" fmla="*/ 4 h 22"/>
                <a:gd name="T66" fmla="*/ 70 w 79"/>
                <a:gd name="T67" fmla="*/ 8 h 22"/>
                <a:gd name="T68" fmla="*/ 71 w 79"/>
                <a:gd name="T69" fmla="*/ 7 h 22"/>
                <a:gd name="T70" fmla="*/ 75 w 79"/>
                <a:gd name="T71" fmla="*/ 10 h 22"/>
                <a:gd name="T72" fmla="*/ 79 w 79"/>
                <a:gd name="T73" fmla="*/ 11 h 22"/>
                <a:gd name="T74" fmla="*/ 74 w 79"/>
                <a:gd name="T75" fmla="*/ 13 h 22"/>
                <a:gd name="T76" fmla="*/ 72 w 79"/>
                <a:gd name="T77" fmla="*/ 11 h 22"/>
                <a:gd name="T78" fmla="*/ 68 w 79"/>
                <a:gd name="T79" fmla="*/ 20 h 22"/>
                <a:gd name="T80" fmla="*/ 67 w 79"/>
                <a:gd name="T81" fmla="*/ 19 h 22"/>
                <a:gd name="T82" fmla="*/ 61 w 79"/>
                <a:gd name="T83" fmla="*/ 12 h 22"/>
                <a:gd name="T84" fmla="*/ 60 w 79"/>
                <a:gd name="T85" fmla="*/ 13 h 22"/>
                <a:gd name="T86" fmla="*/ 57 w 79"/>
                <a:gd name="T87" fmla="*/ 10 h 22"/>
                <a:gd name="T88" fmla="*/ 54 w 79"/>
                <a:gd name="T89" fmla="*/ 17 h 22"/>
                <a:gd name="T90" fmla="*/ 52 w 79"/>
                <a:gd name="T91" fmla="*/ 16 h 22"/>
                <a:gd name="T92" fmla="*/ 50 w 79"/>
                <a:gd name="T93" fmla="*/ 21 h 22"/>
                <a:gd name="T94" fmla="*/ 48 w 79"/>
                <a:gd name="T95" fmla="*/ 18 h 22"/>
                <a:gd name="T96" fmla="*/ 49 w 79"/>
                <a:gd name="T97" fmla="*/ 18 h 22"/>
                <a:gd name="T98" fmla="*/ 45 w 79"/>
                <a:gd name="T99" fmla="*/ 4 h 22"/>
                <a:gd name="T100" fmla="*/ 45 w 79"/>
                <a:gd name="T101" fmla="*/ 4 h 22"/>
                <a:gd name="T102" fmla="*/ 45 w 79"/>
                <a:gd name="T103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9" h="22">
                  <a:moveTo>
                    <a:pt x="48" y="22"/>
                  </a:moveTo>
                  <a:cubicBezTo>
                    <a:pt x="48" y="22"/>
                    <a:pt x="48" y="22"/>
                    <a:pt x="48" y="22"/>
                  </a:cubicBezTo>
                  <a:cubicBezTo>
                    <a:pt x="47" y="22"/>
                    <a:pt x="47" y="21"/>
                    <a:pt x="46" y="21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3" y="13"/>
                    <a:pt x="42" y="1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2" y="13"/>
                    <a:pt x="41" y="12"/>
                    <a:pt x="41" y="12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20"/>
                    <a:pt x="33" y="20"/>
                    <a:pt x="32" y="19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3" y="21"/>
                    <a:pt x="23" y="22"/>
                    <a:pt x="22" y="22"/>
                  </a:cubicBezTo>
                  <a:cubicBezTo>
                    <a:pt x="21" y="22"/>
                    <a:pt x="21" y="21"/>
                    <a:pt x="20" y="2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4" y="12"/>
                    <a:pt x="14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2"/>
                    <a:pt x="12" y="1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7"/>
                    <a:pt x="8" y="17"/>
                    <a:pt x="8" y="17"/>
                  </a:cubicBezTo>
                  <a:cubicBezTo>
                    <a:pt x="7" y="17"/>
                    <a:pt x="6" y="17"/>
                    <a:pt x="6" y="16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1" y="12"/>
                    <a:pt x="0" y="12"/>
                    <a:pt x="0" y="12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7"/>
                    <a:pt x="11" y="7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0"/>
                    <a:pt x="16" y="0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7" y="2"/>
                    <a:pt x="29" y="2"/>
                    <a:pt x="29" y="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9" y="5"/>
                    <a:pt x="40" y="5"/>
                    <a:pt x="41" y="6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0"/>
                    <a:pt x="45" y="0"/>
                  </a:cubicBezTo>
                  <a:cubicBezTo>
                    <a:pt x="46" y="0"/>
                    <a:pt x="47" y="1"/>
                    <a:pt x="47" y="2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0" y="10"/>
                    <a:pt x="50" y="10"/>
                    <a:pt x="51" y="1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5"/>
                    <a:pt x="56" y="5"/>
                    <a:pt x="57" y="5"/>
                  </a:cubicBezTo>
                  <a:cubicBezTo>
                    <a:pt x="57" y="5"/>
                    <a:pt x="58" y="5"/>
                    <a:pt x="58" y="6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2" y="2"/>
                    <a:pt x="64" y="2"/>
                    <a:pt x="64" y="4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0" y="8"/>
                    <a:pt x="70" y="7"/>
                    <a:pt x="71" y="7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72" y="7"/>
                    <a:pt x="72" y="7"/>
                    <a:pt x="72" y="8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8" y="10"/>
                    <a:pt x="79" y="10"/>
                    <a:pt x="79" y="11"/>
                  </a:cubicBezTo>
                  <a:cubicBezTo>
                    <a:pt x="79" y="12"/>
                    <a:pt x="78" y="13"/>
                    <a:pt x="77" y="13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4" y="13"/>
                    <a:pt x="73" y="12"/>
                    <a:pt x="73" y="12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70" y="18"/>
                    <a:pt x="70" y="18"/>
                    <a:pt x="70" y="18"/>
                  </a:cubicBezTo>
                  <a:cubicBezTo>
                    <a:pt x="70" y="19"/>
                    <a:pt x="69" y="20"/>
                    <a:pt x="68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20"/>
                    <a:pt x="67" y="19"/>
                    <a:pt x="67" y="19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2"/>
                    <a:pt x="60" y="13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59" y="13"/>
                    <a:pt x="59" y="12"/>
                    <a:pt x="58" y="12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7"/>
                    <a:pt x="55" y="17"/>
                    <a:pt x="54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3" y="17"/>
                    <a:pt x="53" y="17"/>
                    <a:pt x="52" y="16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49" y="21"/>
                    <a:pt x="49" y="22"/>
                    <a:pt x="48" y="22"/>
                  </a:cubicBezTo>
                  <a:close/>
                  <a:moveTo>
                    <a:pt x="48" y="18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8" y="18"/>
                    <a:pt x="48" y="18"/>
                    <a:pt x="48" y="18"/>
                  </a:cubicBezTo>
                  <a:close/>
                  <a:moveTo>
                    <a:pt x="45" y="4"/>
                  </a:move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5" y="4"/>
                    <a:pt x="45" y="4"/>
                    <a:pt x="45" y="4"/>
                  </a:cubicBezTo>
                  <a:close/>
                </a:path>
              </a:pathLst>
            </a:custGeom>
            <a:solidFill>
              <a:srgbClr val="008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26"/>
            <p:cNvSpPr>
              <a:spLocks noEditPoints="1"/>
            </p:cNvSpPr>
            <p:nvPr/>
          </p:nvSpPr>
          <p:spPr bwMode="auto">
            <a:xfrm>
              <a:off x="9072564" y="5597525"/>
              <a:ext cx="33338" cy="53975"/>
            </a:xfrm>
            <a:custGeom>
              <a:avLst/>
              <a:gdLst>
                <a:gd name="T0" fmla="*/ 5 w 9"/>
                <a:gd name="T1" fmla="*/ 5 h 14"/>
                <a:gd name="T2" fmla="*/ 7 w 9"/>
                <a:gd name="T3" fmla="*/ 6 h 14"/>
                <a:gd name="T4" fmla="*/ 8 w 9"/>
                <a:gd name="T5" fmla="*/ 6 h 14"/>
                <a:gd name="T6" fmla="*/ 8 w 9"/>
                <a:gd name="T7" fmla="*/ 8 h 14"/>
                <a:gd name="T8" fmla="*/ 9 w 9"/>
                <a:gd name="T9" fmla="*/ 10 h 14"/>
                <a:gd name="T10" fmla="*/ 8 w 9"/>
                <a:gd name="T11" fmla="*/ 12 h 14"/>
                <a:gd name="T12" fmla="*/ 8 w 9"/>
                <a:gd name="T13" fmla="*/ 13 h 14"/>
                <a:gd name="T14" fmla="*/ 6 w 9"/>
                <a:gd name="T15" fmla="*/ 14 h 14"/>
                <a:gd name="T16" fmla="*/ 4 w 9"/>
                <a:gd name="T17" fmla="*/ 14 h 14"/>
                <a:gd name="T18" fmla="*/ 3 w 9"/>
                <a:gd name="T19" fmla="*/ 14 h 14"/>
                <a:gd name="T20" fmla="*/ 1 w 9"/>
                <a:gd name="T21" fmla="*/ 13 h 14"/>
                <a:gd name="T22" fmla="*/ 0 w 9"/>
                <a:gd name="T23" fmla="*/ 12 h 14"/>
                <a:gd name="T24" fmla="*/ 0 w 9"/>
                <a:gd name="T25" fmla="*/ 10 h 14"/>
                <a:gd name="T26" fmla="*/ 0 w 9"/>
                <a:gd name="T27" fmla="*/ 1 h 14"/>
                <a:gd name="T28" fmla="*/ 0 w 9"/>
                <a:gd name="T29" fmla="*/ 0 h 14"/>
                <a:gd name="T30" fmla="*/ 0 w 9"/>
                <a:gd name="T31" fmla="*/ 0 h 14"/>
                <a:gd name="T32" fmla="*/ 1 w 9"/>
                <a:gd name="T33" fmla="*/ 0 h 14"/>
                <a:gd name="T34" fmla="*/ 1 w 9"/>
                <a:gd name="T35" fmla="*/ 0 h 14"/>
                <a:gd name="T36" fmla="*/ 2 w 9"/>
                <a:gd name="T37" fmla="*/ 0 h 14"/>
                <a:gd name="T38" fmla="*/ 2 w 9"/>
                <a:gd name="T39" fmla="*/ 1 h 14"/>
                <a:gd name="T40" fmla="*/ 2 w 9"/>
                <a:gd name="T41" fmla="*/ 5 h 14"/>
                <a:gd name="T42" fmla="*/ 4 w 9"/>
                <a:gd name="T43" fmla="*/ 5 h 14"/>
                <a:gd name="T44" fmla="*/ 5 w 9"/>
                <a:gd name="T45" fmla="*/ 5 h 14"/>
                <a:gd name="T46" fmla="*/ 6 w 9"/>
                <a:gd name="T47" fmla="*/ 10 h 14"/>
                <a:gd name="T48" fmla="*/ 6 w 9"/>
                <a:gd name="T49" fmla="*/ 9 h 14"/>
                <a:gd name="T50" fmla="*/ 6 w 9"/>
                <a:gd name="T51" fmla="*/ 8 h 14"/>
                <a:gd name="T52" fmla="*/ 5 w 9"/>
                <a:gd name="T53" fmla="*/ 8 h 14"/>
                <a:gd name="T54" fmla="*/ 4 w 9"/>
                <a:gd name="T55" fmla="*/ 8 h 14"/>
                <a:gd name="T56" fmla="*/ 4 w 9"/>
                <a:gd name="T57" fmla="*/ 8 h 14"/>
                <a:gd name="T58" fmla="*/ 3 w 9"/>
                <a:gd name="T59" fmla="*/ 8 h 14"/>
                <a:gd name="T60" fmla="*/ 3 w 9"/>
                <a:gd name="T61" fmla="*/ 8 h 14"/>
                <a:gd name="T62" fmla="*/ 2 w 9"/>
                <a:gd name="T63" fmla="*/ 8 h 14"/>
                <a:gd name="T64" fmla="*/ 2 w 9"/>
                <a:gd name="T65" fmla="*/ 10 h 14"/>
                <a:gd name="T66" fmla="*/ 2 w 9"/>
                <a:gd name="T67" fmla="*/ 11 h 14"/>
                <a:gd name="T68" fmla="*/ 3 w 9"/>
                <a:gd name="T69" fmla="*/ 11 h 14"/>
                <a:gd name="T70" fmla="*/ 3 w 9"/>
                <a:gd name="T71" fmla="*/ 12 h 14"/>
                <a:gd name="T72" fmla="*/ 4 w 9"/>
                <a:gd name="T73" fmla="*/ 12 h 14"/>
                <a:gd name="T74" fmla="*/ 5 w 9"/>
                <a:gd name="T75" fmla="*/ 12 h 14"/>
                <a:gd name="T76" fmla="*/ 6 w 9"/>
                <a:gd name="T77" fmla="*/ 11 h 14"/>
                <a:gd name="T78" fmla="*/ 6 w 9"/>
                <a:gd name="T79" fmla="*/ 11 h 14"/>
                <a:gd name="T80" fmla="*/ 6 w 9"/>
                <a:gd name="T81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" h="14">
                  <a:moveTo>
                    <a:pt x="5" y="5"/>
                  </a:moveTo>
                  <a:cubicBezTo>
                    <a:pt x="5" y="5"/>
                    <a:pt x="6" y="5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7"/>
                    <a:pt x="8" y="8"/>
                  </a:cubicBezTo>
                  <a:cubicBezTo>
                    <a:pt x="9" y="8"/>
                    <a:pt x="9" y="9"/>
                    <a:pt x="9" y="10"/>
                  </a:cubicBezTo>
                  <a:cubicBezTo>
                    <a:pt x="9" y="10"/>
                    <a:pt x="9" y="11"/>
                    <a:pt x="8" y="12"/>
                  </a:cubicBezTo>
                  <a:cubicBezTo>
                    <a:pt x="8" y="12"/>
                    <a:pt x="8" y="13"/>
                    <a:pt x="8" y="13"/>
                  </a:cubicBezTo>
                  <a:cubicBezTo>
                    <a:pt x="7" y="13"/>
                    <a:pt x="7" y="14"/>
                    <a:pt x="6" y="14"/>
                  </a:cubicBezTo>
                  <a:cubicBezTo>
                    <a:pt x="6" y="14"/>
                    <a:pt x="5" y="14"/>
                    <a:pt x="4" y="14"/>
                  </a:cubicBezTo>
                  <a:cubicBezTo>
                    <a:pt x="4" y="14"/>
                    <a:pt x="3" y="14"/>
                    <a:pt x="3" y="14"/>
                  </a:cubicBezTo>
                  <a:cubicBezTo>
                    <a:pt x="2" y="14"/>
                    <a:pt x="2" y="13"/>
                    <a:pt x="1" y="13"/>
                  </a:cubicBezTo>
                  <a:cubicBezTo>
                    <a:pt x="1" y="13"/>
                    <a:pt x="1" y="12"/>
                    <a:pt x="0" y="12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4" y="5"/>
                    <a:pt x="5" y="5"/>
                  </a:cubicBezTo>
                  <a:close/>
                  <a:moveTo>
                    <a:pt x="6" y="10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lose/>
                </a:path>
              </a:pathLst>
            </a:custGeom>
            <a:solidFill>
              <a:srgbClr val="008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27"/>
            <p:cNvSpPr>
              <a:spLocks/>
            </p:cNvSpPr>
            <p:nvPr/>
          </p:nvSpPr>
          <p:spPr bwMode="auto">
            <a:xfrm>
              <a:off x="9117014" y="5597525"/>
              <a:ext cx="30163" cy="53975"/>
            </a:xfrm>
            <a:custGeom>
              <a:avLst/>
              <a:gdLst>
                <a:gd name="T0" fmla="*/ 7 w 8"/>
                <a:gd name="T1" fmla="*/ 6 h 14"/>
                <a:gd name="T2" fmla="*/ 8 w 8"/>
                <a:gd name="T3" fmla="*/ 7 h 14"/>
                <a:gd name="T4" fmla="*/ 8 w 8"/>
                <a:gd name="T5" fmla="*/ 8 h 14"/>
                <a:gd name="T6" fmla="*/ 8 w 8"/>
                <a:gd name="T7" fmla="*/ 10 h 14"/>
                <a:gd name="T8" fmla="*/ 8 w 8"/>
                <a:gd name="T9" fmla="*/ 12 h 14"/>
                <a:gd name="T10" fmla="*/ 7 w 8"/>
                <a:gd name="T11" fmla="*/ 13 h 14"/>
                <a:gd name="T12" fmla="*/ 6 w 8"/>
                <a:gd name="T13" fmla="*/ 14 h 14"/>
                <a:gd name="T14" fmla="*/ 4 w 8"/>
                <a:gd name="T15" fmla="*/ 14 h 14"/>
                <a:gd name="T16" fmla="*/ 3 w 8"/>
                <a:gd name="T17" fmla="*/ 14 h 14"/>
                <a:gd name="T18" fmla="*/ 2 w 8"/>
                <a:gd name="T19" fmla="*/ 14 h 14"/>
                <a:gd name="T20" fmla="*/ 1 w 8"/>
                <a:gd name="T21" fmla="*/ 14 h 14"/>
                <a:gd name="T22" fmla="*/ 0 w 8"/>
                <a:gd name="T23" fmla="*/ 13 h 14"/>
                <a:gd name="T24" fmla="*/ 0 w 8"/>
                <a:gd name="T25" fmla="*/ 12 h 14"/>
                <a:gd name="T26" fmla="*/ 0 w 8"/>
                <a:gd name="T27" fmla="*/ 12 h 14"/>
                <a:gd name="T28" fmla="*/ 0 w 8"/>
                <a:gd name="T29" fmla="*/ 11 h 14"/>
                <a:gd name="T30" fmla="*/ 1 w 8"/>
                <a:gd name="T31" fmla="*/ 11 h 14"/>
                <a:gd name="T32" fmla="*/ 1 w 8"/>
                <a:gd name="T33" fmla="*/ 11 h 14"/>
                <a:gd name="T34" fmla="*/ 1 w 8"/>
                <a:gd name="T35" fmla="*/ 11 h 14"/>
                <a:gd name="T36" fmla="*/ 2 w 8"/>
                <a:gd name="T37" fmla="*/ 11 h 14"/>
                <a:gd name="T38" fmla="*/ 2 w 8"/>
                <a:gd name="T39" fmla="*/ 11 h 14"/>
                <a:gd name="T40" fmla="*/ 2 w 8"/>
                <a:gd name="T41" fmla="*/ 12 h 14"/>
                <a:gd name="T42" fmla="*/ 3 w 8"/>
                <a:gd name="T43" fmla="*/ 12 h 14"/>
                <a:gd name="T44" fmla="*/ 4 w 8"/>
                <a:gd name="T45" fmla="*/ 12 h 14"/>
                <a:gd name="T46" fmla="*/ 5 w 8"/>
                <a:gd name="T47" fmla="*/ 12 h 14"/>
                <a:gd name="T48" fmla="*/ 6 w 8"/>
                <a:gd name="T49" fmla="*/ 11 h 14"/>
                <a:gd name="T50" fmla="*/ 6 w 8"/>
                <a:gd name="T51" fmla="*/ 11 h 14"/>
                <a:gd name="T52" fmla="*/ 6 w 8"/>
                <a:gd name="T53" fmla="*/ 10 h 14"/>
                <a:gd name="T54" fmla="*/ 6 w 8"/>
                <a:gd name="T55" fmla="*/ 8 h 14"/>
                <a:gd name="T56" fmla="*/ 5 w 8"/>
                <a:gd name="T57" fmla="*/ 8 h 14"/>
                <a:gd name="T58" fmla="*/ 1 w 8"/>
                <a:gd name="T59" fmla="*/ 8 h 14"/>
                <a:gd name="T60" fmla="*/ 1 w 8"/>
                <a:gd name="T61" fmla="*/ 8 h 14"/>
                <a:gd name="T62" fmla="*/ 0 w 8"/>
                <a:gd name="T63" fmla="*/ 8 h 14"/>
                <a:gd name="T64" fmla="*/ 0 w 8"/>
                <a:gd name="T65" fmla="*/ 7 h 14"/>
                <a:gd name="T66" fmla="*/ 0 w 8"/>
                <a:gd name="T67" fmla="*/ 6 h 14"/>
                <a:gd name="T68" fmla="*/ 0 w 8"/>
                <a:gd name="T69" fmla="*/ 1 h 14"/>
                <a:gd name="T70" fmla="*/ 0 w 8"/>
                <a:gd name="T71" fmla="*/ 0 h 14"/>
                <a:gd name="T72" fmla="*/ 1 w 8"/>
                <a:gd name="T73" fmla="*/ 0 h 14"/>
                <a:gd name="T74" fmla="*/ 2 w 8"/>
                <a:gd name="T75" fmla="*/ 0 h 14"/>
                <a:gd name="T76" fmla="*/ 3 w 8"/>
                <a:gd name="T77" fmla="*/ 0 h 14"/>
                <a:gd name="T78" fmla="*/ 4 w 8"/>
                <a:gd name="T79" fmla="*/ 0 h 14"/>
                <a:gd name="T80" fmla="*/ 5 w 8"/>
                <a:gd name="T81" fmla="*/ 0 h 14"/>
                <a:gd name="T82" fmla="*/ 6 w 8"/>
                <a:gd name="T83" fmla="*/ 0 h 14"/>
                <a:gd name="T84" fmla="*/ 7 w 8"/>
                <a:gd name="T85" fmla="*/ 0 h 14"/>
                <a:gd name="T86" fmla="*/ 7 w 8"/>
                <a:gd name="T87" fmla="*/ 0 h 14"/>
                <a:gd name="T88" fmla="*/ 7 w 8"/>
                <a:gd name="T89" fmla="*/ 0 h 14"/>
                <a:gd name="T90" fmla="*/ 8 w 8"/>
                <a:gd name="T91" fmla="*/ 0 h 14"/>
                <a:gd name="T92" fmla="*/ 8 w 8"/>
                <a:gd name="T93" fmla="*/ 1 h 14"/>
                <a:gd name="T94" fmla="*/ 8 w 8"/>
                <a:gd name="T95" fmla="*/ 1 h 14"/>
                <a:gd name="T96" fmla="*/ 8 w 8"/>
                <a:gd name="T97" fmla="*/ 2 h 14"/>
                <a:gd name="T98" fmla="*/ 7 w 8"/>
                <a:gd name="T99" fmla="*/ 2 h 14"/>
                <a:gd name="T100" fmla="*/ 7 w 8"/>
                <a:gd name="T101" fmla="*/ 2 h 14"/>
                <a:gd name="T102" fmla="*/ 7 w 8"/>
                <a:gd name="T103" fmla="*/ 2 h 14"/>
                <a:gd name="T104" fmla="*/ 2 w 8"/>
                <a:gd name="T105" fmla="*/ 2 h 14"/>
                <a:gd name="T106" fmla="*/ 2 w 8"/>
                <a:gd name="T107" fmla="*/ 6 h 14"/>
                <a:gd name="T108" fmla="*/ 5 w 8"/>
                <a:gd name="T109" fmla="*/ 6 h 14"/>
                <a:gd name="T110" fmla="*/ 7 w 8"/>
                <a:gd name="T11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" h="14">
                  <a:moveTo>
                    <a:pt x="7" y="6"/>
                  </a:moveTo>
                  <a:cubicBezTo>
                    <a:pt x="7" y="6"/>
                    <a:pt x="7" y="6"/>
                    <a:pt x="8" y="7"/>
                  </a:cubicBezTo>
                  <a:cubicBezTo>
                    <a:pt x="8" y="7"/>
                    <a:pt x="8" y="7"/>
                    <a:pt x="8" y="8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8" y="11"/>
                    <a:pt x="8" y="12"/>
                  </a:cubicBezTo>
                  <a:cubicBezTo>
                    <a:pt x="8" y="12"/>
                    <a:pt x="8" y="13"/>
                    <a:pt x="7" y="13"/>
                  </a:cubicBezTo>
                  <a:cubicBezTo>
                    <a:pt x="7" y="13"/>
                    <a:pt x="7" y="14"/>
                    <a:pt x="6" y="14"/>
                  </a:cubicBezTo>
                  <a:cubicBezTo>
                    <a:pt x="5" y="14"/>
                    <a:pt x="5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2" y="14"/>
                  </a:cubicBezTo>
                  <a:cubicBezTo>
                    <a:pt x="2" y="14"/>
                    <a:pt x="1" y="14"/>
                    <a:pt x="1" y="1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9"/>
                    <a:pt x="6" y="9"/>
                    <a:pt x="6" y="8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6"/>
                    <a:pt x="7" y="6"/>
                  </a:cubicBezTo>
                  <a:close/>
                </a:path>
              </a:pathLst>
            </a:custGeom>
            <a:solidFill>
              <a:srgbClr val="008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28"/>
            <p:cNvSpPr>
              <a:spLocks/>
            </p:cNvSpPr>
            <p:nvPr/>
          </p:nvSpPr>
          <p:spPr bwMode="auto">
            <a:xfrm>
              <a:off x="9229726" y="5561012"/>
              <a:ext cx="161925" cy="187325"/>
            </a:xfrm>
            <a:custGeom>
              <a:avLst/>
              <a:gdLst>
                <a:gd name="T0" fmla="*/ 40 w 43"/>
                <a:gd name="T1" fmla="*/ 50 h 50"/>
                <a:gd name="T2" fmla="*/ 38 w 43"/>
                <a:gd name="T3" fmla="*/ 50 h 50"/>
                <a:gd name="T4" fmla="*/ 30 w 43"/>
                <a:gd name="T5" fmla="*/ 26 h 50"/>
                <a:gd name="T6" fmla="*/ 15 w 43"/>
                <a:gd name="T7" fmla="*/ 9 h 50"/>
                <a:gd name="T8" fmla="*/ 2 w 43"/>
                <a:gd name="T9" fmla="*/ 6 h 50"/>
                <a:gd name="T10" fmla="*/ 1 w 43"/>
                <a:gd name="T11" fmla="*/ 3 h 50"/>
                <a:gd name="T12" fmla="*/ 4 w 43"/>
                <a:gd name="T13" fmla="*/ 1 h 50"/>
                <a:gd name="T14" fmla="*/ 17 w 43"/>
                <a:gd name="T15" fmla="*/ 4 h 50"/>
                <a:gd name="T16" fmla="*/ 19 w 43"/>
                <a:gd name="T17" fmla="*/ 5 h 50"/>
                <a:gd name="T18" fmla="*/ 35 w 43"/>
                <a:gd name="T19" fmla="*/ 24 h 50"/>
                <a:gd name="T20" fmla="*/ 35 w 43"/>
                <a:gd name="T21" fmla="*/ 27 h 50"/>
                <a:gd name="T22" fmla="*/ 42 w 43"/>
                <a:gd name="T23" fmla="*/ 46 h 50"/>
                <a:gd name="T24" fmla="*/ 42 w 43"/>
                <a:gd name="T25" fmla="*/ 50 h 50"/>
                <a:gd name="T26" fmla="*/ 40 w 43"/>
                <a:gd name="T2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50">
                  <a:moveTo>
                    <a:pt x="40" y="50"/>
                  </a:moveTo>
                  <a:cubicBezTo>
                    <a:pt x="40" y="50"/>
                    <a:pt x="39" y="50"/>
                    <a:pt x="38" y="50"/>
                  </a:cubicBezTo>
                  <a:cubicBezTo>
                    <a:pt x="27" y="38"/>
                    <a:pt x="28" y="30"/>
                    <a:pt x="30" y="26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5"/>
                    <a:pt x="0" y="4"/>
                    <a:pt x="1" y="3"/>
                  </a:cubicBezTo>
                  <a:cubicBezTo>
                    <a:pt x="1" y="1"/>
                    <a:pt x="2" y="0"/>
                    <a:pt x="4" y="1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4"/>
                    <a:pt x="18" y="4"/>
                    <a:pt x="19" y="5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6" y="25"/>
                    <a:pt x="36" y="26"/>
                    <a:pt x="35" y="27"/>
                  </a:cubicBezTo>
                  <a:cubicBezTo>
                    <a:pt x="35" y="27"/>
                    <a:pt x="30" y="35"/>
                    <a:pt x="42" y="46"/>
                  </a:cubicBezTo>
                  <a:cubicBezTo>
                    <a:pt x="43" y="47"/>
                    <a:pt x="43" y="49"/>
                    <a:pt x="42" y="50"/>
                  </a:cubicBezTo>
                  <a:cubicBezTo>
                    <a:pt x="42" y="50"/>
                    <a:pt x="41" y="50"/>
                    <a:pt x="40" y="50"/>
                  </a:cubicBezTo>
                  <a:close/>
                </a:path>
              </a:pathLst>
            </a:custGeom>
            <a:solidFill>
              <a:srgbClr val="008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29"/>
            <p:cNvSpPr>
              <a:spLocks/>
            </p:cNvSpPr>
            <p:nvPr/>
          </p:nvSpPr>
          <p:spPr bwMode="auto">
            <a:xfrm>
              <a:off x="9229726" y="5613400"/>
              <a:ext cx="98425" cy="104775"/>
            </a:xfrm>
            <a:custGeom>
              <a:avLst/>
              <a:gdLst>
                <a:gd name="T0" fmla="*/ 23 w 26"/>
                <a:gd name="T1" fmla="*/ 28 h 28"/>
                <a:gd name="T2" fmla="*/ 21 w 26"/>
                <a:gd name="T3" fmla="*/ 27 h 28"/>
                <a:gd name="T4" fmla="*/ 1 w 26"/>
                <a:gd name="T5" fmla="*/ 5 h 28"/>
                <a:gd name="T6" fmla="*/ 1 w 26"/>
                <a:gd name="T7" fmla="*/ 1 h 28"/>
                <a:gd name="T8" fmla="*/ 5 w 26"/>
                <a:gd name="T9" fmla="*/ 1 h 28"/>
                <a:gd name="T10" fmla="*/ 25 w 26"/>
                <a:gd name="T11" fmla="*/ 24 h 28"/>
                <a:gd name="T12" fmla="*/ 25 w 26"/>
                <a:gd name="T13" fmla="*/ 27 h 28"/>
                <a:gd name="T14" fmla="*/ 23 w 26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8">
                  <a:moveTo>
                    <a:pt x="23" y="28"/>
                  </a:moveTo>
                  <a:cubicBezTo>
                    <a:pt x="22" y="28"/>
                    <a:pt x="21" y="28"/>
                    <a:pt x="21" y="27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6" y="25"/>
                    <a:pt x="26" y="26"/>
                    <a:pt x="25" y="27"/>
                  </a:cubicBezTo>
                  <a:cubicBezTo>
                    <a:pt x="24" y="28"/>
                    <a:pt x="23" y="28"/>
                    <a:pt x="23" y="28"/>
                  </a:cubicBezTo>
                  <a:close/>
                </a:path>
              </a:pathLst>
            </a:custGeom>
            <a:solidFill>
              <a:srgbClr val="008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330"/>
            <p:cNvSpPr>
              <a:spLocks/>
            </p:cNvSpPr>
            <p:nvPr/>
          </p:nvSpPr>
          <p:spPr bwMode="auto">
            <a:xfrm>
              <a:off x="8594726" y="5561012"/>
              <a:ext cx="161925" cy="187325"/>
            </a:xfrm>
            <a:custGeom>
              <a:avLst/>
              <a:gdLst>
                <a:gd name="T0" fmla="*/ 3 w 43"/>
                <a:gd name="T1" fmla="*/ 50 h 50"/>
                <a:gd name="T2" fmla="*/ 1 w 43"/>
                <a:gd name="T3" fmla="*/ 50 h 50"/>
                <a:gd name="T4" fmla="*/ 1 w 43"/>
                <a:gd name="T5" fmla="*/ 46 h 50"/>
                <a:gd name="T6" fmla="*/ 8 w 43"/>
                <a:gd name="T7" fmla="*/ 27 h 50"/>
                <a:gd name="T8" fmla="*/ 8 w 43"/>
                <a:gd name="T9" fmla="*/ 24 h 50"/>
                <a:gd name="T10" fmla="*/ 24 w 43"/>
                <a:gd name="T11" fmla="*/ 5 h 50"/>
                <a:gd name="T12" fmla="*/ 26 w 43"/>
                <a:gd name="T13" fmla="*/ 4 h 50"/>
                <a:gd name="T14" fmla="*/ 39 w 43"/>
                <a:gd name="T15" fmla="*/ 1 h 50"/>
                <a:gd name="T16" fmla="*/ 43 w 43"/>
                <a:gd name="T17" fmla="*/ 3 h 50"/>
                <a:gd name="T18" fmla="*/ 41 w 43"/>
                <a:gd name="T19" fmla="*/ 6 h 50"/>
                <a:gd name="T20" fmla="*/ 28 w 43"/>
                <a:gd name="T21" fmla="*/ 9 h 50"/>
                <a:gd name="T22" fmla="*/ 13 w 43"/>
                <a:gd name="T23" fmla="*/ 26 h 50"/>
                <a:gd name="T24" fmla="*/ 5 w 43"/>
                <a:gd name="T25" fmla="*/ 50 h 50"/>
                <a:gd name="T26" fmla="*/ 3 w 43"/>
                <a:gd name="T2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50">
                  <a:moveTo>
                    <a:pt x="3" y="50"/>
                  </a:moveTo>
                  <a:cubicBezTo>
                    <a:pt x="2" y="50"/>
                    <a:pt x="2" y="50"/>
                    <a:pt x="1" y="50"/>
                  </a:cubicBezTo>
                  <a:cubicBezTo>
                    <a:pt x="0" y="49"/>
                    <a:pt x="0" y="47"/>
                    <a:pt x="1" y="46"/>
                  </a:cubicBezTo>
                  <a:cubicBezTo>
                    <a:pt x="13" y="35"/>
                    <a:pt x="8" y="27"/>
                    <a:pt x="8" y="27"/>
                  </a:cubicBezTo>
                  <a:cubicBezTo>
                    <a:pt x="7" y="26"/>
                    <a:pt x="7" y="25"/>
                    <a:pt x="8" y="24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5" y="4"/>
                    <a:pt x="25" y="4"/>
                    <a:pt x="26" y="4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1" y="0"/>
                    <a:pt x="42" y="1"/>
                    <a:pt x="43" y="3"/>
                  </a:cubicBezTo>
                  <a:cubicBezTo>
                    <a:pt x="43" y="4"/>
                    <a:pt x="42" y="5"/>
                    <a:pt x="41" y="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5" y="30"/>
                    <a:pt x="16" y="38"/>
                    <a:pt x="5" y="50"/>
                  </a:cubicBezTo>
                  <a:cubicBezTo>
                    <a:pt x="4" y="50"/>
                    <a:pt x="4" y="50"/>
                    <a:pt x="3" y="50"/>
                  </a:cubicBezTo>
                  <a:close/>
                </a:path>
              </a:pathLst>
            </a:custGeom>
            <a:solidFill>
              <a:srgbClr val="008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331"/>
            <p:cNvSpPr>
              <a:spLocks/>
            </p:cNvSpPr>
            <p:nvPr/>
          </p:nvSpPr>
          <p:spPr bwMode="auto">
            <a:xfrm>
              <a:off x="8659814" y="5613400"/>
              <a:ext cx="96838" cy="104775"/>
            </a:xfrm>
            <a:custGeom>
              <a:avLst/>
              <a:gdLst>
                <a:gd name="T0" fmla="*/ 3 w 26"/>
                <a:gd name="T1" fmla="*/ 28 h 28"/>
                <a:gd name="T2" fmla="*/ 2 w 26"/>
                <a:gd name="T3" fmla="*/ 27 h 28"/>
                <a:gd name="T4" fmla="*/ 1 w 26"/>
                <a:gd name="T5" fmla="*/ 24 h 28"/>
                <a:gd name="T6" fmla="*/ 21 w 26"/>
                <a:gd name="T7" fmla="*/ 1 h 28"/>
                <a:gd name="T8" fmla="*/ 25 w 26"/>
                <a:gd name="T9" fmla="*/ 1 h 28"/>
                <a:gd name="T10" fmla="*/ 25 w 26"/>
                <a:gd name="T11" fmla="*/ 5 h 28"/>
                <a:gd name="T12" fmla="*/ 5 w 26"/>
                <a:gd name="T13" fmla="*/ 27 h 28"/>
                <a:gd name="T14" fmla="*/ 3 w 26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8">
                  <a:moveTo>
                    <a:pt x="3" y="28"/>
                  </a:moveTo>
                  <a:cubicBezTo>
                    <a:pt x="3" y="28"/>
                    <a:pt x="2" y="28"/>
                    <a:pt x="2" y="27"/>
                  </a:cubicBezTo>
                  <a:cubicBezTo>
                    <a:pt x="0" y="26"/>
                    <a:pt x="0" y="25"/>
                    <a:pt x="1" y="24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2" y="0"/>
                    <a:pt x="24" y="0"/>
                    <a:pt x="25" y="1"/>
                  </a:cubicBezTo>
                  <a:cubicBezTo>
                    <a:pt x="26" y="2"/>
                    <a:pt x="26" y="4"/>
                    <a:pt x="25" y="5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8"/>
                    <a:pt x="4" y="28"/>
                    <a:pt x="3" y="28"/>
                  </a:cubicBezTo>
                  <a:close/>
                </a:path>
              </a:pathLst>
            </a:custGeom>
            <a:solidFill>
              <a:srgbClr val="008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0" name="组合 349"/>
          <p:cNvGrpSpPr/>
          <p:nvPr/>
        </p:nvGrpSpPr>
        <p:grpSpPr>
          <a:xfrm>
            <a:off x="9848856" y="2841942"/>
            <a:ext cx="714375" cy="1089026"/>
            <a:chOff x="10244139" y="5275262"/>
            <a:chExt cx="714375" cy="1089026"/>
          </a:xfrm>
        </p:grpSpPr>
        <p:sp>
          <p:nvSpPr>
            <p:cNvPr id="132" name="Freeform 332"/>
            <p:cNvSpPr>
              <a:spLocks/>
            </p:cNvSpPr>
            <p:nvPr/>
          </p:nvSpPr>
          <p:spPr bwMode="auto">
            <a:xfrm>
              <a:off x="10255251" y="5668962"/>
              <a:ext cx="376238" cy="684213"/>
            </a:xfrm>
            <a:custGeom>
              <a:avLst/>
              <a:gdLst>
                <a:gd name="T0" fmla="*/ 100 w 100"/>
                <a:gd name="T1" fmla="*/ 174 h 182"/>
                <a:gd name="T2" fmla="*/ 92 w 100"/>
                <a:gd name="T3" fmla="*/ 182 h 182"/>
                <a:gd name="T4" fmla="*/ 8 w 100"/>
                <a:gd name="T5" fmla="*/ 182 h 182"/>
                <a:gd name="T6" fmla="*/ 0 w 100"/>
                <a:gd name="T7" fmla="*/ 174 h 182"/>
                <a:gd name="T8" fmla="*/ 0 w 100"/>
                <a:gd name="T9" fmla="*/ 8 h 182"/>
                <a:gd name="T10" fmla="*/ 8 w 100"/>
                <a:gd name="T11" fmla="*/ 0 h 182"/>
                <a:gd name="T12" fmla="*/ 92 w 100"/>
                <a:gd name="T13" fmla="*/ 0 h 182"/>
                <a:gd name="T14" fmla="*/ 100 w 100"/>
                <a:gd name="T15" fmla="*/ 8 h 182"/>
                <a:gd name="T16" fmla="*/ 100 w 100"/>
                <a:gd name="T17" fmla="*/ 174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182">
                  <a:moveTo>
                    <a:pt x="100" y="174"/>
                  </a:moveTo>
                  <a:cubicBezTo>
                    <a:pt x="100" y="178"/>
                    <a:pt x="96" y="182"/>
                    <a:pt x="92" y="182"/>
                  </a:cubicBezTo>
                  <a:cubicBezTo>
                    <a:pt x="8" y="182"/>
                    <a:pt x="8" y="182"/>
                    <a:pt x="8" y="182"/>
                  </a:cubicBezTo>
                  <a:cubicBezTo>
                    <a:pt x="3" y="182"/>
                    <a:pt x="0" y="178"/>
                    <a:pt x="0" y="17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6" y="0"/>
                    <a:pt x="100" y="3"/>
                    <a:pt x="100" y="8"/>
                  </a:cubicBezTo>
                  <a:lnTo>
                    <a:pt x="100" y="174"/>
                  </a:lnTo>
                  <a:close/>
                </a:path>
              </a:pathLst>
            </a:custGeom>
            <a:solidFill>
              <a:srgbClr val="31AB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333"/>
            <p:cNvSpPr>
              <a:spLocks noEditPoints="1"/>
            </p:cNvSpPr>
            <p:nvPr/>
          </p:nvSpPr>
          <p:spPr bwMode="auto">
            <a:xfrm>
              <a:off x="10244139" y="5657850"/>
              <a:ext cx="395288" cy="706438"/>
            </a:xfrm>
            <a:custGeom>
              <a:avLst/>
              <a:gdLst>
                <a:gd name="T0" fmla="*/ 95 w 105"/>
                <a:gd name="T1" fmla="*/ 188 h 188"/>
                <a:gd name="T2" fmla="*/ 11 w 105"/>
                <a:gd name="T3" fmla="*/ 188 h 188"/>
                <a:gd name="T4" fmla="*/ 0 w 105"/>
                <a:gd name="T5" fmla="*/ 177 h 188"/>
                <a:gd name="T6" fmla="*/ 0 w 105"/>
                <a:gd name="T7" fmla="*/ 11 h 188"/>
                <a:gd name="T8" fmla="*/ 11 w 105"/>
                <a:gd name="T9" fmla="*/ 0 h 188"/>
                <a:gd name="T10" fmla="*/ 95 w 105"/>
                <a:gd name="T11" fmla="*/ 0 h 188"/>
                <a:gd name="T12" fmla="*/ 105 w 105"/>
                <a:gd name="T13" fmla="*/ 11 h 188"/>
                <a:gd name="T14" fmla="*/ 105 w 105"/>
                <a:gd name="T15" fmla="*/ 177 h 188"/>
                <a:gd name="T16" fmla="*/ 95 w 105"/>
                <a:gd name="T17" fmla="*/ 188 h 188"/>
                <a:gd name="T18" fmla="*/ 11 w 105"/>
                <a:gd name="T19" fmla="*/ 5 h 188"/>
                <a:gd name="T20" fmla="*/ 5 w 105"/>
                <a:gd name="T21" fmla="*/ 11 h 188"/>
                <a:gd name="T22" fmla="*/ 5 w 105"/>
                <a:gd name="T23" fmla="*/ 177 h 188"/>
                <a:gd name="T24" fmla="*/ 11 w 105"/>
                <a:gd name="T25" fmla="*/ 183 h 188"/>
                <a:gd name="T26" fmla="*/ 95 w 105"/>
                <a:gd name="T27" fmla="*/ 183 h 188"/>
                <a:gd name="T28" fmla="*/ 100 w 105"/>
                <a:gd name="T29" fmla="*/ 177 h 188"/>
                <a:gd name="T30" fmla="*/ 100 w 105"/>
                <a:gd name="T31" fmla="*/ 11 h 188"/>
                <a:gd name="T32" fmla="*/ 95 w 105"/>
                <a:gd name="T33" fmla="*/ 5 h 188"/>
                <a:gd name="T34" fmla="*/ 11 w 105"/>
                <a:gd name="T35" fmla="*/ 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5" h="188">
                  <a:moveTo>
                    <a:pt x="95" y="188"/>
                  </a:moveTo>
                  <a:cubicBezTo>
                    <a:pt x="11" y="188"/>
                    <a:pt x="11" y="188"/>
                    <a:pt x="11" y="188"/>
                  </a:cubicBezTo>
                  <a:cubicBezTo>
                    <a:pt x="5" y="188"/>
                    <a:pt x="0" y="183"/>
                    <a:pt x="0" y="17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101" y="0"/>
                    <a:pt x="105" y="5"/>
                    <a:pt x="105" y="11"/>
                  </a:cubicBezTo>
                  <a:cubicBezTo>
                    <a:pt x="105" y="177"/>
                    <a:pt x="105" y="177"/>
                    <a:pt x="105" y="177"/>
                  </a:cubicBezTo>
                  <a:cubicBezTo>
                    <a:pt x="105" y="183"/>
                    <a:pt x="101" y="188"/>
                    <a:pt x="95" y="188"/>
                  </a:cubicBezTo>
                  <a:close/>
                  <a:moveTo>
                    <a:pt x="11" y="5"/>
                  </a:moveTo>
                  <a:cubicBezTo>
                    <a:pt x="8" y="5"/>
                    <a:pt x="5" y="8"/>
                    <a:pt x="5" y="11"/>
                  </a:cubicBezTo>
                  <a:cubicBezTo>
                    <a:pt x="5" y="177"/>
                    <a:pt x="5" y="177"/>
                    <a:pt x="5" y="177"/>
                  </a:cubicBezTo>
                  <a:cubicBezTo>
                    <a:pt x="5" y="180"/>
                    <a:pt x="8" y="183"/>
                    <a:pt x="11" y="183"/>
                  </a:cubicBezTo>
                  <a:cubicBezTo>
                    <a:pt x="95" y="183"/>
                    <a:pt x="95" y="183"/>
                    <a:pt x="95" y="183"/>
                  </a:cubicBezTo>
                  <a:cubicBezTo>
                    <a:pt x="98" y="183"/>
                    <a:pt x="100" y="180"/>
                    <a:pt x="100" y="177"/>
                  </a:cubicBezTo>
                  <a:cubicBezTo>
                    <a:pt x="100" y="11"/>
                    <a:pt x="100" y="11"/>
                    <a:pt x="100" y="11"/>
                  </a:cubicBezTo>
                  <a:cubicBezTo>
                    <a:pt x="100" y="8"/>
                    <a:pt x="98" y="5"/>
                    <a:pt x="95" y="5"/>
                  </a:cubicBezTo>
                  <a:lnTo>
                    <a:pt x="11" y="5"/>
                  </a:lnTo>
                  <a:close/>
                </a:path>
              </a:pathLst>
            </a:custGeom>
            <a:solidFill>
              <a:srgbClr val="008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Rectangle 334"/>
            <p:cNvSpPr>
              <a:spLocks noChangeArrowheads="1"/>
            </p:cNvSpPr>
            <p:nvPr/>
          </p:nvSpPr>
          <p:spPr bwMode="auto">
            <a:xfrm>
              <a:off x="10285414" y="5745162"/>
              <a:ext cx="315913" cy="5143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335"/>
            <p:cNvSpPr>
              <a:spLocks noEditPoints="1"/>
            </p:cNvSpPr>
            <p:nvPr/>
          </p:nvSpPr>
          <p:spPr bwMode="auto">
            <a:xfrm>
              <a:off x="10279064" y="5734050"/>
              <a:ext cx="330200" cy="536575"/>
            </a:xfrm>
            <a:custGeom>
              <a:avLst/>
              <a:gdLst>
                <a:gd name="T0" fmla="*/ 86 w 88"/>
                <a:gd name="T1" fmla="*/ 143 h 143"/>
                <a:gd name="T2" fmla="*/ 2 w 88"/>
                <a:gd name="T3" fmla="*/ 143 h 143"/>
                <a:gd name="T4" fmla="*/ 0 w 88"/>
                <a:gd name="T5" fmla="*/ 140 h 143"/>
                <a:gd name="T6" fmla="*/ 0 w 88"/>
                <a:gd name="T7" fmla="*/ 3 h 143"/>
                <a:gd name="T8" fmla="*/ 2 w 88"/>
                <a:gd name="T9" fmla="*/ 0 h 143"/>
                <a:gd name="T10" fmla="*/ 86 w 88"/>
                <a:gd name="T11" fmla="*/ 0 h 143"/>
                <a:gd name="T12" fmla="*/ 88 w 88"/>
                <a:gd name="T13" fmla="*/ 3 h 143"/>
                <a:gd name="T14" fmla="*/ 88 w 88"/>
                <a:gd name="T15" fmla="*/ 140 h 143"/>
                <a:gd name="T16" fmla="*/ 86 w 88"/>
                <a:gd name="T17" fmla="*/ 143 h 143"/>
                <a:gd name="T18" fmla="*/ 5 w 88"/>
                <a:gd name="T19" fmla="*/ 138 h 143"/>
                <a:gd name="T20" fmla="*/ 83 w 88"/>
                <a:gd name="T21" fmla="*/ 138 h 143"/>
                <a:gd name="T22" fmla="*/ 83 w 88"/>
                <a:gd name="T23" fmla="*/ 5 h 143"/>
                <a:gd name="T24" fmla="*/ 5 w 88"/>
                <a:gd name="T25" fmla="*/ 5 h 143"/>
                <a:gd name="T26" fmla="*/ 5 w 88"/>
                <a:gd name="T27" fmla="*/ 13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8" h="143">
                  <a:moveTo>
                    <a:pt x="86" y="143"/>
                  </a:moveTo>
                  <a:cubicBezTo>
                    <a:pt x="2" y="143"/>
                    <a:pt x="2" y="143"/>
                    <a:pt x="2" y="143"/>
                  </a:cubicBezTo>
                  <a:cubicBezTo>
                    <a:pt x="1" y="143"/>
                    <a:pt x="0" y="141"/>
                    <a:pt x="0" y="14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7" y="0"/>
                    <a:pt x="88" y="1"/>
                    <a:pt x="88" y="3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8" y="141"/>
                    <a:pt x="87" y="143"/>
                    <a:pt x="86" y="143"/>
                  </a:cubicBezTo>
                  <a:close/>
                  <a:moveTo>
                    <a:pt x="5" y="138"/>
                  </a:moveTo>
                  <a:cubicBezTo>
                    <a:pt x="83" y="138"/>
                    <a:pt x="83" y="138"/>
                    <a:pt x="83" y="138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138"/>
                  </a:lnTo>
                  <a:close/>
                </a:path>
              </a:pathLst>
            </a:custGeom>
            <a:solidFill>
              <a:srgbClr val="008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336"/>
            <p:cNvSpPr>
              <a:spLocks/>
            </p:cNvSpPr>
            <p:nvPr/>
          </p:nvSpPr>
          <p:spPr bwMode="auto">
            <a:xfrm>
              <a:off x="10410826" y="5283200"/>
              <a:ext cx="539750" cy="803275"/>
            </a:xfrm>
            <a:custGeom>
              <a:avLst/>
              <a:gdLst>
                <a:gd name="T0" fmla="*/ 144 w 144"/>
                <a:gd name="T1" fmla="*/ 86 h 214"/>
                <a:gd name="T2" fmla="*/ 72 w 144"/>
                <a:gd name="T3" fmla="*/ 172 h 214"/>
                <a:gd name="T4" fmla="*/ 61 w 144"/>
                <a:gd name="T5" fmla="*/ 172 h 214"/>
                <a:gd name="T6" fmla="*/ 18 w 144"/>
                <a:gd name="T7" fmla="*/ 214 h 214"/>
                <a:gd name="T8" fmla="*/ 31 w 144"/>
                <a:gd name="T9" fmla="*/ 157 h 214"/>
                <a:gd name="T10" fmla="*/ 0 w 144"/>
                <a:gd name="T11" fmla="*/ 86 h 214"/>
                <a:gd name="T12" fmla="*/ 72 w 144"/>
                <a:gd name="T13" fmla="*/ 0 h 214"/>
                <a:gd name="T14" fmla="*/ 144 w 144"/>
                <a:gd name="T15" fmla="*/ 8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4" h="214">
                  <a:moveTo>
                    <a:pt x="144" y="86"/>
                  </a:moveTo>
                  <a:cubicBezTo>
                    <a:pt x="144" y="134"/>
                    <a:pt x="111" y="172"/>
                    <a:pt x="72" y="172"/>
                  </a:cubicBezTo>
                  <a:cubicBezTo>
                    <a:pt x="68" y="172"/>
                    <a:pt x="65" y="172"/>
                    <a:pt x="61" y="172"/>
                  </a:cubicBezTo>
                  <a:cubicBezTo>
                    <a:pt x="18" y="214"/>
                    <a:pt x="18" y="214"/>
                    <a:pt x="18" y="214"/>
                  </a:cubicBezTo>
                  <a:cubicBezTo>
                    <a:pt x="31" y="157"/>
                    <a:pt x="31" y="157"/>
                    <a:pt x="31" y="157"/>
                  </a:cubicBezTo>
                  <a:cubicBezTo>
                    <a:pt x="12" y="142"/>
                    <a:pt x="0" y="116"/>
                    <a:pt x="0" y="86"/>
                  </a:cubicBezTo>
                  <a:cubicBezTo>
                    <a:pt x="0" y="39"/>
                    <a:pt x="32" y="0"/>
                    <a:pt x="72" y="0"/>
                  </a:cubicBezTo>
                  <a:cubicBezTo>
                    <a:pt x="111" y="0"/>
                    <a:pt x="144" y="39"/>
                    <a:pt x="144" y="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337"/>
            <p:cNvSpPr>
              <a:spLocks noEditPoints="1"/>
            </p:cNvSpPr>
            <p:nvPr/>
          </p:nvSpPr>
          <p:spPr bwMode="auto">
            <a:xfrm>
              <a:off x="10398126" y="5275262"/>
              <a:ext cx="560388" cy="819150"/>
            </a:xfrm>
            <a:custGeom>
              <a:avLst/>
              <a:gdLst>
                <a:gd name="T0" fmla="*/ 21 w 149"/>
                <a:gd name="T1" fmla="*/ 218 h 218"/>
                <a:gd name="T2" fmla="*/ 19 w 149"/>
                <a:gd name="T3" fmla="*/ 218 h 218"/>
                <a:gd name="T4" fmla="*/ 18 w 149"/>
                <a:gd name="T5" fmla="*/ 215 h 218"/>
                <a:gd name="T6" fmla="*/ 31 w 149"/>
                <a:gd name="T7" fmla="*/ 160 h 218"/>
                <a:gd name="T8" fmla="*/ 0 w 149"/>
                <a:gd name="T9" fmla="*/ 88 h 218"/>
                <a:gd name="T10" fmla="*/ 75 w 149"/>
                <a:gd name="T11" fmla="*/ 0 h 218"/>
                <a:gd name="T12" fmla="*/ 149 w 149"/>
                <a:gd name="T13" fmla="*/ 88 h 218"/>
                <a:gd name="T14" fmla="*/ 75 w 149"/>
                <a:gd name="T15" fmla="*/ 177 h 218"/>
                <a:gd name="T16" fmla="*/ 65 w 149"/>
                <a:gd name="T17" fmla="*/ 176 h 218"/>
                <a:gd name="T18" fmla="*/ 22 w 149"/>
                <a:gd name="T19" fmla="*/ 217 h 218"/>
                <a:gd name="T20" fmla="*/ 21 w 149"/>
                <a:gd name="T21" fmla="*/ 218 h 218"/>
                <a:gd name="T22" fmla="*/ 75 w 149"/>
                <a:gd name="T23" fmla="*/ 5 h 218"/>
                <a:gd name="T24" fmla="*/ 5 w 149"/>
                <a:gd name="T25" fmla="*/ 88 h 218"/>
                <a:gd name="T26" fmla="*/ 36 w 149"/>
                <a:gd name="T27" fmla="*/ 157 h 218"/>
                <a:gd name="T28" fmla="*/ 36 w 149"/>
                <a:gd name="T29" fmla="*/ 160 h 218"/>
                <a:gd name="T30" fmla="*/ 25 w 149"/>
                <a:gd name="T31" fmla="*/ 208 h 218"/>
                <a:gd name="T32" fmla="*/ 62 w 149"/>
                <a:gd name="T33" fmla="*/ 172 h 218"/>
                <a:gd name="T34" fmla="*/ 65 w 149"/>
                <a:gd name="T35" fmla="*/ 171 h 218"/>
                <a:gd name="T36" fmla="*/ 75 w 149"/>
                <a:gd name="T37" fmla="*/ 172 h 218"/>
                <a:gd name="T38" fmla="*/ 144 w 149"/>
                <a:gd name="T39" fmla="*/ 88 h 218"/>
                <a:gd name="T40" fmla="*/ 75 w 149"/>
                <a:gd name="T41" fmla="*/ 5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9" h="218">
                  <a:moveTo>
                    <a:pt x="21" y="218"/>
                  </a:moveTo>
                  <a:cubicBezTo>
                    <a:pt x="20" y="218"/>
                    <a:pt x="20" y="218"/>
                    <a:pt x="19" y="218"/>
                  </a:cubicBezTo>
                  <a:cubicBezTo>
                    <a:pt x="19" y="217"/>
                    <a:pt x="18" y="216"/>
                    <a:pt x="18" y="215"/>
                  </a:cubicBezTo>
                  <a:cubicBezTo>
                    <a:pt x="31" y="160"/>
                    <a:pt x="31" y="160"/>
                    <a:pt x="31" y="160"/>
                  </a:cubicBezTo>
                  <a:cubicBezTo>
                    <a:pt x="12" y="144"/>
                    <a:pt x="0" y="117"/>
                    <a:pt x="0" y="88"/>
                  </a:cubicBezTo>
                  <a:cubicBezTo>
                    <a:pt x="0" y="40"/>
                    <a:pt x="34" y="0"/>
                    <a:pt x="75" y="0"/>
                  </a:cubicBezTo>
                  <a:cubicBezTo>
                    <a:pt x="116" y="0"/>
                    <a:pt x="149" y="40"/>
                    <a:pt x="149" y="88"/>
                  </a:cubicBezTo>
                  <a:cubicBezTo>
                    <a:pt x="149" y="137"/>
                    <a:pt x="116" y="177"/>
                    <a:pt x="75" y="177"/>
                  </a:cubicBezTo>
                  <a:cubicBezTo>
                    <a:pt x="71" y="177"/>
                    <a:pt x="68" y="177"/>
                    <a:pt x="65" y="176"/>
                  </a:cubicBezTo>
                  <a:cubicBezTo>
                    <a:pt x="22" y="217"/>
                    <a:pt x="22" y="217"/>
                    <a:pt x="22" y="217"/>
                  </a:cubicBezTo>
                  <a:cubicBezTo>
                    <a:pt x="22" y="218"/>
                    <a:pt x="21" y="218"/>
                    <a:pt x="21" y="218"/>
                  </a:cubicBezTo>
                  <a:close/>
                  <a:moveTo>
                    <a:pt x="75" y="5"/>
                  </a:moveTo>
                  <a:cubicBezTo>
                    <a:pt x="36" y="5"/>
                    <a:pt x="5" y="42"/>
                    <a:pt x="5" y="88"/>
                  </a:cubicBezTo>
                  <a:cubicBezTo>
                    <a:pt x="5" y="116"/>
                    <a:pt x="17" y="142"/>
                    <a:pt x="36" y="157"/>
                  </a:cubicBezTo>
                  <a:cubicBezTo>
                    <a:pt x="36" y="158"/>
                    <a:pt x="37" y="159"/>
                    <a:pt x="36" y="160"/>
                  </a:cubicBezTo>
                  <a:cubicBezTo>
                    <a:pt x="25" y="208"/>
                    <a:pt x="25" y="208"/>
                    <a:pt x="25" y="208"/>
                  </a:cubicBezTo>
                  <a:cubicBezTo>
                    <a:pt x="62" y="172"/>
                    <a:pt x="62" y="172"/>
                    <a:pt x="62" y="172"/>
                  </a:cubicBezTo>
                  <a:cubicBezTo>
                    <a:pt x="63" y="171"/>
                    <a:pt x="64" y="171"/>
                    <a:pt x="65" y="171"/>
                  </a:cubicBezTo>
                  <a:cubicBezTo>
                    <a:pt x="68" y="172"/>
                    <a:pt x="71" y="172"/>
                    <a:pt x="75" y="172"/>
                  </a:cubicBezTo>
                  <a:cubicBezTo>
                    <a:pt x="113" y="172"/>
                    <a:pt x="144" y="134"/>
                    <a:pt x="144" y="88"/>
                  </a:cubicBezTo>
                  <a:cubicBezTo>
                    <a:pt x="144" y="42"/>
                    <a:pt x="113" y="5"/>
                    <a:pt x="75" y="5"/>
                  </a:cubicBezTo>
                  <a:close/>
                </a:path>
              </a:pathLst>
            </a:custGeom>
            <a:solidFill>
              <a:srgbClr val="008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338"/>
            <p:cNvSpPr>
              <a:spLocks/>
            </p:cNvSpPr>
            <p:nvPr/>
          </p:nvSpPr>
          <p:spPr bwMode="auto">
            <a:xfrm>
              <a:off x="10515601" y="5638800"/>
              <a:ext cx="104775" cy="169863"/>
            </a:xfrm>
            <a:custGeom>
              <a:avLst/>
              <a:gdLst>
                <a:gd name="T0" fmla="*/ 28 w 28"/>
                <a:gd name="T1" fmla="*/ 45 h 45"/>
                <a:gd name="T2" fmla="*/ 5 w 28"/>
                <a:gd name="T3" fmla="*/ 45 h 45"/>
                <a:gd name="T4" fmla="*/ 0 w 28"/>
                <a:gd name="T5" fmla="*/ 41 h 45"/>
                <a:gd name="T6" fmla="*/ 0 w 28"/>
                <a:gd name="T7" fmla="*/ 10 h 45"/>
                <a:gd name="T8" fmla="*/ 3 w 28"/>
                <a:gd name="T9" fmla="*/ 6 h 45"/>
                <a:gd name="T10" fmla="*/ 4 w 28"/>
                <a:gd name="T11" fmla="*/ 6 h 45"/>
                <a:gd name="T12" fmla="*/ 4 w 28"/>
                <a:gd name="T13" fmla="*/ 6 h 45"/>
                <a:gd name="T14" fmla="*/ 20 w 28"/>
                <a:gd name="T15" fmla="*/ 0 h 45"/>
                <a:gd name="T16" fmla="*/ 28 w 28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45">
                  <a:moveTo>
                    <a:pt x="28" y="45"/>
                  </a:moveTo>
                  <a:cubicBezTo>
                    <a:pt x="5" y="45"/>
                    <a:pt x="5" y="45"/>
                    <a:pt x="5" y="45"/>
                  </a:cubicBezTo>
                  <a:cubicBezTo>
                    <a:pt x="2" y="45"/>
                    <a:pt x="0" y="43"/>
                    <a:pt x="0" y="4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2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28" y="4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339"/>
            <p:cNvSpPr>
              <a:spLocks noEditPoints="1"/>
            </p:cNvSpPr>
            <p:nvPr/>
          </p:nvSpPr>
          <p:spPr bwMode="auto">
            <a:xfrm>
              <a:off x="10507664" y="5627687"/>
              <a:ext cx="123825" cy="192088"/>
            </a:xfrm>
            <a:custGeom>
              <a:avLst/>
              <a:gdLst>
                <a:gd name="T0" fmla="*/ 30 w 33"/>
                <a:gd name="T1" fmla="*/ 51 h 51"/>
                <a:gd name="T2" fmla="*/ 30 w 33"/>
                <a:gd name="T3" fmla="*/ 51 h 51"/>
                <a:gd name="T4" fmla="*/ 7 w 33"/>
                <a:gd name="T5" fmla="*/ 51 h 51"/>
                <a:gd name="T6" fmla="*/ 0 w 33"/>
                <a:gd name="T7" fmla="*/ 44 h 51"/>
                <a:gd name="T8" fmla="*/ 0 w 33"/>
                <a:gd name="T9" fmla="*/ 13 h 51"/>
                <a:gd name="T10" fmla="*/ 5 w 33"/>
                <a:gd name="T11" fmla="*/ 6 h 51"/>
                <a:gd name="T12" fmla="*/ 5 w 33"/>
                <a:gd name="T13" fmla="*/ 6 h 51"/>
                <a:gd name="T14" fmla="*/ 5 w 33"/>
                <a:gd name="T15" fmla="*/ 6 h 51"/>
                <a:gd name="T16" fmla="*/ 21 w 33"/>
                <a:gd name="T17" fmla="*/ 0 h 51"/>
                <a:gd name="T18" fmla="*/ 23 w 33"/>
                <a:gd name="T19" fmla="*/ 0 h 51"/>
                <a:gd name="T20" fmla="*/ 24 w 33"/>
                <a:gd name="T21" fmla="*/ 2 h 51"/>
                <a:gd name="T22" fmla="*/ 32 w 33"/>
                <a:gd name="T23" fmla="*/ 47 h 51"/>
                <a:gd name="T24" fmla="*/ 33 w 33"/>
                <a:gd name="T25" fmla="*/ 48 h 51"/>
                <a:gd name="T26" fmla="*/ 30 w 33"/>
                <a:gd name="T27" fmla="*/ 51 h 51"/>
                <a:gd name="T28" fmla="*/ 6 w 33"/>
                <a:gd name="T29" fmla="*/ 11 h 51"/>
                <a:gd name="T30" fmla="*/ 6 w 33"/>
                <a:gd name="T31" fmla="*/ 11 h 51"/>
                <a:gd name="T32" fmla="*/ 5 w 33"/>
                <a:gd name="T33" fmla="*/ 13 h 51"/>
                <a:gd name="T34" fmla="*/ 5 w 33"/>
                <a:gd name="T35" fmla="*/ 44 h 51"/>
                <a:gd name="T36" fmla="*/ 7 w 33"/>
                <a:gd name="T37" fmla="*/ 46 h 51"/>
                <a:gd name="T38" fmla="*/ 27 w 33"/>
                <a:gd name="T39" fmla="*/ 46 h 51"/>
                <a:gd name="T40" fmla="*/ 20 w 33"/>
                <a:gd name="T41" fmla="*/ 6 h 51"/>
                <a:gd name="T42" fmla="*/ 7 w 33"/>
                <a:gd name="T43" fmla="*/ 11 h 51"/>
                <a:gd name="T44" fmla="*/ 6 w 33"/>
                <a:gd name="T45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" h="51">
                  <a:moveTo>
                    <a:pt x="30" y="51"/>
                  </a:moveTo>
                  <a:cubicBezTo>
                    <a:pt x="30" y="51"/>
                    <a:pt x="30" y="51"/>
                    <a:pt x="30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3" y="51"/>
                    <a:pt x="0" y="48"/>
                    <a:pt x="0" y="4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0"/>
                    <a:pt x="2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2" y="0"/>
                    <a:pt x="23" y="0"/>
                  </a:cubicBezTo>
                  <a:cubicBezTo>
                    <a:pt x="24" y="1"/>
                    <a:pt x="24" y="1"/>
                    <a:pt x="24" y="2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50"/>
                    <a:pt x="32" y="51"/>
                    <a:pt x="30" y="51"/>
                  </a:cubicBezTo>
                  <a:close/>
                  <a:moveTo>
                    <a:pt x="6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2"/>
                    <a:pt x="5" y="13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5"/>
                    <a:pt x="6" y="46"/>
                    <a:pt x="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1"/>
                    <a:pt x="6" y="11"/>
                    <a:pt x="6" y="11"/>
                  </a:cubicBezTo>
                  <a:close/>
                </a:path>
              </a:pathLst>
            </a:custGeom>
            <a:solidFill>
              <a:srgbClr val="008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340"/>
            <p:cNvSpPr>
              <a:spLocks/>
            </p:cNvSpPr>
            <p:nvPr/>
          </p:nvSpPr>
          <p:spPr bwMode="auto">
            <a:xfrm>
              <a:off x="10741026" y="5635625"/>
              <a:ext cx="107950" cy="173038"/>
            </a:xfrm>
            <a:custGeom>
              <a:avLst/>
              <a:gdLst>
                <a:gd name="T0" fmla="*/ 29 w 29"/>
                <a:gd name="T1" fmla="*/ 11 h 46"/>
                <a:gd name="T2" fmla="*/ 29 w 29"/>
                <a:gd name="T3" fmla="*/ 42 h 46"/>
                <a:gd name="T4" fmla="*/ 25 w 29"/>
                <a:gd name="T5" fmla="*/ 46 h 46"/>
                <a:gd name="T6" fmla="*/ 0 w 29"/>
                <a:gd name="T7" fmla="*/ 46 h 46"/>
                <a:gd name="T8" fmla="*/ 9 w 29"/>
                <a:gd name="T9" fmla="*/ 0 h 46"/>
                <a:gd name="T10" fmla="*/ 26 w 29"/>
                <a:gd name="T11" fmla="*/ 7 h 46"/>
                <a:gd name="T12" fmla="*/ 29 w 29"/>
                <a:gd name="T13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6">
                  <a:moveTo>
                    <a:pt x="29" y="11"/>
                  </a:moveTo>
                  <a:cubicBezTo>
                    <a:pt x="29" y="42"/>
                    <a:pt x="29" y="42"/>
                    <a:pt x="29" y="42"/>
                  </a:cubicBezTo>
                  <a:cubicBezTo>
                    <a:pt x="29" y="44"/>
                    <a:pt x="27" y="46"/>
                    <a:pt x="25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8" y="7"/>
                    <a:pt x="29" y="9"/>
                    <a:pt x="29" y="1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341"/>
            <p:cNvSpPr>
              <a:spLocks noEditPoints="1"/>
            </p:cNvSpPr>
            <p:nvPr/>
          </p:nvSpPr>
          <p:spPr bwMode="auto">
            <a:xfrm>
              <a:off x="10729914" y="5627687"/>
              <a:ext cx="131763" cy="192088"/>
            </a:xfrm>
            <a:custGeom>
              <a:avLst/>
              <a:gdLst>
                <a:gd name="T0" fmla="*/ 28 w 35"/>
                <a:gd name="T1" fmla="*/ 51 h 51"/>
                <a:gd name="T2" fmla="*/ 3 w 35"/>
                <a:gd name="T3" fmla="*/ 51 h 51"/>
                <a:gd name="T4" fmla="*/ 1 w 35"/>
                <a:gd name="T5" fmla="*/ 50 h 51"/>
                <a:gd name="T6" fmla="*/ 0 w 35"/>
                <a:gd name="T7" fmla="*/ 48 h 51"/>
                <a:gd name="T8" fmla="*/ 9 w 35"/>
                <a:gd name="T9" fmla="*/ 2 h 51"/>
                <a:gd name="T10" fmla="*/ 10 w 35"/>
                <a:gd name="T11" fmla="*/ 0 h 51"/>
                <a:gd name="T12" fmla="*/ 12 w 35"/>
                <a:gd name="T13" fmla="*/ 0 h 51"/>
                <a:gd name="T14" fmla="*/ 30 w 35"/>
                <a:gd name="T15" fmla="*/ 6 h 51"/>
                <a:gd name="T16" fmla="*/ 35 w 35"/>
                <a:gd name="T17" fmla="*/ 13 h 51"/>
                <a:gd name="T18" fmla="*/ 35 w 35"/>
                <a:gd name="T19" fmla="*/ 44 h 51"/>
                <a:gd name="T20" fmla="*/ 28 w 35"/>
                <a:gd name="T21" fmla="*/ 51 h 51"/>
                <a:gd name="T22" fmla="*/ 6 w 35"/>
                <a:gd name="T23" fmla="*/ 46 h 51"/>
                <a:gd name="T24" fmla="*/ 28 w 35"/>
                <a:gd name="T25" fmla="*/ 46 h 51"/>
                <a:gd name="T26" fmla="*/ 30 w 35"/>
                <a:gd name="T27" fmla="*/ 44 h 51"/>
                <a:gd name="T28" fmla="*/ 30 w 35"/>
                <a:gd name="T29" fmla="*/ 13 h 51"/>
                <a:gd name="T30" fmla="*/ 28 w 35"/>
                <a:gd name="T31" fmla="*/ 11 h 51"/>
                <a:gd name="T32" fmla="*/ 13 w 35"/>
                <a:gd name="T33" fmla="*/ 6 h 51"/>
                <a:gd name="T34" fmla="*/ 6 w 35"/>
                <a:gd name="T35" fmla="*/ 4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51">
                  <a:moveTo>
                    <a:pt x="28" y="51"/>
                  </a:moveTo>
                  <a:cubicBezTo>
                    <a:pt x="3" y="51"/>
                    <a:pt x="3" y="51"/>
                    <a:pt x="3" y="51"/>
                  </a:cubicBezTo>
                  <a:cubicBezTo>
                    <a:pt x="2" y="51"/>
                    <a:pt x="1" y="50"/>
                    <a:pt x="1" y="50"/>
                  </a:cubicBezTo>
                  <a:cubicBezTo>
                    <a:pt x="1" y="49"/>
                    <a:pt x="0" y="49"/>
                    <a:pt x="0" y="48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10" y="1"/>
                    <a:pt x="10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3" y="7"/>
                    <a:pt x="35" y="10"/>
                    <a:pt x="35" y="13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8"/>
                    <a:pt x="32" y="51"/>
                    <a:pt x="28" y="51"/>
                  </a:cubicBezTo>
                  <a:close/>
                  <a:moveTo>
                    <a:pt x="6" y="46"/>
                  </a:moveTo>
                  <a:cubicBezTo>
                    <a:pt x="28" y="46"/>
                    <a:pt x="28" y="46"/>
                    <a:pt x="28" y="46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2"/>
                    <a:pt x="29" y="11"/>
                    <a:pt x="28" y="11"/>
                  </a:cubicBezTo>
                  <a:cubicBezTo>
                    <a:pt x="13" y="6"/>
                    <a:pt x="13" y="6"/>
                    <a:pt x="13" y="6"/>
                  </a:cubicBezTo>
                  <a:lnTo>
                    <a:pt x="6" y="46"/>
                  </a:lnTo>
                  <a:close/>
                </a:path>
              </a:pathLst>
            </a:custGeom>
            <a:solidFill>
              <a:srgbClr val="008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342"/>
            <p:cNvSpPr>
              <a:spLocks/>
            </p:cNvSpPr>
            <p:nvPr/>
          </p:nvSpPr>
          <p:spPr bwMode="auto">
            <a:xfrm>
              <a:off x="10590214" y="5605462"/>
              <a:ext cx="184150" cy="203200"/>
            </a:xfrm>
            <a:custGeom>
              <a:avLst/>
              <a:gdLst>
                <a:gd name="T0" fmla="*/ 116 w 116"/>
                <a:gd name="T1" fmla="*/ 19 h 128"/>
                <a:gd name="T2" fmla="*/ 95 w 116"/>
                <a:gd name="T3" fmla="*/ 128 h 128"/>
                <a:gd name="T4" fmla="*/ 19 w 116"/>
                <a:gd name="T5" fmla="*/ 128 h 128"/>
                <a:gd name="T6" fmla="*/ 0 w 116"/>
                <a:gd name="T7" fmla="*/ 21 h 128"/>
                <a:gd name="T8" fmla="*/ 14 w 116"/>
                <a:gd name="T9" fmla="*/ 14 h 128"/>
                <a:gd name="T10" fmla="*/ 14 w 116"/>
                <a:gd name="T11" fmla="*/ 14 h 128"/>
                <a:gd name="T12" fmla="*/ 24 w 116"/>
                <a:gd name="T13" fmla="*/ 0 h 128"/>
                <a:gd name="T14" fmla="*/ 26 w 116"/>
                <a:gd name="T15" fmla="*/ 0 h 128"/>
                <a:gd name="T16" fmla="*/ 57 w 116"/>
                <a:gd name="T17" fmla="*/ 14 h 128"/>
                <a:gd name="T18" fmla="*/ 88 w 116"/>
                <a:gd name="T19" fmla="*/ 0 h 128"/>
                <a:gd name="T20" fmla="*/ 92 w 116"/>
                <a:gd name="T21" fmla="*/ 0 h 128"/>
                <a:gd name="T22" fmla="*/ 100 w 116"/>
                <a:gd name="T23" fmla="*/ 14 h 128"/>
                <a:gd name="T24" fmla="*/ 116 w 116"/>
                <a:gd name="T25" fmla="*/ 1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128">
                  <a:moveTo>
                    <a:pt x="116" y="19"/>
                  </a:moveTo>
                  <a:lnTo>
                    <a:pt x="95" y="128"/>
                  </a:lnTo>
                  <a:lnTo>
                    <a:pt x="19" y="128"/>
                  </a:lnTo>
                  <a:lnTo>
                    <a:pt x="0" y="21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57" y="14"/>
                  </a:lnTo>
                  <a:lnTo>
                    <a:pt x="88" y="0"/>
                  </a:lnTo>
                  <a:lnTo>
                    <a:pt x="92" y="0"/>
                  </a:lnTo>
                  <a:lnTo>
                    <a:pt x="100" y="14"/>
                  </a:lnTo>
                  <a:lnTo>
                    <a:pt x="116" y="19"/>
                  </a:lnTo>
                  <a:close/>
                </a:path>
              </a:pathLst>
            </a:custGeom>
            <a:solidFill>
              <a:srgbClr val="C5E3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343"/>
            <p:cNvSpPr>
              <a:spLocks noEditPoints="1"/>
            </p:cNvSpPr>
            <p:nvPr/>
          </p:nvSpPr>
          <p:spPr bwMode="auto">
            <a:xfrm>
              <a:off x="10579101" y="5594350"/>
              <a:ext cx="203200" cy="225425"/>
            </a:xfrm>
            <a:custGeom>
              <a:avLst/>
              <a:gdLst>
                <a:gd name="T0" fmla="*/ 43 w 54"/>
                <a:gd name="T1" fmla="*/ 60 h 60"/>
                <a:gd name="T2" fmla="*/ 11 w 54"/>
                <a:gd name="T3" fmla="*/ 60 h 60"/>
                <a:gd name="T4" fmla="*/ 9 w 54"/>
                <a:gd name="T5" fmla="*/ 58 h 60"/>
                <a:gd name="T6" fmla="*/ 0 w 54"/>
                <a:gd name="T7" fmla="*/ 12 h 60"/>
                <a:gd name="T8" fmla="*/ 2 w 54"/>
                <a:gd name="T9" fmla="*/ 9 h 60"/>
                <a:gd name="T10" fmla="*/ 8 w 54"/>
                <a:gd name="T11" fmla="*/ 7 h 60"/>
                <a:gd name="T12" fmla="*/ 10 w 54"/>
                <a:gd name="T13" fmla="*/ 1 h 60"/>
                <a:gd name="T14" fmla="*/ 13 w 54"/>
                <a:gd name="T15" fmla="*/ 0 h 60"/>
                <a:gd name="T16" fmla="*/ 14 w 54"/>
                <a:gd name="T17" fmla="*/ 0 h 60"/>
                <a:gd name="T18" fmla="*/ 15 w 54"/>
                <a:gd name="T19" fmla="*/ 0 h 60"/>
                <a:gd name="T20" fmla="*/ 27 w 54"/>
                <a:gd name="T21" fmla="*/ 6 h 60"/>
                <a:gd name="T22" fmla="*/ 39 w 54"/>
                <a:gd name="T23" fmla="*/ 0 h 60"/>
                <a:gd name="T24" fmla="*/ 40 w 54"/>
                <a:gd name="T25" fmla="*/ 0 h 60"/>
                <a:gd name="T26" fmla="*/ 42 w 54"/>
                <a:gd name="T27" fmla="*/ 0 h 60"/>
                <a:gd name="T28" fmla="*/ 44 w 54"/>
                <a:gd name="T29" fmla="*/ 1 h 60"/>
                <a:gd name="T30" fmla="*/ 47 w 54"/>
                <a:gd name="T31" fmla="*/ 7 h 60"/>
                <a:gd name="T32" fmla="*/ 52 w 54"/>
                <a:gd name="T33" fmla="*/ 9 h 60"/>
                <a:gd name="T34" fmla="*/ 54 w 54"/>
                <a:gd name="T35" fmla="*/ 12 h 60"/>
                <a:gd name="T36" fmla="*/ 45 w 54"/>
                <a:gd name="T37" fmla="*/ 58 h 60"/>
                <a:gd name="T38" fmla="*/ 43 w 54"/>
                <a:gd name="T39" fmla="*/ 60 h 60"/>
                <a:gd name="T40" fmla="*/ 13 w 54"/>
                <a:gd name="T41" fmla="*/ 55 h 60"/>
                <a:gd name="T42" fmla="*/ 41 w 54"/>
                <a:gd name="T43" fmla="*/ 55 h 60"/>
                <a:gd name="T44" fmla="*/ 49 w 54"/>
                <a:gd name="T45" fmla="*/ 13 h 60"/>
                <a:gd name="T46" fmla="*/ 44 w 54"/>
                <a:gd name="T47" fmla="*/ 11 h 60"/>
                <a:gd name="T48" fmla="*/ 43 w 54"/>
                <a:gd name="T49" fmla="*/ 10 h 60"/>
                <a:gd name="T50" fmla="*/ 40 w 54"/>
                <a:gd name="T51" fmla="*/ 5 h 60"/>
                <a:gd name="T52" fmla="*/ 28 w 54"/>
                <a:gd name="T53" fmla="*/ 11 h 60"/>
                <a:gd name="T54" fmla="*/ 26 w 54"/>
                <a:gd name="T55" fmla="*/ 11 h 60"/>
                <a:gd name="T56" fmla="*/ 14 w 54"/>
                <a:gd name="T57" fmla="*/ 5 h 60"/>
                <a:gd name="T58" fmla="*/ 12 w 54"/>
                <a:gd name="T59" fmla="*/ 10 h 60"/>
                <a:gd name="T60" fmla="*/ 10 w 54"/>
                <a:gd name="T61" fmla="*/ 11 h 60"/>
                <a:gd name="T62" fmla="*/ 6 w 54"/>
                <a:gd name="T63" fmla="*/ 13 h 60"/>
                <a:gd name="T64" fmla="*/ 13 w 54"/>
                <a:gd name="T65" fmla="*/ 5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" h="60">
                  <a:moveTo>
                    <a:pt x="43" y="60"/>
                  </a:moveTo>
                  <a:cubicBezTo>
                    <a:pt x="11" y="60"/>
                    <a:pt x="11" y="60"/>
                    <a:pt x="11" y="60"/>
                  </a:cubicBezTo>
                  <a:cubicBezTo>
                    <a:pt x="10" y="60"/>
                    <a:pt x="9" y="59"/>
                    <a:pt x="9" y="5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1" y="10"/>
                    <a:pt x="2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2" y="0"/>
                    <a:pt x="1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5" y="0"/>
                    <a:pt x="15" y="0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3" y="0"/>
                    <a:pt x="44" y="1"/>
                    <a:pt x="44" y="1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4" y="9"/>
                    <a:pt x="54" y="11"/>
                    <a:pt x="54" y="12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59"/>
                    <a:pt x="44" y="60"/>
                    <a:pt x="43" y="60"/>
                  </a:cubicBezTo>
                  <a:close/>
                  <a:moveTo>
                    <a:pt x="13" y="55"/>
                  </a:moveTo>
                  <a:cubicBezTo>
                    <a:pt x="41" y="55"/>
                    <a:pt x="41" y="55"/>
                    <a:pt x="41" y="55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3" y="11"/>
                    <a:pt x="43" y="11"/>
                    <a:pt x="43" y="10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2"/>
                    <a:pt x="27" y="12"/>
                    <a:pt x="26" y="11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1"/>
                    <a:pt x="11" y="11"/>
                    <a:pt x="10" y="11"/>
                  </a:cubicBezTo>
                  <a:cubicBezTo>
                    <a:pt x="6" y="13"/>
                    <a:pt x="6" y="13"/>
                    <a:pt x="6" y="13"/>
                  </a:cubicBezTo>
                  <a:lnTo>
                    <a:pt x="13" y="55"/>
                  </a:lnTo>
                  <a:close/>
                </a:path>
              </a:pathLst>
            </a:custGeom>
            <a:solidFill>
              <a:srgbClr val="008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344"/>
            <p:cNvSpPr>
              <a:spLocks/>
            </p:cNvSpPr>
            <p:nvPr/>
          </p:nvSpPr>
          <p:spPr bwMode="auto">
            <a:xfrm>
              <a:off x="10575926" y="5376862"/>
              <a:ext cx="217488" cy="217488"/>
            </a:xfrm>
            <a:custGeom>
              <a:avLst/>
              <a:gdLst>
                <a:gd name="T0" fmla="*/ 57 w 58"/>
                <a:gd name="T1" fmla="*/ 29 h 58"/>
                <a:gd name="T2" fmla="*/ 52 w 58"/>
                <a:gd name="T3" fmla="*/ 37 h 58"/>
                <a:gd name="T4" fmla="*/ 51 w 58"/>
                <a:gd name="T5" fmla="*/ 37 h 58"/>
                <a:gd name="T6" fmla="*/ 28 w 58"/>
                <a:gd name="T7" fmla="*/ 58 h 58"/>
                <a:gd name="T8" fmla="*/ 5 w 58"/>
                <a:gd name="T9" fmla="*/ 36 h 58"/>
                <a:gd name="T10" fmla="*/ 5 w 58"/>
                <a:gd name="T11" fmla="*/ 36 h 58"/>
                <a:gd name="T12" fmla="*/ 1 w 58"/>
                <a:gd name="T13" fmla="*/ 29 h 58"/>
                <a:gd name="T14" fmla="*/ 4 w 58"/>
                <a:gd name="T15" fmla="*/ 20 h 58"/>
                <a:gd name="T16" fmla="*/ 4 w 58"/>
                <a:gd name="T17" fmla="*/ 17 h 58"/>
                <a:gd name="T18" fmla="*/ 5 w 58"/>
                <a:gd name="T19" fmla="*/ 17 h 58"/>
                <a:gd name="T20" fmla="*/ 5 w 58"/>
                <a:gd name="T21" fmla="*/ 17 h 58"/>
                <a:gd name="T22" fmla="*/ 6 w 58"/>
                <a:gd name="T23" fmla="*/ 18 h 58"/>
                <a:gd name="T24" fmla="*/ 10 w 58"/>
                <a:gd name="T25" fmla="*/ 7 h 58"/>
                <a:gd name="T26" fmla="*/ 20 w 58"/>
                <a:gd name="T27" fmla="*/ 2 h 58"/>
                <a:gd name="T28" fmla="*/ 36 w 58"/>
                <a:gd name="T29" fmla="*/ 0 h 58"/>
                <a:gd name="T30" fmla="*/ 44 w 58"/>
                <a:gd name="T31" fmla="*/ 3 h 58"/>
                <a:gd name="T32" fmla="*/ 50 w 58"/>
                <a:gd name="T33" fmla="*/ 19 h 58"/>
                <a:gd name="T34" fmla="*/ 52 w 58"/>
                <a:gd name="T35" fmla="*/ 17 h 58"/>
                <a:gd name="T36" fmla="*/ 52 w 58"/>
                <a:gd name="T37" fmla="*/ 19 h 58"/>
                <a:gd name="T38" fmla="*/ 52 w 58"/>
                <a:gd name="T39" fmla="*/ 20 h 58"/>
                <a:gd name="T40" fmla="*/ 54 w 58"/>
                <a:gd name="T41" fmla="*/ 20 h 58"/>
                <a:gd name="T42" fmla="*/ 54 w 58"/>
                <a:gd name="T43" fmla="*/ 20 h 58"/>
                <a:gd name="T44" fmla="*/ 57 w 58"/>
                <a:gd name="T45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" h="58">
                  <a:moveTo>
                    <a:pt x="57" y="29"/>
                  </a:moveTo>
                  <a:cubicBezTo>
                    <a:pt x="56" y="33"/>
                    <a:pt x="54" y="36"/>
                    <a:pt x="52" y="37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48" y="49"/>
                    <a:pt x="39" y="58"/>
                    <a:pt x="28" y="58"/>
                  </a:cubicBezTo>
                  <a:cubicBezTo>
                    <a:pt x="17" y="58"/>
                    <a:pt x="8" y="49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3" y="35"/>
                    <a:pt x="1" y="32"/>
                    <a:pt x="1" y="29"/>
                  </a:cubicBezTo>
                  <a:cubicBezTo>
                    <a:pt x="0" y="24"/>
                    <a:pt x="2" y="20"/>
                    <a:pt x="4" y="20"/>
                  </a:cubicBezTo>
                  <a:cubicBezTo>
                    <a:pt x="4" y="19"/>
                    <a:pt x="4" y="18"/>
                    <a:pt x="4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8"/>
                    <a:pt x="6" y="18"/>
                    <a:pt x="6" y="18"/>
                  </a:cubicBezTo>
                  <a:cubicBezTo>
                    <a:pt x="6" y="15"/>
                    <a:pt x="8" y="10"/>
                    <a:pt x="10" y="7"/>
                  </a:cubicBezTo>
                  <a:cubicBezTo>
                    <a:pt x="12" y="4"/>
                    <a:pt x="16" y="3"/>
                    <a:pt x="20" y="2"/>
                  </a:cubicBezTo>
                  <a:cubicBezTo>
                    <a:pt x="26" y="1"/>
                    <a:pt x="30" y="0"/>
                    <a:pt x="36" y="0"/>
                  </a:cubicBezTo>
                  <a:cubicBezTo>
                    <a:pt x="40" y="0"/>
                    <a:pt x="41" y="1"/>
                    <a:pt x="44" y="3"/>
                  </a:cubicBezTo>
                  <a:cubicBezTo>
                    <a:pt x="43" y="8"/>
                    <a:pt x="47" y="15"/>
                    <a:pt x="50" y="19"/>
                  </a:cubicBezTo>
                  <a:cubicBezTo>
                    <a:pt x="51" y="18"/>
                    <a:pt x="51" y="18"/>
                    <a:pt x="52" y="17"/>
                  </a:cubicBezTo>
                  <a:cubicBezTo>
                    <a:pt x="52" y="18"/>
                    <a:pt x="52" y="19"/>
                    <a:pt x="52" y="19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3" y="19"/>
                    <a:pt x="53" y="19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6" y="20"/>
                    <a:pt x="58" y="24"/>
                    <a:pt x="57" y="29"/>
                  </a:cubicBezTo>
                  <a:close/>
                </a:path>
              </a:pathLst>
            </a:custGeom>
            <a:solidFill>
              <a:srgbClr val="F2C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345"/>
            <p:cNvSpPr>
              <a:spLocks noEditPoints="1"/>
            </p:cNvSpPr>
            <p:nvPr/>
          </p:nvSpPr>
          <p:spPr bwMode="auto">
            <a:xfrm>
              <a:off x="10564814" y="5368925"/>
              <a:ext cx="236538" cy="236538"/>
            </a:xfrm>
            <a:custGeom>
              <a:avLst/>
              <a:gdLst>
                <a:gd name="T0" fmla="*/ 31 w 63"/>
                <a:gd name="T1" fmla="*/ 63 h 63"/>
                <a:gd name="T2" fmla="*/ 6 w 63"/>
                <a:gd name="T3" fmla="*/ 40 h 63"/>
                <a:gd name="T4" fmla="*/ 1 w 63"/>
                <a:gd name="T5" fmla="*/ 31 h 63"/>
                <a:gd name="T6" fmla="*/ 5 w 63"/>
                <a:gd name="T7" fmla="*/ 20 h 63"/>
                <a:gd name="T8" fmla="*/ 5 w 63"/>
                <a:gd name="T9" fmla="*/ 19 h 63"/>
                <a:gd name="T10" fmla="*/ 5 w 63"/>
                <a:gd name="T11" fmla="*/ 18 h 63"/>
                <a:gd name="T12" fmla="*/ 7 w 63"/>
                <a:gd name="T13" fmla="*/ 16 h 63"/>
                <a:gd name="T14" fmla="*/ 11 w 63"/>
                <a:gd name="T15" fmla="*/ 8 h 63"/>
                <a:gd name="T16" fmla="*/ 22 w 63"/>
                <a:gd name="T17" fmla="*/ 2 h 63"/>
                <a:gd name="T18" fmla="*/ 23 w 63"/>
                <a:gd name="T19" fmla="*/ 2 h 63"/>
                <a:gd name="T20" fmla="*/ 39 w 63"/>
                <a:gd name="T21" fmla="*/ 0 h 63"/>
                <a:gd name="T22" fmla="*/ 48 w 63"/>
                <a:gd name="T23" fmla="*/ 3 h 63"/>
                <a:gd name="T24" fmla="*/ 49 w 63"/>
                <a:gd name="T25" fmla="*/ 6 h 63"/>
                <a:gd name="T26" fmla="*/ 54 w 63"/>
                <a:gd name="T27" fmla="*/ 17 h 63"/>
                <a:gd name="T28" fmla="*/ 54 w 63"/>
                <a:gd name="T29" fmla="*/ 17 h 63"/>
                <a:gd name="T30" fmla="*/ 56 w 63"/>
                <a:gd name="T31" fmla="*/ 17 h 63"/>
                <a:gd name="T32" fmla="*/ 57 w 63"/>
                <a:gd name="T33" fmla="*/ 19 h 63"/>
                <a:gd name="T34" fmla="*/ 57 w 63"/>
                <a:gd name="T35" fmla="*/ 19 h 63"/>
                <a:gd name="T36" fmla="*/ 62 w 63"/>
                <a:gd name="T37" fmla="*/ 31 h 63"/>
                <a:gd name="T38" fmla="*/ 56 w 63"/>
                <a:gd name="T39" fmla="*/ 41 h 63"/>
                <a:gd name="T40" fmla="*/ 31 w 63"/>
                <a:gd name="T41" fmla="*/ 63 h 63"/>
                <a:gd name="T42" fmla="*/ 9 w 63"/>
                <a:gd name="T43" fmla="*/ 23 h 63"/>
                <a:gd name="T44" fmla="*/ 7 w 63"/>
                <a:gd name="T45" fmla="*/ 24 h 63"/>
                <a:gd name="T46" fmla="*/ 6 w 63"/>
                <a:gd name="T47" fmla="*/ 31 h 63"/>
                <a:gd name="T48" fmla="*/ 9 w 63"/>
                <a:gd name="T49" fmla="*/ 36 h 63"/>
                <a:gd name="T50" fmla="*/ 10 w 63"/>
                <a:gd name="T51" fmla="*/ 38 h 63"/>
                <a:gd name="T52" fmla="*/ 31 w 63"/>
                <a:gd name="T53" fmla="*/ 58 h 63"/>
                <a:gd name="T54" fmla="*/ 52 w 63"/>
                <a:gd name="T55" fmla="*/ 38 h 63"/>
                <a:gd name="T56" fmla="*/ 54 w 63"/>
                <a:gd name="T57" fmla="*/ 36 h 63"/>
                <a:gd name="T58" fmla="*/ 57 w 63"/>
                <a:gd name="T59" fmla="*/ 31 h 63"/>
                <a:gd name="T60" fmla="*/ 56 w 63"/>
                <a:gd name="T61" fmla="*/ 24 h 63"/>
                <a:gd name="T62" fmla="*/ 56 w 63"/>
                <a:gd name="T63" fmla="*/ 24 h 63"/>
                <a:gd name="T64" fmla="*/ 54 w 63"/>
                <a:gd name="T65" fmla="*/ 24 h 63"/>
                <a:gd name="T66" fmla="*/ 53 w 63"/>
                <a:gd name="T67" fmla="*/ 23 h 63"/>
                <a:gd name="T68" fmla="*/ 52 w 63"/>
                <a:gd name="T69" fmla="*/ 22 h 63"/>
                <a:gd name="T70" fmla="*/ 44 w 63"/>
                <a:gd name="T71" fmla="*/ 6 h 63"/>
                <a:gd name="T72" fmla="*/ 39 w 63"/>
                <a:gd name="T73" fmla="*/ 5 h 63"/>
                <a:gd name="T74" fmla="*/ 24 w 63"/>
                <a:gd name="T75" fmla="*/ 6 h 63"/>
                <a:gd name="T76" fmla="*/ 23 w 63"/>
                <a:gd name="T77" fmla="*/ 7 h 63"/>
                <a:gd name="T78" fmla="*/ 15 w 63"/>
                <a:gd name="T79" fmla="*/ 11 h 63"/>
                <a:gd name="T80" fmla="*/ 12 w 63"/>
                <a:gd name="T81" fmla="*/ 20 h 63"/>
                <a:gd name="T82" fmla="*/ 11 w 63"/>
                <a:gd name="T83" fmla="*/ 22 h 63"/>
                <a:gd name="T84" fmla="*/ 9 w 63"/>
                <a:gd name="T85" fmla="*/ 2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3" h="63">
                  <a:moveTo>
                    <a:pt x="31" y="63"/>
                  </a:moveTo>
                  <a:cubicBezTo>
                    <a:pt x="20" y="63"/>
                    <a:pt x="10" y="54"/>
                    <a:pt x="6" y="40"/>
                  </a:cubicBezTo>
                  <a:cubicBezTo>
                    <a:pt x="4" y="38"/>
                    <a:pt x="2" y="35"/>
                    <a:pt x="1" y="31"/>
                  </a:cubicBezTo>
                  <a:cubicBezTo>
                    <a:pt x="0" y="26"/>
                    <a:pt x="2" y="22"/>
                    <a:pt x="5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8"/>
                    <a:pt x="5" y="18"/>
                  </a:cubicBezTo>
                  <a:cubicBezTo>
                    <a:pt x="5" y="17"/>
                    <a:pt x="6" y="16"/>
                    <a:pt x="7" y="16"/>
                  </a:cubicBezTo>
                  <a:cubicBezTo>
                    <a:pt x="8" y="13"/>
                    <a:pt x="10" y="9"/>
                    <a:pt x="11" y="8"/>
                  </a:cubicBezTo>
                  <a:cubicBezTo>
                    <a:pt x="13" y="4"/>
                    <a:pt x="18" y="3"/>
                    <a:pt x="22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8" y="1"/>
                    <a:pt x="33" y="0"/>
                    <a:pt x="39" y="0"/>
                  </a:cubicBezTo>
                  <a:cubicBezTo>
                    <a:pt x="43" y="0"/>
                    <a:pt x="45" y="1"/>
                    <a:pt x="48" y="3"/>
                  </a:cubicBezTo>
                  <a:cubicBezTo>
                    <a:pt x="49" y="4"/>
                    <a:pt x="50" y="5"/>
                    <a:pt x="49" y="6"/>
                  </a:cubicBezTo>
                  <a:cubicBezTo>
                    <a:pt x="49" y="9"/>
                    <a:pt x="51" y="14"/>
                    <a:pt x="54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5" y="17"/>
                    <a:pt x="56" y="17"/>
                    <a:pt x="56" y="17"/>
                  </a:cubicBezTo>
                  <a:cubicBezTo>
                    <a:pt x="57" y="18"/>
                    <a:pt x="57" y="18"/>
                    <a:pt x="57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61" y="20"/>
                    <a:pt x="63" y="25"/>
                    <a:pt x="62" y="31"/>
                  </a:cubicBezTo>
                  <a:cubicBezTo>
                    <a:pt x="62" y="36"/>
                    <a:pt x="59" y="40"/>
                    <a:pt x="56" y="41"/>
                  </a:cubicBezTo>
                  <a:cubicBezTo>
                    <a:pt x="52" y="54"/>
                    <a:pt x="42" y="63"/>
                    <a:pt x="31" y="63"/>
                  </a:cubicBezTo>
                  <a:close/>
                  <a:moveTo>
                    <a:pt x="9" y="23"/>
                  </a:moveTo>
                  <a:cubicBezTo>
                    <a:pt x="9" y="23"/>
                    <a:pt x="8" y="24"/>
                    <a:pt x="7" y="24"/>
                  </a:cubicBezTo>
                  <a:cubicBezTo>
                    <a:pt x="7" y="24"/>
                    <a:pt x="6" y="26"/>
                    <a:pt x="6" y="31"/>
                  </a:cubicBezTo>
                  <a:cubicBezTo>
                    <a:pt x="7" y="34"/>
                    <a:pt x="8" y="36"/>
                    <a:pt x="9" y="36"/>
                  </a:cubicBezTo>
                  <a:cubicBezTo>
                    <a:pt x="10" y="37"/>
                    <a:pt x="10" y="37"/>
                    <a:pt x="10" y="38"/>
                  </a:cubicBezTo>
                  <a:cubicBezTo>
                    <a:pt x="13" y="50"/>
                    <a:pt x="22" y="58"/>
                    <a:pt x="31" y="58"/>
                  </a:cubicBezTo>
                  <a:cubicBezTo>
                    <a:pt x="40" y="58"/>
                    <a:pt x="49" y="50"/>
                    <a:pt x="52" y="38"/>
                  </a:cubicBezTo>
                  <a:cubicBezTo>
                    <a:pt x="52" y="37"/>
                    <a:pt x="53" y="36"/>
                    <a:pt x="54" y="36"/>
                  </a:cubicBezTo>
                  <a:cubicBezTo>
                    <a:pt x="55" y="36"/>
                    <a:pt x="57" y="34"/>
                    <a:pt x="57" y="31"/>
                  </a:cubicBezTo>
                  <a:cubicBezTo>
                    <a:pt x="58" y="27"/>
                    <a:pt x="57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5" y="24"/>
                    <a:pt x="54" y="24"/>
                    <a:pt x="54" y="24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23"/>
                    <a:pt x="52" y="23"/>
                    <a:pt x="52" y="22"/>
                  </a:cubicBezTo>
                  <a:cubicBezTo>
                    <a:pt x="48" y="19"/>
                    <a:pt x="44" y="12"/>
                    <a:pt x="44" y="6"/>
                  </a:cubicBezTo>
                  <a:cubicBezTo>
                    <a:pt x="42" y="5"/>
                    <a:pt x="41" y="5"/>
                    <a:pt x="39" y="5"/>
                  </a:cubicBezTo>
                  <a:cubicBezTo>
                    <a:pt x="34" y="5"/>
                    <a:pt x="29" y="6"/>
                    <a:pt x="24" y="6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19" y="7"/>
                    <a:pt x="16" y="8"/>
                    <a:pt x="15" y="11"/>
                  </a:cubicBezTo>
                  <a:cubicBezTo>
                    <a:pt x="13" y="13"/>
                    <a:pt x="11" y="18"/>
                    <a:pt x="12" y="20"/>
                  </a:cubicBezTo>
                  <a:cubicBezTo>
                    <a:pt x="12" y="21"/>
                    <a:pt x="12" y="22"/>
                    <a:pt x="11" y="22"/>
                  </a:cubicBezTo>
                  <a:cubicBezTo>
                    <a:pt x="10" y="23"/>
                    <a:pt x="10" y="23"/>
                    <a:pt x="9" y="23"/>
                  </a:cubicBezTo>
                  <a:close/>
                </a:path>
              </a:pathLst>
            </a:custGeom>
            <a:solidFill>
              <a:srgbClr val="008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346"/>
            <p:cNvSpPr>
              <a:spLocks/>
            </p:cNvSpPr>
            <p:nvPr/>
          </p:nvSpPr>
          <p:spPr bwMode="auto">
            <a:xfrm>
              <a:off x="10579101" y="5338762"/>
              <a:ext cx="203200" cy="117475"/>
            </a:xfrm>
            <a:custGeom>
              <a:avLst/>
              <a:gdLst>
                <a:gd name="T0" fmla="*/ 52 w 54"/>
                <a:gd name="T1" fmla="*/ 30 h 31"/>
                <a:gd name="T2" fmla="*/ 52 w 54"/>
                <a:gd name="T3" fmla="*/ 30 h 31"/>
                <a:gd name="T4" fmla="*/ 51 w 54"/>
                <a:gd name="T5" fmla="*/ 30 h 31"/>
                <a:gd name="T6" fmla="*/ 49 w 54"/>
                <a:gd name="T7" fmla="*/ 31 h 31"/>
                <a:gd name="T8" fmla="*/ 43 w 54"/>
                <a:gd name="T9" fmla="*/ 15 h 31"/>
                <a:gd name="T10" fmla="*/ 35 w 54"/>
                <a:gd name="T11" fmla="*/ 12 h 31"/>
                <a:gd name="T12" fmla="*/ 19 w 54"/>
                <a:gd name="T13" fmla="*/ 14 h 31"/>
                <a:gd name="T14" fmla="*/ 9 w 54"/>
                <a:gd name="T15" fmla="*/ 19 h 31"/>
                <a:gd name="T16" fmla="*/ 5 w 54"/>
                <a:gd name="T17" fmla="*/ 30 h 31"/>
                <a:gd name="T18" fmla="*/ 3 w 54"/>
                <a:gd name="T19" fmla="*/ 30 h 31"/>
                <a:gd name="T20" fmla="*/ 3 w 54"/>
                <a:gd name="T21" fmla="*/ 28 h 31"/>
                <a:gd name="T22" fmla="*/ 2 w 54"/>
                <a:gd name="T23" fmla="*/ 25 h 31"/>
                <a:gd name="T24" fmla="*/ 0 w 54"/>
                <a:gd name="T25" fmla="*/ 19 h 31"/>
                <a:gd name="T26" fmla="*/ 2 w 54"/>
                <a:gd name="T27" fmla="*/ 15 h 31"/>
                <a:gd name="T28" fmla="*/ 26 w 54"/>
                <a:gd name="T29" fmla="*/ 0 h 31"/>
                <a:gd name="T30" fmla="*/ 44 w 54"/>
                <a:gd name="T31" fmla="*/ 14 h 31"/>
                <a:gd name="T32" fmla="*/ 50 w 54"/>
                <a:gd name="T33" fmla="*/ 14 h 31"/>
                <a:gd name="T34" fmla="*/ 53 w 54"/>
                <a:gd name="T35" fmla="*/ 20 h 31"/>
                <a:gd name="T36" fmla="*/ 52 w 54"/>
                <a:gd name="T37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" h="31">
                  <a:moveTo>
                    <a:pt x="52" y="30"/>
                  </a:moveTo>
                  <a:cubicBezTo>
                    <a:pt x="52" y="30"/>
                    <a:pt x="52" y="30"/>
                    <a:pt x="52" y="30"/>
                  </a:cubicBezTo>
                  <a:cubicBezTo>
                    <a:pt x="52" y="29"/>
                    <a:pt x="51" y="29"/>
                    <a:pt x="51" y="30"/>
                  </a:cubicBezTo>
                  <a:cubicBezTo>
                    <a:pt x="50" y="30"/>
                    <a:pt x="50" y="30"/>
                    <a:pt x="49" y="31"/>
                  </a:cubicBezTo>
                  <a:cubicBezTo>
                    <a:pt x="46" y="27"/>
                    <a:pt x="42" y="20"/>
                    <a:pt x="43" y="15"/>
                  </a:cubicBezTo>
                  <a:cubicBezTo>
                    <a:pt x="40" y="13"/>
                    <a:pt x="39" y="12"/>
                    <a:pt x="35" y="12"/>
                  </a:cubicBezTo>
                  <a:cubicBezTo>
                    <a:pt x="29" y="12"/>
                    <a:pt x="25" y="13"/>
                    <a:pt x="19" y="14"/>
                  </a:cubicBezTo>
                  <a:cubicBezTo>
                    <a:pt x="15" y="15"/>
                    <a:pt x="11" y="16"/>
                    <a:pt x="9" y="19"/>
                  </a:cubicBezTo>
                  <a:cubicBezTo>
                    <a:pt x="7" y="22"/>
                    <a:pt x="5" y="27"/>
                    <a:pt x="5" y="30"/>
                  </a:cubicBezTo>
                  <a:cubicBezTo>
                    <a:pt x="5" y="30"/>
                    <a:pt x="4" y="30"/>
                    <a:pt x="3" y="30"/>
                  </a:cubicBezTo>
                  <a:cubicBezTo>
                    <a:pt x="3" y="29"/>
                    <a:pt x="3" y="28"/>
                    <a:pt x="3" y="28"/>
                  </a:cubicBezTo>
                  <a:cubicBezTo>
                    <a:pt x="3" y="26"/>
                    <a:pt x="3" y="26"/>
                    <a:pt x="2" y="25"/>
                  </a:cubicBezTo>
                  <a:cubicBezTo>
                    <a:pt x="1" y="23"/>
                    <a:pt x="0" y="21"/>
                    <a:pt x="0" y="19"/>
                  </a:cubicBezTo>
                  <a:cubicBezTo>
                    <a:pt x="0" y="18"/>
                    <a:pt x="1" y="16"/>
                    <a:pt x="2" y="15"/>
                  </a:cubicBezTo>
                  <a:cubicBezTo>
                    <a:pt x="8" y="6"/>
                    <a:pt x="16" y="0"/>
                    <a:pt x="26" y="0"/>
                  </a:cubicBezTo>
                  <a:cubicBezTo>
                    <a:pt x="34" y="0"/>
                    <a:pt x="45" y="3"/>
                    <a:pt x="44" y="14"/>
                  </a:cubicBezTo>
                  <a:cubicBezTo>
                    <a:pt x="45" y="13"/>
                    <a:pt x="48" y="13"/>
                    <a:pt x="50" y="14"/>
                  </a:cubicBezTo>
                  <a:cubicBezTo>
                    <a:pt x="52" y="16"/>
                    <a:pt x="52" y="18"/>
                    <a:pt x="53" y="20"/>
                  </a:cubicBezTo>
                  <a:cubicBezTo>
                    <a:pt x="54" y="24"/>
                    <a:pt x="53" y="27"/>
                    <a:pt x="52" y="30"/>
                  </a:cubicBezTo>
                  <a:close/>
                </a:path>
              </a:pathLst>
            </a:custGeom>
            <a:solidFill>
              <a:srgbClr val="7251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347"/>
            <p:cNvSpPr>
              <a:spLocks noEditPoints="1"/>
            </p:cNvSpPr>
            <p:nvPr/>
          </p:nvSpPr>
          <p:spPr bwMode="auto">
            <a:xfrm>
              <a:off x="10567989" y="5330825"/>
              <a:ext cx="222250" cy="131763"/>
            </a:xfrm>
            <a:custGeom>
              <a:avLst/>
              <a:gdLst>
                <a:gd name="T0" fmla="*/ 52 w 59"/>
                <a:gd name="T1" fmla="*/ 35 h 35"/>
                <a:gd name="T2" fmla="*/ 51 w 59"/>
                <a:gd name="T3" fmla="*/ 34 h 35"/>
                <a:gd name="T4" fmla="*/ 43 w 59"/>
                <a:gd name="T5" fmla="*/ 18 h 35"/>
                <a:gd name="T6" fmla="*/ 38 w 59"/>
                <a:gd name="T7" fmla="*/ 17 h 35"/>
                <a:gd name="T8" fmla="*/ 23 w 59"/>
                <a:gd name="T9" fmla="*/ 19 h 35"/>
                <a:gd name="T10" fmla="*/ 22 w 59"/>
                <a:gd name="T11" fmla="*/ 19 h 35"/>
                <a:gd name="T12" fmla="*/ 14 w 59"/>
                <a:gd name="T13" fmla="*/ 23 h 35"/>
                <a:gd name="T14" fmla="*/ 11 w 59"/>
                <a:gd name="T15" fmla="*/ 32 h 35"/>
                <a:gd name="T16" fmla="*/ 10 w 59"/>
                <a:gd name="T17" fmla="*/ 35 h 35"/>
                <a:gd name="T18" fmla="*/ 7 w 59"/>
                <a:gd name="T19" fmla="*/ 34 h 35"/>
                <a:gd name="T20" fmla="*/ 5 w 59"/>
                <a:gd name="T21" fmla="*/ 34 h 35"/>
                <a:gd name="T22" fmla="*/ 4 w 59"/>
                <a:gd name="T23" fmla="*/ 32 h 35"/>
                <a:gd name="T24" fmla="*/ 4 w 59"/>
                <a:gd name="T25" fmla="*/ 30 h 35"/>
                <a:gd name="T26" fmla="*/ 4 w 59"/>
                <a:gd name="T27" fmla="*/ 30 h 35"/>
                <a:gd name="T28" fmla="*/ 3 w 59"/>
                <a:gd name="T29" fmla="*/ 28 h 35"/>
                <a:gd name="T30" fmla="*/ 3 w 59"/>
                <a:gd name="T31" fmla="*/ 28 h 35"/>
                <a:gd name="T32" fmla="*/ 2 w 59"/>
                <a:gd name="T33" fmla="*/ 26 h 35"/>
                <a:gd name="T34" fmla="*/ 0 w 59"/>
                <a:gd name="T35" fmla="*/ 21 h 35"/>
                <a:gd name="T36" fmla="*/ 2 w 59"/>
                <a:gd name="T37" fmla="*/ 16 h 35"/>
                <a:gd name="T38" fmla="*/ 3 w 59"/>
                <a:gd name="T39" fmla="*/ 15 h 35"/>
                <a:gd name="T40" fmla="*/ 29 w 59"/>
                <a:gd name="T41" fmla="*/ 0 h 35"/>
                <a:gd name="T42" fmla="*/ 46 w 59"/>
                <a:gd name="T43" fmla="*/ 6 h 35"/>
                <a:gd name="T44" fmla="*/ 49 w 59"/>
                <a:gd name="T45" fmla="*/ 13 h 35"/>
                <a:gd name="T46" fmla="*/ 54 w 59"/>
                <a:gd name="T47" fmla="*/ 14 h 35"/>
                <a:gd name="T48" fmla="*/ 58 w 59"/>
                <a:gd name="T49" fmla="*/ 21 h 35"/>
                <a:gd name="T50" fmla="*/ 58 w 59"/>
                <a:gd name="T51" fmla="*/ 22 h 35"/>
                <a:gd name="T52" fmla="*/ 58 w 59"/>
                <a:gd name="T53" fmla="*/ 32 h 35"/>
                <a:gd name="T54" fmla="*/ 56 w 59"/>
                <a:gd name="T55" fmla="*/ 34 h 35"/>
                <a:gd name="T56" fmla="*/ 55 w 59"/>
                <a:gd name="T57" fmla="*/ 34 h 35"/>
                <a:gd name="T58" fmla="*/ 54 w 59"/>
                <a:gd name="T59" fmla="*/ 34 h 35"/>
                <a:gd name="T60" fmla="*/ 52 w 59"/>
                <a:gd name="T61" fmla="*/ 35 h 35"/>
                <a:gd name="T62" fmla="*/ 48 w 59"/>
                <a:gd name="T63" fmla="*/ 18 h 35"/>
                <a:gd name="T64" fmla="*/ 53 w 59"/>
                <a:gd name="T65" fmla="*/ 29 h 35"/>
                <a:gd name="T66" fmla="*/ 53 w 59"/>
                <a:gd name="T67" fmla="*/ 29 h 35"/>
                <a:gd name="T68" fmla="*/ 53 w 59"/>
                <a:gd name="T69" fmla="*/ 29 h 35"/>
                <a:gd name="T70" fmla="*/ 54 w 59"/>
                <a:gd name="T71" fmla="*/ 22 h 35"/>
                <a:gd name="T72" fmla="*/ 53 w 59"/>
                <a:gd name="T73" fmla="*/ 22 h 35"/>
                <a:gd name="T74" fmla="*/ 51 w 59"/>
                <a:gd name="T75" fmla="*/ 18 h 35"/>
                <a:gd name="T76" fmla="*/ 49 w 59"/>
                <a:gd name="T77" fmla="*/ 18 h 35"/>
                <a:gd name="T78" fmla="*/ 48 w 59"/>
                <a:gd name="T79" fmla="*/ 18 h 35"/>
                <a:gd name="T80" fmla="*/ 29 w 59"/>
                <a:gd name="T81" fmla="*/ 5 h 35"/>
                <a:gd name="T82" fmla="*/ 7 w 59"/>
                <a:gd name="T83" fmla="*/ 18 h 35"/>
                <a:gd name="T84" fmla="*/ 7 w 59"/>
                <a:gd name="T85" fmla="*/ 19 h 35"/>
                <a:gd name="T86" fmla="*/ 5 w 59"/>
                <a:gd name="T87" fmla="*/ 21 h 35"/>
                <a:gd name="T88" fmla="*/ 6 w 59"/>
                <a:gd name="T89" fmla="*/ 24 h 35"/>
                <a:gd name="T90" fmla="*/ 7 w 59"/>
                <a:gd name="T91" fmla="*/ 25 h 35"/>
                <a:gd name="T92" fmla="*/ 10 w 59"/>
                <a:gd name="T93" fmla="*/ 20 h 35"/>
                <a:gd name="T94" fmla="*/ 21 w 59"/>
                <a:gd name="T95" fmla="*/ 14 h 35"/>
                <a:gd name="T96" fmla="*/ 22 w 59"/>
                <a:gd name="T97" fmla="*/ 14 h 35"/>
                <a:gd name="T98" fmla="*/ 38 w 59"/>
                <a:gd name="T99" fmla="*/ 12 h 35"/>
                <a:gd name="T100" fmla="*/ 44 w 59"/>
                <a:gd name="T101" fmla="*/ 13 h 35"/>
                <a:gd name="T102" fmla="*/ 42 w 59"/>
                <a:gd name="T103" fmla="*/ 9 h 35"/>
                <a:gd name="T104" fmla="*/ 29 w 59"/>
                <a:gd name="T105" fmla="*/ 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9" h="35">
                  <a:moveTo>
                    <a:pt x="52" y="35"/>
                  </a:moveTo>
                  <a:cubicBezTo>
                    <a:pt x="52" y="35"/>
                    <a:pt x="51" y="35"/>
                    <a:pt x="51" y="34"/>
                  </a:cubicBezTo>
                  <a:cubicBezTo>
                    <a:pt x="47" y="31"/>
                    <a:pt x="43" y="24"/>
                    <a:pt x="43" y="18"/>
                  </a:cubicBezTo>
                  <a:cubicBezTo>
                    <a:pt x="41" y="17"/>
                    <a:pt x="40" y="17"/>
                    <a:pt x="38" y="17"/>
                  </a:cubicBezTo>
                  <a:cubicBezTo>
                    <a:pt x="32" y="17"/>
                    <a:pt x="28" y="18"/>
                    <a:pt x="23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19" y="19"/>
                    <a:pt x="16" y="20"/>
                    <a:pt x="14" y="23"/>
                  </a:cubicBezTo>
                  <a:cubicBezTo>
                    <a:pt x="12" y="25"/>
                    <a:pt x="10" y="30"/>
                    <a:pt x="11" y="32"/>
                  </a:cubicBezTo>
                  <a:cubicBezTo>
                    <a:pt x="11" y="33"/>
                    <a:pt x="11" y="34"/>
                    <a:pt x="10" y="35"/>
                  </a:cubicBezTo>
                  <a:cubicBezTo>
                    <a:pt x="9" y="35"/>
                    <a:pt x="8" y="35"/>
                    <a:pt x="7" y="34"/>
                  </a:cubicBezTo>
                  <a:cubicBezTo>
                    <a:pt x="7" y="34"/>
                    <a:pt x="7" y="34"/>
                    <a:pt x="5" y="34"/>
                  </a:cubicBezTo>
                  <a:cubicBezTo>
                    <a:pt x="5" y="34"/>
                    <a:pt x="4" y="33"/>
                    <a:pt x="4" y="32"/>
                  </a:cubicBezTo>
                  <a:cubicBezTo>
                    <a:pt x="3" y="32"/>
                    <a:pt x="4" y="31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3" y="29"/>
                    <a:pt x="3" y="29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7"/>
                    <a:pt x="2" y="27"/>
                    <a:pt x="2" y="26"/>
                  </a:cubicBezTo>
                  <a:cubicBezTo>
                    <a:pt x="1" y="25"/>
                    <a:pt x="0" y="23"/>
                    <a:pt x="0" y="21"/>
                  </a:cubicBezTo>
                  <a:cubicBezTo>
                    <a:pt x="0" y="19"/>
                    <a:pt x="1" y="18"/>
                    <a:pt x="2" y="1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9" y="6"/>
                    <a:pt x="19" y="0"/>
                    <a:pt x="29" y="0"/>
                  </a:cubicBezTo>
                  <a:cubicBezTo>
                    <a:pt x="32" y="0"/>
                    <a:pt x="41" y="1"/>
                    <a:pt x="46" y="6"/>
                  </a:cubicBezTo>
                  <a:cubicBezTo>
                    <a:pt x="48" y="8"/>
                    <a:pt x="49" y="10"/>
                    <a:pt x="49" y="13"/>
                  </a:cubicBezTo>
                  <a:cubicBezTo>
                    <a:pt x="51" y="13"/>
                    <a:pt x="53" y="13"/>
                    <a:pt x="54" y="14"/>
                  </a:cubicBezTo>
                  <a:cubicBezTo>
                    <a:pt x="57" y="17"/>
                    <a:pt x="58" y="19"/>
                    <a:pt x="58" y="21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9" y="26"/>
                    <a:pt x="59" y="29"/>
                    <a:pt x="58" y="32"/>
                  </a:cubicBezTo>
                  <a:cubicBezTo>
                    <a:pt x="57" y="33"/>
                    <a:pt x="57" y="34"/>
                    <a:pt x="56" y="34"/>
                  </a:cubicBezTo>
                  <a:cubicBezTo>
                    <a:pt x="56" y="34"/>
                    <a:pt x="55" y="34"/>
                    <a:pt x="55" y="34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4" y="35"/>
                    <a:pt x="53" y="35"/>
                    <a:pt x="52" y="35"/>
                  </a:cubicBezTo>
                  <a:close/>
                  <a:moveTo>
                    <a:pt x="48" y="18"/>
                  </a:moveTo>
                  <a:cubicBezTo>
                    <a:pt x="48" y="22"/>
                    <a:pt x="50" y="26"/>
                    <a:pt x="53" y="29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54" y="27"/>
                    <a:pt x="54" y="25"/>
                    <a:pt x="54" y="22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3" y="20"/>
                    <a:pt x="53" y="19"/>
                    <a:pt x="51" y="18"/>
                  </a:cubicBezTo>
                  <a:cubicBezTo>
                    <a:pt x="51" y="18"/>
                    <a:pt x="49" y="18"/>
                    <a:pt x="49" y="18"/>
                  </a:cubicBezTo>
                  <a:lnTo>
                    <a:pt x="48" y="18"/>
                  </a:lnTo>
                  <a:close/>
                  <a:moveTo>
                    <a:pt x="29" y="5"/>
                  </a:moveTo>
                  <a:cubicBezTo>
                    <a:pt x="21" y="5"/>
                    <a:pt x="12" y="10"/>
                    <a:pt x="7" y="18"/>
                  </a:cubicBezTo>
                  <a:cubicBezTo>
                    <a:pt x="7" y="18"/>
                    <a:pt x="7" y="19"/>
                    <a:pt x="7" y="19"/>
                  </a:cubicBezTo>
                  <a:cubicBezTo>
                    <a:pt x="6" y="20"/>
                    <a:pt x="5" y="21"/>
                    <a:pt x="5" y="21"/>
                  </a:cubicBezTo>
                  <a:cubicBezTo>
                    <a:pt x="5" y="22"/>
                    <a:pt x="6" y="23"/>
                    <a:pt x="6" y="24"/>
                  </a:cubicBezTo>
                  <a:cubicBezTo>
                    <a:pt x="7" y="24"/>
                    <a:pt x="7" y="25"/>
                    <a:pt x="7" y="25"/>
                  </a:cubicBezTo>
                  <a:cubicBezTo>
                    <a:pt x="8" y="23"/>
                    <a:pt x="9" y="21"/>
                    <a:pt x="10" y="20"/>
                  </a:cubicBezTo>
                  <a:cubicBezTo>
                    <a:pt x="12" y="16"/>
                    <a:pt x="17" y="15"/>
                    <a:pt x="21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7" y="13"/>
                    <a:pt x="32" y="12"/>
                    <a:pt x="38" y="12"/>
                  </a:cubicBezTo>
                  <a:cubicBezTo>
                    <a:pt x="40" y="12"/>
                    <a:pt x="42" y="12"/>
                    <a:pt x="44" y="13"/>
                  </a:cubicBezTo>
                  <a:cubicBezTo>
                    <a:pt x="44" y="12"/>
                    <a:pt x="43" y="10"/>
                    <a:pt x="42" y="9"/>
                  </a:cubicBezTo>
                  <a:cubicBezTo>
                    <a:pt x="40" y="7"/>
                    <a:pt x="35" y="5"/>
                    <a:pt x="29" y="5"/>
                  </a:cubicBezTo>
                  <a:close/>
                </a:path>
              </a:pathLst>
            </a:custGeom>
            <a:solidFill>
              <a:srgbClr val="008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618750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Freeform 46"/>
          <p:cNvSpPr>
            <a:spLocks/>
          </p:cNvSpPr>
          <p:nvPr/>
        </p:nvSpPr>
        <p:spPr bwMode="auto">
          <a:xfrm>
            <a:off x="9030337" y="1066800"/>
            <a:ext cx="2132013" cy="879475"/>
          </a:xfrm>
          <a:custGeom>
            <a:avLst/>
            <a:gdLst>
              <a:gd name="T0" fmla="*/ 271 w 384"/>
              <a:gd name="T1" fmla="*/ 157 h 158"/>
              <a:gd name="T2" fmla="*/ 268 w 384"/>
              <a:gd name="T3" fmla="*/ 74 h 158"/>
              <a:gd name="T4" fmla="*/ 266 w 384"/>
              <a:gd name="T5" fmla="*/ 106 h 158"/>
              <a:gd name="T6" fmla="*/ 258 w 384"/>
              <a:gd name="T7" fmla="*/ 151 h 158"/>
              <a:gd name="T8" fmla="*/ 235 w 384"/>
              <a:gd name="T9" fmla="*/ 137 h 158"/>
              <a:gd name="T10" fmla="*/ 215 w 384"/>
              <a:gd name="T11" fmla="*/ 139 h 158"/>
              <a:gd name="T12" fmla="*/ 198 w 384"/>
              <a:gd name="T13" fmla="*/ 146 h 158"/>
              <a:gd name="T14" fmla="*/ 182 w 384"/>
              <a:gd name="T15" fmla="*/ 131 h 158"/>
              <a:gd name="T16" fmla="*/ 162 w 384"/>
              <a:gd name="T17" fmla="*/ 93 h 158"/>
              <a:gd name="T18" fmla="*/ 133 w 384"/>
              <a:gd name="T19" fmla="*/ 136 h 158"/>
              <a:gd name="T20" fmla="*/ 114 w 384"/>
              <a:gd name="T21" fmla="*/ 139 h 158"/>
              <a:gd name="T22" fmla="*/ 108 w 384"/>
              <a:gd name="T23" fmla="*/ 158 h 158"/>
              <a:gd name="T24" fmla="*/ 104 w 384"/>
              <a:gd name="T25" fmla="*/ 156 h 158"/>
              <a:gd name="T26" fmla="*/ 101 w 384"/>
              <a:gd name="T27" fmla="*/ 66 h 158"/>
              <a:gd name="T28" fmla="*/ 97 w 384"/>
              <a:gd name="T29" fmla="*/ 134 h 158"/>
              <a:gd name="T30" fmla="*/ 88 w 384"/>
              <a:gd name="T31" fmla="*/ 150 h 158"/>
              <a:gd name="T32" fmla="*/ 61 w 384"/>
              <a:gd name="T33" fmla="*/ 146 h 158"/>
              <a:gd name="T34" fmla="*/ 43 w 384"/>
              <a:gd name="T35" fmla="*/ 135 h 158"/>
              <a:gd name="T36" fmla="*/ 1 w 384"/>
              <a:gd name="T37" fmla="*/ 145 h 158"/>
              <a:gd name="T38" fmla="*/ 0 w 384"/>
              <a:gd name="T39" fmla="*/ 139 h 158"/>
              <a:gd name="T40" fmla="*/ 40 w 384"/>
              <a:gd name="T41" fmla="*/ 129 h 158"/>
              <a:gd name="T42" fmla="*/ 58 w 384"/>
              <a:gd name="T43" fmla="*/ 141 h 158"/>
              <a:gd name="T44" fmla="*/ 73 w 384"/>
              <a:gd name="T45" fmla="*/ 126 h 158"/>
              <a:gd name="T46" fmla="*/ 91 w 384"/>
              <a:gd name="T47" fmla="*/ 119 h 158"/>
              <a:gd name="T48" fmla="*/ 95 w 384"/>
              <a:gd name="T49" fmla="*/ 58 h 158"/>
              <a:gd name="T50" fmla="*/ 102 w 384"/>
              <a:gd name="T51" fmla="*/ 0 h 158"/>
              <a:gd name="T52" fmla="*/ 108 w 384"/>
              <a:gd name="T53" fmla="*/ 101 h 158"/>
              <a:gd name="T54" fmla="*/ 118 w 384"/>
              <a:gd name="T55" fmla="*/ 135 h 158"/>
              <a:gd name="T56" fmla="*/ 131 w 384"/>
              <a:gd name="T57" fmla="*/ 130 h 158"/>
              <a:gd name="T58" fmla="*/ 141 w 384"/>
              <a:gd name="T59" fmla="*/ 125 h 158"/>
              <a:gd name="T60" fmla="*/ 163 w 384"/>
              <a:gd name="T61" fmla="*/ 86 h 158"/>
              <a:gd name="T62" fmla="*/ 193 w 384"/>
              <a:gd name="T63" fmla="*/ 139 h 158"/>
              <a:gd name="T64" fmla="*/ 208 w 384"/>
              <a:gd name="T65" fmla="*/ 130 h 158"/>
              <a:gd name="T66" fmla="*/ 221 w 384"/>
              <a:gd name="T67" fmla="*/ 136 h 158"/>
              <a:gd name="T68" fmla="*/ 231 w 384"/>
              <a:gd name="T69" fmla="*/ 132 h 158"/>
              <a:gd name="T70" fmla="*/ 255 w 384"/>
              <a:gd name="T71" fmla="*/ 141 h 158"/>
              <a:gd name="T72" fmla="*/ 262 w 384"/>
              <a:gd name="T73" fmla="*/ 66 h 158"/>
              <a:gd name="T74" fmla="*/ 267 w 384"/>
              <a:gd name="T75" fmla="*/ 2 h 158"/>
              <a:gd name="T76" fmla="*/ 274 w 384"/>
              <a:gd name="T77" fmla="*/ 55 h 158"/>
              <a:gd name="T78" fmla="*/ 281 w 384"/>
              <a:gd name="T79" fmla="*/ 134 h 158"/>
              <a:gd name="T80" fmla="*/ 298 w 384"/>
              <a:gd name="T81" fmla="*/ 130 h 158"/>
              <a:gd name="T82" fmla="*/ 307 w 384"/>
              <a:gd name="T83" fmla="*/ 127 h 158"/>
              <a:gd name="T84" fmla="*/ 328 w 384"/>
              <a:gd name="T85" fmla="*/ 87 h 158"/>
              <a:gd name="T86" fmla="*/ 350 w 384"/>
              <a:gd name="T87" fmla="*/ 115 h 158"/>
              <a:gd name="T88" fmla="*/ 369 w 384"/>
              <a:gd name="T89" fmla="*/ 136 h 158"/>
              <a:gd name="T90" fmla="*/ 383 w 384"/>
              <a:gd name="T91" fmla="*/ 132 h 158"/>
              <a:gd name="T92" fmla="*/ 383 w 384"/>
              <a:gd name="T93" fmla="*/ 139 h 158"/>
              <a:gd name="T94" fmla="*/ 378 w 384"/>
              <a:gd name="T95" fmla="*/ 136 h 158"/>
              <a:gd name="T96" fmla="*/ 360 w 384"/>
              <a:gd name="T97" fmla="*/ 147 h 158"/>
              <a:gd name="T98" fmla="*/ 339 w 384"/>
              <a:gd name="T99" fmla="*/ 102 h 158"/>
              <a:gd name="T100" fmla="*/ 313 w 384"/>
              <a:gd name="T101" fmla="*/ 129 h 158"/>
              <a:gd name="T102" fmla="*/ 290 w 384"/>
              <a:gd name="T103" fmla="*/ 143 h 158"/>
              <a:gd name="T104" fmla="*/ 279 w 384"/>
              <a:gd name="T105" fmla="*/ 153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84" h="158">
                <a:moveTo>
                  <a:pt x="275" y="158"/>
                </a:moveTo>
                <a:cubicBezTo>
                  <a:pt x="275" y="158"/>
                  <a:pt x="275" y="158"/>
                  <a:pt x="274" y="158"/>
                </a:cubicBezTo>
                <a:cubicBezTo>
                  <a:pt x="273" y="158"/>
                  <a:pt x="273" y="158"/>
                  <a:pt x="272" y="157"/>
                </a:cubicBezTo>
                <a:cubicBezTo>
                  <a:pt x="271" y="157"/>
                  <a:pt x="271" y="157"/>
                  <a:pt x="271" y="157"/>
                </a:cubicBezTo>
                <a:cubicBezTo>
                  <a:pt x="271" y="157"/>
                  <a:pt x="271" y="156"/>
                  <a:pt x="271" y="156"/>
                </a:cubicBezTo>
                <a:cubicBezTo>
                  <a:pt x="271" y="156"/>
                  <a:pt x="271" y="146"/>
                  <a:pt x="271" y="142"/>
                </a:cubicBezTo>
                <a:cubicBezTo>
                  <a:pt x="270" y="120"/>
                  <a:pt x="270" y="106"/>
                  <a:pt x="269" y="102"/>
                </a:cubicBezTo>
                <a:cubicBezTo>
                  <a:pt x="269" y="100"/>
                  <a:pt x="268" y="77"/>
                  <a:pt x="268" y="74"/>
                </a:cubicBezTo>
                <a:cubicBezTo>
                  <a:pt x="268" y="73"/>
                  <a:pt x="268" y="70"/>
                  <a:pt x="268" y="67"/>
                </a:cubicBezTo>
                <a:cubicBezTo>
                  <a:pt x="268" y="68"/>
                  <a:pt x="266" y="98"/>
                  <a:pt x="266" y="99"/>
                </a:cubicBezTo>
                <a:cubicBezTo>
                  <a:pt x="266" y="101"/>
                  <a:pt x="266" y="102"/>
                  <a:pt x="266" y="103"/>
                </a:cubicBezTo>
                <a:cubicBezTo>
                  <a:pt x="266" y="103"/>
                  <a:pt x="266" y="105"/>
                  <a:pt x="266" y="106"/>
                </a:cubicBezTo>
                <a:cubicBezTo>
                  <a:pt x="266" y="106"/>
                  <a:pt x="264" y="131"/>
                  <a:pt x="264" y="134"/>
                </a:cubicBezTo>
                <a:cubicBezTo>
                  <a:pt x="264" y="136"/>
                  <a:pt x="263" y="140"/>
                  <a:pt x="263" y="141"/>
                </a:cubicBezTo>
                <a:cubicBezTo>
                  <a:pt x="263" y="144"/>
                  <a:pt x="263" y="146"/>
                  <a:pt x="262" y="148"/>
                </a:cubicBezTo>
                <a:cubicBezTo>
                  <a:pt x="261" y="150"/>
                  <a:pt x="259" y="151"/>
                  <a:pt x="258" y="151"/>
                </a:cubicBezTo>
                <a:cubicBezTo>
                  <a:pt x="257" y="151"/>
                  <a:pt x="256" y="151"/>
                  <a:pt x="256" y="150"/>
                </a:cubicBezTo>
                <a:cubicBezTo>
                  <a:pt x="254" y="150"/>
                  <a:pt x="252" y="148"/>
                  <a:pt x="249" y="142"/>
                </a:cubicBezTo>
                <a:cubicBezTo>
                  <a:pt x="244" y="136"/>
                  <a:pt x="241" y="132"/>
                  <a:pt x="239" y="132"/>
                </a:cubicBezTo>
                <a:cubicBezTo>
                  <a:pt x="238" y="132"/>
                  <a:pt x="237" y="133"/>
                  <a:pt x="235" y="137"/>
                </a:cubicBezTo>
                <a:cubicBezTo>
                  <a:pt x="231" y="144"/>
                  <a:pt x="230" y="146"/>
                  <a:pt x="228" y="147"/>
                </a:cubicBezTo>
                <a:cubicBezTo>
                  <a:pt x="227" y="147"/>
                  <a:pt x="227" y="147"/>
                  <a:pt x="225" y="147"/>
                </a:cubicBezTo>
                <a:cubicBezTo>
                  <a:pt x="224" y="147"/>
                  <a:pt x="224" y="147"/>
                  <a:pt x="223" y="147"/>
                </a:cubicBezTo>
                <a:cubicBezTo>
                  <a:pt x="220" y="145"/>
                  <a:pt x="217" y="142"/>
                  <a:pt x="215" y="139"/>
                </a:cubicBezTo>
                <a:cubicBezTo>
                  <a:pt x="214" y="137"/>
                  <a:pt x="213" y="136"/>
                  <a:pt x="211" y="136"/>
                </a:cubicBezTo>
                <a:cubicBezTo>
                  <a:pt x="211" y="136"/>
                  <a:pt x="211" y="136"/>
                  <a:pt x="211" y="136"/>
                </a:cubicBezTo>
                <a:cubicBezTo>
                  <a:pt x="210" y="136"/>
                  <a:pt x="209" y="137"/>
                  <a:pt x="207" y="139"/>
                </a:cubicBezTo>
                <a:cubicBezTo>
                  <a:pt x="204" y="143"/>
                  <a:pt x="201" y="145"/>
                  <a:pt x="198" y="146"/>
                </a:cubicBezTo>
                <a:cubicBezTo>
                  <a:pt x="198" y="146"/>
                  <a:pt x="197" y="147"/>
                  <a:pt x="195" y="147"/>
                </a:cubicBezTo>
                <a:cubicBezTo>
                  <a:pt x="194" y="147"/>
                  <a:pt x="194" y="146"/>
                  <a:pt x="193" y="146"/>
                </a:cubicBezTo>
                <a:cubicBezTo>
                  <a:pt x="190" y="145"/>
                  <a:pt x="187" y="142"/>
                  <a:pt x="185" y="138"/>
                </a:cubicBezTo>
                <a:cubicBezTo>
                  <a:pt x="184" y="136"/>
                  <a:pt x="182" y="133"/>
                  <a:pt x="182" y="131"/>
                </a:cubicBezTo>
                <a:cubicBezTo>
                  <a:pt x="180" y="127"/>
                  <a:pt x="178" y="120"/>
                  <a:pt x="175" y="113"/>
                </a:cubicBezTo>
                <a:cubicBezTo>
                  <a:pt x="174" y="108"/>
                  <a:pt x="172" y="103"/>
                  <a:pt x="172" y="101"/>
                </a:cubicBezTo>
                <a:cubicBezTo>
                  <a:pt x="168" y="93"/>
                  <a:pt x="166" y="91"/>
                  <a:pt x="164" y="91"/>
                </a:cubicBezTo>
                <a:cubicBezTo>
                  <a:pt x="163" y="91"/>
                  <a:pt x="163" y="92"/>
                  <a:pt x="162" y="93"/>
                </a:cubicBezTo>
                <a:cubicBezTo>
                  <a:pt x="157" y="97"/>
                  <a:pt x="152" y="108"/>
                  <a:pt x="147" y="125"/>
                </a:cubicBezTo>
                <a:cubicBezTo>
                  <a:pt x="146" y="128"/>
                  <a:pt x="146" y="128"/>
                  <a:pt x="145" y="129"/>
                </a:cubicBezTo>
                <a:cubicBezTo>
                  <a:pt x="144" y="130"/>
                  <a:pt x="141" y="133"/>
                  <a:pt x="137" y="135"/>
                </a:cubicBezTo>
                <a:cubicBezTo>
                  <a:pt x="136" y="135"/>
                  <a:pt x="134" y="136"/>
                  <a:pt x="133" y="136"/>
                </a:cubicBezTo>
                <a:cubicBezTo>
                  <a:pt x="132" y="136"/>
                  <a:pt x="132" y="136"/>
                  <a:pt x="131" y="137"/>
                </a:cubicBezTo>
                <a:cubicBezTo>
                  <a:pt x="128" y="141"/>
                  <a:pt x="125" y="142"/>
                  <a:pt x="122" y="142"/>
                </a:cubicBezTo>
                <a:cubicBezTo>
                  <a:pt x="120" y="142"/>
                  <a:pt x="118" y="142"/>
                  <a:pt x="115" y="140"/>
                </a:cubicBezTo>
                <a:cubicBezTo>
                  <a:pt x="114" y="140"/>
                  <a:pt x="114" y="139"/>
                  <a:pt x="114" y="139"/>
                </a:cubicBezTo>
                <a:cubicBezTo>
                  <a:pt x="114" y="140"/>
                  <a:pt x="114" y="141"/>
                  <a:pt x="113" y="142"/>
                </a:cubicBezTo>
                <a:cubicBezTo>
                  <a:pt x="113" y="145"/>
                  <a:pt x="112" y="147"/>
                  <a:pt x="112" y="152"/>
                </a:cubicBezTo>
                <a:cubicBezTo>
                  <a:pt x="111" y="156"/>
                  <a:pt x="111" y="156"/>
                  <a:pt x="111" y="157"/>
                </a:cubicBezTo>
                <a:cubicBezTo>
                  <a:pt x="110" y="158"/>
                  <a:pt x="109" y="158"/>
                  <a:pt x="108" y="158"/>
                </a:cubicBezTo>
                <a:cubicBezTo>
                  <a:pt x="108" y="158"/>
                  <a:pt x="107" y="158"/>
                  <a:pt x="107" y="158"/>
                </a:cubicBezTo>
                <a:cubicBezTo>
                  <a:pt x="106" y="158"/>
                  <a:pt x="105" y="157"/>
                  <a:pt x="105" y="157"/>
                </a:cubicBezTo>
                <a:cubicBezTo>
                  <a:pt x="104" y="156"/>
                  <a:pt x="104" y="156"/>
                  <a:pt x="104" y="156"/>
                </a:cubicBezTo>
                <a:cubicBezTo>
                  <a:pt x="104" y="156"/>
                  <a:pt x="104" y="156"/>
                  <a:pt x="104" y="156"/>
                </a:cubicBezTo>
                <a:cubicBezTo>
                  <a:pt x="104" y="156"/>
                  <a:pt x="104" y="146"/>
                  <a:pt x="104" y="142"/>
                </a:cubicBezTo>
                <a:cubicBezTo>
                  <a:pt x="103" y="120"/>
                  <a:pt x="102" y="105"/>
                  <a:pt x="102" y="102"/>
                </a:cubicBezTo>
                <a:cubicBezTo>
                  <a:pt x="102" y="99"/>
                  <a:pt x="101" y="76"/>
                  <a:pt x="101" y="74"/>
                </a:cubicBezTo>
                <a:cubicBezTo>
                  <a:pt x="101" y="72"/>
                  <a:pt x="101" y="69"/>
                  <a:pt x="101" y="66"/>
                </a:cubicBezTo>
                <a:cubicBezTo>
                  <a:pt x="101" y="67"/>
                  <a:pt x="99" y="97"/>
                  <a:pt x="99" y="99"/>
                </a:cubicBezTo>
                <a:cubicBezTo>
                  <a:pt x="99" y="100"/>
                  <a:pt x="99" y="102"/>
                  <a:pt x="99" y="102"/>
                </a:cubicBezTo>
                <a:cubicBezTo>
                  <a:pt x="99" y="103"/>
                  <a:pt x="98" y="104"/>
                  <a:pt x="98" y="106"/>
                </a:cubicBezTo>
                <a:cubicBezTo>
                  <a:pt x="98" y="106"/>
                  <a:pt x="97" y="131"/>
                  <a:pt x="97" y="134"/>
                </a:cubicBezTo>
                <a:cubicBezTo>
                  <a:pt x="96" y="135"/>
                  <a:pt x="96" y="139"/>
                  <a:pt x="96" y="141"/>
                </a:cubicBezTo>
                <a:cubicBezTo>
                  <a:pt x="96" y="144"/>
                  <a:pt x="96" y="146"/>
                  <a:pt x="95" y="147"/>
                </a:cubicBezTo>
                <a:cubicBezTo>
                  <a:pt x="93" y="150"/>
                  <a:pt x="92" y="150"/>
                  <a:pt x="90" y="150"/>
                </a:cubicBezTo>
                <a:cubicBezTo>
                  <a:pt x="90" y="150"/>
                  <a:pt x="89" y="150"/>
                  <a:pt x="88" y="150"/>
                </a:cubicBezTo>
                <a:cubicBezTo>
                  <a:pt x="86" y="149"/>
                  <a:pt x="85" y="147"/>
                  <a:pt x="81" y="142"/>
                </a:cubicBezTo>
                <a:cubicBezTo>
                  <a:pt x="77" y="135"/>
                  <a:pt x="74" y="132"/>
                  <a:pt x="72" y="132"/>
                </a:cubicBezTo>
                <a:cubicBezTo>
                  <a:pt x="71" y="132"/>
                  <a:pt x="70" y="133"/>
                  <a:pt x="68" y="137"/>
                </a:cubicBezTo>
                <a:cubicBezTo>
                  <a:pt x="64" y="144"/>
                  <a:pt x="63" y="145"/>
                  <a:pt x="61" y="146"/>
                </a:cubicBezTo>
                <a:cubicBezTo>
                  <a:pt x="60" y="146"/>
                  <a:pt x="59" y="147"/>
                  <a:pt x="58" y="147"/>
                </a:cubicBezTo>
                <a:cubicBezTo>
                  <a:pt x="57" y="147"/>
                  <a:pt x="57" y="146"/>
                  <a:pt x="55" y="146"/>
                </a:cubicBezTo>
                <a:cubicBezTo>
                  <a:pt x="53" y="145"/>
                  <a:pt x="50" y="141"/>
                  <a:pt x="48" y="138"/>
                </a:cubicBezTo>
                <a:cubicBezTo>
                  <a:pt x="47" y="136"/>
                  <a:pt x="45" y="135"/>
                  <a:pt x="43" y="135"/>
                </a:cubicBezTo>
                <a:cubicBezTo>
                  <a:pt x="43" y="135"/>
                  <a:pt x="42" y="135"/>
                  <a:pt x="42" y="135"/>
                </a:cubicBezTo>
                <a:cubicBezTo>
                  <a:pt x="39" y="135"/>
                  <a:pt x="37" y="136"/>
                  <a:pt x="30" y="139"/>
                </a:cubicBezTo>
                <a:cubicBezTo>
                  <a:pt x="22" y="143"/>
                  <a:pt x="20" y="144"/>
                  <a:pt x="18" y="144"/>
                </a:cubicBezTo>
                <a:cubicBezTo>
                  <a:pt x="17" y="144"/>
                  <a:pt x="17" y="145"/>
                  <a:pt x="1" y="145"/>
                </a:cubicBezTo>
                <a:cubicBezTo>
                  <a:pt x="1" y="145"/>
                  <a:pt x="1" y="145"/>
                  <a:pt x="1" y="145"/>
                </a:cubicBezTo>
                <a:cubicBezTo>
                  <a:pt x="1" y="145"/>
                  <a:pt x="1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39"/>
                  <a:pt x="0" y="139"/>
                  <a:pt x="0" y="139"/>
                </a:cubicBezTo>
                <a:cubicBezTo>
                  <a:pt x="0" y="139"/>
                  <a:pt x="1" y="139"/>
                  <a:pt x="1" y="139"/>
                </a:cubicBezTo>
                <a:cubicBezTo>
                  <a:pt x="16" y="139"/>
                  <a:pt x="17" y="138"/>
                  <a:pt x="18" y="138"/>
                </a:cubicBezTo>
                <a:cubicBezTo>
                  <a:pt x="19" y="138"/>
                  <a:pt x="22" y="137"/>
                  <a:pt x="26" y="135"/>
                </a:cubicBezTo>
                <a:cubicBezTo>
                  <a:pt x="33" y="131"/>
                  <a:pt x="37" y="130"/>
                  <a:pt x="40" y="129"/>
                </a:cubicBezTo>
                <a:cubicBezTo>
                  <a:pt x="41" y="129"/>
                  <a:pt x="42" y="129"/>
                  <a:pt x="43" y="129"/>
                </a:cubicBezTo>
                <a:cubicBezTo>
                  <a:pt x="48" y="129"/>
                  <a:pt x="51" y="131"/>
                  <a:pt x="53" y="135"/>
                </a:cubicBezTo>
                <a:cubicBezTo>
                  <a:pt x="54" y="137"/>
                  <a:pt x="55" y="138"/>
                  <a:pt x="57" y="139"/>
                </a:cubicBezTo>
                <a:cubicBezTo>
                  <a:pt x="58" y="140"/>
                  <a:pt x="58" y="141"/>
                  <a:pt x="58" y="141"/>
                </a:cubicBezTo>
                <a:cubicBezTo>
                  <a:pt x="58" y="141"/>
                  <a:pt x="59" y="140"/>
                  <a:pt x="60" y="139"/>
                </a:cubicBezTo>
                <a:cubicBezTo>
                  <a:pt x="62" y="133"/>
                  <a:pt x="63" y="132"/>
                  <a:pt x="64" y="131"/>
                </a:cubicBezTo>
                <a:cubicBezTo>
                  <a:pt x="66" y="128"/>
                  <a:pt x="69" y="126"/>
                  <a:pt x="72" y="126"/>
                </a:cubicBezTo>
                <a:cubicBezTo>
                  <a:pt x="72" y="126"/>
                  <a:pt x="73" y="126"/>
                  <a:pt x="73" y="126"/>
                </a:cubicBezTo>
                <a:cubicBezTo>
                  <a:pt x="77" y="126"/>
                  <a:pt x="81" y="130"/>
                  <a:pt x="85" y="136"/>
                </a:cubicBezTo>
                <a:cubicBezTo>
                  <a:pt x="88" y="140"/>
                  <a:pt x="88" y="140"/>
                  <a:pt x="88" y="140"/>
                </a:cubicBezTo>
                <a:cubicBezTo>
                  <a:pt x="88" y="141"/>
                  <a:pt x="89" y="142"/>
                  <a:pt x="90" y="143"/>
                </a:cubicBezTo>
                <a:cubicBezTo>
                  <a:pt x="90" y="141"/>
                  <a:pt x="90" y="133"/>
                  <a:pt x="91" y="119"/>
                </a:cubicBezTo>
                <a:cubicBezTo>
                  <a:pt x="91" y="117"/>
                  <a:pt x="94" y="80"/>
                  <a:pt x="94" y="80"/>
                </a:cubicBezTo>
                <a:cubicBezTo>
                  <a:pt x="94" y="72"/>
                  <a:pt x="95" y="68"/>
                  <a:pt x="95" y="65"/>
                </a:cubicBezTo>
                <a:cubicBezTo>
                  <a:pt x="95" y="64"/>
                  <a:pt x="95" y="62"/>
                  <a:pt x="95" y="62"/>
                </a:cubicBezTo>
                <a:cubicBezTo>
                  <a:pt x="95" y="61"/>
                  <a:pt x="95" y="60"/>
                  <a:pt x="95" y="58"/>
                </a:cubicBezTo>
                <a:cubicBezTo>
                  <a:pt x="95" y="57"/>
                  <a:pt x="98" y="18"/>
                  <a:pt x="98" y="18"/>
                </a:cubicBezTo>
                <a:cubicBezTo>
                  <a:pt x="98" y="17"/>
                  <a:pt x="98" y="14"/>
                  <a:pt x="98" y="13"/>
                </a:cubicBezTo>
                <a:cubicBezTo>
                  <a:pt x="99" y="2"/>
                  <a:pt x="99" y="2"/>
                  <a:pt x="100" y="1"/>
                </a:cubicBezTo>
                <a:cubicBezTo>
                  <a:pt x="100" y="1"/>
                  <a:pt x="101" y="0"/>
                  <a:pt x="102" y="0"/>
                </a:cubicBezTo>
                <a:cubicBezTo>
                  <a:pt x="103" y="0"/>
                  <a:pt x="104" y="1"/>
                  <a:pt x="105" y="2"/>
                </a:cubicBezTo>
                <a:cubicBezTo>
                  <a:pt x="105" y="3"/>
                  <a:pt x="105" y="5"/>
                  <a:pt x="106" y="29"/>
                </a:cubicBezTo>
                <a:cubicBezTo>
                  <a:pt x="106" y="33"/>
                  <a:pt x="107" y="49"/>
                  <a:pt x="107" y="54"/>
                </a:cubicBezTo>
                <a:cubicBezTo>
                  <a:pt x="107" y="75"/>
                  <a:pt x="108" y="97"/>
                  <a:pt x="108" y="101"/>
                </a:cubicBezTo>
                <a:cubicBezTo>
                  <a:pt x="108" y="104"/>
                  <a:pt x="109" y="133"/>
                  <a:pt x="110" y="135"/>
                </a:cubicBezTo>
                <a:cubicBezTo>
                  <a:pt x="110" y="134"/>
                  <a:pt x="111" y="134"/>
                  <a:pt x="112" y="133"/>
                </a:cubicBezTo>
                <a:cubicBezTo>
                  <a:pt x="113" y="133"/>
                  <a:pt x="114" y="133"/>
                  <a:pt x="114" y="133"/>
                </a:cubicBezTo>
                <a:cubicBezTo>
                  <a:pt x="115" y="133"/>
                  <a:pt x="116" y="133"/>
                  <a:pt x="118" y="135"/>
                </a:cubicBezTo>
                <a:cubicBezTo>
                  <a:pt x="120" y="136"/>
                  <a:pt x="122" y="137"/>
                  <a:pt x="123" y="137"/>
                </a:cubicBezTo>
                <a:cubicBezTo>
                  <a:pt x="123" y="136"/>
                  <a:pt x="125" y="135"/>
                  <a:pt x="126" y="133"/>
                </a:cubicBezTo>
                <a:cubicBezTo>
                  <a:pt x="128" y="131"/>
                  <a:pt x="129" y="130"/>
                  <a:pt x="131" y="130"/>
                </a:cubicBezTo>
                <a:cubicBezTo>
                  <a:pt x="131" y="130"/>
                  <a:pt x="131" y="130"/>
                  <a:pt x="131" y="130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3" y="130"/>
                  <a:pt x="133" y="130"/>
                  <a:pt x="134" y="129"/>
                </a:cubicBezTo>
                <a:cubicBezTo>
                  <a:pt x="136" y="129"/>
                  <a:pt x="138" y="127"/>
                  <a:pt x="139" y="126"/>
                </a:cubicBezTo>
                <a:cubicBezTo>
                  <a:pt x="140" y="126"/>
                  <a:pt x="140" y="126"/>
                  <a:pt x="141" y="125"/>
                </a:cubicBezTo>
                <a:cubicBezTo>
                  <a:pt x="142" y="119"/>
                  <a:pt x="142" y="119"/>
                  <a:pt x="142" y="119"/>
                </a:cubicBezTo>
                <a:cubicBezTo>
                  <a:pt x="146" y="108"/>
                  <a:pt x="150" y="99"/>
                  <a:pt x="153" y="93"/>
                </a:cubicBezTo>
                <a:cubicBezTo>
                  <a:pt x="156" y="90"/>
                  <a:pt x="158" y="87"/>
                  <a:pt x="160" y="86"/>
                </a:cubicBezTo>
                <a:cubicBezTo>
                  <a:pt x="162" y="86"/>
                  <a:pt x="162" y="86"/>
                  <a:pt x="163" y="86"/>
                </a:cubicBezTo>
                <a:cubicBezTo>
                  <a:pt x="164" y="86"/>
                  <a:pt x="164" y="86"/>
                  <a:pt x="164" y="86"/>
                </a:cubicBezTo>
                <a:cubicBezTo>
                  <a:pt x="167" y="86"/>
                  <a:pt x="170" y="87"/>
                  <a:pt x="173" y="91"/>
                </a:cubicBezTo>
                <a:cubicBezTo>
                  <a:pt x="176" y="95"/>
                  <a:pt x="178" y="101"/>
                  <a:pt x="183" y="115"/>
                </a:cubicBezTo>
                <a:cubicBezTo>
                  <a:pt x="188" y="131"/>
                  <a:pt x="190" y="137"/>
                  <a:pt x="193" y="139"/>
                </a:cubicBezTo>
                <a:cubicBezTo>
                  <a:pt x="194" y="140"/>
                  <a:pt x="195" y="141"/>
                  <a:pt x="196" y="141"/>
                </a:cubicBezTo>
                <a:cubicBezTo>
                  <a:pt x="196" y="141"/>
                  <a:pt x="196" y="141"/>
                  <a:pt x="196" y="141"/>
                </a:cubicBezTo>
                <a:cubicBezTo>
                  <a:pt x="198" y="140"/>
                  <a:pt x="199" y="139"/>
                  <a:pt x="202" y="136"/>
                </a:cubicBezTo>
                <a:cubicBezTo>
                  <a:pt x="205" y="133"/>
                  <a:pt x="206" y="131"/>
                  <a:pt x="208" y="130"/>
                </a:cubicBezTo>
                <a:cubicBezTo>
                  <a:pt x="209" y="130"/>
                  <a:pt x="210" y="130"/>
                  <a:pt x="210" y="130"/>
                </a:cubicBezTo>
                <a:cubicBezTo>
                  <a:pt x="210" y="130"/>
                  <a:pt x="211" y="130"/>
                  <a:pt x="211" y="130"/>
                </a:cubicBezTo>
                <a:cubicBezTo>
                  <a:pt x="211" y="130"/>
                  <a:pt x="211" y="130"/>
                  <a:pt x="211" y="130"/>
                </a:cubicBezTo>
                <a:cubicBezTo>
                  <a:pt x="215" y="130"/>
                  <a:pt x="219" y="132"/>
                  <a:pt x="221" y="136"/>
                </a:cubicBezTo>
                <a:cubicBezTo>
                  <a:pt x="221" y="137"/>
                  <a:pt x="223" y="139"/>
                  <a:pt x="224" y="140"/>
                </a:cubicBezTo>
                <a:cubicBezTo>
                  <a:pt x="225" y="141"/>
                  <a:pt x="225" y="141"/>
                  <a:pt x="225" y="141"/>
                </a:cubicBezTo>
                <a:cubicBezTo>
                  <a:pt x="225" y="141"/>
                  <a:pt x="226" y="141"/>
                  <a:pt x="227" y="139"/>
                </a:cubicBezTo>
                <a:cubicBezTo>
                  <a:pt x="230" y="134"/>
                  <a:pt x="230" y="133"/>
                  <a:pt x="231" y="132"/>
                </a:cubicBezTo>
                <a:cubicBezTo>
                  <a:pt x="233" y="128"/>
                  <a:pt x="236" y="127"/>
                  <a:pt x="239" y="127"/>
                </a:cubicBezTo>
                <a:cubicBezTo>
                  <a:pt x="240" y="127"/>
                  <a:pt x="240" y="127"/>
                  <a:pt x="240" y="127"/>
                </a:cubicBezTo>
                <a:cubicBezTo>
                  <a:pt x="244" y="127"/>
                  <a:pt x="248" y="130"/>
                  <a:pt x="252" y="137"/>
                </a:cubicBezTo>
                <a:cubicBezTo>
                  <a:pt x="255" y="141"/>
                  <a:pt x="255" y="141"/>
                  <a:pt x="255" y="141"/>
                </a:cubicBezTo>
                <a:cubicBezTo>
                  <a:pt x="255" y="142"/>
                  <a:pt x="256" y="143"/>
                  <a:pt x="257" y="144"/>
                </a:cubicBezTo>
                <a:cubicBezTo>
                  <a:pt x="257" y="141"/>
                  <a:pt x="258" y="134"/>
                  <a:pt x="258" y="120"/>
                </a:cubicBezTo>
                <a:cubicBezTo>
                  <a:pt x="261" y="81"/>
                  <a:pt x="261" y="81"/>
                  <a:pt x="261" y="81"/>
                </a:cubicBezTo>
                <a:cubicBezTo>
                  <a:pt x="262" y="72"/>
                  <a:pt x="262" y="69"/>
                  <a:pt x="262" y="66"/>
                </a:cubicBezTo>
                <a:cubicBezTo>
                  <a:pt x="262" y="64"/>
                  <a:pt x="262" y="63"/>
                  <a:pt x="262" y="62"/>
                </a:cubicBezTo>
                <a:cubicBezTo>
                  <a:pt x="262" y="62"/>
                  <a:pt x="262" y="60"/>
                  <a:pt x="262" y="59"/>
                </a:cubicBezTo>
                <a:cubicBezTo>
                  <a:pt x="263" y="57"/>
                  <a:pt x="265" y="14"/>
                  <a:pt x="265" y="14"/>
                </a:cubicBezTo>
                <a:cubicBezTo>
                  <a:pt x="266" y="3"/>
                  <a:pt x="266" y="3"/>
                  <a:pt x="267" y="2"/>
                </a:cubicBezTo>
                <a:cubicBezTo>
                  <a:pt x="267" y="1"/>
                  <a:pt x="268" y="1"/>
                  <a:pt x="269" y="1"/>
                </a:cubicBezTo>
                <a:cubicBezTo>
                  <a:pt x="270" y="1"/>
                  <a:pt x="271" y="2"/>
                  <a:pt x="272" y="3"/>
                </a:cubicBezTo>
                <a:cubicBezTo>
                  <a:pt x="272" y="4"/>
                  <a:pt x="272" y="5"/>
                  <a:pt x="273" y="29"/>
                </a:cubicBezTo>
                <a:cubicBezTo>
                  <a:pt x="273" y="33"/>
                  <a:pt x="274" y="50"/>
                  <a:pt x="274" y="55"/>
                </a:cubicBezTo>
                <a:cubicBezTo>
                  <a:pt x="275" y="76"/>
                  <a:pt x="275" y="98"/>
                  <a:pt x="276" y="102"/>
                </a:cubicBezTo>
                <a:cubicBezTo>
                  <a:pt x="276" y="104"/>
                  <a:pt x="277" y="134"/>
                  <a:pt x="277" y="136"/>
                </a:cubicBezTo>
                <a:cubicBezTo>
                  <a:pt x="278" y="135"/>
                  <a:pt x="279" y="134"/>
                  <a:pt x="280" y="134"/>
                </a:cubicBezTo>
                <a:cubicBezTo>
                  <a:pt x="280" y="134"/>
                  <a:pt x="281" y="134"/>
                  <a:pt x="281" y="134"/>
                </a:cubicBezTo>
                <a:cubicBezTo>
                  <a:pt x="282" y="134"/>
                  <a:pt x="283" y="134"/>
                  <a:pt x="285" y="135"/>
                </a:cubicBezTo>
                <a:cubicBezTo>
                  <a:pt x="288" y="137"/>
                  <a:pt x="289" y="137"/>
                  <a:pt x="290" y="137"/>
                </a:cubicBezTo>
                <a:cubicBezTo>
                  <a:pt x="291" y="137"/>
                  <a:pt x="293" y="135"/>
                  <a:pt x="294" y="134"/>
                </a:cubicBezTo>
                <a:cubicBezTo>
                  <a:pt x="296" y="131"/>
                  <a:pt x="296" y="130"/>
                  <a:pt x="298" y="130"/>
                </a:cubicBezTo>
                <a:cubicBezTo>
                  <a:pt x="298" y="130"/>
                  <a:pt x="298" y="131"/>
                  <a:pt x="299" y="131"/>
                </a:cubicBezTo>
                <a:cubicBezTo>
                  <a:pt x="299" y="131"/>
                  <a:pt x="299" y="131"/>
                  <a:pt x="299" y="131"/>
                </a:cubicBezTo>
                <a:cubicBezTo>
                  <a:pt x="300" y="131"/>
                  <a:pt x="300" y="131"/>
                  <a:pt x="302" y="130"/>
                </a:cubicBezTo>
                <a:cubicBezTo>
                  <a:pt x="303" y="129"/>
                  <a:pt x="305" y="128"/>
                  <a:pt x="307" y="127"/>
                </a:cubicBezTo>
                <a:cubicBezTo>
                  <a:pt x="307" y="126"/>
                  <a:pt x="307" y="126"/>
                  <a:pt x="308" y="125"/>
                </a:cubicBezTo>
                <a:cubicBezTo>
                  <a:pt x="310" y="119"/>
                  <a:pt x="310" y="119"/>
                  <a:pt x="310" y="119"/>
                </a:cubicBezTo>
                <a:cubicBezTo>
                  <a:pt x="313" y="108"/>
                  <a:pt x="317" y="100"/>
                  <a:pt x="321" y="94"/>
                </a:cubicBezTo>
                <a:cubicBezTo>
                  <a:pt x="323" y="90"/>
                  <a:pt x="325" y="88"/>
                  <a:pt x="328" y="87"/>
                </a:cubicBezTo>
                <a:cubicBezTo>
                  <a:pt x="329" y="86"/>
                  <a:pt x="329" y="86"/>
                  <a:pt x="330" y="86"/>
                </a:cubicBezTo>
                <a:cubicBezTo>
                  <a:pt x="331" y="86"/>
                  <a:pt x="331" y="86"/>
                  <a:pt x="331" y="86"/>
                </a:cubicBezTo>
                <a:cubicBezTo>
                  <a:pt x="335" y="86"/>
                  <a:pt x="337" y="88"/>
                  <a:pt x="340" y="92"/>
                </a:cubicBezTo>
                <a:cubicBezTo>
                  <a:pt x="343" y="96"/>
                  <a:pt x="345" y="101"/>
                  <a:pt x="350" y="115"/>
                </a:cubicBezTo>
                <a:cubicBezTo>
                  <a:pt x="355" y="131"/>
                  <a:pt x="357" y="137"/>
                  <a:pt x="361" y="140"/>
                </a:cubicBezTo>
                <a:cubicBezTo>
                  <a:pt x="361" y="141"/>
                  <a:pt x="362" y="141"/>
                  <a:pt x="363" y="141"/>
                </a:cubicBezTo>
                <a:cubicBezTo>
                  <a:pt x="363" y="141"/>
                  <a:pt x="363" y="141"/>
                  <a:pt x="363" y="141"/>
                </a:cubicBezTo>
                <a:cubicBezTo>
                  <a:pt x="365" y="141"/>
                  <a:pt x="367" y="139"/>
                  <a:pt x="369" y="136"/>
                </a:cubicBezTo>
                <a:cubicBezTo>
                  <a:pt x="372" y="133"/>
                  <a:pt x="373" y="132"/>
                  <a:pt x="375" y="131"/>
                </a:cubicBezTo>
                <a:cubicBezTo>
                  <a:pt x="376" y="130"/>
                  <a:pt x="377" y="130"/>
                  <a:pt x="378" y="130"/>
                </a:cubicBezTo>
                <a:cubicBezTo>
                  <a:pt x="379" y="130"/>
                  <a:pt x="380" y="130"/>
                  <a:pt x="380" y="130"/>
                </a:cubicBezTo>
                <a:cubicBezTo>
                  <a:pt x="381" y="131"/>
                  <a:pt x="383" y="131"/>
                  <a:pt x="383" y="132"/>
                </a:cubicBezTo>
                <a:cubicBezTo>
                  <a:pt x="383" y="132"/>
                  <a:pt x="384" y="132"/>
                  <a:pt x="384" y="132"/>
                </a:cubicBezTo>
                <a:cubicBezTo>
                  <a:pt x="384" y="138"/>
                  <a:pt x="384" y="138"/>
                  <a:pt x="384" y="138"/>
                </a:cubicBezTo>
                <a:cubicBezTo>
                  <a:pt x="384" y="139"/>
                  <a:pt x="383" y="139"/>
                  <a:pt x="383" y="139"/>
                </a:cubicBezTo>
                <a:cubicBezTo>
                  <a:pt x="383" y="139"/>
                  <a:pt x="383" y="139"/>
                  <a:pt x="383" y="139"/>
                </a:cubicBezTo>
                <a:cubicBezTo>
                  <a:pt x="383" y="139"/>
                  <a:pt x="382" y="139"/>
                  <a:pt x="382" y="139"/>
                </a:cubicBezTo>
                <a:cubicBezTo>
                  <a:pt x="381" y="138"/>
                  <a:pt x="381" y="138"/>
                  <a:pt x="381" y="138"/>
                </a:cubicBezTo>
                <a:cubicBezTo>
                  <a:pt x="380" y="137"/>
                  <a:pt x="379" y="136"/>
                  <a:pt x="379" y="136"/>
                </a:cubicBezTo>
                <a:cubicBezTo>
                  <a:pt x="378" y="136"/>
                  <a:pt x="378" y="136"/>
                  <a:pt x="378" y="136"/>
                </a:cubicBezTo>
                <a:cubicBezTo>
                  <a:pt x="377" y="136"/>
                  <a:pt x="376" y="138"/>
                  <a:pt x="374" y="140"/>
                </a:cubicBezTo>
                <a:cubicBezTo>
                  <a:pt x="371" y="143"/>
                  <a:pt x="368" y="146"/>
                  <a:pt x="366" y="147"/>
                </a:cubicBezTo>
                <a:cubicBezTo>
                  <a:pt x="365" y="147"/>
                  <a:pt x="364" y="147"/>
                  <a:pt x="363" y="147"/>
                </a:cubicBezTo>
                <a:cubicBezTo>
                  <a:pt x="362" y="147"/>
                  <a:pt x="361" y="147"/>
                  <a:pt x="360" y="147"/>
                </a:cubicBezTo>
                <a:cubicBezTo>
                  <a:pt x="357" y="146"/>
                  <a:pt x="354" y="143"/>
                  <a:pt x="352" y="139"/>
                </a:cubicBezTo>
                <a:cubicBezTo>
                  <a:pt x="351" y="137"/>
                  <a:pt x="350" y="134"/>
                  <a:pt x="349" y="132"/>
                </a:cubicBezTo>
                <a:cubicBezTo>
                  <a:pt x="347" y="128"/>
                  <a:pt x="345" y="121"/>
                  <a:pt x="343" y="113"/>
                </a:cubicBezTo>
                <a:cubicBezTo>
                  <a:pt x="341" y="108"/>
                  <a:pt x="339" y="103"/>
                  <a:pt x="339" y="102"/>
                </a:cubicBezTo>
                <a:cubicBezTo>
                  <a:pt x="335" y="94"/>
                  <a:pt x="333" y="92"/>
                  <a:pt x="331" y="92"/>
                </a:cubicBezTo>
                <a:cubicBezTo>
                  <a:pt x="330" y="92"/>
                  <a:pt x="330" y="92"/>
                  <a:pt x="329" y="93"/>
                </a:cubicBezTo>
                <a:cubicBezTo>
                  <a:pt x="325" y="97"/>
                  <a:pt x="319" y="109"/>
                  <a:pt x="314" y="125"/>
                </a:cubicBezTo>
                <a:cubicBezTo>
                  <a:pt x="313" y="128"/>
                  <a:pt x="313" y="129"/>
                  <a:pt x="313" y="129"/>
                </a:cubicBezTo>
                <a:cubicBezTo>
                  <a:pt x="311" y="131"/>
                  <a:pt x="308" y="134"/>
                  <a:pt x="305" y="135"/>
                </a:cubicBezTo>
                <a:cubicBezTo>
                  <a:pt x="303" y="136"/>
                  <a:pt x="301" y="137"/>
                  <a:pt x="300" y="137"/>
                </a:cubicBezTo>
                <a:cubicBezTo>
                  <a:pt x="299" y="137"/>
                  <a:pt x="299" y="137"/>
                  <a:pt x="298" y="138"/>
                </a:cubicBezTo>
                <a:cubicBezTo>
                  <a:pt x="295" y="142"/>
                  <a:pt x="293" y="143"/>
                  <a:pt x="290" y="143"/>
                </a:cubicBezTo>
                <a:cubicBezTo>
                  <a:pt x="287" y="143"/>
                  <a:pt x="285" y="142"/>
                  <a:pt x="282" y="140"/>
                </a:cubicBezTo>
                <a:cubicBezTo>
                  <a:pt x="282" y="140"/>
                  <a:pt x="282" y="140"/>
                  <a:pt x="281" y="140"/>
                </a:cubicBezTo>
                <a:cubicBezTo>
                  <a:pt x="281" y="140"/>
                  <a:pt x="281" y="141"/>
                  <a:pt x="280" y="143"/>
                </a:cubicBezTo>
                <a:cubicBezTo>
                  <a:pt x="280" y="145"/>
                  <a:pt x="279" y="148"/>
                  <a:pt x="279" y="153"/>
                </a:cubicBezTo>
                <a:cubicBezTo>
                  <a:pt x="279" y="156"/>
                  <a:pt x="278" y="157"/>
                  <a:pt x="278" y="157"/>
                </a:cubicBezTo>
                <a:cubicBezTo>
                  <a:pt x="278" y="158"/>
                  <a:pt x="276" y="158"/>
                  <a:pt x="275" y="158"/>
                </a:cubicBezTo>
                <a:close/>
              </a:path>
            </a:pathLst>
          </a:custGeom>
          <a:solidFill>
            <a:srgbClr val="C110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47"/>
          <p:cNvSpPr>
            <a:spLocks/>
          </p:cNvSpPr>
          <p:nvPr/>
        </p:nvSpPr>
        <p:spPr bwMode="auto">
          <a:xfrm>
            <a:off x="9030337" y="2268537"/>
            <a:ext cx="2093913" cy="812800"/>
          </a:xfrm>
          <a:custGeom>
            <a:avLst/>
            <a:gdLst>
              <a:gd name="T0" fmla="*/ 351 w 377"/>
              <a:gd name="T1" fmla="*/ 76 h 146"/>
              <a:gd name="T2" fmla="*/ 337 w 377"/>
              <a:gd name="T3" fmla="*/ 68 h 146"/>
              <a:gd name="T4" fmla="*/ 330 w 377"/>
              <a:gd name="T5" fmla="*/ 67 h 146"/>
              <a:gd name="T6" fmla="*/ 323 w 377"/>
              <a:gd name="T7" fmla="*/ 79 h 146"/>
              <a:gd name="T8" fmla="*/ 309 w 377"/>
              <a:gd name="T9" fmla="*/ 3 h 146"/>
              <a:gd name="T10" fmla="*/ 295 w 377"/>
              <a:gd name="T11" fmla="*/ 62 h 146"/>
              <a:gd name="T12" fmla="*/ 283 w 377"/>
              <a:gd name="T13" fmla="*/ 85 h 146"/>
              <a:gd name="T14" fmla="*/ 269 w 377"/>
              <a:gd name="T15" fmla="*/ 76 h 146"/>
              <a:gd name="T16" fmla="*/ 231 w 377"/>
              <a:gd name="T17" fmla="*/ 76 h 146"/>
              <a:gd name="T18" fmla="*/ 217 w 377"/>
              <a:gd name="T19" fmla="*/ 68 h 146"/>
              <a:gd name="T20" fmla="*/ 211 w 377"/>
              <a:gd name="T21" fmla="*/ 67 h 146"/>
              <a:gd name="T22" fmla="*/ 203 w 377"/>
              <a:gd name="T23" fmla="*/ 79 h 146"/>
              <a:gd name="T24" fmla="*/ 189 w 377"/>
              <a:gd name="T25" fmla="*/ 3 h 146"/>
              <a:gd name="T26" fmla="*/ 175 w 377"/>
              <a:gd name="T27" fmla="*/ 62 h 146"/>
              <a:gd name="T28" fmla="*/ 163 w 377"/>
              <a:gd name="T29" fmla="*/ 85 h 146"/>
              <a:gd name="T30" fmla="*/ 113 w 377"/>
              <a:gd name="T31" fmla="*/ 75 h 146"/>
              <a:gd name="T32" fmla="*/ 101 w 377"/>
              <a:gd name="T33" fmla="*/ 70 h 146"/>
              <a:gd name="T34" fmla="*/ 94 w 377"/>
              <a:gd name="T35" fmla="*/ 76 h 146"/>
              <a:gd name="T36" fmla="*/ 85 w 377"/>
              <a:gd name="T37" fmla="*/ 68 h 146"/>
              <a:gd name="T38" fmla="*/ 72 w 377"/>
              <a:gd name="T39" fmla="*/ 1 h 146"/>
              <a:gd name="T40" fmla="*/ 62 w 377"/>
              <a:gd name="T41" fmla="*/ 115 h 146"/>
              <a:gd name="T42" fmla="*/ 50 w 377"/>
              <a:gd name="T43" fmla="*/ 62 h 146"/>
              <a:gd name="T44" fmla="*/ 36 w 377"/>
              <a:gd name="T45" fmla="*/ 76 h 146"/>
              <a:gd name="T46" fmla="*/ 3 w 377"/>
              <a:gd name="T47" fmla="*/ 80 h 146"/>
              <a:gd name="T48" fmla="*/ 45 w 377"/>
              <a:gd name="T49" fmla="*/ 93 h 146"/>
              <a:gd name="T50" fmla="*/ 60 w 377"/>
              <a:gd name="T51" fmla="*/ 144 h 146"/>
              <a:gd name="T52" fmla="*/ 66 w 377"/>
              <a:gd name="T53" fmla="*/ 144 h 146"/>
              <a:gd name="T54" fmla="*/ 83 w 377"/>
              <a:gd name="T55" fmla="*/ 103 h 146"/>
              <a:gd name="T56" fmla="*/ 92 w 377"/>
              <a:gd name="T57" fmla="*/ 85 h 146"/>
              <a:gd name="T58" fmla="*/ 100 w 377"/>
              <a:gd name="T59" fmla="*/ 77 h 146"/>
              <a:gd name="T60" fmla="*/ 114 w 377"/>
              <a:gd name="T61" fmla="*/ 80 h 146"/>
              <a:gd name="T62" fmla="*/ 164 w 377"/>
              <a:gd name="T63" fmla="*/ 93 h 146"/>
              <a:gd name="T64" fmla="*/ 180 w 377"/>
              <a:gd name="T65" fmla="*/ 144 h 146"/>
              <a:gd name="T66" fmla="*/ 185 w 377"/>
              <a:gd name="T67" fmla="*/ 144 h 146"/>
              <a:gd name="T68" fmla="*/ 203 w 377"/>
              <a:gd name="T69" fmla="*/ 103 h 146"/>
              <a:gd name="T70" fmla="*/ 212 w 377"/>
              <a:gd name="T71" fmla="*/ 85 h 146"/>
              <a:gd name="T72" fmla="*/ 219 w 377"/>
              <a:gd name="T73" fmla="*/ 77 h 146"/>
              <a:gd name="T74" fmla="*/ 233 w 377"/>
              <a:gd name="T75" fmla="*/ 80 h 146"/>
              <a:gd name="T76" fmla="*/ 274 w 377"/>
              <a:gd name="T77" fmla="*/ 80 h 146"/>
              <a:gd name="T78" fmla="*/ 286 w 377"/>
              <a:gd name="T79" fmla="*/ 92 h 146"/>
              <a:gd name="T80" fmla="*/ 302 w 377"/>
              <a:gd name="T81" fmla="*/ 146 h 146"/>
              <a:gd name="T82" fmla="*/ 312 w 377"/>
              <a:gd name="T83" fmla="*/ 34 h 146"/>
              <a:gd name="T84" fmla="*/ 325 w 377"/>
              <a:gd name="T85" fmla="*/ 101 h 146"/>
              <a:gd name="T86" fmla="*/ 334 w 377"/>
              <a:gd name="T87" fmla="*/ 87 h 146"/>
              <a:gd name="T88" fmla="*/ 342 w 377"/>
              <a:gd name="T89" fmla="*/ 82 h 146"/>
              <a:gd name="T90" fmla="*/ 377 w 377"/>
              <a:gd name="T91" fmla="*/ 7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77" h="146">
                <a:moveTo>
                  <a:pt x="377" y="75"/>
                </a:moveTo>
                <a:cubicBezTo>
                  <a:pt x="352" y="75"/>
                  <a:pt x="352" y="75"/>
                  <a:pt x="352" y="75"/>
                </a:cubicBezTo>
                <a:cubicBezTo>
                  <a:pt x="352" y="75"/>
                  <a:pt x="351" y="75"/>
                  <a:pt x="351" y="76"/>
                </a:cubicBezTo>
                <a:cubicBezTo>
                  <a:pt x="346" y="78"/>
                  <a:pt x="346" y="78"/>
                  <a:pt x="346" y="78"/>
                </a:cubicBezTo>
                <a:cubicBezTo>
                  <a:pt x="340" y="70"/>
                  <a:pt x="340" y="70"/>
                  <a:pt x="340" y="70"/>
                </a:cubicBezTo>
                <a:cubicBezTo>
                  <a:pt x="339" y="69"/>
                  <a:pt x="338" y="68"/>
                  <a:pt x="337" y="68"/>
                </a:cubicBezTo>
                <a:cubicBezTo>
                  <a:pt x="336" y="69"/>
                  <a:pt x="335" y="69"/>
                  <a:pt x="335" y="70"/>
                </a:cubicBezTo>
                <a:cubicBezTo>
                  <a:pt x="333" y="76"/>
                  <a:pt x="333" y="76"/>
                  <a:pt x="333" y="76"/>
                </a:cubicBezTo>
                <a:cubicBezTo>
                  <a:pt x="330" y="67"/>
                  <a:pt x="330" y="67"/>
                  <a:pt x="330" y="67"/>
                </a:cubicBezTo>
                <a:cubicBezTo>
                  <a:pt x="330" y="66"/>
                  <a:pt x="328" y="66"/>
                  <a:pt x="327" y="66"/>
                </a:cubicBezTo>
                <a:cubicBezTo>
                  <a:pt x="326" y="66"/>
                  <a:pt x="325" y="67"/>
                  <a:pt x="325" y="68"/>
                </a:cubicBezTo>
                <a:cubicBezTo>
                  <a:pt x="323" y="79"/>
                  <a:pt x="323" y="79"/>
                  <a:pt x="323" y="79"/>
                </a:cubicBezTo>
                <a:cubicBezTo>
                  <a:pt x="315" y="2"/>
                  <a:pt x="315" y="2"/>
                  <a:pt x="315" y="2"/>
                </a:cubicBezTo>
                <a:cubicBezTo>
                  <a:pt x="314" y="1"/>
                  <a:pt x="313" y="0"/>
                  <a:pt x="311" y="1"/>
                </a:cubicBezTo>
                <a:cubicBezTo>
                  <a:pt x="310" y="1"/>
                  <a:pt x="309" y="2"/>
                  <a:pt x="309" y="3"/>
                </a:cubicBezTo>
                <a:cubicBezTo>
                  <a:pt x="309" y="3"/>
                  <a:pt x="309" y="3"/>
                  <a:pt x="309" y="3"/>
                </a:cubicBezTo>
                <a:cubicBezTo>
                  <a:pt x="301" y="115"/>
                  <a:pt x="301" y="115"/>
                  <a:pt x="301" y="115"/>
                </a:cubicBezTo>
                <a:cubicBezTo>
                  <a:pt x="295" y="62"/>
                  <a:pt x="295" y="62"/>
                  <a:pt x="295" y="62"/>
                </a:cubicBezTo>
                <a:cubicBezTo>
                  <a:pt x="295" y="61"/>
                  <a:pt x="294" y="60"/>
                  <a:pt x="292" y="60"/>
                </a:cubicBezTo>
                <a:cubicBezTo>
                  <a:pt x="291" y="60"/>
                  <a:pt x="290" y="61"/>
                  <a:pt x="289" y="62"/>
                </a:cubicBezTo>
                <a:cubicBezTo>
                  <a:pt x="283" y="85"/>
                  <a:pt x="283" y="85"/>
                  <a:pt x="283" y="85"/>
                </a:cubicBezTo>
                <a:cubicBezTo>
                  <a:pt x="278" y="77"/>
                  <a:pt x="278" y="77"/>
                  <a:pt x="278" y="77"/>
                </a:cubicBezTo>
                <a:cubicBezTo>
                  <a:pt x="278" y="76"/>
                  <a:pt x="277" y="76"/>
                  <a:pt x="276" y="76"/>
                </a:cubicBezTo>
                <a:cubicBezTo>
                  <a:pt x="269" y="76"/>
                  <a:pt x="269" y="76"/>
                  <a:pt x="269" y="76"/>
                </a:cubicBezTo>
                <a:cubicBezTo>
                  <a:pt x="268" y="75"/>
                  <a:pt x="268" y="75"/>
                  <a:pt x="267" y="75"/>
                </a:cubicBezTo>
                <a:cubicBezTo>
                  <a:pt x="232" y="75"/>
                  <a:pt x="232" y="75"/>
                  <a:pt x="232" y="75"/>
                </a:cubicBezTo>
                <a:cubicBezTo>
                  <a:pt x="232" y="75"/>
                  <a:pt x="231" y="75"/>
                  <a:pt x="231" y="76"/>
                </a:cubicBezTo>
                <a:cubicBezTo>
                  <a:pt x="226" y="78"/>
                  <a:pt x="226" y="78"/>
                  <a:pt x="226" y="78"/>
                </a:cubicBezTo>
                <a:cubicBezTo>
                  <a:pt x="220" y="70"/>
                  <a:pt x="220" y="70"/>
                  <a:pt x="220" y="70"/>
                </a:cubicBezTo>
                <a:cubicBezTo>
                  <a:pt x="220" y="69"/>
                  <a:pt x="219" y="68"/>
                  <a:pt x="217" y="68"/>
                </a:cubicBezTo>
                <a:cubicBezTo>
                  <a:pt x="216" y="69"/>
                  <a:pt x="215" y="69"/>
                  <a:pt x="215" y="70"/>
                </a:cubicBezTo>
                <a:cubicBezTo>
                  <a:pt x="214" y="76"/>
                  <a:pt x="214" y="76"/>
                  <a:pt x="214" y="76"/>
                </a:cubicBezTo>
                <a:cubicBezTo>
                  <a:pt x="211" y="67"/>
                  <a:pt x="211" y="67"/>
                  <a:pt x="211" y="67"/>
                </a:cubicBezTo>
                <a:cubicBezTo>
                  <a:pt x="210" y="66"/>
                  <a:pt x="209" y="66"/>
                  <a:pt x="208" y="66"/>
                </a:cubicBezTo>
                <a:cubicBezTo>
                  <a:pt x="206" y="66"/>
                  <a:pt x="205" y="67"/>
                  <a:pt x="205" y="68"/>
                </a:cubicBezTo>
                <a:cubicBezTo>
                  <a:pt x="203" y="79"/>
                  <a:pt x="203" y="79"/>
                  <a:pt x="203" y="79"/>
                </a:cubicBezTo>
                <a:cubicBezTo>
                  <a:pt x="195" y="2"/>
                  <a:pt x="195" y="2"/>
                  <a:pt x="195" y="2"/>
                </a:cubicBezTo>
                <a:cubicBezTo>
                  <a:pt x="195" y="1"/>
                  <a:pt x="193" y="0"/>
                  <a:pt x="192" y="1"/>
                </a:cubicBezTo>
                <a:cubicBezTo>
                  <a:pt x="191" y="1"/>
                  <a:pt x="189" y="2"/>
                  <a:pt x="189" y="3"/>
                </a:cubicBezTo>
                <a:cubicBezTo>
                  <a:pt x="189" y="3"/>
                  <a:pt x="189" y="3"/>
                  <a:pt x="189" y="3"/>
                </a:cubicBezTo>
                <a:cubicBezTo>
                  <a:pt x="182" y="115"/>
                  <a:pt x="182" y="115"/>
                  <a:pt x="182" y="115"/>
                </a:cubicBezTo>
                <a:cubicBezTo>
                  <a:pt x="175" y="62"/>
                  <a:pt x="175" y="62"/>
                  <a:pt x="175" y="62"/>
                </a:cubicBezTo>
                <a:cubicBezTo>
                  <a:pt x="175" y="61"/>
                  <a:pt x="174" y="60"/>
                  <a:pt x="173" y="60"/>
                </a:cubicBezTo>
                <a:cubicBezTo>
                  <a:pt x="171" y="60"/>
                  <a:pt x="170" y="61"/>
                  <a:pt x="170" y="62"/>
                </a:cubicBezTo>
                <a:cubicBezTo>
                  <a:pt x="163" y="85"/>
                  <a:pt x="163" y="85"/>
                  <a:pt x="163" y="85"/>
                </a:cubicBezTo>
                <a:cubicBezTo>
                  <a:pt x="159" y="77"/>
                  <a:pt x="159" y="77"/>
                  <a:pt x="159" y="77"/>
                </a:cubicBezTo>
                <a:cubicBezTo>
                  <a:pt x="158" y="76"/>
                  <a:pt x="157" y="75"/>
                  <a:pt x="156" y="75"/>
                </a:cubicBezTo>
                <a:cubicBezTo>
                  <a:pt x="113" y="75"/>
                  <a:pt x="113" y="75"/>
                  <a:pt x="113" y="75"/>
                </a:cubicBezTo>
                <a:cubicBezTo>
                  <a:pt x="112" y="75"/>
                  <a:pt x="112" y="75"/>
                  <a:pt x="111" y="76"/>
                </a:cubicBezTo>
                <a:cubicBezTo>
                  <a:pt x="107" y="78"/>
                  <a:pt x="107" y="78"/>
                  <a:pt x="107" y="78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100" y="69"/>
                  <a:pt x="99" y="68"/>
                  <a:pt x="98" y="68"/>
                </a:cubicBezTo>
                <a:cubicBezTo>
                  <a:pt x="97" y="69"/>
                  <a:pt x="96" y="69"/>
                  <a:pt x="96" y="70"/>
                </a:cubicBezTo>
                <a:cubicBezTo>
                  <a:pt x="94" y="76"/>
                  <a:pt x="94" y="76"/>
                  <a:pt x="94" y="76"/>
                </a:cubicBezTo>
                <a:cubicBezTo>
                  <a:pt x="91" y="67"/>
                  <a:pt x="91" y="67"/>
                  <a:pt x="91" y="67"/>
                </a:cubicBezTo>
                <a:cubicBezTo>
                  <a:pt x="91" y="66"/>
                  <a:pt x="89" y="66"/>
                  <a:pt x="88" y="66"/>
                </a:cubicBezTo>
                <a:cubicBezTo>
                  <a:pt x="87" y="66"/>
                  <a:pt x="86" y="67"/>
                  <a:pt x="85" y="68"/>
                </a:cubicBezTo>
                <a:cubicBezTo>
                  <a:pt x="84" y="79"/>
                  <a:pt x="84" y="79"/>
                  <a:pt x="84" y="79"/>
                </a:cubicBezTo>
                <a:cubicBezTo>
                  <a:pt x="75" y="2"/>
                  <a:pt x="75" y="2"/>
                  <a:pt x="75" y="2"/>
                </a:cubicBezTo>
                <a:cubicBezTo>
                  <a:pt x="75" y="1"/>
                  <a:pt x="74" y="0"/>
                  <a:pt x="72" y="1"/>
                </a:cubicBezTo>
                <a:cubicBezTo>
                  <a:pt x="71" y="1"/>
                  <a:pt x="70" y="2"/>
                  <a:pt x="70" y="3"/>
                </a:cubicBezTo>
                <a:cubicBezTo>
                  <a:pt x="70" y="3"/>
                  <a:pt x="70" y="3"/>
                  <a:pt x="70" y="3"/>
                </a:cubicBezTo>
                <a:cubicBezTo>
                  <a:pt x="62" y="115"/>
                  <a:pt x="62" y="115"/>
                  <a:pt x="62" y="115"/>
                </a:cubicBezTo>
                <a:cubicBezTo>
                  <a:pt x="56" y="62"/>
                  <a:pt x="56" y="62"/>
                  <a:pt x="56" y="62"/>
                </a:cubicBezTo>
                <a:cubicBezTo>
                  <a:pt x="56" y="61"/>
                  <a:pt x="54" y="60"/>
                  <a:pt x="53" y="60"/>
                </a:cubicBezTo>
                <a:cubicBezTo>
                  <a:pt x="52" y="60"/>
                  <a:pt x="50" y="61"/>
                  <a:pt x="50" y="62"/>
                </a:cubicBezTo>
                <a:cubicBezTo>
                  <a:pt x="43" y="85"/>
                  <a:pt x="43" y="85"/>
                  <a:pt x="43" y="85"/>
                </a:cubicBezTo>
                <a:cubicBezTo>
                  <a:pt x="39" y="77"/>
                  <a:pt x="39" y="77"/>
                  <a:pt x="39" y="77"/>
                </a:cubicBezTo>
                <a:cubicBezTo>
                  <a:pt x="39" y="76"/>
                  <a:pt x="37" y="76"/>
                  <a:pt x="36" y="76"/>
                </a:cubicBezTo>
                <a:cubicBezTo>
                  <a:pt x="3" y="76"/>
                  <a:pt x="3" y="76"/>
                  <a:pt x="3" y="76"/>
                </a:cubicBezTo>
                <a:cubicBezTo>
                  <a:pt x="1" y="76"/>
                  <a:pt x="0" y="77"/>
                  <a:pt x="0" y="78"/>
                </a:cubicBezTo>
                <a:cubicBezTo>
                  <a:pt x="0" y="79"/>
                  <a:pt x="1" y="80"/>
                  <a:pt x="3" y="80"/>
                </a:cubicBezTo>
                <a:cubicBezTo>
                  <a:pt x="35" y="80"/>
                  <a:pt x="35" y="80"/>
                  <a:pt x="35" y="80"/>
                </a:cubicBezTo>
                <a:cubicBezTo>
                  <a:pt x="42" y="92"/>
                  <a:pt x="42" y="92"/>
                  <a:pt x="42" y="92"/>
                </a:cubicBezTo>
                <a:cubicBezTo>
                  <a:pt x="42" y="93"/>
                  <a:pt x="43" y="94"/>
                  <a:pt x="45" y="93"/>
                </a:cubicBezTo>
                <a:cubicBezTo>
                  <a:pt x="46" y="93"/>
                  <a:pt x="47" y="93"/>
                  <a:pt x="47" y="92"/>
                </a:cubicBezTo>
                <a:cubicBezTo>
                  <a:pt x="52" y="76"/>
                  <a:pt x="52" y="76"/>
                  <a:pt x="52" y="76"/>
                </a:cubicBezTo>
                <a:cubicBezTo>
                  <a:pt x="60" y="144"/>
                  <a:pt x="60" y="144"/>
                  <a:pt x="60" y="144"/>
                </a:cubicBezTo>
                <a:cubicBezTo>
                  <a:pt x="60" y="146"/>
                  <a:pt x="62" y="146"/>
                  <a:pt x="63" y="146"/>
                </a:cubicBezTo>
                <a:cubicBezTo>
                  <a:pt x="64" y="146"/>
                  <a:pt x="66" y="145"/>
                  <a:pt x="66" y="144"/>
                </a:cubicBezTo>
                <a:cubicBezTo>
                  <a:pt x="66" y="144"/>
                  <a:pt x="66" y="144"/>
                  <a:pt x="66" y="144"/>
                </a:cubicBezTo>
                <a:cubicBezTo>
                  <a:pt x="73" y="34"/>
                  <a:pt x="73" y="34"/>
                  <a:pt x="73" y="34"/>
                </a:cubicBezTo>
                <a:cubicBezTo>
                  <a:pt x="81" y="101"/>
                  <a:pt x="81" y="101"/>
                  <a:pt x="81" y="101"/>
                </a:cubicBezTo>
                <a:cubicBezTo>
                  <a:pt x="81" y="102"/>
                  <a:pt x="82" y="103"/>
                  <a:pt x="83" y="103"/>
                </a:cubicBezTo>
                <a:cubicBezTo>
                  <a:pt x="85" y="103"/>
                  <a:pt x="86" y="102"/>
                  <a:pt x="86" y="101"/>
                </a:cubicBezTo>
                <a:cubicBezTo>
                  <a:pt x="90" y="78"/>
                  <a:pt x="90" y="78"/>
                  <a:pt x="90" y="78"/>
                </a:cubicBezTo>
                <a:cubicBezTo>
                  <a:pt x="92" y="85"/>
                  <a:pt x="92" y="85"/>
                  <a:pt x="92" y="85"/>
                </a:cubicBezTo>
                <a:cubicBezTo>
                  <a:pt x="93" y="86"/>
                  <a:pt x="94" y="87"/>
                  <a:pt x="95" y="87"/>
                </a:cubicBezTo>
                <a:cubicBezTo>
                  <a:pt x="97" y="87"/>
                  <a:pt x="98" y="86"/>
                  <a:pt x="98" y="85"/>
                </a:cubicBezTo>
                <a:cubicBezTo>
                  <a:pt x="100" y="77"/>
                  <a:pt x="100" y="77"/>
                  <a:pt x="100" y="77"/>
                </a:cubicBezTo>
                <a:cubicBezTo>
                  <a:pt x="103" y="82"/>
                  <a:pt x="103" y="82"/>
                  <a:pt x="103" y="82"/>
                </a:cubicBezTo>
                <a:cubicBezTo>
                  <a:pt x="104" y="83"/>
                  <a:pt x="106" y="83"/>
                  <a:pt x="107" y="82"/>
                </a:cubicBezTo>
                <a:cubicBezTo>
                  <a:pt x="114" y="80"/>
                  <a:pt x="114" y="80"/>
                  <a:pt x="114" y="80"/>
                </a:cubicBezTo>
                <a:cubicBezTo>
                  <a:pt x="154" y="79"/>
                  <a:pt x="154" y="79"/>
                  <a:pt x="154" y="79"/>
                </a:cubicBezTo>
                <a:cubicBezTo>
                  <a:pt x="161" y="92"/>
                  <a:pt x="161" y="92"/>
                  <a:pt x="161" y="92"/>
                </a:cubicBezTo>
                <a:cubicBezTo>
                  <a:pt x="162" y="93"/>
                  <a:pt x="163" y="94"/>
                  <a:pt x="164" y="93"/>
                </a:cubicBezTo>
                <a:cubicBezTo>
                  <a:pt x="165" y="93"/>
                  <a:pt x="166" y="93"/>
                  <a:pt x="167" y="92"/>
                </a:cubicBezTo>
                <a:cubicBezTo>
                  <a:pt x="171" y="76"/>
                  <a:pt x="171" y="76"/>
                  <a:pt x="171" y="76"/>
                </a:cubicBezTo>
                <a:cubicBezTo>
                  <a:pt x="180" y="144"/>
                  <a:pt x="180" y="144"/>
                  <a:pt x="180" y="144"/>
                </a:cubicBezTo>
                <a:cubicBezTo>
                  <a:pt x="180" y="146"/>
                  <a:pt x="181" y="146"/>
                  <a:pt x="183" y="146"/>
                </a:cubicBezTo>
                <a:cubicBezTo>
                  <a:pt x="184" y="146"/>
                  <a:pt x="185" y="145"/>
                  <a:pt x="185" y="144"/>
                </a:cubicBezTo>
                <a:cubicBezTo>
                  <a:pt x="185" y="144"/>
                  <a:pt x="185" y="144"/>
                  <a:pt x="185" y="144"/>
                </a:cubicBezTo>
                <a:cubicBezTo>
                  <a:pt x="193" y="34"/>
                  <a:pt x="193" y="34"/>
                  <a:pt x="193" y="34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00" y="102"/>
                  <a:pt x="202" y="103"/>
                  <a:pt x="203" y="103"/>
                </a:cubicBezTo>
                <a:cubicBezTo>
                  <a:pt x="204" y="103"/>
                  <a:pt x="206" y="102"/>
                  <a:pt x="206" y="101"/>
                </a:cubicBezTo>
                <a:cubicBezTo>
                  <a:pt x="209" y="78"/>
                  <a:pt x="209" y="78"/>
                  <a:pt x="209" y="78"/>
                </a:cubicBezTo>
                <a:cubicBezTo>
                  <a:pt x="212" y="85"/>
                  <a:pt x="212" y="85"/>
                  <a:pt x="212" y="85"/>
                </a:cubicBezTo>
                <a:cubicBezTo>
                  <a:pt x="212" y="86"/>
                  <a:pt x="214" y="87"/>
                  <a:pt x="215" y="87"/>
                </a:cubicBezTo>
                <a:cubicBezTo>
                  <a:pt x="216" y="87"/>
                  <a:pt x="217" y="86"/>
                  <a:pt x="217" y="85"/>
                </a:cubicBezTo>
                <a:cubicBezTo>
                  <a:pt x="219" y="77"/>
                  <a:pt x="219" y="77"/>
                  <a:pt x="219" y="77"/>
                </a:cubicBezTo>
                <a:cubicBezTo>
                  <a:pt x="223" y="82"/>
                  <a:pt x="223" y="82"/>
                  <a:pt x="223" y="82"/>
                </a:cubicBezTo>
                <a:cubicBezTo>
                  <a:pt x="223" y="83"/>
                  <a:pt x="225" y="83"/>
                  <a:pt x="227" y="82"/>
                </a:cubicBezTo>
                <a:cubicBezTo>
                  <a:pt x="233" y="80"/>
                  <a:pt x="233" y="80"/>
                  <a:pt x="233" y="80"/>
                </a:cubicBezTo>
                <a:cubicBezTo>
                  <a:pt x="240" y="80"/>
                  <a:pt x="240" y="80"/>
                  <a:pt x="240" y="80"/>
                </a:cubicBezTo>
                <a:cubicBezTo>
                  <a:pt x="241" y="80"/>
                  <a:pt x="241" y="80"/>
                  <a:pt x="242" y="8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81" y="92"/>
                  <a:pt x="281" y="92"/>
                  <a:pt x="281" y="92"/>
                </a:cubicBezTo>
                <a:cubicBezTo>
                  <a:pt x="281" y="93"/>
                  <a:pt x="283" y="94"/>
                  <a:pt x="284" y="93"/>
                </a:cubicBezTo>
                <a:cubicBezTo>
                  <a:pt x="285" y="93"/>
                  <a:pt x="286" y="93"/>
                  <a:pt x="286" y="92"/>
                </a:cubicBezTo>
                <a:cubicBezTo>
                  <a:pt x="291" y="76"/>
                  <a:pt x="291" y="76"/>
                  <a:pt x="291" y="76"/>
                </a:cubicBezTo>
                <a:cubicBezTo>
                  <a:pt x="299" y="144"/>
                  <a:pt x="299" y="144"/>
                  <a:pt x="299" y="144"/>
                </a:cubicBezTo>
                <a:cubicBezTo>
                  <a:pt x="299" y="146"/>
                  <a:pt x="301" y="146"/>
                  <a:pt x="302" y="146"/>
                </a:cubicBezTo>
                <a:cubicBezTo>
                  <a:pt x="304" y="146"/>
                  <a:pt x="305" y="145"/>
                  <a:pt x="305" y="144"/>
                </a:cubicBezTo>
                <a:cubicBezTo>
                  <a:pt x="305" y="144"/>
                  <a:pt x="305" y="144"/>
                  <a:pt x="305" y="144"/>
                </a:cubicBezTo>
                <a:cubicBezTo>
                  <a:pt x="312" y="34"/>
                  <a:pt x="312" y="34"/>
                  <a:pt x="312" y="34"/>
                </a:cubicBezTo>
                <a:cubicBezTo>
                  <a:pt x="320" y="101"/>
                  <a:pt x="320" y="101"/>
                  <a:pt x="320" y="101"/>
                </a:cubicBezTo>
                <a:cubicBezTo>
                  <a:pt x="320" y="102"/>
                  <a:pt x="321" y="103"/>
                  <a:pt x="323" y="103"/>
                </a:cubicBezTo>
                <a:cubicBezTo>
                  <a:pt x="324" y="103"/>
                  <a:pt x="325" y="102"/>
                  <a:pt x="325" y="101"/>
                </a:cubicBezTo>
                <a:cubicBezTo>
                  <a:pt x="329" y="78"/>
                  <a:pt x="329" y="78"/>
                  <a:pt x="329" y="78"/>
                </a:cubicBezTo>
                <a:cubicBezTo>
                  <a:pt x="332" y="85"/>
                  <a:pt x="332" y="85"/>
                  <a:pt x="332" y="85"/>
                </a:cubicBezTo>
                <a:cubicBezTo>
                  <a:pt x="332" y="86"/>
                  <a:pt x="333" y="87"/>
                  <a:pt x="334" y="87"/>
                </a:cubicBezTo>
                <a:cubicBezTo>
                  <a:pt x="336" y="87"/>
                  <a:pt x="337" y="86"/>
                  <a:pt x="337" y="85"/>
                </a:cubicBezTo>
                <a:cubicBezTo>
                  <a:pt x="339" y="77"/>
                  <a:pt x="339" y="77"/>
                  <a:pt x="339" y="77"/>
                </a:cubicBezTo>
                <a:cubicBezTo>
                  <a:pt x="342" y="82"/>
                  <a:pt x="342" y="82"/>
                  <a:pt x="342" y="82"/>
                </a:cubicBezTo>
                <a:cubicBezTo>
                  <a:pt x="343" y="83"/>
                  <a:pt x="345" y="83"/>
                  <a:pt x="346" y="82"/>
                </a:cubicBezTo>
                <a:cubicBezTo>
                  <a:pt x="353" y="80"/>
                  <a:pt x="353" y="80"/>
                  <a:pt x="353" y="80"/>
                </a:cubicBezTo>
                <a:cubicBezTo>
                  <a:pt x="377" y="79"/>
                  <a:pt x="377" y="79"/>
                  <a:pt x="377" y="79"/>
                </a:cubicBezTo>
                <a:lnTo>
                  <a:pt x="377" y="75"/>
                </a:lnTo>
                <a:close/>
              </a:path>
            </a:pathLst>
          </a:custGeom>
          <a:solidFill>
            <a:srgbClr val="C110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5"/>
          <p:cNvSpPr>
            <a:spLocks noEditPoints="1"/>
          </p:cNvSpPr>
          <p:nvPr/>
        </p:nvSpPr>
        <p:spPr bwMode="auto">
          <a:xfrm>
            <a:off x="7133274" y="5116988"/>
            <a:ext cx="736600" cy="687387"/>
          </a:xfrm>
          <a:custGeom>
            <a:avLst/>
            <a:gdLst>
              <a:gd name="T0" fmla="*/ 48 w 128"/>
              <a:gd name="T1" fmla="*/ 0 h 119"/>
              <a:gd name="T2" fmla="*/ 43 w 128"/>
              <a:gd name="T3" fmla="*/ 2 h 119"/>
              <a:gd name="T4" fmla="*/ 16 w 128"/>
              <a:gd name="T5" fmla="*/ 32 h 119"/>
              <a:gd name="T6" fmla="*/ 17 w 128"/>
              <a:gd name="T7" fmla="*/ 43 h 119"/>
              <a:gd name="T8" fmla="*/ 18 w 128"/>
              <a:gd name="T9" fmla="*/ 44 h 119"/>
              <a:gd name="T10" fmla="*/ 28 w 128"/>
              <a:gd name="T11" fmla="*/ 43 h 119"/>
              <a:gd name="T12" fmla="*/ 94 w 128"/>
              <a:gd name="T13" fmla="*/ 110 h 119"/>
              <a:gd name="T14" fmla="*/ 98 w 128"/>
              <a:gd name="T15" fmla="*/ 114 h 119"/>
              <a:gd name="T16" fmla="*/ 100 w 128"/>
              <a:gd name="T17" fmla="*/ 115 h 119"/>
              <a:gd name="T18" fmla="*/ 123 w 128"/>
              <a:gd name="T19" fmla="*/ 112 h 119"/>
              <a:gd name="T20" fmla="*/ 124 w 128"/>
              <a:gd name="T21" fmla="*/ 88 h 119"/>
              <a:gd name="T22" fmla="*/ 123 w 128"/>
              <a:gd name="T23" fmla="*/ 85 h 119"/>
              <a:gd name="T24" fmla="*/ 119 w 128"/>
              <a:gd name="T25" fmla="*/ 81 h 119"/>
              <a:gd name="T26" fmla="*/ 54 w 128"/>
              <a:gd name="T27" fmla="*/ 14 h 119"/>
              <a:gd name="T28" fmla="*/ 54 w 128"/>
              <a:gd name="T29" fmla="*/ 13 h 119"/>
              <a:gd name="T30" fmla="*/ 54 w 128"/>
              <a:gd name="T31" fmla="*/ 3 h 119"/>
              <a:gd name="T32" fmla="*/ 52 w 128"/>
              <a:gd name="T33" fmla="*/ 1 h 119"/>
              <a:gd name="T34" fmla="*/ 48 w 128"/>
              <a:gd name="T35" fmla="*/ 0 h 119"/>
              <a:gd name="T36" fmla="*/ 48 w 128"/>
              <a:gd name="T37" fmla="*/ 0 h 119"/>
              <a:gd name="T38" fmla="*/ 48 w 128"/>
              <a:gd name="T39" fmla="*/ 5 h 119"/>
              <a:gd name="T40" fmla="*/ 50 w 128"/>
              <a:gd name="T41" fmla="*/ 5 h 119"/>
              <a:gd name="T42" fmla="*/ 51 w 128"/>
              <a:gd name="T43" fmla="*/ 6 h 119"/>
              <a:gd name="T44" fmla="*/ 50 w 128"/>
              <a:gd name="T45" fmla="*/ 14 h 119"/>
              <a:gd name="T46" fmla="*/ 50 w 128"/>
              <a:gd name="T47" fmla="*/ 14 h 119"/>
              <a:gd name="T48" fmla="*/ 64 w 128"/>
              <a:gd name="T49" fmla="*/ 29 h 119"/>
              <a:gd name="T50" fmla="*/ 43 w 128"/>
              <a:gd name="T51" fmla="*/ 53 h 119"/>
              <a:gd name="T52" fmla="*/ 28 w 128"/>
              <a:gd name="T53" fmla="*/ 39 h 119"/>
              <a:gd name="T54" fmla="*/ 28 w 128"/>
              <a:gd name="T55" fmla="*/ 39 h 119"/>
              <a:gd name="T56" fmla="*/ 21 w 128"/>
              <a:gd name="T57" fmla="*/ 41 h 119"/>
              <a:gd name="T58" fmla="*/ 20 w 128"/>
              <a:gd name="T59" fmla="*/ 40 h 119"/>
              <a:gd name="T60" fmla="*/ 21 w 128"/>
              <a:gd name="T61" fmla="*/ 32 h 119"/>
              <a:gd name="T62" fmla="*/ 43 w 128"/>
              <a:gd name="T63" fmla="*/ 7 h 119"/>
              <a:gd name="T64" fmla="*/ 48 w 128"/>
              <a:gd name="T65" fmla="*/ 5 h 119"/>
              <a:gd name="T66" fmla="*/ 48 w 128"/>
              <a:gd name="T67" fmla="*/ 5 h 119"/>
              <a:gd name="T68" fmla="*/ 15 w 128"/>
              <a:gd name="T69" fmla="*/ 44 h 119"/>
              <a:gd name="T70" fmla="*/ 14 w 128"/>
              <a:gd name="T71" fmla="*/ 48 h 119"/>
              <a:gd name="T72" fmla="*/ 7 w 128"/>
              <a:gd name="T73" fmla="*/ 60 h 119"/>
              <a:gd name="T74" fmla="*/ 1 w 128"/>
              <a:gd name="T75" fmla="*/ 70 h 119"/>
              <a:gd name="T76" fmla="*/ 1 w 128"/>
              <a:gd name="T77" fmla="*/ 82 h 119"/>
              <a:gd name="T78" fmla="*/ 12 w 128"/>
              <a:gd name="T79" fmla="*/ 93 h 119"/>
              <a:gd name="T80" fmla="*/ 25 w 128"/>
              <a:gd name="T81" fmla="*/ 92 h 119"/>
              <a:gd name="T82" fmla="*/ 32 w 128"/>
              <a:gd name="T83" fmla="*/ 72 h 119"/>
              <a:gd name="T84" fmla="*/ 22 w 128"/>
              <a:gd name="T85" fmla="*/ 57 h 119"/>
              <a:gd name="T86" fmla="*/ 17 w 128"/>
              <a:gd name="T87" fmla="*/ 48 h 119"/>
              <a:gd name="T88" fmla="*/ 15 w 128"/>
              <a:gd name="T89" fmla="*/ 44 h 119"/>
              <a:gd name="T90" fmla="*/ 15 w 128"/>
              <a:gd name="T91" fmla="*/ 44 h 119"/>
              <a:gd name="T92" fmla="*/ 9 w 128"/>
              <a:gd name="T93" fmla="*/ 72 h 119"/>
              <a:gd name="T94" fmla="*/ 12 w 128"/>
              <a:gd name="T95" fmla="*/ 80 h 119"/>
              <a:gd name="T96" fmla="*/ 19 w 128"/>
              <a:gd name="T97" fmla="*/ 83 h 119"/>
              <a:gd name="T98" fmla="*/ 9 w 128"/>
              <a:gd name="T99" fmla="*/ 85 h 119"/>
              <a:gd name="T100" fmla="*/ 7 w 128"/>
              <a:gd name="T101" fmla="*/ 73 h 119"/>
              <a:gd name="T102" fmla="*/ 9 w 128"/>
              <a:gd name="T103" fmla="*/ 72 h 119"/>
              <a:gd name="T104" fmla="*/ 9 w 128"/>
              <a:gd name="T105" fmla="*/ 7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28" h="119">
                <a:moveTo>
                  <a:pt x="48" y="0"/>
                </a:moveTo>
                <a:cubicBezTo>
                  <a:pt x="46" y="0"/>
                  <a:pt x="45" y="0"/>
                  <a:pt x="43" y="2"/>
                </a:cubicBezTo>
                <a:cubicBezTo>
                  <a:pt x="16" y="32"/>
                  <a:pt x="16" y="32"/>
                  <a:pt x="16" y="32"/>
                </a:cubicBezTo>
                <a:cubicBezTo>
                  <a:pt x="14" y="35"/>
                  <a:pt x="14" y="40"/>
                  <a:pt x="17" y="43"/>
                </a:cubicBezTo>
                <a:cubicBezTo>
                  <a:pt x="18" y="44"/>
                  <a:pt x="18" y="44"/>
                  <a:pt x="18" y="44"/>
                </a:cubicBezTo>
                <a:cubicBezTo>
                  <a:pt x="22" y="47"/>
                  <a:pt x="25" y="47"/>
                  <a:pt x="28" y="43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5" y="111"/>
                  <a:pt x="97" y="113"/>
                  <a:pt x="98" y="114"/>
                </a:cubicBezTo>
                <a:cubicBezTo>
                  <a:pt x="100" y="115"/>
                  <a:pt x="100" y="115"/>
                  <a:pt x="100" y="115"/>
                </a:cubicBezTo>
                <a:cubicBezTo>
                  <a:pt x="108" y="119"/>
                  <a:pt x="117" y="119"/>
                  <a:pt x="123" y="112"/>
                </a:cubicBezTo>
                <a:cubicBezTo>
                  <a:pt x="128" y="106"/>
                  <a:pt x="128" y="96"/>
                  <a:pt x="124" y="88"/>
                </a:cubicBezTo>
                <a:cubicBezTo>
                  <a:pt x="123" y="85"/>
                  <a:pt x="123" y="85"/>
                  <a:pt x="123" y="85"/>
                </a:cubicBezTo>
                <a:cubicBezTo>
                  <a:pt x="122" y="84"/>
                  <a:pt x="120" y="82"/>
                  <a:pt x="119" y="81"/>
                </a:cubicBezTo>
                <a:cubicBezTo>
                  <a:pt x="98" y="59"/>
                  <a:pt x="76" y="36"/>
                  <a:pt x="54" y="14"/>
                </a:cubicBezTo>
                <a:cubicBezTo>
                  <a:pt x="54" y="13"/>
                  <a:pt x="54" y="13"/>
                  <a:pt x="54" y="13"/>
                </a:cubicBezTo>
                <a:cubicBezTo>
                  <a:pt x="57" y="10"/>
                  <a:pt x="57" y="6"/>
                  <a:pt x="54" y="3"/>
                </a:cubicBezTo>
                <a:cubicBezTo>
                  <a:pt x="52" y="1"/>
                  <a:pt x="52" y="1"/>
                  <a:pt x="52" y="1"/>
                </a:cubicBezTo>
                <a:cubicBezTo>
                  <a:pt x="51" y="0"/>
                  <a:pt x="49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lose/>
                <a:moveTo>
                  <a:pt x="48" y="5"/>
                </a:moveTo>
                <a:cubicBezTo>
                  <a:pt x="49" y="5"/>
                  <a:pt x="49" y="5"/>
                  <a:pt x="50" y="5"/>
                </a:cubicBezTo>
                <a:cubicBezTo>
                  <a:pt x="51" y="6"/>
                  <a:pt x="51" y="6"/>
                  <a:pt x="51" y="6"/>
                </a:cubicBezTo>
                <a:cubicBezTo>
                  <a:pt x="53" y="8"/>
                  <a:pt x="52" y="11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4" y="19"/>
                  <a:pt x="59" y="24"/>
                  <a:pt x="64" y="29"/>
                </a:cubicBezTo>
                <a:cubicBezTo>
                  <a:pt x="43" y="53"/>
                  <a:pt x="43" y="53"/>
                  <a:pt x="43" y="53"/>
                </a:cubicBezTo>
                <a:cubicBezTo>
                  <a:pt x="28" y="39"/>
                  <a:pt x="28" y="39"/>
                  <a:pt x="28" y="39"/>
                </a:cubicBezTo>
                <a:cubicBezTo>
                  <a:pt x="28" y="39"/>
                  <a:pt x="28" y="39"/>
                  <a:pt x="28" y="39"/>
                </a:cubicBezTo>
                <a:cubicBezTo>
                  <a:pt x="26" y="42"/>
                  <a:pt x="23" y="42"/>
                  <a:pt x="21" y="41"/>
                </a:cubicBezTo>
                <a:cubicBezTo>
                  <a:pt x="20" y="40"/>
                  <a:pt x="20" y="40"/>
                  <a:pt x="20" y="40"/>
                </a:cubicBezTo>
                <a:cubicBezTo>
                  <a:pt x="19" y="38"/>
                  <a:pt x="19" y="35"/>
                  <a:pt x="21" y="32"/>
                </a:cubicBezTo>
                <a:cubicBezTo>
                  <a:pt x="43" y="7"/>
                  <a:pt x="43" y="7"/>
                  <a:pt x="43" y="7"/>
                </a:cubicBezTo>
                <a:cubicBezTo>
                  <a:pt x="45" y="5"/>
                  <a:pt x="46" y="5"/>
                  <a:pt x="48" y="5"/>
                </a:cubicBezTo>
                <a:cubicBezTo>
                  <a:pt x="48" y="5"/>
                  <a:pt x="48" y="5"/>
                  <a:pt x="48" y="5"/>
                </a:cubicBezTo>
                <a:close/>
                <a:moveTo>
                  <a:pt x="15" y="44"/>
                </a:moveTo>
                <a:cubicBezTo>
                  <a:pt x="14" y="48"/>
                  <a:pt x="14" y="48"/>
                  <a:pt x="14" y="48"/>
                </a:cubicBezTo>
                <a:cubicBezTo>
                  <a:pt x="13" y="50"/>
                  <a:pt x="10" y="55"/>
                  <a:pt x="7" y="60"/>
                </a:cubicBezTo>
                <a:cubicBezTo>
                  <a:pt x="5" y="64"/>
                  <a:pt x="2" y="69"/>
                  <a:pt x="1" y="70"/>
                </a:cubicBezTo>
                <a:cubicBezTo>
                  <a:pt x="0" y="74"/>
                  <a:pt x="0" y="78"/>
                  <a:pt x="1" y="82"/>
                </a:cubicBezTo>
                <a:cubicBezTo>
                  <a:pt x="3" y="87"/>
                  <a:pt x="7" y="91"/>
                  <a:pt x="12" y="93"/>
                </a:cubicBezTo>
                <a:cubicBezTo>
                  <a:pt x="16" y="95"/>
                  <a:pt x="21" y="94"/>
                  <a:pt x="25" y="92"/>
                </a:cubicBezTo>
                <a:cubicBezTo>
                  <a:pt x="31" y="88"/>
                  <a:pt x="34" y="79"/>
                  <a:pt x="32" y="72"/>
                </a:cubicBezTo>
                <a:cubicBezTo>
                  <a:pt x="32" y="69"/>
                  <a:pt x="28" y="64"/>
                  <a:pt x="22" y="57"/>
                </a:cubicBezTo>
                <a:cubicBezTo>
                  <a:pt x="21" y="54"/>
                  <a:pt x="18" y="51"/>
                  <a:pt x="17" y="48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lose/>
                <a:moveTo>
                  <a:pt x="9" y="72"/>
                </a:moveTo>
                <a:cubicBezTo>
                  <a:pt x="10" y="72"/>
                  <a:pt x="9" y="77"/>
                  <a:pt x="12" y="80"/>
                </a:cubicBezTo>
                <a:cubicBezTo>
                  <a:pt x="15" y="82"/>
                  <a:pt x="21" y="80"/>
                  <a:pt x="19" y="83"/>
                </a:cubicBezTo>
                <a:cubicBezTo>
                  <a:pt x="16" y="87"/>
                  <a:pt x="12" y="87"/>
                  <a:pt x="9" y="85"/>
                </a:cubicBezTo>
                <a:cubicBezTo>
                  <a:pt x="5" y="82"/>
                  <a:pt x="5" y="77"/>
                  <a:pt x="7" y="73"/>
                </a:cubicBezTo>
                <a:cubicBezTo>
                  <a:pt x="8" y="73"/>
                  <a:pt x="8" y="72"/>
                  <a:pt x="9" y="72"/>
                </a:cubicBezTo>
                <a:cubicBezTo>
                  <a:pt x="9" y="72"/>
                  <a:pt x="9" y="72"/>
                  <a:pt x="9" y="72"/>
                </a:cubicBezTo>
                <a:close/>
              </a:path>
            </a:pathLst>
          </a:custGeom>
          <a:solidFill>
            <a:srgbClr val="E98C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6"/>
          <p:cNvSpPr>
            <a:spLocks noEditPoints="1"/>
          </p:cNvSpPr>
          <p:nvPr/>
        </p:nvSpPr>
        <p:spPr bwMode="auto">
          <a:xfrm>
            <a:off x="2793049" y="5116988"/>
            <a:ext cx="661988" cy="698500"/>
          </a:xfrm>
          <a:custGeom>
            <a:avLst/>
            <a:gdLst>
              <a:gd name="T0" fmla="*/ 13 w 115"/>
              <a:gd name="T1" fmla="*/ 11 h 121"/>
              <a:gd name="T2" fmla="*/ 11 w 115"/>
              <a:gd name="T3" fmla="*/ 54 h 121"/>
              <a:gd name="T4" fmla="*/ 59 w 115"/>
              <a:gd name="T5" fmla="*/ 108 h 121"/>
              <a:gd name="T6" fmla="*/ 102 w 115"/>
              <a:gd name="T7" fmla="*/ 110 h 121"/>
              <a:gd name="T8" fmla="*/ 104 w 115"/>
              <a:gd name="T9" fmla="*/ 67 h 121"/>
              <a:gd name="T10" fmla="*/ 55 w 115"/>
              <a:gd name="T11" fmla="*/ 14 h 121"/>
              <a:gd name="T12" fmla="*/ 13 w 115"/>
              <a:gd name="T13" fmla="*/ 11 h 121"/>
              <a:gd name="T14" fmla="*/ 20 w 115"/>
              <a:gd name="T15" fmla="*/ 19 h 121"/>
              <a:gd name="T16" fmla="*/ 20 w 115"/>
              <a:gd name="T17" fmla="*/ 19 h 121"/>
              <a:gd name="T18" fmla="*/ 20 w 115"/>
              <a:gd name="T19" fmla="*/ 19 h 121"/>
              <a:gd name="T20" fmla="*/ 20 w 115"/>
              <a:gd name="T21" fmla="*/ 19 h 121"/>
              <a:gd name="T22" fmla="*/ 20 w 115"/>
              <a:gd name="T23" fmla="*/ 19 h 121"/>
              <a:gd name="T24" fmla="*/ 20 w 115"/>
              <a:gd name="T25" fmla="*/ 19 h 121"/>
              <a:gd name="T26" fmla="*/ 48 w 115"/>
              <a:gd name="T27" fmla="*/ 21 h 121"/>
              <a:gd name="T28" fmla="*/ 72 w 115"/>
              <a:gd name="T29" fmla="*/ 48 h 121"/>
              <a:gd name="T30" fmla="*/ 69 w 115"/>
              <a:gd name="T31" fmla="*/ 51 h 121"/>
              <a:gd name="T32" fmla="*/ 97 w 115"/>
              <a:gd name="T33" fmla="*/ 82 h 121"/>
              <a:gd name="T34" fmla="*/ 92 w 115"/>
              <a:gd name="T35" fmla="*/ 87 h 121"/>
              <a:gd name="T36" fmla="*/ 65 w 115"/>
              <a:gd name="T37" fmla="*/ 57 h 121"/>
              <a:gd name="T38" fmla="*/ 70 w 115"/>
              <a:gd name="T39" fmla="*/ 53 h 121"/>
              <a:gd name="T40" fmla="*/ 42 w 115"/>
              <a:gd name="T41" fmla="*/ 21 h 121"/>
              <a:gd name="T42" fmla="*/ 37 w 115"/>
              <a:gd name="T43" fmla="*/ 25 h 121"/>
              <a:gd name="T44" fmla="*/ 64 w 115"/>
              <a:gd name="T45" fmla="*/ 55 h 121"/>
              <a:gd name="T46" fmla="*/ 43 w 115"/>
              <a:gd name="T47" fmla="*/ 74 h 121"/>
              <a:gd name="T48" fmla="*/ 19 w 115"/>
              <a:gd name="T49" fmla="*/ 47 h 121"/>
              <a:gd name="T50" fmla="*/ 20 w 115"/>
              <a:gd name="T51" fmla="*/ 19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15" h="121">
                <a:moveTo>
                  <a:pt x="13" y="11"/>
                </a:moveTo>
                <a:cubicBezTo>
                  <a:pt x="1" y="22"/>
                  <a:pt x="0" y="42"/>
                  <a:pt x="11" y="54"/>
                </a:cubicBezTo>
                <a:cubicBezTo>
                  <a:pt x="59" y="108"/>
                  <a:pt x="59" y="108"/>
                  <a:pt x="59" y="108"/>
                </a:cubicBezTo>
                <a:cubicBezTo>
                  <a:pt x="71" y="120"/>
                  <a:pt x="90" y="121"/>
                  <a:pt x="102" y="110"/>
                </a:cubicBezTo>
                <a:cubicBezTo>
                  <a:pt x="114" y="99"/>
                  <a:pt x="115" y="80"/>
                  <a:pt x="104" y="67"/>
                </a:cubicBezTo>
                <a:cubicBezTo>
                  <a:pt x="55" y="14"/>
                  <a:pt x="55" y="14"/>
                  <a:pt x="55" y="14"/>
                </a:cubicBezTo>
                <a:cubicBezTo>
                  <a:pt x="44" y="1"/>
                  <a:pt x="25" y="0"/>
                  <a:pt x="13" y="11"/>
                </a:cubicBezTo>
                <a:close/>
                <a:moveTo>
                  <a:pt x="20" y="19"/>
                </a:move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8" y="12"/>
                  <a:pt x="40" y="12"/>
                  <a:pt x="48" y="21"/>
                </a:cubicBezTo>
                <a:cubicBezTo>
                  <a:pt x="72" y="48"/>
                  <a:pt x="72" y="48"/>
                  <a:pt x="72" y="48"/>
                </a:cubicBezTo>
                <a:cubicBezTo>
                  <a:pt x="69" y="51"/>
                  <a:pt x="69" y="51"/>
                  <a:pt x="69" y="51"/>
                </a:cubicBezTo>
                <a:cubicBezTo>
                  <a:pt x="97" y="82"/>
                  <a:pt x="97" y="82"/>
                  <a:pt x="97" y="82"/>
                </a:cubicBezTo>
                <a:cubicBezTo>
                  <a:pt x="92" y="87"/>
                  <a:pt x="92" y="87"/>
                  <a:pt x="92" y="87"/>
                </a:cubicBezTo>
                <a:cubicBezTo>
                  <a:pt x="65" y="57"/>
                  <a:pt x="65" y="57"/>
                  <a:pt x="65" y="57"/>
                </a:cubicBezTo>
                <a:cubicBezTo>
                  <a:pt x="70" y="53"/>
                  <a:pt x="70" y="53"/>
                  <a:pt x="70" y="53"/>
                </a:cubicBezTo>
                <a:cubicBezTo>
                  <a:pt x="42" y="21"/>
                  <a:pt x="42" y="21"/>
                  <a:pt x="42" y="21"/>
                </a:cubicBezTo>
                <a:cubicBezTo>
                  <a:pt x="37" y="25"/>
                  <a:pt x="37" y="25"/>
                  <a:pt x="37" y="25"/>
                </a:cubicBezTo>
                <a:cubicBezTo>
                  <a:pt x="64" y="55"/>
                  <a:pt x="64" y="55"/>
                  <a:pt x="64" y="55"/>
                </a:cubicBezTo>
                <a:cubicBezTo>
                  <a:pt x="43" y="74"/>
                  <a:pt x="43" y="74"/>
                  <a:pt x="43" y="74"/>
                </a:cubicBezTo>
                <a:cubicBezTo>
                  <a:pt x="19" y="47"/>
                  <a:pt x="19" y="47"/>
                  <a:pt x="19" y="47"/>
                </a:cubicBezTo>
                <a:cubicBezTo>
                  <a:pt x="11" y="39"/>
                  <a:pt x="12" y="26"/>
                  <a:pt x="20" y="19"/>
                </a:cubicBezTo>
                <a:close/>
              </a:path>
            </a:pathLst>
          </a:custGeom>
          <a:solidFill>
            <a:srgbClr val="B2B3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1302386" y="5040788"/>
            <a:ext cx="576263" cy="758825"/>
          </a:xfrm>
          <a:custGeom>
            <a:avLst/>
            <a:gdLst>
              <a:gd name="T0" fmla="*/ 20 w 100"/>
              <a:gd name="T1" fmla="*/ 0 h 131"/>
              <a:gd name="T2" fmla="*/ 7 w 100"/>
              <a:gd name="T3" fmla="*/ 12 h 131"/>
              <a:gd name="T4" fmla="*/ 13 w 100"/>
              <a:gd name="T5" fmla="*/ 18 h 131"/>
              <a:gd name="T6" fmla="*/ 15 w 100"/>
              <a:gd name="T7" fmla="*/ 17 h 131"/>
              <a:gd name="T8" fmla="*/ 22 w 100"/>
              <a:gd name="T9" fmla="*/ 24 h 131"/>
              <a:gd name="T10" fmla="*/ 20 w 100"/>
              <a:gd name="T11" fmla="*/ 26 h 131"/>
              <a:gd name="T12" fmla="*/ 21 w 100"/>
              <a:gd name="T13" fmla="*/ 27 h 131"/>
              <a:gd name="T14" fmla="*/ 0 w 100"/>
              <a:gd name="T15" fmla="*/ 63 h 131"/>
              <a:gd name="T16" fmla="*/ 35 w 100"/>
              <a:gd name="T17" fmla="*/ 104 h 131"/>
              <a:gd name="T18" fmla="*/ 35 w 100"/>
              <a:gd name="T19" fmla="*/ 114 h 131"/>
              <a:gd name="T20" fmla="*/ 22 w 100"/>
              <a:gd name="T21" fmla="*/ 114 h 131"/>
              <a:gd name="T22" fmla="*/ 22 w 100"/>
              <a:gd name="T23" fmla="*/ 131 h 131"/>
              <a:gd name="T24" fmla="*/ 65 w 100"/>
              <a:gd name="T25" fmla="*/ 131 h 131"/>
              <a:gd name="T26" fmla="*/ 65 w 100"/>
              <a:gd name="T27" fmla="*/ 114 h 131"/>
              <a:gd name="T28" fmla="*/ 53 w 100"/>
              <a:gd name="T29" fmla="*/ 114 h 131"/>
              <a:gd name="T30" fmla="*/ 53 w 100"/>
              <a:gd name="T31" fmla="*/ 104 h 131"/>
              <a:gd name="T32" fmla="*/ 81 w 100"/>
              <a:gd name="T33" fmla="*/ 85 h 131"/>
              <a:gd name="T34" fmla="*/ 95 w 100"/>
              <a:gd name="T35" fmla="*/ 85 h 131"/>
              <a:gd name="T36" fmla="*/ 100 w 100"/>
              <a:gd name="T37" fmla="*/ 78 h 131"/>
              <a:gd name="T38" fmla="*/ 100 w 100"/>
              <a:gd name="T39" fmla="*/ 69 h 131"/>
              <a:gd name="T40" fmla="*/ 87 w 100"/>
              <a:gd name="T41" fmla="*/ 69 h 131"/>
              <a:gd name="T42" fmla="*/ 87 w 100"/>
              <a:gd name="T43" fmla="*/ 69 h 131"/>
              <a:gd name="T44" fmla="*/ 77 w 100"/>
              <a:gd name="T45" fmla="*/ 69 h 131"/>
              <a:gd name="T46" fmla="*/ 77 w 100"/>
              <a:gd name="T47" fmla="*/ 69 h 131"/>
              <a:gd name="T48" fmla="*/ 48 w 100"/>
              <a:gd name="T49" fmla="*/ 69 h 131"/>
              <a:gd name="T50" fmla="*/ 48 w 100"/>
              <a:gd name="T51" fmla="*/ 78 h 131"/>
              <a:gd name="T52" fmla="*/ 53 w 100"/>
              <a:gd name="T53" fmla="*/ 85 h 131"/>
              <a:gd name="T54" fmla="*/ 69 w 100"/>
              <a:gd name="T55" fmla="*/ 85 h 131"/>
              <a:gd name="T56" fmla="*/ 44 w 100"/>
              <a:gd name="T57" fmla="*/ 96 h 131"/>
              <a:gd name="T58" fmla="*/ 9 w 100"/>
              <a:gd name="T59" fmla="*/ 63 h 131"/>
              <a:gd name="T60" fmla="*/ 29 w 100"/>
              <a:gd name="T61" fmla="*/ 34 h 131"/>
              <a:gd name="T62" fmla="*/ 35 w 100"/>
              <a:gd name="T63" fmla="*/ 40 h 131"/>
              <a:gd name="T64" fmla="*/ 37 w 100"/>
              <a:gd name="T65" fmla="*/ 38 h 131"/>
              <a:gd name="T66" fmla="*/ 52 w 100"/>
              <a:gd name="T67" fmla="*/ 53 h 131"/>
              <a:gd name="T68" fmla="*/ 51 w 100"/>
              <a:gd name="T69" fmla="*/ 54 h 131"/>
              <a:gd name="T70" fmla="*/ 60 w 100"/>
              <a:gd name="T71" fmla="*/ 63 h 131"/>
              <a:gd name="T72" fmla="*/ 73 w 100"/>
              <a:gd name="T73" fmla="*/ 51 h 131"/>
              <a:gd name="T74" fmla="*/ 64 w 100"/>
              <a:gd name="T75" fmla="*/ 42 h 131"/>
              <a:gd name="T76" fmla="*/ 62 w 100"/>
              <a:gd name="T77" fmla="*/ 44 h 131"/>
              <a:gd name="T78" fmla="*/ 46 w 100"/>
              <a:gd name="T79" fmla="*/ 29 h 131"/>
              <a:gd name="T80" fmla="*/ 49 w 100"/>
              <a:gd name="T81" fmla="*/ 27 h 131"/>
              <a:gd name="T82" fmla="*/ 34 w 100"/>
              <a:gd name="T83" fmla="*/ 13 h 131"/>
              <a:gd name="T84" fmla="*/ 32 w 100"/>
              <a:gd name="T85" fmla="*/ 15 h 131"/>
              <a:gd name="T86" fmla="*/ 24 w 100"/>
              <a:gd name="T87" fmla="*/ 8 h 131"/>
              <a:gd name="T88" fmla="*/ 26 w 100"/>
              <a:gd name="T89" fmla="*/ 6 h 131"/>
              <a:gd name="T90" fmla="*/ 20 w 100"/>
              <a:gd name="T91" fmla="*/ 0 h 131"/>
              <a:gd name="T92" fmla="*/ 20 w 100"/>
              <a:gd name="T93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0" h="131">
                <a:moveTo>
                  <a:pt x="20" y="0"/>
                </a:moveTo>
                <a:cubicBezTo>
                  <a:pt x="7" y="12"/>
                  <a:pt x="7" y="12"/>
                  <a:pt x="7" y="12"/>
                </a:cubicBezTo>
                <a:cubicBezTo>
                  <a:pt x="13" y="18"/>
                  <a:pt x="13" y="18"/>
                  <a:pt x="13" y="18"/>
                </a:cubicBezTo>
                <a:cubicBezTo>
                  <a:pt x="15" y="17"/>
                  <a:pt x="15" y="17"/>
                  <a:pt x="15" y="17"/>
                </a:cubicBezTo>
                <a:cubicBezTo>
                  <a:pt x="22" y="24"/>
                  <a:pt x="22" y="24"/>
                  <a:pt x="22" y="24"/>
                </a:cubicBezTo>
                <a:cubicBezTo>
                  <a:pt x="20" y="26"/>
                  <a:pt x="20" y="26"/>
                  <a:pt x="20" y="26"/>
                </a:cubicBezTo>
                <a:cubicBezTo>
                  <a:pt x="21" y="27"/>
                  <a:pt x="21" y="27"/>
                  <a:pt x="21" y="27"/>
                </a:cubicBezTo>
                <a:cubicBezTo>
                  <a:pt x="8" y="34"/>
                  <a:pt x="0" y="48"/>
                  <a:pt x="0" y="63"/>
                </a:cubicBezTo>
                <a:cubicBezTo>
                  <a:pt x="0" y="84"/>
                  <a:pt x="15" y="100"/>
                  <a:pt x="35" y="104"/>
                </a:cubicBezTo>
                <a:cubicBezTo>
                  <a:pt x="35" y="114"/>
                  <a:pt x="35" y="114"/>
                  <a:pt x="35" y="114"/>
                </a:cubicBezTo>
                <a:cubicBezTo>
                  <a:pt x="22" y="114"/>
                  <a:pt x="22" y="114"/>
                  <a:pt x="22" y="114"/>
                </a:cubicBezTo>
                <a:cubicBezTo>
                  <a:pt x="22" y="131"/>
                  <a:pt x="22" y="131"/>
                  <a:pt x="22" y="131"/>
                </a:cubicBezTo>
                <a:cubicBezTo>
                  <a:pt x="65" y="131"/>
                  <a:pt x="65" y="131"/>
                  <a:pt x="65" y="131"/>
                </a:cubicBezTo>
                <a:cubicBezTo>
                  <a:pt x="65" y="114"/>
                  <a:pt x="65" y="114"/>
                  <a:pt x="65" y="114"/>
                </a:cubicBezTo>
                <a:cubicBezTo>
                  <a:pt x="53" y="114"/>
                  <a:pt x="53" y="114"/>
                  <a:pt x="53" y="114"/>
                </a:cubicBezTo>
                <a:cubicBezTo>
                  <a:pt x="53" y="104"/>
                  <a:pt x="53" y="104"/>
                  <a:pt x="53" y="104"/>
                </a:cubicBezTo>
                <a:cubicBezTo>
                  <a:pt x="64" y="102"/>
                  <a:pt x="75" y="95"/>
                  <a:pt x="81" y="85"/>
                </a:cubicBezTo>
                <a:cubicBezTo>
                  <a:pt x="95" y="85"/>
                  <a:pt x="95" y="85"/>
                  <a:pt x="95" y="85"/>
                </a:cubicBezTo>
                <a:cubicBezTo>
                  <a:pt x="100" y="78"/>
                  <a:pt x="100" y="78"/>
                  <a:pt x="100" y="78"/>
                </a:cubicBezTo>
                <a:cubicBezTo>
                  <a:pt x="100" y="69"/>
                  <a:pt x="100" y="69"/>
                  <a:pt x="100" y="69"/>
                </a:cubicBezTo>
                <a:cubicBezTo>
                  <a:pt x="87" y="69"/>
                  <a:pt x="87" y="69"/>
                  <a:pt x="87" y="69"/>
                </a:cubicBezTo>
                <a:cubicBezTo>
                  <a:pt x="87" y="69"/>
                  <a:pt x="87" y="69"/>
                  <a:pt x="87" y="69"/>
                </a:cubicBezTo>
                <a:cubicBezTo>
                  <a:pt x="77" y="69"/>
                  <a:pt x="77" y="69"/>
                  <a:pt x="77" y="69"/>
                </a:cubicBezTo>
                <a:cubicBezTo>
                  <a:pt x="77" y="69"/>
                  <a:pt x="77" y="69"/>
                  <a:pt x="77" y="69"/>
                </a:cubicBezTo>
                <a:cubicBezTo>
                  <a:pt x="48" y="69"/>
                  <a:pt x="48" y="69"/>
                  <a:pt x="48" y="69"/>
                </a:cubicBezTo>
                <a:cubicBezTo>
                  <a:pt x="48" y="78"/>
                  <a:pt x="48" y="78"/>
                  <a:pt x="48" y="78"/>
                </a:cubicBezTo>
                <a:cubicBezTo>
                  <a:pt x="53" y="85"/>
                  <a:pt x="53" y="85"/>
                  <a:pt x="53" y="85"/>
                </a:cubicBezTo>
                <a:cubicBezTo>
                  <a:pt x="69" y="85"/>
                  <a:pt x="69" y="85"/>
                  <a:pt x="69" y="85"/>
                </a:cubicBezTo>
                <a:cubicBezTo>
                  <a:pt x="63" y="92"/>
                  <a:pt x="54" y="96"/>
                  <a:pt x="44" y="96"/>
                </a:cubicBezTo>
                <a:cubicBezTo>
                  <a:pt x="24" y="96"/>
                  <a:pt x="9" y="81"/>
                  <a:pt x="9" y="63"/>
                </a:cubicBezTo>
                <a:cubicBezTo>
                  <a:pt x="9" y="50"/>
                  <a:pt x="17" y="39"/>
                  <a:pt x="29" y="34"/>
                </a:cubicBezTo>
                <a:cubicBezTo>
                  <a:pt x="35" y="40"/>
                  <a:pt x="35" y="40"/>
                  <a:pt x="35" y="40"/>
                </a:cubicBezTo>
                <a:cubicBezTo>
                  <a:pt x="37" y="38"/>
                  <a:pt x="37" y="38"/>
                  <a:pt x="37" y="38"/>
                </a:cubicBezTo>
                <a:cubicBezTo>
                  <a:pt x="52" y="53"/>
                  <a:pt x="52" y="53"/>
                  <a:pt x="52" y="53"/>
                </a:cubicBezTo>
                <a:cubicBezTo>
                  <a:pt x="51" y="54"/>
                  <a:pt x="51" y="54"/>
                  <a:pt x="51" y="54"/>
                </a:cubicBezTo>
                <a:cubicBezTo>
                  <a:pt x="60" y="63"/>
                  <a:pt x="60" y="63"/>
                  <a:pt x="60" y="63"/>
                </a:cubicBezTo>
                <a:cubicBezTo>
                  <a:pt x="73" y="51"/>
                  <a:pt x="73" y="51"/>
                  <a:pt x="73" y="51"/>
                </a:cubicBezTo>
                <a:cubicBezTo>
                  <a:pt x="64" y="42"/>
                  <a:pt x="64" y="42"/>
                  <a:pt x="64" y="42"/>
                </a:cubicBezTo>
                <a:cubicBezTo>
                  <a:pt x="62" y="44"/>
                  <a:pt x="62" y="44"/>
                  <a:pt x="62" y="44"/>
                </a:cubicBezTo>
                <a:cubicBezTo>
                  <a:pt x="46" y="29"/>
                  <a:pt x="46" y="29"/>
                  <a:pt x="46" y="29"/>
                </a:cubicBezTo>
                <a:cubicBezTo>
                  <a:pt x="49" y="27"/>
                  <a:pt x="49" y="27"/>
                  <a:pt x="49" y="27"/>
                </a:cubicBezTo>
                <a:cubicBezTo>
                  <a:pt x="34" y="13"/>
                  <a:pt x="34" y="13"/>
                  <a:pt x="34" y="13"/>
                </a:cubicBezTo>
                <a:cubicBezTo>
                  <a:pt x="32" y="15"/>
                  <a:pt x="32" y="15"/>
                  <a:pt x="32" y="15"/>
                </a:cubicBezTo>
                <a:cubicBezTo>
                  <a:pt x="24" y="8"/>
                  <a:pt x="24" y="8"/>
                  <a:pt x="24" y="8"/>
                </a:cubicBezTo>
                <a:cubicBezTo>
                  <a:pt x="26" y="6"/>
                  <a:pt x="26" y="6"/>
                  <a:pt x="26" y="6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0" y="0"/>
                  <a:pt x="20" y="0"/>
                </a:cubicBezTo>
                <a:close/>
              </a:path>
            </a:pathLst>
          </a:custGeom>
          <a:solidFill>
            <a:srgbClr val="E4AE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8"/>
          <p:cNvSpPr>
            <a:spLocks noEditPoints="1"/>
          </p:cNvSpPr>
          <p:nvPr/>
        </p:nvSpPr>
        <p:spPr bwMode="auto">
          <a:xfrm>
            <a:off x="2119949" y="5036026"/>
            <a:ext cx="488950" cy="763587"/>
          </a:xfrm>
          <a:custGeom>
            <a:avLst/>
            <a:gdLst>
              <a:gd name="T0" fmla="*/ 20 w 85"/>
              <a:gd name="T1" fmla="*/ 128 h 132"/>
              <a:gd name="T2" fmla="*/ 0 w 85"/>
              <a:gd name="T3" fmla="*/ 102 h 132"/>
              <a:gd name="T4" fmla="*/ 50 w 85"/>
              <a:gd name="T5" fmla="*/ 33 h 132"/>
              <a:gd name="T6" fmla="*/ 52 w 85"/>
              <a:gd name="T7" fmla="*/ 30 h 132"/>
              <a:gd name="T8" fmla="*/ 54 w 85"/>
              <a:gd name="T9" fmla="*/ 28 h 132"/>
              <a:gd name="T10" fmla="*/ 54 w 85"/>
              <a:gd name="T11" fmla="*/ 20 h 132"/>
              <a:gd name="T12" fmla="*/ 32 w 85"/>
              <a:gd name="T13" fmla="*/ 20 h 132"/>
              <a:gd name="T14" fmla="*/ 32 w 85"/>
              <a:gd name="T15" fmla="*/ 28 h 132"/>
              <a:gd name="T16" fmla="*/ 35 w 85"/>
              <a:gd name="T17" fmla="*/ 34 h 132"/>
              <a:gd name="T18" fmla="*/ 41 w 85"/>
              <a:gd name="T19" fmla="*/ 40 h 132"/>
              <a:gd name="T20" fmla="*/ 22 w 85"/>
              <a:gd name="T21" fmla="*/ 66 h 132"/>
              <a:gd name="T22" fmla="*/ 12 w 85"/>
              <a:gd name="T23" fmla="*/ 41 h 132"/>
              <a:gd name="T24" fmla="*/ 21 w 85"/>
              <a:gd name="T25" fmla="*/ 13 h 132"/>
              <a:gd name="T26" fmla="*/ 42 w 85"/>
              <a:gd name="T27" fmla="*/ 1 h 132"/>
              <a:gd name="T28" fmla="*/ 63 w 85"/>
              <a:gd name="T29" fmla="*/ 8 h 132"/>
              <a:gd name="T30" fmla="*/ 72 w 85"/>
              <a:gd name="T31" fmla="*/ 29 h 132"/>
              <a:gd name="T32" fmla="*/ 74 w 85"/>
              <a:gd name="T33" fmla="*/ 43 h 132"/>
              <a:gd name="T34" fmla="*/ 71 w 85"/>
              <a:gd name="T35" fmla="*/ 56 h 132"/>
              <a:gd name="T36" fmla="*/ 67 w 85"/>
              <a:gd name="T37" fmla="*/ 62 h 132"/>
              <a:gd name="T38" fmla="*/ 20 w 85"/>
              <a:gd name="T39" fmla="*/ 128 h 132"/>
              <a:gd name="T40" fmla="*/ 20 w 85"/>
              <a:gd name="T41" fmla="*/ 128 h 132"/>
              <a:gd name="T42" fmla="*/ 20 w 85"/>
              <a:gd name="T43" fmla="*/ 128 h 132"/>
              <a:gd name="T44" fmla="*/ 20 w 85"/>
              <a:gd name="T45" fmla="*/ 128 h 132"/>
              <a:gd name="T46" fmla="*/ 20 w 85"/>
              <a:gd name="T47" fmla="*/ 128 h 132"/>
              <a:gd name="T48" fmla="*/ 63 w 85"/>
              <a:gd name="T49" fmla="*/ 73 h 132"/>
              <a:gd name="T50" fmla="*/ 85 w 85"/>
              <a:gd name="T51" fmla="*/ 103 h 132"/>
              <a:gd name="T52" fmla="*/ 69 w 85"/>
              <a:gd name="T53" fmla="*/ 132 h 132"/>
              <a:gd name="T54" fmla="*/ 44 w 85"/>
              <a:gd name="T55" fmla="*/ 100 h 132"/>
              <a:gd name="T56" fmla="*/ 63 w 85"/>
              <a:gd name="T57" fmla="*/ 73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5" h="132">
                <a:moveTo>
                  <a:pt x="20" y="128"/>
                </a:moveTo>
                <a:cubicBezTo>
                  <a:pt x="0" y="102"/>
                  <a:pt x="0" y="102"/>
                  <a:pt x="0" y="102"/>
                </a:cubicBezTo>
                <a:cubicBezTo>
                  <a:pt x="50" y="33"/>
                  <a:pt x="50" y="33"/>
                  <a:pt x="50" y="33"/>
                </a:cubicBezTo>
                <a:cubicBezTo>
                  <a:pt x="51" y="32"/>
                  <a:pt x="51" y="31"/>
                  <a:pt x="52" y="30"/>
                </a:cubicBezTo>
                <a:cubicBezTo>
                  <a:pt x="53" y="30"/>
                  <a:pt x="53" y="29"/>
                  <a:pt x="54" y="28"/>
                </a:cubicBezTo>
                <a:cubicBezTo>
                  <a:pt x="55" y="25"/>
                  <a:pt x="55" y="22"/>
                  <a:pt x="54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1" y="23"/>
                  <a:pt x="31" y="25"/>
                  <a:pt x="32" y="28"/>
                </a:cubicBezTo>
                <a:cubicBezTo>
                  <a:pt x="33" y="30"/>
                  <a:pt x="34" y="32"/>
                  <a:pt x="35" y="34"/>
                </a:cubicBezTo>
                <a:cubicBezTo>
                  <a:pt x="41" y="40"/>
                  <a:pt x="41" y="40"/>
                  <a:pt x="41" y="40"/>
                </a:cubicBezTo>
                <a:cubicBezTo>
                  <a:pt x="22" y="66"/>
                  <a:pt x="22" y="66"/>
                  <a:pt x="22" y="66"/>
                </a:cubicBezTo>
                <a:cubicBezTo>
                  <a:pt x="16" y="59"/>
                  <a:pt x="13" y="50"/>
                  <a:pt x="12" y="41"/>
                </a:cubicBezTo>
                <a:cubicBezTo>
                  <a:pt x="12" y="31"/>
                  <a:pt x="14" y="21"/>
                  <a:pt x="21" y="13"/>
                </a:cubicBezTo>
                <a:cubicBezTo>
                  <a:pt x="26" y="6"/>
                  <a:pt x="34" y="2"/>
                  <a:pt x="42" y="1"/>
                </a:cubicBezTo>
                <a:cubicBezTo>
                  <a:pt x="50" y="0"/>
                  <a:pt x="57" y="3"/>
                  <a:pt x="63" y="8"/>
                </a:cubicBezTo>
                <a:cubicBezTo>
                  <a:pt x="68" y="14"/>
                  <a:pt x="71" y="22"/>
                  <a:pt x="72" y="29"/>
                </a:cubicBezTo>
                <a:cubicBezTo>
                  <a:pt x="73" y="34"/>
                  <a:pt x="74" y="38"/>
                  <a:pt x="74" y="43"/>
                </a:cubicBezTo>
                <a:cubicBezTo>
                  <a:pt x="74" y="48"/>
                  <a:pt x="73" y="52"/>
                  <a:pt x="71" y="56"/>
                </a:cubicBezTo>
                <a:cubicBezTo>
                  <a:pt x="70" y="58"/>
                  <a:pt x="69" y="60"/>
                  <a:pt x="67" y="62"/>
                </a:cubicBezTo>
                <a:cubicBezTo>
                  <a:pt x="20" y="128"/>
                  <a:pt x="20" y="128"/>
                  <a:pt x="20" y="128"/>
                </a:cubicBezTo>
                <a:cubicBezTo>
                  <a:pt x="20" y="128"/>
                  <a:pt x="20" y="128"/>
                  <a:pt x="20" y="128"/>
                </a:cubicBezTo>
                <a:cubicBezTo>
                  <a:pt x="20" y="128"/>
                  <a:pt x="20" y="128"/>
                  <a:pt x="20" y="128"/>
                </a:cubicBezTo>
                <a:cubicBezTo>
                  <a:pt x="20" y="128"/>
                  <a:pt x="20" y="128"/>
                  <a:pt x="20" y="128"/>
                </a:cubicBezTo>
                <a:cubicBezTo>
                  <a:pt x="20" y="128"/>
                  <a:pt x="20" y="128"/>
                  <a:pt x="20" y="128"/>
                </a:cubicBezTo>
                <a:close/>
                <a:moveTo>
                  <a:pt x="63" y="73"/>
                </a:moveTo>
                <a:cubicBezTo>
                  <a:pt x="85" y="103"/>
                  <a:pt x="85" y="103"/>
                  <a:pt x="85" y="103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44" y="100"/>
                  <a:pt x="44" y="100"/>
                  <a:pt x="44" y="100"/>
                </a:cubicBezTo>
                <a:cubicBezTo>
                  <a:pt x="63" y="73"/>
                  <a:pt x="63" y="73"/>
                  <a:pt x="63" y="73"/>
                </a:cubicBezTo>
                <a:close/>
              </a:path>
            </a:pathLst>
          </a:custGeom>
          <a:solidFill>
            <a:srgbClr val="719B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5463224" y="5313838"/>
            <a:ext cx="144463" cy="149225"/>
          </a:xfrm>
          <a:custGeom>
            <a:avLst/>
            <a:gdLst>
              <a:gd name="T0" fmla="*/ 58 w 91"/>
              <a:gd name="T1" fmla="*/ 0 h 94"/>
              <a:gd name="T2" fmla="*/ 33 w 91"/>
              <a:gd name="T3" fmla="*/ 0 h 94"/>
              <a:gd name="T4" fmla="*/ 33 w 91"/>
              <a:gd name="T5" fmla="*/ 32 h 94"/>
              <a:gd name="T6" fmla="*/ 0 w 91"/>
              <a:gd name="T7" fmla="*/ 32 h 94"/>
              <a:gd name="T8" fmla="*/ 0 w 91"/>
              <a:gd name="T9" fmla="*/ 62 h 94"/>
              <a:gd name="T10" fmla="*/ 33 w 91"/>
              <a:gd name="T11" fmla="*/ 62 h 94"/>
              <a:gd name="T12" fmla="*/ 33 w 91"/>
              <a:gd name="T13" fmla="*/ 94 h 94"/>
              <a:gd name="T14" fmla="*/ 58 w 91"/>
              <a:gd name="T15" fmla="*/ 94 h 94"/>
              <a:gd name="T16" fmla="*/ 58 w 91"/>
              <a:gd name="T17" fmla="*/ 62 h 94"/>
              <a:gd name="T18" fmla="*/ 91 w 91"/>
              <a:gd name="T19" fmla="*/ 62 h 94"/>
              <a:gd name="T20" fmla="*/ 91 w 91"/>
              <a:gd name="T21" fmla="*/ 32 h 94"/>
              <a:gd name="T22" fmla="*/ 58 w 91"/>
              <a:gd name="T23" fmla="*/ 32 h 94"/>
              <a:gd name="T24" fmla="*/ 58 w 91"/>
              <a:gd name="T25" fmla="*/ 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1" h="94">
                <a:moveTo>
                  <a:pt x="58" y="0"/>
                </a:moveTo>
                <a:lnTo>
                  <a:pt x="33" y="0"/>
                </a:lnTo>
                <a:lnTo>
                  <a:pt x="33" y="32"/>
                </a:lnTo>
                <a:lnTo>
                  <a:pt x="0" y="32"/>
                </a:lnTo>
                <a:lnTo>
                  <a:pt x="0" y="62"/>
                </a:lnTo>
                <a:lnTo>
                  <a:pt x="33" y="62"/>
                </a:lnTo>
                <a:lnTo>
                  <a:pt x="33" y="94"/>
                </a:lnTo>
                <a:lnTo>
                  <a:pt x="58" y="94"/>
                </a:lnTo>
                <a:lnTo>
                  <a:pt x="58" y="62"/>
                </a:lnTo>
                <a:lnTo>
                  <a:pt x="91" y="62"/>
                </a:lnTo>
                <a:lnTo>
                  <a:pt x="91" y="32"/>
                </a:lnTo>
                <a:lnTo>
                  <a:pt x="58" y="32"/>
                </a:lnTo>
                <a:lnTo>
                  <a:pt x="58" y="0"/>
                </a:lnTo>
                <a:close/>
              </a:path>
            </a:pathLst>
          </a:custGeom>
          <a:solidFill>
            <a:srgbClr val="877A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0"/>
          <p:cNvSpPr>
            <a:spLocks noEditPoints="1"/>
          </p:cNvSpPr>
          <p:nvPr/>
        </p:nvSpPr>
        <p:spPr bwMode="auto">
          <a:xfrm>
            <a:off x="5371149" y="5613876"/>
            <a:ext cx="173038" cy="185737"/>
          </a:xfrm>
          <a:custGeom>
            <a:avLst/>
            <a:gdLst>
              <a:gd name="T0" fmla="*/ 15 w 30"/>
              <a:gd name="T1" fmla="*/ 0 h 32"/>
              <a:gd name="T2" fmla="*/ 0 w 30"/>
              <a:gd name="T3" fmla="*/ 16 h 32"/>
              <a:gd name="T4" fmla="*/ 15 w 30"/>
              <a:gd name="T5" fmla="*/ 32 h 32"/>
              <a:gd name="T6" fmla="*/ 30 w 30"/>
              <a:gd name="T7" fmla="*/ 16 h 32"/>
              <a:gd name="T8" fmla="*/ 15 w 30"/>
              <a:gd name="T9" fmla="*/ 0 h 32"/>
              <a:gd name="T10" fmla="*/ 14 w 30"/>
              <a:gd name="T11" fmla="*/ 5 h 32"/>
              <a:gd name="T12" fmla="*/ 5 w 30"/>
              <a:gd name="T13" fmla="*/ 16 h 32"/>
              <a:gd name="T14" fmla="*/ 3 w 30"/>
              <a:gd name="T15" fmla="*/ 18 h 32"/>
              <a:gd name="T16" fmla="*/ 2 w 30"/>
              <a:gd name="T17" fmla="*/ 16 h 32"/>
              <a:gd name="T18" fmla="*/ 14 w 30"/>
              <a:gd name="T19" fmla="*/ 2 h 32"/>
              <a:gd name="T20" fmla="*/ 14 w 30"/>
              <a:gd name="T21" fmla="*/ 2 h 32"/>
              <a:gd name="T22" fmla="*/ 16 w 30"/>
              <a:gd name="T23" fmla="*/ 3 h 32"/>
              <a:gd name="T24" fmla="*/ 14 w 30"/>
              <a:gd name="T25" fmla="*/ 5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" h="32">
                <a:moveTo>
                  <a:pt x="15" y="0"/>
                </a:moveTo>
                <a:cubicBezTo>
                  <a:pt x="7" y="0"/>
                  <a:pt x="0" y="7"/>
                  <a:pt x="0" y="16"/>
                </a:cubicBezTo>
                <a:cubicBezTo>
                  <a:pt x="0" y="25"/>
                  <a:pt x="7" y="32"/>
                  <a:pt x="15" y="32"/>
                </a:cubicBezTo>
                <a:cubicBezTo>
                  <a:pt x="23" y="32"/>
                  <a:pt x="30" y="25"/>
                  <a:pt x="30" y="16"/>
                </a:cubicBezTo>
                <a:cubicBezTo>
                  <a:pt x="30" y="7"/>
                  <a:pt x="23" y="0"/>
                  <a:pt x="15" y="0"/>
                </a:cubicBezTo>
                <a:close/>
                <a:moveTo>
                  <a:pt x="14" y="5"/>
                </a:moveTo>
                <a:cubicBezTo>
                  <a:pt x="8" y="6"/>
                  <a:pt x="5" y="12"/>
                  <a:pt x="5" y="16"/>
                </a:cubicBezTo>
                <a:cubicBezTo>
                  <a:pt x="5" y="17"/>
                  <a:pt x="4" y="18"/>
                  <a:pt x="3" y="18"/>
                </a:cubicBezTo>
                <a:cubicBezTo>
                  <a:pt x="2" y="18"/>
                  <a:pt x="1" y="17"/>
                  <a:pt x="2" y="16"/>
                </a:cubicBezTo>
                <a:cubicBezTo>
                  <a:pt x="1" y="10"/>
                  <a:pt x="6" y="3"/>
                  <a:pt x="14" y="2"/>
                </a:cubicBezTo>
                <a:cubicBezTo>
                  <a:pt x="14" y="2"/>
                  <a:pt x="14" y="2"/>
                  <a:pt x="14" y="2"/>
                </a:cubicBezTo>
                <a:cubicBezTo>
                  <a:pt x="15" y="2"/>
                  <a:pt x="15" y="3"/>
                  <a:pt x="16" y="3"/>
                </a:cubicBezTo>
                <a:cubicBezTo>
                  <a:pt x="16" y="4"/>
                  <a:pt x="15" y="5"/>
                  <a:pt x="14" y="5"/>
                </a:cubicBezTo>
                <a:close/>
              </a:path>
            </a:pathLst>
          </a:custGeom>
          <a:solidFill>
            <a:srgbClr val="877A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1"/>
          <p:cNvSpPr>
            <a:spLocks noEditPoints="1"/>
          </p:cNvSpPr>
          <p:nvPr/>
        </p:nvSpPr>
        <p:spPr bwMode="auto">
          <a:xfrm>
            <a:off x="5723574" y="5613876"/>
            <a:ext cx="177800" cy="185737"/>
          </a:xfrm>
          <a:custGeom>
            <a:avLst/>
            <a:gdLst>
              <a:gd name="T0" fmla="*/ 15 w 31"/>
              <a:gd name="T1" fmla="*/ 0 h 32"/>
              <a:gd name="T2" fmla="*/ 0 w 31"/>
              <a:gd name="T3" fmla="*/ 16 h 32"/>
              <a:gd name="T4" fmla="*/ 15 w 31"/>
              <a:gd name="T5" fmla="*/ 32 h 32"/>
              <a:gd name="T6" fmla="*/ 31 w 31"/>
              <a:gd name="T7" fmla="*/ 16 h 32"/>
              <a:gd name="T8" fmla="*/ 15 w 31"/>
              <a:gd name="T9" fmla="*/ 0 h 32"/>
              <a:gd name="T10" fmla="*/ 15 w 31"/>
              <a:gd name="T11" fmla="*/ 5 h 32"/>
              <a:gd name="T12" fmla="*/ 5 w 31"/>
              <a:gd name="T13" fmla="*/ 16 h 32"/>
              <a:gd name="T14" fmla="*/ 4 w 31"/>
              <a:gd name="T15" fmla="*/ 18 h 32"/>
              <a:gd name="T16" fmla="*/ 2 w 31"/>
              <a:gd name="T17" fmla="*/ 16 h 32"/>
              <a:gd name="T18" fmla="*/ 14 w 31"/>
              <a:gd name="T19" fmla="*/ 2 h 32"/>
              <a:gd name="T20" fmla="*/ 14 w 31"/>
              <a:gd name="T21" fmla="*/ 2 h 32"/>
              <a:gd name="T22" fmla="*/ 16 w 31"/>
              <a:gd name="T23" fmla="*/ 3 h 32"/>
              <a:gd name="T24" fmla="*/ 15 w 31"/>
              <a:gd name="T25" fmla="*/ 5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1" h="32">
                <a:moveTo>
                  <a:pt x="15" y="0"/>
                </a:moveTo>
                <a:cubicBezTo>
                  <a:pt x="7" y="0"/>
                  <a:pt x="0" y="7"/>
                  <a:pt x="0" y="16"/>
                </a:cubicBezTo>
                <a:cubicBezTo>
                  <a:pt x="0" y="25"/>
                  <a:pt x="7" y="32"/>
                  <a:pt x="15" y="32"/>
                </a:cubicBezTo>
                <a:cubicBezTo>
                  <a:pt x="24" y="32"/>
                  <a:pt x="31" y="25"/>
                  <a:pt x="31" y="16"/>
                </a:cubicBezTo>
                <a:cubicBezTo>
                  <a:pt x="31" y="7"/>
                  <a:pt x="24" y="0"/>
                  <a:pt x="15" y="0"/>
                </a:cubicBezTo>
                <a:close/>
                <a:moveTo>
                  <a:pt x="15" y="5"/>
                </a:moveTo>
                <a:cubicBezTo>
                  <a:pt x="9" y="6"/>
                  <a:pt x="5" y="12"/>
                  <a:pt x="5" y="16"/>
                </a:cubicBezTo>
                <a:cubicBezTo>
                  <a:pt x="6" y="17"/>
                  <a:pt x="5" y="18"/>
                  <a:pt x="4" y="18"/>
                </a:cubicBezTo>
                <a:cubicBezTo>
                  <a:pt x="3" y="18"/>
                  <a:pt x="2" y="17"/>
                  <a:pt x="2" y="16"/>
                </a:cubicBezTo>
                <a:cubicBezTo>
                  <a:pt x="2" y="10"/>
                  <a:pt x="7" y="3"/>
                  <a:pt x="14" y="2"/>
                </a:cubicBezTo>
                <a:cubicBezTo>
                  <a:pt x="14" y="2"/>
                  <a:pt x="14" y="2"/>
                  <a:pt x="14" y="2"/>
                </a:cubicBezTo>
                <a:cubicBezTo>
                  <a:pt x="15" y="2"/>
                  <a:pt x="16" y="3"/>
                  <a:pt x="16" y="3"/>
                </a:cubicBezTo>
                <a:cubicBezTo>
                  <a:pt x="16" y="4"/>
                  <a:pt x="16" y="5"/>
                  <a:pt x="15" y="5"/>
                </a:cubicBezTo>
                <a:close/>
              </a:path>
            </a:pathLst>
          </a:custGeom>
          <a:solidFill>
            <a:srgbClr val="877A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2"/>
          <p:cNvSpPr>
            <a:spLocks noEditPoints="1"/>
          </p:cNvSpPr>
          <p:nvPr/>
        </p:nvSpPr>
        <p:spPr bwMode="auto">
          <a:xfrm>
            <a:off x="5221924" y="5105876"/>
            <a:ext cx="823913" cy="588962"/>
          </a:xfrm>
          <a:custGeom>
            <a:avLst/>
            <a:gdLst>
              <a:gd name="T0" fmla="*/ 130 w 143"/>
              <a:gd name="T1" fmla="*/ 16 h 102"/>
              <a:gd name="T2" fmla="*/ 102 w 143"/>
              <a:gd name="T3" fmla="*/ 11 h 102"/>
              <a:gd name="T4" fmla="*/ 102 w 143"/>
              <a:gd name="T5" fmla="*/ 9 h 102"/>
              <a:gd name="T6" fmla="*/ 91 w 143"/>
              <a:gd name="T7" fmla="*/ 0 h 102"/>
              <a:gd name="T8" fmla="*/ 81 w 143"/>
              <a:gd name="T9" fmla="*/ 9 h 102"/>
              <a:gd name="T10" fmla="*/ 81 w 143"/>
              <a:gd name="T11" fmla="*/ 11 h 102"/>
              <a:gd name="T12" fmla="*/ 18 w 143"/>
              <a:gd name="T13" fmla="*/ 11 h 102"/>
              <a:gd name="T14" fmla="*/ 0 w 143"/>
              <a:gd name="T15" fmla="*/ 30 h 102"/>
              <a:gd name="T16" fmla="*/ 0 w 143"/>
              <a:gd name="T17" fmla="*/ 83 h 102"/>
              <a:gd name="T18" fmla="*/ 18 w 143"/>
              <a:gd name="T19" fmla="*/ 102 h 102"/>
              <a:gd name="T20" fmla="*/ 21 w 143"/>
              <a:gd name="T21" fmla="*/ 102 h 102"/>
              <a:gd name="T22" fmla="*/ 41 w 143"/>
              <a:gd name="T23" fmla="*/ 83 h 102"/>
              <a:gd name="T24" fmla="*/ 60 w 143"/>
              <a:gd name="T25" fmla="*/ 102 h 102"/>
              <a:gd name="T26" fmla="*/ 82 w 143"/>
              <a:gd name="T27" fmla="*/ 102 h 102"/>
              <a:gd name="T28" fmla="*/ 102 w 143"/>
              <a:gd name="T29" fmla="*/ 83 h 102"/>
              <a:gd name="T30" fmla="*/ 122 w 143"/>
              <a:gd name="T31" fmla="*/ 102 h 102"/>
              <a:gd name="T32" fmla="*/ 124 w 143"/>
              <a:gd name="T33" fmla="*/ 102 h 102"/>
              <a:gd name="T34" fmla="*/ 142 w 143"/>
              <a:gd name="T35" fmla="*/ 83 h 102"/>
              <a:gd name="T36" fmla="*/ 142 w 143"/>
              <a:gd name="T37" fmla="*/ 49 h 102"/>
              <a:gd name="T38" fmla="*/ 130 w 143"/>
              <a:gd name="T39" fmla="*/ 16 h 102"/>
              <a:gd name="T40" fmla="*/ 54 w 143"/>
              <a:gd name="T41" fmla="*/ 70 h 102"/>
              <a:gd name="T42" fmla="*/ 33 w 143"/>
              <a:gd name="T43" fmla="*/ 48 h 102"/>
              <a:gd name="T44" fmla="*/ 54 w 143"/>
              <a:gd name="T45" fmla="*/ 27 h 102"/>
              <a:gd name="T46" fmla="*/ 75 w 143"/>
              <a:gd name="T47" fmla="*/ 48 h 102"/>
              <a:gd name="T48" fmla="*/ 54 w 143"/>
              <a:gd name="T49" fmla="*/ 70 h 102"/>
              <a:gd name="T50" fmla="*/ 131 w 143"/>
              <a:gd name="T51" fmla="*/ 49 h 102"/>
              <a:gd name="T52" fmla="*/ 125 w 143"/>
              <a:gd name="T53" fmla="*/ 56 h 102"/>
              <a:gd name="T54" fmla="*/ 116 w 143"/>
              <a:gd name="T55" fmla="*/ 56 h 102"/>
              <a:gd name="T56" fmla="*/ 109 w 143"/>
              <a:gd name="T57" fmla="*/ 49 h 102"/>
              <a:gd name="T58" fmla="*/ 109 w 143"/>
              <a:gd name="T59" fmla="*/ 30 h 102"/>
              <a:gd name="T60" fmla="*/ 116 w 143"/>
              <a:gd name="T61" fmla="*/ 23 h 102"/>
              <a:gd name="T62" fmla="*/ 131 w 143"/>
              <a:gd name="T63" fmla="*/ 49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3" h="102">
                <a:moveTo>
                  <a:pt x="130" y="16"/>
                </a:moveTo>
                <a:cubicBezTo>
                  <a:pt x="123" y="9"/>
                  <a:pt x="111" y="11"/>
                  <a:pt x="102" y="11"/>
                </a:cubicBezTo>
                <a:cubicBezTo>
                  <a:pt x="102" y="10"/>
                  <a:pt x="102" y="10"/>
                  <a:pt x="102" y="9"/>
                </a:cubicBezTo>
                <a:cubicBezTo>
                  <a:pt x="102" y="4"/>
                  <a:pt x="97" y="0"/>
                  <a:pt x="91" y="0"/>
                </a:cubicBezTo>
                <a:cubicBezTo>
                  <a:pt x="85" y="0"/>
                  <a:pt x="81" y="4"/>
                  <a:pt x="81" y="9"/>
                </a:cubicBezTo>
                <a:cubicBezTo>
                  <a:pt x="81" y="10"/>
                  <a:pt x="81" y="10"/>
                  <a:pt x="81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8" y="11"/>
                  <a:pt x="0" y="19"/>
                  <a:pt x="0" y="30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94"/>
                  <a:pt x="8" y="102"/>
                  <a:pt x="18" y="102"/>
                </a:cubicBezTo>
                <a:cubicBezTo>
                  <a:pt x="21" y="102"/>
                  <a:pt x="21" y="102"/>
                  <a:pt x="21" y="102"/>
                </a:cubicBezTo>
                <a:cubicBezTo>
                  <a:pt x="22" y="91"/>
                  <a:pt x="30" y="83"/>
                  <a:pt x="41" y="83"/>
                </a:cubicBezTo>
                <a:cubicBezTo>
                  <a:pt x="51" y="83"/>
                  <a:pt x="60" y="91"/>
                  <a:pt x="60" y="102"/>
                </a:cubicBezTo>
                <a:cubicBezTo>
                  <a:pt x="82" y="102"/>
                  <a:pt x="82" y="102"/>
                  <a:pt x="82" y="102"/>
                </a:cubicBezTo>
                <a:cubicBezTo>
                  <a:pt x="83" y="91"/>
                  <a:pt x="92" y="83"/>
                  <a:pt x="102" y="83"/>
                </a:cubicBezTo>
                <a:cubicBezTo>
                  <a:pt x="112" y="83"/>
                  <a:pt x="121" y="91"/>
                  <a:pt x="122" y="102"/>
                </a:cubicBezTo>
                <a:cubicBezTo>
                  <a:pt x="124" y="102"/>
                  <a:pt x="124" y="102"/>
                  <a:pt x="124" y="102"/>
                </a:cubicBezTo>
                <a:cubicBezTo>
                  <a:pt x="134" y="102"/>
                  <a:pt x="142" y="94"/>
                  <a:pt x="142" y="83"/>
                </a:cubicBezTo>
                <a:cubicBezTo>
                  <a:pt x="142" y="49"/>
                  <a:pt x="142" y="49"/>
                  <a:pt x="142" y="49"/>
                </a:cubicBezTo>
                <a:cubicBezTo>
                  <a:pt x="143" y="32"/>
                  <a:pt x="135" y="22"/>
                  <a:pt x="130" y="16"/>
                </a:cubicBezTo>
                <a:close/>
                <a:moveTo>
                  <a:pt x="54" y="70"/>
                </a:moveTo>
                <a:cubicBezTo>
                  <a:pt x="43" y="70"/>
                  <a:pt x="33" y="60"/>
                  <a:pt x="33" y="48"/>
                </a:cubicBezTo>
                <a:cubicBezTo>
                  <a:pt x="33" y="36"/>
                  <a:pt x="43" y="27"/>
                  <a:pt x="54" y="27"/>
                </a:cubicBezTo>
                <a:cubicBezTo>
                  <a:pt x="66" y="27"/>
                  <a:pt x="75" y="36"/>
                  <a:pt x="75" y="48"/>
                </a:cubicBezTo>
                <a:cubicBezTo>
                  <a:pt x="75" y="60"/>
                  <a:pt x="66" y="70"/>
                  <a:pt x="54" y="70"/>
                </a:cubicBezTo>
                <a:close/>
                <a:moveTo>
                  <a:pt x="131" y="49"/>
                </a:moveTo>
                <a:cubicBezTo>
                  <a:pt x="131" y="53"/>
                  <a:pt x="128" y="56"/>
                  <a:pt x="125" y="56"/>
                </a:cubicBezTo>
                <a:cubicBezTo>
                  <a:pt x="116" y="56"/>
                  <a:pt x="116" y="56"/>
                  <a:pt x="116" y="56"/>
                </a:cubicBezTo>
                <a:cubicBezTo>
                  <a:pt x="112" y="56"/>
                  <a:pt x="109" y="53"/>
                  <a:pt x="109" y="49"/>
                </a:cubicBezTo>
                <a:cubicBezTo>
                  <a:pt x="109" y="30"/>
                  <a:pt x="109" y="30"/>
                  <a:pt x="109" y="30"/>
                </a:cubicBezTo>
                <a:cubicBezTo>
                  <a:pt x="109" y="26"/>
                  <a:pt x="113" y="23"/>
                  <a:pt x="116" y="23"/>
                </a:cubicBezTo>
                <a:cubicBezTo>
                  <a:pt x="126" y="24"/>
                  <a:pt x="132" y="35"/>
                  <a:pt x="131" y="49"/>
                </a:cubicBezTo>
                <a:close/>
              </a:path>
            </a:pathLst>
          </a:custGeom>
          <a:solidFill>
            <a:srgbClr val="877A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3"/>
          <p:cNvSpPr>
            <a:spLocks noEditPoints="1"/>
          </p:cNvSpPr>
          <p:nvPr/>
        </p:nvSpPr>
        <p:spPr bwMode="auto">
          <a:xfrm>
            <a:off x="3696336" y="5047138"/>
            <a:ext cx="300038" cy="752475"/>
          </a:xfrm>
          <a:custGeom>
            <a:avLst/>
            <a:gdLst>
              <a:gd name="T0" fmla="*/ 0 w 52"/>
              <a:gd name="T1" fmla="*/ 6 h 130"/>
              <a:gd name="T2" fmla="*/ 0 w 52"/>
              <a:gd name="T3" fmla="*/ 9 h 130"/>
              <a:gd name="T4" fmla="*/ 7 w 52"/>
              <a:gd name="T5" fmla="*/ 15 h 130"/>
              <a:gd name="T6" fmla="*/ 8 w 52"/>
              <a:gd name="T7" fmla="*/ 15 h 130"/>
              <a:gd name="T8" fmla="*/ 8 w 52"/>
              <a:gd name="T9" fmla="*/ 107 h 130"/>
              <a:gd name="T10" fmla="*/ 9 w 52"/>
              <a:gd name="T11" fmla="*/ 112 h 130"/>
              <a:gd name="T12" fmla="*/ 9 w 52"/>
              <a:gd name="T13" fmla="*/ 115 h 130"/>
              <a:gd name="T14" fmla="*/ 27 w 52"/>
              <a:gd name="T15" fmla="*/ 130 h 130"/>
              <a:gd name="T16" fmla="*/ 44 w 52"/>
              <a:gd name="T17" fmla="*/ 115 h 130"/>
              <a:gd name="T18" fmla="*/ 44 w 52"/>
              <a:gd name="T19" fmla="*/ 112 h 130"/>
              <a:gd name="T20" fmla="*/ 45 w 52"/>
              <a:gd name="T21" fmla="*/ 107 h 130"/>
              <a:gd name="T22" fmla="*/ 45 w 52"/>
              <a:gd name="T23" fmla="*/ 15 h 130"/>
              <a:gd name="T24" fmla="*/ 46 w 52"/>
              <a:gd name="T25" fmla="*/ 15 h 130"/>
              <a:gd name="T26" fmla="*/ 52 w 52"/>
              <a:gd name="T27" fmla="*/ 9 h 130"/>
              <a:gd name="T28" fmla="*/ 52 w 52"/>
              <a:gd name="T29" fmla="*/ 6 h 130"/>
              <a:gd name="T30" fmla="*/ 46 w 52"/>
              <a:gd name="T31" fmla="*/ 0 h 130"/>
              <a:gd name="T32" fmla="*/ 7 w 52"/>
              <a:gd name="T33" fmla="*/ 0 h 130"/>
              <a:gd name="T34" fmla="*/ 0 w 52"/>
              <a:gd name="T35" fmla="*/ 6 h 130"/>
              <a:gd name="T36" fmla="*/ 0 w 52"/>
              <a:gd name="T37" fmla="*/ 6 h 130"/>
              <a:gd name="T38" fmla="*/ 43 w 52"/>
              <a:gd name="T39" fmla="*/ 3 h 130"/>
              <a:gd name="T40" fmla="*/ 48 w 52"/>
              <a:gd name="T41" fmla="*/ 7 h 130"/>
              <a:gd name="T42" fmla="*/ 48 w 52"/>
              <a:gd name="T43" fmla="*/ 9 h 130"/>
              <a:gd name="T44" fmla="*/ 43 w 52"/>
              <a:gd name="T45" fmla="*/ 13 h 130"/>
              <a:gd name="T46" fmla="*/ 42 w 52"/>
              <a:gd name="T47" fmla="*/ 13 h 130"/>
              <a:gd name="T48" fmla="*/ 42 w 52"/>
              <a:gd name="T49" fmla="*/ 32 h 130"/>
              <a:gd name="T50" fmla="*/ 11 w 52"/>
              <a:gd name="T51" fmla="*/ 32 h 130"/>
              <a:gd name="T52" fmla="*/ 11 w 52"/>
              <a:gd name="T53" fmla="*/ 13 h 130"/>
              <a:gd name="T54" fmla="*/ 10 w 52"/>
              <a:gd name="T55" fmla="*/ 13 h 130"/>
              <a:gd name="T56" fmla="*/ 5 w 52"/>
              <a:gd name="T57" fmla="*/ 9 h 130"/>
              <a:gd name="T58" fmla="*/ 5 w 52"/>
              <a:gd name="T59" fmla="*/ 7 h 130"/>
              <a:gd name="T60" fmla="*/ 10 w 52"/>
              <a:gd name="T61" fmla="*/ 3 h 130"/>
              <a:gd name="T62" fmla="*/ 43 w 52"/>
              <a:gd name="T63" fmla="*/ 3 h 130"/>
              <a:gd name="T64" fmla="*/ 43 w 52"/>
              <a:gd name="T65" fmla="*/ 3 h 130"/>
              <a:gd name="T66" fmla="*/ 35 w 52"/>
              <a:gd name="T67" fmla="*/ 43 h 130"/>
              <a:gd name="T68" fmla="*/ 40 w 52"/>
              <a:gd name="T69" fmla="*/ 47 h 130"/>
              <a:gd name="T70" fmla="*/ 35 w 52"/>
              <a:gd name="T71" fmla="*/ 51 h 130"/>
              <a:gd name="T72" fmla="*/ 31 w 52"/>
              <a:gd name="T73" fmla="*/ 47 h 130"/>
              <a:gd name="T74" fmla="*/ 35 w 52"/>
              <a:gd name="T75" fmla="*/ 43 h 130"/>
              <a:gd name="T76" fmla="*/ 22 w 52"/>
              <a:gd name="T77" fmla="*/ 58 h 130"/>
              <a:gd name="T78" fmla="*/ 27 w 52"/>
              <a:gd name="T79" fmla="*/ 64 h 130"/>
              <a:gd name="T80" fmla="*/ 22 w 52"/>
              <a:gd name="T81" fmla="*/ 69 h 130"/>
              <a:gd name="T82" fmla="*/ 16 w 52"/>
              <a:gd name="T83" fmla="*/ 64 h 130"/>
              <a:gd name="T84" fmla="*/ 22 w 52"/>
              <a:gd name="T85" fmla="*/ 58 h 130"/>
              <a:gd name="T86" fmla="*/ 32 w 52"/>
              <a:gd name="T87" fmla="*/ 72 h 130"/>
              <a:gd name="T88" fmla="*/ 34 w 52"/>
              <a:gd name="T89" fmla="*/ 74 h 130"/>
              <a:gd name="T90" fmla="*/ 32 w 52"/>
              <a:gd name="T91" fmla="*/ 76 h 130"/>
              <a:gd name="T92" fmla="*/ 30 w 52"/>
              <a:gd name="T93" fmla="*/ 74 h 130"/>
              <a:gd name="T94" fmla="*/ 32 w 52"/>
              <a:gd name="T95" fmla="*/ 72 h 130"/>
              <a:gd name="T96" fmla="*/ 35 w 52"/>
              <a:gd name="T97" fmla="*/ 89 h 130"/>
              <a:gd name="T98" fmla="*/ 41 w 52"/>
              <a:gd name="T99" fmla="*/ 94 h 130"/>
              <a:gd name="T100" fmla="*/ 35 w 52"/>
              <a:gd name="T101" fmla="*/ 100 h 130"/>
              <a:gd name="T102" fmla="*/ 29 w 52"/>
              <a:gd name="T103" fmla="*/ 94 h 130"/>
              <a:gd name="T104" fmla="*/ 35 w 52"/>
              <a:gd name="T105" fmla="*/ 89 h 130"/>
              <a:gd name="T106" fmla="*/ 23 w 52"/>
              <a:gd name="T107" fmla="*/ 106 h 130"/>
              <a:gd name="T108" fmla="*/ 27 w 52"/>
              <a:gd name="T109" fmla="*/ 110 h 130"/>
              <a:gd name="T110" fmla="*/ 23 w 52"/>
              <a:gd name="T111" fmla="*/ 114 h 130"/>
              <a:gd name="T112" fmla="*/ 18 w 52"/>
              <a:gd name="T113" fmla="*/ 110 h 130"/>
              <a:gd name="T114" fmla="*/ 23 w 52"/>
              <a:gd name="T115" fmla="*/ 106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2" h="130">
                <a:moveTo>
                  <a:pt x="0" y="6"/>
                </a:moveTo>
                <a:cubicBezTo>
                  <a:pt x="0" y="9"/>
                  <a:pt x="0" y="9"/>
                  <a:pt x="0" y="9"/>
                </a:cubicBezTo>
                <a:cubicBezTo>
                  <a:pt x="0" y="13"/>
                  <a:pt x="3" y="15"/>
                  <a:pt x="7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46"/>
                  <a:pt x="8" y="77"/>
                  <a:pt x="8" y="107"/>
                </a:cubicBezTo>
                <a:cubicBezTo>
                  <a:pt x="8" y="109"/>
                  <a:pt x="8" y="110"/>
                  <a:pt x="9" y="112"/>
                </a:cubicBezTo>
                <a:cubicBezTo>
                  <a:pt x="9" y="115"/>
                  <a:pt x="9" y="115"/>
                  <a:pt x="9" y="115"/>
                </a:cubicBezTo>
                <a:cubicBezTo>
                  <a:pt x="12" y="123"/>
                  <a:pt x="19" y="130"/>
                  <a:pt x="27" y="130"/>
                </a:cubicBezTo>
                <a:cubicBezTo>
                  <a:pt x="34" y="130"/>
                  <a:pt x="41" y="123"/>
                  <a:pt x="44" y="115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5" y="110"/>
                  <a:pt x="45" y="109"/>
                  <a:pt x="45" y="107"/>
                </a:cubicBezTo>
                <a:cubicBezTo>
                  <a:pt x="45" y="15"/>
                  <a:pt x="45" y="15"/>
                  <a:pt x="45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9" y="15"/>
                  <a:pt x="52" y="13"/>
                  <a:pt x="52" y="9"/>
                </a:cubicBezTo>
                <a:cubicBezTo>
                  <a:pt x="52" y="6"/>
                  <a:pt x="52" y="6"/>
                  <a:pt x="52" y="6"/>
                </a:cubicBezTo>
                <a:cubicBezTo>
                  <a:pt x="52" y="3"/>
                  <a:pt x="49" y="0"/>
                  <a:pt x="46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1" y="3"/>
                  <a:pt x="0" y="6"/>
                </a:cubicBezTo>
                <a:cubicBezTo>
                  <a:pt x="0" y="6"/>
                  <a:pt x="0" y="6"/>
                  <a:pt x="0" y="6"/>
                </a:cubicBezTo>
                <a:close/>
                <a:moveTo>
                  <a:pt x="43" y="3"/>
                </a:moveTo>
                <a:cubicBezTo>
                  <a:pt x="46" y="3"/>
                  <a:pt x="48" y="5"/>
                  <a:pt x="48" y="7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11"/>
                  <a:pt x="46" y="13"/>
                  <a:pt x="43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32"/>
                  <a:pt x="42" y="32"/>
                  <a:pt x="42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26"/>
                  <a:pt x="11" y="19"/>
                  <a:pt x="11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7" y="13"/>
                  <a:pt x="5" y="11"/>
                  <a:pt x="5" y="9"/>
                </a:cubicBezTo>
                <a:cubicBezTo>
                  <a:pt x="5" y="7"/>
                  <a:pt x="5" y="7"/>
                  <a:pt x="5" y="7"/>
                </a:cubicBezTo>
                <a:cubicBezTo>
                  <a:pt x="5" y="5"/>
                  <a:pt x="7" y="3"/>
                  <a:pt x="10" y="3"/>
                </a:cubicBezTo>
                <a:cubicBezTo>
                  <a:pt x="43" y="3"/>
                  <a:pt x="43" y="3"/>
                  <a:pt x="43" y="3"/>
                </a:cubicBezTo>
                <a:cubicBezTo>
                  <a:pt x="43" y="3"/>
                  <a:pt x="43" y="3"/>
                  <a:pt x="43" y="3"/>
                </a:cubicBezTo>
                <a:close/>
                <a:moveTo>
                  <a:pt x="35" y="43"/>
                </a:moveTo>
                <a:cubicBezTo>
                  <a:pt x="38" y="43"/>
                  <a:pt x="40" y="45"/>
                  <a:pt x="40" y="47"/>
                </a:cubicBezTo>
                <a:cubicBezTo>
                  <a:pt x="40" y="49"/>
                  <a:pt x="38" y="51"/>
                  <a:pt x="35" y="51"/>
                </a:cubicBezTo>
                <a:cubicBezTo>
                  <a:pt x="33" y="51"/>
                  <a:pt x="31" y="49"/>
                  <a:pt x="31" y="47"/>
                </a:cubicBezTo>
                <a:cubicBezTo>
                  <a:pt x="31" y="45"/>
                  <a:pt x="33" y="43"/>
                  <a:pt x="35" y="43"/>
                </a:cubicBezTo>
                <a:close/>
                <a:moveTo>
                  <a:pt x="22" y="58"/>
                </a:moveTo>
                <a:cubicBezTo>
                  <a:pt x="25" y="58"/>
                  <a:pt x="27" y="61"/>
                  <a:pt x="27" y="64"/>
                </a:cubicBezTo>
                <a:cubicBezTo>
                  <a:pt x="27" y="67"/>
                  <a:pt x="25" y="69"/>
                  <a:pt x="22" y="69"/>
                </a:cubicBezTo>
                <a:cubicBezTo>
                  <a:pt x="19" y="69"/>
                  <a:pt x="16" y="67"/>
                  <a:pt x="16" y="64"/>
                </a:cubicBezTo>
                <a:cubicBezTo>
                  <a:pt x="16" y="61"/>
                  <a:pt x="19" y="58"/>
                  <a:pt x="22" y="58"/>
                </a:cubicBezTo>
                <a:close/>
                <a:moveTo>
                  <a:pt x="32" y="72"/>
                </a:moveTo>
                <a:cubicBezTo>
                  <a:pt x="33" y="72"/>
                  <a:pt x="34" y="73"/>
                  <a:pt x="34" y="74"/>
                </a:cubicBezTo>
                <a:cubicBezTo>
                  <a:pt x="34" y="75"/>
                  <a:pt x="33" y="76"/>
                  <a:pt x="32" y="76"/>
                </a:cubicBezTo>
                <a:cubicBezTo>
                  <a:pt x="30" y="76"/>
                  <a:pt x="30" y="75"/>
                  <a:pt x="30" y="74"/>
                </a:cubicBezTo>
                <a:cubicBezTo>
                  <a:pt x="30" y="73"/>
                  <a:pt x="30" y="72"/>
                  <a:pt x="32" y="72"/>
                </a:cubicBezTo>
                <a:close/>
                <a:moveTo>
                  <a:pt x="35" y="89"/>
                </a:moveTo>
                <a:cubicBezTo>
                  <a:pt x="38" y="89"/>
                  <a:pt x="41" y="91"/>
                  <a:pt x="41" y="94"/>
                </a:cubicBezTo>
                <a:cubicBezTo>
                  <a:pt x="41" y="98"/>
                  <a:pt x="38" y="100"/>
                  <a:pt x="35" y="100"/>
                </a:cubicBezTo>
                <a:cubicBezTo>
                  <a:pt x="32" y="100"/>
                  <a:pt x="29" y="98"/>
                  <a:pt x="29" y="94"/>
                </a:cubicBezTo>
                <a:cubicBezTo>
                  <a:pt x="29" y="91"/>
                  <a:pt x="32" y="89"/>
                  <a:pt x="35" y="89"/>
                </a:cubicBezTo>
                <a:close/>
                <a:moveTo>
                  <a:pt x="23" y="106"/>
                </a:moveTo>
                <a:cubicBezTo>
                  <a:pt x="25" y="106"/>
                  <a:pt x="27" y="108"/>
                  <a:pt x="27" y="110"/>
                </a:cubicBezTo>
                <a:cubicBezTo>
                  <a:pt x="27" y="112"/>
                  <a:pt x="25" y="114"/>
                  <a:pt x="23" y="114"/>
                </a:cubicBezTo>
                <a:cubicBezTo>
                  <a:pt x="20" y="114"/>
                  <a:pt x="18" y="112"/>
                  <a:pt x="18" y="110"/>
                </a:cubicBezTo>
                <a:cubicBezTo>
                  <a:pt x="18" y="108"/>
                  <a:pt x="20" y="106"/>
                  <a:pt x="23" y="106"/>
                </a:cubicBezTo>
                <a:close/>
              </a:path>
            </a:pathLst>
          </a:custGeom>
          <a:solidFill>
            <a:srgbClr val="CC57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14"/>
          <p:cNvSpPr>
            <a:spLocks noChangeArrowheads="1"/>
          </p:cNvSpPr>
          <p:nvPr/>
        </p:nvSpPr>
        <p:spPr bwMode="auto">
          <a:xfrm>
            <a:off x="6482399" y="5075713"/>
            <a:ext cx="236538" cy="220662"/>
          </a:xfrm>
          <a:prstGeom prst="ellipse">
            <a:avLst/>
          </a:prstGeom>
          <a:solidFill>
            <a:srgbClr val="1CB1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5"/>
          <p:cNvSpPr>
            <a:spLocks noEditPoints="1"/>
          </p:cNvSpPr>
          <p:nvPr/>
        </p:nvSpPr>
        <p:spPr bwMode="auto">
          <a:xfrm>
            <a:off x="6333174" y="5331301"/>
            <a:ext cx="563563" cy="468312"/>
          </a:xfrm>
          <a:custGeom>
            <a:avLst/>
            <a:gdLst>
              <a:gd name="T0" fmla="*/ 97 w 98"/>
              <a:gd name="T1" fmla="*/ 12 h 81"/>
              <a:gd name="T2" fmla="*/ 93 w 98"/>
              <a:gd name="T3" fmla="*/ 5 h 81"/>
              <a:gd name="T4" fmla="*/ 83 w 98"/>
              <a:gd name="T5" fmla="*/ 0 h 81"/>
              <a:gd name="T6" fmla="*/ 68 w 98"/>
              <a:gd name="T7" fmla="*/ 0 h 81"/>
              <a:gd name="T8" fmla="*/ 65 w 98"/>
              <a:gd name="T9" fmla="*/ 31 h 81"/>
              <a:gd name="T10" fmla="*/ 44 w 98"/>
              <a:gd name="T11" fmla="*/ 55 h 81"/>
              <a:gd name="T12" fmla="*/ 19 w 98"/>
              <a:gd name="T13" fmla="*/ 63 h 81"/>
              <a:gd name="T14" fmla="*/ 57 w 98"/>
              <a:gd name="T15" fmla="*/ 0 h 81"/>
              <a:gd name="T16" fmla="*/ 17 w 98"/>
              <a:gd name="T17" fmla="*/ 0 h 81"/>
              <a:gd name="T18" fmla="*/ 17 w 98"/>
              <a:gd name="T19" fmla="*/ 0 h 81"/>
              <a:gd name="T20" fmla="*/ 5 w 98"/>
              <a:gd name="T21" fmla="*/ 5 h 81"/>
              <a:gd name="T22" fmla="*/ 1 w 98"/>
              <a:gd name="T23" fmla="*/ 15 h 81"/>
              <a:gd name="T24" fmla="*/ 1 w 98"/>
              <a:gd name="T25" fmla="*/ 52 h 81"/>
              <a:gd name="T26" fmla="*/ 2 w 98"/>
              <a:gd name="T27" fmla="*/ 58 h 81"/>
              <a:gd name="T28" fmla="*/ 7 w 98"/>
              <a:gd name="T29" fmla="*/ 62 h 81"/>
              <a:gd name="T30" fmla="*/ 15 w 98"/>
              <a:gd name="T31" fmla="*/ 63 h 81"/>
              <a:gd name="T32" fmla="*/ 15 w 98"/>
              <a:gd name="T33" fmla="*/ 81 h 81"/>
              <a:gd name="T34" fmla="*/ 72 w 98"/>
              <a:gd name="T35" fmla="*/ 81 h 81"/>
              <a:gd name="T36" fmla="*/ 73 w 98"/>
              <a:gd name="T37" fmla="*/ 25 h 81"/>
              <a:gd name="T38" fmla="*/ 82 w 98"/>
              <a:gd name="T39" fmla="*/ 25 h 81"/>
              <a:gd name="T40" fmla="*/ 82 w 98"/>
              <a:gd name="T41" fmla="*/ 81 h 81"/>
              <a:gd name="T42" fmla="*/ 98 w 98"/>
              <a:gd name="T43" fmla="*/ 81 h 81"/>
              <a:gd name="T44" fmla="*/ 98 w 98"/>
              <a:gd name="T45" fmla="*/ 21 h 81"/>
              <a:gd name="T46" fmla="*/ 97 w 98"/>
              <a:gd name="T47" fmla="*/ 12 h 81"/>
              <a:gd name="T48" fmla="*/ 15 w 98"/>
              <a:gd name="T49" fmla="*/ 39 h 81"/>
              <a:gd name="T50" fmla="*/ 15 w 98"/>
              <a:gd name="T51" fmla="*/ 25 h 81"/>
              <a:gd name="T52" fmla="*/ 15 w 98"/>
              <a:gd name="T53" fmla="*/ 24 h 81"/>
              <a:gd name="T54" fmla="*/ 24 w 98"/>
              <a:gd name="T55" fmla="*/ 24 h 81"/>
              <a:gd name="T56" fmla="*/ 24 w 98"/>
              <a:gd name="T57" fmla="*/ 25 h 81"/>
              <a:gd name="T58" fmla="*/ 24 w 98"/>
              <a:gd name="T59" fmla="*/ 39 h 81"/>
              <a:gd name="T60" fmla="*/ 24 w 98"/>
              <a:gd name="T61" fmla="*/ 39 h 81"/>
              <a:gd name="T62" fmla="*/ 15 w 98"/>
              <a:gd name="T63" fmla="*/ 39 h 81"/>
              <a:gd name="T64" fmla="*/ 15 w 98"/>
              <a:gd name="T65" fmla="*/ 3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8" h="81">
                <a:moveTo>
                  <a:pt x="97" y="12"/>
                </a:moveTo>
                <a:cubicBezTo>
                  <a:pt x="97" y="10"/>
                  <a:pt x="95" y="7"/>
                  <a:pt x="93" y="5"/>
                </a:cubicBezTo>
                <a:cubicBezTo>
                  <a:pt x="91" y="2"/>
                  <a:pt x="87" y="0"/>
                  <a:pt x="83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71" y="10"/>
                  <a:pt x="70" y="21"/>
                  <a:pt x="65" y="31"/>
                </a:cubicBezTo>
                <a:cubicBezTo>
                  <a:pt x="61" y="40"/>
                  <a:pt x="53" y="49"/>
                  <a:pt x="44" y="55"/>
                </a:cubicBezTo>
                <a:cubicBezTo>
                  <a:pt x="37" y="59"/>
                  <a:pt x="28" y="62"/>
                  <a:pt x="19" y="63"/>
                </a:cubicBezTo>
                <a:cubicBezTo>
                  <a:pt x="57" y="0"/>
                  <a:pt x="57" y="0"/>
                  <a:pt x="5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2" y="0"/>
                  <a:pt x="8" y="2"/>
                  <a:pt x="5" y="5"/>
                </a:cubicBezTo>
                <a:cubicBezTo>
                  <a:pt x="2" y="8"/>
                  <a:pt x="0" y="11"/>
                  <a:pt x="1" y="15"/>
                </a:cubicBezTo>
                <a:cubicBezTo>
                  <a:pt x="1" y="52"/>
                  <a:pt x="1" y="52"/>
                  <a:pt x="1" y="52"/>
                </a:cubicBezTo>
                <a:cubicBezTo>
                  <a:pt x="1" y="54"/>
                  <a:pt x="1" y="56"/>
                  <a:pt x="2" y="58"/>
                </a:cubicBezTo>
                <a:cubicBezTo>
                  <a:pt x="3" y="60"/>
                  <a:pt x="5" y="61"/>
                  <a:pt x="7" y="62"/>
                </a:cubicBezTo>
                <a:cubicBezTo>
                  <a:pt x="10" y="63"/>
                  <a:pt x="12" y="64"/>
                  <a:pt x="15" y="63"/>
                </a:cubicBezTo>
                <a:cubicBezTo>
                  <a:pt x="15" y="81"/>
                  <a:pt x="15" y="81"/>
                  <a:pt x="15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3" y="25"/>
                  <a:pt x="73" y="25"/>
                  <a:pt x="73" y="25"/>
                </a:cubicBezTo>
                <a:cubicBezTo>
                  <a:pt x="82" y="25"/>
                  <a:pt x="82" y="25"/>
                  <a:pt x="82" y="25"/>
                </a:cubicBezTo>
                <a:cubicBezTo>
                  <a:pt x="82" y="81"/>
                  <a:pt x="82" y="81"/>
                  <a:pt x="82" y="81"/>
                </a:cubicBezTo>
                <a:cubicBezTo>
                  <a:pt x="98" y="81"/>
                  <a:pt x="98" y="81"/>
                  <a:pt x="98" y="81"/>
                </a:cubicBezTo>
                <a:cubicBezTo>
                  <a:pt x="98" y="21"/>
                  <a:pt x="98" y="21"/>
                  <a:pt x="98" y="21"/>
                </a:cubicBezTo>
                <a:cubicBezTo>
                  <a:pt x="98" y="18"/>
                  <a:pt x="98" y="15"/>
                  <a:pt x="97" y="12"/>
                </a:cubicBezTo>
                <a:close/>
                <a:moveTo>
                  <a:pt x="15" y="39"/>
                </a:move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4"/>
                  <a:pt x="15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5"/>
                  <a:pt x="24" y="25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lose/>
              </a:path>
            </a:pathLst>
          </a:custGeom>
          <a:solidFill>
            <a:srgbClr val="1CB1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6"/>
          <p:cNvSpPr>
            <a:spLocks noEditPoints="1"/>
          </p:cNvSpPr>
          <p:nvPr/>
        </p:nvSpPr>
        <p:spPr bwMode="auto">
          <a:xfrm>
            <a:off x="4278949" y="5029676"/>
            <a:ext cx="649288" cy="769937"/>
          </a:xfrm>
          <a:custGeom>
            <a:avLst/>
            <a:gdLst>
              <a:gd name="T0" fmla="*/ 14 w 113"/>
              <a:gd name="T1" fmla="*/ 21 h 133"/>
              <a:gd name="T2" fmla="*/ 13 w 113"/>
              <a:gd name="T3" fmla="*/ 29 h 133"/>
              <a:gd name="T4" fmla="*/ 14 w 113"/>
              <a:gd name="T5" fmla="*/ 32 h 133"/>
              <a:gd name="T6" fmla="*/ 58 w 113"/>
              <a:gd name="T7" fmla="*/ 107 h 133"/>
              <a:gd name="T8" fmla="*/ 53 w 113"/>
              <a:gd name="T9" fmla="*/ 116 h 133"/>
              <a:gd name="T10" fmla="*/ 59 w 113"/>
              <a:gd name="T11" fmla="*/ 123 h 133"/>
              <a:gd name="T12" fmla="*/ 81 w 113"/>
              <a:gd name="T13" fmla="*/ 116 h 133"/>
              <a:gd name="T14" fmla="*/ 81 w 113"/>
              <a:gd name="T15" fmla="*/ 133 h 133"/>
              <a:gd name="T16" fmla="*/ 105 w 113"/>
              <a:gd name="T17" fmla="*/ 94 h 133"/>
              <a:gd name="T18" fmla="*/ 91 w 113"/>
              <a:gd name="T19" fmla="*/ 94 h 133"/>
              <a:gd name="T20" fmla="*/ 107 w 113"/>
              <a:gd name="T21" fmla="*/ 72 h 133"/>
              <a:gd name="T22" fmla="*/ 101 w 113"/>
              <a:gd name="T23" fmla="*/ 71 h 133"/>
              <a:gd name="T24" fmla="*/ 92 w 113"/>
              <a:gd name="T25" fmla="*/ 75 h 133"/>
              <a:gd name="T26" fmla="*/ 29 w 113"/>
              <a:gd name="T27" fmla="*/ 18 h 133"/>
              <a:gd name="T28" fmla="*/ 25 w 113"/>
              <a:gd name="T29" fmla="*/ 18 h 133"/>
              <a:gd name="T30" fmla="*/ 17 w 113"/>
              <a:gd name="T31" fmla="*/ 17 h 133"/>
              <a:gd name="T32" fmla="*/ 1 w 113"/>
              <a:gd name="T33" fmla="*/ 1 h 133"/>
              <a:gd name="T34" fmla="*/ 0 w 113"/>
              <a:gd name="T35" fmla="*/ 3 h 133"/>
              <a:gd name="T36" fmla="*/ 20 w 113"/>
              <a:gd name="T37" fmla="*/ 40 h 133"/>
              <a:gd name="T38" fmla="*/ 39 w 113"/>
              <a:gd name="T39" fmla="*/ 26 h 133"/>
              <a:gd name="T40" fmla="*/ 37 w 113"/>
              <a:gd name="T41" fmla="*/ 39 h 133"/>
              <a:gd name="T42" fmla="*/ 38 w 113"/>
              <a:gd name="T43" fmla="*/ 47 h 133"/>
              <a:gd name="T44" fmla="*/ 50 w 113"/>
              <a:gd name="T45" fmla="*/ 40 h 133"/>
              <a:gd name="T46" fmla="*/ 47 w 113"/>
              <a:gd name="T47" fmla="*/ 51 h 133"/>
              <a:gd name="T48" fmla="*/ 48 w 113"/>
              <a:gd name="T49" fmla="*/ 59 h 133"/>
              <a:gd name="T50" fmla="*/ 60 w 113"/>
              <a:gd name="T51" fmla="*/ 52 h 133"/>
              <a:gd name="T52" fmla="*/ 57 w 113"/>
              <a:gd name="T53" fmla="*/ 64 h 133"/>
              <a:gd name="T54" fmla="*/ 58 w 113"/>
              <a:gd name="T55" fmla="*/ 71 h 133"/>
              <a:gd name="T56" fmla="*/ 70 w 113"/>
              <a:gd name="T57" fmla="*/ 64 h 133"/>
              <a:gd name="T58" fmla="*/ 67 w 113"/>
              <a:gd name="T59" fmla="*/ 76 h 133"/>
              <a:gd name="T60" fmla="*/ 68 w 113"/>
              <a:gd name="T61" fmla="*/ 84 h 133"/>
              <a:gd name="T62" fmla="*/ 80 w 113"/>
              <a:gd name="T63" fmla="*/ 76 h 133"/>
              <a:gd name="T64" fmla="*/ 84 w 113"/>
              <a:gd name="T65" fmla="*/ 85 h 133"/>
              <a:gd name="T66" fmla="*/ 66 w 113"/>
              <a:gd name="T67" fmla="*/ 100 h 133"/>
              <a:gd name="T68" fmla="*/ 20 w 113"/>
              <a:gd name="T69" fmla="*/ 4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13" h="133">
                <a:moveTo>
                  <a:pt x="1" y="4"/>
                </a:move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2" y="23"/>
                  <a:pt x="11" y="26"/>
                  <a:pt x="13" y="29"/>
                </a:cubicBezTo>
                <a:cubicBezTo>
                  <a:pt x="14" y="29"/>
                  <a:pt x="15" y="30"/>
                  <a:pt x="16" y="30"/>
                </a:cubicBezTo>
                <a:cubicBezTo>
                  <a:pt x="14" y="32"/>
                  <a:pt x="14" y="32"/>
                  <a:pt x="14" y="32"/>
                </a:cubicBezTo>
                <a:cubicBezTo>
                  <a:pt x="9" y="37"/>
                  <a:pt x="8" y="45"/>
                  <a:pt x="12" y="50"/>
                </a:cubicBezTo>
                <a:cubicBezTo>
                  <a:pt x="58" y="107"/>
                  <a:pt x="58" y="107"/>
                  <a:pt x="58" y="107"/>
                </a:cubicBezTo>
                <a:cubicBezTo>
                  <a:pt x="59" y="107"/>
                  <a:pt x="60" y="108"/>
                  <a:pt x="61" y="109"/>
                </a:cubicBezTo>
                <a:cubicBezTo>
                  <a:pt x="53" y="116"/>
                  <a:pt x="53" y="116"/>
                  <a:pt x="53" y="116"/>
                </a:cubicBezTo>
                <a:cubicBezTo>
                  <a:pt x="51" y="117"/>
                  <a:pt x="51" y="120"/>
                  <a:pt x="53" y="122"/>
                </a:cubicBezTo>
                <a:cubicBezTo>
                  <a:pt x="55" y="124"/>
                  <a:pt x="58" y="125"/>
                  <a:pt x="59" y="123"/>
                </a:cubicBezTo>
                <a:cubicBezTo>
                  <a:pt x="75" y="108"/>
                  <a:pt x="75" y="108"/>
                  <a:pt x="75" y="108"/>
                </a:cubicBezTo>
                <a:cubicBezTo>
                  <a:pt x="81" y="116"/>
                  <a:pt x="81" y="116"/>
                  <a:pt x="81" y="116"/>
                </a:cubicBezTo>
                <a:cubicBezTo>
                  <a:pt x="73" y="123"/>
                  <a:pt x="73" y="123"/>
                  <a:pt x="73" y="123"/>
                </a:cubicBezTo>
                <a:cubicBezTo>
                  <a:pt x="81" y="133"/>
                  <a:pt x="81" y="133"/>
                  <a:pt x="81" y="133"/>
                </a:cubicBezTo>
                <a:cubicBezTo>
                  <a:pt x="113" y="103"/>
                  <a:pt x="113" y="103"/>
                  <a:pt x="113" y="103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97" y="101"/>
                  <a:pt x="97" y="101"/>
                  <a:pt x="97" y="101"/>
                </a:cubicBezTo>
                <a:cubicBezTo>
                  <a:pt x="91" y="94"/>
                  <a:pt x="91" y="94"/>
                  <a:pt x="91" y="94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8" y="77"/>
                  <a:pt x="109" y="74"/>
                  <a:pt x="107" y="72"/>
                </a:cubicBezTo>
                <a:cubicBezTo>
                  <a:pt x="106" y="70"/>
                  <a:pt x="103" y="70"/>
                  <a:pt x="101" y="71"/>
                </a:cubicBezTo>
                <a:cubicBezTo>
                  <a:pt x="101" y="71"/>
                  <a:pt x="101" y="71"/>
                  <a:pt x="101" y="71"/>
                </a:cubicBezTo>
                <a:cubicBezTo>
                  <a:pt x="94" y="78"/>
                  <a:pt x="94" y="78"/>
                  <a:pt x="94" y="78"/>
                </a:cubicBezTo>
                <a:cubicBezTo>
                  <a:pt x="93" y="77"/>
                  <a:pt x="93" y="76"/>
                  <a:pt x="92" y="75"/>
                </a:cubicBezTo>
                <a:cubicBezTo>
                  <a:pt x="46" y="19"/>
                  <a:pt x="46" y="19"/>
                  <a:pt x="46" y="19"/>
                </a:cubicBezTo>
                <a:cubicBezTo>
                  <a:pt x="42" y="14"/>
                  <a:pt x="34" y="13"/>
                  <a:pt x="29" y="18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0"/>
                  <a:pt x="26" y="19"/>
                  <a:pt x="25" y="18"/>
                </a:cubicBezTo>
                <a:cubicBezTo>
                  <a:pt x="23" y="16"/>
                  <a:pt x="20" y="15"/>
                  <a:pt x="17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4" y="1"/>
                  <a:pt x="4" y="1"/>
                  <a:pt x="4" y="1"/>
                </a:cubicBezTo>
                <a:cubicBezTo>
                  <a:pt x="4" y="0"/>
                  <a:pt x="2" y="0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0" y="2"/>
                  <a:pt x="0" y="3"/>
                </a:cubicBezTo>
                <a:cubicBezTo>
                  <a:pt x="0" y="3"/>
                  <a:pt x="0" y="4"/>
                  <a:pt x="1" y="4"/>
                </a:cubicBezTo>
                <a:close/>
                <a:moveTo>
                  <a:pt x="20" y="40"/>
                </a:moveTo>
                <a:cubicBezTo>
                  <a:pt x="36" y="26"/>
                  <a:pt x="36" y="26"/>
                  <a:pt x="36" y="26"/>
                </a:cubicBezTo>
                <a:cubicBezTo>
                  <a:pt x="37" y="25"/>
                  <a:pt x="38" y="25"/>
                  <a:pt x="39" y="26"/>
                </a:cubicBezTo>
                <a:cubicBezTo>
                  <a:pt x="44" y="33"/>
                  <a:pt x="44" y="33"/>
                  <a:pt x="44" y="33"/>
                </a:cubicBezTo>
                <a:cubicBezTo>
                  <a:pt x="37" y="39"/>
                  <a:pt x="37" y="39"/>
                  <a:pt x="37" y="39"/>
                </a:cubicBezTo>
                <a:cubicBezTo>
                  <a:pt x="36" y="40"/>
                  <a:pt x="35" y="42"/>
                  <a:pt x="36" y="43"/>
                </a:cubicBezTo>
                <a:cubicBezTo>
                  <a:pt x="36" y="45"/>
                  <a:pt x="37" y="46"/>
                  <a:pt x="38" y="47"/>
                </a:cubicBezTo>
                <a:cubicBezTo>
                  <a:pt x="40" y="48"/>
                  <a:pt x="42" y="47"/>
                  <a:pt x="43" y="46"/>
                </a:cubicBezTo>
                <a:cubicBezTo>
                  <a:pt x="50" y="40"/>
                  <a:pt x="50" y="40"/>
                  <a:pt x="50" y="40"/>
                </a:cubicBezTo>
                <a:cubicBezTo>
                  <a:pt x="54" y="45"/>
                  <a:pt x="54" y="45"/>
                  <a:pt x="54" y="45"/>
                </a:cubicBezTo>
                <a:cubicBezTo>
                  <a:pt x="47" y="51"/>
                  <a:pt x="47" y="51"/>
                  <a:pt x="47" y="51"/>
                </a:cubicBezTo>
                <a:cubicBezTo>
                  <a:pt x="46" y="52"/>
                  <a:pt x="45" y="54"/>
                  <a:pt x="46" y="56"/>
                </a:cubicBezTo>
                <a:cubicBezTo>
                  <a:pt x="46" y="57"/>
                  <a:pt x="47" y="59"/>
                  <a:pt x="48" y="59"/>
                </a:cubicBezTo>
                <a:cubicBezTo>
                  <a:pt x="50" y="60"/>
                  <a:pt x="52" y="59"/>
                  <a:pt x="53" y="58"/>
                </a:cubicBezTo>
                <a:cubicBezTo>
                  <a:pt x="60" y="52"/>
                  <a:pt x="60" y="52"/>
                  <a:pt x="60" y="52"/>
                </a:cubicBezTo>
                <a:cubicBezTo>
                  <a:pt x="64" y="57"/>
                  <a:pt x="64" y="57"/>
                  <a:pt x="64" y="57"/>
                </a:cubicBezTo>
                <a:cubicBezTo>
                  <a:pt x="57" y="64"/>
                  <a:pt x="57" y="64"/>
                  <a:pt x="57" y="64"/>
                </a:cubicBezTo>
                <a:cubicBezTo>
                  <a:pt x="56" y="65"/>
                  <a:pt x="55" y="66"/>
                  <a:pt x="55" y="68"/>
                </a:cubicBezTo>
                <a:cubicBezTo>
                  <a:pt x="56" y="70"/>
                  <a:pt x="57" y="71"/>
                  <a:pt x="58" y="71"/>
                </a:cubicBezTo>
                <a:cubicBezTo>
                  <a:pt x="60" y="72"/>
                  <a:pt x="61" y="72"/>
                  <a:pt x="63" y="71"/>
                </a:cubicBezTo>
                <a:cubicBezTo>
                  <a:pt x="70" y="64"/>
                  <a:pt x="70" y="64"/>
                  <a:pt x="70" y="64"/>
                </a:cubicBezTo>
                <a:cubicBezTo>
                  <a:pt x="74" y="69"/>
                  <a:pt x="74" y="69"/>
                  <a:pt x="74" y="69"/>
                </a:cubicBezTo>
                <a:cubicBezTo>
                  <a:pt x="67" y="76"/>
                  <a:pt x="67" y="76"/>
                  <a:pt x="67" y="76"/>
                </a:cubicBezTo>
                <a:cubicBezTo>
                  <a:pt x="66" y="77"/>
                  <a:pt x="65" y="79"/>
                  <a:pt x="65" y="80"/>
                </a:cubicBezTo>
                <a:cubicBezTo>
                  <a:pt x="66" y="82"/>
                  <a:pt x="67" y="83"/>
                  <a:pt x="68" y="84"/>
                </a:cubicBezTo>
                <a:cubicBezTo>
                  <a:pt x="70" y="84"/>
                  <a:pt x="71" y="84"/>
                  <a:pt x="73" y="83"/>
                </a:cubicBezTo>
                <a:cubicBezTo>
                  <a:pt x="80" y="76"/>
                  <a:pt x="80" y="76"/>
                  <a:pt x="80" y="76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83"/>
                  <a:pt x="85" y="84"/>
                  <a:pt x="84" y="85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67" y="101"/>
                  <a:pt x="66" y="101"/>
                  <a:pt x="66" y="100"/>
                </a:cubicBezTo>
                <a:cubicBezTo>
                  <a:pt x="20" y="43"/>
                  <a:pt x="20" y="43"/>
                  <a:pt x="20" y="43"/>
                </a:cubicBezTo>
                <a:cubicBezTo>
                  <a:pt x="19" y="42"/>
                  <a:pt x="19" y="41"/>
                  <a:pt x="20" y="40"/>
                </a:cubicBezTo>
                <a:close/>
              </a:path>
            </a:pathLst>
          </a:custGeom>
          <a:solidFill>
            <a:srgbClr val="5F74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7"/>
          <p:cNvSpPr>
            <a:spLocks noEditPoints="1"/>
          </p:cNvSpPr>
          <p:nvPr/>
        </p:nvSpPr>
        <p:spPr bwMode="auto">
          <a:xfrm>
            <a:off x="1154748" y="2346008"/>
            <a:ext cx="1030288" cy="1039812"/>
          </a:xfrm>
          <a:custGeom>
            <a:avLst/>
            <a:gdLst>
              <a:gd name="T0" fmla="*/ 90 w 179"/>
              <a:gd name="T1" fmla="*/ 0 h 180"/>
              <a:gd name="T2" fmla="*/ 0 w 179"/>
              <a:gd name="T3" fmla="*/ 90 h 180"/>
              <a:gd name="T4" fmla="*/ 90 w 179"/>
              <a:gd name="T5" fmla="*/ 180 h 180"/>
              <a:gd name="T6" fmla="*/ 179 w 179"/>
              <a:gd name="T7" fmla="*/ 90 h 180"/>
              <a:gd name="T8" fmla="*/ 90 w 179"/>
              <a:gd name="T9" fmla="*/ 0 h 180"/>
              <a:gd name="T10" fmla="*/ 90 w 179"/>
              <a:gd name="T11" fmla="*/ 175 h 180"/>
              <a:gd name="T12" fmla="*/ 4 w 179"/>
              <a:gd name="T13" fmla="*/ 90 h 180"/>
              <a:gd name="T14" fmla="*/ 90 w 179"/>
              <a:gd name="T15" fmla="*/ 5 h 180"/>
              <a:gd name="T16" fmla="*/ 175 w 179"/>
              <a:gd name="T17" fmla="*/ 90 h 180"/>
              <a:gd name="T18" fmla="*/ 90 w 179"/>
              <a:gd name="T19" fmla="*/ 175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9" h="180">
                <a:moveTo>
                  <a:pt x="90" y="0"/>
                </a:moveTo>
                <a:cubicBezTo>
                  <a:pt x="40" y="0"/>
                  <a:pt x="0" y="40"/>
                  <a:pt x="0" y="90"/>
                </a:cubicBezTo>
                <a:cubicBezTo>
                  <a:pt x="0" y="139"/>
                  <a:pt x="40" y="180"/>
                  <a:pt x="90" y="180"/>
                </a:cubicBezTo>
                <a:cubicBezTo>
                  <a:pt x="139" y="180"/>
                  <a:pt x="179" y="139"/>
                  <a:pt x="179" y="90"/>
                </a:cubicBezTo>
                <a:cubicBezTo>
                  <a:pt x="179" y="40"/>
                  <a:pt x="139" y="0"/>
                  <a:pt x="90" y="0"/>
                </a:cubicBezTo>
                <a:close/>
                <a:moveTo>
                  <a:pt x="90" y="175"/>
                </a:moveTo>
                <a:cubicBezTo>
                  <a:pt x="43" y="175"/>
                  <a:pt x="4" y="137"/>
                  <a:pt x="4" y="90"/>
                </a:cubicBezTo>
                <a:cubicBezTo>
                  <a:pt x="4" y="43"/>
                  <a:pt x="43" y="5"/>
                  <a:pt x="90" y="5"/>
                </a:cubicBezTo>
                <a:cubicBezTo>
                  <a:pt x="137" y="5"/>
                  <a:pt x="175" y="43"/>
                  <a:pt x="175" y="90"/>
                </a:cubicBezTo>
                <a:cubicBezTo>
                  <a:pt x="175" y="137"/>
                  <a:pt x="137" y="175"/>
                  <a:pt x="90" y="175"/>
                </a:cubicBezTo>
                <a:close/>
              </a:path>
            </a:pathLst>
          </a:custGeom>
          <a:solidFill>
            <a:srgbClr val="86CC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8"/>
          <p:cNvSpPr>
            <a:spLocks noEditPoints="1"/>
          </p:cNvSpPr>
          <p:nvPr/>
        </p:nvSpPr>
        <p:spPr bwMode="auto">
          <a:xfrm>
            <a:off x="1310323" y="2530158"/>
            <a:ext cx="725488" cy="630237"/>
          </a:xfrm>
          <a:custGeom>
            <a:avLst/>
            <a:gdLst>
              <a:gd name="T0" fmla="*/ 113 w 126"/>
              <a:gd name="T1" fmla="*/ 53 h 109"/>
              <a:gd name="T2" fmla="*/ 100 w 126"/>
              <a:gd name="T3" fmla="*/ 17 h 109"/>
              <a:gd name="T4" fmla="*/ 82 w 126"/>
              <a:gd name="T5" fmla="*/ 8 h 109"/>
              <a:gd name="T6" fmla="*/ 68 w 126"/>
              <a:gd name="T7" fmla="*/ 37 h 109"/>
              <a:gd name="T8" fmla="*/ 68 w 126"/>
              <a:gd name="T9" fmla="*/ 40 h 109"/>
              <a:gd name="T10" fmla="*/ 66 w 126"/>
              <a:gd name="T11" fmla="*/ 0 h 109"/>
              <a:gd name="T12" fmla="*/ 60 w 126"/>
              <a:gd name="T13" fmla="*/ 0 h 109"/>
              <a:gd name="T14" fmla="*/ 58 w 126"/>
              <a:gd name="T15" fmla="*/ 41 h 109"/>
              <a:gd name="T16" fmla="*/ 57 w 126"/>
              <a:gd name="T17" fmla="*/ 37 h 109"/>
              <a:gd name="T18" fmla="*/ 43 w 126"/>
              <a:gd name="T19" fmla="*/ 8 h 109"/>
              <a:gd name="T20" fmla="*/ 25 w 126"/>
              <a:gd name="T21" fmla="*/ 17 h 109"/>
              <a:gd name="T22" fmla="*/ 12 w 126"/>
              <a:gd name="T23" fmla="*/ 53 h 109"/>
              <a:gd name="T24" fmla="*/ 3 w 126"/>
              <a:gd name="T25" fmla="*/ 93 h 109"/>
              <a:gd name="T26" fmla="*/ 19 w 126"/>
              <a:gd name="T27" fmla="*/ 108 h 109"/>
              <a:gd name="T28" fmla="*/ 27 w 126"/>
              <a:gd name="T29" fmla="*/ 94 h 109"/>
              <a:gd name="T30" fmla="*/ 48 w 126"/>
              <a:gd name="T31" fmla="*/ 95 h 109"/>
              <a:gd name="T32" fmla="*/ 57 w 126"/>
              <a:gd name="T33" fmla="*/ 80 h 109"/>
              <a:gd name="T34" fmla="*/ 59 w 126"/>
              <a:gd name="T35" fmla="*/ 51 h 109"/>
              <a:gd name="T36" fmla="*/ 66 w 126"/>
              <a:gd name="T37" fmla="*/ 51 h 109"/>
              <a:gd name="T38" fmla="*/ 68 w 126"/>
              <a:gd name="T39" fmla="*/ 80 h 109"/>
              <a:gd name="T40" fmla="*/ 78 w 126"/>
              <a:gd name="T41" fmla="*/ 95 h 109"/>
              <a:gd name="T42" fmla="*/ 99 w 126"/>
              <a:gd name="T43" fmla="*/ 94 h 109"/>
              <a:gd name="T44" fmla="*/ 107 w 126"/>
              <a:gd name="T45" fmla="*/ 108 h 109"/>
              <a:gd name="T46" fmla="*/ 122 w 126"/>
              <a:gd name="T47" fmla="*/ 93 h 109"/>
              <a:gd name="T48" fmla="*/ 113 w 126"/>
              <a:gd name="T49" fmla="*/ 53 h 109"/>
              <a:gd name="T50" fmla="*/ 35 w 126"/>
              <a:gd name="T51" fmla="*/ 51 h 109"/>
              <a:gd name="T52" fmla="*/ 39 w 126"/>
              <a:gd name="T53" fmla="*/ 66 h 109"/>
              <a:gd name="T54" fmla="*/ 33 w 126"/>
              <a:gd name="T55" fmla="*/ 82 h 109"/>
              <a:gd name="T56" fmla="*/ 35 w 126"/>
              <a:gd name="T57" fmla="*/ 66 h 109"/>
              <a:gd name="T58" fmla="*/ 32 w 126"/>
              <a:gd name="T59" fmla="*/ 54 h 109"/>
              <a:gd name="T60" fmla="*/ 32 w 126"/>
              <a:gd name="T61" fmla="*/ 54 h 109"/>
              <a:gd name="T62" fmla="*/ 13 w 126"/>
              <a:gd name="T63" fmla="*/ 78 h 109"/>
              <a:gd name="T64" fmla="*/ 30 w 126"/>
              <a:gd name="T65" fmla="*/ 51 h 109"/>
              <a:gd name="T66" fmla="*/ 40 w 126"/>
              <a:gd name="T67" fmla="*/ 42 h 109"/>
              <a:gd name="T68" fmla="*/ 33 w 126"/>
              <a:gd name="T69" fmla="*/ 33 h 109"/>
              <a:gd name="T70" fmla="*/ 22 w 126"/>
              <a:gd name="T71" fmla="*/ 32 h 109"/>
              <a:gd name="T72" fmla="*/ 29 w 126"/>
              <a:gd name="T73" fmla="*/ 28 h 109"/>
              <a:gd name="T74" fmla="*/ 30 w 126"/>
              <a:gd name="T75" fmla="*/ 28 h 109"/>
              <a:gd name="T76" fmla="*/ 35 w 126"/>
              <a:gd name="T77" fmla="*/ 29 h 109"/>
              <a:gd name="T78" fmla="*/ 44 w 126"/>
              <a:gd name="T79" fmla="*/ 41 h 109"/>
              <a:gd name="T80" fmla="*/ 48 w 126"/>
              <a:gd name="T81" fmla="*/ 40 h 109"/>
              <a:gd name="T82" fmla="*/ 58 w 126"/>
              <a:gd name="T83" fmla="*/ 42 h 109"/>
              <a:gd name="T84" fmla="*/ 58 w 126"/>
              <a:gd name="T85" fmla="*/ 46 h 109"/>
              <a:gd name="T86" fmla="*/ 35 w 126"/>
              <a:gd name="T87" fmla="*/ 51 h 109"/>
              <a:gd name="T88" fmla="*/ 94 w 126"/>
              <a:gd name="T89" fmla="*/ 54 h 109"/>
              <a:gd name="T90" fmla="*/ 94 w 126"/>
              <a:gd name="T91" fmla="*/ 54 h 109"/>
              <a:gd name="T92" fmla="*/ 90 w 126"/>
              <a:gd name="T93" fmla="*/ 66 h 109"/>
              <a:gd name="T94" fmla="*/ 92 w 126"/>
              <a:gd name="T95" fmla="*/ 82 h 109"/>
              <a:gd name="T96" fmla="*/ 87 w 126"/>
              <a:gd name="T97" fmla="*/ 66 h 109"/>
              <a:gd name="T98" fmla="*/ 91 w 126"/>
              <a:gd name="T99" fmla="*/ 51 h 109"/>
              <a:gd name="T100" fmla="*/ 67 w 126"/>
              <a:gd name="T101" fmla="*/ 46 h 109"/>
              <a:gd name="T102" fmla="*/ 68 w 126"/>
              <a:gd name="T103" fmla="*/ 42 h 109"/>
              <a:gd name="T104" fmla="*/ 77 w 126"/>
              <a:gd name="T105" fmla="*/ 40 h 109"/>
              <a:gd name="T106" fmla="*/ 82 w 126"/>
              <a:gd name="T107" fmla="*/ 41 h 109"/>
              <a:gd name="T108" fmla="*/ 91 w 126"/>
              <a:gd name="T109" fmla="*/ 29 h 109"/>
              <a:gd name="T110" fmla="*/ 96 w 126"/>
              <a:gd name="T111" fmla="*/ 28 h 109"/>
              <a:gd name="T112" fmla="*/ 97 w 126"/>
              <a:gd name="T113" fmla="*/ 28 h 109"/>
              <a:gd name="T114" fmla="*/ 104 w 126"/>
              <a:gd name="T115" fmla="*/ 32 h 109"/>
              <a:gd name="T116" fmla="*/ 92 w 126"/>
              <a:gd name="T117" fmla="*/ 33 h 109"/>
              <a:gd name="T118" fmla="*/ 85 w 126"/>
              <a:gd name="T119" fmla="*/ 42 h 109"/>
              <a:gd name="T120" fmla="*/ 96 w 126"/>
              <a:gd name="T121" fmla="*/ 51 h 109"/>
              <a:gd name="T122" fmla="*/ 113 w 126"/>
              <a:gd name="T123" fmla="*/ 78 h 109"/>
              <a:gd name="T124" fmla="*/ 94 w 126"/>
              <a:gd name="T125" fmla="*/ 54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6" h="109">
                <a:moveTo>
                  <a:pt x="113" y="53"/>
                </a:moveTo>
                <a:cubicBezTo>
                  <a:pt x="110" y="41"/>
                  <a:pt x="108" y="26"/>
                  <a:pt x="100" y="17"/>
                </a:cubicBezTo>
                <a:cubicBezTo>
                  <a:pt x="96" y="12"/>
                  <a:pt x="88" y="6"/>
                  <a:pt x="82" y="8"/>
                </a:cubicBezTo>
                <a:cubicBezTo>
                  <a:pt x="73" y="12"/>
                  <a:pt x="71" y="26"/>
                  <a:pt x="68" y="37"/>
                </a:cubicBezTo>
                <a:cubicBezTo>
                  <a:pt x="68" y="38"/>
                  <a:pt x="68" y="39"/>
                  <a:pt x="68" y="40"/>
                </a:cubicBezTo>
                <a:cubicBezTo>
                  <a:pt x="68" y="40"/>
                  <a:pt x="66" y="20"/>
                  <a:pt x="6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20"/>
                  <a:pt x="58" y="41"/>
                  <a:pt x="58" y="41"/>
                </a:cubicBezTo>
                <a:cubicBezTo>
                  <a:pt x="58" y="39"/>
                  <a:pt x="57" y="38"/>
                  <a:pt x="57" y="37"/>
                </a:cubicBezTo>
                <a:cubicBezTo>
                  <a:pt x="55" y="26"/>
                  <a:pt x="52" y="12"/>
                  <a:pt x="43" y="8"/>
                </a:cubicBezTo>
                <a:cubicBezTo>
                  <a:pt x="37" y="6"/>
                  <a:pt x="30" y="12"/>
                  <a:pt x="25" y="17"/>
                </a:cubicBezTo>
                <a:cubicBezTo>
                  <a:pt x="17" y="26"/>
                  <a:pt x="16" y="41"/>
                  <a:pt x="12" y="53"/>
                </a:cubicBezTo>
                <a:cubicBezTo>
                  <a:pt x="8" y="66"/>
                  <a:pt x="0" y="80"/>
                  <a:pt x="3" y="93"/>
                </a:cubicBezTo>
                <a:cubicBezTo>
                  <a:pt x="6" y="101"/>
                  <a:pt x="13" y="109"/>
                  <a:pt x="19" y="108"/>
                </a:cubicBezTo>
                <a:cubicBezTo>
                  <a:pt x="23" y="107"/>
                  <a:pt x="23" y="97"/>
                  <a:pt x="27" y="94"/>
                </a:cubicBezTo>
                <a:cubicBezTo>
                  <a:pt x="33" y="90"/>
                  <a:pt x="41" y="99"/>
                  <a:pt x="48" y="95"/>
                </a:cubicBezTo>
                <a:cubicBezTo>
                  <a:pt x="52" y="92"/>
                  <a:pt x="55" y="86"/>
                  <a:pt x="57" y="80"/>
                </a:cubicBezTo>
                <a:cubicBezTo>
                  <a:pt x="60" y="71"/>
                  <a:pt x="60" y="61"/>
                  <a:pt x="59" y="51"/>
                </a:cubicBezTo>
                <a:cubicBezTo>
                  <a:pt x="61" y="53"/>
                  <a:pt x="64" y="53"/>
                  <a:pt x="66" y="51"/>
                </a:cubicBezTo>
                <a:cubicBezTo>
                  <a:pt x="65" y="61"/>
                  <a:pt x="66" y="71"/>
                  <a:pt x="68" y="80"/>
                </a:cubicBezTo>
                <a:cubicBezTo>
                  <a:pt x="70" y="86"/>
                  <a:pt x="73" y="92"/>
                  <a:pt x="78" y="95"/>
                </a:cubicBezTo>
                <a:cubicBezTo>
                  <a:pt x="84" y="99"/>
                  <a:pt x="93" y="90"/>
                  <a:pt x="99" y="94"/>
                </a:cubicBezTo>
                <a:cubicBezTo>
                  <a:pt x="103" y="97"/>
                  <a:pt x="102" y="107"/>
                  <a:pt x="107" y="108"/>
                </a:cubicBezTo>
                <a:cubicBezTo>
                  <a:pt x="113" y="109"/>
                  <a:pt x="120" y="101"/>
                  <a:pt x="122" y="93"/>
                </a:cubicBezTo>
                <a:cubicBezTo>
                  <a:pt x="126" y="80"/>
                  <a:pt x="117" y="66"/>
                  <a:pt x="113" y="53"/>
                </a:cubicBezTo>
                <a:close/>
                <a:moveTo>
                  <a:pt x="35" y="51"/>
                </a:moveTo>
                <a:cubicBezTo>
                  <a:pt x="38" y="56"/>
                  <a:pt x="39" y="61"/>
                  <a:pt x="39" y="66"/>
                </a:cubicBezTo>
                <a:cubicBezTo>
                  <a:pt x="39" y="72"/>
                  <a:pt x="37" y="77"/>
                  <a:pt x="33" y="82"/>
                </a:cubicBezTo>
                <a:cubicBezTo>
                  <a:pt x="33" y="82"/>
                  <a:pt x="36" y="71"/>
                  <a:pt x="35" y="66"/>
                </a:cubicBezTo>
                <a:cubicBezTo>
                  <a:pt x="35" y="62"/>
                  <a:pt x="34" y="58"/>
                  <a:pt x="32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28" y="61"/>
                  <a:pt x="13" y="78"/>
                  <a:pt x="13" y="78"/>
                </a:cubicBezTo>
                <a:cubicBezTo>
                  <a:pt x="13" y="78"/>
                  <a:pt x="23" y="59"/>
                  <a:pt x="30" y="51"/>
                </a:cubicBezTo>
                <a:cubicBezTo>
                  <a:pt x="33" y="47"/>
                  <a:pt x="36" y="44"/>
                  <a:pt x="40" y="42"/>
                </a:cubicBezTo>
                <a:cubicBezTo>
                  <a:pt x="38" y="37"/>
                  <a:pt x="36" y="35"/>
                  <a:pt x="33" y="33"/>
                </a:cubicBezTo>
                <a:cubicBezTo>
                  <a:pt x="30" y="31"/>
                  <a:pt x="22" y="32"/>
                  <a:pt x="22" y="32"/>
                </a:cubicBezTo>
                <a:cubicBezTo>
                  <a:pt x="22" y="32"/>
                  <a:pt x="26" y="28"/>
                  <a:pt x="29" y="28"/>
                </a:cubicBezTo>
                <a:cubicBezTo>
                  <a:pt x="29" y="28"/>
                  <a:pt x="30" y="28"/>
                  <a:pt x="30" y="28"/>
                </a:cubicBezTo>
                <a:cubicBezTo>
                  <a:pt x="32" y="28"/>
                  <a:pt x="33" y="28"/>
                  <a:pt x="35" y="29"/>
                </a:cubicBezTo>
                <a:cubicBezTo>
                  <a:pt x="38" y="31"/>
                  <a:pt x="41" y="34"/>
                  <a:pt x="44" y="41"/>
                </a:cubicBezTo>
                <a:cubicBezTo>
                  <a:pt x="45" y="40"/>
                  <a:pt x="47" y="40"/>
                  <a:pt x="48" y="40"/>
                </a:cubicBezTo>
                <a:cubicBezTo>
                  <a:pt x="51" y="40"/>
                  <a:pt x="55" y="40"/>
                  <a:pt x="58" y="42"/>
                </a:cubicBezTo>
                <a:cubicBezTo>
                  <a:pt x="58" y="46"/>
                  <a:pt x="58" y="46"/>
                  <a:pt x="58" y="46"/>
                </a:cubicBezTo>
                <a:cubicBezTo>
                  <a:pt x="48" y="43"/>
                  <a:pt x="41" y="46"/>
                  <a:pt x="35" y="51"/>
                </a:cubicBezTo>
                <a:close/>
                <a:moveTo>
                  <a:pt x="94" y="54"/>
                </a:moveTo>
                <a:cubicBezTo>
                  <a:pt x="94" y="54"/>
                  <a:pt x="94" y="54"/>
                  <a:pt x="94" y="54"/>
                </a:cubicBezTo>
                <a:cubicBezTo>
                  <a:pt x="91" y="58"/>
                  <a:pt x="91" y="62"/>
                  <a:pt x="90" y="66"/>
                </a:cubicBezTo>
                <a:cubicBezTo>
                  <a:pt x="90" y="71"/>
                  <a:pt x="92" y="82"/>
                  <a:pt x="92" y="82"/>
                </a:cubicBezTo>
                <a:cubicBezTo>
                  <a:pt x="89" y="77"/>
                  <a:pt x="87" y="72"/>
                  <a:pt x="87" y="66"/>
                </a:cubicBezTo>
                <a:cubicBezTo>
                  <a:pt x="87" y="61"/>
                  <a:pt x="88" y="56"/>
                  <a:pt x="91" y="51"/>
                </a:cubicBezTo>
                <a:cubicBezTo>
                  <a:pt x="85" y="46"/>
                  <a:pt x="77" y="43"/>
                  <a:pt x="67" y="46"/>
                </a:cubicBezTo>
                <a:cubicBezTo>
                  <a:pt x="68" y="42"/>
                  <a:pt x="68" y="42"/>
                  <a:pt x="68" y="42"/>
                </a:cubicBezTo>
                <a:cubicBezTo>
                  <a:pt x="71" y="40"/>
                  <a:pt x="75" y="40"/>
                  <a:pt x="77" y="40"/>
                </a:cubicBezTo>
                <a:cubicBezTo>
                  <a:pt x="79" y="40"/>
                  <a:pt x="80" y="40"/>
                  <a:pt x="82" y="41"/>
                </a:cubicBezTo>
                <a:cubicBezTo>
                  <a:pt x="84" y="34"/>
                  <a:pt x="87" y="31"/>
                  <a:pt x="91" y="29"/>
                </a:cubicBezTo>
                <a:cubicBezTo>
                  <a:pt x="93" y="28"/>
                  <a:pt x="94" y="28"/>
                  <a:pt x="96" y="28"/>
                </a:cubicBezTo>
                <a:cubicBezTo>
                  <a:pt x="96" y="28"/>
                  <a:pt x="97" y="28"/>
                  <a:pt x="97" y="28"/>
                </a:cubicBezTo>
                <a:cubicBezTo>
                  <a:pt x="99" y="28"/>
                  <a:pt x="104" y="32"/>
                  <a:pt x="104" y="32"/>
                </a:cubicBezTo>
                <a:cubicBezTo>
                  <a:pt x="104" y="32"/>
                  <a:pt x="96" y="31"/>
                  <a:pt x="92" y="33"/>
                </a:cubicBezTo>
                <a:cubicBezTo>
                  <a:pt x="89" y="35"/>
                  <a:pt x="87" y="37"/>
                  <a:pt x="85" y="42"/>
                </a:cubicBezTo>
                <a:cubicBezTo>
                  <a:pt x="90" y="44"/>
                  <a:pt x="93" y="47"/>
                  <a:pt x="96" y="51"/>
                </a:cubicBezTo>
                <a:cubicBezTo>
                  <a:pt x="103" y="59"/>
                  <a:pt x="113" y="78"/>
                  <a:pt x="113" y="78"/>
                </a:cubicBezTo>
                <a:cubicBezTo>
                  <a:pt x="113" y="78"/>
                  <a:pt x="98" y="61"/>
                  <a:pt x="94" y="54"/>
                </a:cubicBezTo>
                <a:close/>
              </a:path>
            </a:pathLst>
          </a:custGeom>
          <a:solidFill>
            <a:srgbClr val="86CC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9"/>
          <p:cNvSpPr>
            <a:spLocks noEditPoints="1"/>
          </p:cNvSpPr>
          <p:nvPr/>
        </p:nvSpPr>
        <p:spPr bwMode="auto">
          <a:xfrm>
            <a:off x="2426336" y="2346008"/>
            <a:ext cx="1030288" cy="1039812"/>
          </a:xfrm>
          <a:custGeom>
            <a:avLst/>
            <a:gdLst>
              <a:gd name="T0" fmla="*/ 89 w 179"/>
              <a:gd name="T1" fmla="*/ 0 h 180"/>
              <a:gd name="T2" fmla="*/ 0 w 179"/>
              <a:gd name="T3" fmla="*/ 90 h 180"/>
              <a:gd name="T4" fmla="*/ 89 w 179"/>
              <a:gd name="T5" fmla="*/ 180 h 180"/>
              <a:gd name="T6" fmla="*/ 179 w 179"/>
              <a:gd name="T7" fmla="*/ 90 h 180"/>
              <a:gd name="T8" fmla="*/ 89 w 179"/>
              <a:gd name="T9" fmla="*/ 0 h 180"/>
              <a:gd name="T10" fmla="*/ 89 w 179"/>
              <a:gd name="T11" fmla="*/ 175 h 180"/>
              <a:gd name="T12" fmla="*/ 4 w 179"/>
              <a:gd name="T13" fmla="*/ 90 h 180"/>
              <a:gd name="T14" fmla="*/ 89 w 179"/>
              <a:gd name="T15" fmla="*/ 5 h 180"/>
              <a:gd name="T16" fmla="*/ 175 w 179"/>
              <a:gd name="T17" fmla="*/ 90 h 180"/>
              <a:gd name="T18" fmla="*/ 89 w 179"/>
              <a:gd name="T19" fmla="*/ 175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9" h="180">
                <a:moveTo>
                  <a:pt x="89" y="0"/>
                </a:moveTo>
                <a:cubicBezTo>
                  <a:pt x="40" y="0"/>
                  <a:pt x="0" y="40"/>
                  <a:pt x="0" y="90"/>
                </a:cubicBezTo>
                <a:cubicBezTo>
                  <a:pt x="0" y="139"/>
                  <a:pt x="40" y="180"/>
                  <a:pt x="89" y="180"/>
                </a:cubicBezTo>
                <a:cubicBezTo>
                  <a:pt x="139" y="180"/>
                  <a:pt x="179" y="139"/>
                  <a:pt x="179" y="90"/>
                </a:cubicBezTo>
                <a:cubicBezTo>
                  <a:pt x="179" y="40"/>
                  <a:pt x="139" y="0"/>
                  <a:pt x="89" y="0"/>
                </a:cubicBezTo>
                <a:close/>
                <a:moveTo>
                  <a:pt x="89" y="175"/>
                </a:moveTo>
                <a:cubicBezTo>
                  <a:pt x="42" y="175"/>
                  <a:pt x="4" y="137"/>
                  <a:pt x="4" y="90"/>
                </a:cubicBezTo>
                <a:cubicBezTo>
                  <a:pt x="4" y="43"/>
                  <a:pt x="42" y="5"/>
                  <a:pt x="89" y="5"/>
                </a:cubicBezTo>
                <a:cubicBezTo>
                  <a:pt x="136" y="5"/>
                  <a:pt x="175" y="43"/>
                  <a:pt x="175" y="90"/>
                </a:cubicBezTo>
                <a:cubicBezTo>
                  <a:pt x="175" y="137"/>
                  <a:pt x="136" y="175"/>
                  <a:pt x="89" y="175"/>
                </a:cubicBezTo>
                <a:close/>
              </a:path>
            </a:pathLst>
          </a:custGeom>
          <a:solidFill>
            <a:srgbClr val="38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0"/>
          <p:cNvSpPr>
            <a:spLocks noEditPoints="1"/>
          </p:cNvSpPr>
          <p:nvPr/>
        </p:nvSpPr>
        <p:spPr bwMode="auto">
          <a:xfrm>
            <a:off x="2524761" y="2680970"/>
            <a:ext cx="833438" cy="393700"/>
          </a:xfrm>
          <a:custGeom>
            <a:avLst/>
            <a:gdLst>
              <a:gd name="T0" fmla="*/ 73 w 145"/>
              <a:gd name="T1" fmla="*/ 68 h 68"/>
              <a:gd name="T2" fmla="*/ 67 w 145"/>
              <a:gd name="T3" fmla="*/ 68 h 68"/>
              <a:gd name="T4" fmla="*/ 1 w 145"/>
              <a:gd name="T5" fmla="*/ 36 h 68"/>
              <a:gd name="T6" fmla="*/ 0 w 145"/>
              <a:gd name="T7" fmla="*/ 35 h 68"/>
              <a:gd name="T8" fmla="*/ 1 w 145"/>
              <a:gd name="T9" fmla="*/ 33 h 68"/>
              <a:gd name="T10" fmla="*/ 70 w 145"/>
              <a:gd name="T11" fmla="*/ 0 h 68"/>
              <a:gd name="T12" fmla="*/ 71 w 145"/>
              <a:gd name="T13" fmla="*/ 0 h 68"/>
              <a:gd name="T14" fmla="*/ 143 w 145"/>
              <a:gd name="T15" fmla="*/ 32 h 68"/>
              <a:gd name="T16" fmla="*/ 145 w 145"/>
              <a:gd name="T17" fmla="*/ 33 h 68"/>
              <a:gd name="T18" fmla="*/ 143 w 145"/>
              <a:gd name="T19" fmla="*/ 35 h 68"/>
              <a:gd name="T20" fmla="*/ 73 w 145"/>
              <a:gd name="T21" fmla="*/ 68 h 68"/>
              <a:gd name="T22" fmla="*/ 73 w 145"/>
              <a:gd name="T23" fmla="*/ 68 h 68"/>
              <a:gd name="T24" fmla="*/ 54 w 145"/>
              <a:gd name="T25" fmla="*/ 6 h 68"/>
              <a:gd name="T26" fmla="*/ 54 w 145"/>
              <a:gd name="T27" fmla="*/ 6 h 68"/>
              <a:gd name="T28" fmla="*/ 8 w 145"/>
              <a:gd name="T29" fmla="*/ 32 h 68"/>
              <a:gd name="T30" fmla="*/ 7 w 145"/>
              <a:gd name="T31" fmla="*/ 34 h 68"/>
              <a:gd name="T32" fmla="*/ 8 w 145"/>
              <a:gd name="T33" fmla="*/ 36 h 68"/>
              <a:gd name="T34" fmla="*/ 67 w 145"/>
              <a:gd name="T35" fmla="*/ 64 h 68"/>
              <a:gd name="T36" fmla="*/ 73 w 145"/>
              <a:gd name="T37" fmla="*/ 65 h 68"/>
              <a:gd name="T38" fmla="*/ 137 w 145"/>
              <a:gd name="T39" fmla="*/ 35 h 68"/>
              <a:gd name="T40" fmla="*/ 138 w 145"/>
              <a:gd name="T41" fmla="*/ 33 h 68"/>
              <a:gd name="T42" fmla="*/ 137 w 145"/>
              <a:gd name="T43" fmla="*/ 32 h 68"/>
              <a:gd name="T44" fmla="*/ 89 w 145"/>
              <a:gd name="T45" fmla="*/ 6 h 68"/>
              <a:gd name="T46" fmla="*/ 89 w 145"/>
              <a:gd name="T47" fmla="*/ 6 h 68"/>
              <a:gd name="T48" fmla="*/ 87 w 145"/>
              <a:gd name="T49" fmla="*/ 8 h 68"/>
              <a:gd name="T50" fmla="*/ 87 w 145"/>
              <a:gd name="T51" fmla="*/ 10 h 68"/>
              <a:gd name="T52" fmla="*/ 97 w 145"/>
              <a:gd name="T53" fmla="*/ 30 h 68"/>
              <a:gd name="T54" fmla="*/ 71 w 145"/>
              <a:gd name="T55" fmla="*/ 55 h 68"/>
              <a:gd name="T56" fmla="*/ 46 w 145"/>
              <a:gd name="T57" fmla="*/ 30 h 68"/>
              <a:gd name="T58" fmla="*/ 53 w 145"/>
              <a:gd name="T59" fmla="*/ 13 h 68"/>
              <a:gd name="T60" fmla="*/ 52 w 145"/>
              <a:gd name="T61" fmla="*/ 15 h 68"/>
              <a:gd name="T62" fmla="*/ 59 w 145"/>
              <a:gd name="T63" fmla="*/ 21 h 68"/>
              <a:gd name="T64" fmla="*/ 65 w 145"/>
              <a:gd name="T65" fmla="*/ 15 h 68"/>
              <a:gd name="T66" fmla="*/ 59 w 145"/>
              <a:gd name="T67" fmla="*/ 9 h 68"/>
              <a:gd name="T68" fmla="*/ 56 w 145"/>
              <a:gd name="T69" fmla="*/ 10 h 68"/>
              <a:gd name="T70" fmla="*/ 56 w 145"/>
              <a:gd name="T71" fmla="*/ 7 h 68"/>
              <a:gd name="T72" fmla="*/ 54 w 145"/>
              <a:gd name="T73" fmla="*/ 6 h 68"/>
              <a:gd name="T74" fmla="*/ 71 w 145"/>
              <a:gd name="T75" fmla="*/ 17 h 68"/>
              <a:gd name="T76" fmla="*/ 58 w 145"/>
              <a:gd name="T77" fmla="*/ 30 h 68"/>
              <a:gd name="T78" fmla="*/ 71 w 145"/>
              <a:gd name="T79" fmla="*/ 43 h 68"/>
              <a:gd name="T80" fmla="*/ 84 w 145"/>
              <a:gd name="T81" fmla="*/ 30 h 68"/>
              <a:gd name="T82" fmla="*/ 71 w 145"/>
              <a:gd name="T83" fmla="*/ 17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45" h="68">
                <a:moveTo>
                  <a:pt x="73" y="68"/>
                </a:moveTo>
                <a:cubicBezTo>
                  <a:pt x="71" y="68"/>
                  <a:pt x="69" y="68"/>
                  <a:pt x="67" y="68"/>
                </a:cubicBezTo>
                <a:cubicBezTo>
                  <a:pt x="41" y="65"/>
                  <a:pt x="18" y="49"/>
                  <a:pt x="1" y="36"/>
                </a:cubicBezTo>
                <a:cubicBezTo>
                  <a:pt x="0" y="35"/>
                  <a:pt x="0" y="35"/>
                  <a:pt x="0" y="35"/>
                </a:cubicBezTo>
                <a:cubicBezTo>
                  <a:pt x="1" y="33"/>
                  <a:pt x="1" y="33"/>
                  <a:pt x="1" y="33"/>
                </a:cubicBezTo>
                <a:cubicBezTo>
                  <a:pt x="23" y="12"/>
                  <a:pt x="47" y="1"/>
                  <a:pt x="70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94" y="0"/>
                  <a:pt x="119" y="11"/>
                  <a:pt x="143" y="32"/>
                </a:cubicBezTo>
                <a:cubicBezTo>
                  <a:pt x="145" y="33"/>
                  <a:pt x="145" y="33"/>
                  <a:pt x="145" y="33"/>
                </a:cubicBezTo>
                <a:cubicBezTo>
                  <a:pt x="143" y="35"/>
                  <a:pt x="143" y="35"/>
                  <a:pt x="143" y="35"/>
                </a:cubicBezTo>
                <a:cubicBezTo>
                  <a:pt x="120" y="57"/>
                  <a:pt x="97" y="68"/>
                  <a:pt x="73" y="68"/>
                </a:cubicBezTo>
                <a:cubicBezTo>
                  <a:pt x="73" y="68"/>
                  <a:pt x="73" y="68"/>
                  <a:pt x="73" y="68"/>
                </a:cubicBezTo>
                <a:close/>
                <a:moveTo>
                  <a:pt x="54" y="6"/>
                </a:moveTo>
                <a:cubicBezTo>
                  <a:pt x="54" y="6"/>
                  <a:pt x="54" y="6"/>
                  <a:pt x="54" y="6"/>
                </a:cubicBezTo>
                <a:cubicBezTo>
                  <a:pt x="38" y="10"/>
                  <a:pt x="23" y="19"/>
                  <a:pt x="8" y="32"/>
                </a:cubicBezTo>
                <a:cubicBezTo>
                  <a:pt x="7" y="33"/>
                  <a:pt x="7" y="34"/>
                  <a:pt x="7" y="34"/>
                </a:cubicBezTo>
                <a:cubicBezTo>
                  <a:pt x="7" y="35"/>
                  <a:pt x="7" y="36"/>
                  <a:pt x="8" y="36"/>
                </a:cubicBezTo>
                <a:cubicBezTo>
                  <a:pt x="30" y="54"/>
                  <a:pt x="49" y="63"/>
                  <a:pt x="67" y="64"/>
                </a:cubicBezTo>
                <a:cubicBezTo>
                  <a:pt x="69" y="64"/>
                  <a:pt x="71" y="65"/>
                  <a:pt x="73" y="65"/>
                </a:cubicBezTo>
                <a:cubicBezTo>
                  <a:pt x="94" y="65"/>
                  <a:pt x="115" y="55"/>
                  <a:pt x="137" y="35"/>
                </a:cubicBezTo>
                <a:cubicBezTo>
                  <a:pt x="138" y="35"/>
                  <a:pt x="138" y="34"/>
                  <a:pt x="138" y="33"/>
                </a:cubicBezTo>
                <a:cubicBezTo>
                  <a:pt x="138" y="33"/>
                  <a:pt x="138" y="32"/>
                  <a:pt x="137" y="32"/>
                </a:cubicBezTo>
                <a:cubicBezTo>
                  <a:pt x="121" y="19"/>
                  <a:pt x="105" y="10"/>
                  <a:pt x="89" y="6"/>
                </a:cubicBezTo>
                <a:cubicBezTo>
                  <a:pt x="89" y="6"/>
                  <a:pt x="89" y="6"/>
                  <a:pt x="89" y="6"/>
                </a:cubicBezTo>
                <a:cubicBezTo>
                  <a:pt x="88" y="6"/>
                  <a:pt x="87" y="7"/>
                  <a:pt x="87" y="8"/>
                </a:cubicBezTo>
                <a:cubicBezTo>
                  <a:pt x="86" y="9"/>
                  <a:pt x="86" y="10"/>
                  <a:pt x="87" y="10"/>
                </a:cubicBezTo>
                <a:cubicBezTo>
                  <a:pt x="94" y="15"/>
                  <a:pt x="97" y="22"/>
                  <a:pt x="97" y="30"/>
                </a:cubicBezTo>
                <a:cubicBezTo>
                  <a:pt x="97" y="44"/>
                  <a:pt x="86" y="55"/>
                  <a:pt x="71" y="55"/>
                </a:cubicBezTo>
                <a:cubicBezTo>
                  <a:pt x="57" y="55"/>
                  <a:pt x="46" y="44"/>
                  <a:pt x="46" y="30"/>
                </a:cubicBezTo>
                <a:cubicBezTo>
                  <a:pt x="46" y="23"/>
                  <a:pt x="48" y="17"/>
                  <a:pt x="53" y="13"/>
                </a:cubicBezTo>
                <a:cubicBezTo>
                  <a:pt x="52" y="13"/>
                  <a:pt x="52" y="14"/>
                  <a:pt x="52" y="15"/>
                </a:cubicBezTo>
                <a:cubicBezTo>
                  <a:pt x="52" y="19"/>
                  <a:pt x="55" y="21"/>
                  <a:pt x="59" y="21"/>
                </a:cubicBezTo>
                <a:cubicBezTo>
                  <a:pt x="62" y="21"/>
                  <a:pt x="65" y="19"/>
                  <a:pt x="65" y="15"/>
                </a:cubicBezTo>
                <a:cubicBezTo>
                  <a:pt x="65" y="12"/>
                  <a:pt x="62" y="9"/>
                  <a:pt x="59" y="9"/>
                </a:cubicBezTo>
                <a:cubicBezTo>
                  <a:pt x="58" y="9"/>
                  <a:pt x="57" y="9"/>
                  <a:pt x="56" y="10"/>
                </a:cubicBezTo>
                <a:cubicBezTo>
                  <a:pt x="57" y="9"/>
                  <a:pt x="57" y="8"/>
                  <a:pt x="56" y="7"/>
                </a:cubicBezTo>
                <a:cubicBezTo>
                  <a:pt x="56" y="6"/>
                  <a:pt x="55" y="6"/>
                  <a:pt x="54" y="6"/>
                </a:cubicBezTo>
                <a:close/>
                <a:moveTo>
                  <a:pt x="71" y="17"/>
                </a:moveTo>
                <a:cubicBezTo>
                  <a:pt x="64" y="17"/>
                  <a:pt x="58" y="23"/>
                  <a:pt x="58" y="30"/>
                </a:cubicBezTo>
                <a:cubicBezTo>
                  <a:pt x="58" y="37"/>
                  <a:pt x="64" y="43"/>
                  <a:pt x="71" y="43"/>
                </a:cubicBezTo>
                <a:cubicBezTo>
                  <a:pt x="79" y="43"/>
                  <a:pt x="84" y="37"/>
                  <a:pt x="84" y="30"/>
                </a:cubicBezTo>
                <a:cubicBezTo>
                  <a:pt x="84" y="23"/>
                  <a:pt x="79" y="17"/>
                  <a:pt x="71" y="17"/>
                </a:cubicBezTo>
                <a:close/>
              </a:path>
            </a:pathLst>
          </a:custGeom>
          <a:solidFill>
            <a:srgbClr val="38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1"/>
          <p:cNvSpPr>
            <a:spLocks noEditPoints="1"/>
          </p:cNvSpPr>
          <p:nvPr/>
        </p:nvSpPr>
        <p:spPr bwMode="auto">
          <a:xfrm>
            <a:off x="3693161" y="2346008"/>
            <a:ext cx="1035050" cy="1039812"/>
          </a:xfrm>
          <a:custGeom>
            <a:avLst/>
            <a:gdLst>
              <a:gd name="T0" fmla="*/ 90 w 180"/>
              <a:gd name="T1" fmla="*/ 0 h 180"/>
              <a:gd name="T2" fmla="*/ 0 w 180"/>
              <a:gd name="T3" fmla="*/ 90 h 180"/>
              <a:gd name="T4" fmla="*/ 90 w 180"/>
              <a:gd name="T5" fmla="*/ 180 h 180"/>
              <a:gd name="T6" fmla="*/ 180 w 180"/>
              <a:gd name="T7" fmla="*/ 90 h 180"/>
              <a:gd name="T8" fmla="*/ 90 w 180"/>
              <a:gd name="T9" fmla="*/ 0 h 180"/>
              <a:gd name="T10" fmla="*/ 90 w 180"/>
              <a:gd name="T11" fmla="*/ 175 h 180"/>
              <a:gd name="T12" fmla="*/ 5 w 180"/>
              <a:gd name="T13" fmla="*/ 90 h 180"/>
              <a:gd name="T14" fmla="*/ 90 w 180"/>
              <a:gd name="T15" fmla="*/ 5 h 180"/>
              <a:gd name="T16" fmla="*/ 175 w 180"/>
              <a:gd name="T17" fmla="*/ 90 h 180"/>
              <a:gd name="T18" fmla="*/ 90 w 180"/>
              <a:gd name="T19" fmla="*/ 175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0" h="180">
                <a:moveTo>
                  <a:pt x="90" y="0"/>
                </a:moveTo>
                <a:cubicBezTo>
                  <a:pt x="41" y="0"/>
                  <a:pt x="0" y="40"/>
                  <a:pt x="0" y="90"/>
                </a:cubicBezTo>
                <a:cubicBezTo>
                  <a:pt x="0" y="139"/>
                  <a:pt x="41" y="180"/>
                  <a:pt x="90" y="180"/>
                </a:cubicBezTo>
                <a:cubicBezTo>
                  <a:pt x="140" y="180"/>
                  <a:pt x="180" y="139"/>
                  <a:pt x="180" y="90"/>
                </a:cubicBezTo>
                <a:cubicBezTo>
                  <a:pt x="180" y="40"/>
                  <a:pt x="140" y="0"/>
                  <a:pt x="90" y="0"/>
                </a:cubicBezTo>
                <a:close/>
                <a:moveTo>
                  <a:pt x="90" y="175"/>
                </a:moveTo>
                <a:cubicBezTo>
                  <a:pt x="43" y="175"/>
                  <a:pt x="5" y="137"/>
                  <a:pt x="5" y="90"/>
                </a:cubicBezTo>
                <a:cubicBezTo>
                  <a:pt x="5" y="43"/>
                  <a:pt x="43" y="5"/>
                  <a:pt x="90" y="5"/>
                </a:cubicBezTo>
                <a:cubicBezTo>
                  <a:pt x="137" y="5"/>
                  <a:pt x="175" y="43"/>
                  <a:pt x="175" y="90"/>
                </a:cubicBezTo>
                <a:cubicBezTo>
                  <a:pt x="175" y="137"/>
                  <a:pt x="137" y="175"/>
                  <a:pt x="90" y="175"/>
                </a:cubicBezTo>
                <a:close/>
              </a:path>
            </a:pathLst>
          </a:custGeom>
          <a:solidFill>
            <a:srgbClr val="E5AB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4009073" y="2525395"/>
            <a:ext cx="403225" cy="722312"/>
          </a:xfrm>
          <a:custGeom>
            <a:avLst/>
            <a:gdLst>
              <a:gd name="T0" fmla="*/ 69 w 70"/>
              <a:gd name="T1" fmla="*/ 12 h 125"/>
              <a:gd name="T2" fmla="*/ 63 w 70"/>
              <a:gd name="T3" fmla="*/ 3 h 125"/>
              <a:gd name="T4" fmla="*/ 53 w 70"/>
              <a:gd name="T5" fmla="*/ 1 h 125"/>
              <a:gd name="T6" fmla="*/ 43 w 70"/>
              <a:gd name="T7" fmla="*/ 5 h 125"/>
              <a:gd name="T8" fmla="*/ 35 w 70"/>
              <a:gd name="T9" fmla="*/ 6 h 125"/>
              <a:gd name="T10" fmla="*/ 27 w 70"/>
              <a:gd name="T11" fmla="*/ 5 h 125"/>
              <a:gd name="T12" fmla="*/ 17 w 70"/>
              <a:gd name="T13" fmla="*/ 1 h 125"/>
              <a:gd name="T14" fmla="*/ 7 w 70"/>
              <a:gd name="T15" fmla="*/ 3 h 125"/>
              <a:gd name="T16" fmla="*/ 1 w 70"/>
              <a:gd name="T17" fmla="*/ 12 h 125"/>
              <a:gd name="T18" fmla="*/ 2 w 70"/>
              <a:gd name="T19" fmla="*/ 25 h 125"/>
              <a:gd name="T20" fmla="*/ 8 w 70"/>
              <a:gd name="T21" fmla="*/ 41 h 125"/>
              <a:gd name="T22" fmla="*/ 11 w 70"/>
              <a:gd name="T23" fmla="*/ 63 h 125"/>
              <a:gd name="T24" fmla="*/ 12 w 70"/>
              <a:gd name="T25" fmla="*/ 84 h 125"/>
              <a:gd name="T26" fmla="*/ 17 w 70"/>
              <a:gd name="T27" fmla="*/ 107 h 125"/>
              <a:gd name="T28" fmla="*/ 30 w 70"/>
              <a:gd name="T29" fmla="*/ 125 h 125"/>
              <a:gd name="T30" fmla="*/ 28 w 70"/>
              <a:gd name="T31" fmla="*/ 112 h 125"/>
              <a:gd name="T32" fmla="*/ 25 w 70"/>
              <a:gd name="T33" fmla="*/ 97 h 125"/>
              <a:gd name="T34" fmla="*/ 25 w 70"/>
              <a:gd name="T35" fmla="*/ 75 h 125"/>
              <a:gd name="T36" fmla="*/ 27 w 70"/>
              <a:gd name="T37" fmla="*/ 69 h 125"/>
              <a:gd name="T38" fmla="*/ 32 w 70"/>
              <a:gd name="T39" fmla="*/ 66 h 125"/>
              <a:gd name="T40" fmla="*/ 35 w 70"/>
              <a:gd name="T41" fmla="*/ 65 h 125"/>
              <a:gd name="T42" fmla="*/ 38 w 70"/>
              <a:gd name="T43" fmla="*/ 66 h 125"/>
              <a:gd name="T44" fmla="*/ 43 w 70"/>
              <a:gd name="T45" fmla="*/ 69 h 125"/>
              <a:gd name="T46" fmla="*/ 46 w 70"/>
              <a:gd name="T47" fmla="*/ 75 h 125"/>
              <a:gd name="T48" fmla="*/ 45 w 70"/>
              <a:gd name="T49" fmla="*/ 97 h 125"/>
              <a:gd name="T50" fmla="*/ 42 w 70"/>
              <a:gd name="T51" fmla="*/ 112 h 125"/>
              <a:gd name="T52" fmla="*/ 40 w 70"/>
              <a:gd name="T53" fmla="*/ 125 h 125"/>
              <a:gd name="T54" fmla="*/ 53 w 70"/>
              <a:gd name="T55" fmla="*/ 107 h 125"/>
              <a:gd name="T56" fmla="*/ 58 w 70"/>
              <a:gd name="T57" fmla="*/ 84 h 125"/>
              <a:gd name="T58" fmla="*/ 59 w 70"/>
              <a:gd name="T59" fmla="*/ 63 h 125"/>
              <a:gd name="T60" fmla="*/ 62 w 70"/>
              <a:gd name="T61" fmla="*/ 41 h 125"/>
              <a:gd name="T62" fmla="*/ 68 w 70"/>
              <a:gd name="T63" fmla="*/ 25 h 125"/>
              <a:gd name="T64" fmla="*/ 69 w 70"/>
              <a:gd name="T65" fmla="*/ 12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0" h="125">
                <a:moveTo>
                  <a:pt x="69" y="12"/>
                </a:moveTo>
                <a:cubicBezTo>
                  <a:pt x="68" y="9"/>
                  <a:pt x="66" y="6"/>
                  <a:pt x="63" y="3"/>
                </a:cubicBezTo>
                <a:cubicBezTo>
                  <a:pt x="60" y="1"/>
                  <a:pt x="56" y="0"/>
                  <a:pt x="53" y="1"/>
                </a:cubicBezTo>
                <a:cubicBezTo>
                  <a:pt x="49" y="2"/>
                  <a:pt x="46" y="4"/>
                  <a:pt x="43" y="5"/>
                </a:cubicBezTo>
                <a:cubicBezTo>
                  <a:pt x="40" y="6"/>
                  <a:pt x="38" y="6"/>
                  <a:pt x="35" y="6"/>
                </a:cubicBezTo>
                <a:cubicBezTo>
                  <a:pt x="32" y="6"/>
                  <a:pt x="30" y="6"/>
                  <a:pt x="27" y="5"/>
                </a:cubicBezTo>
                <a:cubicBezTo>
                  <a:pt x="24" y="4"/>
                  <a:pt x="21" y="2"/>
                  <a:pt x="17" y="1"/>
                </a:cubicBezTo>
                <a:cubicBezTo>
                  <a:pt x="14" y="0"/>
                  <a:pt x="10" y="1"/>
                  <a:pt x="7" y="3"/>
                </a:cubicBezTo>
                <a:cubicBezTo>
                  <a:pt x="4" y="6"/>
                  <a:pt x="2" y="9"/>
                  <a:pt x="1" y="12"/>
                </a:cubicBezTo>
                <a:cubicBezTo>
                  <a:pt x="0" y="16"/>
                  <a:pt x="1" y="21"/>
                  <a:pt x="2" y="25"/>
                </a:cubicBezTo>
                <a:cubicBezTo>
                  <a:pt x="3" y="30"/>
                  <a:pt x="6" y="36"/>
                  <a:pt x="8" y="41"/>
                </a:cubicBezTo>
                <a:cubicBezTo>
                  <a:pt x="10" y="48"/>
                  <a:pt x="11" y="56"/>
                  <a:pt x="11" y="63"/>
                </a:cubicBezTo>
                <a:cubicBezTo>
                  <a:pt x="12" y="70"/>
                  <a:pt x="12" y="77"/>
                  <a:pt x="12" y="84"/>
                </a:cubicBezTo>
                <a:cubicBezTo>
                  <a:pt x="12" y="91"/>
                  <a:pt x="14" y="99"/>
                  <a:pt x="17" y="107"/>
                </a:cubicBezTo>
                <a:cubicBezTo>
                  <a:pt x="20" y="114"/>
                  <a:pt x="24" y="120"/>
                  <a:pt x="30" y="125"/>
                </a:cubicBezTo>
                <a:cubicBezTo>
                  <a:pt x="28" y="112"/>
                  <a:pt x="28" y="112"/>
                  <a:pt x="28" y="112"/>
                </a:cubicBezTo>
                <a:cubicBezTo>
                  <a:pt x="27" y="107"/>
                  <a:pt x="26" y="102"/>
                  <a:pt x="25" y="97"/>
                </a:cubicBezTo>
                <a:cubicBezTo>
                  <a:pt x="25" y="91"/>
                  <a:pt x="24" y="77"/>
                  <a:pt x="25" y="75"/>
                </a:cubicBezTo>
                <a:cubicBezTo>
                  <a:pt x="25" y="73"/>
                  <a:pt x="26" y="71"/>
                  <a:pt x="27" y="69"/>
                </a:cubicBezTo>
                <a:cubicBezTo>
                  <a:pt x="28" y="68"/>
                  <a:pt x="30" y="66"/>
                  <a:pt x="32" y="66"/>
                </a:cubicBezTo>
                <a:cubicBezTo>
                  <a:pt x="33" y="65"/>
                  <a:pt x="34" y="65"/>
                  <a:pt x="35" y="65"/>
                </a:cubicBezTo>
                <a:cubicBezTo>
                  <a:pt x="36" y="65"/>
                  <a:pt x="37" y="65"/>
                  <a:pt x="38" y="66"/>
                </a:cubicBezTo>
                <a:cubicBezTo>
                  <a:pt x="40" y="66"/>
                  <a:pt x="42" y="68"/>
                  <a:pt x="43" y="69"/>
                </a:cubicBezTo>
                <a:cubicBezTo>
                  <a:pt x="44" y="71"/>
                  <a:pt x="45" y="73"/>
                  <a:pt x="46" y="75"/>
                </a:cubicBezTo>
                <a:cubicBezTo>
                  <a:pt x="46" y="77"/>
                  <a:pt x="45" y="91"/>
                  <a:pt x="45" y="97"/>
                </a:cubicBezTo>
                <a:cubicBezTo>
                  <a:pt x="44" y="102"/>
                  <a:pt x="43" y="107"/>
                  <a:pt x="42" y="112"/>
                </a:cubicBezTo>
                <a:cubicBezTo>
                  <a:pt x="40" y="125"/>
                  <a:pt x="40" y="125"/>
                  <a:pt x="40" y="125"/>
                </a:cubicBezTo>
                <a:cubicBezTo>
                  <a:pt x="46" y="120"/>
                  <a:pt x="50" y="114"/>
                  <a:pt x="53" y="107"/>
                </a:cubicBezTo>
                <a:cubicBezTo>
                  <a:pt x="56" y="99"/>
                  <a:pt x="58" y="91"/>
                  <a:pt x="58" y="84"/>
                </a:cubicBezTo>
                <a:cubicBezTo>
                  <a:pt x="59" y="77"/>
                  <a:pt x="59" y="70"/>
                  <a:pt x="59" y="63"/>
                </a:cubicBezTo>
                <a:cubicBezTo>
                  <a:pt x="59" y="56"/>
                  <a:pt x="60" y="48"/>
                  <a:pt x="62" y="41"/>
                </a:cubicBezTo>
                <a:cubicBezTo>
                  <a:pt x="65" y="36"/>
                  <a:pt x="67" y="30"/>
                  <a:pt x="68" y="25"/>
                </a:cubicBezTo>
                <a:cubicBezTo>
                  <a:pt x="69" y="21"/>
                  <a:pt x="70" y="16"/>
                  <a:pt x="69" y="12"/>
                </a:cubicBezTo>
                <a:close/>
              </a:path>
            </a:pathLst>
          </a:custGeom>
          <a:solidFill>
            <a:srgbClr val="E4AE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3"/>
          <p:cNvSpPr>
            <a:spLocks noEditPoints="1"/>
          </p:cNvSpPr>
          <p:nvPr/>
        </p:nvSpPr>
        <p:spPr bwMode="auto">
          <a:xfrm>
            <a:off x="2403317" y="3589972"/>
            <a:ext cx="1035050" cy="1039812"/>
          </a:xfrm>
          <a:custGeom>
            <a:avLst/>
            <a:gdLst>
              <a:gd name="T0" fmla="*/ 90 w 180"/>
              <a:gd name="T1" fmla="*/ 0 h 180"/>
              <a:gd name="T2" fmla="*/ 0 w 180"/>
              <a:gd name="T3" fmla="*/ 90 h 180"/>
              <a:gd name="T4" fmla="*/ 90 w 180"/>
              <a:gd name="T5" fmla="*/ 180 h 180"/>
              <a:gd name="T6" fmla="*/ 180 w 180"/>
              <a:gd name="T7" fmla="*/ 90 h 180"/>
              <a:gd name="T8" fmla="*/ 90 w 180"/>
              <a:gd name="T9" fmla="*/ 0 h 180"/>
              <a:gd name="T10" fmla="*/ 90 w 180"/>
              <a:gd name="T11" fmla="*/ 175 h 180"/>
              <a:gd name="T12" fmla="*/ 5 w 180"/>
              <a:gd name="T13" fmla="*/ 90 h 180"/>
              <a:gd name="T14" fmla="*/ 90 w 180"/>
              <a:gd name="T15" fmla="*/ 5 h 180"/>
              <a:gd name="T16" fmla="*/ 175 w 180"/>
              <a:gd name="T17" fmla="*/ 90 h 180"/>
              <a:gd name="T18" fmla="*/ 90 w 180"/>
              <a:gd name="T19" fmla="*/ 175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0" h="180">
                <a:moveTo>
                  <a:pt x="90" y="0"/>
                </a:moveTo>
                <a:cubicBezTo>
                  <a:pt x="41" y="0"/>
                  <a:pt x="0" y="40"/>
                  <a:pt x="0" y="90"/>
                </a:cubicBezTo>
                <a:cubicBezTo>
                  <a:pt x="0" y="139"/>
                  <a:pt x="41" y="180"/>
                  <a:pt x="90" y="180"/>
                </a:cubicBezTo>
                <a:cubicBezTo>
                  <a:pt x="140" y="180"/>
                  <a:pt x="180" y="139"/>
                  <a:pt x="180" y="90"/>
                </a:cubicBezTo>
                <a:cubicBezTo>
                  <a:pt x="180" y="40"/>
                  <a:pt x="140" y="0"/>
                  <a:pt x="90" y="0"/>
                </a:cubicBezTo>
                <a:close/>
                <a:moveTo>
                  <a:pt x="90" y="175"/>
                </a:moveTo>
                <a:cubicBezTo>
                  <a:pt x="43" y="175"/>
                  <a:pt x="5" y="137"/>
                  <a:pt x="5" y="90"/>
                </a:cubicBezTo>
                <a:cubicBezTo>
                  <a:pt x="5" y="43"/>
                  <a:pt x="43" y="5"/>
                  <a:pt x="90" y="5"/>
                </a:cubicBezTo>
                <a:cubicBezTo>
                  <a:pt x="137" y="5"/>
                  <a:pt x="175" y="43"/>
                  <a:pt x="175" y="90"/>
                </a:cubicBezTo>
                <a:cubicBezTo>
                  <a:pt x="175" y="137"/>
                  <a:pt x="137" y="175"/>
                  <a:pt x="90" y="175"/>
                </a:cubicBezTo>
                <a:close/>
              </a:path>
            </a:pathLst>
          </a:custGeom>
          <a:solidFill>
            <a:srgbClr val="5F74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2523967" y="3850322"/>
            <a:ext cx="776288" cy="525462"/>
          </a:xfrm>
          <a:custGeom>
            <a:avLst/>
            <a:gdLst>
              <a:gd name="T0" fmla="*/ 135 w 135"/>
              <a:gd name="T1" fmla="*/ 20 h 91"/>
              <a:gd name="T2" fmla="*/ 119 w 135"/>
              <a:gd name="T3" fmla="*/ 34 h 91"/>
              <a:gd name="T4" fmla="*/ 104 w 135"/>
              <a:gd name="T5" fmla="*/ 52 h 91"/>
              <a:gd name="T6" fmla="*/ 51 w 135"/>
              <a:gd name="T7" fmla="*/ 66 h 91"/>
              <a:gd name="T8" fmla="*/ 15 w 135"/>
              <a:gd name="T9" fmla="*/ 88 h 91"/>
              <a:gd name="T10" fmla="*/ 5 w 135"/>
              <a:gd name="T11" fmla="*/ 56 h 91"/>
              <a:gd name="T12" fmla="*/ 45 w 135"/>
              <a:gd name="T13" fmla="*/ 1 h 91"/>
              <a:gd name="T14" fmla="*/ 75 w 135"/>
              <a:gd name="T15" fmla="*/ 11 h 91"/>
              <a:gd name="T16" fmla="*/ 135 w 135"/>
              <a:gd name="T17" fmla="*/ 2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5" h="91">
                <a:moveTo>
                  <a:pt x="135" y="20"/>
                </a:moveTo>
                <a:cubicBezTo>
                  <a:pt x="133" y="29"/>
                  <a:pt x="125" y="29"/>
                  <a:pt x="119" y="34"/>
                </a:cubicBezTo>
                <a:cubicBezTo>
                  <a:pt x="113" y="39"/>
                  <a:pt x="111" y="47"/>
                  <a:pt x="104" y="52"/>
                </a:cubicBezTo>
                <a:cubicBezTo>
                  <a:pt x="90" y="61"/>
                  <a:pt x="67" y="59"/>
                  <a:pt x="51" y="66"/>
                </a:cubicBezTo>
                <a:cubicBezTo>
                  <a:pt x="36" y="73"/>
                  <a:pt x="31" y="91"/>
                  <a:pt x="15" y="88"/>
                </a:cubicBezTo>
                <a:cubicBezTo>
                  <a:pt x="8" y="81"/>
                  <a:pt x="6" y="67"/>
                  <a:pt x="5" y="56"/>
                </a:cubicBezTo>
                <a:cubicBezTo>
                  <a:pt x="0" y="24"/>
                  <a:pt x="11" y="0"/>
                  <a:pt x="45" y="1"/>
                </a:cubicBezTo>
                <a:cubicBezTo>
                  <a:pt x="55" y="2"/>
                  <a:pt x="64" y="9"/>
                  <a:pt x="75" y="11"/>
                </a:cubicBezTo>
                <a:cubicBezTo>
                  <a:pt x="96" y="14"/>
                  <a:pt x="122" y="2"/>
                  <a:pt x="135" y="20"/>
                </a:cubicBezTo>
                <a:close/>
              </a:path>
            </a:pathLst>
          </a:custGeom>
          <a:solidFill>
            <a:srgbClr val="5F74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871086" y="3606323"/>
            <a:ext cx="1030288" cy="1039812"/>
            <a:chOff x="4979988" y="2338388"/>
            <a:chExt cx="1030288" cy="1039812"/>
          </a:xfrm>
        </p:grpSpPr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4979988" y="2338388"/>
              <a:ext cx="1030288" cy="1039812"/>
            </a:xfrm>
            <a:custGeom>
              <a:avLst/>
              <a:gdLst>
                <a:gd name="T0" fmla="*/ 90 w 179"/>
                <a:gd name="T1" fmla="*/ 0 h 180"/>
                <a:gd name="T2" fmla="*/ 0 w 179"/>
                <a:gd name="T3" fmla="*/ 90 h 180"/>
                <a:gd name="T4" fmla="*/ 90 w 179"/>
                <a:gd name="T5" fmla="*/ 180 h 180"/>
                <a:gd name="T6" fmla="*/ 179 w 179"/>
                <a:gd name="T7" fmla="*/ 90 h 180"/>
                <a:gd name="T8" fmla="*/ 90 w 179"/>
                <a:gd name="T9" fmla="*/ 0 h 180"/>
                <a:gd name="T10" fmla="*/ 90 w 179"/>
                <a:gd name="T11" fmla="*/ 175 h 180"/>
                <a:gd name="T12" fmla="*/ 4 w 179"/>
                <a:gd name="T13" fmla="*/ 90 h 180"/>
                <a:gd name="T14" fmla="*/ 90 w 179"/>
                <a:gd name="T15" fmla="*/ 5 h 180"/>
                <a:gd name="T16" fmla="*/ 175 w 179"/>
                <a:gd name="T17" fmla="*/ 90 h 180"/>
                <a:gd name="T18" fmla="*/ 90 w 179"/>
                <a:gd name="T19" fmla="*/ 175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9" h="180">
                  <a:moveTo>
                    <a:pt x="90" y="0"/>
                  </a:moveTo>
                  <a:cubicBezTo>
                    <a:pt x="40" y="0"/>
                    <a:pt x="0" y="40"/>
                    <a:pt x="0" y="90"/>
                  </a:cubicBezTo>
                  <a:cubicBezTo>
                    <a:pt x="0" y="139"/>
                    <a:pt x="40" y="180"/>
                    <a:pt x="90" y="180"/>
                  </a:cubicBezTo>
                  <a:cubicBezTo>
                    <a:pt x="139" y="180"/>
                    <a:pt x="179" y="139"/>
                    <a:pt x="179" y="90"/>
                  </a:cubicBezTo>
                  <a:cubicBezTo>
                    <a:pt x="179" y="40"/>
                    <a:pt x="139" y="0"/>
                    <a:pt x="90" y="0"/>
                  </a:cubicBezTo>
                  <a:close/>
                  <a:moveTo>
                    <a:pt x="90" y="175"/>
                  </a:moveTo>
                  <a:cubicBezTo>
                    <a:pt x="43" y="175"/>
                    <a:pt x="4" y="137"/>
                    <a:pt x="4" y="90"/>
                  </a:cubicBezTo>
                  <a:cubicBezTo>
                    <a:pt x="4" y="43"/>
                    <a:pt x="43" y="5"/>
                    <a:pt x="90" y="5"/>
                  </a:cubicBezTo>
                  <a:cubicBezTo>
                    <a:pt x="137" y="5"/>
                    <a:pt x="175" y="43"/>
                    <a:pt x="175" y="90"/>
                  </a:cubicBezTo>
                  <a:cubicBezTo>
                    <a:pt x="175" y="137"/>
                    <a:pt x="137" y="175"/>
                    <a:pt x="90" y="175"/>
                  </a:cubicBezTo>
                  <a:close/>
                </a:path>
              </a:pathLst>
            </a:custGeom>
            <a:solidFill>
              <a:srgbClr val="CC5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5111751" y="2441575"/>
              <a:ext cx="835025" cy="739775"/>
            </a:xfrm>
            <a:custGeom>
              <a:avLst/>
              <a:gdLst>
                <a:gd name="T0" fmla="*/ 75 w 145"/>
                <a:gd name="T1" fmla="*/ 27 h 128"/>
                <a:gd name="T2" fmla="*/ 64 w 145"/>
                <a:gd name="T3" fmla="*/ 0 h 128"/>
                <a:gd name="T4" fmla="*/ 52 w 145"/>
                <a:gd name="T5" fmla="*/ 5 h 128"/>
                <a:gd name="T6" fmla="*/ 72 w 145"/>
                <a:gd name="T7" fmla="*/ 54 h 128"/>
                <a:gd name="T8" fmla="*/ 64 w 145"/>
                <a:gd name="T9" fmla="*/ 91 h 128"/>
                <a:gd name="T10" fmla="*/ 24 w 145"/>
                <a:gd name="T11" fmla="*/ 85 h 128"/>
                <a:gd name="T12" fmla="*/ 10 w 145"/>
                <a:gd name="T13" fmla="*/ 128 h 128"/>
                <a:gd name="T14" fmla="*/ 23 w 145"/>
                <a:gd name="T15" fmla="*/ 122 h 128"/>
                <a:gd name="T16" fmla="*/ 27 w 145"/>
                <a:gd name="T17" fmla="*/ 99 h 128"/>
                <a:gd name="T18" fmla="*/ 84 w 145"/>
                <a:gd name="T19" fmla="*/ 120 h 128"/>
                <a:gd name="T20" fmla="*/ 75 w 145"/>
                <a:gd name="T21" fmla="*/ 2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5" h="128">
                  <a:moveTo>
                    <a:pt x="75" y="27"/>
                  </a:moveTo>
                  <a:cubicBezTo>
                    <a:pt x="67" y="22"/>
                    <a:pt x="69" y="10"/>
                    <a:pt x="64" y="0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6" y="28"/>
                    <a:pt x="69" y="40"/>
                    <a:pt x="72" y="54"/>
                  </a:cubicBezTo>
                  <a:cubicBezTo>
                    <a:pt x="74" y="66"/>
                    <a:pt x="72" y="83"/>
                    <a:pt x="64" y="91"/>
                  </a:cubicBezTo>
                  <a:cubicBezTo>
                    <a:pt x="52" y="103"/>
                    <a:pt x="45" y="84"/>
                    <a:pt x="24" y="85"/>
                  </a:cubicBezTo>
                  <a:cubicBezTo>
                    <a:pt x="7" y="87"/>
                    <a:pt x="0" y="106"/>
                    <a:pt x="10" y="128"/>
                  </a:cubicBezTo>
                  <a:cubicBezTo>
                    <a:pt x="23" y="122"/>
                    <a:pt x="23" y="122"/>
                    <a:pt x="23" y="122"/>
                  </a:cubicBezTo>
                  <a:cubicBezTo>
                    <a:pt x="17" y="109"/>
                    <a:pt x="19" y="100"/>
                    <a:pt x="27" y="99"/>
                  </a:cubicBezTo>
                  <a:cubicBezTo>
                    <a:pt x="45" y="97"/>
                    <a:pt x="63" y="124"/>
                    <a:pt x="84" y="120"/>
                  </a:cubicBezTo>
                  <a:cubicBezTo>
                    <a:pt x="145" y="111"/>
                    <a:pt x="137" y="6"/>
                    <a:pt x="75" y="27"/>
                  </a:cubicBezTo>
                  <a:close/>
                </a:path>
              </a:pathLst>
            </a:custGeom>
            <a:solidFill>
              <a:srgbClr val="CC5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8" name="Freeform 27"/>
          <p:cNvSpPr>
            <a:spLocks noEditPoints="1"/>
          </p:cNvSpPr>
          <p:nvPr/>
        </p:nvSpPr>
        <p:spPr bwMode="auto">
          <a:xfrm>
            <a:off x="1136492" y="3589972"/>
            <a:ext cx="1030288" cy="1039812"/>
          </a:xfrm>
          <a:custGeom>
            <a:avLst/>
            <a:gdLst>
              <a:gd name="T0" fmla="*/ 89 w 179"/>
              <a:gd name="T1" fmla="*/ 0 h 180"/>
              <a:gd name="T2" fmla="*/ 0 w 179"/>
              <a:gd name="T3" fmla="*/ 90 h 180"/>
              <a:gd name="T4" fmla="*/ 89 w 179"/>
              <a:gd name="T5" fmla="*/ 180 h 180"/>
              <a:gd name="T6" fmla="*/ 179 w 179"/>
              <a:gd name="T7" fmla="*/ 90 h 180"/>
              <a:gd name="T8" fmla="*/ 89 w 179"/>
              <a:gd name="T9" fmla="*/ 0 h 180"/>
              <a:gd name="T10" fmla="*/ 89 w 179"/>
              <a:gd name="T11" fmla="*/ 175 h 180"/>
              <a:gd name="T12" fmla="*/ 4 w 179"/>
              <a:gd name="T13" fmla="*/ 90 h 180"/>
              <a:gd name="T14" fmla="*/ 89 w 179"/>
              <a:gd name="T15" fmla="*/ 5 h 180"/>
              <a:gd name="T16" fmla="*/ 175 w 179"/>
              <a:gd name="T17" fmla="*/ 90 h 180"/>
              <a:gd name="T18" fmla="*/ 89 w 179"/>
              <a:gd name="T19" fmla="*/ 175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9" h="180">
                <a:moveTo>
                  <a:pt x="89" y="0"/>
                </a:moveTo>
                <a:cubicBezTo>
                  <a:pt x="40" y="0"/>
                  <a:pt x="0" y="40"/>
                  <a:pt x="0" y="90"/>
                </a:cubicBezTo>
                <a:cubicBezTo>
                  <a:pt x="0" y="139"/>
                  <a:pt x="40" y="180"/>
                  <a:pt x="89" y="180"/>
                </a:cubicBezTo>
                <a:cubicBezTo>
                  <a:pt x="139" y="180"/>
                  <a:pt x="179" y="139"/>
                  <a:pt x="179" y="90"/>
                </a:cubicBezTo>
                <a:cubicBezTo>
                  <a:pt x="179" y="40"/>
                  <a:pt x="139" y="0"/>
                  <a:pt x="89" y="0"/>
                </a:cubicBezTo>
                <a:close/>
                <a:moveTo>
                  <a:pt x="89" y="175"/>
                </a:moveTo>
                <a:cubicBezTo>
                  <a:pt x="42" y="175"/>
                  <a:pt x="4" y="137"/>
                  <a:pt x="4" y="90"/>
                </a:cubicBezTo>
                <a:cubicBezTo>
                  <a:pt x="4" y="43"/>
                  <a:pt x="42" y="5"/>
                  <a:pt x="89" y="5"/>
                </a:cubicBezTo>
                <a:cubicBezTo>
                  <a:pt x="136" y="5"/>
                  <a:pt x="175" y="43"/>
                  <a:pt x="175" y="90"/>
                </a:cubicBezTo>
                <a:cubicBezTo>
                  <a:pt x="175" y="137"/>
                  <a:pt x="136" y="175"/>
                  <a:pt x="89" y="175"/>
                </a:cubicBezTo>
                <a:close/>
              </a:path>
            </a:pathLst>
          </a:custGeom>
          <a:solidFill>
            <a:srgbClr val="877A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8"/>
          <p:cNvSpPr>
            <a:spLocks/>
          </p:cNvSpPr>
          <p:nvPr/>
        </p:nvSpPr>
        <p:spPr bwMode="auto">
          <a:xfrm>
            <a:off x="1217454" y="3802697"/>
            <a:ext cx="431800" cy="630237"/>
          </a:xfrm>
          <a:custGeom>
            <a:avLst/>
            <a:gdLst>
              <a:gd name="T0" fmla="*/ 60 w 75"/>
              <a:gd name="T1" fmla="*/ 46 h 109"/>
              <a:gd name="T2" fmla="*/ 57 w 75"/>
              <a:gd name="T3" fmla="*/ 47 h 109"/>
              <a:gd name="T4" fmla="*/ 57 w 75"/>
              <a:gd name="T5" fmla="*/ 46 h 109"/>
              <a:gd name="T6" fmla="*/ 58 w 75"/>
              <a:gd name="T7" fmla="*/ 45 h 109"/>
              <a:gd name="T8" fmla="*/ 62 w 75"/>
              <a:gd name="T9" fmla="*/ 40 h 109"/>
              <a:gd name="T10" fmla="*/ 36 w 75"/>
              <a:gd name="T11" fmla="*/ 5 h 109"/>
              <a:gd name="T12" fmla="*/ 2 w 75"/>
              <a:gd name="T13" fmla="*/ 61 h 109"/>
              <a:gd name="T14" fmla="*/ 54 w 75"/>
              <a:gd name="T15" fmla="*/ 85 h 109"/>
              <a:gd name="T16" fmla="*/ 54 w 75"/>
              <a:gd name="T17" fmla="*/ 102 h 109"/>
              <a:gd name="T18" fmla="*/ 61 w 75"/>
              <a:gd name="T19" fmla="*/ 102 h 109"/>
              <a:gd name="T20" fmla="*/ 61 w 75"/>
              <a:gd name="T21" fmla="*/ 67 h 109"/>
              <a:gd name="T22" fmla="*/ 70 w 75"/>
              <a:gd name="T23" fmla="*/ 57 h 109"/>
              <a:gd name="T24" fmla="*/ 60 w 75"/>
              <a:gd name="T25" fmla="*/ 46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5" h="109">
                <a:moveTo>
                  <a:pt x="60" y="46"/>
                </a:moveTo>
                <a:cubicBezTo>
                  <a:pt x="59" y="46"/>
                  <a:pt x="58" y="46"/>
                  <a:pt x="57" y="47"/>
                </a:cubicBezTo>
                <a:cubicBezTo>
                  <a:pt x="57" y="46"/>
                  <a:pt x="57" y="46"/>
                  <a:pt x="57" y="46"/>
                </a:cubicBezTo>
                <a:cubicBezTo>
                  <a:pt x="57" y="46"/>
                  <a:pt x="58" y="45"/>
                  <a:pt x="58" y="45"/>
                </a:cubicBezTo>
                <a:cubicBezTo>
                  <a:pt x="59" y="43"/>
                  <a:pt x="60" y="42"/>
                  <a:pt x="62" y="40"/>
                </a:cubicBezTo>
                <a:cubicBezTo>
                  <a:pt x="75" y="22"/>
                  <a:pt x="62" y="0"/>
                  <a:pt x="36" y="5"/>
                </a:cubicBezTo>
                <a:cubicBezTo>
                  <a:pt x="16" y="9"/>
                  <a:pt x="4" y="38"/>
                  <a:pt x="2" y="61"/>
                </a:cubicBezTo>
                <a:cubicBezTo>
                  <a:pt x="0" y="95"/>
                  <a:pt x="45" y="109"/>
                  <a:pt x="54" y="85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61" y="102"/>
                  <a:pt x="61" y="102"/>
                  <a:pt x="61" y="102"/>
                </a:cubicBezTo>
                <a:cubicBezTo>
                  <a:pt x="61" y="67"/>
                  <a:pt x="61" y="67"/>
                  <a:pt x="61" y="67"/>
                </a:cubicBezTo>
                <a:cubicBezTo>
                  <a:pt x="66" y="67"/>
                  <a:pt x="70" y="62"/>
                  <a:pt x="70" y="57"/>
                </a:cubicBezTo>
                <a:cubicBezTo>
                  <a:pt x="70" y="51"/>
                  <a:pt x="65" y="46"/>
                  <a:pt x="60" y="46"/>
                </a:cubicBezTo>
                <a:close/>
              </a:path>
            </a:pathLst>
          </a:custGeom>
          <a:solidFill>
            <a:srgbClr val="877A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9"/>
          <p:cNvSpPr>
            <a:spLocks/>
          </p:cNvSpPr>
          <p:nvPr/>
        </p:nvSpPr>
        <p:spPr bwMode="auto">
          <a:xfrm>
            <a:off x="1649254" y="3802697"/>
            <a:ext cx="436563" cy="630237"/>
          </a:xfrm>
          <a:custGeom>
            <a:avLst/>
            <a:gdLst>
              <a:gd name="T0" fmla="*/ 74 w 76"/>
              <a:gd name="T1" fmla="*/ 61 h 109"/>
              <a:gd name="T2" fmla="*/ 40 w 76"/>
              <a:gd name="T3" fmla="*/ 5 h 109"/>
              <a:gd name="T4" fmla="*/ 14 w 76"/>
              <a:gd name="T5" fmla="*/ 40 h 109"/>
              <a:gd name="T6" fmla="*/ 18 w 76"/>
              <a:gd name="T7" fmla="*/ 45 h 109"/>
              <a:gd name="T8" fmla="*/ 19 w 76"/>
              <a:gd name="T9" fmla="*/ 46 h 109"/>
              <a:gd name="T10" fmla="*/ 19 w 76"/>
              <a:gd name="T11" fmla="*/ 47 h 109"/>
              <a:gd name="T12" fmla="*/ 16 w 76"/>
              <a:gd name="T13" fmla="*/ 46 h 109"/>
              <a:gd name="T14" fmla="*/ 6 w 76"/>
              <a:gd name="T15" fmla="*/ 57 h 109"/>
              <a:gd name="T16" fmla="*/ 15 w 76"/>
              <a:gd name="T17" fmla="*/ 67 h 109"/>
              <a:gd name="T18" fmla="*/ 15 w 76"/>
              <a:gd name="T19" fmla="*/ 102 h 109"/>
              <a:gd name="T20" fmla="*/ 22 w 76"/>
              <a:gd name="T21" fmla="*/ 102 h 109"/>
              <a:gd name="T22" fmla="*/ 22 w 76"/>
              <a:gd name="T23" fmla="*/ 85 h 109"/>
              <a:gd name="T24" fmla="*/ 74 w 76"/>
              <a:gd name="T25" fmla="*/ 61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6" h="109">
                <a:moveTo>
                  <a:pt x="74" y="61"/>
                </a:moveTo>
                <a:cubicBezTo>
                  <a:pt x="72" y="38"/>
                  <a:pt x="60" y="9"/>
                  <a:pt x="40" y="5"/>
                </a:cubicBezTo>
                <a:cubicBezTo>
                  <a:pt x="14" y="0"/>
                  <a:pt x="0" y="22"/>
                  <a:pt x="14" y="40"/>
                </a:cubicBezTo>
                <a:cubicBezTo>
                  <a:pt x="15" y="42"/>
                  <a:pt x="17" y="43"/>
                  <a:pt x="18" y="45"/>
                </a:cubicBezTo>
                <a:cubicBezTo>
                  <a:pt x="18" y="45"/>
                  <a:pt x="18" y="46"/>
                  <a:pt x="19" y="46"/>
                </a:cubicBezTo>
                <a:cubicBezTo>
                  <a:pt x="19" y="46"/>
                  <a:pt x="19" y="46"/>
                  <a:pt x="19" y="47"/>
                </a:cubicBezTo>
                <a:cubicBezTo>
                  <a:pt x="18" y="46"/>
                  <a:pt x="17" y="46"/>
                  <a:pt x="16" y="46"/>
                </a:cubicBezTo>
                <a:cubicBezTo>
                  <a:pt x="10" y="46"/>
                  <a:pt x="6" y="51"/>
                  <a:pt x="6" y="57"/>
                </a:cubicBezTo>
                <a:cubicBezTo>
                  <a:pt x="6" y="62"/>
                  <a:pt x="10" y="67"/>
                  <a:pt x="15" y="67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22" y="102"/>
                  <a:pt x="22" y="102"/>
                  <a:pt x="22" y="102"/>
                </a:cubicBezTo>
                <a:cubicBezTo>
                  <a:pt x="22" y="85"/>
                  <a:pt x="22" y="85"/>
                  <a:pt x="22" y="85"/>
                </a:cubicBezTo>
                <a:cubicBezTo>
                  <a:pt x="31" y="109"/>
                  <a:pt x="76" y="95"/>
                  <a:pt x="74" y="61"/>
                </a:cubicBezTo>
                <a:close/>
              </a:path>
            </a:pathLst>
          </a:custGeom>
          <a:solidFill>
            <a:srgbClr val="877A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0"/>
          <p:cNvSpPr>
            <a:spLocks noEditPoints="1"/>
          </p:cNvSpPr>
          <p:nvPr/>
        </p:nvSpPr>
        <p:spPr bwMode="auto">
          <a:xfrm>
            <a:off x="3674904" y="3589972"/>
            <a:ext cx="1030288" cy="1039812"/>
          </a:xfrm>
          <a:custGeom>
            <a:avLst/>
            <a:gdLst>
              <a:gd name="T0" fmla="*/ 90 w 179"/>
              <a:gd name="T1" fmla="*/ 0 h 180"/>
              <a:gd name="T2" fmla="*/ 0 w 179"/>
              <a:gd name="T3" fmla="*/ 90 h 180"/>
              <a:gd name="T4" fmla="*/ 90 w 179"/>
              <a:gd name="T5" fmla="*/ 180 h 180"/>
              <a:gd name="T6" fmla="*/ 179 w 179"/>
              <a:gd name="T7" fmla="*/ 90 h 180"/>
              <a:gd name="T8" fmla="*/ 90 w 179"/>
              <a:gd name="T9" fmla="*/ 0 h 180"/>
              <a:gd name="T10" fmla="*/ 90 w 179"/>
              <a:gd name="T11" fmla="*/ 175 h 180"/>
              <a:gd name="T12" fmla="*/ 4 w 179"/>
              <a:gd name="T13" fmla="*/ 90 h 180"/>
              <a:gd name="T14" fmla="*/ 90 w 179"/>
              <a:gd name="T15" fmla="*/ 5 h 180"/>
              <a:gd name="T16" fmla="*/ 175 w 179"/>
              <a:gd name="T17" fmla="*/ 90 h 180"/>
              <a:gd name="T18" fmla="*/ 90 w 179"/>
              <a:gd name="T19" fmla="*/ 175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9" h="180">
                <a:moveTo>
                  <a:pt x="90" y="0"/>
                </a:moveTo>
                <a:cubicBezTo>
                  <a:pt x="40" y="0"/>
                  <a:pt x="0" y="40"/>
                  <a:pt x="0" y="90"/>
                </a:cubicBezTo>
                <a:cubicBezTo>
                  <a:pt x="0" y="139"/>
                  <a:pt x="40" y="180"/>
                  <a:pt x="90" y="180"/>
                </a:cubicBezTo>
                <a:cubicBezTo>
                  <a:pt x="139" y="180"/>
                  <a:pt x="179" y="139"/>
                  <a:pt x="179" y="90"/>
                </a:cubicBezTo>
                <a:cubicBezTo>
                  <a:pt x="179" y="40"/>
                  <a:pt x="139" y="0"/>
                  <a:pt x="90" y="0"/>
                </a:cubicBezTo>
                <a:close/>
                <a:moveTo>
                  <a:pt x="90" y="175"/>
                </a:moveTo>
                <a:cubicBezTo>
                  <a:pt x="43" y="175"/>
                  <a:pt x="4" y="137"/>
                  <a:pt x="4" y="90"/>
                </a:cubicBezTo>
                <a:cubicBezTo>
                  <a:pt x="4" y="43"/>
                  <a:pt x="43" y="5"/>
                  <a:pt x="90" y="5"/>
                </a:cubicBezTo>
                <a:cubicBezTo>
                  <a:pt x="137" y="5"/>
                  <a:pt x="175" y="43"/>
                  <a:pt x="175" y="90"/>
                </a:cubicBezTo>
                <a:cubicBezTo>
                  <a:pt x="175" y="137"/>
                  <a:pt x="137" y="175"/>
                  <a:pt x="90" y="175"/>
                </a:cubicBezTo>
                <a:close/>
              </a:path>
            </a:pathLst>
          </a:custGeom>
          <a:solidFill>
            <a:srgbClr val="D95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31"/>
          <p:cNvSpPr>
            <a:spLocks/>
          </p:cNvSpPr>
          <p:nvPr/>
        </p:nvSpPr>
        <p:spPr bwMode="auto">
          <a:xfrm>
            <a:off x="3905092" y="3890009"/>
            <a:ext cx="569913" cy="485775"/>
          </a:xfrm>
          <a:custGeom>
            <a:avLst/>
            <a:gdLst>
              <a:gd name="T0" fmla="*/ 24 w 99"/>
              <a:gd name="T1" fmla="*/ 0 h 84"/>
              <a:gd name="T2" fmla="*/ 0 w 99"/>
              <a:gd name="T3" fmla="*/ 26 h 84"/>
              <a:gd name="T4" fmla="*/ 49 w 99"/>
              <a:gd name="T5" fmla="*/ 84 h 84"/>
              <a:gd name="T6" fmla="*/ 99 w 99"/>
              <a:gd name="T7" fmla="*/ 26 h 84"/>
              <a:gd name="T8" fmla="*/ 75 w 99"/>
              <a:gd name="T9" fmla="*/ 0 h 84"/>
              <a:gd name="T10" fmla="*/ 51 w 99"/>
              <a:gd name="T11" fmla="*/ 16 h 84"/>
              <a:gd name="T12" fmla="*/ 24 w 99"/>
              <a:gd name="T13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" h="84">
                <a:moveTo>
                  <a:pt x="24" y="0"/>
                </a:moveTo>
                <a:cubicBezTo>
                  <a:pt x="7" y="0"/>
                  <a:pt x="0" y="13"/>
                  <a:pt x="0" y="26"/>
                </a:cubicBezTo>
                <a:cubicBezTo>
                  <a:pt x="0" y="55"/>
                  <a:pt x="32" y="65"/>
                  <a:pt x="49" y="84"/>
                </a:cubicBezTo>
                <a:cubicBezTo>
                  <a:pt x="67" y="64"/>
                  <a:pt x="99" y="53"/>
                  <a:pt x="99" y="26"/>
                </a:cubicBezTo>
                <a:cubicBezTo>
                  <a:pt x="99" y="13"/>
                  <a:pt x="93" y="0"/>
                  <a:pt x="75" y="0"/>
                </a:cubicBezTo>
                <a:cubicBezTo>
                  <a:pt x="56" y="0"/>
                  <a:pt x="51" y="16"/>
                  <a:pt x="51" y="16"/>
                </a:cubicBezTo>
                <a:cubicBezTo>
                  <a:pt x="51" y="16"/>
                  <a:pt x="46" y="0"/>
                  <a:pt x="24" y="0"/>
                </a:cubicBezTo>
                <a:close/>
              </a:path>
            </a:pathLst>
          </a:custGeom>
          <a:solidFill>
            <a:srgbClr val="D95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4"/>
          <p:cNvSpPr>
            <a:spLocks noEditPoints="1"/>
          </p:cNvSpPr>
          <p:nvPr/>
        </p:nvSpPr>
        <p:spPr bwMode="auto">
          <a:xfrm>
            <a:off x="8088949" y="5036026"/>
            <a:ext cx="874713" cy="763587"/>
          </a:xfrm>
          <a:custGeom>
            <a:avLst/>
            <a:gdLst>
              <a:gd name="T0" fmla="*/ 136 w 152"/>
              <a:gd name="T1" fmla="*/ 26 h 132"/>
              <a:gd name="T2" fmla="*/ 122 w 152"/>
              <a:gd name="T3" fmla="*/ 26 h 132"/>
              <a:gd name="T4" fmla="*/ 122 w 152"/>
              <a:gd name="T5" fmla="*/ 23 h 132"/>
              <a:gd name="T6" fmla="*/ 119 w 152"/>
              <a:gd name="T7" fmla="*/ 21 h 132"/>
              <a:gd name="T8" fmla="*/ 116 w 152"/>
              <a:gd name="T9" fmla="*/ 21 h 132"/>
              <a:gd name="T10" fmla="*/ 116 w 152"/>
              <a:gd name="T11" fmla="*/ 4 h 132"/>
              <a:gd name="T12" fmla="*/ 115 w 152"/>
              <a:gd name="T13" fmla="*/ 1 h 132"/>
              <a:gd name="T14" fmla="*/ 113 w 152"/>
              <a:gd name="T15" fmla="*/ 0 h 132"/>
              <a:gd name="T16" fmla="*/ 40 w 152"/>
              <a:gd name="T17" fmla="*/ 0 h 132"/>
              <a:gd name="T18" fmla="*/ 40 w 152"/>
              <a:gd name="T19" fmla="*/ 0 h 132"/>
              <a:gd name="T20" fmla="*/ 40 w 152"/>
              <a:gd name="T21" fmla="*/ 0 h 132"/>
              <a:gd name="T22" fmla="*/ 37 w 152"/>
              <a:gd name="T23" fmla="*/ 4 h 132"/>
              <a:gd name="T24" fmla="*/ 37 w 152"/>
              <a:gd name="T25" fmla="*/ 21 h 132"/>
              <a:gd name="T26" fmla="*/ 34 w 152"/>
              <a:gd name="T27" fmla="*/ 21 h 132"/>
              <a:gd name="T28" fmla="*/ 33 w 152"/>
              <a:gd name="T29" fmla="*/ 21 h 132"/>
              <a:gd name="T30" fmla="*/ 30 w 152"/>
              <a:gd name="T31" fmla="*/ 23 h 132"/>
              <a:gd name="T32" fmla="*/ 30 w 152"/>
              <a:gd name="T33" fmla="*/ 26 h 132"/>
              <a:gd name="T34" fmla="*/ 17 w 152"/>
              <a:gd name="T35" fmla="*/ 26 h 132"/>
              <a:gd name="T36" fmla="*/ 0 w 152"/>
              <a:gd name="T37" fmla="*/ 43 h 132"/>
              <a:gd name="T38" fmla="*/ 0 w 152"/>
              <a:gd name="T39" fmla="*/ 115 h 132"/>
              <a:gd name="T40" fmla="*/ 17 w 152"/>
              <a:gd name="T41" fmla="*/ 132 h 132"/>
              <a:gd name="T42" fmla="*/ 136 w 152"/>
              <a:gd name="T43" fmla="*/ 132 h 132"/>
              <a:gd name="T44" fmla="*/ 152 w 152"/>
              <a:gd name="T45" fmla="*/ 115 h 132"/>
              <a:gd name="T46" fmla="*/ 152 w 152"/>
              <a:gd name="T47" fmla="*/ 43 h 132"/>
              <a:gd name="T48" fmla="*/ 136 w 152"/>
              <a:gd name="T49" fmla="*/ 26 h 132"/>
              <a:gd name="T50" fmla="*/ 104 w 152"/>
              <a:gd name="T51" fmla="*/ 87 h 132"/>
              <a:gd name="T52" fmla="*/ 84 w 152"/>
              <a:gd name="T53" fmla="*/ 87 h 132"/>
              <a:gd name="T54" fmla="*/ 84 w 152"/>
              <a:gd name="T55" fmla="*/ 110 h 132"/>
              <a:gd name="T56" fmla="*/ 69 w 152"/>
              <a:gd name="T57" fmla="*/ 110 h 132"/>
              <a:gd name="T58" fmla="*/ 69 w 152"/>
              <a:gd name="T59" fmla="*/ 87 h 132"/>
              <a:gd name="T60" fmla="*/ 48 w 152"/>
              <a:gd name="T61" fmla="*/ 87 h 132"/>
              <a:gd name="T62" fmla="*/ 48 w 152"/>
              <a:gd name="T63" fmla="*/ 71 h 132"/>
              <a:gd name="T64" fmla="*/ 69 w 152"/>
              <a:gd name="T65" fmla="*/ 71 h 132"/>
              <a:gd name="T66" fmla="*/ 69 w 152"/>
              <a:gd name="T67" fmla="*/ 48 h 132"/>
              <a:gd name="T68" fmla="*/ 84 w 152"/>
              <a:gd name="T69" fmla="*/ 48 h 132"/>
              <a:gd name="T70" fmla="*/ 84 w 152"/>
              <a:gd name="T71" fmla="*/ 71 h 132"/>
              <a:gd name="T72" fmla="*/ 104 w 152"/>
              <a:gd name="T73" fmla="*/ 71 h 132"/>
              <a:gd name="T74" fmla="*/ 104 w 152"/>
              <a:gd name="T75" fmla="*/ 87 h 132"/>
              <a:gd name="T76" fmla="*/ 109 w 152"/>
              <a:gd name="T77" fmla="*/ 21 h 132"/>
              <a:gd name="T78" fmla="*/ 107 w 152"/>
              <a:gd name="T79" fmla="*/ 21 h 132"/>
              <a:gd name="T80" fmla="*/ 106 w 152"/>
              <a:gd name="T81" fmla="*/ 21 h 132"/>
              <a:gd name="T82" fmla="*/ 104 w 152"/>
              <a:gd name="T83" fmla="*/ 23 h 132"/>
              <a:gd name="T84" fmla="*/ 104 w 152"/>
              <a:gd name="T85" fmla="*/ 26 h 132"/>
              <a:gd name="T86" fmla="*/ 49 w 152"/>
              <a:gd name="T87" fmla="*/ 26 h 132"/>
              <a:gd name="T88" fmla="*/ 49 w 152"/>
              <a:gd name="T89" fmla="*/ 23 h 132"/>
              <a:gd name="T90" fmla="*/ 46 w 152"/>
              <a:gd name="T91" fmla="*/ 21 h 132"/>
              <a:gd name="T92" fmla="*/ 43 w 152"/>
              <a:gd name="T93" fmla="*/ 21 h 132"/>
              <a:gd name="T94" fmla="*/ 43 w 152"/>
              <a:gd name="T95" fmla="*/ 7 h 132"/>
              <a:gd name="T96" fmla="*/ 109 w 152"/>
              <a:gd name="T97" fmla="*/ 7 h 132"/>
              <a:gd name="T98" fmla="*/ 109 w 152"/>
              <a:gd name="T99" fmla="*/ 21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52" h="132">
                <a:moveTo>
                  <a:pt x="136" y="26"/>
                </a:moveTo>
                <a:cubicBezTo>
                  <a:pt x="122" y="26"/>
                  <a:pt x="122" y="26"/>
                  <a:pt x="122" y="26"/>
                </a:cubicBezTo>
                <a:cubicBezTo>
                  <a:pt x="123" y="25"/>
                  <a:pt x="123" y="24"/>
                  <a:pt x="122" y="23"/>
                </a:cubicBezTo>
                <a:cubicBezTo>
                  <a:pt x="121" y="22"/>
                  <a:pt x="120" y="21"/>
                  <a:pt x="119" y="21"/>
                </a:cubicBezTo>
                <a:cubicBezTo>
                  <a:pt x="116" y="21"/>
                  <a:pt x="116" y="21"/>
                  <a:pt x="116" y="21"/>
                </a:cubicBezTo>
                <a:cubicBezTo>
                  <a:pt x="116" y="4"/>
                  <a:pt x="116" y="4"/>
                  <a:pt x="116" y="4"/>
                </a:cubicBezTo>
                <a:cubicBezTo>
                  <a:pt x="116" y="3"/>
                  <a:pt x="116" y="2"/>
                  <a:pt x="115" y="1"/>
                </a:cubicBezTo>
                <a:cubicBezTo>
                  <a:pt x="114" y="0"/>
                  <a:pt x="113" y="0"/>
                  <a:pt x="113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8" y="0"/>
                  <a:pt x="37" y="2"/>
                  <a:pt x="37" y="4"/>
                </a:cubicBezTo>
                <a:cubicBezTo>
                  <a:pt x="37" y="21"/>
                  <a:pt x="37" y="21"/>
                  <a:pt x="37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2" y="21"/>
                  <a:pt x="31" y="22"/>
                  <a:pt x="30" y="23"/>
                </a:cubicBezTo>
                <a:cubicBezTo>
                  <a:pt x="30" y="24"/>
                  <a:pt x="30" y="25"/>
                  <a:pt x="30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8" y="26"/>
                  <a:pt x="0" y="34"/>
                  <a:pt x="0" y="43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24"/>
                  <a:pt x="8" y="132"/>
                  <a:pt x="17" y="132"/>
                </a:cubicBezTo>
                <a:cubicBezTo>
                  <a:pt x="136" y="132"/>
                  <a:pt x="136" y="132"/>
                  <a:pt x="136" y="132"/>
                </a:cubicBezTo>
                <a:cubicBezTo>
                  <a:pt x="145" y="132"/>
                  <a:pt x="152" y="124"/>
                  <a:pt x="152" y="115"/>
                </a:cubicBezTo>
                <a:cubicBezTo>
                  <a:pt x="152" y="43"/>
                  <a:pt x="152" y="43"/>
                  <a:pt x="152" y="43"/>
                </a:cubicBezTo>
                <a:cubicBezTo>
                  <a:pt x="152" y="34"/>
                  <a:pt x="145" y="26"/>
                  <a:pt x="136" y="26"/>
                </a:cubicBezTo>
                <a:close/>
                <a:moveTo>
                  <a:pt x="104" y="87"/>
                </a:moveTo>
                <a:cubicBezTo>
                  <a:pt x="84" y="87"/>
                  <a:pt x="84" y="87"/>
                  <a:pt x="84" y="87"/>
                </a:cubicBezTo>
                <a:cubicBezTo>
                  <a:pt x="84" y="110"/>
                  <a:pt x="84" y="110"/>
                  <a:pt x="84" y="110"/>
                </a:cubicBezTo>
                <a:cubicBezTo>
                  <a:pt x="69" y="110"/>
                  <a:pt x="69" y="110"/>
                  <a:pt x="69" y="110"/>
                </a:cubicBezTo>
                <a:cubicBezTo>
                  <a:pt x="69" y="87"/>
                  <a:pt x="69" y="87"/>
                  <a:pt x="69" y="87"/>
                </a:cubicBezTo>
                <a:cubicBezTo>
                  <a:pt x="48" y="87"/>
                  <a:pt x="48" y="87"/>
                  <a:pt x="48" y="87"/>
                </a:cubicBezTo>
                <a:cubicBezTo>
                  <a:pt x="48" y="71"/>
                  <a:pt x="48" y="71"/>
                  <a:pt x="48" y="71"/>
                </a:cubicBezTo>
                <a:cubicBezTo>
                  <a:pt x="69" y="71"/>
                  <a:pt x="69" y="71"/>
                  <a:pt x="69" y="71"/>
                </a:cubicBezTo>
                <a:cubicBezTo>
                  <a:pt x="69" y="48"/>
                  <a:pt x="69" y="48"/>
                  <a:pt x="69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71"/>
                  <a:pt x="84" y="71"/>
                  <a:pt x="84" y="71"/>
                </a:cubicBezTo>
                <a:cubicBezTo>
                  <a:pt x="104" y="71"/>
                  <a:pt x="104" y="71"/>
                  <a:pt x="104" y="71"/>
                </a:cubicBezTo>
                <a:lnTo>
                  <a:pt x="104" y="87"/>
                </a:lnTo>
                <a:close/>
                <a:moveTo>
                  <a:pt x="109" y="21"/>
                </a:moveTo>
                <a:cubicBezTo>
                  <a:pt x="107" y="21"/>
                  <a:pt x="107" y="21"/>
                  <a:pt x="107" y="21"/>
                </a:cubicBezTo>
                <a:cubicBezTo>
                  <a:pt x="107" y="21"/>
                  <a:pt x="107" y="21"/>
                  <a:pt x="106" y="21"/>
                </a:cubicBezTo>
                <a:cubicBezTo>
                  <a:pt x="105" y="21"/>
                  <a:pt x="104" y="22"/>
                  <a:pt x="104" y="23"/>
                </a:cubicBezTo>
                <a:cubicBezTo>
                  <a:pt x="103" y="24"/>
                  <a:pt x="103" y="25"/>
                  <a:pt x="104" y="26"/>
                </a:cubicBezTo>
                <a:cubicBezTo>
                  <a:pt x="49" y="26"/>
                  <a:pt x="49" y="26"/>
                  <a:pt x="49" y="26"/>
                </a:cubicBezTo>
                <a:cubicBezTo>
                  <a:pt x="50" y="25"/>
                  <a:pt x="50" y="24"/>
                  <a:pt x="49" y="23"/>
                </a:cubicBezTo>
                <a:cubicBezTo>
                  <a:pt x="48" y="22"/>
                  <a:pt x="47" y="21"/>
                  <a:pt x="46" y="21"/>
                </a:cubicBezTo>
                <a:cubicBezTo>
                  <a:pt x="43" y="21"/>
                  <a:pt x="43" y="21"/>
                  <a:pt x="43" y="21"/>
                </a:cubicBezTo>
                <a:cubicBezTo>
                  <a:pt x="43" y="7"/>
                  <a:pt x="43" y="7"/>
                  <a:pt x="43" y="7"/>
                </a:cubicBezTo>
                <a:cubicBezTo>
                  <a:pt x="109" y="7"/>
                  <a:pt x="109" y="7"/>
                  <a:pt x="109" y="7"/>
                </a:cubicBezTo>
                <a:lnTo>
                  <a:pt x="109" y="21"/>
                </a:lnTo>
                <a:close/>
              </a:path>
            </a:pathLst>
          </a:custGeom>
          <a:solidFill>
            <a:srgbClr val="D95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35"/>
          <p:cNvSpPr>
            <a:spLocks noEditPoints="1"/>
          </p:cNvSpPr>
          <p:nvPr/>
        </p:nvSpPr>
        <p:spPr bwMode="auto">
          <a:xfrm>
            <a:off x="9198611" y="4983638"/>
            <a:ext cx="852488" cy="820737"/>
          </a:xfrm>
          <a:custGeom>
            <a:avLst/>
            <a:gdLst>
              <a:gd name="T0" fmla="*/ 140 w 148"/>
              <a:gd name="T1" fmla="*/ 9 h 142"/>
              <a:gd name="T2" fmla="*/ 116 w 148"/>
              <a:gd name="T3" fmla="*/ 3 h 142"/>
              <a:gd name="T4" fmla="*/ 24 w 148"/>
              <a:gd name="T5" fmla="*/ 107 h 142"/>
              <a:gd name="T6" fmla="*/ 5 w 148"/>
              <a:gd name="T7" fmla="*/ 137 h 142"/>
              <a:gd name="T8" fmla="*/ 36 w 148"/>
              <a:gd name="T9" fmla="*/ 119 h 142"/>
              <a:gd name="T10" fmla="*/ 145 w 148"/>
              <a:gd name="T11" fmla="*/ 34 h 142"/>
              <a:gd name="T12" fmla="*/ 132 w 148"/>
              <a:gd name="T13" fmla="*/ 35 h 142"/>
              <a:gd name="T14" fmla="*/ 124 w 148"/>
              <a:gd name="T15" fmla="*/ 29 h 142"/>
              <a:gd name="T16" fmla="*/ 117 w 148"/>
              <a:gd name="T17" fmla="*/ 46 h 142"/>
              <a:gd name="T18" fmla="*/ 115 w 148"/>
              <a:gd name="T19" fmla="*/ 48 h 142"/>
              <a:gd name="T20" fmla="*/ 97 w 148"/>
              <a:gd name="T21" fmla="*/ 54 h 142"/>
              <a:gd name="T22" fmla="*/ 103 w 148"/>
              <a:gd name="T23" fmla="*/ 63 h 142"/>
              <a:gd name="T24" fmla="*/ 95 w 148"/>
              <a:gd name="T25" fmla="*/ 56 h 142"/>
              <a:gd name="T26" fmla="*/ 88 w 148"/>
              <a:gd name="T27" fmla="*/ 74 h 142"/>
              <a:gd name="T28" fmla="*/ 86 w 148"/>
              <a:gd name="T29" fmla="*/ 76 h 142"/>
              <a:gd name="T30" fmla="*/ 68 w 148"/>
              <a:gd name="T31" fmla="*/ 82 h 142"/>
              <a:gd name="T32" fmla="*/ 74 w 148"/>
              <a:gd name="T33" fmla="*/ 90 h 142"/>
              <a:gd name="T34" fmla="*/ 66 w 148"/>
              <a:gd name="T35" fmla="*/ 84 h 142"/>
              <a:gd name="T36" fmla="*/ 59 w 148"/>
              <a:gd name="T37" fmla="*/ 101 h 142"/>
              <a:gd name="T38" fmla="*/ 59 w 148"/>
              <a:gd name="T39" fmla="*/ 104 h 142"/>
              <a:gd name="T40" fmla="*/ 52 w 148"/>
              <a:gd name="T41" fmla="*/ 97 h 142"/>
              <a:gd name="T42" fmla="*/ 43 w 148"/>
              <a:gd name="T43" fmla="*/ 104 h 142"/>
              <a:gd name="T44" fmla="*/ 41 w 148"/>
              <a:gd name="T45" fmla="*/ 99 h 142"/>
              <a:gd name="T46" fmla="*/ 41 w 148"/>
              <a:gd name="T47" fmla="*/ 87 h 142"/>
              <a:gd name="T48" fmla="*/ 43 w 148"/>
              <a:gd name="T49" fmla="*/ 85 h 142"/>
              <a:gd name="T50" fmla="*/ 61 w 148"/>
              <a:gd name="T51" fmla="*/ 79 h 142"/>
              <a:gd name="T52" fmla="*/ 55 w 148"/>
              <a:gd name="T53" fmla="*/ 71 h 142"/>
              <a:gd name="T54" fmla="*/ 58 w 148"/>
              <a:gd name="T55" fmla="*/ 71 h 142"/>
              <a:gd name="T56" fmla="*/ 63 w 148"/>
              <a:gd name="T57" fmla="*/ 77 h 142"/>
              <a:gd name="T58" fmla="*/ 70 w 148"/>
              <a:gd name="T59" fmla="*/ 60 h 142"/>
              <a:gd name="T60" fmla="*/ 70 w 148"/>
              <a:gd name="T61" fmla="*/ 57 h 142"/>
              <a:gd name="T62" fmla="*/ 72 w 148"/>
              <a:gd name="T63" fmla="*/ 58 h 142"/>
              <a:gd name="T64" fmla="*/ 90 w 148"/>
              <a:gd name="T65" fmla="*/ 52 h 142"/>
              <a:gd name="T66" fmla="*/ 84 w 148"/>
              <a:gd name="T67" fmla="*/ 43 h 142"/>
              <a:gd name="T68" fmla="*/ 87 w 148"/>
              <a:gd name="T69" fmla="*/ 44 h 142"/>
              <a:gd name="T70" fmla="*/ 105 w 148"/>
              <a:gd name="T71" fmla="*/ 38 h 142"/>
              <a:gd name="T72" fmla="*/ 99 w 148"/>
              <a:gd name="T73" fmla="*/ 30 h 142"/>
              <a:gd name="T74" fmla="*/ 101 w 148"/>
              <a:gd name="T75" fmla="*/ 30 h 142"/>
              <a:gd name="T76" fmla="*/ 119 w 148"/>
              <a:gd name="T77" fmla="*/ 24 h 142"/>
              <a:gd name="T78" fmla="*/ 113 w 148"/>
              <a:gd name="T79" fmla="*/ 16 h 142"/>
              <a:gd name="T80" fmla="*/ 121 w 148"/>
              <a:gd name="T81" fmla="*/ 22 h 142"/>
              <a:gd name="T82" fmla="*/ 129 w 148"/>
              <a:gd name="T83" fmla="*/ 19 h 142"/>
              <a:gd name="T84" fmla="*/ 130 w 148"/>
              <a:gd name="T85" fmla="*/ 23 h 142"/>
              <a:gd name="T86" fmla="*/ 131 w 148"/>
              <a:gd name="T87" fmla="*/ 33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48" h="142">
                <a:moveTo>
                  <a:pt x="147" y="23"/>
                </a:moveTo>
                <a:cubicBezTo>
                  <a:pt x="146" y="18"/>
                  <a:pt x="144" y="13"/>
                  <a:pt x="140" y="9"/>
                </a:cubicBezTo>
                <a:cubicBezTo>
                  <a:pt x="136" y="5"/>
                  <a:pt x="131" y="2"/>
                  <a:pt x="127" y="1"/>
                </a:cubicBezTo>
                <a:cubicBezTo>
                  <a:pt x="122" y="0"/>
                  <a:pt x="118" y="1"/>
                  <a:pt x="116" y="3"/>
                </a:cubicBezTo>
                <a:cubicBezTo>
                  <a:pt x="25" y="89"/>
                  <a:pt x="25" y="89"/>
                  <a:pt x="25" y="89"/>
                </a:cubicBezTo>
                <a:cubicBezTo>
                  <a:pt x="21" y="93"/>
                  <a:pt x="20" y="100"/>
                  <a:pt x="24" y="107"/>
                </a:cubicBezTo>
                <a:cubicBezTo>
                  <a:pt x="3" y="127"/>
                  <a:pt x="3" y="127"/>
                  <a:pt x="3" y="127"/>
                </a:cubicBezTo>
                <a:cubicBezTo>
                  <a:pt x="0" y="129"/>
                  <a:pt x="1" y="134"/>
                  <a:pt x="5" y="137"/>
                </a:cubicBezTo>
                <a:cubicBezTo>
                  <a:pt x="8" y="141"/>
                  <a:pt x="12" y="142"/>
                  <a:pt x="15" y="140"/>
                </a:cubicBezTo>
                <a:cubicBezTo>
                  <a:pt x="36" y="119"/>
                  <a:pt x="36" y="119"/>
                  <a:pt x="36" y="119"/>
                </a:cubicBezTo>
                <a:cubicBezTo>
                  <a:pt x="43" y="123"/>
                  <a:pt x="50" y="123"/>
                  <a:pt x="54" y="119"/>
                </a:cubicBezTo>
                <a:cubicBezTo>
                  <a:pt x="145" y="34"/>
                  <a:pt x="145" y="34"/>
                  <a:pt x="145" y="34"/>
                </a:cubicBezTo>
                <a:cubicBezTo>
                  <a:pt x="147" y="31"/>
                  <a:pt x="148" y="27"/>
                  <a:pt x="147" y="23"/>
                </a:cubicBezTo>
                <a:close/>
                <a:moveTo>
                  <a:pt x="132" y="35"/>
                </a:moveTo>
                <a:cubicBezTo>
                  <a:pt x="131" y="36"/>
                  <a:pt x="130" y="36"/>
                  <a:pt x="129" y="35"/>
                </a:cubicBezTo>
                <a:cubicBezTo>
                  <a:pt x="124" y="29"/>
                  <a:pt x="124" y="29"/>
                  <a:pt x="124" y="29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7" y="46"/>
                  <a:pt x="117" y="46"/>
                  <a:pt x="117" y="46"/>
                </a:cubicBezTo>
                <a:cubicBezTo>
                  <a:pt x="118" y="47"/>
                  <a:pt x="118" y="49"/>
                  <a:pt x="117" y="49"/>
                </a:cubicBezTo>
                <a:cubicBezTo>
                  <a:pt x="117" y="50"/>
                  <a:pt x="116" y="49"/>
                  <a:pt x="115" y="48"/>
                </a:cubicBezTo>
                <a:cubicBezTo>
                  <a:pt x="109" y="43"/>
                  <a:pt x="109" y="43"/>
                  <a:pt x="109" y="43"/>
                </a:cubicBezTo>
                <a:cubicBezTo>
                  <a:pt x="97" y="54"/>
                  <a:pt x="97" y="54"/>
                  <a:pt x="97" y="54"/>
                </a:cubicBezTo>
                <a:cubicBezTo>
                  <a:pt x="102" y="60"/>
                  <a:pt x="102" y="60"/>
                  <a:pt x="102" y="60"/>
                </a:cubicBezTo>
                <a:cubicBezTo>
                  <a:pt x="103" y="61"/>
                  <a:pt x="104" y="62"/>
                  <a:pt x="103" y="63"/>
                </a:cubicBezTo>
                <a:cubicBezTo>
                  <a:pt x="102" y="63"/>
                  <a:pt x="101" y="63"/>
                  <a:pt x="100" y="62"/>
                </a:cubicBezTo>
                <a:cubicBezTo>
                  <a:pt x="95" y="56"/>
                  <a:pt x="95" y="56"/>
                  <a:pt x="95" y="56"/>
                </a:cubicBezTo>
                <a:cubicBezTo>
                  <a:pt x="82" y="68"/>
                  <a:pt x="82" y="68"/>
                  <a:pt x="82" y="68"/>
                </a:cubicBezTo>
                <a:cubicBezTo>
                  <a:pt x="88" y="74"/>
                  <a:pt x="88" y="74"/>
                  <a:pt x="88" y="74"/>
                </a:cubicBezTo>
                <a:cubicBezTo>
                  <a:pt x="89" y="75"/>
                  <a:pt x="89" y="76"/>
                  <a:pt x="89" y="76"/>
                </a:cubicBezTo>
                <a:cubicBezTo>
                  <a:pt x="88" y="77"/>
                  <a:pt x="87" y="77"/>
                  <a:pt x="86" y="76"/>
                </a:cubicBezTo>
                <a:cubicBezTo>
                  <a:pt x="80" y="70"/>
                  <a:pt x="80" y="70"/>
                  <a:pt x="80" y="70"/>
                </a:cubicBezTo>
                <a:cubicBezTo>
                  <a:pt x="68" y="82"/>
                  <a:pt x="68" y="82"/>
                  <a:pt x="68" y="82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8"/>
                  <a:pt x="75" y="90"/>
                  <a:pt x="74" y="90"/>
                </a:cubicBezTo>
                <a:cubicBezTo>
                  <a:pt x="74" y="91"/>
                  <a:pt x="72" y="90"/>
                  <a:pt x="72" y="89"/>
                </a:cubicBezTo>
                <a:cubicBezTo>
                  <a:pt x="66" y="84"/>
                  <a:pt x="66" y="84"/>
                  <a:pt x="66" y="84"/>
                </a:cubicBezTo>
                <a:cubicBezTo>
                  <a:pt x="54" y="95"/>
                  <a:pt x="54" y="95"/>
                  <a:pt x="54" y="95"/>
                </a:cubicBezTo>
                <a:cubicBezTo>
                  <a:pt x="59" y="101"/>
                  <a:pt x="59" y="101"/>
                  <a:pt x="59" y="101"/>
                </a:cubicBezTo>
                <a:cubicBezTo>
                  <a:pt x="60" y="102"/>
                  <a:pt x="60" y="102"/>
                  <a:pt x="60" y="103"/>
                </a:cubicBezTo>
                <a:cubicBezTo>
                  <a:pt x="60" y="104"/>
                  <a:pt x="60" y="104"/>
                  <a:pt x="59" y="104"/>
                </a:cubicBezTo>
                <a:cubicBezTo>
                  <a:pt x="58" y="104"/>
                  <a:pt x="58" y="104"/>
                  <a:pt x="57" y="103"/>
                </a:cubicBezTo>
                <a:cubicBezTo>
                  <a:pt x="52" y="97"/>
                  <a:pt x="52" y="97"/>
                  <a:pt x="52" y="97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4"/>
                  <a:pt x="44" y="104"/>
                  <a:pt x="43" y="104"/>
                </a:cubicBezTo>
                <a:cubicBezTo>
                  <a:pt x="42" y="103"/>
                  <a:pt x="41" y="102"/>
                  <a:pt x="40" y="101"/>
                </a:cubicBezTo>
                <a:cubicBezTo>
                  <a:pt x="40" y="100"/>
                  <a:pt x="40" y="99"/>
                  <a:pt x="41" y="99"/>
                </a:cubicBezTo>
                <a:cubicBezTo>
                  <a:pt x="47" y="93"/>
                  <a:pt x="47" y="93"/>
                  <a:pt x="47" y="93"/>
                </a:cubicBezTo>
                <a:cubicBezTo>
                  <a:pt x="41" y="87"/>
                  <a:pt x="41" y="87"/>
                  <a:pt x="41" y="87"/>
                </a:cubicBezTo>
                <a:cubicBezTo>
                  <a:pt x="41" y="86"/>
                  <a:pt x="40" y="85"/>
                  <a:pt x="41" y="84"/>
                </a:cubicBezTo>
                <a:cubicBezTo>
                  <a:pt x="41" y="84"/>
                  <a:pt x="43" y="84"/>
                  <a:pt x="43" y="85"/>
                </a:cubicBezTo>
                <a:cubicBezTo>
                  <a:pt x="49" y="91"/>
                  <a:pt x="49" y="91"/>
                  <a:pt x="49" y="91"/>
                </a:cubicBezTo>
                <a:cubicBezTo>
                  <a:pt x="61" y="79"/>
                  <a:pt x="61" y="79"/>
                  <a:pt x="61" y="79"/>
                </a:cubicBezTo>
                <a:cubicBezTo>
                  <a:pt x="56" y="73"/>
                  <a:pt x="56" y="73"/>
                  <a:pt x="56" y="73"/>
                </a:cubicBezTo>
                <a:cubicBezTo>
                  <a:pt x="55" y="73"/>
                  <a:pt x="55" y="72"/>
                  <a:pt x="55" y="71"/>
                </a:cubicBezTo>
                <a:cubicBezTo>
                  <a:pt x="55" y="71"/>
                  <a:pt x="55" y="70"/>
                  <a:pt x="56" y="70"/>
                </a:cubicBezTo>
                <a:cubicBezTo>
                  <a:pt x="56" y="70"/>
                  <a:pt x="57" y="70"/>
                  <a:pt x="5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63" y="77"/>
                  <a:pt x="63" y="77"/>
                  <a:pt x="63" y="77"/>
                </a:cubicBezTo>
                <a:cubicBezTo>
                  <a:pt x="76" y="65"/>
                  <a:pt x="76" y="65"/>
                  <a:pt x="76" y="65"/>
                </a:cubicBezTo>
                <a:cubicBezTo>
                  <a:pt x="70" y="60"/>
                  <a:pt x="70" y="60"/>
                  <a:pt x="70" y="60"/>
                </a:cubicBezTo>
                <a:cubicBezTo>
                  <a:pt x="70" y="59"/>
                  <a:pt x="69" y="58"/>
                  <a:pt x="69" y="58"/>
                </a:cubicBezTo>
                <a:cubicBezTo>
                  <a:pt x="69" y="57"/>
                  <a:pt x="70" y="57"/>
                  <a:pt x="70" y="57"/>
                </a:cubicBezTo>
                <a:cubicBezTo>
                  <a:pt x="71" y="57"/>
                  <a:pt x="72" y="57"/>
                  <a:pt x="72" y="57"/>
                </a:cubicBezTo>
                <a:cubicBezTo>
                  <a:pt x="72" y="57"/>
                  <a:pt x="72" y="58"/>
                  <a:pt x="72" y="58"/>
                </a:cubicBezTo>
                <a:cubicBezTo>
                  <a:pt x="78" y="63"/>
                  <a:pt x="78" y="63"/>
                  <a:pt x="78" y="63"/>
                </a:cubicBezTo>
                <a:cubicBezTo>
                  <a:pt x="90" y="52"/>
                  <a:pt x="90" y="52"/>
                  <a:pt x="90" y="52"/>
                </a:cubicBezTo>
                <a:cubicBezTo>
                  <a:pt x="85" y="46"/>
                  <a:pt x="85" y="46"/>
                  <a:pt x="85" y="46"/>
                </a:cubicBezTo>
                <a:cubicBezTo>
                  <a:pt x="84" y="45"/>
                  <a:pt x="83" y="44"/>
                  <a:pt x="84" y="43"/>
                </a:cubicBezTo>
                <a:cubicBezTo>
                  <a:pt x="84" y="43"/>
                  <a:pt x="86" y="43"/>
                  <a:pt x="86" y="44"/>
                </a:cubicBezTo>
                <a:cubicBezTo>
                  <a:pt x="87" y="44"/>
                  <a:pt x="87" y="44"/>
                  <a:pt x="87" y="44"/>
                </a:cubicBezTo>
                <a:cubicBezTo>
                  <a:pt x="92" y="50"/>
                  <a:pt x="92" y="50"/>
                  <a:pt x="92" y="50"/>
                </a:cubicBezTo>
                <a:cubicBezTo>
                  <a:pt x="105" y="38"/>
                  <a:pt x="105" y="38"/>
                  <a:pt x="105" y="38"/>
                </a:cubicBezTo>
                <a:cubicBezTo>
                  <a:pt x="99" y="32"/>
                  <a:pt x="99" y="32"/>
                  <a:pt x="99" y="32"/>
                </a:cubicBezTo>
                <a:cubicBezTo>
                  <a:pt x="98" y="31"/>
                  <a:pt x="98" y="30"/>
                  <a:pt x="99" y="30"/>
                </a:cubicBezTo>
                <a:cubicBezTo>
                  <a:pt x="99" y="29"/>
                  <a:pt x="100" y="29"/>
                  <a:pt x="101" y="30"/>
                </a:cubicBezTo>
                <a:cubicBezTo>
                  <a:pt x="101" y="30"/>
                  <a:pt x="101" y="30"/>
                  <a:pt x="101" y="30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19" y="24"/>
                  <a:pt x="119" y="24"/>
                  <a:pt x="119" y="24"/>
                </a:cubicBezTo>
                <a:cubicBezTo>
                  <a:pt x="114" y="18"/>
                  <a:pt x="114" y="18"/>
                  <a:pt x="114" y="18"/>
                </a:cubicBezTo>
                <a:cubicBezTo>
                  <a:pt x="113" y="18"/>
                  <a:pt x="113" y="16"/>
                  <a:pt x="113" y="16"/>
                </a:cubicBezTo>
                <a:cubicBezTo>
                  <a:pt x="114" y="15"/>
                  <a:pt x="115" y="16"/>
                  <a:pt x="116" y="17"/>
                </a:cubicBezTo>
                <a:cubicBezTo>
                  <a:pt x="121" y="22"/>
                  <a:pt x="121" y="22"/>
                  <a:pt x="121" y="22"/>
                </a:cubicBezTo>
                <a:cubicBezTo>
                  <a:pt x="125" y="19"/>
                  <a:pt x="125" y="19"/>
                  <a:pt x="125" y="19"/>
                </a:cubicBezTo>
                <a:cubicBezTo>
                  <a:pt x="126" y="18"/>
                  <a:pt x="128" y="18"/>
                  <a:pt x="129" y="19"/>
                </a:cubicBezTo>
                <a:cubicBezTo>
                  <a:pt x="130" y="20"/>
                  <a:pt x="130" y="21"/>
                  <a:pt x="130" y="21"/>
                </a:cubicBezTo>
                <a:cubicBezTo>
                  <a:pt x="130" y="22"/>
                  <a:pt x="130" y="23"/>
                  <a:pt x="130" y="23"/>
                </a:cubicBezTo>
                <a:cubicBezTo>
                  <a:pt x="126" y="27"/>
                  <a:pt x="126" y="27"/>
                  <a:pt x="126" y="27"/>
                </a:cubicBezTo>
                <a:cubicBezTo>
                  <a:pt x="131" y="33"/>
                  <a:pt x="131" y="33"/>
                  <a:pt x="131" y="33"/>
                </a:cubicBezTo>
                <a:cubicBezTo>
                  <a:pt x="132" y="34"/>
                  <a:pt x="132" y="35"/>
                  <a:pt x="132" y="35"/>
                </a:cubicBezTo>
                <a:close/>
              </a:path>
            </a:pathLst>
          </a:custGeom>
          <a:solidFill>
            <a:srgbClr val="5F74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39"/>
          <p:cNvSpPr>
            <a:spLocks/>
          </p:cNvSpPr>
          <p:nvPr/>
        </p:nvSpPr>
        <p:spPr bwMode="auto">
          <a:xfrm>
            <a:off x="5510054" y="1132840"/>
            <a:ext cx="1876425" cy="3662363"/>
          </a:xfrm>
          <a:custGeom>
            <a:avLst/>
            <a:gdLst>
              <a:gd name="T0" fmla="*/ 94 w 338"/>
              <a:gd name="T1" fmla="*/ 627 h 658"/>
              <a:gd name="T2" fmla="*/ 96 w 338"/>
              <a:gd name="T3" fmla="*/ 499 h 658"/>
              <a:gd name="T4" fmla="*/ 103 w 338"/>
              <a:gd name="T5" fmla="*/ 377 h 658"/>
              <a:gd name="T6" fmla="*/ 120 w 338"/>
              <a:gd name="T7" fmla="*/ 227 h 658"/>
              <a:gd name="T8" fmla="*/ 110 w 338"/>
              <a:gd name="T9" fmla="*/ 186 h 658"/>
              <a:gd name="T10" fmla="*/ 75 w 338"/>
              <a:gd name="T11" fmla="*/ 263 h 658"/>
              <a:gd name="T12" fmla="*/ 44 w 338"/>
              <a:gd name="T13" fmla="*/ 331 h 658"/>
              <a:gd name="T14" fmla="*/ 37 w 338"/>
              <a:gd name="T15" fmla="*/ 358 h 658"/>
              <a:gd name="T16" fmla="*/ 31 w 338"/>
              <a:gd name="T17" fmla="*/ 354 h 658"/>
              <a:gd name="T18" fmla="*/ 24 w 338"/>
              <a:gd name="T19" fmla="*/ 362 h 658"/>
              <a:gd name="T20" fmla="*/ 16 w 338"/>
              <a:gd name="T21" fmla="*/ 361 h 658"/>
              <a:gd name="T22" fmla="*/ 17 w 338"/>
              <a:gd name="T23" fmla="*/ 337 h 658"/>
              <a:gd name="T24" fmla="*/ 2 w 338"/>
              <a:gd name="T25" fmla="*/ 354 h 658"/>
              <a:gd name="T26" fmla="*/ 14 w 338"/>
              <a:gd name="T27" fmla="*/ 321 h 658"/>
              <a:gd name="T28" fmla="*/ 18 w 338"/>
              <a:gd name="T29" fmla="*/ 305 h 658"/>
              <a:gd name="T30" fmla="*/ 38 w 338"/>
              <a:gd name="T31" fmla="*/ 279 h 658"/>
              <a:gd name="T32" fmla="*/ 69 w 338"/>
              <a:gd name="T33" fmla="*/ 206 h 658"/>
              <a:gd name="T34" fmla="*/ 83 w 338"/>
              <a:gd name="T35" fmla="*/ 145 h 658"/>
              <a:gd name="T36" fmla="*/ 128 w 338"/>
              <a:gd name="T37" fmla="*/ 96 h 658"/>
              <a:gd name="T38" fmla="*/ 145 w 338"/>
              <a:gd name="T39" fmla="*/ 53 h 658"/>
              <a:gd name="T40" fmla="*/ 139 w 338"/>
              <a:gd name="T41" fmla="*/ 35 h 658"/>
              <a:gd name="T42" fmla="*/ 144 w 338"/>
              <a:gd name="T43" fmla="*/ 26 h 658"/>
              <a:gd name="T44" fmla="*/ 182 w 338"/>
              <a:gd name="T45" fmla="*/ 3 h 658"/>
              <a:gd name="T46" fmla="*/ 198 w 338"/>
              <a:gd name="T47" fmla="*/ 35 h 658"/>
              <a:gd name="T48" fmla="*/ 189 w 338"/>
              <a:gd name="T49" fmla="*/ 73 h 658"/>
              <a:gd name="T50" fmla="*/ 255 w 338"/>
              <a:gd name="T51" fmla="*/ 136 h 658"/>
              <a:gd name="T52" fmla="*/ 277 w 338"/>
              <a:gd name="T53" fmla="*/ 216 h 658"/>
              <a:gd name="T54" fmla="*/ 315 w 338"/>
              <a:gd name="T55" fmla="*/ 301 h 658"/>
              <a:gd name="T56" fmla="*/ 337 w 338"/>
              <a:gd name="T57" fmla="*/ 324 h 658"/>
              <a:gd name="T58" fmla="*/ 325 w 338"/>
              <a:gd name="T59" fmla="*/ 326 h 658"/>
              <a:gd name="T60" fmla="*/ 327 w 338"/>
              <a:gd name="T61" fmla="*/ 345 h 658"/>
              <a:gd name="T62" fmla="*/ 326 w 338"/>
              <a:gd name="T63" fmla="*/ 357 h 658"/>
              <a:gd name="T64" fmla="*/ 316 w 338"/>
              <a:gd name="T65" fmla="*/ 345 h 658"/>
              <a:gd name="T66" fmla="*/ 314 w 338"/>
              <a:gd name="T67" fmla="*/ 348 h 658"/>
              <a:gd name="T68" fmla="*/ 309 w 338"/>
              <a:gd name="T69" fmla="*/ 357 h 658"/>
              <a:gd name="T70" fmla="*/ 301 w 338"/>
              <a:gd name="T71" fmla="*/ 361 h 658"/>
              <a:gd name="T72" fmla="*/ 292 w 338"/>
              <a:gd name="T73" fmla="*/ 325 h 658"/>
              <a:gd name="T74" fmla="*/ 247 w 338"/>
              <a:gd name="T75" fmla="*/ 230 h 658"/>
              <a:gd name="T76" fmla="*/ 225 w 338"/>
              <a:gd name="T77" fmla="*/ 193 h 658"/>
              <a:gd name="T78" fmla="*/ 224 w 338"/>
              <a:gd name="T79" fmla="*/ 277 h 658"/>
              <a:gd name="T80" fmla="*/ 234 w 338"/>
              <a:gd name="T81" fmla="*/ 402 h 658"/>
              <a:gd name="T82" fmla="*/ 241 w 338"/>
              <a:gd name="T83" fmla="*/ 492 h 658"/>
              <a:gd name="T84" fmla="*/ 243 w 338"/>
              <a:gd name="T85" fmla="*/ 616 h 658"/>
              <a:gd name="T86" fmla="*/ 254 w 338"/>
              <a:gd name="T87" fmla="*/ 653 h 658"/>
              <a:gd name="T88" fmla="*/ 222 w 338"/>
              <a:gd name="T89" fmla="*/ 651 h 658"/>
              <a:gd name="T90" fmla="*/ 214 w 338"/>
              <a:gd name="T91" fmla="*/ 560 h 658"/>
              <a:gd name="T92" fmla="*/ 202 w 338"/>
              <a:gd name="T93" fmla="*/ 486 h 658"/>
              <a:gd name="T94" fmla="*/ 186 w 338"/>
              <a:gd name="T95" fmla="*/ 415 h 658"/>
              <a:gd name="T96" fmla="*/ 174 w 338"/>
              <a:gd name="T97" fmla="*/ 349 h 658"/>
              <a:gd name="T98" fmla="*/ 165 w 338"/>
              <a:gd name="T99" fmla="*/ 351 h 658"/>
              <a:gd name="T100" fmla="*/ 151 w 338"/>
              <a:gd name="T101" fmla="*/ 424 h 658"/>
              <a:gd name="T102" fmla="*/ 137 w 338"/>
              <a:gd name="T103" fmla="*/ 483 h 658"/>
              <a:gd name="T104" fmla="*/ 128 w 338"/>
              <a:gd name="T105" fmla="*/ 550 h 658"/>
              <a:gd name="T106" fmla="*/ 113 w 338"/>
              <a:gd name="T107" fmla="*/ 655 h 6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38" h="658">
                <a:moveTo>
                  <a:pt x="92" y="656"/>
                </a:moveTo>
                <a:cubicBezTo>
                  <a:pt x="86" y="655"/>
                  <a:pt x="81" y="652"/>
                  <a:pt x="82" y="645"/>
                </a:cubicBezTo>
                <a:cubicBezTo>
                  <a:pt x="83" y="642"/>
                  <a:pt x="85" y="639"/>
                  <a:pt x="87" y="636"/>
                </a:cubicBezTo>
                <a:cubicBezTo>
                  <a:pt x="90" y="634"/>
                  <a:pt x="92" y="630"/>
                  <a:pt x="94" y="627"/>
                </a:cubicBezTo>
                <a:cubicBezTo>
                  <a:pt x="95" y="625"/>
                  <a:pt x="95" y="622"/>
                  <a:pt x="95" y="620"/>
                </a:cubicBezTo>
                <a:cubicBezTo>
                  <a:pt x="96" y="616"/>
                  <a:pt x="96" y="612"/>
                  <a:pt x="96" y="608"/>
                </a:cubicBezTo>
                <a:cubicBezTo>
                  <a:pt x="97" y="584"/>
                  <a:pt x="97" y="561"/>
                  <a:pt x="96" y="537"/>
                </a:cubicBezTo>
                <a:cubicBezTo>
                  <a:pt x="96" y="525"/>
                  <a:pt x="94" y="512"/>
                  <a:pt x="96" y="499"/>
                </a:cubicBezTo>
                <a:cubicBezTo>
                  <a:pt x="98" y="486"/>
                  <a:pt x="103" y="476"/>
                  <a:pt x="106" y="464"/>
                </a:cubicBezTo>
                <a:cubicBezTo>
                  <a:pt x="109" y="448"/>
                  <a:pt x="108" y="432"/>
                  <a:pt x="106" y="416"/>
                </a:cubicBezTo>
                <a:cubicBezTo>
                  <a:pt x="106" y="409"/>
                  <a:pt x="105" y="403"/>
                  <a:pt x="104" y="396"/>
                </a:cubicBezTo>
                <a:cubicBezTo>
                  <a:pt x="104" y="390"/>
                  <a:pt x="103" y="383"/>
                  <a:pt x="103" y="377"/>
                </a:cubicBezTo>
                <a:cubicBezTo>
                  <a:pt x="103" y="363"/>
                  <a:pt x="104" y="349"/>
                  <a:pt x="105" y="336"/>
                </a:cubicBezTo>
                <a:cubicBezTo>
                  <a:pt x="105" y="324"/>
                  <a:pt x="107" y="313"/>
                  <a:pt x="109" y="302"/>
                </a:cubicBezTo>
                <a:cubicBezTo>
                  <a:pt x="112" y="285"/>
                  <a:pt x="116" y="268"/>
                  <a:pt x="118" y="251"/>
                </a:cubicBezTo>
                <a:cubicBezTo>
                  <a:pt x="119" y="243"/>
                  <a:pt x="120" y="235"/>
                  <a:pt x="120" y="227"/>
                </a:cubicBezTo>
                <a:cubicBezTo>
                  <a:pt x="120" y="222"/>
                  <a:pt x="120" y="216"/>
                  <a:pt x="119" y="210"/>
                </a:cubicBezTo>
                <a:cubicBezTo>
                  <a:pt x="118" y="207"/>
                  <a:pt x="117" y="203"/>
                  <a:pt x="116" y="200"/>
                </a:cubicBezTo>
                <a:cubicBezTo>
                  <a:pt x="115" y="196"/>
                  <a:pt x="114" y="193"/>
                  <a:pt x="113" y="189"/>
                </a:cubicBezTo>
                <a:cubicBezTo>
                  <a:pt x="112" y="189"/>
                  <a:pt x="111" y="186"/>
                  <a:pt x="110" y="186"/>
                </a:cubicBezTo>
                <a:cubicBezTo>
                  <a:pt x="109" y="187"/>
                  <a:pt x="108" y="188"/>
                  <a:pt x="108" y="189"/>
                </a:cubicBezTo>
                <a:cubicBezTo>
                  <a:pt x="105" y="194"/>
                  <a:pt x="102" y="199"/>
                  <a:pt x="100" y="204"/>
                </a:cubicBezTo>
                <a:cubicBezTo>
                  <a:pt x="98" y="209"/>
                  <a:pt x="96" y="215"/>
                  <a:pt x="94" y="221"/>
                </a:cubicBezTo>
                <a:cubicBezTo>
                  <a:pt x="90" y="236"/>
                  <a:pt x="83" y="250"/>
                  <a:pt x="75" y="263"/>
                </a:cubicBezTo>
                <a:cubicBezTo>
                  <a:pt x="70" y="270"/>
                  <a:pt x="64" y="277"/>
                  <a:pt x="60" y="285"/>
                </a:cubicBezTo>
                <a:cubicBezTo>
                  <a:pt x="56" y="289"/>
                  <a:pt x="53" y="294"/>
                  <a:pt x="51" y="299"/>
                </a:cubicBezTo>
                <a:cubicBezTo>
                  <a:pt x="50" y="303"/>
                  <a:pt x="49" y="306"/>
                  <a:pt x="49" y="310"/>
                </a:cubicBezTo>
                <a:cubicBezTo>
                  <a:pt x="49" y="317"/>
                  <a:pt x="46" y="324"/>
                  <a:pt x="44" y="331"/>
                </a:cubicBezTo>
                <a:cubicBezTo>
                  <a:pt x="43" y="335"/>
                  <a:pt x="43" y="339"/>
                  <a:pt x="42" y="343"/>
                </a:cubicBezTo>
                <a:cubicBezTo>
                  <a:pt x="41" y="346"/>
                  <a:pt x="41" y="350"/>
                  <a:pt x="40" y="353"/>
                </a:cubicBezTo>
                <a:cubicBezTo>
                  <a:pt x="40" y="356"/>
                  <a:pt x="40" y="359"/>
                  <a:pt x="39" y="360"/>
                </a:cubicBezTo>
                <a:cubicBezTo>
                  <a:pt x="38" y="362"/>
                  <a:pt x="37" y="358"/>
                  <a:pt x="37" y="358"/>
                </a:cubicBezTo>
                <a:cubicBezTo>
                  <a:pt x="36" y="354"/>
                  <a:pt x="36" y="350"/>
                  <a:pt x="36" y="347"/>
                </a:cubicBezTo>
                <a:cubicBezTo>
                  <a:pt x="35" y="345"/>
                  <a:pt x="35" y="344"/>
                  <a:pt x="35" y="342"/>
                </a:cubicBezTo>
                <a:cubicBezTo>
                  <a:pt x="34" y="341"/>
                  <a:pt x="34" y="342"/>
                  <a:pt x="33" y="342"/>
                </a:cubicBezTo>
                <a:cubicBezTo>
                  <a:pt x="32" y="346"/>
                  <a:pt x="31" y="350"/>
                  <a:pt x="31" y="354"/>
                </a:cubicBezTo>
                <a:cubicBezTo>
                  <a:pt x="30" y="357"/>
                  <a:pt x="29" y="360"/>
                  <a:pt x="28" y="363"/>
                </a:cubicBezTo>
                <a:cubicBezTo>
                  <a:pt x="28" y="364"/>
                  <a:pt x="27" y="366"/>
                  <a:pt x="26" y="367"/>
                </a:cubicBezTo>
                <a:cubicBezTo>
                  <a:pt x="26" y="367"/>
                  <a:pt x="25" y="368"/>
                  <a:pt x="24" y="367"/>
                </a:cubicBezTo>
                <a:cubicBezTo>
                  <a:pt x="23" y="366"/>
                  <a:pt x="24" y="363"/>
                  <a:pt x="24" y="362"/>
                </a:cubicBezTo>
                <a:cubicBezTo>
                  <a:pt x="24" y="358"/>
                  <a:pt x="25" y="354"/>
                  <a:pt x="25" y="349"/>
                </a:cubicBezTo>
                <a:cubicBezTo>
                  <a:pt x="25" y="347"/>
                  <a:pt x="26" y="344"/>
                  <a:pt x="26" y="341"/>
                </a:cubicBezTo>
                <a:cubicBezTo>
                  <a:pt x="26" y="339"/>
                  <a:pt x="25" y="340"/>
                  <a:pt x="25" y="341"/>
                </a:cubicBezTo>
                <a:cubicBezTo>
                  <a:pt x="21" y="347"/>
                  <a:pt x="19" y="355"/>
                  <a:pt x="16" y="361"/>
                </a:cubicBezTo>
                <a:cubicBezTo>
                  <a:pt x="15" y="362"/>
                  <a:pt x="14" y="365"/>
                  <a:pt x="13" y="365"/>
                </a:cubicBezTo>
                <a:cubicBezTo>
                  <a:pt x="12" y="365"/>
                  <a:pt x="12" y="362"/>
                  <a:pt x="12" y="362"/>
                </a:cubicBezTo>
                <a:cubicBezTo>
                  <a:pt x="12" y="354"/>
                  <a:pt x="15" y="347"/>
                  <a:pt x="17" y="340"/>
                </a:cubicBezTo>
                <a:cubicBezTo>
                  <a:pt x="17" y="340"/>
                  <a:pt x="18" y="336"/>
                  <a:pt x="17" y="337"/>
                </a:cubicBezTo>
                <a:cubicBezTo>
                  <a:pt x="16" y="338"/>
                  <a:pt x="14" y="340"/>
                  <a:pt x="13" y="342"/>
                </a:cubicBezTo>
                <a:cubicBezTo>
                  <a:pt x="12" y="343"/>
                  <a:pt x="11" y="345"/>
                  <a:pt x="10" y="347"/>
                </a:cubicBezTo>
                <a:cubicBezTo>
                  <a:pt x="9" y="350"/>
                  <a:pt x="8" y="353"/>
                  <a:pt x="5" y="355"/>
                </a:cubicBezTo>
                <a:cubicBezTo>
                  <a:pt x="4" y="355"/>
                  <a:pt x="3" y="355"/>
                  <a:pt x="2" y="354"/>
                </a:cubicBezTo>
                <a:cubicBezTo>
                  <a:pt x="2" y="353"/>
                  <a:pt x="2" y="352"/>
                  <a:pt x="2" y="351"/>
                </a:cubicBezTo>
                <a:cubicBezTo>
                  <a:pt x="3" y="346"/>
                  <a:pt x="6" y="342"/>
                  <a:pt x="8" y="337"/>
                </a:cubicBezTo>
                <a:cubicBezTo>
                  <a:pt x="9" y="333"/>
                  <a:pt x="11" y="330"/>
                  <a:pt x="13" y="326"/>
                </a:cubicBezTo>
                <a:cubicBezTo>
                  <a:pt x="13" y="325"/>
                  <a:pt x="15" y="322"/>
                  <a:pt x="14" y="321"/>
                </a:cubicBezTo>
                <a:cubicBezTo>
                  <a:pt x="14" y="320"/>
                  <a:pt x="11" y="323"/>
                  <a:pt x="11" y="323"/>
                </a:cubicBezTo>
                <a:cubicBezTo>
                  <a:pt x="9" y="325"/>
                  <a:pt x="5" y="329"/>
                  <a:pt x="3" y="327"/>
                </a:cubicBezTo>
                <a:cubicBezTo>
                  <a:pt x="0" y="324"/>
                  <a:pt x="6" y="317"/>
                  <a:pt x="7" y="316"/>
                </a:cubicBezTo>
                <a:cubicBezTo>
                  <a:pt x="10" y="312"/>
                  <a:pt x="14" y="307"/>
                  <a:pt x="18" y="305"/>
                </a:cubicBezTo>
                <a:cubicBezTo>
                  <a:pt x="18" y="304"/>
                  <a:pt x="19" y="304"/>
                  <a:pt x="20" y="304"/>
                </a:cubicBezTo>
                <a:cubicBezTo>
                  <a:pt x="21" y="303"/>
                  <a:pt x="23" y="302"/>
                  <a:pt x="24" y="301"/>
                </a:cubicBezTo>
                <a:cubicBezTo>
                  <a:pt x="27" y="299"/>
                  <a:pt x="28" y="297"/>
                  <a:pt x="30" y="295"/>
                </a:cubicBezTo>
                <a:cubicBezTo>
                  <a:pt x="33" y="290"/>
                  <a:pt x="35" y="284"/>
                  <a:pt x="38" y="279"/>
                </a:cubicBezTo>
                <a:cubicBezTo>
                  <a:pt x="40" y="272"/>
                  <a:pt x="43" y="266"/>
                  <a:pt x="45" y="259"/>
                </a:cubicBezTo>
                <a:cubicBezTo>
                  <a:pt x="48" y="252"/>
                  <a:pt x="49" y="246"/>
                  <a:pt x="51" y="239"/>
                </a:cubicBezTo>
                <a:cubicBezTo>
                  <a:pt x="52" y="233"/>
                  <a:pt x="54" y="228"/>
                  <a:pt x="57" y="223"/>
                </a:cubicBezTo>
                <a:cubicBezTo>
                  <a:pt x="61" y="217"/>
                  <a:pt x="66" y="212"/>
                  <a:pt x="69" y="206"/>
                </a:cubicBezTo>
                <a:cubicBezTo>
                  <a:pt x="70" y="203"/>
                  <a:pt x="72" y="200"/>
                  <a:pt x="72" y="197"/>
                </a:cubicBezTo>
                <a:cubicBezTo>
                  <a:pt x="72" y="195"/>
                  <a:pt x="72" y="193"/>
                  <a:pt x="73" y="191"/>
                </a:cubicBezTo>
                <a:cubicBezTo>
                  <a:pt x="74" y="183"/>
                  <a:pt x="77" y="174"/>
                  <a:pt x="79" y="166"/>
                </a:cubicBezTo>
                <a:cubicBezTo>
                  <a:pt x="80" y="159"/>
                  <a:pt x="82" y="152"/>
                  <a:pt x="83" y="145"/>
                </a:cubicBezTo>
                <a:cubicBezTo>
                  <a:pt x="84" y="138"/>
                  <a:pt x="85" y="132"/>
                  <a:pt x="87" y="126"/>
                </a:cubicBezTo>
                <a:cubicBezTo>
                  <a:pt x="91" y="115"/>
                  <a:pt x="99" y="107"/>
                  <a:pt x="110" y="102"/>
                </a:cubicBezTo>
                <a:cubicBezTo>
                  <a:pt x="113" y="101"/>
                  <a:pt x="116" y="100"/>
                  <a:pt x="119" y="100"/>
                </a:cubicBezTo>
                <a:cubicBezTo>
                  <a:pt x="122" y="99"/>
                  <a:pt x="125" y="97"/>
                  <a:pt x="128" y="96"/>
                </a:cubicBezTo>
                <a:cubicBezTo>
                  <a:pt x="133" y="93"/>
                  <a:pt x="139" y="88"/>
                  <a:pt x="144" y="83"/>
                </a:cubicBezTo>
                <a:cubicBezTo>
                  <a:pt x="147" y="80"/>
                  <a:pt x="150" y="76"/>
                  <a:pt x="150" y="71"/>
                </a:cubicBezTo>
                <a:cubicBezTo>
                  <a:pt x="149" y="67"/>
                  <a:pt x="149" y="64"/>
                  <a:pt x="148" y="61"/>
                </a:cubicBezTo>
                <a:cubicBezTo>
                  <a:pt x="147" y="58"/>
                  <a:pt x="146" y="55"/>
                  <a:pt x="145" y="53"/>
                </a:cubicBezTo>
                <a:cubicBezTo>
                  <a:pt x="145" y="52"/>
                  <a:pt x="144" y="51"/>
                  <a:pt x="143" y="51"/>
                </a:cubicBezTo>
                <a:cubicBezTo>
                  <a:pt x="143" y="49"/>
                  <a:pt x="142" y="48"/>
                  <a:pt x="141" y="47"/>
                </a:cubicBezTo>
                <a:cubicBezTo>
                  <a:pt x="140" y="44"/>
                  <a:pt x="139" y="41"/>
                  <a:pt x="139" y="38"/>
                </a:cubicBezTo>
                <a:cubicBezTo>
                  <a:pt x="139" y="37"/>
                  <a:pt x="139" y="36"/>
                  <a:pt x="139" y="35"/>
                </a:cubicBezTo>
                <a:cubicBezTo>
                  <a:pt x="139" y="35"/>
                  <a:pt x="140" y="34"/>
                  <a:pt x="140" y="34"/>
                </a:cubicBezTo>
                <a:cubicBezTo>
                  <a:pt x="141" y="33"/>
                  <a:pt x="142" y="34"/>
                  <a:pt x="142" y="33"/>
                </a:cubicBezTo>
                <a:cubicBezTo>
                  <a:pt x="143" y="33"/>
                  <a:pt x="143" y="32"/>
                  <a:pt x="143" y="31"/>
                </a:cubicBezTo>
                <a:cubicBezTo>
                  <a:pt x="144" y="29"/>
                  <a:pt x="144" y="27"/>
                  <a:pt x="144" y="26"/>
                </a:cubicBezTo>
                <a:cubicBezTo>
                  <a:pt x="145" y="19"/>
                  <a:pt x="146" y="13"/>
                  <a:pt x="150" y="8"/>
                </a:cubicBezTo>
                <a:cubicBezTo>
                  <a:pt x="152" y="6"/>
                  <a:pt x="154" y="3"/>
                  <a:pt x="157" y="2"/>
                </a:cubicBezTo>
                <a:cubicBezTo>
                  <a:pt x="159" y="1"/>
                  <a:pt x="162" y="1"/>
                  <a:pt x="165" y="0"/>
                </a:cubicBezTo>
                <a:cubicBezTo>
                  <a:pt x="171" y="0"/>
                  <a:pt x="177" y="0"/>
                  <a:pt x="182" y="3"/>
                </a:cubicBezTo>
                <a:cubicBezTo>
                  <a:pt x="188" y="7"/>
                  <a:pt x="192" y="12"/>
                  <a:pt x="194" y="18"/>
                </a:cubicBezTo>
                <a:cubicBezTo>
                  <a:pt x="195" y="22"/>
                  <a:pt x="194" y="25"/>
                  <a:pt x="195" y="29"/>
                </a:cubicBezTo>
                <a:cubicBezTo>
                  <a:pt x="195" y="31"/>
                  <a:pt x="195" y="32"/>
                  <a:pt x="196" y="33"/>
                </a:cubicBezTo>
                <a:cubicBezTo>
                  <a:pt x="197" y="34"/>
                  <a:pt x="198" y="34"/>
                  <a:pt x="198" y="35"/>
                </a:cubicBezTo>
                <a:cubicBezTo>
                  <a:pt x="200" y="37"/>
                  <a:pt x="199" y="41"/>
                  <a:pt x="198" y="44"/>
                </a:cubicBezTo>
                <a:cubicBezTo>
                  <a:pt x="197" y="47"/>
                  <a:pt x="195" y="50"/>
                  <a:pt x="194" y="53"/>
                </a:cubicBezTo>
                <a:cubicBezTo>
                  <a:pt x="192" y="56"/>
                  <a:pt x="191" y="60"/>
                  <a:pt x="190" y="63"/>
                </a:cubicBezTo>
                <a:cubicBezTo>
                  <a:pt x="189" y="66"/>
                  <a:pt x="189" y="70"/>
                  <a:pt x="189" y="73"/>
                </a:cubicBezTo>
                <a:cubicBezTo>
                  <a:pt x="189" y="78"/>
                  <a:pt x="194" y="83"/>
                  <a:pt x="197" y="86"/>
                </a:cubicBezTo>
                <a:cubicBezTo>
                  <a:pt x="203" y="91"/>
                  <a:pt x="210" y="95"/>
                  <a:pt x="217" y="98"/>
                </a:cubicBezTo>
                <a:cubicBezTo>
                  <a:pt x="224" y="101"/>
                  <a:pt x="230" y="103"/>
                  <a:pt x="237" y="106"/>
                </a:cubicBezTo>
                <a:cubicBezTo>
                  <a:pt x="247" y="112"/>
                  <a:pt x="253" y="124"/>
                  <a:pt x="255" y="136"/>
                </a:cubicBezTo>
                <a:cubicBezTo>
                  <a:pt x="256" y="143"/>
                  <a:pt x="256" y="150"/>
                  <a:pt x="258" y="157"/>
                </a:cubicBezTo>
                <a:cubicBezTo>
                  <a:pt x="259" y="164"/>
                  <a:pt x="262" y="172"/>
                  <a:pt x="263" y="179"/>
                </a:cubicBezTo>
                <a:cubicBezTo>
                  <a:pt x="265" y="186"/>
                  <a:pt x="266" y="193"/>
                  <a:pt x="268" y="200"/>
                </a:cubicBezTo>
                <a:cubicBezTo>
                  <a:pt x="270" y="206"/>
                  <a:pt x="273" y="211"/>
                  <a:pt x="277" y="216"/>
                </a:cubicBezTo>
                <a:cubicBezTo>
                  <a:pt x="280" y="220"/>
                  <a:pt x="283" y="225"/>
                  <a:pt x="285" y="229"/>
                </a:cubicBezTo>
                <a:cubicBezTo>
                  <a:pt x="287" y="236"/>
                  <a:pt x="289" y="242"/>
                  <a:pt x="290" y="249"/>
                </a:cubicBezTo>
                <a:cubicBezTo>
                  <a:pt x="294" y="262"/>
                  <a:pt x="299" y="275"/>
                  <a:pt x="305" y="288"/>
                </a:cubicBezTo>
                <a:cubicBezTo>
                  <a:pt x="308" y="292"/>
                  <a:pt x="310" y="298"/>
                  <a:pt x="315" y="301"/>
                </a:cubicBezTo>
                <a:cubicBezTo>
                  <a:pt x="318" y="304"/>
                  <a:pt x="321" y="304"/>
                  <a:pt x="324" y="306"/>
                </a:cubicBezTo>
                <a:cubicBezTo>
                  <a:pt x="327" y="308"/>
                  <a:pt x="329" y="312"/>
                  <a:pt x="331" y="315"/>
                </a:cubicBezTo>
                <a:cubicBezTo>
                  <a:pt x="332" y="317"/>
                  <a:pt x="333" y="318"/>
                  <a:pt x="334" y="319"/>
                </a:cubicBezTo>
                <a:cubicBezTo>
                  <a:pt x="335" y="321"/>
                  <a:pt x="336" y="322"/>
                  <a:pt x="337" y="324"/>
                </a:cubicBezTo>
                <a:cubicBezTo>
                  <a:pt x="338" y="326"/>
                  <a:pt x="336" y="328"/>
                  <a:pt x="334" y="327"/>
                </a:cubicBezTo>
                <a:cubicBezTo>
                  <a:pt x="330" y="326"/>
                  <a:pt x="328" y="322"/>
                  <a:pt x="325" y="321"/>
                </a:cubicBezTo>
                <a:cubicBezTo>
                  <a:pt x="324" y="321"/>
                  <a:pt x="324" y="321"/>
                  <a:pt x="324" y="322"/>
                </a:cubicBezTo>
                <a:cubicBezTo>
                  <a:pt x="324" y="323"/>
                  <a:pt x="325" y="325"/>
                  <a:pt x="325" y="326"/>
                </a:cubicBezTo>
                <a:cubicBezTo>
                  <a:pt x="329" y="333"/>
                  <a:pt x="332" y="340"/>
                  <a:pt x="335" y="347"/>
                </a:cubicBezTo>
                <a:cubicBezTo>
                  <a:pt x="336" y="349"/>
                  <a:pt x="338" y="353"/>
                  <a:pt x="336" y="355"/>
                </a:cubicBezTo>
                <a:cubicBezTo>
                  <a:pt x="335" y="355"/>
                  <a:pt x="334" y="354"/>
                  <a:pt x="333" y="353"/>
                </a:cubicBezTo>
                <a:cubicBezTo>
                  <a:pt x="331" y="351"/>
                  <a:pt x="329" y="348"/>
                  <a:pt x="327" y="345"/>
                </a:cubicBezTo>
                <a:cubicBezTo>
                  <a:pt x="326" y="344"/>
                  <a:pt x="325" y="342"/>
                  <a:pt x="324" y="340"/>
                </a:cubicBezTo>
                <a:cubicBezTo>
                  <a:pt x="324" y="339"/>
                  <a:pt x="323" y="338"/>
                  <a:pt x="322" y="337"/>
                </a:cubicBezTo>
                <a:cubicBezTo>
                  <a:pt x="321" y="337"/>
                  <a:pt x="323" y="344"/>
                  <a:pt x="323" y="345"/>
                </a:cubicBezTo>
                <a:cubicBezTo>
                  <a:pt x="324" y="349"/>
                  <a:pt x="325" y="353"/>
                  <a:pt x="326" y="357"/>
                </a:cubicBezTo>
                <a:cubicBezTo>
                  <a:pt x="327" y="359"/>
                  <a:pt x="327" y="361"/>
                  <a:pt x="327" y="364"/>
                </a:cubicBezTo>
                <a:cubicBezTo>
                  <a:pt x="326" y="365"/>
                  <a:pt x="326" y="365"/>
                  <a:pt x="325" y="364"/>
                </a:cubicBezTo>
                <a:cubicBezTo>
                  <a:pt x="323" y="362"/>
                  <a:pt x="322" y="360"/>
                  <a:pt x="321" y="358"/>
                </a:cubicBezTo>
                <a:cubicBezTo>
                  <a:pt x="319" y="354"/>
                  <a:pt x="318" y="349"/>
                  <a:pt x="316" y="345"/>
                </a:cubicBezTo>
                <a:cubicBezTo>
                  <a:pt x="316" y="344"/>
                  <a:pt x="315" y="343"/>
                  <a:pt x="315" y="341"/>
                </a:cubicBezTo>
                <a:cubicBezTo>
                  <a:pt x="314" y="341"/>
                  <a:pt x="314" y="340"/>
                  <a:pt x="314" y="340"/>
                </a:cubicBezTo>
                <a:cubicBezTo>
                  <a:pt x="314" y="341"/>
                  <a:pt x="314" y="342"/>
                  <a:pt x="314" y="343"/>
                </a:cubicBezTo>
                <a:cubicBezTo>
                  <a:pt x="314" y="344"/>
                  <a:pt x="314" y="346"/>
                  <a:pt x="314" y="348"/>
                </a:cubicBezTo>
                <a:cubicBezTo>
                  <a:pt x="314" y="352"/>
                  <a:pt x="314" y="356"/>
                  <a:pt x="315" y="361"/>
                </a:cubicBezTo>
                <a:cubicBezTo>
                  <a:pt x="315" y="362"/>
                  <a:pt x="316" y="369"/>
                  <a:pt x="313" y="367"/>
                </a:cubicBezTo>
                <a:cubicBezTo>
                  <a:pt x="312" y="367"/>
                  <a:pt x="311" y="366"/>
                  <a:pt x="311" y="365"/>
                </a:cubicBezTo>
                <a:cubicBezTo>
                  <a:pt x="310" y="362"/>
                  <a:pt x="309" y="360"/>
                  <a:pt x="309" y="357"/>
                </a:cubicBezTo>
                <a:cubicBezTo>
                  <a:pt x="308" y="353"/>
                  <a:pt x="307" y="349"/>
                  <a:pt x="306" y="345"/>
                </a:cubicBezTo>
                <a:cubicBezTo>
                  <a:pt x="306" y="344"/>
                  <a:pt x="305" y="341"/>
                  <a:pt x="304" y="342"/>
                </a:cubicBezTo>
                <a:cubicBezTo>
                  <a:pt x="302" y="345"/>
                  <a:pt x="303" y="349"/>
                  <a:pt x="303" y="352"/>
                </a:cubicBezTo>
                <a:cubicBezTo>
                  <a:pt x="302" y="355"/>
                  <a:pt x="303" y="359"/>
                  <a:pt x="301" y="361"/>
                </a:cubicBezTo>
                <a:cubicBezTo>
                  <a:pt x="299" y="362"/>
                  <a:pt x="298" y="359"/>
                  <a:pt x="298" y="358"/>
                </a:cubicBezTo>
                <a:cubicBezTo>
                  <a:pt x="297" y="354"/>
                  <a:pt x="297" y="350"/>
                  <a:pt x="297" y="347"/>
                </a:cubicBezTo>
                <a:cubicBezTo>
                  <a:pt x="297" y="343"/>
                  <a:pt x="297" y="339"/>
                  <a:pt x="296" y="335"/>
                </a:cubicBezTo>
                <a:cubicBezTo>
                  <a:pt x="295" y="331"/>
                  <a:pt x="293" y="328"/>
                  <a:pt x="292" y="325"/>
                </a:cubicBezTo>
                <a:cubicBezTo>
                  <a:pt x="291" y="319"/>
                  <a:pt x="290" y="312"/>
                  <a:pt x="289" y="306"/>
                </a:cubicBezTo>
                <a:cubicBezTo>
                  <a:pt x="288" y="301"/>
                  <a:pt x="286" y="296"/>
                  <a:pt x="283" y="291"/>
                </a:cubicBezTo>
                <a:cubicBezTo>
                  <a:pt x="275" y="277"/>
                  <a:pt x="264" y="265"/>
                  <a:pt x="256" y="250"/>
                </a:cubicBezTo>
                <a:cubicBezTo>
                  <a:pt x="252" y="244"/>
                  <a:pt x="249" y="237"/>
                  <a:pt x="247" y="230"/>
                </a:cubicBezTo>
                <a:cubicBezTo>
                  <a:pt x="245" y="223"/>
                  <a:pt x="243" y="217"/>
                  <a:pt x="241" y="211"/>
                </a:cubicBezTo>
                <a:cubicBezTo>
                  <a:pt x="239" y="205"/>
                  <a:pt x="236" y="199"/>
                  <a:pt x="233" y="194"/>
                </a:cubicBezTo>
                <a:cubicBezTo>
                  <a:pt x="233" y="193"/>
                  <a:pt x="229" y="186"/>
                  <a:pt x="228" y="187"/>
                </a:cubicBezTo>
                <a:cubicBezTo>
                  <a:pt x="226" y="189"/>
                  <a:pt x="226" y="191"/>
                  <a:pt x="225" y="193"/>
                </a:cubicBezTo>
                <a:cubicBezTo>
                  <a:pt x="224" y="197"/>
                  <a:pt x="222" y="200"/>
                  <a:pt x="221" y="204"/>
                </a:cubicBezTo>
                <a:cubicBezTo>
                  <a:pt x="220" y="208"/>
                  <a:pt x="220" y="211"/>
                  <a:pt x="219" y="215"/>
                </a:cubicBezTo>
                <a:cubicBezTo>
                  <a:pt x="219" y="226"/>
                  <a:pt x="220" y="237"/>
                  <a:pt x="221" y="248"/>
                </a:cubicBezTo>
                <a:cubicBezTo>
                  <a:pt x="221" y="258"/>
                  <a:pt x="222" y="268"/>
                  <a:pt x="224" y="277"/>
                </a:cubicBezTo>
                <a:cubicBezTo>
                  <a:pt x="226" y="282"/>
                  <a:pt x="227" y="287"/>
                  <a:pt x="228" y="293"/>
                </a:cubicBezTo>
                <a:cubicBezTo>
                  <a:pt x="230" y="299"/>
                  <a:pt x="231" y="306"/>
                  <a:pt x="232" y="313"/>
                </a:cubicBezTo>
                <a:cubicBezTo>
                  <a:pt x="234" y="328"/>
                  <a:pt x="235" y="343"/>
                  <a:pt x="235" y="358"/>
                </a:cubicBezTo>
                <a:cubicBezTo>
                  <a:pt x="236" y="373"/>
                  <a:pt x="235" y="388"/>
                  <a:pt x="234" y="402"/>
                </a:cubicBezTo>
                <a:cubicBezTo>
                  <a:pt x="233" y="410"/>
                  <a:pt x="232" y="418"/>
                  <a:pt x="231" y="427"/>
                </a:cubicBezTo>
                <a:cubicBezTo>
                  <a:pt x="231" y="435"/>
                  <a:pt x="231" y="444"/>
                  <a:pt x="232" y="453"/>
                </a:cubicBezTo>
                <a:cubicBezTo>
                  <a:pt x="232" y="460"/>
                  <a:pt x="233" y="468"/>
                  <a:pt x="236" y="475"/>
                </a:cubicBezTo>
                <a:cubicBezTo>
                  <a:pt x="238" y="480"/>
                  <a:pt x="240" y="486"/>
                  <a:pt x="241" y="492"/>
                </a:cubicBezTo>
                <a:cubicBezTo>
                  <a:pt x="244" y="505"/>
                  <a:pt x="243" y="519"/>
                  <a:pt x="242" y="532"/>
                </a:cubicBezTo>
                <a:cubicBezTo>
                  <a:pt x="242" y="543"/>
                  <a:pt x="242" y="554"/>
                  <a:pt x="242" y="565"/>
                </a:cubicBezTo>
                <a:cubicBezTo>
                  <a:pt x="242" y="577"/>
                  <a:pt x="242" y="589"/>
                  <a:pt x="242" y="601"/>
                </a:cubicBezTo>
                <a:cubicBezTo>
                  <a:pt x="242" y="606"/>
                  <a:pt x="243" y="611"/>
                  <a:pt x="243" y="616"/>
                </a:cubicBezTo>
                <a:cubicBezTo>
                  <a:pt x="243" y="619"/>
                  <a:pt x="243" y="622"/>
                  <a:pt x="244" y="624"/>
                </a:cubicBezTo>
                <a:cubicBezTo>
                  <a:pt x="244" y="626"/>
                  <a:pt x="245" y="628"/>
                  <a:pt x="246" y="629"/>
                </a:cubicBezTo>
                <a:cubicBezTo>
                  <a:pt x="248" y="632"/>
                  <a:pt x="251" y="636"/>
                  <a:pt x="253" y="639"/>
                </a:cubicBezTo>
                <a:cubicBezTo>
                  <a:pt x="256" y="643"/>
                  <a:pt x="259" y="649"/>
                  <a:pt x="254" y="653"/>
                </a:cubicBezTo>
                <a:cubicBezTo>
                  <a:pt x="251" y="655"/>
                  <a:pt x="248" y="655"/>
                  <a:pt x="245" y="656"/>
                </a:cubicBezTo>
                <a:cubicBezTo>
                  <a:pt x="242" y="657"/>
                  <a:pt x="238" y="657"/>
                  <a:pt x="235" y="658"/>
                </a:cubicBezTo>
                <a:cubicBezTo>
                  <a:pt x="232" y="658"/>
                  <a:pt x="229" y="658"/>
                  <a:pt x="226" y="657"/>
                </a:cubicBezTo>
                <a:cubicBezTo>
                  <a:pt x="224" y="656"/>
                  <a:pt x="223" y="653"/>
                  <a:pt x="222" y="651"/>
                </a:cubicBezTo>
                <a:cubicBezTo>
                  <a:pt x="222" y="649"/>
                  <a:pt x="221" y="648"/>
                  <a:pt x="220" y="646"/>
                </a:cubicBezTo>
                <a:cubicBezTo>
                  <a:pt x="220" y="643"/>
                  <a:pt x="219" y="639"/>
                  <a:pt x="219" y="636"/>
                </a:cubicBezTo>
                <a:cubicBezTo>
                  <a:pt x="218" y="621"/>
                  <a:pt x="218" y="607"/>
                  <a:pt x="218" y="592"/>
                </a:cubicBezTo>
                <a:cubicBezTo>
                  <a:pt x="217" y="581"/>
                  <a:pt x="217" y="570"/>
                  <a:pt x="214" y="560"/>
                </a:cubicBezTo>
                <a:cubicBezTo>
                  <a:pt x="213" y="556"/>
                  <a:pt x="211" y="551"/>
                  <a:pt x="210" y="547"/>
                </a:cubicBezTo>
                <a:cubicBezTo>
                  <a:pt x="207" y="539"/>
                  <a:pt x="204" y="531"/>
                  <a:pt x="203" y="523"/>
                </a:cubicBezTo>
                <a:cubicBezTo>
                  <a:pt x="201" y="514"/>
                  <a:pt x="201" y="506"/>
                  <a:pt x="201" y="497"/>
                </a:cubicBezTo>
                <a:cubicBezTo>
                  <a:pt x="202" y="493"/>
                  <a:pt x="202" y="490"/>
                  <a:pt x="202" y="486"/>
                </a:cubicBezTo>
                <a:cubicBezTo>
                  <a:pt x="202" y="483"/>
                  <a:pt x="201" y="480"/>
                  <a:pt x="200" y="478"/>
                </a:cubicBezTo>
                <a:cubicBezTo>
                  <a:pt x="197" y="471"/>
                  <a:pt x="195" y="464"/>
                  <a:pt x="193" y="457"/>
                </a:cubicBezTo>
                <a:cubicBezTo>
                  <a:pt x="192" y="450"/>
                  <a:pt x="191" y="443"/>
                  <a:pt x="190" y="436"/>
                </a:cubicBezTo>
                <a:cubicBezTo>
                  <a:pt x="188" y="429"/>
                  <a:pt x="188" y="422"/>
                  <a:pt x="186" y="415"/>
                </a:cubicBezTo>
                <a:cubicBezTo>
                  <a:pt x="185" y="407"/>
                  <a:pt x="183" y="400"/>
                  <a:pt x="181" y="393"/>
                </a:cubicBezTo>
                <a:cubicBezTo>
                  <a:pt x="179" y="386"/>
                  <a:pt x="178" y="379"/>
                  <a:pt x="176" y="372"/>
                </a:cubicBezTo>
                <a:cubicBezTo>
                  <a:pt x="175" y="366"/>
                  <a:pt x="174" y="359"/>
                  <a:pt x="174" y="353"/>
                </a:cubicBezTo>
                <a:cubicBezTo>
                  <a:pt x="174" y="352"/>
                  <a:pt x="174" y="350"/>
                  <a:pt x="174" y="349"/>
                </a:cubicBezTo>
                <a:cubicBezTo>
                  <a:pt x="174" y="348"/>
                  <a:pt x="174" y="346"/>
                  <a:pt x="173" y="345"/>
                </a:cubicBezTo>
                <a:cubicBezTo>
                  <a:pt x="172" y="344"/>
                  <a:pt x="170" y="344"/>
                  <a:pt x="169" y="344"/>
                </a:cubicBezTo>
                <a:cubicBezTo>
                  <a:pt x="168" y="344"/>
                  <a:pt x="167" y="344"/>
                  <a:pt x="166" y="345"/>
                </a:cubicBezTo>
                <a:cubicBezTo>
                  <a:pt x="165" y="346"/>
                  <a:pt x="165" y="349"/>
                  <a:pt x="165" y="351"/>
                </a:cubicBezTo>
                <a:cubicBezTo>
                  <a:pt x="165" y="354"/>
                  <a:pt x="164" y="357"/>
                  <a:pt x="164" y="360"/>
                </a:cubicBezTo>
                <a:cubicBezTo>
                  <a:pt x="163" y="368"/>
                  <a:pt x="162" y="375"/>
                  <a:pt x="160" y="382"/>
                </a:cubicBezTo>
                <a:cubicBezTo>
                  <a:pt x="159" y="389"/>
                  <a:pt x="157" y="395"/>
                  <a:pt x="155" y="402"/>
                </a:cubicBezTo>
                <a:cubicBezTo>
                  <a:pt x="153" y="409"/>
                  <a:pt x="152" y="416"/>
                  <a:pt x="151" y="424"/>
                </a:cubicBezTo>
                <a:cubicBezTo>
                  <a:pt x="150" y="427"/>
                  <a:pt x="150" y="431"/>
                  <a:pt x="149" y="435"/>
                </a:cubicBezTo>
                <a:cubicBezTo>
                  <a:pt x="149" y="436"/>
                  <a:pt x="148" y="438"/>
                  <a:pt x="148" y="440"/>
                </a:cubicBezTo>
                <a:cubicBezTo>
                  <a:pt x="147" y="448"/>
                  <a:pt x="146" y="456"/>
                  <a:pt x="144" y="464"/>
                </a:cubicBezTo>
                <a:cubicBezTo>
                  <a:pt x="142" y="470"/>
                  <a:pt x="139" y="476"/>
                  <a:pt x="137" y="483"/>
                </a:cubicBezTo>
                <a:cubicBezTo>
                  <a:pt x="136" y="486"/>
                  <a:pt x="136" y="489"/>
                  <a:pt x="136" y="492"/>
                </a:cubicBezTo>
                <a:cubicBezTo>
                  <a:pt x="136" y="496"/>
                  <a:pt x="137" y="500"/>
                  <a:pt x="137" y="504"/>
                </a:cubicBezTo>
                <a:cubicBezTo>
                  <a:pt x="137" y="511"/>
                  <a:pt x="136" y="519"/>
                  <a:pt x="135" y="527"/>
                </a:cubicBezTo>
                <a:cubicBezTo>
                  <a:pt x="133" y="535"/>
                  <a:pt x="130" y="542"/>
                  <a:pt x="128" y="550"/>
                </a:cubicBezTo>
                <a:cubicBezTo>
                  <a:pt x="124" y="562"/>
                  <a:pt x="122" y="575"/>
                  <a:pt x="121" y="588"/>
                </a:cubicBezTo>
                <a:cubicBezTo>
                  <a:pt x="120" y="604"/>
                  <a:pt x="120" y="620"/>
                  <a:pt x="120" y="636"/>
                </a:cubicBezTo>
                <a:cubicBezTo>
                  <a:pt x="119" y="642"/>
                  <a:pt x="119" y="646"/>
                  <a:pt x="116" y="651"/>
                </a:cubicBezTo>
                <a:cubicBezTo>
                  <a:pt x="115" y="653"/>
                  <a:pt x="114" y="654"/>
                  <a:pt x="113" y="655"/>
                </a:cubicBezTo>
                <a:cubicBezTo>
                  <a:pt x="112" y="656"/>
                  <a:pt x="110" y="657"/>
                  <a:pt x="109" y="657"/>
                </a:cubicBezTo>
                <a:cubicBezTo>
                  <a:pt x="103" y="657"/>
                  <a:pt x="97" y="657"/>
                  <a:pt x="92" y="656"/>
                </a:cubicBezTo>
                <a:cubicBezTo>
                  <a:pt x="81" y="654"/>
                  <a:pt x="92" y="656"/>
                  <a:pt x="92" y="656"/>
                </a:cubicBezTo>
                <a:close/>
              </a:path>
            </a:pathLst>
          </a:custGeom>
          <a:solidFill>
            <a:srgbClr val="1CB1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7568249" y="1094740"/>
            <a:ext cx="1404938" cy="3700463"/>
            <a:chOff x="7777163" y="268288"/>
            <a:chExt cx="1404938" cy="3700463"/>
          </a:xfrm>
        </p:grpSpPr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8266113" y="1252538"/>
              <a:ext cx="220663" cy="368300"/>
            </a:xfrm>
            <a:custGeom>
              <a:avLst/>
              <a:gdLst>
                <a:gd name="T0" fmla="*/ 33 w 40"/>
                <a:gd name="T1" fmla="*/ 25 h 66"/>
                <a:gd name="T2" fmla="*/ 32 w 40"/>
                <a:gd name="T3" fmla="*/ 25 h 66"/>
                <a:gd name="T4" fmla="*/ 26 w 40"/>
                <a:gd name="T5" fmla="*/ 8 h 66"/>
                <a:gd name="T6" fmla="*/ 12 w 40"/>
                <a:gd name="T7" fmla="*/ 2 h 66"/>
                <a:gd name="T8" fmla="*/ 0 w 40"/>
                <a:gd name="T9" fmla="*/ 13 h 66"/>
                <a:gd name="T10" fmla="*/ 1 w 40"/>
                <a:gd name="T11" fmla="*/ 30 h 66"/>
                <a:gd name="T12" fmla="*/ 1 w 40"/>
                <a:gd name="T13" fmla="*/ 30 h 66"/>
                <a:gd name="T14" fmla="*/ 15 w 40"/>
                <a:gd name="T15" fmla="*/ 63 h 66"/>
                <a:gd name="T16" fmla="*/ 24 w 40"/>
                <a:gd name="T17" fmla="*/ 65 h 66"/>
                <a:gd name="T18" fmla="*/ 33 w 40"/>
                <a:gd name="T19" fmla="*/ 2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66">
                  <a:moveTo>
                    <a:pt x="33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0" y="16"/>
                    <a:pt x="26" y="8"/>
                  </a:cubicBezTo>
                  <a:cubicBezTo>
                    <a:pt x="24" y="5"/>
                    <a:pt x="18" y="0"/>
                    <a:pt x="12" y="2"/>
                  </a:cubicBezTo>
                  <a:cubicBezTo>
                    <a:pt x="5" y="3"/>
                    <a:pt x="1" y="10"/>
                    <a:pt x="0" y="13"/>
                  </a:cubicBezTo>
                  <a:cubicBezTo>
                    <a:pt x="0" y="22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5"/>
                    <a:pt x="6" y="57"/>
                    <a:pt x="15" y="63"/>
                  </a:cubicBezTo>
                  <a:cubicBezTo>
                    <a:pt x="18" y="65"/>
                    <a:pt x="21" y="66"/>
                    <a:pt x="24" y="65"/>
                  </a:cubicBezTo>
                  <a:cubicBezTo>
                    <a:pt x="40" y="61"/>
                    <a:pt x="34" y="31"/>
                    <a:pt x="33" y="25"/>
                  </a:cubicBezTo>
                  <a:close/>
                </a:path>
              </a:pathLst>
            </a:custGeom>
            <a:solidFill>
              <a:srgbClr val="1C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7777163" y="268288"/>
              <a:ext cx="1404938" cy="3700463"/>
            </a:xfrm>
            <a:custGeom>
              <a:avLst/>
              <a:gdLst>
                <a:gd name="T0" fmla="*/ 204 w 253"/>
                <a:gd name="T1" fmla="*/ 126 h 665"/>
                <a:gd name="T2" fmla="*/ 162 w 253"/>
                <a:gd name="T3" fmla="*/ 107 h 665"/>
                <a:gd name="T4" fmla="*/ 169 w 253"/>
                <a:gd name="T5" fmla="*/ 190 h 665"/>
                <a:gd name="T6" fmla="*/ 159 w 253"/>
                <a:gd name="T7" fmla="*/ 179 h 665"/>
                <a:gd name="T8" fmla="*/ 158 w 253"/>
                <a:gd name="T9" fmla="*/ 104 h 665"/>
                <a:gd name="T10" fmla="*/ 152 w 253"/>
                <a:gd name="T11" fmla="*/ 80 h 665"/>
                <a:gd name="T12" fmla="*/ 162 w 253"/>
                <a:gd name="T13" fmla="*/ 60 h 665"/>
                <a:gd name="T14" fmla="*/ 161 w 253"/>
                <a:gd name="T15" fmla="*/ 46 h 665"/>
                <a:gd name="T16" fmla="*/ 163 w 253"/>
                <a:gd name="T17" fmla="*/ 32 h 665"/>
                <a:gd name="T18" fmla="*/ 160 w 253"/>
                <a:gd name="T19" fmla="*/ 20 h 665"/>
                <a:gd name="T20" fmla="*/ 152 w 253"/>
                <a:gd name="T21" fmla="*/ 9 h 665"/>
                <a:gd name="T22" fmla="*/ 143 w 253"/>
                <a:gd name="T23" fmla="*/ 4 h 665"/>
                <a:gd name="T24" fmla="*/ 129 w 253"/>
                <a:gd name="T25" fmla="*/ 0 h 665"/>
                <a:gd name="T26" fmla="*/ 117 w 253"/>
                <a:gd name="T27" fmla="*/ 1 h 665"/>
                <a:gd name="T28" fmla="*/ 107 w 253"/>
                <a:gd name="T29" fmla="*/ 5 h 665"/>
                <a:gd name="T30" fmla="*/ 101 w 253"/>
                <a:gd name="T31" fmla="*/ 9 h 665"/>
                <a:gd name="T32" fmla="*/ 97 w 253"/>
                <a:gd name="T33" fmla="*/ 17 h 665"/>
                <a:gd name="T34" fmla="*/ 91 w 253"/>
                <a:gd name="T35" fmla="*/ 24 h 665"/>
                <a:gd name="T36" fmla="*/ 90 w 253"/>
                <a:gd name="T37" fmla="*/ 36 h 665"/>
                <a:gd name="T38" fmla="*/ 92 w 253"/>
                <a:gd name="T39" fmla="*/ 45 h 665"/>
                <a:gd name="T40" fmla="*/ 91 w 253"/>
                <a:gd name="T41" fmla="*/ 59 h 665"/>
                <a:gd name="T42" fmla="*/ 92 w 253"/>
                <a:gd name="T43" fmla="*/ 63 h 665"/>
                <a:gd name="T44" fmla="*/ 96 w 253"/>
                <a:gd name="T45" fmla="*/ 71 h 665"/>
                <a:gd name="T46" fmla="*/ 99 w 253"/>
                <a:gd name="T47" fmla="*/ 80 h 665"/>
                <a:gd name="T48" fmla="*/ 103 w 253"/>
                <a:gd name="T49" fmla="*/ 86 h 665"/>
                <a:gd name="T50" fmla="*/ 92 w 253"/>
                <a:gd name="T51" fmla="*/ 134 h 665"/>
                <a:gd name="T52" fmla="*/ 123 w 253"/>
                <a:gd name="T53" fmla="*/ 201 h 665"/>
                <a:gd name="T54" fmla="*/ 121 w 253"/>
                <a:gd name="T55" fmla="*/ 238 h 665"/>
                <a:gd name="T56" fmla="*/ 126 w 253"/>
                <a:gd name="T57" fmla="*/ 235 h 665"/>
                <a:gd name="T58" fmla="*/ 125 w 253"/>
                <a:gd name="T59" fmla="*/ 240 h 665"/>
                <a:gd name="T60" fmla="*/ 112 w 253"/>
                <a:gd name="T61" fmla="*/ 246 h 665"/>
                <a:gd name="T62" fmla="*/ 98 w 253"/>
                <a:gd name="T63" fmla="*/ 248 h 665"/>
                <a:gd name="T64" fmla="*/ 101 w 253"/>
                <a:gd name="T65" fmla="*/ 244 h 665"/>
                <a:gd name="T66" fmla="*/ 104 w 253"/>
                <a:gd name="T67" fmla="*/ 243 h 665"/>
                <a:gd name="T68" fmla="*/ 86 w 253"/>
                <a:gd name="T69" fmla="*/ 208 h 665"/>
                <a:gd name="T70" fmla="*/ 89 w 253"/>
                <a:gd name="T71" fmla="*/ 109 h 665"/>
                <a:gd name="T72" fmla="*/ 35 w 253"/>
                <a:gd name="T73" fmla="*/ 139 h 665"/>
                <a:gd name="T74" fmla="*/ 6 w 253"/>
                <a:gd name="T75" fmla="*/ 351 h 665"/>
                <a:gd name="T76" fmla="*/ 30 w 253"/>
                <a:gd name="T77" fmla="*/ 396 h 665"/>
                <a:gd name="T78" fmla="*/ 28 w 253"/>
                <a:gd name="T79" fmla="*/ 388 h 665"/>
                <a:gd name="T80" fmla="*/ 27 w 253"/>
                <a:gd name="T81" fmla="*/ 368 h 665"/>
                <a:gd name="T82" fmla="*/ 33 w 253"/>
                <a:gd name="T83" fmla="*/ 387 h 665"/>
                <a:gd name="T84" fmla="*/ 55 w 253"/>
                <a:gd name="T85" fmla="*/ 274 h 665"/>
                <a:gd name="T86" fmla="*/ 69 w 253"/>
                <a:gd name="T87" fmla="*/ 625 h 665"/>
                <a:gd name="T88" fmla="*/ 70 w 253"/>
                <a:gd name="T89" fmla="*/ 642 h 665"/>
                <a:gd name="T90" fmla="*/ 107 w 253"/>
                <a:gd name="T91" fmla="*/ 645 h 665"/>
                <a:gd name="T92" fmla="*/ 112 w 253"/>
                <a:gd name="T93" fmla="*/ 596 h 665"/>
                <a:gd name="T94" fmla="*/ 127 w 253"/>
                <a:gd name="T95" fmla="*/ 469 h 665"/>
                <a:gd name="T96" fmla="*/ 146 w 253"/>
                <a:gd name="T97" fmla="*/ 592 h 665"/>
                <a:gd name="T98" fmla="*/ 149 w 253"/>
                <a:gd name="T99" fmla="*/ 645 h 665"/>
                <a:gd name="T100" fmla="*/ 185 w 253"/>
                <a:gd name="T101" fmla="*/ 642 h 665"/>
                <a:gd name="T102" fmla="*/ 186 w 253"/>
                <a:gd name="T103" fmla="*/ 625 h 665"/>
                <a:gd name="T104" fmla="*/ 198 w 253"/>
                <a:gd name="T105" fmla="*/ 274 h 665"/>
                <a:gd name="T106" fmla="*/ 219 w 253"/>
                <a:gd name="T107" fmla="*/ 385 h 665"/>
                <a:gd name="T108" fmla="*/ 225 w 253"/>
                <a:gd name="T109" fmla="*/ 366 h 665"/>
                <a:gd name="T110" fmla="*/ 223 w 253"/>
                <a:gd name="T111" fmla="*/ 385 h 665"/>
                <a:gd name="T112" fmla="*/ 221 w 253"/>
                <a:gd name="T113" fmla="*/ 394 h 665"/>
                <a:gd name="T114" fmla="*/ 247 w 253"/>
                <a:gd name="T115" fmla="*/ 351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3" h="665">
                  <a:moveTo>
                    <a:pt x="225" y="164"/>
                  </a:moveTo>
                  <a:cubicBezTo>
                    <a:pt x="224" y="153"/>
                    <a:pt x="221" y="144"/>
                    <a:pt x="218" y="139"/>
                  </a:cubicBezTo>
                  <a:cubicBezTo>
                    <a:pt x="214" y="134"/>
                    <a:pt x="213" y="132"/>
                    <a:pt x="204" y="126"/>
                  </a:cubicBezTo>
                  <a:cubicBezTo>
                    <a:pt x="195" y="121"/>
                    <a:pt x="177" y="117"/>
                    <a:pt x="165" y="109"/>
                  </a:cubicBezTo>
                  <a:cubicBezTo>
                    <a:pt x="164" y="108"/>
                    <a:pt x="163" y="107"/>
                    <a:pt x="162" y="107"/>
                  </a:cubicBezTo>
                  <a:cubicBezTo>
                    <a:pt x="162" y="107"/>
                    <a:pt x="162" y="107"/>
                    <a:pt x="162" y="107"/>
                  </a:cubicBezTo>
                  <a:cubicBezTo>
                    <a:pt x="163" y="111"/>
                    <a:pt x="165" y="119"/>
                    <a:pt x="165" y="126"/>
                  </a:cubicBezTo>
                  <a:cubicBezTo>
                    <a:pt x="165" y="134"/>
                    <a:pt x="162" y="176"/>
                    <a:pt x="162" y="179"/>
                  </a:cubicBezTo>
                  <a:cubicBezTo>
                    <a:pt x="166" y="181"/>
                    <a:pt x="170" y="185"/>
                    <a:pt x="169" y="190"/>
                  </a:cubicBezTo>
                  <a:cubicBezTo>
                    <a:pt x="169" y="196"/>
                    <a:pt x="164" y="200"/>
                    <a:pt x="158" y="200"/>
                  </a:cubicBezTo>
                  <a:cubicBezTo>
                    <a:pt x="153" y="200"/>
                    <a:pt x="148" y="195"/>
                    <a:pt x="148" y="189"/>
                  </a:cubicBezTo>
                  <a:cubicBezTo>
                    <a:pt x="149" y="183"/>
                    <a:pt x="154" y="179"/>
                    <a:pt x="159" y="179"/>
                  </a:cubicBezTo>
                  <a:cubicBezTo>
                    <a:pt x="159" y="174"/>
                    <a:pt x="162" y="134"/>
                    <a:pt x="162" y="126"/>
                  </a:cubicBezTo>
                  <a:cubicBezTo>
                    <a:pt x="162" y="117"/>
                    <a:pt x="158" y="104"/>
                    <a:pt x="158" y="104"/>
                  </a:cubicBezTo>
                  <a:cubicBezTo>
                    <a:pt x="158" y="104"/>
                    <a:pt x="158" y="104"/>
                    <a:pt x="158" y="104"/>
                  </a:cubicBezTo>
                  <a:cubicBezTo>
                    <a:pt x="156" y="102"/>
                    <a:pt x="154" y="99"/>
                    <a:pt x="152" y="96"/>
                  </a:cubicBezTo>
                  <a:cubicBezTo>
                    <a:pt x="150" y="93"/>
                    <a:pt x="150" y="89"/>
                    <a:pt x="150" y="85"/>
                  </a:cubicBezTo>
                  <a:cubicBezTo>
                    <a:pt x="152" y="80"/>
                    <a:pt x="152" y="80"/>
                    <a:pt x="152" y="80"/>
                  </a:cubicBezTo>
                  <a:cubicBezTo>
                    <a:pt x="153" y="74"/>
                    <a:pt x="153" y="74"/>
                    <a:pt x="153" y="74"/>
                  </a:cubicBezTo>
                  <a:cubicBezTo>
                    <a:pt x="158" y="70"/>
                    <a:pt x="158" y="70"/>
                    <a:pt x="158" y="70"/>
                  </a:cubicBezTo>
                  <a:cubicBezTo>
                    <a:pt x="158" y="70"/>
                    <a:pt x="162" y="62"/>
                    <a:pt x="162" y="60"/>
                  </a:cubicBezTo>
                  <a:cubicBezTo>
                    <a:pt x="163" y="57"/>
                    <a:pt x="163" y="52"/>
                    <a:pt x="163" y="50"/>
                  </a:cubicBezTo>
                  <a:cubicBezTo>
                    <a:pt x="163" y="50"/>
                    <a:pt x="162" y="49"/>
                    <a:pt x="162" y="49"/>
                  </a:cubicBezTo>
                  <a:cubicBezTo>
                    <a:pt x="162" y="48"/>
                    <a:pt x="161" y="47"/>
                    <a:pt x="161" y="46"/>
                  </a:cubicBezTo>
                  <a:cubicBezTo>
                    <a:pt x="162" y="43"/>
                    <a:pt x="162" y="43"/>
                    <a:pt x="162" y="43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63" y="32"/>
                    <a:pt x="163" y="32"/>
                    <a:pt x="163" y="32"/>
                  </a:cubicBezTo>
                  <a:cubicBezTo>
                    <a:pt x="162" y="29"/>
                    <a:pt x="162" y="29"/>
                    <a:pt x="162" y="29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60" y="20"/>
                    <a:pt x="160" y="20"/>
                    <a:pt x="160" y="20"/>
                  </a:cubicBezTo>
                  <a:cubicBezTo>
                    <a:pt x="159" y="17"/>
                    <a:pt x="159" y="17"/>
                    <a:pt x="159" y="17"/>
                  </a:cubicBezTo>
                  <a:cubicBezTo>
                    <a:pt x="156" y="13"/>
                    <a:pt x="156" y="13"/>
                    <a:pt x="156" y="13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49" y="8"/>
                    <a:pt x="149" y="8"/>
                    <a:pt x="149" y="8"/>
                  </a:cubicBezTo>
                  <a:cubicBezTo>
                    <a:pt x="147" y="6"/>
                    <a:pt x="147" y="6"/>
                    <a:pt x="147" y="6"/>
                  </a:cubicBezTo>
                  <a:cubicBezTo>
                    <a:pt x="143" y="4"/>
                    <a:pt x="143" y="4"/>
                    <a:pt x="143" y="4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5" y="1"/>
                    <a:pt x="135" y="1"/>
                    <a:pt x="135" y="1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5" y="6"/>
                    <a:pt x="105" y="6"/>
                    <a:pt x="105" y="6"/>
                  </a:cubicBezTo>
                  <a:cubicBezTo>
                    <a:pt x="103" y="7"/>
                    <a:pt x="103" y="7"/>
                    <a:pt x="103" y="7"/>
                  </a:cubicBezTo>
                  <a:cubicBezTo>
                    <a:pt x="101" y="9"/>
                    <a:pt x="101" y="9"/>
                    <a:pt x="101" y="9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7" y="17"/>
                    <a:pt x="97" y="17"/>
                    <a:pt x="97" y="17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91" y="40"/>
                    <a:pt x="91" y="40"/>
                    <a:pt x="91" y="40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1" y="59"/>
                    <a:pt x="91" y="59"/>
                    <a:pt x="91" y="59"/>
                  </a:cubicBezTo>
                  <a:cubicBezTo>
                    <a:pt x="92" y="60"/>
                    <a:pt x="92" y="60"/>
                    <a:pt x="92" y="60"/>
                  </a:cubicBezTo>
                  <a:cubicBezTo>
                    <a:pt x="92" y="61"/>
                    <a:pt x="92" y="62"/>
                    <a:pt x="92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4" y="69"/>
                    <a:pt x="94" y="69"/>
                    <a:pt x="94" y="69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7" y="75"/>
                    <a:pt x="97" y="75"/>
                    <a:pt x="97" y="75"/>
                  </a:cubicBezTo>
                  <a:cubicBezTo>
                    <a:pt x="98" y="77"/>
                    <a:pt x="98" y="77"/>
                    <a:pt x="98" y="77"/>
                  </a:cubicBezTo>
                  <a:cubicBezTo>
                    <a:pt x="99" y="80"/>
                    <a:pt x="99" y="80"/>
                    <a:pt x="99" y="80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102" y="84"/>
                    <a:pt x="102" y="84"/>
                    <a:pt x="102" y="84"/>
                  </a:cubicBezTo>
                  <a:cubicBezTo>
                    <a:pt x="103" y="86"/>
                    <a:pt x="103" y="86"/>
                    <a:pt x="103" y="86"/>
                  </a:cubicBezTo>
                  <a:cubicBezTo>
                    <a:pt x="103" y="90"/>
                    <a:pt x="102" y="93"/>
                    <a:pt x="101" y="96"/>
                  </a:cubicBezTo>
                  <a:cubicBezTo>
                    <a:pt x="98" y="101"/>
                    <a:pt x="95" y="104"/>
                    <a:pt x="92" y="106"/>
                  </a:cubicBezTo>
                  <a:cubicBezTo>
                    <a:pt x="92" y="110"/>
                    <a:pt x="91" y="125"/>
                    <a:pt x="92" y="134"/>
                  </a:cubicBezTo>
                  <a:cubicBezTo>
                    <a:pt x="93" y="143"/>
                    <a:pt x="98" y="163"/>
                    <a:pt x="99" y="167"/>
                  </a:cubicBezTo>
                  <a:cubicBezTo>
                    <a:pt x="101" y="167"/>
                    <a:pt x="103" y="167"/>
                    <a:pt x="105" y="168"/>
                  </a:cubicBezTo>
                  <a:cubicBezTo>
                    <a:pt x="117" y="175"/>
                    <a:pt x="123" y="200"/>
                    <a:pt x="123" y="201"/>
                  </a:cubicBezTo>
                  <a:cubicBezTo>
                    <a:pt x="123" y="201"/>
                    <a:pt x="123" y="201"/>
                    <a:pt x="123" y="201"/>
                  </a:cubicBezTo>
                  <a:cubicBezTo>
                    <a:pt x="124" y="206"/>
                    <a:pt x="128" y="227"/>
                    <a:pt x="121" y="238"/>
                  </a:cubicBezTo>
                  <a:cubicBezTo>
                    <a:pt x="121" y="238"/>
                    <a:pt x="121" y="238"/>
                    <a:pt x="121" y="238"/>
                  </a:cubicBezTo>
                  <a:cubicBezTo>
                    <a:pt x="121" y="238"/>
                    <a:pt x="120" y="240"/>
                    <a:pt x="118" y="242"/>
                  </a:cubicBezTo>
                  <a:cubicBezTo>
                    <a:pt x="121" y="241"/>
                    <a:pt x="123" y="239"/>
                    <a:pt x="124" y="238"/>
                  </a:cubicBezTo>
                  <a:cubicBezTo>
                    <a:pt x="124" y="237"/>
                    <a:pt x="124" y="236"/>
                    <a:pt x="126" y="235"/>
                  </a:cubicBezTo>
                  <a:cubicBezTo>
                    <a:pt x="127" y="234"/>
                    <a:pt x="129" y="235"/>
                    <a:pt x="130" y="236"/>
                  </a:cubicBezTo>
                  <a:cubicBezTo>
                    <a:pt x="131" y="237"/>
                    <a:pt x="130" y="239"/>
                    <a:pt x="128" y="240"/>
                  </a:cubicBezTo>
                  <a:cubicBezTo>
                    <a:pt x="127" y="241"/>
                    <a:pt x="126" y="240"/>
                    <a:pt x="125" y="240"/>
                  </a:cubicBezTo>
                  <a:cubicBezTo>
                    <a:pt x="123" y="241"/>
                    <a:pt x="121" y="243"/>
                    <a:pt x="118" y="245"/>
                  </a:cubicBezTo>
                  <a:cubicBezTo>
                    <a:pt x="117" y="245"/>
                    <a:pt x="116" y="245"/>
                    <a:pt x="115" y="246"/>
                  </a:cubicBezTo>
                  <a:cubicBezTo>
                    <a:pt x="114" y="246"/>
                    <a:pt x="113" y="246"/>
                    <a:pt x="112" y="246"/>
                  </a:cubicBezTo>
                  <a:cubicBezTo>
                    <a:pt x="111" y="246"/>
                    <a:pt x="110" y="246"/>
                    <a:pt x="110" y="246"/>
                  </a:cubicBezTo>
                  <a:cubicBezTo>
                    <a:pt x="106" y="247"/>
                    <a:pt x="103" y="247"/>
                    <a:pt x="101" y="246"/>
                  </a:cubicBezTo>
                  <a:cubicBezTo>
                    <a:pt x="100" y="247"/>
                    <a:pt x="99" y="248"/>
                    <a:pt x="98" y="248"/>
                  </a:cubicBezTo>
                  <a:cubicBezTo>
                    <a:pt x="96" y="248"/>
                    <a:pt x="95" y="247"/>
                    <a:pt x="95" y="246"/>
                  </a:cubicBezTo>
                  <a:cubicBezTo>
                    <a:pt x="94" y="244"/>
                    <a:pt x="96" y="243"/>
                    <a:pt x="98" y="243"/>
                  </a:cubicBezTo>
                  <a:cubicBezTo>
                    <a:pt x="99" y="243"/>
                    <a:pt x="100" y="243"/>
                    <a:pt x="101" y="244"/>
                  </a:cubicBezTo>
                  <a:cubicBezTo>
                    <a:pt x="102" y="245"/>
                    <a:pt x="104" y="245"/>
                    <a:pt x="106" y="245"/>
                  </a:cubicBezTo>
                  <a:cubicBezTo>
                    <a:pt x="105" y="244"/>
                    <a:pt x="104" y="243"/>
                    <a:pt x="104" y="243"/>
                  </a:cubicBezTo>
                  <a:cubicBezTo>
                    <a:pt x="104" y="243"/>
                    <a:pt x="104" y="243"/>
                    <a:pt x="104" y="243"/>
                  </a:cubicBezTo>
                  <a:cubicBezTo>
                    <a:pt x="103" y="243"/>
                    <a:pt x="103" y="242"/>
                    <a:pt x="102" y="242"/>
                  </a:cubicBezTo>
                  <a:cubicBezTo>
                    <a:pt x="92" y="235"/>
                    <a:pt x="87" y="212"/>
                    <a:pt x="87" y="208"/>
                  </a:cubicBezTo>
                  <a:cubicBezTo>
                    <a:pt x="86" y="208"/>
                    <a:pt x="86" y="208"/>
                    <a:pt x="86" y="208"/>
                  </a:cubicBezTo>
                  <a:cubicBezTo>
                    <a:pt x="86" y="207"/>
                    <a:pt x="80" y="173"/>
                    <a:pt x="96" y="167"/>
                  </a:cubicBezTo>
                  <a:cubicBezTo>
                    <a:pt x="95" y="163"/>
                    <a:pt x="90" y="144"/>
                    <a:pt x="89" y="134"/>
                  </a:cubicBezTo>
                  <a:cubicBezTo>
                    <a:pt x="88" y="126"/>
                    <a:pt x="88" y="114"/>
                    <a:pt x="89" y="109"/>
                  </a:cubicBezTo>
                  <a:cubicBezTo>
                    <a:pt x="89" y="109"/>
                    <a:pt x="88" y="109"/>
                    <a:pt x="88" y="109"/>
                  </a:cubicBezTo>
                  <a:cubicBezTo>
                    <a:pt x="76" y="117"/>
                    <a:pt x="58" y="121"/>
                    <a:pt x="49" y="126"/>
                  </a:cubicBezTo>
                  <a:cubicBezTo>
                    <a:pt x="40" y="132"/>
                    <a:pt x="39" y="134"/>
                    <a:pt x="35" y="139"/>
                  </a:cubicBezTo>
                  <a:cubicBezTo>
                    <a:pt x="32" y="144"/>
                    <a:pt x="29" y="153"/>
                    <a:pt x="28" y="164"/>
                  </a:cubicBezTo>
                  <a:cubicBezTo>
                    <a:pt x="26" y="175"/>
                    <a:pt x="0" y="350"/>
                    <a:pt x="0" y="350"/>
                  </a:cubicBezTo>
                  <a:cubicBezTo>
                    <a:pt x="0" y="350"/>
                    <a:pt x="2" y="350"/>
                    <a:pt x="6" y="351"/>
                  </a:cubicBezTo>
                  <a:cubicBezTo>
                    <a:pt x="6" y="356"/>
                    <a:pt x="6" y="373"/>
                    <a:pt x="8" y="380"/>
                  </a:cubicBezTo>
                  <a:cubicBezTo>
                    <a:pt x="10" y="388"/>
                    <a:pt x="19" y="395"/>
                    <a:pt x="22" y="396"/>
                  </a:cubicBezTo>
                  <a:cubicBezTo>
                    <a:pt x="26" y="397"/>
                    <a:pt x="30" y="397"/>
                    <a:pt x="30" y="396"/>
                  </a:cubicBezTo>
                  <a:cubicBezTo>
                    <a:pt x="31" y="395"/>
                    <a:pt x="31" y="394"/>
                    <a:pt x="31" y="393"/>
                  </a:cubicBezTo>
                  <a:cubicBezTo>
                    <a:pt x="31" y="392"/>
                    <a:pt x="29" y="390"/>
                    <a:pt x="29" y="390"/>
                  </a:cubicBezTo>
                  <a:cubicBezTo>
                    <a:pt x="28" y="388"/>
                    <a:pt x="28" y="388"/>
                    <a:pt x="28" y="388"/>
                  </a:cubicBezTo>
                  <a:cubicBezTo>
                    <a:pt x="28" y="388"/>
                    <a:pt x="19" y="384"/>
                    <a:pt x="19" y="380"/>
                  </a:cubicBezTo>
                  <a:cubicBezTo>
                    <a:pt x="19" y="376"/>
                    <a:pt x="20" y="369"/>
                    <a:pt x="22" y="368"/>
                  </a:cubicBezTo>
                  <a:cubicBezTo>
                    <a:pt x="24" y="367"/>
                    <a:pt x="27" y="368"/>
                    <a:pt x="27" y="368"/>
                  </a:cubicBezTo>
                  <a:cubicBezTo>
                    <a:pt x="27" y="368"/>
                    <a:pt x="27" y="381"/>
                    <a:pt x="28" y="383"/>
                  </a:cubicBezTo>
                  <a:cubicBezTo>
                    <a:pt x="28" y="385"/>
                    <a:pt x="29" y="387"/>
                    <a:pt x="30" y="388"/>
                  </a:cubicBezTo>
                  <a:cubicBezTo>
                    <a:pt x="31" y="388"/>
                    <a:pt x="33" y="387"/>
                    <a:pt x="33" y="387"/>
                  </a:cubicBezTo>
                  <a:cubicBezTo>
                    <a:pt x="33" y="352"/>
                    <a:pt x="33" y="352"/>
                    <a:pt x="33" y="352"/>
                  </a:cubicBezTo>
                  <a:cubicBezTo>
                    <a:pt x="37" y="352"/>
                    <a:pt x="41" y="351"/>
                    <a:pt x="41" y="351"/>
                  </a:cubicBezTo>
                  <a:cubicBezTo>
                    <a:pt x="55" y="274"/>
                    <a:pt x="55" y="274"/>
                    <a:pt x="55" y="274"/>
                  </a:cubicBezTo>
                  <a:cubicBezTo>
                    <a:pt x="49" y="462"/>
                    <a:pt x="49" y="462"/>
                    <a:pt x="49" y="462"/>
                  </a:cubicBezTo>
                  <a:cubicBezTo>
                    <a:pt x="49" y="462"/>
                    <a:pt x="55" y="462"/>
                    <a:pt x="65" y="463"/>
                  </a:cubicBezTo>
                  <a:cubicBezTo>
                    <a:pt x="65" y="486"/>
                    <a:pt x="68" y="622"/>
                    <a:pt x="69" y="625"/>
                  </a:cubicBezTo>
                  <a:cubicBezTo>
                    <a:pt x="71" y="628"/>
                    <a:pt x="75" y="627"/>
                    <a:pt x="74" y="630"/>
                  </a:cubicBezTo>
                  <a:cubicBezTo>
                    <a:pt x="74" y="632"/>
                    <a:pt x="74" y="631"/>
                    <a:pt x="73" y="633"/>
                  </a:cubicBezTo>
                  <a:cubicBezTo>
                    <a:pt x="72" y="635"/>
                    <a:pt x="71" y="638"/>
                    <a:pt x="70" y="642"/>
                  </a:cubicBezTo>
                  <a:cubicBezTo>
                    <a:pt x="69" y="651"/>
                    <a:pt x="70" y="659"/>
                    <a:pt x="76" y="662"/>
                  </a:cubicBezTo>
                  <a:cubicBezTo>
                    <a:pt x="81" y="665"/>
                    <a:pt x="97" y="665"/>
                    <a:pt x="102" y="664"/>
                  </a:cubicBezTo>
                  <a:cubicBezTo>
                    <a:pt x="108" y="662"/>
                    <a:pt x="109" y="649"/>
                    <a:pt x="107" y="645"/>
                  </a:cubicBezTo>
                  <a:cubicBezTo>
                    <a:pt x="104" y="641"/>
                    <a:pt x="102" y="634"/>
                    <a:pt x="105" y="631"/>
                  </a:cubicBezTo>
                  <a:cubicBezTo>
                    <a:pt x="107" y="628"/>
                    <a:pt x="111" y="626"/>
                    <a:pt x="112" y="622"/>
                  </a:cubicBezTo>
                  <a:cubicBezTo>
                    <a:pt x="114" y="617"/>
                    <a:pt x="112" y="596"/>
                    <a:pt x="112" y="596"/>
                  </a:cubicBezTo>
                  <a:cubicBezTo>
                    <a:pt x="112" y="552"/>
                    <a:pt x="112" y="552"/>
                    <a:pt x="112" y="552"/>
                  </a:cubicBezTo>
                  <a:cubicBezTo>
                    <a:pt x="116" y="468"/>
                    <a:pt x="116" y="468"/>
                    <a:pt x="116" y="468"/>
                  </a:cubicBezTo>
                  <a:cubicBezTo>
                    <a:pt x="121" y="468"/>
                    <a:pt x="124" y="469"/>
                    <a:pt x="127" y="469"/>
                  </a:cubicBezTo>
                  <a:cubicBezTo>
                    <a:pt x="129" y="469"/>
                    <a:pt x="134" y="468"/>
                    <a:pt x="139" y="468"/>
                  </a:cubicBezTo>
                  <a:cubicBezTo>
                    <a:pt x="143" y="552"/>
                    <a:pt x="143" y="552"/>
                    <a:pt x="143" y="552"/>
                  </a:cubicBezTo>
                  <a:cubicBezTo>
                    <a:pt x="146" y="592"/>
                    <a:pt x="146" y="592"/>
                    <a:pt x="146" y="592"/>
                  </a:cubicBezTo>
                  <a:cubicBezTo>
                    <a:pt x="146" y="592"/>
                    <a:pt x="142" y="617"/>
                    <a:pt x="143" y="622"/>
                  </a:cubicBezTo>
                  <a:cubicBezTo>
                    <a:pt x="145" y="626"/>
                    <a:pt x="148" y="628"/>
                    <a:pt x="151" y="631"/>
                  </a:cubicBezTo>
                  <a:cubicBezTo>
                    <a:pt x="153" y="634"/>
                    <a:pt x="151" y="641"/>
                    <a:pt x="149" y="645"/>
                  </a:cubicBezTo>
                  <a:cubicBezTo>
                    <a:pt x="147" y="649"/>
                    <a:pt x="147" y="662"/>
                    <a:pt x="153" y="664"/>
                  </a:cubicBezTo>
                  <a:cubicBezTo>
                    <a:pt x="159" y="665"/>
                    <a:pt x="175" y="665"/>
                    <a:pt x="180" y="662"/>
                  </a:cubicBezTo>
                  <a:cubicBezTo>
                    <a:pt x="185" y="659"/>
                    <a:pt x="187" y="651"/>
                    <a:pt x="185" y="642"/>
                  </a:cubicBezTo>
                  <a:cubicBezTo>
                    <a:pt x="185" y="638"/>
                    <a:pt x="183" y="635"/>
                    <a:pt x="183" y="633"/>
                  </a:cubicBezTo>
                  <a:cubicBezTo>
                    <a:pt x="182" y="631"/>
                    <a:pt x="181" y="632"/>
                    <a:pt x="181" y="630"/>
                  </a:cubicBezTo>
                  <a:cubicBezTo>
                    <a:pt x="181" y="627"/>
                    <a:pt x="185" y="628"/>
                    <a:pt x="186" y="625"/>
                  </a:cubicBezTo>
                  <a:cubicBezTo>
                    <a:pt x="187" y="622"/>
                    <a:pt x="190" y="492"/>
                    <a:pt x="191" y="463"/>
                  </a:cubicBezTo>
                  <a:cubicBezTo>
                    <a:pt x="201" y="462"/>
                    <a:pt x="208" y="462"/>
                    <a:pt x="208" y="462"/>
                  </a:cubicBezTo>
                  <a:cubicBezTo>
                    <a:pt x="198" y="274"/>
                    <a:pt x="198" y="274"/>
                    <a:pt x="198" y="274"/>
                  </a:cubicBezTo>
                  <a:cubicBezTo>
                    <a:pt x="212" y="351"/>
                    <a:pt x="212" y="351"/>
                    <a:pt x="212" y="351"/>
                  </a:cubicBezTo>
                  <a:cubicBezTo>
                    <a:pt x="212" y="351"/>
                    <a:pt x="215" y="352"/>
                    <a:pt x="220" y="352"/>
                  </a:cubicBezTo>
                  <a:cubicBezTo>
                    <a:pt x="219" y="385"/>
                    <a:pt x="219" y="385"/>
                    <a:pt x="219" y="385"/>
                  </a:cubicBezTo>
                  <a:cubicBezTo>
                    <a:pt x="219" y="385"/>
                    <a:pt x="220" y="386"/>
                    <a:pt x="222" y="385"/>
                  </a:cubicBezTo>
                  <a:cubicBezTo>
                    <a:pt x="223" y="385"/>
                    <a:pt x="224" y="383"/>
                    <a:pt x="224" y="381"/>
                  </a:cubicBezTo>
                  <a:cubicBezTo>
                    <a:pt x="225" y="378"/>
                    <a:pt x="225" y="366"/>
                    <a:pt x="225" y="366"/>
                  </a:cubicBezTo>
                  <a:cubicBezTo>
                    <a:pt x="225" y="366"/>
                    <a:pt x="228" y="365"/>
                    <a:pt x="230" y="366"/>
                  </a:cubicBezTo>
                  <a:cubicBezTo>
                    <a:pt x="232" y="367"/>
                    <a:pt x="231" y="375"/>
                    <a:pt x="230" y="379"/>
                  </a:cubicBezTo>
                  <a:cubicBezTo>
                    <a:pt x="229" y="383"/>
                    <a:pt x="224" y="385"/>
                    <a:pt x="223" y="385"/>
                  </a:cubicBezTo>
                  <a:cubicBezTo>
                    <a:pt x="223" y="386"/>
                    <a:pt x="223" y="387"/>
                    <a:pt x="222" y="388"/>
                  </a:cubicBezTo>
                  <a:cubicBezTo>
                    <a:pt x="222" y="388"/>
                    <a:pt x="220" y="390"/>
                    <a:pt x="221" y="391"/>
                  </a:cubicBezTo>
                  <a:cubicBezTo>
                    <a:pt x="221" y="392"/>
                    <a:pt x="220" y="393"/>
                    <a:pt x="221" y="394"/>
                  </a:cubicBezTo>
                  <a:cubicBezTo>
                    <a:pt x="222" y="395"/>
                    <a:pt x="226" y="395"/>
                    <a:pt x="229" y="394"/>
                  </a:cubicBezTo>
                  <a:cubicBezTo>
                    <a:pt x="232" y="393"/>
                    <a:pt x="242" y="386"/>
                    <a:pt x="244" y="378"/>
                  </a:cubicBezTo>
                  <a:cubicBezTo>
                    <a:pt x="246" y="372"/>
                    <a:pt x="247" y="357"/>
                    <a:pt x="247" y="351"/>
                  </a:cubicBezTo>
                  <a:cubicBezTo>
                    <a:pt x="251" y="350"/>
                    <a:pt x="253" y="350"/>
                    <a:pt x="253" y="350"/>
                  </a:cubicBezTo>
                  <a:cubicBezTo>
                    <a:pt x="253" y="350"/>
                    <a:pt x="227" y="175"/>
                    <a:pt x="225" y="164"/>
                  </a:cubicBezTo>
                  <a:close/>
                </a:path>
              </a:pathLst>
            </a:custGeom>
            <a:solidFill>
              <a:srgbClr val="1C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8266113" y="1214438"/>
              <a:ext cx="131763" cy="82550"/>
            </a:xfrm>
            <a:custGeom>
              <a:avLst/>
              <a:gdLst>
                <a:gd name="T0" fmla="*/ 16 w 24"/>
                <a:gd name="T1" fmla="*/ 1 h 15"/>
                <a:gd name="T2" fmla="*/ 9 w 24"/>
                <a:gd name="T3" fmla="*/ 0 h 15"/>
                <a:gd name="T4" fmla="*/ 0 w 24"/>
                <a:gd name="T5" fmla="*/ 15 h 15"/>
                <a:gd name="T6" fmla="*/ 11 w 24"/>
                <a:gd name="T7" fmla="*/ 7 h 15"/>
                <a:gd name="T8" fmla="*/ 24 w 24"/>
                <a:gd name="T9" fmla="*/ 10 h 15"/>
                <a:gd name="T10" fmla="*/ 16 w 24"/>
                <a:gd name="T1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5">
                  <a:moveTo>
                    <a:pt x="16" y="1"/>
                  </a:moveTo>
                  <a:cubicBezTo>
                    <a:pt x="14" y="0"/>
                    <a:pt x="12" y="0"/>
                    <a:pt x="9" y="0"/>
                  </a:cubicBezTo>
                  <a:cubicBezTo>
                    <a:pt x="4" y="2"/>
                    <a:pt x="1" y="8"/>
                    <a:pt x="0" y="15"/>
                  </a:cubicBezTo>
                  <a:cubicBezTo>
                    <a:pt x="3" y="12"/>
                    <a:pt x="6" y="8"/>
                    <a:pt x="11" y="7"/>
                  </a:cubicBezTo>
                  <a:cubicBezTo>
                    <a:pt x="16" y="6"/>
                    <a:pt x="20" y="8"/>
                    <a:pt x="24" y="10"/>
                  </a:cubicBezTo>
                  <a:cubicBezTo>
                    <a:pt x="21" y="6"/>
                    <a:pt x="19" y="3"/>
                    <a:pt x="16" y="1"/>
                  </a:cubicBezTo>
                  <a:close/>
                </a:path>
              </a:pathLst>
            </a:custGeom>
            <a:solidFill>
              <a:srgbClr val="1C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235" name="Picture 4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70888" y="1598613"/>
              <a:ext cx="66675" cy="50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4" name="Freeform 44"/>
          <p:cNvSpPr>
            <a:spLocks noEditPoints="1"/>
          </p:cNvSpPr>
          <p:nvPr/>
        </p:nvSpPr>
        <p:spPr bwMode="auto">
          <a:xfrm>
            <a:off x="9862187" y="3432809"/>
            <a:ext cx="971550" cy="1000125"/>
          </a:xfrm>
          <a:custGeom>
            <a:avLst/>
            <a:gdLst>
              <a:gd name="T0" fmla="*/ 65 w 175"/>
              <a:gd name="T1" fmla="*/ 177 h 180"/>
              <a:gd name="T2" fmla="*/ 61 w 175"/>
              <a:gd name="T3" fmla="*/ 132 h 180"/>
              <a:gd name="T4" fmla="*/ 21 w 175"/>
              <a:gd name="T5" fmla="*/ 153 h 180"/>
              <a:gd name="T6" fmla="*/ 0 w 175"/>
              <a:gd name="T7" fmla="*/ 114 h 180"/>
              <a:gd name="T8" fmla="*/ 25 w 175"/>
              <a:gd name="T9" fmla="*/ 100 h 180"/>
              <a:gd name="T10" fmla="*/ 42 w 175"/>
              <a:gd name="T11" fmla="*/ 89 h 180"/>
              <a:gd name="T12" fmla="*/ 7 w 175"/>
              <a:gd name="T13" fmla="*/ 69 h 180"/>
              <a:gd name="T14" fmla="*/ 4 w 175"/>
              <a:gd name="T15" fmla="*/ 57 h 180"/>
              <a:gd name="T16" fmla="*/ 37 w 175"/>
              <a:gd name="T17" fmla="*/ 33 h 180"/>
              <a:gd name="T18" fmla="*/ 65 w 175"/>
              <a:gd name="T19" fmla="*/ 49 h 180"/>
              <a:gd name="T20" fmla="*/ 65 w 175"/>
              <a:gd name="T21" fmla="*/ 0 h 180"/>
              <a:gd name="T22" fmla="*/ 89 w 175"/>
              <a:gd name="T23" fmla="*/ 0 h 180"/>
              <a:gd name="T24" fmla="*/ 110 w 175"/>
              <a:gd name="T25" fmla="*/ 24 h 180"/>
              <a:gd name="T26" fmla="*/ 139 w 175"/>
              <a:gd name="T27" fmla="*/ 33 h 180"/>
              <a:gd name="T28" fmla="*/ 173 w 175"/>
              <a:gd name="T29" fmla="*/ 60 h 180"/>
              <a:gd name="T30" fmla="*/ 157 w 175"/>
              <a:gd name="T31" fmla="*/ 75 h 180"/>
              <a:gd name="T32" fmla="*/ 149 w 175"/>
              <a:gd name="T33" fmla="*/ 99 h 180"/>
              <a:gd name="T34" fmla="*/ 175 w 175"/>
              <a:gd name="T35" fmla="*/ 115 h 180"/>
              <a:gd name="T36" fmla="*/ 160 w 175"/>
              <a:gd name="T37" fmla="*/ 142 h 180"/>
              <a:gd name="T38" fmla="*/ 123 w 175"/>
              <a:gd name="T39" fmla="*/ 137 h 180"/>
              <a:gd name="T40" fmla="*/ 110 w 175"/>
              <a:gd name="T41" fmla="*/ 155 h 180"/>
              <a:gd name="T42" fmla="*/ 88 w 175"/>
              <a:gd name="T43" fmla="*/ 180 h 180"/>
              <a:gd name="T44" fmla="*/ 65 w 175"/>
              <a:gd name="T45" fmla="*/ 180 h 180"/>
              <a:gd name="T46" fmla="*/ 92 w 175"/>
              <a:gd name="T47" fmla="*/ 162 h 180"/>
              <a:gd name="T48" fmla="*/ 86 w 175"/>
              <a:gd name="T49" fmla="*/ 161 h 180"/>
              <a:gd name="T50" fmla="*/ 86 w 175"/>
              <a:gd name="T51" fmla="*/ 167 h 180"/>
              <a:gd name="T52" fmla="*/ 92 w 175"/>
              <a:gd name="T53" fmla="*/ 167 h 180"/>
              <a:gd name="T54" fmla="*/ 92 w 175"/>
              <a:gd name="T55" fmla="*/ 162 h 180"/>
              <a:gd name="T56" fmla="*/ 100 w 175"/>
              <a:gd name="T57" fmla="*/ 146 h 180"/>
              <a:gd name="T58" fmla="*/ 93 w 175"/>
              <a:gd name="T59" fmla="*/ 129 h 180"/>
              <a:gd name="T60" fmla="*/ 88 w 175"/>
              <a:gd name="T61" fmla="*/ 152 h 180"/>
              <a:gd name="T62" fmla="*/ 88 w 175"/>
              <a:gd name="T63" fmla="*/ 157 h 180"/>
              <a:gd name="T64" fmla="*/ 88 w 175"/>
              <a:gd name="T65" fmla="*/ 157 h 180"/>
              <a:gd name="T66" fmla="*/ 92 w 175"/>
              <a:gd name="T67" fmla="*/ 146 h 180"/>
              <a:gd name="T68" fmla="*/ 92 w 175"/>
              <a:gd name="T69" fmla="*/ 103 h 180"/>
              <a:gd name="T70" fmla="*/ 86 w 175"/>
              <a:gd name="T71" fmla="*/ 106 h 180"/>
              <a:gd name="T72" fmla="*/ 87 w 175"/>
              <a:gd name="T73" fmla="*/ 151 h 180"/>
              <a:gd name="T74" fmla="*/ 85 w 175"/>
              <a:gd name="T75" fmla="*/ 130 h 180"/>
              <a:gd name="T76" fmla="*/ 82 w 175"/>
              <a:gd name="T77" fmla="*/ 111 h 180"/>
              <a:gd name="T78" fmla="*/ 103 w 175"/>
              <a:gd name="T79" fmla="*/ 90 h 180"/>
              <a:gd name="T80" fmla="*/ 94 w 175"/>
              <a:gd name="T81" fmla="*/ 66 h 180"/>
              <a:gd name="T82" fmla="*/ 95 w 175"/>
              <a:gd name="T83" fmla="*/ 89 h 180"/>
              <a:gd name="T84" fmla="*/ 76 w 175"/>
              <a:gd name="T85" fmla="*/ 106 h 180"/>
              <a:gd name="T86" fmla="*/ 81 w 175"/>
              <a:gd name="T87" fmla="*/ 127 h 180"/>
              <a:gd name="T88" fmla="*/ 85 w 175"/>
              <a:gd name="T89" fmla="*/ 130 h 180"/>
              <a:gd name="T90" fmla="*/ 92 w 175"/>
              <a:gd name="T91" fmla="*/ 43 h 180"/>
              <a:gd name="T92" fmla="*/ 87 w 175"/>
              <a:gd name="T93" fmla="*/ 43 h 180"/>
              <a:gd name="T94" fmla="*/ 89 w 175"/>
              <a:gd name="T95" fmla="*/ 94 h 180"/>
              <a:gd name="T96" fmla="*/ 92 w 175"/>
              <a:gd name="T97" fmla="*/ 67 h 180"/>
              <a:gd name="T98" fmla="*/ 83 w 175"/>
              <a:gd name="T99" fmla="*/ 57 h 180"/>
              <a:gd name="T100" fmla="*/ 91 w 175"/>
              <a:gd name="T101" fmla="*/ 41 h 180"/>
              <a:gd name="T102" fmla="*/ 98 w 175"/>
              <a:gd name="T103" fmla="*/ 33 h 180"/>
              <a:gd name="T104" fmla="*/ 79 w 175"/>
              <a:gd name="T105" fmla="*/ 38 h 180"/>
              <a:gd name="T106" fmla="*/ 82 w 175"/>
              <a:gd name="T107" fmla="*/ 67 h 180"/>
              <a:gd name="T108" fmla="*/ 83 w 175"/>
              <a:gd name="T109" fmla="*/ 57 h 180"/>
              <a:gd name="T110" fmla="*/ 94 w 175"/>
              <a:gd name="T111" fmla="*/ 36 h 180"/>
              <a:gd name="T112" fmla="*/ 96 w 175"/>
              <a:gd name="T113" fmla="*/ 36 h 180"/>
              <a:gd name="T114" fmla="*/ 94 w 175"/>
              <a:gd name="T115" fmla="*/ 36 h 180"/>
              <a:gd name="T116" fmla="*/ 92 w 175"/>
              <a:gd name="T117" fmla="*/ 30 h 180"/>
              <a:gd name="T118" fmla="*/ 93 w 175"/>
              <a:gd name="T119" fmla="*/ 19 h 180"/>
              <a:gd name="T120" fmla="*/ 86 w 175"/>
              <a:gd name="T121" fmla="*/ 13 h 180"/>
              <a:gd name="T122" fmla="*/ 86 w 175"/>
              <a:gd name="T123" fmla="*/ 26 h 180"/>
              <a:gd name="T124" fmla="*/ 92 w 175"/>
              <a:gd name="T125" fmla="*/ 3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5" h="180">
                <a:moveTo>
                  <a:pt x="65" y="180"/>
                </a:moveTo>
                <a:cubicBezTo>
                  <a:pt x="65" y="179"/>
                  <a:pt x="65" y="178"/>
                  <a:pt x="65" y="177"/>
                </a:cubicBezTo>
                <a:cubicBezTo>
                  <a:pt x="65" y="172"/>
                  <a:pt x="65" y="130"/>
                  <a:pt x="64" y="130"/>
                </a:cubicBezTo>
                <a:cubicBezTo>
                  <a:pt x="64" y="130"/>
                  <a:pt x="62" y="131"/>
                  <a:pt x="61" y="132"/>
                </a:cubicBezTo>
                <a:cubicBezTo>
                  <a:pt x="57" y="134"/>
                  <a:pt x="38" y="145"/>
                  <a:pt x="29" y="150"/>
                </a:cubicBezTo>
                <a:cubicBezTo>
                  <a:pt x="24" y="153"/>
                  <a:pt x="22" y="154"/>
                  <a:pt x="21" y="153"/>
                </a:cubicBezTo>
                <a:cubicBezTo>
                  <a:pt x="21" y="152"/>
                  <a:pt x="3" y="121"/>
                  <a:pt x="1" y="117"/>
                </a:cubicBezTo>
                <a:cubicBezTo>
                  <a:pt x="0" y="115"/>
                  <a:pt x="0" y="114"/>
                  <a:pt x="0" y="114"/>
                </a:cubicBezTo>
                <a:cubicBezTo>
                  <a:pt x="1" y="114"/>
                  <a:pt x="3" y="113"/>
                  <a:pt x="6" y="111"/>
                </a:cubicBezTo>
                <a:cubicBezTo>
                  <a:pt x="9" y="109"/>
                  <a:pt x="17" y="104"/>
                  <a:pt x="25" y="100"/>
                </a:cubicBezTo>
                <a:cubicBezTo>
                  <a:pt x="33" y="95"/>
                  <a:pt x="40" y="91"/>
                  <a:pt x="41" y="90"/>
                </a:cubicBezTo>
                <a:cubicBezTo>
                  <a:pt x="42" y="89"/>
                  <a:pt x="42" y="89"/>
                  <a:pt x="42" y="89"/>
                </a:cubicBezTo>
                <a:cubicBezTo>
                  <a:pt x="35" y="85"/>
                  <a:pt x="35" y="85"/>
                  <a:pt x="35" y="85"/>
                </a:cubicBezTo>
                <a:cubicBezTo>
                  <a:pt x="27" y="81"/>
                  <a:pt x="24" y="78"/>
                  <a:pt x="7" y="69"/>
                </a:cubicBezTo>
                <a:cubicBezTo>
                  <a:pt x="3" y="66"/>
                  <a:pt x="0" y="64"/>
                  <a:pt x="0" y="64"/>
                </a:cubicBezTo>
                <a:cubicBezTo>
                  <a:pt x="0" y="64"/>
                  <a:pt x="2" y="60"/>
                  <a:pt x="4" y="57"/>
                </a:cubicBezTo>
                <a:cubicBezTo>
                  <a:pt x="11" y="43"/>
                  <a:pt x="22" y="25"/>
                  <a:pt x="22" y="25"/>
                </a:cubicBezTo>
                <a:cubicBezTo>
                  <a:pt x="22" y="24"/>
                  <a:pt x="25" y="26"/>
                  <a:pt x="37" y="33"/>
                </a:cubicBezTo>
                <a:cubicBezTo>
                  <a:pt x="41" y="36"/>
                  <a:pt x="49" y="40"/>
                  <a:pt x="55" y="44"/>
                </a:cubicBezTo>
                <a:cubicBezTo>
                  <a:pt x="65" y="49"/>
                  <a:pt x="65" y="49"/>
                  <a:pt x="65" y="49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0"/>
                  <a:pt x="65" y="0"/>
                  <a:pt x="65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78" y="0"/>
                  <a:pt x="89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0" y="24"/>
                  <a:pt x="110" y="24"/>
                  <a:pt x="110" y="24"/>
                </a:cubicBezTo>
                <a:cubicBezTo>
                  <a:pt x="110" y="41"/>
                  <a:pt x="111" y="49"/>
                  <a:pt x="111" y="49"/>
                </a:cubicBezTo>
                <a:cubicBezTo>
                  <a:pt x="112" y="49"/>
                  <a:pt x="118" y="45"/>
                  <a:pt x="139" y="33"/>
                </a:cubicBezTo>
                <a:cubicBezTo>
                  <a:pt x="147" y="28"/>
                  <a:pt x="153" y="25"/>
                  <a:pt x="153" y="25"/>
                </a:cubicBezTo>
                <a:cubicBezTo>
                  <a:pt x="154" y="25"/>
                  <a:pt x="170" y="54"/>
                  <a:pt x="173" y="60"/>
                </a:cubicBezTo>
                <a:cubicBezTo>
                  <a:pt x="175" y="62"/>
                  <a:pt x="175" y="64"/>
                  <a:pt x="175" y="64"/>
                </a:cubicBezTo>
                <a:cubicBezTo>
                  <a:pt x="175" y="65"/>
                  <a:pt x="161" y="73"/>
                  <a:pt x="157" y="75"/>
                </a:cubicBezTo>
                <a:cubicBezTo>
                  <a:pt x="148" y="81"/>
                  <a:pt x="134" y="89"/>
                  <a:pt x="134" y="90"/>
                </a:cubicBezTo>
                <a:cubicBezTo>
                  <a:pt x="133" y="90"/>
                  <a:pt x="136" y="92"/>
                  <a:pt x="149" y="99"/>
                </a:cubicBezTo>
                <a:cubicBezTo>
                  <a:pt x="151" y="101"/>
                  <a:pt x="158" y="105"/>
                  <a:pt x="164" y="108"/>
                </a:cubicBezTo>
                <a:cubicBezTo>
                  <a:pt x="169" y="111"/>
                  <a:pt x="174" y="114"/>
                  <a:pt x="175" y="115"/>
                </a:cubicBezTo>
                <a:cubicBezTo>
                  <a:pt x="175" y="115"/>
                  <a:pt x="174" y="117"/>
                  <a:pt x="171" y="123"/>
                </a:cubicBezTo>
                <a:cubicBezTo>
                  <a:pt x="168" y="127"/>
                  <a:pt x="164" y="136"/>
                  <a:pt x="160" y="142"/>
                </a:cubicBezTo>
                <a:cubicBezTo>
                  <a:pt x="156" y="149"/>
                  <a:pt x="153" y="154"/>
                  <a:pt x="153" y="154"/>
                </a:cubicBezTo>
                <a:cubicBezTo>
                  <a:pt x="153" y="154"/>
                  <a:pt x="149" y="152"/>
                  <a:pt x="123" y="137"/>
                </a:cubicBezTo>
                <a:cubicBezTo>
                  <a:pt x="117" y="133"/>
                  <a:pt x="111" y="130"/>
                  <a:pt x="111" y="130"/>
                </a:cubicBezTo>
                <a:cubicBezTo>
                  <a:pt x="111" y="130"/>
                  <a:pt x="110" y="140"/>
                  <a:pt x="110" y="155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88" y="180"/>
                  <a:pt x="88" y="180"/>
                  <a:pt x="88" y="180"/>
                </a:cubicBezTo>
                <a:cubicBezTo>
                  <a:pt x="76" y="180"/>
                  <a:pt x="66" y="180"/>
                  <a:pt x="65" y="180"/>
                </a:cubicBezTo>
                <a:cubicBezTo>
                  <a:pt x="65" y="180"/>
                  <a:pt x="65" y="180"/>
                  <a:pt x="65" y="180"/>
                </a:cubicBezTo>
                <a:cubicBezTo>
                  <a:pt x="65" y="180"/>
                  <a:pt x="65" y="180"/>
                  <a:pt x="65" y="180"/>
                </a:cubicBezTo>
                <a:close/>
                <a:moveTo>
                  <a:pt x="92" y="162"/>
                </a:moveTo>
                <a:cubicBezTo>
                  <a:pt x="92" y="159"/>
                  <a:pt x="92" y="157"/>
                  <a:pt x="92" y="157"/>
                </a:cubicBezTo>
                <a:cubicBezTo>
                  <a:pt x="92" y="157"/>
                  <a:pt x="88" y="159"/>
                  <a:pt x="86" y="161"/>
                </a:cubicBezTo>
                <a:cubicBezTo>
                  <a:pt x="86" y="161"/>
                  <a:pt x="86" y="163"/>
                  <a:pt x="86" y="164"/>
                </a:cubicBezTo>
                <a:cubicBezTo>
                  <a:pt x="86" y="167"/>
                  <a:pt x="86" y="167"/>
                  <a:pt x="86" y="167"/>
                </a:cubicBezTo>
                <a:cubicBezTo>
                  <a:pt x="89" y="167"/>
                  <a:pt x="89" y="167"/>
                  <a:pt x="89" y="167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2" y="162"/>
                  <a:pt x="92" y="162"/>
                  <a:pt x="92" y="162"/>
                </a:cubicBezTo>
                <a:cubicBezTo>
                  <a:pt x="92" y="162"/>
                  <a:pt x="92" y="162"/>
                  <a:pt x="92" y="162"/>
                </a:cubicBezTo>
                <a:close/>
                <a:moveTo>
                  <a:pt x="88" y="157"/>
                </a:moveTo>
                <a:cubicBezTo>
                  <a:pt x="91" y="155"/>
                  <a:pt x="98" y="149"/>
                  <a:pt x="100" y="146"/>
                </a:cubicBezTo>
                <a:cubicBezTo>
                  <a:pt x="103" y="142"/>
                  <a:pt x="102" y="135"/>
                  <a:pt x="97" y="131"/>
                </a:cubicBezTo>
                <a:cubicBezTo>
                  <a:pt x="96" y="130"/>
                  <a:pt x="93" y="129"/>
                  <a:pt x="93" y="129"/>
                </a:cubicBezTo>
                <a:cubicBezTo>
                  <a:pt x="94" y="137"/>
                  <a:pt x="94" y="137"/>
                  <a:pt x="94" y="137"/>
                </a:cubicBezTo>
                <a:cubicBezTo>
                  <a:pt x="94" y="137"/>
                  <a:pt x="95" y="145"/>
                  <a:pt x="88" y="152"/>
                </a:cubicBezTo>
                <a:cubicBezTo>
                  <a:pt x="82" y="157"/>
                  <a:pt x="81" y="158"/>
                  <a:pt x="81" y="159"/>
                </a:cubicBezTo>
                <a:cubicBezTo>
                  <a:pt x="81" y="160"/>
                  <a:pt x="84" y="160"/>
                  <a:pt x="88" y="157"/>
                </a:cubicBezTo>
                <a:cubicBezTo>
                  <a:pt x="88" y="157"/>
                  <a:pt x="88" y="157"/>
                  <a:pt x="88" y="157"/>
                </a:cubicBezTo>
                <a:cubicBezTo>
                  <a:pt x="88" y="157"/>
                  <a:pt x="88" y="157"/>
                  <a:pt x="88" y="157"/>
                </a:cubicBezTo>
                <a:close/>
                <a:moveTo>
                  <a:pt x="89" y="148"/>
                </a:moveTo>
                <a:cubicBezTo>
                  <a:pt x="92" y="146"/>
                  <a:pt x="92" y="146"/>
                  <a:pt x="92" y="146"/>
                </a:cubicBezTo>
                <a:cubicBezTo>
                  <a:pt x="92" y="125"/>
                  <a:pt x="92" y="125"/>
                  <a:pt x="92" y="125"/>
                </a:cubicBezTo>
                <a:cubicBezTo>
                  <a:pt x="92" y="103"/>
                  <a:pt x="92" y="103"/>
                  <a:pt x="92" y="103"/>
                </a:cubicBezTo>
                <a:cubicBezTo>
                  <a:pt x="89" y="105"/>
                  <a:pt x="89" y="105"/>
                  <a:pt x="89" y="105"/>
                </a:cubicBezTo>
                <a:cubicBezTo>
                  <a:pt x="86" y="106"/>
                  <a:pt x="86" y="106"/>
                  <a:pt x="86" y="106"/>
                </a:cubicBezTo>
                <a:cubicBezTo>
                  <a:pt x="86" y="129"/>
                  <a:pt x="86" y="129"/>
                  <a:pt x="86" y="129"/>
                </a:cubicBezTo>
                <a:cubicBezTo>
                  <a:pt x="86" y="141"/>
                  <a:pt x="86" y="151"/>
                  <a:pt x="87" y="151"/>
                </a:cubicBezTo>
                <a:cubicBezTo>
                  <a:pt x="87" y="151"/>
                  <a:pt x="88" y="150"/>
                  <a:pt x="89" y="148"/>
                </a:cubicBezTo>
                <a:close/>
                <a:moveTo>
                  <a:pt x="85" y="130"/>
                </a:moveTo>
                <a:cubicBezTo>
                  <a:pt x="85" y="130"/>
                  <a:pt x="85" y="123"/>
                  <a:pt x="84" y="121"/>
                </a:cubicBezTo>
                <a:cubicBezTo>
                  <a:pt x="82" y="119"/>
                  <a:pt x="81" y="115"/>
                  <a:pt x="82" y="111"/>
                </a:cubicBezTo>
                <a:cubicBezTo>
                  <a:pt x="83" y="107"/>
                  <a:pt x="85" y="105"/>
                  <a:pt x="91" y="102"/>
                </a:cubicBezTo>
                <a:cubicBezTo>
                  <a:pt x="98" y="99"/>
                  <a:pt x="102" y="94"/>
                  <a:pt x="103" y="90"/>
                </a:cubicBezTo>
                <a:cubicBezTo>
                  <a:pt x="105" y="85"/>
                  <a:pt x="104" y="81"/>
                  <a:pt x="102" y="76"/>
                </a:cubicBezTo>
                <a:cubicBezTo>
                  <a:pt x="100" y="73"/>
                  <a:pt x="95" y="66"/>
                  <a:pt x="94" y="66"/>
                </a:cubicBezTo>
                <a:cubicBezTo>
                  <a:pt x="93" y="69"/>
                  <a:pt x="94" y="77"/>
                  <a:pt x="94" y="77"/>
                </a:cubicBezTo>
                <a:cubicBezTo>
                  <a:pt x="94" y="77"/>
                  <a:pt x="98" y="85"/>
                  <a:pt x="95" y="89"/>
                </a:cubicBezTo>
                <a:cubicBezTo>
                  <a:pt x="94" y="92"/>
                  <a:pt x="92" y="93"/>
                  <a:pt x="85" y="98"/>
                </a:cubicBezTo>
                <a:cubicBezTo>
                  <a:pt x="79" y="101"/>
                  <a:pt x="78" y="103"/>
                  <a:pt x="76" y="106"/>
                </a:cubicBezTo>
                <a:cubicBezTo>
                  <a:pt x="75" y="109"/>
                  <a:pt x="75" y="110"/>
                  <a:pt x="75" y="114"/>
                </a:cubicBezTo>
                <a:cubicBezTo>
                  <a:pt x="75" y="119"/>
                  <a:pt x="77" y="122"/>
                  <a:pt x="81" y="127"/>
                </a:cubicBezTo>
                <a:cubicBezTo>
                  <a:pt x="84" y="131"/>
                  <a:pt x="85" y="130"/>
                  <a:pt x="85" y="130"/>
                </a:cubicBezTo>
                <a:cubicBezTo>
                  <a:pt x="85" y="130"/>
                  <a:pt x="85" y="130"/>
                  <a:pt x="85" y="130"/>
                </a:cubicBezTo>
                <a:close/>
                <a:moveTo>
                  <a:pt x="92" y="67"/>
                </a:moveTo>
                <a:cubicBezTo>
                  <a:pt x="92" y="43"/>
                  <a:pt x="92" y="43"/>
                  <a:pt x="92" y="43"/>
                </a:cubicBezTo>
                <a:cubicBezTo>
                  <a:pt x="89" y="43"/>
                  <a:pt x="89" y="43"/>
                  <a:pt x="89" y="43"/>
                </a:cubicBezTo>
                <a:cubicBezTo>
                  <a:pt x="88" y="43"/>
                  <a:pt x="87" y="43"/>
                  <a:pt x="87" y="43"/>
                </a:cubicBezTo>
                <a:cubicBezTo>
                  <a:pt x="86" y="44"/>
                  <a:pt x="86" y="94"/>
                  <a:pt x="86" y="95"/>
                </a:cubicBezTo>
                <a:cubicBezTo>
                  <a:pt x="86" y="95"/>
                  <a:pt x="87" y="95"/>
                  <a:pt x="89" y="94"/>
                </a:cubicBezTo>
                <a:cubicBezTo>
                  <a:pt x="92" y="92"/>
                  <a:pt x="92" y="92"/>
                  <a:pt x="92" y="92"/>
                </a:cubicBezTo>
                <a:cubicBezTo>
                  <a:pt x="92" y="67"/>
                  <a:pt x="92" y="67"/>
                  <a:pt x="92" y="67"/>
                </a:cubicBezTo>
                <a:cubicBezTo>
                  <a:pt x="92" y="67"/>
                  <a:pt x="92" y="67"/>
                  <a:pt x="92" y="67"/>
                </a:cubicBezTo>
                <a:close/>
                <a:moveTo>
                  <a:pt x="83" y="57"/>
                </a:moveTo>
                <a:cubicBezTo>
                  <a:pt x="82" y="53"/>
                  <a:pt x="81" y="55"/>
                  <a:pt x="82" y="50"/>
                </a:cubicBezTo>
                <a:cubicBezTo>
                  <a:pt x="82" y="44"/>
                  <a:pt x="85" y="41"/>
                  <a:pt x="91" y="41"/>
                </a:cubicBezTo>
                <a:cubicBezTo>
                  <a:pt x="99" y="41"/>
                  <a:pt x="101" y="44"/>
                  <a:pt x="103" y="40"/>
                </a:cubicBezTo>
                <a:cubicBezTo>
                  <a:pt x="104" y="37"/>
                  <a:pt x="100" y="34"/>
                  <a:pt x="98" y="33"/>
                </a:cubicBezTo>
                <a:cubicBezTo>
                  <a:pt x="97" y="33"/>
                  <a:pt x="95" y="32"/>
                  <a:pt x="92" y="32"/>
                </a:cubicBezTo>
                <a:cubicBezTo>
                  <a:pt x="86" y="32"/>
                  <a:pt x="82" y="34"/>
                  <a:pt x="79" y="38"/>
                </a:cubicBezTo>
                <a:cubicBezTo>
                  <a:pt x="75" y="42"/>
                  <a:pt x="74" y="45"/>
                  <a:pt x="74" y="50"/>
                </a:cubicBezTo>
                <a:cubicBezTo>
                  <a:pt x="74" y="58"/>
                  <a:pt x="77" y="63"/>
                  <a:pt x="82" y="67"/>
                </a:cubicBezTo>
                <a:cubicBezTo>
                  <a:pt x="84" y="69"/>
                  <a:pt x="84" y="69"/>
                  <a:pt x="84" y="69"/>
                </a:cubicBezTo>
                <a:cubicBezTo>
                  <a:pt x="85" y="65"/>
                  <a:pt x="85" y="60"/>
                  <a:pt x="83" y="57"/>
                </a:cubicBezTo>
                <a:cubicBezTo>
                  <a:pt x="83" y="57"/>
                  <a:pt x="83" y="57"/>
                  <a:pt x="83" y="57"/>
                </a:cubicBezTo>
                <a:close/>
                <a:moveTo>
                  <a:pt x="94" y="36"/>
                </a:moveTo>
                <a:cubicBezTo>
                  <a:pt x="94" y="36"/>
                  <a:pt x="94" y="35"/>
                  <a:pt x="95" y="35"/>
                </a:cubicBezTo>
                <a:cubicBezTo>
                  <a:pt x="96" y="35"/>
                  <a:pt x="96" y="36"/>
                  <a:pt x="96" y="36"/>
                </a:cubicBezTo>
                <a:cubicBezTo>
                  <a:pt x="96" y="37"/>
                  <a:pt x="96" y="38"/>
                  <a:pt x="95" y="38"/>
                </a:cubicBezTo>
                <a:cubicBezTo>
                  <a:pt x="94" y="38"/>
                  <a:pt x="94" y="37"/>
                  <a:pt x="94" y="36"/>
                </a:cubicBezTo>
                <a:cubicBezTo>
                  <a:pt x="94" y="36"/>
                  <a:pt x="94" y="36"/>
                  <a:pt x="94" y="36"/>
                </a:cubicBezTo>
                <a:close/>
                <a:moveTo>
                  <a:pt x="92" y="30"/>
                </a:moveTo>
                <a:cubicBezTo>
                  <a:pt x="92" y="30"/>
                  <a:pt x="92" y="30"/>
                  <a:pt x="92" y="25"/>
                </a:cubicBezTo>
                <a:cubicBezTo>
                  <a:pt x="92" y="21"/>
                  <a:pt x="92" y="20"/>
                  <a:pt x="93" y="19"/>
                </a:cubicBezTo>
                <a:cubicBezTo>
                  <a:pt x="94" y="19"/>
                  <a:pt x="94" y="15"/>
                  <a:pt x="93" y="14"/>
                </a:cubicBezTo>
                <a:cubicBezTo>
                  <a:pt x="91" y="11"/>
                  <a:pt x="88" y="11"/>
                  <a:pt x="86" y="13"/>
                </a:cubicBezTo>
                <a:cubicBezTo>
                  <a:pt x="84" y="14"/>
                  <a:pt x="84" y="18"/>
                  <a:pt x="85" y="20"/>
                </a:cubicBezTo>
                <a:cubicBezTo>
                  <a:pt x="86" y="20"/>
                  <a:pt x="86" y="22"/>
                  <a:pt x="86" y="26"/>
                </a:cubicBezTo>
                <a:cubicBezTo>
                  <a:pt x="86" y="30"/>
                  <a:pt x="86" y="30"/>
                  <a:pt x="86" y="30"/>
                </a:cubicBezTo>
                <a:cubicBezTo>
                  <a:pt x="92" y="30"/>
                  <a:pt x="92" y="30"/>
                  <a:pt x="92" y="30"/>
                </a:cubicBezTo>
                <a:cubicBezTo>
                  <a:pt x="92" y="30"/>
                  <a:pt x="92" y="30"/>
                  <a:pt x="92" y="30"/>
                </a:cubicBezTo>
                <a:close/>
              </a:path>
            </a:pathLst>
          </a:custGeom>
          <a:solidFill>
            <a:srgbClr val="80C0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45"/>
          <p:cNvSpPr>
            <a:spLocks noEditPoints="1"/>
          </p:cNvSpPr>
          <p:nvPr/>
        </p:nvSpPr>
        <p:spPr bwMode="auto">
          <a:xfrm>
            <a:off x="10333674" y="4763769"/>
            <a:ext cx="500063" cy="1135063"/>
          </a:xfrm>
          <a:custGeom>
            <a:avLst/>
            <a:gdLst>
              <a:gd name="T0" fmla="*/ 52 w 90"/>
              <a:gd name="T1" fmla="*/ 49 h 204"/>
              <a:gd name="T2" fmla="*/ 78 w 90"/>
              <a:gd name="T3" fmla="*/ 0 h 204"/>
              <a:gd name="T4" fmla="*/ 45 w 90"/>
              <a:gd name="T5" fmla="*/ 0 h 204"/>
              <a:gd name="T6" fmla="*/ 18 w 90"/>
              <a:gd name="T7" fmla="*/ 18 h 204"/>
              <a:gd name="T8" fmla="*/ 35 w 90"/>
              <a:gd name="T9" fmla="*/ 153 h 204"/>
              <a:gd name="T10" fmla="*/ 45 w 90"/>
              <a:gd name="T11" fmla="*/ 204 h 204"/>
              <a:gd name="T12" fmla="*/ 79 w 90"/>
              <a:gd name="T13" fmla="*/ 204 h 204"/>
              <a:gd name="T14" fmla="*/ 19 w 90"/>
              <a:gd name="T15" fmla="*/ 4 h 204"/>
              <a:gd name="T16" fmla="*/ 45 w 90"/>
              <a:gd name="T17" fmla="*/ 4 h 204"/>
              <a:gd name="T18" fmla="*/ 67 w 90"/>
              <a:gd name="T19" fmla="*/ 14 h 204"/>
              <a:gd name="T20" fmla="*/ 45 w 90"/>
              <a:gd name="T21" fmla="*/ 14 h 204"/>
              <a:gd name="T22" fmla="*/ 19 w 90"/>
              <a:gd name="T23" fmla="*/ 4 h 204"/>
              <a:gd name="T24" fmla="*/ 45 w 90"/>
              <a:gd name="T25" fmla="*/ 17 h 204"/>
              <a:gd name="T26" fmla="*/ 65 w 90"/>
              <a:gd name="T27" fmla="*/ 17 h 204"/>
              <a:gd name="T28" fmla="*/ 45 w 90"/>
              <a:gd name="T29" fmla="*/ 26 h 204"/>
              <a:gd name="T30" fmla="*/ 31 w 90"/>
              <a:gd name="T31" fmla="*/ 26 h 204"/>
              <a:gd name="T32" fmla="*/ 35 w 90"/>
              <a:gd name="T33" fmla="*/ 30 h 204"/>
              <a:gd name="T34" fmla="*/ 45 w 90"/>
              <a:gd name="T35" fmla="*/ 30 h 204"/>
              <a:gd name="T36" fmla="*/ 45 w 90"/>
              <a:gd name="T37" fmla="*/ 40 h 204"/>
              <a:gd name="T38" fmla="*/ 45 w 90"/>
              <a:gd name="T39" fmla="*/ 57 h 204"/>
              <a:gd name="T40" fmla="*/ 45 w 90"/>
              <a:gd name="T41" fmla="*/ 66 h 204"/>
              <a:gd name="T42" fmla="*/ 36 w 90"/>
              <a:gd name="T43" fmla="*/ 66 h 204"/>
              <a:gd name="T44" fmla="*/ 33 w 90"/>
              <a:gd name="T45" fmla="*/ 70 h 204"/>
              <a:gd name="T46" fmla="*/ 45 w 90"/>
              <a:gd name="T47" fmla="*/ 70 h 204"/>
              <a:gd name="T48" fmla="*/ 64 w 90"/>
              <a:gd name="T49" fmla="*/ 80 h 204"/>
              <a:gd name="T50" fmla="*/ 45 w 90"/>
              <a:gd name="T51" fmla="*/ 80 h 204"/>
              <a:gd name="T52" fmla="*/ 33 w 90"/>
              <a:gd name="T53" fmla="*/ 70 h 204"/>
              <a:gd name="T54" fmla="*/ 45 w 90"/>
              <a:gd name="T55" fmla="*/ 83 h 204"/>
              <a:gd name="T56" fmla="*/ 66 w 90"/>
              <a:gd name="T57" fmla="*/ 83 h 204"/>
              <a:gd name="T58" fmla="*/ 45 w 90"/>
              <a:gd name="T59" fmla="*/ 93 h 204"/>
              <a:gd name="T60" fmla="*/ 21 w 90"/>
              <a:gd name="T61" fmla="*/ 93 h 204"/>
              <a:gd name="T62" fmla="*/ 20 w 90"/>
              <a:gd name="T63" fmla="*/ 97 h 204"/>
              <a:gd name="T64" fmla="*/ 45 w 90"/>
              <a:gd name="T65" fmla="*/ 97 h 204"/>
              <a:gd name="T66" fmla="*/ 70 w 90"/>
              <a:gd name="T67" fmla="*/ 97 h 204"/>
              <a:gd name="T68" fmla="*/ 45 w 90"/>
              <a:gd name="T69" fmla="*/ 107 h 204"/>
              <a:gd name="T70" fmla="*/ 20 w 90"/>
              <a:gd name="T71" fmla="*/ 107 h 204"/>
              <a:gd name="T72" fmla="*/ 20 w 90"/>
              <a:gd name="T73" fmla="*/ 110 h 204"/>
              <a:gd name="T74" fmla="*/ 45 w 90"/>
              <a:gd name="T75" fmla="*/ 110 h 204"/>
              <a:gd name="T76" fmla="*/ 67 w 90"/>
              <a:gd name="T77" fmla="*/ 120 h 204"/>
              <a:gd name="T78" fmla="*/ 45 w 90"/>
              <a:gd name="T79" fmla="*/ 120 h 204"/>
              <a:gd name="T80" fmla="*/ 20 w 90"/>
              <a:gd name="T81" fmla="*/ 110 h 204"/>
              <a:gd name="T82" fmla="*/ 45 w 90"/>
              <a:gd name="T83" fmla="*/ 124 h 204"/>
              <a:gd name="T84" fmla="*/ 66 w 90"/>
              <a:gd name="T85" fmla="*/ 124 h 204"/>
              <a:gd name="T86" fmla="*/ 45 w 90"/>
              <a:gd name="T87" fmla="*/ 133 h 204"/>
              <a:gd name="T88" fmla="*/ 31 w 90"/>
              <a:gd name="T89" fmla="*/ 133 h 204"/>
              <a:gd name="T90" fmla="*/ 35 w 90"/>
              <a:gd name="T91" fmla="*/ 137 h 204"/>
              <a:gd name="T92" fmla="*/ 45 w 90"/>
              <a:gd name="T93" fmla="*/ 137 h 204"/>
              <a:gd name="T94" fmla="*/ 45 w 90"/>
              <a:gd name="T95" fmla="*/ 147 h 204"/>
              <a:gd name="T96" fmla="*/ 45 w 90"/>
              <a:gd name="T97" fmla="*/ 159 h 204"/>
              <a:gd name="T98" fmla="*/ 45 w 90"/>
              <a:gd name="T99" fmla="*/ 174 h 204"/>
              <a:gd name="T100" fmla="*/ 31 w 90"/>
              <a:gd name="T101" fmla="*/ 174 h 204"/>
              <a:gd name="T102" fmla="*/ 28 w 90"/>
              <a:gd name="T103" fmla="*/ 177 h 204"/>
              <a:gd name="T104" fmla="*/ 45 w 90"/>
              <a:gd name="T105" fmla="*/ 177 h 204"/>
              <a:gd name="T106" fmla="*/ 68 w 90"/>
              <a:gd name="T107" fmla="*/ 187 h 204"/>
              <a:gd name="T108" fmla="*/ 45 w 90"/>
              <a:gd name="T109" fmla="*/ 187 h 204"/>
              <a:gd name="T110" fmla="*/ 28 w 90"/>
              <a:gd name="T111" fmla="*/ 177 h 204"/>
              <a:gd name="T112" fmla="*/ 16 w 90"/>
              <a:gd name="T113" fmla="*/ 200 h 204"/>
              <a:gd name="T114" fmla="*/ 45 w 90"/>
              <a:gd name="T115" fmla="*/ 190 h 204"/>
              <a:gd name="T116" fmla="*/ 70 w 90"/>
              <a:gd name="T117" fmla="*/ 190 h 204"/>
              <a:gd name="T118" fmla="*/ 45 w 90"/>
              <a:gd name="T119" fmla="*/ 200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0" h="204">
                <a:moveTo>
                  <a:pt x="55" y="153"/>
                </a:moveTo>
                <a:cubicBezTo>
                  <a:pt x="79" y="124"/>
                  <a:pt x="90" y="93"/>
                  <a:pt x="52" y="49"/>
                </a:cubicBezTo>
                <a:cubicBezTo>
                  <a:pt x="60" y="39"/>
                  <a:pt x="67" y="30"/>
                  <a:pt x="72" y="18"/>
                </a:cubicBezTo>
                <a:cubicBezTo>
                  <a:pt x="75" y="13"/>
                  <a:pt x="77" y="7"/>
                  <a:pt x="78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4" y="7"/>
                  <a:pt x="16" y="13"/>
                  <a:pt x="18" y="18"/>
                </a:cubicBezTo>
                <a:cubicBezTo>
                  <a:pt x="23" y="30"/>
                  <a:pt x="30" y="39"/>
                  <a:pt x="38" y="49"/>
                </a:cubicBezTo>
                <a:cubicBezTo>
                  <a:pt x="0" y="93"/>
                  <a:pt x="11" y="124"/>
                  <a:pt x="35" y="153"/>
                </a:cubicBezTo>
                <a:cubicBezTo>
                  <a:pt x="23" y="167"/>
                  <a:pt x="11" y="187"/>
                  <a:pt x="11" y="204"/>
                </a:cubicBezTo>
                <a:cubicBezTo>
                  <a:pt x="45" y="204"/>
                  <a:pt x="45" y="204"/>
                  <a:pt x="45" y="204"/>
                </a:cubicBezTo>
                <a:cubicBezTo>
                  <a:pt x="45" y="204"/>
                  <a:pt x="45" y="204"/>
                  <a:pt x="45" y="204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187"/>
                  <a:pt x="67" y="167"/>
                  <a:pt x="55" y="153"/>
                </a:cubicBezTo>
                <a:close/>
                <a:moveTo>
                  <a:pt x="19" y="4"/>
                </a:moveTo>
                <a:cubicBezTo>
                  <a:pt x="45" y="4"/>
                  <a:pt x="45" y="4"/>
                  <a:pt x="45" y="4"/>
                </a:cubicBezTo>
                <a:cubicBezTo>
                  <a:pt x="45" y="4"/>
                  <a:pt x="45" y="4"/>
                  <a:pt x="4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0" y="7"/>
                  <a:pt x="67" y="14"/>
                  <a:pt x="67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4"/>
                  <a:pt x="20" y="7"/>
                  <a:pt x="19" y="4"/>
                </a:cubicBezTo>
                <a:close/>
                <a:moveTo>
                  <a:pt x="25" y="17"/>
                </a:moveTo>
                <a:cubicBezTo>
                  <a:pt x="45" y="17"/>
                  <a:pt x="45" y="17"/>
                  <a:pt x="45" y="17"/>
                </a:cubicBezTo>
                <a:cubicBezTo>
                  <a:pt x="45" y="17"/>
                  <a:pt x="45" y="17"/>
                  <a:pt x="45" y="17"/>
                </a:cubicBezTo>
                <a:cubicBezTo>
                  <a:pt x="65" y="17"/>
                  <a:pt x="65" y="17"/>
                  <a:pt x="65" y="17"/>
                </a:cubicBezTo>
                <a:cubicBezTo>
                  <a:pt x="63" y="21"/>
                  <a:pt x="62" y="22"/>
                  <a:pt x="59" y="26"/>
                </a:cubicBezTo>
                <a:cubicBezTo>
                  <a:pt x="53" y="26"/>
                  <a:pt x="49" y="26"/>
                  <a:pt x="45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1" y="26"/>
                  <a:pt x="37" y="26"/>
                  <a:pt x="31" y="26"/>
                </a:cubicBezTo>
                <a:cubicBezTo>
                  <a:pt x="28" y="22"/>
                  <a:pt x="27" y="21"/>
                  <a:pt x="25" y="17"/>
                </a:cubicBezTo>
                <a:close/>
                <a:moveTo>
                  <a:pt x="35" y="30"/>
                </a:move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55" y="30"/>
                  <a:pt x="55" y="30"/>
                  <a:pt x="55" y="30"/>
                </a:cubicBezTo>
                <a:cubicBezTo>
                  <a:pt x="55" y="31"/>
                  <a:pt x="50" y="36"/>
                  <a:pt x="45" y="40"/>
                </a:cubicBezTo>
                <a:cubicBezTo>
                  <a:pt x="40" y="36"/>
                  <a:pt x="35" y="31"/>
                  <a:pt x="35" y="30"/>
                </a:cubicBezTo>
                <a:close/>
                <a:moveTo>
                  <a:pt x="45" y="57"/>
                </a:moveTo>
                <a:cubicBezTo>
                  <a:pt x="49" y="60"/>
                  <a:pt x="54" y="66"/>
                  <a:pt x="54" y="66"/>
                </a:cubicBezTo>
                <a:cubicBezTo>
                  <a:pt x="45" y="66"/>
                  <a:pt x="45" y="66"/>
                  <a:pt x="45" y="66"/>
                </a:cubicBezTo>
                <a:cubicBezTo>
                  <a:pt x="45" y="66"/>
                  <a:pt x="45" y="66"/>
                  <a:pt x="45" y="66"/>
                </a:cubicBezTo>
                <a:cubicBezTo>
                  <a:pt x="36" y="66"/>
                  <a:pt x="36" y="66"/>
                  <a:pt x="36" y="66"/>
                </a:cubicBezTo>
                <a:cubicBezTo>
                  <a:pt x="36" y="66"/>
                  <a:pt x="41" y="60"/>
                  <a:pt x="45" y="57"/>
                </a:cubicBezTo>
                <a:close/>
                <a:moveTo>
                  <a:pt x="33" y="70"/>
                </a:moveTo>
                <a:cubicBezTo>
                  <a:pt x="45" y="70"/>
                  <a:pt x="45" y="70"/>
                  <a:pt x="45" y="70"/>
                </a:cubicBezTo>
                <a:cubicBezTo>
                  <a:pt x="45" y="70"/>
                  <a:pt x="45" y="70"/>
                  <a:pt x="45" y="70"/>
                </a:cubicBezTo>
                <a:cubicBezTo>
                  <a:pt x="57" y="70"/>
                  <a:pt x="57" y="70"/>
                  <a:pt x="57" y="70"/>
                </a:cubicBezTo>
                <a:cubicBezTo>
                  <a:pt x="60" y="74"/>
                  <a:pt x="61" y="76"/>
                  <a:pt x="64" y="80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0"/>
                  <a:pt x="45" y="80"/>
                  <a:pt x="45" y="80"/>
                </a:cubicBezTo>
                <a:cubicBezTo>
                  <a:pt x="26" y="80"/>
                  <a:pt x="26" y="80"/>
                  <a:pt x="26" y="80"/>
                </a:cubicBezTo>
                <a:cubicBezTo>
                  <a:pt x="29" y="76"/>
                  <a:pt x="30" y="74"/>
                  <a:pt x="33" y="70"/>
                </a:cubicBezTo>
                <a:close/>
                <a:moveTo>
                  <a:pt x="24" y="83"/>
                </a:moveTo>
                <a:cubicBezTo>
                  <a:pt x="45" y="83"/>
                  <a:pt x="45" y="83"/>
                  <a:pt x="45" y="83"/>
                </a:cubicBezTo>
                <a:cubicBezTo>
                  <a:pt x="45" y="83"/>
                  <a:pt x="45" y="83"/>
                  <a:pt x="45" y="83"/>
                </a:cubicBezTo>
                <a:cubicBezTo>
                  <a:pt x="66" y="83"/>
                  <a:pt x="66" y="83"/>
                  <a:pt x="66" y="83"/>
                </a:cubicBezTo>
                <a:cubicBezTo>
                  <a:pt x="68" y="87"/>
                  <a:pt x="69" y="90"/>
                  <a:pt x="69" y="93"/>
                </a:cubicBezTo>
                <a:cubicBezTo>
                  <a:pt x="45" y="93"/>
                  <a:pt x="45" y="93"/>
                  <a:pt x="45" y="93"/>
                </a:cubicBezTo>
                <a:cubicBezTo>
                  <a:pt x="45" y="93"/>
                  <a:pt x="45" y="93"/>
                  <a:pt x="45" y="93"/>
                </a:cubicBezTo>
                <a:cubicBezTo>
                  <a:pt x="21" y="93"/>
                  <a:pt x="21" y="93"/>
                  <a:pt x="21" y="93"/>
                </a:cubicBezTo>
                <a:cubicBezTo>
                  <a:pt x="21" y="90"/>
                  <a:pt x="23" y="87"/>
                  <a:pt x="24" y="83"/>
                </a:cubicBezTo>
                <a:close/>
                <a:moveTo>
                  <a:pt x="20" y="97"/>
                </a:moveTo>
                <a:cubicBezTo>
                  <a:pt x="24" y="97"/>
                  <a:pt x="28" y="97"/>
                  <a:pt x="32" y="97"/>
                </a:cubicBezTo>
                <a:cubicBezTo>
                  <a:pt x="36" y="97"/>
                  <a:pt x="41" y="97"/>
                  <a:pt x="45" y="97"/>
                </a:cubicBezTo>
                <a:cubicBezTo>
                  <a:pt x="45" y="97"/>
                  <a:pt x="45" y="97"/>
                  <a:pt x="45" y="97"/>
                </a:cubicBezTo>
                <a:cubicBezTo>
                  <a:pt x="54" y="97"/>
                  <a:pt x="63" y="97"/>
                  <a:pt x="70" y="97"/>
                </a:cubicBezTo>
                <a:cubicBezTo>
                  <a:pt x="71" y="101"/>
                  <a:pt x="70" y="108"/>
                  <a:pt x="70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20" y="107"/>
                  <a:pt x="20" y="107"/>
                  <a:pt x="20" y="107"/>
                </a:cubicBezTo>
                <a:cubicBezTo>
                  <a:pt x="20" y="108"/>
                  <a:pt x="20" y="101"/>
                  <a:pt x="20" y="97"/>
                </a:cubicBezTo>
                <a:close/>
                <a:moveTo>
                  <a:pt x="20" y="110"/>
                </a:moveTo>
                <a:cubicBezTo>
                  <a:pt x="45" y="110"/>
                  <a:pt x="45" y="110"/>
                  <a:pt x="45" y="110"/>
                </a:cubicBezTo>
                <a:cubicBezTo>
                  <a:pt x="45" y="110"/>
                  <a:pt x="45" y="110"/>
                  <a:pt x="45" y="110"/>
                </a:cubicBezTo>
                <a:cubicBezTo>
                  <a:pt x="70" y="110"/>
                  <a:pt x="70" y="110"/>
                  <a:pt x="70" y="110"/>
                </a:cubicBezTo>
                <a:cubicBezTo>
                  <a:pt x="69" y="114"/>
                  <a:pt x="68" y="117"/>
                  <a:pt x="67" y="120"/>
                </a:cubicBezTo>
                <a:cubicBezTo>
                  <a:pt x="45" y="120"/>
                  <a:pt x="45" y="120"/>
                  <a:pt x="45" y="120"/>
                </a:cubicBezTo>
                <a:cubicBezTo>
                  <a:pt x="45" y="120"/>
                  <a:pt x="45" y="120"/>
                  <a:pt x="45" y="120"/>
                </a:cubicBezTo>
                <a:cubicBezTo>
                  <a:pt x="23" y="120"/>
                  <a:pt x="23" y="120"/>
                  <a:pt x="23" y="120"/>
                </a:cubicBezTo>
                <a:cubicBezTo>
                  <a:pt x="22" y="117"/>
                  <a:pt x="21" y="114"/>
                  <a:pt x="20" y="110"/>
                </a:cubicBezTo>
                <a:close/>
                <a:moveTo>
                  <a:pt x="25" y="124"/>
                </a:moveTo>
                <a:cubicBezTo>
                  <a:pt x="45" y="124"/>
                  <a:pt x="45" y="124"/>
                  <a:pt x="45" y="124"/>
                </a:cubicBezTo>
                <a:cubicBezTo>
                  <a:pt x="45" y="124"/>
                  <a:pt x="45" y="124"/>
                  <a:pt x="45" y="124"/>
                </a:cubicBezTo>
                <a:cubicBezTo>
                  <a:pt x="66" y="124"/>
                  <a:pt x="66" y="124"/>
                  <a:pt x="66" y="124"/>
                </a:cubicBezTo>
                <a:cubicBezTo>
                  <a:pt x="64" y="127"/>
                  <a:pt x="62" y="130"/>
                  <a:pt x="59" y="133"/>
                </a:cubicBezTo>
                <a:cubicBezTo>
                  <a:pt x="45" y="133"/>
                  <a:pt x="45" y="133"/>
                  <a:pt x="45" y="133"/>
                </a:cubicBezTo>
                <a:cubicBezTo>
                  <a:pt x="45" y="133"/>
                  <a:pt x="45" y="133"/>
                  <a:pt x="45" y="133"/>
                </a:cubicBezTo>
                <a:cubicBezTo>
                  <a:pt x="31" y="133"/>
                  <a:pt x="31" y="133"/>
                  <a:pt x="31" y="133"/>
                </a:cubicBezTo>
                <a:cubicBezTo>
                  <a:pt x="29" y="130"/>
                  <a:pt x="26" y="127"/>
                  <a:pt x="25" y="124"/>
                </a:cubicBezTo>
                <a:close/>
                <a:moveTo>
                  <a:pt x="35" y="137"/>
                </a:moveTo>
                <a:cubicBezTo>
                  <a:pt x="45" y="137"/>
                  <a:pt x="45" y="137"/>
                  <a:pt x="45" y="137"/>
                </a:cubicBezTo>
                <a:cubicBezTo>
                  <a:pt x="45" y="137"/>
                  <a:pt x="45" y="137"/>
                  <a:pt x="45" y="137"/>
                </a:cubicBezTo>
                <a:cubicBezTo>
                  <a:pt x="55" y="137"/>
                  <a:pt x="55" y="137"/>
                  <a:pt x="55" y="137"/>
                </a:cubicBezTo>
                <a:cubicBezTo>
                  <a:pt x="52" y="141"/>
                  <a:pt x="49" y="143"/>
                  <a:pt x="45" y="147"/>
                </a:cubicBezTo>
                <a:cubicBezTo>
                  <a:pt x="41" y="143"/>
                  <a:pt x="39" y="141"/>
                  <a:pt x="35" y="137"/>
                </a:cubicBezTo>
                <a:close/>
                <a:moveTo>
                  <a:pt x="45" y="159"/>
                </a:moveTo>
                <a:cubicBezTo>
                  <a:pt x="51" y="164"/>
                  <a:pt x="56" y="169"/>
                  <a:pt x="60" y="174"/>
                </a:cubicBezTo>
                <a:cubicBezTo>
                  <a:pt x="45" y="174"/>
                  <a:pt x="45" y="174"/>
                  <a:pt x="45" y="174"/>
                </a:cubicBezTo>
                <a:cubicBezTo>
                  <a:pt x="45" y="174"/>
                  <a:pt x="45" y="174"/>
                  <a:pt x="45" y="174"/>
                </a:cubicBezTo>
                <a:cubicBezTo>
                  <a:pt x="31" y="174"/>
                  <a:pt x="31" y="174"/>
                  <a:pt x="31" y="174"/>
                </a:cubicBezTo>
                <a:cubicBezTo>
                  <a:pt x="34" y="169"/>
                  <a:pt x="40" y="164"/>
                  <a:pt x="45" y="159"/>
                </a:cubicBezTo>
                <a:close/>
                <a:moveTo>
                  <a:pt x="28" y="177"/>
                </a:moveTo>
                <a:cubicBezTo>
                  <a:pt x="45" y="177"/>
                  <a:pt x="45" y="177"/>
                  <a:pt x="45" y="177"/>
                </a:cubicBezTo>
                <a:cubicBezTo>
                  <a:pt x="45" y="177"/>
                  <a:pt x="45" y="177"/>
                  <a:pt x="45" y="177"/>
                </a:cubicBezTo>
                <a:cubicBezTo>
                  <a:pt x="62" y="177"/>
                  <a:pt x="62" y="177"/>
                  <a:pt x="62" y="177"/>
                </a:cubicBezTo>
                <a:cubicBezTo>
                  <a:pt x="64" y="180"/>
                  <a:pt x="66" y="183"/>
                  <a:pt x="68" y="187"/>
                </a:cubicBezTo>
                <a:cubicBezTo>
                  <a:pt x="68" y="187"/>
                  <a:pt x="56" y="187"/>
                  <a:pt x="45" y="187"/>
                </a:cubicBezTo>
                <a:cubicBezTo>
                  <a:pt x="45" y="187"/>
                  <a:pt x="45" y="187"/>
                  <a:pt x="45" y="187"/>
                </a:cubicBezTo>
                <a:cubicBezTo>
                  <a:pt x="35" y="187"/>
                  <a:pt x="22" y="187"/>
                  <a:pt x="22" y="187"/>
                </a:cubicBezTo>
                <a:cubicBezTo>
                  <a:pt x="24" y="183"/>
                  <a:pt x="26" y="180"/>
                  <a:pt x="28" y="177"/>
                </a:cubicBezTo>
                <a:close/>
                <a:moveTo>
                  <a:pt x="45" y="200"/>
                </a:moveTo>
                <a:cubicBezTo>
                  <a:pt x="16" y="200"/>
                  <a:pt x="16" y="200"/>
                  <a:pt x="16" y="200"/>
                </a:cubicBezTo>
                <a:cubicBezTo>
                  <a:pt x="17" y="197"/>
                  <a:pt x="19" y="194"/>
                  <a:pt x="20" y="190"/>
                </a:cubicBezTo>
                <a:cubicBezTo>
                  <a:pt x="45" y="190"/>
                  <a:pt x="45" y="190"/>
                  <a:pt x="45" y="190"/>
                </a:cubicBezTo>
                <a:cubicBezTo>
                  <a:pt x="45" y="190"/>
                  <a:pt x="45" y="190"/>
                  <a:pt x="45" y="190"/>
                </a:cubicBezTo>
                <a:cubicBezTo>
                  <a:pt x="70" y="190"/>
                  <a:pt x="70" y="190"/>
                  <a:pt x="70" y="190"/>
                </a:cubicBezTo>
                <a:cubicBezTo>
                  <a:pt x="72" y="194"/>
                  <a:pt x="73" y="197"/>
                  <a:pt x="74" y="200"/>
                </a:cubicBezTo>
                <a:cubicBezTo>
                  <a:pt x="45" y="200"/>
                  <a:pt x="45" y="200"/>
                  <a:pt x="45" y="200"/>
                </a:cubicBezTo>
                <a:close/>
              </a:path>
            </a:pathLst>
          </a:custGeom>
          <a:solidFill>
            <a:srgbClr val="D95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52"/>
          <p:cNvSpPr>
            <a:spLocks noEditPoints="1"/>
          </p:cNvSpPr>
          <p:nvPr/>
        </p:nvSpPr>
        <p:spPr bwMode="auto">
          <a:xfrm>
            <a:off x="3283586" y="1058545"/>
            <a:ext cx="906463" cy="920750"/>
          </a:xfrm>
          <a:custGeom>
            <a:avLst/>
            <a:gdLst>
              <a:gd name="T0" fmla="*/ 75 w 150"/>
              <a:gd name="T1" fmla="*/ 0 h 150"/>
              <a:gd name="T2" fmla="*/ 0 w 150"/>
              <a:gd name="T3" fmla="*/ 75 h 150"/>
              <a:gd name="T4" fmla="*/ 75 w 150"/>
              <a:gd name="T5" fmla="*/ 150 h 150"/>
              <a:gd name="T6" fmla="*/ 150 w 150"/>
              <a:gd name="T7" fmla="*/ 75 h 150"/>
              <a:gd name="T8" fmla="*/ 75 w 150"/>
              <a:gd name="T9" fmla="*/ 0 h 150"/>
              <a:gd name="T10" fmla="*/ 75 w 150"/>
              <a:gd name="T11" fmla="*/ 147 h 150"/>
              <a:gd name="T12" fmla="*/ 4 w 150"/>
              <a:gd name="T13" fmla="*/ 75 h 150"/>
              <a:gd name="T14" fmla="*/ 75 w 150"/>
              <a:gd name="T15" fmla="*/ 4 h 150"/>
              <a:gd name="T16" fmla="*/ 147 w 150"/>
              <a:gd name="T17" fmla="*/ 75 h 150"/>
              <a:gd name="T18" fmla="*/ 75 w 150"/>
              <a:gd name="T19" fmla="*/ 147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0" h="150">
                <a:moveTo>
                  <a:pt x="75" y="0"/>
                </a:moveTo>
                <a:cubicBezTo>
                  <a:pt x="34" y="0"/>
                  <a:pt x="0" y="34"/>
                  <a:pt x="0" y="75"/>
                </a:cubicBezTo>
                <a:cubicBezTo>
                  <a:pt x="0" y="117"/>
                  <a:pt x="34" y="150"/>
                  <a:pt x="75" y="150"/>
                </a:cubicBezTo>
                <a:cubicBezTo>
                  <a:pt x="117" y="150"/>
                  <a:pt x="150" y="117"/>
                  <a:pt x="150" y="75"/>
                </a:cubicBezTo>
                <a:cubicBezTo>
                  <a:pt x="150" y="34"/>
                  <a:pt x="117" y="0"/>
                  <a:pt x="75" y="0"/>
                </a:cubicBezTo>
                <a:close/>
                <a:moveTo>
                  <a:pt x="75" y="147"/>
                </a:moveTo>
                <a:cubicBezTo>
                  <a:pt x="36" y="147"/>
                  <a:pt x="4" y="115"/>
                  <a:pt x="4" y="75"/>
                </a:cubicBezTo>
                <a:cubicBezTo>
                  <a:pt x="4" y="36"/>
                  <a:pt x="36" y="4"/>
                  <a:pt x="75" y="4"/>
                </a:cubicBezTo>
                <a:cubicBezTo>
                  <a:pt x="115" y="4"/>
                  <a:pt x="147" y="36"/>
                  <a:pt x="147" y="75"/>
                </a:cubicBezTo>
                <a:cubicBezTo>
                  <a:pt x="147" y="115"/>
                  <a:pt x="115" y="147"/>
                  <a:pt x="75" y="147"/>
                </a:cubicBezTo>
                <a:close/>
              </a:path>
            </a:pathLst>
          </a:custGeom>
          <a:solidFill>
            <a:srgbClr val="D95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53"/>
          <p:cNvSpPr>
            <a:spLocks noEditPoints="1"/>
          </p:cNvSpPr>
          <p:nvPr/>
        </p:nvSpPr>
        <p:spPr bwMode="auto">
          <a:xfrm>
            <a:off x="3470911" y="1298258"/>
            <a:ext cx="531813" cy="490538"/>
          </a:xfrm>
          <a:custGeom>
            <a:avLst/>
            <a:gdLst>
              <a:gd name="T0" fmla="*/ 67 w 88"/>
              <a:gd name="T1" fmla="*/ 0 h 80"/>
              <a:gd name="T2" fmla="*/ 45 w 88"/>
              <a:gd name="T3" fmla="*/ 15 h 80"/>
              <a:gd name="T4" fmla="*/ 22 w 88"/>
              <a:gd name="T5" fmla="*/ 0 h 80"/>
              <a:gd name="T6" fmla="*/ 0 w 88"/>
              <a:gd name="T7" fmla="*/ 25 h 80"/>
              <a:gd name="T8" fmla="*/ 44 w 88"/>
              <a:gd name="T9" fmla="*/ 80 h 80"/>
              <a:gd name="T10" fmla="*/ 88 w 88"/>
              <a:gd name="T11" fmla="*/ 25 h 80"/>
              <a:gd name="T12" fmla="*/ 67 w 88"/>
              <a:gd name="T13" fmla="*/ 0 h 80"/>
              <a:gd name="T14" fmla="*/ 24 w 88"/>
              <a:gd name="T15" fmla="*/ 42 h 80"/>
              <a:gd name="T16" fmla="*/ 8 w 88"/>
              <a:gd name="T17" fmla="*/ 22 h 80"/>
              <a:gd name="T18" fmla="*/ 16 w 88"/>
              <a:gd name="T19" fmla="*/ 12 h 80"/>
              <a:gd name="T20" fmla="*/ 24 w 88"/>
              <a:gd name="T21" fmla="*/ 18 h 80"/>
              <a:gd name="T22" fmla="*/ 32 w 88"/>
              <a:gd name="T23" fmla="*/ 12 h 80"/>
              <a:gd name="T24" fmla="*/ 39 w 88"/>
              <a:gd name="T25" fmla="*/ 22 h 80"/>
              <a:gd name="T26" fmla="*/ 24 w 88"/>
              <a:gd name="T27" fmla="*/ 4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8" h="80">
                <a:moveTo>
                  <a:pt x="67" y="0"/>
                </a:moveTo>
                <a:cubicBezTo>
                  <a:pt x="50" y="0"/>
                  <a:pt x="45" y="15"/>
                  <a:pt x="45" y="15"/>
                </a:cubicBezTo>
                <a:cubicBezTo>
                  <a:pt x="45" y="15"/>
                  <a:pt x="41" y="0"/>
                  <a:pt x="22" y="0"/>
                </a:cubicBezTo>
                <a:cubicBezTo>
                  <a:pt x="6" y="1"/>
                  <a:pt x="0" y="13"/>
                  <a:pt x="0" y="25"/>
                </a:cubicBezTo>
                <a:cubicBezTo>
                  <a:pt x="0" y="53"/>
                  <a:pt x="28" y="62"/>
                  <a:pt x="44" y="80"/>
                </a:cubicBezTo>
                <a:cubicBezTo>
                  <a:pt x="60" y="62"/>
                  <a:pt x="88" y="51"/>
                  <a:pt x="88" y="25"/>
                </a:cubicBezTo>
                <a:cubicBezTo>
                  <a:pt x="88" y="13"/>
                  <a:pt x="83" y="1"/>
                  <a:pt x="67" y="0"/>
                </a:cubicBezTo>
                <a:close/>
                <a:moveTo>
                  <a:pt x="24" y="42"/>
                </a:moveTo>
                <a:cubicBezTo>
                  <a:pt x="18" y="35"/>
                  <a:pt x="8" y="32"/>
                  <a:pt x="8" y="22"/>
                </a:cubicBezTo>
                <a:cubicBezTo>
                  <a:pt x="8" y="17"/>
                  <a:pt x="10" y="12"/>
                  <a:pt x="16" y="12"/>
                </a:cubicBezTo>
                <a:cubicBezTo>
                  <a:pt x="22" y="12"/>
                  <a:pt x="24" y="18"/>
                  <a:pt x="24" y="18"/>
                </a:cubicBezTo>
                <a:cubicBezTo>
                  <a:pt x="24" y="18"/>
                  <a:pt x="26" y="12"/>
                  <a:pt x="32" y="12"/>
                </a:cubicBezTo>
                <a:cubicBezTo>
                  <a:pt x="37" y="13"/>
                  <a:pt x="39" y="17"/>
                  <a:pt x="39" y="22"/>
                </a:cubicBezTo>
                <a:cubicBezTo>
                  <a:pt x="39" y="31"/>
                  <a:pt x="29" y="35"/>
                  <a:pt x="24" y="42"/>
                </a:cubicBezTo>
                <a:close/>
              </a:path>
            </a:pathLst>
          </a:custGeom>
          <a:solidFill>
            <a:srgbClr val="D95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54"/>
          <p:cNvSpPr>
            <a:spLocks noEditPoints="1"/>
          </p:cNvSpPr>
          <p:nvPr/>
        </p:nvSpPr>
        <p:spPr bwMode="auto">
          <a:xfrm>
            <a:off x="1138873" y="1058545"/>
            <a:ext cx="906463" cy="920750"/>
          </a:xfrm>
          <a:custGeom>
            <a:avLst/>
            <a:gdLst>
              <a:gd name="T0" fmla="*/ 75 w 150"/>
              <a:gd name="T1" fmla="*/ 0 h 150"/>
              <a:gd name="T2" fmla="*/ 0 w 150"/>
              <a:gd name="T3" fmla="*/ 75 h 150"/>
              <a:gd name="T4" fmla="*/ 75 w 150"/>
              <a:gd name="T5" fmla="*/ 150 h 150"/>
              <a:gd name="T6" fmla="*/ 150 w 150"/>
              <a:gd name="T7" fmla="*/ 75 h 150"/>
              <a:gd name="T8" fmla="*/ 75 w 150"/>
              <a:gd name="T9" fmla="*/ 0 h 150"/>
              <a:gd name="T10" fmla="*/ 75 w 150"/>
              <a:gd name="T11" fmla="*/ 147 h 150"/>
              <a:gd name="T12" fmla="*/ 4 w 150"/>
              <a:gd name="T13" fmla="*/ 75 h 150"/>
              <a:gd name="T14" fmla="*/ 75 w 150"/>
              <a:gd name="T15" fmla="*/ 4 h 150"/>
              <a:gd name="T16" fmla="*/ 146 w 150"/>
              <a:gd name="T17" fmla="*/ 75 h 150"/>
              <a:gd name="T18" fmla="*/ 75 w 150"/>
              <a:gd name="T19" fmla="*/ 147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0" h="150">
                <a:moveTo>
                  <a:pt x="75" y="0"/>
                </a:moveTo>
                <a:cubicBezTo>
                  <a:pt x="34" y="0"/>
                  <a:pt x="0" y="34"/>
                  <a:pt x="0" y="75"/>
                </a:cubicBezTo>
                <a:cubicBezTo>
                  <a:pt x="0" y="117"/>
                  <a:pt x="34" y="150"/>
                  <a:pt x="75" y="150"/>
                </a:cubicBezTo>
                <a:cubicBezTo>
                  <a:pt x="116" y="150"/>
                  <a:pt x="150" y="117"/>
                  <a:pt x="150" y="75"/>
                </a:cubicBezTo>
                <a:cubicBezTo>
                  <a:pt x="150" y="34"/>
                  <a:pt x="116" y="0"/>
                  <a:pt x="75" y="0"/>
                </a:cubicBezTo>
                <a:close/>
                <a:moveTo>
                  <a:pt x="75" y="147"/>
                </a:moveTo>
                <a:cubicBezTo>
                  <a:pt x="36" y="147"/>
                  <a:pt x="4" y="115"/>
                  <a:pt x="4" y="75"/>
                </a:cubicBezTo>
                <a:cubicBezTo>
                  <a:pt x="4" y="36"/>
                  <a:pt x="36" y="4"/>
                  <a:pt x="75" y="4"/>
                </a:cubicBezTo>
                <a:cubicBezTo>
                  <a:pt x="114" y="4"/>
                  <a:pt x="146" y="36"/>
                  <a:pt x="146" y="75"/>
                </a:cubicBezTo>
                <a:cubicBezTo>
                  <a:pt x="146" y="115"/>
                  <a:pt x="114" y="147"/>
                  <a:pt x="75" y="147"/>
                </a:cubicBezTo>
                <a:close/>
              </a:path>
            </a:pathLst>
          </a:custGeom>
          <a:solidFill>
            <a:srgbClr val="D95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55"/>
          <p:cNvSpPr>
            <a:spLocks/>
          </p:cNvSpPr>
          <p:nvPr/>
        </p:nvSpPr>
        <p:spPr bwMode="auto">
          <a:xfrm>
            <a:off x="1302386" y="1279208"/>
            <a:ext cx="579438" cy="534988"/>
          </a:xfrm>
          <a:custGeom>
            <a:avLst/>
            <a:gdLst>
              <a:gd name="T0" fmla="*/ 23 w 96"/>
              <a:gd name="T1" fmla="*/ 0 h 87"/>
              <a:gd name="T2" fmla="*/ 0 w 96"/>
              <a:gd name="T3" fmla="*/ 27 h 87"/>
              <a:gd name="T4" fmla="*/ 1 w 96"/>
              <a:gd name="T5" fmla="*/ 38 h 87"/>
              <a:gd name="T6" fmla="*/ 15 w 96"/>
              <a:gd name="T7" fmla="*/ 38 h 87"/>
              <a:gd name="T8" fmla="*/ 19 w 96"/>
              <a:gd name="T9" fmla="*/ 22 h 87"/>
              <a:gd name="T10" fmla="*/ 21 w 96"/>
              <a:gd name="T11" fmla="*/ 20 h 87"/>
              <a:gd name="T12" fmla="*/ 24 w 96"/>
              <a:gd name="T13" fmla="*/ 22 h 87"/>
              <a:gd name="T14" fmla="*/ 28 w 96"/>
              <a:gd name="T15" fmla="*/ 47 h 87"/>
              <a:gd name="T16" fmla="*/ 30 w 96"/>
              <a:gd name="T17" fmla="*/ 37 h 87"/>
              <a:gd name="T18" fmla="*/ 32 w 96"/>
              <a:gd name="T19" fmla="*/ 34 h 87"/>
              <a:gd name="T20" fmla="*/ 34 w 96"/>
              <a:gd name="T21" fmla="*/ 36 h 87"/>
              <a:gd name="T22" fmla="*/ 36 w 96"/>
              <a:gd name="T23" fmla="*/ 39 h 87"/>
              <a:gd name="T24" fmla="*/ 38 w 96"/>
              <a:gd name="T25" fmla="*/ 32 h 87"/>
              <a:gd name="T26" fmla="*/ 40 w 96"/>
              <a:gd name="T27" fmla="*/ 30 h 87"/>
              <a:gd name="T28" fmla="*/ 42 w 96"/>
              <a:gd name="T29" fmla="*/ 31 h 87"/>
              <a:gd name="T30" fmla="*/ 47 w 96"/>
              <a:gd name="T31" fmla="*/ 38 h 87"/>
              <a:gd name="T32" fmla="*/ 63 w 96"/>
              <a:gd name="T33" fmla="*/ 38 h 87"/>
              <a:gd name="T34" fmla="*/ 69 w 96"/>
              <a:gd name="T35" fmla="*/ 33 h 87"/>
              <a:gd name="T36" fmla="*/ 76 w 96"/>
              <a:gd name="T37" fmla="*/ 40 h 87"/>
              <a:gd name="T38" fmla="*/ 69 w 96"/>
              <a:gd name="T39" fmla="*/ 47 h 87"/>
              <a:gd name="T40" fmla="*/ 63 w 96"/>
              <a:gd name="T41" fmla="*/ 43 h 87"/>
              <a:gd name="T42" fmla="*/ 45 w 96"/>
              <a:gd name="T43" fmla="*/ 43 h 87"/>
              <a:gd name="T44" fmla="*/ 43 w 96"/>
              <a:gd name="T45" fmla="*/ 42 h 87"/>
              <a:gd name="T46" fmla="*/ 41 w 96"/>
              <a:gd name="T47" fmla="*/ 39 h 87"/>
              <a:gd name="T48" fmla="*/ 39 w 96"/>
              <a:gd name="T49" fmla="*/ 46 h 87"/>
              <a:gd name="T50" fmla="*/ 37 w 96"/>
              <a:gd name="T51" fmla="*/ 48 h 87"/>
              <a:gd name="T52" fmla="*/ 35 w 96"/>
              <a:gd name="T53" fmla="*/ 47 h 87"/>
              <a:gd name="T54" fmla="*/ 33 w 96"/>
              <a:gd name="T55" fmla="*/ 44 h 87"/>
              <a:gd name="T56" fmla="*/ 31 w 96"/>
              <a:gd name="T57" fmla="*/ 62 h 87"/>
              <a:gd name="T58" fmla="*/ 28 w 96"/>
              <a:gd name="T59" fmla="*/ 64 h 87"/>
              <a:gd name="T60" fmla="*/ 26 w 96"/>
              <a:gd name="T61" fmla="*/ 62 h 87"/>
              <a:gd name="T62" fmla="*/ 21 w 96"/>
              <a:gd name="T63" fmla="*/ 35 h 87"/>
              <a:gd name="T64" fmla="*/ 20 w 96"/>
              <a:gd name="T65" fmla="*/ 41 h 87"/>
              <a:gd name="T66" fmla="*/ 17 w 96"/>
              <a:gd name="T67" fmla="*/ 43 h 87"/>
              <a:gd name="T68" fmla="*/ 3 w 96"/>
              <a:gd name="T69" fmla="*/ 43 h 87"/>
              <a:gd name="T70" fmla="*/ 48 w 96"/>
              <a:gd name="T71" fmla="*/ 87 h 87"/>
              <a:gd name="T72" fmla="*/ 96 w 96"/>
              <a:gd name="T73" fmla="*/ 27 h 87"/>
              <a:gd name="T74" fmla="*/ 73 w 96"/>
              <a:gd name="T75" fmla="*/ 0 h 87"/>
              <a:gd name="T76" fmla="*/ 49 w 96"/>
              <a:gd name="T77" fmla="*/ 16 h 87"/>
              <a:gd name="T78" fmla="*/ 23 w 96"/>
              <a:gd name="T79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6" h="87">
                <a:moveTo>
                  <a:pt x="23" y="0"/>
                </a:moveTo>
                <a:cubicBezTo>
                  <a:pt x="6" y="0"/>
                  <a:pt x="0" y="14"/>
                  <a:pt x="0" y="27"/>
                </a:cubicBezTo>
                <a:cubicBezTo>
                  <a:pt x="0" y="31"/>
                  <a:pt x="0" y="35"/>
                  <a:pt x="1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1"/>
                  <a:pt x="20" y="20"/>
                  <a:pt x="21" y="20"/>
                </a:cubicBezTo>
                <a:cubicBezTo>
                  <a:pt x="22" y="20"/>
                  <a:pt x="23" y="21"/>
                  <a:pt x="24" y="22"/>
                </a:cubicBezTo>
                <a:cubicBezTo>
                  <a:pt x="28" y="47"/>
                  <a:pt x="28" y="47"/>
                  <a:pt x="28" y="4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36"/>
                  <a:pt x="31" y="35"/>
                  <a:pt x="32" y="34"/>
                </a:cubicBezTo>
                <a:cubicBezTo>
                  <a:pt x="33" y="34"/>
                  <a:pt x="34" y="35"/>
                  <a:pt x="34" y="36"/>
                </a:cubicBezTo>
                <a:cubicBezTo>
                  <a:pt x="36" y="39"/>
                  <a:pt x="36" y="39"/>
                  <a:pt x="36" y="39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1"/>
                  <a:pt x="39" y="30"/>
                  <a:pt x="40" y="30"/>
                </a:cubicBezTo>
                <a:cubicBezTo>
                  <a:pt x="41" y="30"/>
                  <a:pt x="42" y="30"/>
                  <a:pt x="42" y="31"/>
                </a:cubicBezTo>
                <a:cubicBezTo>
                  <a:pt x="47" y="38"/>
                  <a:pt x="47" y="38"/>
                  <a:pt x="47" y="38"/>
                </a:cubicBezTo>
                <a:cubicBezTo>
                  <a:pt x="63" y="38"/>
                  <a:pt x="63" y="38"/>
                  <a:pt x="63" y="38"/>
                </a:cubicBezTo>
                <a:cubicBezTo>
                  <a:pt x="64" y="35"/>
                  <a:pt x="66" y="33"/>
                  <a:pt x="69" y="33"/>
                </a:cubicBezTo>
                <a:cubicBezTo>
                  <a:pt x="73" y="33"/>
                  <a:pt x="76" y="37"/>
                  <a:pt x="76" y="40"/>
                </a:cubicBezTo>
                <a:cubicBezTo>
                  <a:pt x="76" y="44"/>
                  <a:pt x="73" y="47"/>
                  <a:pt x="69" y="47"/>
                </a:cubicBezTo>
                <a:cubicBezTo>
                  <a:pt x="67" y="47"/>
                  <a:pt x="64" y="46"/>
                  <a:pt x="63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4" y="43"/>
                  <a:pt x="44" y="43"/>
                  <a:pt x="43" y="42"/>
                </a:cubicBezTo>
                <a:cubicBezTo>
                  <a:pt x="41" y="39"/>
                  <a:pt x="41" y="39"/>
                  <a:pt x="41" y="39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47"/>
                  <a:pt x="38" y="48"/>
                  <a:pt x="37" y="48"/>
                </a:cubicBezTo>
                <a:cubicBezTo>
                  <a:pt x="36" y="48"/>
                  <a:pt x="35" y="48"/>
                  <a:pt x="35" y="47"/>
                </a:cubicBezTo>
                <a:cubicBezTo>
                  <a:pt x="33" y="44"/>
                  <a:pt x="33" y="44"/>
                  <a:pt x="33" y="44"/>
                </a:cubicBezTo>
                <a:cubicBezTo>
                  <a:pt x="31" y="62"/>
                  <a:pt x="31" y="62"/>
                  <a:pt x="31" y="62"/>
                </a:cubicBezTo>
                <a:cubicBezTo>
                  <a:pt x="31" y="63"/>
                  <a:pt x="30" y="64"/>
                  <a:pt x="28" y="64"/>
                </a:cubicBezTo>
                <a:cubicBezTo>
                  <a:pt x="27" y="64"/>
                  <a:pt x="26" y="64"/>
                  <a:pt x="26" y="62"/>
                </a:cubicBezTo>
                <a:cubicBezTo>
                  <a:pt x="21" y="35"/>
                  <a:pt x="21" y="35"/>
                  <a:pt x="21" y="35"/>
                </a:cubicBezTo>
                <a:cubicBezTo>
                  <a:pt x="20" y="41"/>
                  <a:pt x="20" y="41"/>
                  <a:pt x="20" y="41"/>
                </a:cubicBezTo>
                <a:cubicBezTo>
                  <a:pt x="19" y="43"/>
                  <a:pt x="18" y="43"/>
                  <a:pt x="17" y="43"/>
                </a:cubicBezTo>
                <a:cubicBezTo>
                  <a:pt x="3" y="43"/>
                  <a:pt x="3" y="43"/>
                  <a:pt x="3" y="43"/>
                </a:cubicBezTo>
                <a:cubicBezTo>
                  <a:pt x="12" y="62"/>
                  <a:pt x="34" y="71"/>
                  <a:pt x="48" y="87"/>
                </a:cubicBezTo>
                <a:cubicBezTo>
                  <a:pt x="65" y="67"/>
                  <a:pt x="96" y="55"/>
                  <a:pt x="96" y="27"/>
                </a:cubicBezTo>
                <a:cubicBezTo>
                  <a:pt x="96" y="14"/>
                  <a:pt x="90" y="0"/>
                  <a:pt x="73" y="0"/>
                </a:cubicBezTo>
                <a:cubicBezTo>
                  <a:pt x="54" y="0"/>
                  <a:pt x="49" y="16"/>
                  <a:pt x="49" y="16"/>
                </a:cubicBezTo>
                <a:cubicBezTo>
                  <a:pt x="49" y="16"/>
                  <a:pt x="44" y="0"/>
                  <a:pt x="23" y="0"/>
                </a:cubicBezTo>
                <a:close/>
              </a:path>
            </a:pathLst>
          </a:custGeom>
          <a:solidFill>
            <a:srgbClr val="D95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56"/>
          <p:cNvSpPr>
            <a:spLocks noEditPoints="1"/>
          </p:cNvSpPr>
          <p:nvPr/>
        </p:nvSpPr>
        <p:spPr bwMode="auto">
          <a:xfrm>
            <a:off x="2215198" y="1058545"/>
            <a:ext cx="906463" cy="920750"/>
          </a:xfrm>
          <a:custGeom>
            <a:avLst/>
            <a:gdLst>
              <a:gd name="T0" fmla="*/ 75 w 150"/>
              <a:gd name="T1" fmla="*/ 0 h 150"/>
              <a:gd name="T2" fmla="*/ 0 w 150"/>
              <a:gd name="T3" fmla="*/ 75 h 150"/>
              <a:gd name="T4" fmla="*/ 75 w 150"/>
              <a:gd name="T5" fmla="*/ 150 h 150"/>
              <a:gd name="T6" fmla="*/ 150 w 150"/>
              <a:gd name="T7" fmla="*/ 75 h 150"/>
              <a:gd name="T8" fmla="*/ 75 w 150"/>
              <a:gd name="T9" fmla="*/ 0 h 150"/>
              <a:gd name="T10" fmla="*/ 75 w 150"/>
              <a:gd name="T11" fmla="*/ 147 h 150"/>
              <a:gd name="T12" fmla="*/ 3 w 150"/>
              <a:gd name="T13" fmla="*/ 75 h 150"/>
              <a:gd name="T14" fmla="*/ 75 w 150"/>
              <a:gd name="T15" fmla="*/ 4 h 150"/>
              <a:gd name="T16" fmla="*/ 146 w 150"/>
              <a:gd name="T17" fmla="*/ 75 h 150"/>
              <a:gd name="T18" fmla="*/ 75 w 150"/>
              <a:gd name="T19" fmla="*/ 147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0" h="150">
                <a:moveTo>
                  <a:pt x="75" y="0"/>
                </a:moveTo>
                <a:cubicBezTo>
                  <a:pt x="33" y="0"/>
                  <a:pt x="0" y="34"/>
                  <a:pt x="0" y="75"/>
                </a:cubicBezTo>
                <a:cubicBezTo>
                  <a:pt x="0" y="117"/>
                  <a:pt x="33" y="150"/>
                  <a:pt x="75" y="150"/>
                </a:cubicBezTo>
                <a:cubicBezTo>
                  <a:pt x="116" y="150"/>
                  <a:pt x="150" y="117"/>
                  <a:pt x="150" y="75"/>
                </a:cubicBezTo>
                <a:cubicBezTo>
                  <a:pt x="150" y="34"/>
                  <a:pt x="116" y="0"/>
                  <a:pt x="75" y="0"/>
                </a:cubicBezTo>
                <a:close/>
                <a:moveTo>
                  <a:pt x="75" y="147"/>
                </a:moveTo>
                <a:cubicBezTo>
                  <a:pt x="35" y="147"/>
                  <a:pt x="3" y="115"/>
                  <a:pt x="3" y="75"/>
                </a:cubicBezTo>
                <a:cubicBezTo>
                  <a:pt x="3" y="36"/>
                  <a:pt x="35" y="4"/>
                  <a:pt x="75" y="4"/>
                </a:cubicBezTo>
                <a:cubicBezTo>
                  <a:pt x="114" y="4"/>
                  <a:pt x="146" y="36"/>
                  <a:pt x="146" y="75"/>
                </a:cubicBezTo>
                <a:cubicBezTo>
                  <a:pt x="146" y="115"/>
                  <a:pt x="114" y="147"/>
                  <a:pt x="75" y="147"/>
                </a:cubicBezTo>
                <a:close/>
              </a:path>
            </a:pathLst>
          </a:custGeom>
          <a:solidFill>
            <a:srgbClr val="D95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57"/>
          <p:cNvSpPr>
            <a:spLocks noEditPoints="1"/>
          </p:cNvSpPr>
          <p:nvPr/>
        </p:nvSpPr>
        <p:spPr bwMode="auto">
          <a:xfrm>
            <a:off x="2353311" y="1279208"/>
            <a:ext cx="611188" cy="509588"/>
          </a:xfrm>
          <a:custGeom>
            <a:avLst/>
            <a:gdLst>
              <a:gd name="T0" fmla="*/ 26 w 101"/>
              <a:gd name="T1" fmla="*/ 0 h 83"/>
              <a:gd name="T2" fmla="*/ 2 w 101"/>
              <a:gd name="T3" fmla="*/ 26 h 83"/>
              <a:gd name="T4" fmla="*/ 51 w 101"/>
              <a:gd name="T5" fmla="*/ 83 h 83"/>
              <a:gd name="T6" fmla="*/ 101 w 101"/>
              <a:gd name="T7" fmla="*/ 26 h 83"/>
              <a:gd name="T8" fmla="*/ 77 w 101"/>
              <a:gd name="T9" fmla="*/ 0 h 83"/>
              <a:gd name="T10" fmla="*/ 52 w 101"/>
              <a:gd name="T11" fmla="*/ 15 h 83"/>
              <a:gd name="T12" fmla="*/ 26 w 101"/>
              <a:gd name="T13" fmla="*/ 0 h 83"/>
              <a:gd name="T14" fmla="*/ 18 w 101"/>
              <a:gd name="T15" fmla="*/ 6 h 83"/>
              <a:gd name="T16" fmla="*/ 30 w 101"/>
              <a:gd name="T17" fmla="*/ 59 h 83"/>
              <a:gd name="T18" fmla="*/ 18 w 101"/>
              <a:gd name="T19" fmla="*/ 6 h 83"/>
              <a:gd name="T20" fmla="*/ 18 w 101"/>
              <a:gd name="T21" fmla="*/ 6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1" h="83">
                <a:moveTo>
                  <a:pt x="26" y="0"/>
                </a:moveTo>
                <a:cubicBezTo>
                  <a:pt x="9" y="0"/>
                  <a:pt x="2" y="13"/>
                  <a:pt x="2" y="26"/>
                </a:cubicBezTo>
                <a:cubicBezTo>
                  <a:pt x="2" y="54"/>
                  <a:pt x="34" y="64"/>
                  <a:pt x="51" y="83"/>
                </a:cubicBezTo>
                <a:cubicBezTo>
                  <a:pt x="69" y="64"/>
                  <a:pt x="101" y="53"/>
                  <a:pt x="101" y="26"/>
                </a:cubicBezTo>
                <a:cubicBezTo>
                  <a:pt x="101" y="13"/>
                  <a:pt x="95" y="0"/>
                  <a:pt x="77" y="0"/>
                </a:cubicBezTo>
                <a:cubicBezTo>
                  <a:pt x="58" y="0"/>
                  <a:pt x="52" y="15"/>
                  <a:pt x="52" y="15"/>
                </a:cubicBezTo>
                <a:cubicBezTo>
                  <a:pt x="52" y="15"/>
                  <a:pt x="48" y="0"/>
                  <a:pt x="26" y="0"/>
                </a:cubicBezTo>
                <a:close/>
                <a:moveTo>
                  <a:pt x="18" y="6"/>
                </a:moveTo>
                <a:cubicBezTo>
                  <a:pt x="13" y="27"/>
                  <a:pt x="18" y="43"/>
                  <a:pt x="30" y="59"/>
                </a:cubicBezTo>
                <a:cubicBezTo>
                  <a:pt x="5" y="46"/>
                  <a:pt x="0" y="14"/>
                  <a:pt x="18" y="6"/>
                </a:cubicBezTo>
                <a:cubicBezTo>
                  <a:pt x="18" y="6"/>
                  <a:pt x="18" y="6"/>
                  <a:pt x="18" y="6"/>
                </a:cubicBezTo>
                <a:close/>
              </a:path>
            </a:pathLst>
          </a:custGeom>
          <a:solidFill>
            <a:srgbClr val="D95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58"/>
          <p:cNvSpPr>
            <a:spLocks noEditPoints="1"/>
          </p:cNvSpPr>
          <p:nvPr/>
        </p:nvSpPr>
        <p:spPr bwMode="auto">
          <a:xfrm>
            <a:off x="4359911" y="1058545"/>
            <a:ext cx="906463" cy="920750"/>
          </a:xfrm>
          <a:custGeom>
            <a:avLst/>
            <a:gdLst>
              <a:gd name="T0" fmla="*/ 75 w 150"/>
              <a:gd name="T1" fmla="*/ 0 h 150"/>
              <a:gd name="T2" fmla="*/ 0 w 150"/>
              <a:gd name="T3" fmla="*/ 75 h 150"/>
              <a:gd name="T4" fmla="*/ 75 w 150"/>
              <a:gd name="T5" fmla="*/ 150 h 150"/>
              <a:gd name="T6" fmla="*/ 150 w 150"/>
              <a:gd name="T7" fmla="*/ 75 h 150"/>
              <a:gd name="T8" fmla="*/ 75 w 150"/>
              <a:gd name="T9" fmla="*/ 0 h 150"/>
              <a:gd name="T10" fmla="*/ 75 w 150"/>
              <a:gd name="T11" fmla="*/ 147 h 150"/>
              <a:gd name="T12" fmla="*/ 3 w 150"/>
              <a:gd name="T13" fmla="*/ 75 h 150"/>
              <a:gd name="T14" fmla="*/ 75 w 150"/>
              <a:gd name="T15" fmla="*/ 4 h 150"/>
              <a:gd name="T16" fmla="*/ 146 w 150"/>
              <a:gd name="T17" fmla="*/ 75 h 150"/>
              <a:gd name="T18" fmla="*/ 75 w 150"/>
              <a:gd name="T19" fmla="*/ 147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0" h="150">
                <a:moveTo>
                  <a:pt x="75" y="0"/>
                </a:moveTo>
                <a:cubicBezTo>
                  <a:pt x="33" y="0"/>
                  <a:pt x="0" y="34"/>
                  <a:pt x="0" y="75"/>
                </a:cubicBezTo>
                <a:cubicBezTo>
                  <a:pt x="0" y="117"/>
                  <a:pt x="33" y="150"/>
                  <a:pt x="75" y="150"/>
                </a:cubicBezTo>
                <a:cubicBezTo>
                  <a:pt x="116" y="150"/>
                  <a:pt x="150" y="117"/>
                  <a:pt x="150" y="75"/>
                </a:cubicBezTo>
                <a:cubicBezTo>
                  <a:pt x="150" y="34"/>
                  <a:pt x="116" y="0"/>
                  <a:pt x="75" y="0"/>
                </a:cubicBezTo>
                <a:close/>
                <a:moveTo>
                  <a:pt x="75" y="147"/>
                </a:moveTo>
                <a:cubicBezTo>
                  <a:pt x="35" y="147"/>
                  <a:pt x="3" y="115"/>
                  <a:pt x="3" y="75"/>
                </a:cubicBezTo>
                <a:cubicBezTo>
                  <a:pt x="3" y="36"/>
                  <a:pt x="35" y="4"/>
                  <a:pt x="75" y="4"/>
                </a:cubicBezTo>
                <a:cubicBezTo>
                  <a:pt x="114" y="4"/>
                  <a:pt x="146" y="36"/>
                  <a:pt x="146" y="75"/>
                </a:cubicBezTo>
                <a:cubicBezTo>
                  <a:pt x="146" y="115"/>
                  <a:pt x="114" y="147"/>
                  <a:pt x="75" y="147"/>
                </a:cubicBezTo>
                <a:close/>
              </a:path>
            </a:pathLst>
          </a:custGeom>
          <a:solidFill>
            <a:srgbClr val="D95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59"/>
          <p:cNvSpPr>
            <a:spLocks noEditPoints="1"/>
          </p:cNvSpPr>
          <p:nvPr/>
        </p:nvSpPr>
        <p:spPr bwMode="auto">
          <a:xfrm>
            <a:off x="4523423" y="1304608"/>
            <a:ext cx="573088" cy="460375"/>
          </a:xfrm>
          <a:custGeom>
            <a:avLst/>
            <a:gdLst>
              <a:gd name="T0" fmla="*/ 23 w 95"/>
              <a:gd name="T1" fmla="*/ 0 h 75"/>
              <a:gd name="T2" fmla="*/ 0 w 95"/>
              <a:gd name="T3" fmla="*/ 24 h 75"/>
              <a:gd name="T4" fmla="*/ 45 w 95"/>
              <a:gd name="T5" fmla="*/ 75 h 75"/>
              <a:gd name="T6" fmla="*/ 59 w 95"/>
              <a:gd name="T7" fmla="*/ 52 h 75"/>
              <a:gd name="T8" fmla="*/ 42 w 95"/>
              <a:gd name="T9" fmla="*/ 53 h 75"/>
              <a:gd name="T10" fmla="*/ 36 w 95"/>
              <a:gd name="T11" fmla="*/ 53 h 75"/>
              <a:gd name="T12" fmla="*/ 40 w 95"/>
              <a:gd name="T13" fmla="*/ 48 h 75"/>
              <a:gd name="T14" fmla="*/ 54 w 95"/>
              <a:gd name="T15" fmla="*/ 31 h 75"/>
              <a:gd name="T16" fmla="*/ 41 w 95"/>
              <a:gd name="T17" fmla="*/ 35 h 75"/>
              <a:gd name="T18" fmla="*/ 35 w 95"/>
              <a:gd name="T19" fmla="*/ 36 h 75"/>
              <a:gd name="T20" fmla="*/ 38 w 95"/>
              <a:gd name="T21" fmla="*/ 31 h 75"/>
              <a:gd name="T22" fmla="*/ 48 w 95"/>
              <a:gd name="T23" fmla="*/ 13 h 75"/>
              <a:gd name="T24" fmla="*/ 23 w 95"/>
              <a:gd name="T25" fmla="*/ 0 h 75"/>
              <a:gd name="T26" fmla="*/ 72 w 95"/>
              <a:gd name="T27" fmla="*/ 0 h 75"/>
              <a:gd name="T28" fmla="*/ 59 w 95"/>
              <a:gd name="T29" fmla="*/ 3 h 75"/>
              <a:gd name="T30" fmla="*/ 45 w 95"/>
              <a:gd name="T31" fmla="*/ 28 h 75"/>
              <a:gd name="T32" fmla="*/ 61 w 95"/>
              <a:gd name="T33" fmla="*/ 24 h 75"/>
              <a:gd name="T34" fmla="*/ 70 w 95"/>
              <a:gd name="T35" fmla="*/ 21 h 75"/>
              <a:gd name="T36" fmla="*/ 64 w 95"/>
              <a:gd name="T37" fmla="*/ 28 h 75"/>
              <a:gd name="T38" fmla="*/ 48 w 95"/>
              <a:gd name="T39" fmla="*/ 47 h 75"/>
              <a:gd name="T40" fmla="*/ 64 w 95"/>
              <a:gd name="T41" fmla="*/ 46 h 75"/>
              <a:gd name="T42" fmla="*/ 69 w 95"/>
              <a:gd name="T43" fmla="*/ 46 h 75"/>
              <a:gd name="T44" fmla="*/ 66 w 95"/>
              <a:gd name="T45" fmla="*/ 50 h 75"/>
              <a:gd name="T46" fmla="*/ 52 w 95"/>
              <a:gd name="T47" fmla="*/ 74 h 75"/>
              <a:gd name="T48" fmla="*/ 95 w 95"/>
              <a:gd name="T49" fmla="*/ 24 h 75"/>
              <a:gd name="T50" fmla="*/ 72 w 95"/>
              <a:gd name="T51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5" h="75">
                <a:moveTo>
                  <a:pt x="23" y="0"/>
                </a:moveTo>
                <a:cubicBezTo>
                  <a:pt x="6" y="0"/>
                  <a:pt x="0" y="12"/>
                  <a:pt x="0" y="24"/>
                </a:cubicBezTo>
                <a:cubicBezTo>
                  <a:pt x="0" y="49"/>
                  <a:pt x="27" y="59"/>
                  <a:pt x="45" y="75"/>
                </a:cubicBezTo>
                <a:cubicBezTo>
                  <a:pt x="59" y="52"/>
                  <a:pt x="59" y="52"/>
                  <a:pt x="59" y="52"/>
                </a:cubicBezTo>
                <a:cubicBezTo>
                  <a:pt x="42" y="53"/>
                  <a:pt x="42" y="53"/>
                  <a:pt x="42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40" y="48"/>
                  <a:pt x="40" y="48"/>
                  <a:pt x="40" y="48"/>
                </a:cubicBezTo>
                <a:cubicBezTo>
                  <a:pt x="54" y="31"/>
                  <a:pt x="54" y="31"/>
                  <a:pt x="54" y="31"/>
                </a:cubicBezTo>
                <a:cubicBezTo>
                  <a:pt x="41" y="35"/>
                  <a:pt x="41" y="35"/>
                  <a:pt x="41" y="35"/>
                </a:cubicBezTo>
                <a:cubicBezTo>
                  <a:pt x="35" y="36"/>
                  <a:pt x="35" y="36"/>
                  <a:pt x="35" y="36"/>
                </a:cubicBezTo>
                <a:cubicBezTo>
                  <a:pt x="38" y="31"/>
                  <a:pt x="38" y="31"/>
                  <a:pt x="38" y="31"/>
                </a:cubicBezTo>
                <a:cubicBezTo>
                  <a:pt x="48" y="13"/>
                  <a:pt x="48" y="13"/>
                  <a:pt x="48" y="13"/>
                </a:cubicBezTo>
                <a:cubicBezTo>
                  <a:pt x="46" y="9"/>
                  <a:pt x="39" y="0"/>
                  <a:pt x="23" y="0"/>
                </a:cubicBezTo>
                <a:close/>
                <a:moveTo>
                  <a:pt x="72" y="0"/>
                </a:moveTo>
                <a:cubicBezTo>
                  <a:pt x="67" y="0"/>
                  <a:pt x="62" y="1"/>
                  <a:pt x="59" y="3"/>
                </a:cubicBezTo>
                <a:cubicBezTo>
                  <a:pt x="45" y="28"/>
                  <a:pt x="45" y="28"/>
                  <a:pt x="45" y="28"/>
                </a:cubicBezTo>
                <a:cubicBezTo>
                  <a:pt x="61" y="24"/>
                  <a:pt x="61" y="24"/>
                  <a:pt x="61" y="24"/>
                </a:cubicBezTo>
                <a:cubicBezTo>
                  <a:pt x="70" y="21"/>
                  <a:pt x="70" y="21"/>
                  <a:pt x="70" y="21"/>
                </a:cubicBezTo>
                <a:cubicBezTo>
                  <a:pt x="64" y="28"/>
                  <a:pt x="64" y="28"/>
                  <a:pt x="64" y="28"/>
                </a:cubicBezTo>
                <a:cubicBezTo>
                  <a:pt x="48" y="47"/>
                  <a:pt x="48" y="47"/>
                  <a:pt x="48" y="47"/>
                </a:cubicBezTo>
                <a:cubicBezTo>
                  <a:pt x="64" y="46"/>
                  <a:pt x="64" y="46"/>
                  <a:pt x="64" y="46"/>
                </a:cubicBezTo>
                <a:cubicBezTo>
                  <a:pt x="69" y="46"/>
                  <a:pt x="69" y="46"/>
                  <a:pt x="69" y="46"/>
                </a:cubicBezTo>
                <a:cubicBezTo>
                  <a:pt x="66" y="50"/>
                  <a:pt x="66" y="50"/>
                  <a:pt x="66" y="50"/>
                </a:cubicBezTo>
                <a:cubicBezTo>
                  <a:pt x="52" y="74"/>
                  <a:pt x="52" y="74"/>
                  <a:pt x="52" y="74"/>
                </a:cubicBezTo>
                <a:cubicBezTo>
                  <a:pt x="70" y="58"/>
                  <a:pt x="95" y="47"/>
                  <a:pt x="95" y="24"/>
                </a:cubicBezTo>
                <a:cubicBezTo>
                  <a:pt x="95" y="12"/>
                  <a:pt x="89" y="0"/>
                  <a:pt x="72" y="0"/>
                </a:cubicBezTo>
                <a:close/>
              </a:path>
            </a:pathLst>
          </a:custGeom>
          <a:solidFill>
            <a:srgbClr val="D95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5728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 noEditPoints="1"/>
          </p:cNvSpPr>
          <p:nvPr/>
        </p:nvSpPr>
        <p:spPr bwMode="auto">
          <a:xfrm>
            <a:off x="6495734" y="1345565"/>
            <a:ext cx="990600" cy="889000"/>
          </a:xfrm>
          <a:custGeom>
            <a:avLst/>
            <a:gdLst>
              <a:gd name="T0" fmla="*/ 472 w 586"/>
              <a:gd name="T1" fmla="*/ 436 h 527"/>
              <a:gd name="T2" fmla="*/ 327 w 586"/>
              <a:gd name="T3" fmla="*/ 436 h 527"/>
              <a:gd name="T4" fmla="*/ 321 w 586"/>
              <a:gd name="T5" fmla="*/ 430 h 527"/>
              <a:gd name="T6" fmla="*/ 230 w 586"/>
              <a:gd name="T7" fmla="*/ 430 h 527"/>
              <a:gd name="T8" fmla="*/ 224 w 586"/>
              <a:gd name="T9" fmla="*/ 436 h 527"/>
              <a:gd name="T10" fmla="*/ 79 w 586"/>
              <a:gd name="T11" fmla="*/ 436 h 527"/>
              <a:gd name="T12" fmla="*/ 73 w 586"/>
              <a:gd name="T13" fmla="*/ 430 h 527"/>
              <a:gd name="T14" fmla="*/ 5 w 586"/>
              <a:gd name="T15" fmla="*/ 430 h 527"/>
              <a:gd name="T16" fmla="*/ 0 w 586"/>
              <a:gd name="T17" fmla="*/ 425 h 527"/>
              <a:gd name="T18" fmla="*/ 0 w 586"/>
              <a:gd name="T19" fmla="*/ 62 h 527"/>
              <a:gd name="T20" fmla="*/ 5 w 586"/>
              <a:gd name="T21" fmla="*/ 57 h 527"/>
              <a:gd name="T22" fmla="*/ 271 w 586"/>
              <a:gd name="T23" fmla="*/ 57 h 527"/>
              <a:gd name="T24" fmla="*/ 277 w 586"/>
              <a:gd name="T25" fmla="*/ 52 h 527"/>
              <a:gd name="T26" fmla="*/ 337 w 586"/>
              <a:gd name="T27" fmla="*/ 0 h 527"/>
              <a:gd name="T28" fmla="*/ 396 w 586"/>
              <a:gd name="T29" fmla="*/ 51 h 527"/>
              <a:gd name="T30" fmla="*/ 402 w 586"/>
              <a:gd name="T31" fmla="*/ 56 h 527"/>
              <a:gd name="T32" fmla="*/ 562 w 586"/>
              <a:gd name="T33" fmla="*/ 128 h 527"/>
              <a:gd name="T34" fmla="*/ 559 w 586"/>
              <a:gd name="T35" fmla="*/ 136 h 527"/>
              <a:gd name="T36" fmla="*/ 494 w 586"/>
              <a:gd name="T37" fmla="*/ 136 h 527"/>
              <a:gd name="T38" fmla="*/ 473 w 586"/>
              <a:gd name="T39" fmla="*/ 157 h 527"/>
              <a:gd name="T40" fmla="*/ 473 w 586"/>
              <a:gd name="T41" fmla="*/ 210 h 527"/>
              <a:gd name="T42" fmla="*/ 494 w 586"/>
              <a:gd name="T43" fmla="*/ 231 h 527"/>
              <a:gd name="T44" fmla="*/ 580 w 586"/>
              <a:gd name="T45" fmla="*/ 231 h 527"/>
              <a:gd name="T46" fmla="*/ 585 w 586"/>
              <a:gd name="T47" fmla="*/ 244 h 527"/>
              <a:gd name="T48" fmla="*/ 478 w 586"/>
              <a:gd name="T49" fmla="*/ 430 h 527"/>
              <a:gd name="T50" fmla="*/ 472 w 586"/>
              <a:gd name="T51" fmla="*/ 436 h 527"/>
              <a:gd name="T52" fmla="*/ 51 w 586"/>
              <a:gd name="T53" fmla="*/ 208 h 527"/>
              <a:gd name="T54" fmla="*/ 82 w 586"/>
              <a:gd name="T55" fmla="*/ 208 h 527"/>
              <a:gd name="T56" fmla="*/ 85 w 586"/>
              <a:gd name="T57" fmla="*/ 205 h 527"/>
              <a:gd name="T58" fmla="*/ 85 w 586"/>
              <a:gd name="T59" fmla="*/ 174 h 527"/>
              <a:gd name="T60" fmla="*/ 98 w 586"/>
              <a:gd name="T61" fmla="*/ 161 h 527"/>
              <a:gd name="T62" fmla="*/ 149 w 586"/>
              <a:gd name="T63" fmla="*/ 161 h 527"/>
              <a:gd name="T64" fmla="*/ 162 w 586"/>
              <a:gd name="T65" fmla="*/ 174 h 527"/>
              <a:gd name="T66" fmla="*/ 162 w 586"/>
              <a:gd name="T67" fmla="*/ 205 h 527"/>
              <a:gd name="T68" fmla="*/ 165 w 586"/>
              <a:gd name="T69" fmla="*/ 208 h 527"/>
              <a:gd name="T70" fmla="*/ 196 w 586"/>
              <a:gd name="T71" fmla="*/ 208 h 527"/>
              <a:gd name="T72" fmla="*/ 209 w 586"/>
              <a:gd name="T73" fmla="*/ 221 h 527"/>
              <a:gd name="T74" fmla="*/ 209 w 586"/>
              <a:gd name="T75" fmla="*/ 272 h 527"/>
              <a:gd name="T76" fmla="*/ 196 w 586"/>
              <a:gd name="T77" fmla="*/ 285 h 527"/>
              <a:gd name="T78" fmla="*/ 165 w 586"/>
              <a:gd name="T79" fmla="*/ 285 h 527"/>
              <a:gd name="T80" fmla="*/ 162 w 586"/>
              <a:gd name="T81" fmla="*/ 288 h 527"/>
              <a:gd name="T82" fmla="*/ 162 w 586"/>
              <a:gd name="T83" fmla="*/ 319 h 527"/>
              <a:gd name="T84" fmla="*/ 149 w 586"/>
              <a:gd name="T85" fmla="*/ 332 h 527"/>
              <a:gd name="T86" fmla="*/ 98 w 586"/>
              <a:gd name="T87" fmla="*/ 332 h 527"/>
              <a:gd name="T88" fmla="*/ 85 w 586"/>
              <a:gd name="T89" fmla="*/ 319 h 527"/>
              <a:gd name="T90" fmla="*/ 85 w 586"/>
              <a:gd name="T91" fmla="*/ 288 h 527"/>
              <a:gd name="T92" fmla="*/ 82 w 586"/>
              <a:gd name="T93" fmla="*/ 285 h 527"/>
              <a:gd name="T94" fmla="*/ 51 w 586"/>
              <a:gd name="T95" fmla="*/ 285 h 527"/>
              <a:gd name="T96" fmla="*/ 38 w 586"/>
              <a:gd name="T97" fmla="*/ 272 h 527"/>
              <a:gd name="T98" fmla="*/ 38 w 586"/>
              <a:gd name="T99" fmla="*/ 221 h 527"/>
              <a:gd name="T100" fmla="*/ 51 w 586"/>
              <a:gd name="T101" fmla="*/ 208 h 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86" h="527">
                <a:moveTo>
                  <a:pt x="472" y="436"/>
                </a:moveTo>
                <a:cubicBezTo>
                  <a:pt x="467" y="526"/>
                  <a:pt x="332" y="527"/>
                  <a:pt x="327" y="436"/>
                </a:cubicBezTo>
                <a:cubicBezTo>
                  <a:pt x="327" y="433"/>
                  <a:pt x="324" y="430"/>
                  <a:pt x="321" y="430"/>
                </a:cubicBezTo>
                <a:cubicBezTo>
                  <a:pt x="291" y="430"/>
                  <a:pt x="261" y="430"/>
                  <a:pt x="230" y="430"/>
                </a:cubicBezTo>
                <a:cubicBezTo>
                  <a:pt x="227" y="430"/>
                  <a:pt x="224" y="433"/>
                  <a:pt x="224" y="436"/>
                </a:cubicBezTo>
                <a:cubicBezTo>
                  <a:pt x="219" y="526"/>
                  <a:pt x="84" y="526"/>
                  <a:pt x="79" y="436"/>
                </a:cubicBezTo>
                <a:cubicBezTo>
                  <a:pt x="79" y="433"/>
                  <a:pt x="76" y="430"/>
                  <a:pt x="73" y="430"/>
                </a:cubicBezTo>
                <a:cubicBezTo>
                  <a:pt x="51" y="430"/>
                  <a:pt x="28" y="430"/>
                  <a:pt x="5" y="430"/>
                </a:cubicBezTo>
                <a:cubicBezTo>
                  <a:pt x="2" y="430"/>
                  <a:pt x="0" y="428"/>
                  <a:pt x="0" y="425"/>
                </a:cubicBezTo>
                <a:cubicBezTo>
                  <a:pt x="0" y="304"/>
                  <a:pt x="0" y="183"/>
                  <a:pt x="0" y="62"/>
                </a:cubicBezTo>
                <a:cubicBezTo>
                  <a:pt x="0" y="59"/>
                  <a:pt x="2" y="57"/>
                  <a:pt x="5" y="57"/>
                </a:cubicBezTo>
                <a:cubicBezTo>
                  <a:pt x="94" y="57"/>
                  <a:pt x="182" y="57"/>
                  <a:pt x="271" y="57"/>
                </a:cubicBezTo>
                <a:cubicBezTo>
                  <a:pt x="274" y="57"/>
                  <a:pt x="276" y="55"/>
                  <a:pt x="277" y="52"/>
                </a:cubicBezTo>
                <a:cubicBezTo>
                  <a:pt x="281" y="22"/>
                  <a:pt x="306" y="0"/>
                  <a:pt x="337" y="0"/>
                </a:cubicBezTo>
                <a:cubicBezTo>
                  <a:pt x="367" y="0"/>
                  <a:pt x="391" y="22"/>
                  <a:pt x="396" y="51"/>
                </a:cubicBezTo>
                <a:cubicBezTo>
                  <a:pt x="396" y="54"/>
                  <a:pt x="399" y="56"/>
                  <a:pt x="402" y="56"/>
                </a:cubicBezTo>
                <a:cubicBezTo>
                  <a:pt x="464" y="57"/>
                  <a:pt x="527" y="74"/>
                  <a:pt x="562" y="128"/>
                </a:cubicBezTo>
                <a:cubicBezTo>
                  <a:pt x="564" y="132"/>
                  <a:pt x="562" y="136"/>
                  <a:pt x="559" y="136"/>
                </a:cubicBezTo>
                <a:cubicBezTo>
                  <a:pt x="537" y="136"/>
                  <a:pt x="516" y="136"/>
                  <a:pt x="494" y="136"/>
                </a:cubicBezTo>
                <a:cubicBezTo>
                  <a:pt x="483" y="136"/>
                  <a:pt x="473" y="145"/>
                  <a:pt x="473" y="157"/>
                </a:cubicBezTo>
                <a:cubicBezTo>
                  <a:pt x="473" y="175"/>
                  <a:pt x="473" y="192"/>
                  <a:pt x="473" y="210"/>
                </a:cubicBezTo>
                <a:cubicBezTo>
                  <a:pt x="473" y="221"/>
                  <a:pt x="483" y="231"/>
                  <a:pt x="494" y="231"/>
                </a:cubicBezTo>
                <a:cubicBezTo>
                  <a:pt x="523" y="231"/>
                  <a:pt x="551" y="231"/>
                  <a:pt x="580" y="231"/>
                </a:cubicBezTo>
                <a:cubicBezTo>
                  <a:pt x="586" y="231"/>
                  <a:pt x="585" y="240"/>
                  <a:pt x="585" y="244"/>
                </a:cubicBezTo>
                <a:cubicBezTo>
                  <a:pt x="585" y="427"/>
                  <a:pt x="586" y="430"/>
                  <a:pt x="478" y="430"/>
                </a:cubicBezTo>
                <a:cubicBezTo>
                  <a:pt x="475" y="430"/>
                  <a:pt x="472" y="433"/>
                  <a:pt x="472" y="436"/>
                </a:cubicBezTo>
                <a:close/>
                <a:moveTo>
                  <a:pt x="51" y="208"/>
                </a:moveTo>
                <a:cubicBezTo>
                  <a:pt x="61" y="208"/>
                  <a:pt x="72" y="208"/>
                  <a:pt x="82" y="208"/>
                </a:cubicBezTo>
                <a:cubicBezTo>
                  <a:pt x="84" y="208"/>
                  <a:pt x="85" y="207"/>
                  <a:pt x="85" y="205"/>
                </a:cubicBezTo>
                <a:cubicBezTo>
                  <a:pt x="85" y="195"/>
                  <a:pt x="85" y="184"/>
                  <a:pt x="85" y="174"/>
                </a:cubicBezTo>
                <a:cubicBezTo>
                  <a:pt x="85" y="167"/>
                  <a:pt x="91" y="161"/>
                  <a:pt x="98" y="161"/>
                </a:cubicBezTo>
                <a:cubicBezTo>
                  <a:pt x="115" y="161"/>
                  <a:pt x="132" y="161"/>
                  <a:pt x="149" y="161"/>
                </a:cubicBezTo>
                <a:cubicBezTo>
                  <a:pt x="156" y="161"/>
                  <a:pt x="162" y="167"/>
                  <a:pt x="162" y="174"/>
                </a:cubicBezTo>
                <a:cubicBezTo>
                  <a:pt x="162" y="184"/>
                  <a:pt x="162" y="195"/>
                  <a:pt x="162" y="205"/>
                </a:cubicBezTo>
                <a:cubicBezTo>
                  <a:pt x="162" y="207"/>
                  <a:pt x="163" y="208"/>
                  <a:pt x="165" y="208"/>
                </a:cubicBezTo>
                <a:cubicBezTo>
                  <a:pt x="175" y="208"/>
                  <a:pt x="186" y="208"/>
                  <a:pt x="196" y="208"/>
                </a:cubicBezTo>
                <a:cubicBezTo>
                  <a:pt x="204" y="208"/>
                  <a:pt x="209" y="214"/>
                  <a:pt x="209" y="221"/>
                </a:cubicBezTo>
                <a:cubicBezTo>
                  <a:pt x="209" y="238"/>
                  <a:pt x="209" y="255"/>
                  <a:pt x="209" y="272"/>
                </a:cubicBezTo>
                <a:cubicBezTo>
                  <a:pt x="209" y="279"/>
                  <a:pt x="204" y="285"/>
                  <a:pt x="196" y="285"/>
                </a:cubicBezTo>
                <a:cubicBezTo>
                  <a:pt x="186" y="285"/>
                  <a:pt x="175" y="285"/>
                  <a:pt x="165" y="285"/>
                </a:cubicBezTo>
                <a:cubicBezTo>
                  <a:pt x="163" y="285"/>
                  <a:pt x="162" y="286"/>
                  <a:pt x="162" y="288"/>
                </a:cubicBezTo>
                <a:cubicBezTo>
                  <a:pt x="162" y="298"/>
                  <a:pt x="162" y="309"/>
                  <a:pt x="162" y="319"/>
                </a:cubicBezTo>
                <a:cubicBezTo>
                  <a:pt x="162" y="326"/>
                  <a:pt x="156" y="332"/>
                  <a:pt x="149" y="332"/>
                </a:cubicBezTo>
                <a:cubicBezTo>
                  <a:pt x="132" y="332"/>
                  <a:pt x="115" y="332"/>
                  <a:pt x="98" y="332"/>
                </a:cubicBezTo>
                <a:cubicBezTo>
                  <a:pt x="91" y="332"/>
                  <a:pt x="85" y="326"/>
                  <a:pt x="85" y="319"/>
                </a:cubicBezTo>
                <a:cubicBezTo>
                  <a:pt x="85" y="309"/>
                  <a:pt x="85" y="298"/>
                  <a:pt x="85" y="288"/>
                </a:cubicBezTo>
                <a:cubicBezTo>
                  <a:pt x="85" y="286"/>
                  <a:pt x="84" y="285"/>
                  <a:pt x="82" y="285"/>
                </a:cubicBezTo>
                <a:cubicBezTo>
                  <a:pt x="72" y="285"/>
                  <a:pt x="61" y="285"/>
                  <a:pt x="51" y="285"/>
                </a:cubicBezTo>
                <a:cubicBezTo>
                  <a:pt x="44" y="285"/>
                  <a:pt x="38" y="279"/>
                  <a:pt x="38" y="272"/>
                </a:cubicBezTo>
                <a:cubicBezTo>
                  <a:pt x="38" y="255"/>
                  <a:pt x="38" y="238"/>
                  <a:pt x="38" y="221"/>
                </a:cubicBezTo>
                <a:cubicBezTo>
                  <a:pt x="38" y="214"/>
                  <a:pt x="44" y="208"/>
                  <a:pt x="51" y="208"/>
                </a:cubicBezTo>
                <a:close/>
              </a:path>
            </a:pathLst>
          </a:custGeom>
          <a:solidFill>
            <a:srgbClr val="5357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6638609" y="4630103"/>
            <a:ext cx="709613" cy="1004888"/>
          </a:xfrm>
          <a:custGeom>
            <a:avLst/>
            <a:gdLst>
              <a:gd name="T0" fmla="*/ 414 w 420"/>
              <a:gd name="T1" fmla="*/ 571 h 594"/>
              <a:gd name="T2" fmla="*/ 343 w 420"/>
              <a:gd name="T3" fmla="*/ 449 h 594"/>
              <a:gd name="T4" fmla="*/ 344 w 420"/>
              <a:gd name="T5" fmla="*/ 438 h 594"/>
              <a:gd name="T6" fmla="*/ 353 w 420"/>
              <a:gd name="T7" fmla="*/ 364 h 594"/>
              <a:gd name="T8" fmla="*/ 340 w 420"/>
              <a:gd name="T9" fmla="*/ 340 h 594"/>
              <a:gd name="T10" fmla="*/ 326 w 420"/>
              <a:gd name="T11" fmla="*/ 337 h 594"/>
              <a:gd name="T12" fmla="*/ 295 w 420"/>
              <a:gd name="T13" fmla="*/ 355 h 594"/>
              <a:gd name="T14" fmla="*/ 277 w 420"/>
              <a:gd name="T15" fmla="*/ 324 h 594"/>
              <a:gd name="T16" fmla="*/ 309 w 420"/>
              <a:gd name="T17" fmla="*/ 306 h 594"/>
              <a:gd name="T18" fmla="*/ 312 w 420"/>
              <a:gd name="T19" fmla="*/ 292 h 594"/>
              <a:gd name="T20" fmla="*/ 296 w 420"/>
              <a:gd name="T21" fmla="*/ 264 h 594"/>
              <a:gd name="T22" fmla="*/ 282 w 420"/>
              <a:gd name="T23" fmla="*/ 260 h 594"/>
              <a:gd name="T24" fmla="*/ 251 w 420"/>
              <a:gd name="T25" fmla="*/ 278 h 594"/>
              <a:gd name="T26" fmla="*/ 233 w 420"/>
              <a:gd name="T27" fmla="*/ 248 h 594"/>
              <a:gd name="T28" fmla="*/ 264 w 420"/>
              <a:gd name="T29" fmla="*/ 230 h 594"/>
              <a:gd name="T30" fmla="*/ 268 w 420"/>
              <a:gd name="T31" fmla="*/ 216 h 594"/>
              <a:gd name="T32" fmla="*/ 252 w 420"/>
              <a:gd name="T33" fmla="*/ 187 h 594"/>
              <a:gd name="T34" fmla="*/ 238 w 420"/>
              <a:gd name="T35" fmla="*/ 184 h 594"/>
              <a:gd name="T36" fmla="*/ 207 w 420"/>
              <a:gd name="T37" fmla="*/ 202 h 594"/>
              <a:gd name="T38" fmla="*/ 189 w 420"/>
              <a:gd name="T39" fmla="*/ 171 h 594"/>
              <a:gd name="T40" fmla="*/ 220 w 420"/>
              <a:gd name="T41" fmla="*/ 154 h 594"/>
              <a:gd name="T42" fmla="*/ 224 w 420"/>
              <a:gd name="T43" fmla="*/ 140 h 594"/>
              <a:gd name="T44" fmla="*/ 194 w 420"/>
              <a:gd name="T45" fmla="*/ 87 h 594"/>
              <a:gd name="T46" fmla="*/ 195 w 420"/>
              <a:gd name="T47" fmla="*/ 74 h 594"/>
              <a:gd name="T48" fmla="*/ 232 w 420"/>
              <a:gd name="T49" fmla="*/ 53 h 594"/>
              <a:gd name="T50" fmla="*/ 237 w 420"/>
              <a:gd name="T51" fmla="*/ 33 h 594"/>
              <a:gd name="T52" fmla="*/ 223 w 420"/>
              <a:gd name="T53" fmla="*/ 9 h 594"/>
              <a:gd name="T54" fmla="*/ 204 w 420"/>
              <a:gd name="T55" fmla="*/ 4 h 594"/>
              <a:gd name="T56" fmla="*/ 165 w 420"/>
              <a:gd name="T57" fmla="*/ 27 h 594"/>
              <a:gd name="T58" fmla="*/ 153 w 420"/>
              <a:gd name="T59" fmla="*/ 24 h 594"/>
              <a:gd name="T60" fmla="*/ 146 w 420"/>
              <a:gd name="T61" fmla="*/ 10 h 594"/>
              <a:gd name="T62" fmla="*/ 128 w 420"/>
              <a:gd name="T63" fmla="*/ 6 h 594"/>
              <a:gd name="T64" fmla="*/ 49 w 420"/>
              <a:gd name="T65" fmla="*/ 51 h 594"/>
              <a:gd name="T66" fmla="*/ 45 w 420"/>
              <a:gd name="T67" fmla="*/ 68 h 594"/>
              <a:gd name="T68" fmla="*/ 52 w 420"/>
              <a:gd name="T69" fmla="*/ 82 h 594"/>
              <a:gd name="T70" fmla="*/ 49 w 420"/>
              <a:gd name="T71" fmla="*/ 94 h 594"/>
              <a:gd name="T72" fmla="*/ 9 w 420"/>
              <a:gd name="T73" fmla="*/ 117 h 594"/>
              <a:gd name="T74" fmla="*/ 4 w 420"/>
              <a:gd name="T75" fmla="*/ 136 h 594"/>
              <a:gd name="T76" fmla="*/ 18 w 420"/>
              <a:gd name="T77" fmla="*/ 160 h 594"/>
              <a:gd name="T78" fmla="*/ 37 w 420"/>
              <a:gd name="T79" fmla="*/ 165 h 594"/>
              <a:gd name="T80" fmla="*/ 74 w 420"/>
              <a:gd name="T81" fmla="*/ 144 h 594"/>
              <a:gd name="T82" fmla="*/ 86 w 420"/>
              <a:gd name="T83" fmla="*/ 150 h 594"/>
              <a:gd name="T84" fmla="*/ 245 w 420"/>
              <a:gd name="T85" fmla="*/ 426 h 594"/>
              <a:gd name="T86" fmla="*/ 314 w 420"/>
              <a:gd name="T87" fmla="*/ 455 h 594"/>
              <a:gd name="T88" fmla="*/ 325 w 420"/>
              <a:gd name="T89" fmla="*/ 460 h 594"/>
              <a:gd name="T90" fmla="*/ 395 w 420"/>
              <a:gd name="T91" fmla="*/ 582 h 594"/>
              <a:gd name="T92" fmla="*/ 414 w 420"/>
              <a:gd name="T93" fmla="*/ 571 h 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20" h="594">
                <a:moveTo>
                  <a:pt x="414" y="571"/>
                </a:moveTo>
                <a:cubicBezTo>
                  <a:pt x="390" y="530"/>
                  <a:pt x="367" y="490"/>
                  <a:pt x="343" y="449"/>
                </a:cubicBezTo>
                <a:cubicBezTo>
                  <a:pt x="341" y="445"/>
                  <a:pt x="342" y="441"/>
                  <a:pt x="344" y="438"/>
                </a:cubicBezTo>
                <a:cubicBezTo>
                  <a:pt x="363" y="419"/>
                  <a:pt x="368" y="388"/>
                  <a:pt x="353" y="364"/>
                </a:cubicBezTo>
                <a:cubicBezTo>
                  <a:pt x="349" y="356"/>
                  <a:pt x="344" y="348"/>
                  <a:pt x="340" y="340"/>
                </a:cubicBezTo>
                <a:cubicBezTo>
                  <a:pt x="337" y="336"/>
                  <a:pt x="331" y="334"/>
                  <a:pt x="326" y="337"/>
                </a:cubicBezTo>
                <a:cubicBezTo>
                  <a:pt x="316" y="343"/>
                  <a:pt x="305" y="349"/>
                  <a:pt x="295" y="355"/>
                </a:cubicBezTo>
                <a:cubicBezTo>
                  <a:pt x="275" y="366"/>
                  <a:pt x="257" y="336"/>
                  <a:pt x="277" y="324"/>
                </a:cubicBezTo>
                <a:cubicBezTo>
                  <a:pt x="288" y="318"/>
                  <a:pt x="298" y="312"/>
                  <a:pt x="309" y="306"/>
                </a:cubicBezTo>
                <a:cubicBezTo>
                  <a:pt x="313" y="304"/>
                  <a:pt x="315" y="297"/>
                  <a:pt x="312" y="292"/>
                </a:cubicBezTo>
                <a:cubicBezTo>
                  <a:pt x="307" y="283"/>
                  <a:pt x="301" y="274"/>
                  <a:pt x="296" y="264"/>
                </a:cubicBezTo>
                <a:cubicBezTo>
                  <a:pt x="293" y="259"/>
                  <a:pt x="287" y="257"/>
                  <a:pt x="282" y="260"/>
                </a:cubicBezTo>
                <a:cubicBezTo>
                  <a:pt x="272" y="266"/>
                  <a:pt x="261" y="272"/>
                  <a:pt x="251" y="278"/>
                </a:cubicBezTo>
                <a:cubicBezTo>
                  <a:pt x="231" y="290"/>
                  <a:pt x="213" y="259"/>
                  <a:pt x="233" y="248"/>
                </a:cubicBezTo>
                <a:cubicBezTo>
                  <a:pt x="244" y="242"/>
                  <a:pt x="254" y="236"/>
                  <a:pt x="264" y="230"/>
                </a:cubicBezTo>
                <a:cubicBezTo>
                  <a:pt x="269" y="227"/>
                  <a:pt x="271" y="221"/>
                  <a:pt x="268" y="216"/>
                </a:cubicBezTo>
                <a:cubicBezTo>
                  <a:pt x="263" y="206"/>
                  <a:pt x="257" y="197"/>
                  <a:pt x="252" y="187"/>
                </a:cubicBezTo>
                <a:cubicBezTo>
                  <a:pt x="249" y="183"/>
                  <a:pt x="243" y="181"/>
                  <a:pt x="238" y="184"/>
                </a:cubicBezTo>
                <a:cubicBezTo>
                  <a:pt x="227" y="190"/>
                  <a:pt x="217" y="196"/>
                  <a:pt x="207" y="202"/>
                </a:cubicBezTo>
                <a:cubicBezTo>
                  <a:pt x="187" y="213"/>
                  <a:pt x="169" y="183"/>
                  <a:pt x="189" y="171"/>
                </a:cubicBezTo>
                <a:cubicBezTo>
                  <a:pt x="199" y="165"/>
                  <a:pt x="210" y="159"/>
                  <a:pt x="220" y="154"/>
                </a:cubicBezTo>
                <a:cubicBezTo>
                  <a:pt x="225" y="151"/>
                  <a:pt x="227" y="144"/>
                  <a:pt x="224" y="140"/>
                </a:cubicBezTo>
                <a:cubicBezTo>
                  <a:pt x="214" y="122"/>
                  <a:pt x="204" y="105"/>
                  <a:pt x="194" y="87"/>
                </a:cubicBezTo>
                <a:cubicBezTo>
                  <a:pt x="191" y="83"/>
                  <a:pt x="189" y="78"/>
                  <a:pt x="195" y="74"/>
                </a:cubicBezTo>
                <a:cubicBezTo>
                  <a:pt x="207" y="67"/>
                  <a:pt x="220" y="60"/>
                  <a:pt x="232" y="53"/>
                </a:cubicBezTo>
                <a:cubicBezTo>
                  <a:pt x="239" y="49"/>
                  <a:pt x="241" y="40"/>
                  <a:pt x="237" y="33"/>
                </a:cubicBezTo>
                <a:cubicBezTo>
                  <a:pt x="232" y="25"/>
                  <a:pt x="228" y="17"/>
                  <a:pt x="223" y="9"/>
                </a:cubicBezTo>
                <a:cubicBezTo>
                  <a:pt x="220" y="3"/>
                  <a:pt x="211" y="0"/>
                  <a:pt x="204" y="4"/>
                </a:cubicBezTo>
                <a:cubicBezTo>
                  <a:pt x="191" y="12"/>
                  <a:pt x="178" y="19"/>
                  <a:pt x="165" y="27"/>
                </a:cubicBezTo>
                <a:cubicBezTo>
                  <a:pt x="161" y="29"/>
                  <a:pt x="156" y="28"/>
                  <a:pt x="153" y="24"/>
                </a:cubicBezTo>
                <a:cubicBezTo>
                  <a:pt x="151" y="19"/>
                  <a:pt x="148" y="15"/>
                  <a:pt x="146" y="10"/>
                </a:cubicBezTo>
                <a:cubicBezTo>
                  <a:pt x="142" y="4"/>
                  <a:pt x="134" y="2"/>
                  <a:pt x="128" y="6"/>
                </a:cubicBezTo>
                <a:cubicBezTo>
                  <a:pt x="102" y="21"/>
                  <a:pt x="76" y="36"/>
                  <a:pt x="49" y="51"/>
                </a:cubicBezTo>
                <a:cubicBezTo>
                  <a:pt x="43" y="55"/>
                  <a:pt x="41" y="62"/>
                  <a:pt x="45" y="68"/>
                </a:cubicBezTo>
                <a:cubicBezTo>
                  <a:pt x="47" y="73"/>
                  <a:pt x="50" y="77"/>
                  <a:pt x="52" y="82"/>
                </a:cubicBezTo>
                <a:cubicBezTo>
                  <a:pt x="55" y="86"/>
                  <a:pt x="53" y="91"/>
                  <a:pt x="49" y="94"/>
                </a:cubicBezTo>
                <a:cubicBezTo>
                  <a:pt x="36" y="101"/>
                  <a:pt x="22" y="109"/>
                  <a:pt x="9" y="117"/>
                </a:cubicBezTo>
                <a:cubicBezTo>
                  <a:pt x="2" y="121"/>
                  <a:pt x="0" y="129"/>
                  <a:pt x="4" y="136"/>
                </a:cubicBezTo>
                <a:cubicBezTo>
                  <a:pt x="8" y="144"/>
                  <a:pt x="13" y="152"/>
                  <a:pt x="18" y="160"/>
                </a:cubicBezTo>
                <a:cubicBezTo>
                  <a:pt x="22" y="167"/>
                  <a:pt x="30" y="169"/>
                  <a:pt x="37" y="165"/>
                </a:cubicBezTo>
                <a:cubicBezTo>
                  <a:pt x="49" y="158"/>
                  <a:pt x="61" y="151"/>
                  <a:pt x="74" y="144"/>
                </a:cubicBezTo>
                <a:cubicBezTo>
                  <a:pt x="80" y="140"/>
                  <a:pt x="83" y="145"/>
                  <a:pt x="86" y="150"/>
                </a:cubicBezTo>
                <a:cubicBezTo>
                  <a:pt x="139" y="242"/>
                  <a:pt x="192" y="334"/>
                  <a:pt x="245" y="426"/>
                </a:cubicBezTo>
                <a:cubicBezTo>
                  <a:pt x="259" y="451"/>
                  <a:pt x="288" y="462"/>
                  <a:pt x="314" y="455"/>
                </a:cubicBezTo>
                <a:cubicBezTo>
                  <a:pt x="318" y="455"/>
                  <a:pt x="322" y="456"/>
                  <a:pt x="325" y="460"/>
                </a:cubicBezTo>
                <a:cubicBezTo>
                  <a:pt x="348" y="501"/>
                  <a:pt x="371" y="541"/>
                  <a:pt x="395" y="582"/>
                </a:cubicBezTo>
                <a:cubicBezTo>
                  <a:pt x="402" y="594"/>
                  <a:pt x="420" y="583"/>
                  <a:pt x="414" y="571"/>
                </a:cubicBezTo>
                <a:close/>
              </a:path>
            </a:pathLst>
          </a:custGeom>
          <a:solidFill>
            <a:srgbClr val="5357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7"/>
          <p:cNvSpPr>
            <a:spLocks noEditPoints="1"/>
          </p:cNvSpPr>
          <p:nvPr/>
        </p:nvSpPr>
        <p:spPr bwMode="auto">
          <a:xfrm>
            <a:off x="1664971" y="4634865"/>
            <a:ext cx="573088" cy="987425"/>
          </a:xfrm>
          <a:custGeom>
            <a:avLst/>
            <a:gdLst>
              <a:gd name="T0" fmla="*/ 20 w 339"/>
              <a:gd name="T1" fmla="*/ 45 h 585"/>
              <a:gd name="T2" fmla="*/ 116 w 339"/>
              <a:gd name="T3" fmla="*/ 45 h 585"/>
              <a:gd name="T4" fmla="*/ 118 w 339"/>
              <a:gd name="T5" fmla="*/ 42 h 585"/>
              <a:gd name="T6" fmla="*/ 118 w 339"/>
              <a:gd name="T7" fmla="*/ 6 h 585"/>
              <a:gd name="T8" fmla="*/ 123 w 339"/>
              <a:gd name="T9" fmla="*/ 0 h 585"/>
              <a:gd name="T10" fmla="*/ 212 w 339"/>
              <a:gd name="T11" fmla="*/ 0 h 585"/>
              <a:gd name="T12" fmla="*/ 217 w 339"/>
              <a:gd name="T13" fmla="*/ 6 h 585"/>
              <a:gd name="T14" fmla="*/ 217 w 339"/>
              <a:gd name="T15" fmla="*/ 42 h 585"/>
              <a:gd name="T16" fmla="*/ 220 w 339"/>
              <a:gd name="T17" fmla="*/ 45 h 585"/>
              <a:gd name="T18" fmla="*/ 319 w 339"/>
              <a:gd name="T19" fmla="*/ 45 h 585"/>
              <a:gd name="T20" fmla="*/ 339 w 339"/>
              <a:gd name="T21" fmla="*/ 64 h 585"/>
              <a:gd name="T22" fmla="*/ 339 w 339"/>
              <a:gd name="T23" fmla="*/ 566 h 585"/>
              <a:gd name="T24" fmla="*/ 319 w 339"/>
              <a:gd name="T25" fmla="*/ 585 h 585"/>
              <a:gd name="T26" fmla="*/ 20 w 339"/>
              <a:gd name="T27" fmla="*/ 585 h 585"/>
              <a:gd name="T28" fmla="*/ 0 w 339"/>
              <a:gd name="T29" fmla="*/ 566 h 585"/>
              <a:gd name="T30" fmla="*/ 0 w 339"/>
              <a:gd name="T31" fmla="*/ 64 h 585"/>
              <a:gd name="T32" fmla="*/ 20 w 339"/>
              <a:gd name="T33" fmla="*/ 45 h 585"/>
              <a:gd name="T34" fmla="*/ 91 w 339"/>
              <a:gd name="T35" fmla="*/ 334 h 585"/>
              <a:gd name="T36" fmla="*/ 125 w 339"/>
              <a:gd name="T37" fmla="*/ 334 h 585"/>
              <a:gd name="T38" fmla="*/ 128 w 339"/>
              <a:gd name="T39" fmla="*/ 331 h 585"/>
              <a:gd name="T40" fmla="*/ 128 w 339"/>
              <a:gd name="T41" fmla="*/ 297 h 585"/>
              <a:gd name="T42" fmla="*/ 142 w 339"/>
              <a:gd name="T43" fmla="*/ 283 h 585"/>
              <a:gd name="T44" fmla="*/ 196 w 339"/>
              <a:gd name="T45" fmla="*/ 283 h 585"/>
              <a:gd name="T46" fmla="*/ 210 w 339"/>
              <a:gd name="T47" fmla="*/ 297 h 585"/>
              <a:gd name="T48" fmla="*/ 210 w 339"/>
              <a:gd name="T49" fmla="*/ 331 h 585"/>
              <a:gd name="T50" fmla="*/ 213 w 339"/>
              <a:gd name="T51" fmla="*/ 334 h 585"/>
              <a:gd name="T52" fmla="*/ 248 w 339"/>
              <a:gd name="T53" fmla="*/ 334 h 585"/>
              <a:gd name="T54" fmla="*/ 261 w 339"/>
              <a:gd name="T55" fmla="*/ 347 h 585"/>
              <a:gd name="T56" fmla="*/ 261 w 339"/>
              <a:gd name="T57" fmla="*/ 402 h 585"/>
              <a:gd name="T58" fmla="*/ 248 w 339"/>
              <a:gd name="T59" fmla="*/ 415 h 585"/>
              <a:gd name="T60" fmla="*/ 213 w 339"/>
              <a:gd name="T61" fmla="*/ 415 h 585"/>
              <a:gd name="T62" fmla="*/ 210 w 339"/>
              <a:gd name="T63" fmla="*/ 419 h 585"/>
              <a:gd name="T64" fmla="*/ 210 w 339"/>
              <a:gd name="T65" fmla="*/ 453 h 585"/>
              <a:gd name="T66" fmla="*/ 196 w 339"/>
              <a:gd name="T67" fmla="*/ 466 h 585"/>
              <a:gd name="T68" fmla="*/ 142 w 339"/>
              <a:gd name="T69" fmla="*/ 466 h 585"/>
              <a:gd name="T70" fmla="*/ 128 w 339"/>
              <a:gd name="T71" fmla="*/ 453 h 585"/>
              <a:gd name="T72" fmla="*/ 128 w 339"/>
              <a:gd name="T73" fmla="*/ 419 h 585"/>
              <a:gd name="T74" fmla="*/ 125 w 339"/>
              <a:gd name="T75" fmla="*/ 415 h 585"/>
              <a:gd name="T76" fmla="*/ 91 w 339"/>
              <a:gd name="T77" fmla="*/ 415 h 585"/>
              <a:gd name="T78" fmla="*/ 78 w 339"/>
              <a:gd name="T79" fmla="*/ 402 h 585"/>
              <a:gd name="T80" fmla="*/ 78 w 339"/>
              <a:gd name="T81" fmla="*/ 347 h 585"/>
              <a:gd name="T82" fmla="*/ 91 w 339"/>
              <a:gd name="T83" fmla="*/ 334 h 585"/>
              <a:gd name="T84" fmla="*/ 120 w 339"/>
              <a:gd name="T85" fmla="*/ 51 h 585"/>
              <a:gd name="T86" fmla="*/ 120 w 339"/>
              <a:gd name="T87" fmla="*/ 78 h 585"/>
              <a:gd name="T88" fmla="*/ 125 w 339"/>
              <a:gd name="T89" fmla="*/ 84 h 585"/>
              <a:gd name="T90" fmla="*/ 210 w 339"/>
              <a:gd name="T91" fmla="*/ 84 h 585"/>
              <a:gd name="T92" fmla="*/ 216 w 339"/>
              <a:gd name="T93" fmla="*/ 78 h 585"/>
              <a:gd name="T94" fmla="*/ 216 w 339"/>
              <a:gd name="T95" fmla="*/ 51 h 585"/>
              <a:gd name="T96" fmla="*/ 212 w 339"/>
              <a:gd name="T97" fmla="*/ 49 h 585"/>
              <a:gd name="T98" fmla="*/ 123 w 339"/>
              <a:gd name="T99" fmla="*/ 49 h 585"/>
              <a:gd name="T100" fmla="*/ 120 w 339"/>
              <a:gd name="T101" fmla="*/ 51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39" h="585">
                <a:moveTo>
                  <a:pt x="20" y="45"/>
                </a:moveTo>
                <a:cubicBezTo>
                  <a:pt x="116" y="45"/>
                  <a:pt x="116" y="45"/>
                  <a:pt x="116" y="45"/>
                </a:cubicBezTo>
                <a:cubicBezTo>
                  <a:pt x="117" y="45"/>
                  <a:pt x="118" y="44"/>
                  <a:pt x="118" y="42"/>
                </a:cubicBezTo>
                <a:cubicBezTo>
                  <a:pt x="118" y="6"/>
                  <a:pt x="118" y="6"/>
                  <a:pt x="118" y="6"/>
                </a:cubicBezTo>
                <a:cubicBezTo>
                  <a:pt x="118" y="3"/>
                  <a:pt x="120" y="0"/>
                  <a:pt x="123" y="0"/>
                </a:cubicBezTo>
                <a:cubicBezTo>
                  <a:pt x="212" y="0"/>
                  <a:pt x="212" y="0"/>
                  <a:pt x="212" y="0"/>
                </a:cubicBezTo>
                <a:cubicBezTo>
                  <a:pt x="215" y="0"/>
                  <a:pt x="217" y="3"/>
                  <a:pt x="217" y="6"/>
                </a:cubicBezTo>
                <a:cubicBezTo>
                  <a:pt x="217" y="42"/>
                  <a:pt x="217" y="42"/>
                  <a:pt x="217" y="42"/>
                </a:cubicBezTo>
                <a:cubicBezTo>
                  <a:pt x="217" y="44"/>
                  <a:pt x="218" y="45"/>
                  <a:pt x="220" y="45"/>
                </a:cubicBezTo>
                <a:cubicBezTo>
                  <a:pt x="319" y="45"/>
                  <a:pt x="319" y="45"/>
                  <a:pt x="319" y="45"/>
                </a:cubicBezTo>
                <a:cubicBezTo>
                  <a:pt x="330" y="45"/>
                  <a:pt x="339" y="53"/>
                  <a:pt x="339" y="64"/>
                </a:cubicBezTo>
                <a:cubicBezTo>
                  <a:pt x="339" y="566"/>
                  <a:pt x="339" y="566"/>
                  <a:pt x="339" y="566"/>
                </a:cubicBezTo>
                <a:cubicBezTo>
                  <a:pt x="339" y="577"/>
                  <a:pt x="330" y="585"/>
                  <a:pt x="319" y="585"/>
                </a:cubicBezTo>
                <a:cubicBezTo>
                  <a:pt x="20" y="585"/>
                  <a:pt x="20" y="585"/>
                  <a:pt x="20" y="585"/>
                </a:cubicBezTo>
                <a:cubicBezTo>
                  <a:pt x="9" y="585"/>
                  <a:pt x="0" y="577"/>
                  <a:pt x="0" y="566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53"/>
                  <a:pt x="9" y="45"/>
                  <a:pt x="20" y="45"/>
                </a:cubicBezTo>
                <a:close/>
                <a:moveTo>
                  <a:pt x="91" y="334"/>
                </a:moveTo>
                <a:cubicBezTo>
                  <a:pt x="125" y="334"/>
                  <a:pt x="125" y="334"/>
                  <a:pt x="125" y="334"/>
                </a:cubicBezTo>
                <a:cubicBezTo>
                  <a:pt x="127" y="334"/>
                  <a:pt x="128" y="332"/>
                  <a:pt x="128" y="331"/>
                </a:cubicBezTo>
                <a:cubicBezTo>
                  <a:pt x="128" y="297"/>
                  <a:pt x="128" y="297"/>
                  <a:pt x="128" y="297"/>
                </a:cubicBezTo>
                <a:cubicBezTo>
                  <a:pt x="128" y="289"/>
                  <a:pt x="135" y="283"/>
                  <a:pt x="142" y="283"/>
                </a:cubicBezTo>
                <a:cubicBezTo>
                  <a:pt x="196" y="283"/>
                  <a:pt x="196" y="283"/>
                  <a:pt x="196" y="283"/>
                </a:cubicBezTo>
                <a:cubicBezTo>
                  <a:pt x="204" y="283"/>
                  <a:pt x="210" y="289"/>
                  <a:pt x="210" y="297"/>
                </a:cubicBezTo>
                <a:cubicBezTo>
                  <a:pt x="210" y="331"/>
                  <a:pt x="210" y="331"/>
                  <a:pt x="210" y="331"/>
                </a:cubicBezTo>
                <a:cubicBezTo>
                  <a:pt x="210" y="332"/>
                  <a:pt x="212" y="334"/>
                  <a:pt x="213" y="334"/>
                </a:cubicBezTo>
                <a:cubicBezTo>
                  <a:pt x="248" y="334"/>
                  <a:pt x="248" y="334"/>
                  <a:pt x="248" y="334"/>
                </a:cubicBezTo>
                <a:cubicBezTo>
                  <a:pt x="255" y="334"/>
                  <a:pt x="261" y="340"/>
                  <a:pt x="261" y="347"/>
                </a:cubicBezTo>
                <a:cubicBezTo>
                  <a:pt x="261" y="402"/>
                  <a:pt x="261" y="402"/>
                  <a:pt x="261" y="402"/>
                </a:cubicBezTo>
                <a:cubicBezTo>
                  <a:pt x="261" y="409"/>
                  <a:pt x="255" y="415"/>
                  <a:pt x="248" y="415"/>
                </a:cubicBezTo>
                <a:cubicBezTo>
                  <a:pt x="213" y="415"/>
                  <a:pt x="213" y="415"/>
                  <a:pt x="213" y="415"/>
                </a:cubicBezTo>
                <a:cubicBezTo>
                  <a:pt x="212" y="415"/>
                  <a:pt x="210" y="417"/>
                  <a:pt x="210" y="419"/>
                </a:cubicBezTo>
                <a:cubicBezTo>
                  <a:pt x="210" y="453"/>
                  <a:pt x="210" y="453"/>
                  <a:pt x="210" y="453"/>
                </a:cubicBezTo>
                <a:cubicBezTo>
                  <a:pt x="210" y="460"/>
                  <a:pt x="204" y="466"/>
                  <a:pt x="196" y="466"/>
                </a:cubicBezTo>
                <a:cubicBezTo>
                  <a:pt x="142" y="466"/>
                  <a:pt x="142" y="466"/>
                  <a:pt x="142" y="466"/>
                </a:cubicBezTo>
                <a:cubicBezTo>
                  <a:pt x="135" y="466"/>
                  <a:pt x="128" y="460"/>
                  <a:pt x="128" y="453"/>
                </a:cubicBezTo>
                <a:cubicBezTo>
                  <a:pt x="128" y="419"/>
                  <a:pt x="128" y="419"/>
                  <a:pt x="128" y="419"/>
                </a:cubicBezTo>
                <a:cubicBezTo>
                  <a:pt x="128" y="417"/>
                  <a:pt x="127" y="415"/>
                  <a:pt x="125" y="415"/>
                </a:cubicBezTo>
                <a:cubicBezTo>
                  <a:pt x="91" y="415"/>
                  <a:pt x="91" y="415"/>
                  <a:pt x="91" y="415"/>
                </a:cubicBezTo>
                <a:cubicBezTo>
                  <a:pt x="84" y="415"/>
                  <a:pt x="78" y="409"/>
                  <a:pt x="78" y="402"/>
                </a:cubicBezTo>
                <a:cubicBezTo>
                  <a:pt x="78" y="347"/>
                  <a:pt x="78" y="347"/>
                  <a:pt x="78" y="347"/>
                </a:cubicBezTo>
                <a:cubicBezTo>
                  <a:pt x="78" y="340"/>
                  <a:pt x="84" y="334"/>
                  <a:pt x="91" y="334"/>
                </a:cubicBezTo>
                <a:close/>
                <a:moveTo>
                  <a:pt x="120" y="51"/>
                </a:moveTo>
                <a:cubicBezTo>
                  <a:pt x="120" y="78"/>
                  <a:pt x="120" y="78"/>
                  <a:pt x="120" y="78"/>
                </a:cubicBezTo>
                <a:cubicBezTo>
                  <a:pt x="120" y="81"/>
                  <a:pt x="122" y="84"/>
                  <a:pt x="125" y="84"/>
                </a:cubicBezTo>
                <a:cubicBezTo>
                  <a:pt x="210" y="84"/>
                  <a:pt x="210" y="84"/>
                  <a:pt x="210" y="84"/>
                </a:cubicBezTo>
                <a:cubicBezTo>
                  <a:pt x="213" y="84"/>
                  <a:pt x="216" y="81"/>
                  <a:pt x="216" y="78"/>
                </a:cubicBezTo>
                <a:cubicBezTo>
                  <a:pt x="216" y="51"/>
                  <a:pt x="216" y="51"/>
                  <a:pt x="216" y="51"/>
                </a:cubicBezTo>
                <a:cubicBezTo>
                  <a:pt x="216" y="49"/>
                  <a:pt x="214" y="49"/>
                  <a:pt x="212" y="49"/>
                </a:cubicBezTo>
                <a:cubicBezTo>
                  <a:pt x="123" y="49"/>
                  <a:pt x="123" y="49"/>
                  <a:pt x="123" y="49"/>
                </a:cubicBezTo>
                <a:cubicBezTo>
                  <a:pt x="122" y="49"/>
                  <a:pt x="120" y="49"/>
                  <a:pt x="120" y="51"/>
                </a:cubicBezTo>
                <a:close/>
              </a:path>
            </a:pathLst>
          </a:custGeom>
          <a:solidFill>
            <a:srgbClr val="5357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67" name="Freeform 8"/>
          <p:cNvSpPr>
            <a:spLocks noEditPoints="1"/>
          </p:cNvSpPr>
          <p:nvPr/>
        </p:nvSpPr>
        <p:spPr bwMode="auto">
          <a:xfrm>
            <a:off x="3130233" y="4588828"/>
            <a:ext cx="1006475" cy="1081088"/>
          </a:xfrm>
          <a:custGeom>
            <a:avLst/>
            <a:gdLst>
              <a:gd name="T0" fmla="*/ 142 w 596"/>
              <a:gd name="T1" fmla="*/ 461 h 640"/>
              <a:gd name="T2" fmla="*/ 85 w 596"/>
              <a:gd name="T3" fmla="*/ 392 h 640"/>
              <a:gd name="T4" fmla="*/ 91 w 596"/>
              <a:gd name="T5" fmla="*/ 380 h 640"/>
              <a:gd name="T6" fmla="*/ 144 w 596"/>
              <a:gd name="T7" fmla="*/ 380 h 640"/>
              <a:gd name="T8" fmla="*/ 155 w 596"/>
              <a:gd name="T9" fmla="*/ 375 h 640"/>
              <a:gd name="T10" fmla="*/ 193 w 596"/>
              <a:gd name="T11" fmla="*/ 336 h 640"/>
              <a:gd name="T12" fmla="*/ 196 w 596"/>
              <a:gd name="T13" fmla="*/ 336 h 640"/>
              <a:gd name="T14" fmla="*/ 246 w 596"/>
              <a:gd name="T15" fmla="*/ 411 h 640"/>
              <a:gd name="T16" fmla="*/ 270 w 596"/>
              <a:gd name="T17" fmla="*/ 404 h 640"/>
              <a:gd name="T18" fmla="*/ 296 w 596"/>
              <a:gd name="T19" fmla="*/ 301 h 640"/>
              <a:gd name="T20" fmla="*/ 298 w 596"/>
              <a:gd name="T21" fmla="*/ 301 h 640"/>
              <a:gd name="T22" fmla="*/ 325 w 596"/>
              <a:gd name="T23" fmla="*/ 404 h 640"/>
              <a:gd name="T24" fmla="*/ 348 w 596"/>
              <a:gd name="T25" fmla="*/ 411 h 640"/>
              <a:gd name="T26" fmla="*/ 398 w 596"/>
              <a:gd name="T27" fmla="*/ 336 h 640"/>
              <a:gd name="T28" fmla="*/ 401 w 596"/>
              <a:gd name="T29" fmla="*/ 336 h 640"/>
              <a:gd name="T30" fmla="*/ 439 w 596"/>
              <a:gd name="T31" fmla="*/ 376 h 640"/>
              <a:gd name="T32" fmla="*/ 450 w 596"/>
              <a:gd name="T33" fmla="*/ 381 h 640"/>
              <a:gd name="T34" fmla="*/ 504 w 596"/>
              <a:gd name="T35" fmla="*/ 381 h 640"/>
              <a:gd name="T36" fmla="*/ 510 w 596"/>
              <a:gd name="T37" fmla="*/ 393 h 640"/>
              <a:gd name="T38" fmla="*/ 467 w 596"/>
              <a:gd name="T39" fmla="*/ 448 h 640"/>
              <a:gd name="T40" fmla="*/ 142 w 596"/>
              <a:gd name="T41" fmla="*/ 461 h 640"/>
              <a:gd name="T42" fmla="*/ 52 w 596"/>
              <a:gd name="T43" fmla="*/ 347 h 640"/>
              <a:gd name="T44" fmla="*/ 6 w 596"/>
              <a:gd name="T45" fmla="*/ 205 h 640"/>
              <a:gd name="T46" fmla="*/ 287 w 596"/>
              <a:gd name="T47" fmla="*/ 156 h 640"/>
              <a:gd name="T48" fmla="*/ 308 w 596"/>
              <a:gd name="T49" fmla="*/ 155 h 640"/>
              <a:gd name="T50" fmla="*/ 588 w 596"/>
              <a:gd name="T51" fmla="*/ 195 h 640"/>
              <a:gd name="T52" fmla="*/ 543 w 596"/>
              <a:gd name="T53" fmla="*/ 346 h 640"/>
              <a:gd name="T54" fmla="*/ 527 w 596"/>
              <a:gd name="T55" fmla="*/ 351 h 640"/>
              <a:gd name="T56" fmla="*/ 456 w 596"/>
              <a:gd name="T57" fmla="*/ 351 h 640"/>
              <a:gd name="T58" fmla="*/ 455 w 596"/>
              <a:gd name="T59" fmla="*/ 350 h 640"/>
              <a:gd name="T60" fmla="*/ 404 w 596"/>
              <a:gd name="T61" fmla="*/ 297 h 640"/>
              <a:gd name="T62" fmla="*/ 380 w 596"/>
              <a:gd name="T63" fmla="*/ 304 h 640"/>
              <a:gd name="T64" fmla="*/ 345 w 596"/>
              <a:gd name="T65" fmla="*/ 357 h 640"/>
              <a:gd name="T66" fmla="*/ 342 w 596"/>
              <a:gd name="T67" fmla="*/ 356 h 640"/>
              <a:gd name="T68" fmla="*/ 311 w 596"/>
              <a:gd name="T69" fmla="*/ 235 h 640"/>
              <a:gd name="T70" fmla="*/ 284 w 596"/>
              <a:gd name="T71" fmla="*/ 234 h 640"/>
              <a:gd name="T72" fmla="*/ 253 w 596"/>
              <a:gd name="T73" fmla="*/ 356 h 640"/>
              <a:gd name="T74" fmla="*/ 249 w 596"/>
              <a:gd name="T75" fmla="*/ 356 h 640"/>
              <a:gd name="T76" fmla="*/ 214 w 596"/>
              <a:gd name="T77" fmla="*/ 304 h 640"/>
              <a:gd name="T78" fmla="*/ 190 w 596"/>
              <a:gd name="T79" fmla="*/ 296 h 640"/>
              <a:gd name="T80" fmla="*/ 140 w 596"/>
              <a:gd name="T81" fmla="*/ 350 h 640"/>
              <a:gd name="T82" fmla="*/ 138 w 596"/>
              <a:gd name="T83" fmla="*/ 351 h 640"/>
              <a:gd name="T84" fmla="*/ 67 w 596"/>
              <a:gd name="T85" fmla="*/ 351 h 640"/>
              <a:gd name="T86" fmla="*/ 52 w 596"/>
              <a:gd name="T87" fmla="*/ 347 h 6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96" h="640">
                <a:moveTo>
                  <a:pt x="142" y="461"/>
                </a:moveTo>
                <a:cubicBezTo>
                  <a:pt x="122" y="438"/>
                  <a:pt x="103" y="415"/>
                  <a:pt x="85" y="392"/>
                </a:cubicBezTo>
                <a:cubicBezTo>
                  <a:pt x="81" y="387"/>
                  <a:pt x="85" y="380"/>
                  <a:pt x="91" y="380"/>
                </a:cubicBezTo>
                <a:cubicBezTo>
                  <a:pt x="144" y="380"/>
                  <a:pt x="144" y="380"/>
                  <a:pt x="144" y="380"/>
                </a:cubicBezTo>
                <a:cubicBezTo>
                  <a:pt x="148" y="380"/>
                  <a:pt x="153" y="378"/>
                  <a:pt x="155" y="375"/>
                </a:cubicBezTo>
                <a:cubicBezTo>
                  <a:pt x="193" y="336"/>
                  <a:pt x="193" y="336"/>
                  <a:pt x="193" y="336"/>
                </a:cubicBezTo>
                <a:cubicBezTo>
                  <a:pt x="194" y="335"/>
                  <a:pt x="195" y="335"/>
                  <a:pt x="196" y="336"/>
                </a:cubicBezTo>
                <a:cubicBezTo>
                  <a:pt x="246" y="411"/>
                  <a:pt x="246" y="411"/>
                  <a:pt x="246" y="411"/>
                </a:cubicBezTo>
                <a:cubicBezTo>
                  <a:pt x="253" y="422"/>
                  <a:pt x="267" y="414"/>
                  <a:pt x="270" y="404"/>
                </a:cubicBezTo>
                <a:cubicBezTo>
                  <a:pt x="296" y="301"/>
                  <a:pt x="296" y="301"/>
                  <a:pt x="296" y="301"/>
                </a:cubicBezTo>
                <a:cubicBezTo>
                  <a:pt x="296" y="299"/>
                  <a:pt x="298" y="299"/>
                  <a:pt x="298" y="301"/>
                </a:cubicBezTo>
                <a:cubicBezTo>
                  <a:pt x="325" y="404"/>
                  <a:pt x="325" y="404"/>
                  <a:pt x="325" y="404"/>
                </a:cubicBezTo>
                <a:cubicBezTo>
                  <a:pt x="327" y="414"/>
                  <a:pt x="341" y="422"/>
                  <a:pt x="348" y="411"/>
                </a:cubicBezTo>
                <a:cubicBezTo>
                  <a:pt x="398" y="336"/>
                  <a:pt x="398" y="336"/>
                  <a:pt x="398" y="336"/>
                </a:cubicBezTo>
                <a:cubicBezTo>
                  <a:pt x="399" y="335"/>
                  <a:pt x="401" y="335"/>
                  <a:pt x="401" y="336"/>
                </a:cubicBezTo>
                <a:cubicBezTo>
                  <a:pt x="439" y="376"/>
                  <a:pt x="439" y="376"/>
                  <a:pt x="439" y="376"/>
                </a:cubicBezTo>
                <a:cubicBezTo>
                  <a:pt x="442" y="379"/>
                  <a:pt x="446" y="381"/>
                  <a:pt x="450" y="381"/>
                </a:cubicBezTo>
                <a:cubicBezTo>
                  <a:pt x="504" y="381"/>
                  <a:pt x="504" y="381"/>
                  <a:pt x="504" y="381"/>
                </a:cubicBezTo>
                <a:cubicBezTo>
                  <a:pt x="510" y="381"/>
                  <a:pt x="513" y="388"/>
                  <a:pt x="510" y="393"/>
                </a:cubicBezTo>
                <a:cubicBezTo>
                  <a:pt x="496" y="411"/>
                  <a:pt x="482" y="429"/>
                  <a:pt x="467" y="448"/>
                </a:cubicBezTo>
                <a:cubicBezTo>
                  <a:pt x="313" y="640"/>
                  <a:pt x="287" y="629"/>
                  <a:pt x="142" y="461"/>
                </a:cubicBezTo>
                <a:close/>
                <a:moveTo>
                  <a:pt x="52" y="347"/>
                </a:moveTo>
                <a:cubicBezTo>
                  <a:pt x="20" y="299"/>
                  <a:pt x="0" y="252"/>
                  <a:pt x="6" y="205"/>
                </a:cubicBezTo>
                <a:cubicBezTo>
                  <a:pt x="29" y="16"/>
                  <a:pt x="233" y="0"/>
                  <a:pt x="287" y="156"/>
                </a:cubicBezTo>
                <a:cubicBezTo>
                  <a:pt x="294" y="177"/>
                  <a:pt x="299" y="182"/>
                  <a:pt x="308" y="155"/>
                </a:cubicBezTo>
                <a:cubicBezTo>
                  <a:pt x="362" y="3"/>
                  <a:pt x="560" y="16"/>
                  <a:pt x="588" y="195"/>
                </a:cubicBezTo>
                <a:cubicBezTo>
                  <a:pt x="596" y="244"/>
                  <a:pt x="575" y="294"/>
                  <a:pt x="543" y="346"/>
                </a:cubicBezTo>
                <a:cubicBezTo>
                  <a:pt x="540" y="350"/>
                  <a:pt x="539" y="351"/>
                  <a:pt x="527" y="351"/>
                </a:cubicBezTo>
                <a:cubicBezTo>
                  <a:pt x="456" y="351"/>
                  <a:pt x="456" y="351"/>
                  <a:pt x="456" y="351"/>
                </a:cubicBezTo>
                <a:cubicBezTo>
                  <a:pt x="455" y="351"/>
                  <a:pt x="455" y="351"/>
                  <a:pt x="455" y="350"/>
                </a:cubicBezTo>
                <a:cubicBezTo>
                  <a:pt x="404" y="297"/>
                  <a:pt x="404" y="297"/>
                  <a:pt x="404" y="297"/>
                </a:cubicBezTo>
                <a:cubicBezTo>
                  <a:pt x="395" y="287"/>
                  <a:pt x="389" y="292"/>
                  <a:pt x="380" y="304"/>
                </a:cubicBezTo>
                <a:cubicBezTo>
                  <a:pt x="345" y="357"/>
                  <a:pt x="345" y="357"/>
                  <a:pt x="345" y="357"/>
                </a:cubicBezTo>
                <a:cubicBezTo>
                  <a:pt x="344" y="358"/>
                  <a:pt x="342" y="358"/>
                  <a:pt x="342" y="356"/>
                </a:cubicBezTo>
                <a:cubicBezTo>
                  <a:pt x="311" y="235"/>
                  <a:pt x="311" y="235"/>
                  <a:pt x="311" y="235"/>
                </a:cubicBezTo>
                <a:cubicBezTo>
                  <a:pt x="308" y="221"/>
                  <a:pt x="288" y="218"/>
                  <a:pt x="284" y="234"/>
                </a:cubicBezTo>
                <a:cubicBezTo>
                  <a:pt x="253" y="356"/>
                  <a:pt x="253" y="356"/>
                  <a:pt x="253" y="356"/>
                </a:cubicBezTo>
                <a:cubicBezTo>
                  <a:pt x="253" y="358"/>
                  <a:pt x="250" y="358"/>
                  <a:pt x="249" y="356"/>
                </a:cubicBezTo>
                <a:cubicBezTo>
                  <a:pt x="214" y="304"/>
                  <a:pt x="214" y="304"/>
                  <a:pt x="214" y="304"/>
                </a:cubicBezTo>
                <a:cubicBezTo>
                  <a:pt x="206" y="291"/>
                  <a:pt x="199" y="287"/>
                  <a:pt x="190" y="296"/>
                </a:cubicBezTo>
                <a:cubicBezTo>
                  <a:pt x="140" y="350"/>
                  <a:pt x="140" y="350"/>
                  <a:pt x="140" y="350"/>
                </a:cubicBezTo>
                <a:cubicBezTo>
                  <a:pt x="140" y="351"/>
                  <a:pt x="139" y="351"/>
                  <a:pt x="138" y="351"/>
                </a:cubicBezTo>
                <a:cubicBezTo>
                  <a:pt x="67" y="351"/>
                  <a:pt x="67" y="351"/>
                  <a:pt x="67" y="351"/>
                </a:cubicBezTo>
                <a:cubicBezTo>
                  <a:pt x="55" y="351"/>
                  <a:pt x="54" y="350"/>
                  <a:pt x="52" y="347"/>
                </a:cubicBezTo>
                <a:close/>
              </a:path>
            </a:pathLst>
          </a:custGeom>
          <a:solidFill>
            <a:srgbClr val="5357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68" name="Freeform 9"/>
          <p:cNvSpPr>
            <a:spLocks noEditPoints="1"/>
          </p:cNvSpPr>
          <p:nvPr/>
        </p:nvSpPr>
        <p:spPr bwMode="auto">
          <a:xfrm>
            <a:off x="1525271" y="1275715"/>
            <a:ext cx="833438" cy="987425"/>
          </a:xfrm>
          <a:custGeom>
            <a:avLst/>
            <a:gdLst>
              <a:gd name="T0" fmla="*/ 433 w 494"/>
              <a:gd name="T1" fmla="*/ 0 h 585"/>
              <a:gd name="T2" fmla="*/ 494 w 494"/>
              <a:gd name="T3" fmla="*/ 521 h 585"/>
              <a:gd name="T4" fmla="*/ 105 w 494"/>
              <a:gd name="T5" fmla="*/ 585 h 585"/>
              <a:gd name="T6" fmla="*/ 57 w 494"/>
              <a:gd name="T7" fmla="*/ 518 h 585"/>
              <a:gd name="T8" fmla="*/ 78 w 494"/>
              <a:gd name="T9" fmla="*/ 450 h 585"/>
              <a:gd name="T10" fmla="*/ 51 w 494"/>
              <a:gd name="T11" fmla="*/ 444 h 585"/>
              <a:gd name="T12" fmla="*/ 57 w 494"/>
              <a:gd name="T13" fmla="*/ 393 h 585"/>
              <a:gd name="T14" fmla="*/ 78 w 494"/>
              <a:gd name="T15" fmla="*/ 325 h 585"/>
              <a:gd name="T16" fmla="*/ 51 w 494"/>
              <a:gd name="T17" fmla="*/ 319 h 585"/>
              <a:gd name="T18" fmla="*/ 57 w 494"/>
              <a:gd name="T19" fmla="*/ 268 h 585"/>
              <a:gd name="T20" fmla="*/ 78 w 494"/>
              <a:gd name="T21" fmla="*/ 199 h 585"/>
              <a:gd name="T22" fmla="*/ 51 w 494"/>
              <a:gd name="T23" fmla="*/ 193 h 585"/>
              <a:gd name="T24" fmla="*/ 57 w 494"/>
              <a:gd name="T25" fmla="*/ 131 h 585"/>
              <a:gd name="T26" fmla="*/ 78 w 494"/>
              <a:gd name="T27" fmla="*/ 64 h 585"/>
              <a:gd name="T28" fmla="*/ 51 w 494"/>
              <a:gd name="T29" fmla="*/ 57 h 585"/>
              <a:gd name="T30" fmla="*/ 191 w 494"/>
              <a:gd name="T31" fmla="*/ 243 h 585"/>
              <a:gd name="T32" fmla="*/ 237 w 494"/>
              <a:gd name="T33" fmla="*/ 239 h 585"/>
              <a:gd name="T34" fmla="*/ 253 w 494"/>
              <a:gd name="T35" fmla="*/ 180 h 585"/>
              <a:gd name="T36" fmla="*/ 337 w 494"/>
              <a:gd name="T37" fmla="*/ 197 h 585"/>
              <a:gd name="T38" fmla="*/ 341 w 494"/>
              <a:gd name="T39" fmla="*/ 243 h 585"/>
              <a:gd name="T40" fmla="*/ 399 w 494"/>
              <a:gd name="T41" fmla="*/ 260 h 585"/>
              <a:gd name="T42" fmla="*/ 382 w 494"/>
              <a:gd name="T43" fmla="*/ 343 h 585"/>
              <a:gd name="T44" fmla="*/ 337 w 494"/>
              <a:gd name="T45" fmla="*/ 347 h 585"/>
              <a:gd name="T46" fmla="*/ 320 w 494"/>
              <a:gd name="T47" fmla="*/ 406 h 585"/>
              <a:gd name="T48" fmla="*/ 237 w 494"/>
              <a:gd name="T49" fmla="*/ 389 h 585"/>
              <a:gd name="T50" fmla="*/ 232 w 494"/>
              <a:gd name="T51" fmla="*/ 343 h 585"/>
              <a:gd name="T52" fmla="*/ 174 w 494"/>
              <a:gd name="T53" fmla="*/ 326 h 585"/>
              <a:gd name="T54" fmla="*/ 191 w 494"/>
              <a:gd name="T55" fmla="*/ 243 h 585"/>
              <a:gd name="T56" fmla="*/ 87 w 494"/>
              <a:gd name="T57" fmla="*/ 120 h 585"/>
              <a:gd name="T58" fmla="*/ 43 w 494"/>
              <a:gd name="T59" fmla="*/ 75 h 585"/>
              <a:gd name="T60" fmla="*/ 86 w 494"/>
              <a:gd name="T61" fmla="*/ 211 h 585"/>
              <a:gd name="T62" fmla="*/ 42 w 494"/>
              <a:gd name="T63" fmla="*/ 257 h 585"/>
              <a:gd name="T64" fmla="*/ 86 w 494"/>
              <a:gd name="T65" fmla="*/ 211 h 585"/>
              <a:gd name="T66" fmla="*/ 87 w 494"/>
              <a:gd name="T67" fmla="*/ 381 h 585"/>
              <a:gd name="T68" fmla="*/ 43 w 494"/>
              <a:gd name="T69" fmla="*/ 335 h 585"/>
              <a:gd name="T70" fmla="*/ 86 w 494"/>
              <a:gd name="T71" fmla="*/ 460 h 585"/>
              <a:gd name="T72" fmla="*/ 42 w 494"/>
              <a:gd name="T73" fmla="*/ 506 h 585"/>
              <a:gd name="T74" fmla="*/ 86 w 494"/>
              <a:gd name="T75" fmla="*/ 460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94" h="585">
                <a:moveTo>
                  <a:pt x="110" y="0"/>
                </a:moveTo>
                <a:cubicBezTo>
                  <a:pt x="218" y="0"/>
                  <a:pt x="325" y="0"/>
                  <a:pt x="433" y="0"/>
                </a:cubicBezTo>
                <a:cubicBezTo>
                  <a:pt x="478" y="0"/>
                  <a:pt x="494" y="23"/>
                  <a:pt x="494" y="65"/>
                </a:cubicBezTo>
                <a:cubicBezTo>
                  <a:pt x="494" y="217"/>
                  <a:pt x="494" y="369"/>
                  <a:pt x="494" y="521"/>
                </a:cubicBezTo>
                <a:cubicBezTo>
                  <a:pt x="494" y="567"/>
                  <a:pt x="477" y="585"/>
                  <a:pt x="438" y="585"/>
                </a:cubicBezTo>
                <a:cubicBezTo>
                  <a:pt x="327" y="585"/>
                  <a:pt x="216" y="585"/>
                  <a:pt x="105" y="585"/>
                </a:cubicBezTo>
                <a:cubicBezTo>
                  <a:pt x="56" y="585"/>
                  <a:pt x="51" y="565"/>
                  <a:pt x="51" y="524"/>
                </a:cubicBezTo>
                <a:cubicBezTo>
                  <a:pt x="51" y="520"/>
                  <a:pt x="53" y="518"/>
                  <a:pt x="57" y="518"/>
                </a:cubicBezTo>
                <a:cubicBezTo>
                  <a:pt x="64" y="518"/>
                  <a:pt x="72" y="518"/>
                  <a:pt x="79" y="518"/>
                </a:cubicBezTo>
                <a:cubicBezTo>
                  <a:pt x="150" y="518"/>
                  <a:pt x="150" y="450"/>
                  <a:pt x="78" y="450"/>
                </a:cubicBezTo>
                <a:cubicBezTo>
                  <a:pt x="71" y="450"/>
                  <a:pt x="64" y="450"/>
                  <a:pt x="57" y="450"/>
                </a:cubicBezTo>
                <a:cubicBezTo>
                  <a:pt x="53" y="450"/>
                  <a:pt x="51" y="447"/>
                  <a:pt x="51" y="444"/>
                </a:cubicBezTo>
                <a:cubicBezTo>
                  <a:pt x="51" y="429"/>
                  <a:pt x="51" y="414"/>
                  <a:pt x="51" y="399"/>
                </a:cubicBezTo>
                <a:cubicBezTo>
                  <a:pt x="51" y="396"/>
                  <a:pt x="53" y="393"/>
                  <a:pt x="57" y="393"/>
                </a:cubicBezTo>
                <a:cubicBezTo>
                  <a:pt x="64" y="393"/>
                  <a:pt x="72" y="393"/>
                  <a:pt x="79" y="393"/>
                </a:cubicBezTo>
                <a:cubicBezTo>
                  <a:pt x="150" y="393"/>
                  <a:pt x="150" y="325"/>
                  <a:pt x="78" y="325"/>
                </a:cubicBezTo>
                <a:cubicBezTo>
                  <a:pt x="71" y="325"/>
                  <a:pt x="64" y="325"/>
                  <a:pt x="57" y="325"/>
                </a:cubicBezTo>
                <a:cubicBezTo>
                  <a:pt x="53" y="325"/>
                  <a:pt x="51" y="322"/>
                  <a:pt x="51" y="319"/>
                </a:cubicBezTo>
                <a:cubicBezTo>
                  <a:pt x="51" y="304"/>
                  <a:pt x="51" y="289"/>
                  <a:pt x="51" y="274"/>
                </a:cubicBezTo>
                <a:cubicBezTo>
                  <a:pt x="51" y="270"/>
                  <a:pt x="53" y="268"/>
                  <a:pt x="57" y="268"/>
                </a:cubicBezTo>
                <a:cubicBezTo>
                  <a:pt x="64" y="268"/>
                  <a:pt x="72" y="268"/>
                  <a:pt x="79" y="268"/>
                </a:cubicBezTo>
                <a:cubicBezTo>
                  <a:pt x="150" y="268"/>
                  <a:pt x="151" y="199"/>
                  <a:pt x="78" y="199"/>
                </a:cubicBezTo>
                <a:cubicBezTo>
                  <a:pt x="71" y="199"/>
                  <a:pt x="64" y="199"/>
                  <a:pt x="57" y="199"/>
                </a:cubicBezTo>
                <a:cubicBezTo>
                  <a:pt x="53" y="199"/>
                  <a:pt x="51" y="197"/>
                  <a:pt x="51" y="193"/>
                </a:cubicBezTo>
                <a:cubicBezTo>
                  <a:pt x="51" y="175"/>
                  <a:pt x="51" y="156"/>
                  <a:pt x="51" y="138"/>
                </a:cubicBezTo>
                <a:cubicBezTo>
                  <a:pt x="51" y="134"/>
                  <a:pt x="53" y="131"/>
                  <a:pt x="57" y="131"/>
                </a:cubicBezTo>
                <a:cubicBezTo>
                  <a:pt x="64" y="131"/>
                  <a:pt x="72" y="131"/>
                  <a:pt x="79" y="131"/>
                </a:cubicBezTo>
                <a:cubicBezTo>
                  <a:pt x="150" y="131"/>
                  <a:pt x="151" y="64"/>
                  <a:pt x="78" y="64"/>
                </a:cubicBezTo>
                <a:cubicBezTo>
                  <a:pt x="71" y="64"/>
                  <a:pt x="64" y="64"/>
                  <a:pt x="57" y="64"/>
                </a:cubicBezTo>
                <a:cubicBezTo>
                  <a:pt x="53" y="64"/>
                  <a:pt x="51" y="61"/>
                  <a:pt x="51" y="57"/>
                </a:cubicBezTo>
                <a:cubicBezTo>
                  <a:pt x="52" y="19"/>
                  <a:pt x="67" y="0"/>
                  <a:pt x="110" y="0"/>
                </a:cubicBezTo>
                <a:close/>
                <a:moveTo>
                  <a:pt x="191" y="243"/>
                </a:moveTo>
                <a:cubicBezTo>
                  <a:pt x="232" y="243"/>
                  <a:pt x="232" y="243"/>
                  <a:pt x="232" y="243"/>
                </a:cubicBezTo>
                <a:cubicBezTo>
                  <a:pt x="235" y="243"/>
                  <a:pt x="237" y="241"/>
                  <a:pt x="237" y="239"/>
                </a:cubicBezTo>
                <a:cubicBezTo>
                  <a:pt x="237" y="197"/>
                  <a:pt x="237" y="197"/>
                  <a:pt x="237" y="197"/>
                </a:cubicBezTo>
                <a:cubicBezTo>
                  <a:pt x="237" y="188"/>
                  <a:pt x="244" y="180"/>
                  <a:pt x="253" y="180"/>
                </a:cubicBezTo>
                <a:cubicBezTo>
                  <a:pt x="320" y="180"/>
                  <a:pt x="320" y="180"/>
                  <a:pt x="320" y="180"/>
                </a:cubicBezTo>
                <a:cubicBezTo>
                  <a:pt x="329" y="180"/>
                  <a:pt x="337" y="188"/>
                  <a:pt x="337" y="197"/>
                </a:cubicBezTo>
                <a:cubicBezTo>
                  <a:pt x="337" y="239"/>
                  <a:pt x="337" y="239"/>
                  <a:pt x="337" y="239"/>
                </a:cubicBezTo>
                <a:cubicBezTo>
                  <a:pt x="337" y="241"/>
                  <a:pt x="338" y="243"/>
                  <a:pt x="341" y="243"/>
                </a:cubicBezTo>
                <a:cubicBezTo>
                  <a:pt x="382" y="243"/>
                  <a:pt x="382" y="243"/>
                  <a:pt x="382" y="243"/>
                </a:cubicBezTo>
                <a:cubicBezTo>
                  <a:pt x="392" y="243"/>
                  <a:pt x="399" y="251"/>
                  <a:pt x="399" y="260"/>
                </a:cubicBezTo>
                <a:cubicBezTo>
                  <a:pt x="399" y="326"/>
                  <a:pt x="399" y="326"/>
                  <a:pt x="399" y="326"/>
                </a:cubicBezTo>
                <a:cubicBezTo>
                  <a:pt x="399" y="335"/>
                  <a:pt x="392" y="343"/>
                  <a:pt x="382" y="343"/>
                </a:cubicBezTo>
                <a:cubicBezTo>
                  <a:pt x="341" y="343"/>
                  <a:pt x="341" y="343"/>
                  <a:pt x="341" y="343"/>
                </a:cubicBezTo>
                <a:cubicBezTo>
                  <a:pt x="338" y="343"/>
                  <a:pt x="337" y="345"/>
                  <a:pt x="337" y="347"/>
                </a:cubicBezTo>
                <a:cubicBezTo>
                  <a:pt x="337" y="389"/>
                  <a:pt x="337" y="389"/>
                  <a:pt x="337" y="389"/>
                </a:cubicBezTo>
                <a:cubicBezTo>
                  <a:pt x="337" y="398"/>
                  <a:pt x="329" y="406"/>
                  <a:pt x="320" y="406"/>
                </a:cubicBezTo>
                <a:cubicBezTo>
                  <a:pt x="253" y="406"/>
                  <a:pt x="253" y="406"/>
                  <a:pt x="253" y="406"/>
                </a:cubicBezTo>
                <a:cubicBezTo>
                  <a:pt x="244" y="406"/>
                  <a:pt x="237" y="398"/>
                  <a:pt x="237" y="389"/>
                </a:cubicBezTo>
                <a:cubicBezTo>
                  <a:pt x="237" y="347"/>
                  <a:pt x="237" y="347"/>
                  <a:pt x="237" y="347"/>
                </a:cubicBezTo>
                <a:cubicBezTo>
                  <a:pt x="237" y="345"/>
                  <a:pt x="235" y="343"/>
                  <a:pt x="232" y="343"/>
                </a:cubicBezTo>
                <a:cubicBezTo>
                  <a:pt x="191" y="343"/>
                  <a:pt x="191" y="343"/>
                  <a:pt x="191" y="343"/>
                </a:cubicBezTo>
                <a:cubicBezTo>
                  <a:pt x="181" y="343"/>
                  <a:pt x="174" y="335"/>
                  <a:pt x="174" y="326"/>
                </a:cubicBezTo>
                <a:cubicBezTo>
                  <a:pt x="174" y="260"/>
                  <a:pt x="174" y="260"/>
                  <a:pt x="174" y="260"/>
                </a:cubicBezTo>
                <a:cubicBezTo>
                  <a:pt x="174" y="251"/>
                  <a:pt x="181" y="243"/>
                  <a:pt x="191" y="243"/>
                </a:cubicBezTo>
                <a:close/>
                <a:moveTo>
                  <a:pt x="86" y="74"/>
                </a:moveTo>
                <a:cubicBezTo>
                  <a:pt x="130" y="78"/>
                  <a:pt x="132" y="117"/>
                  <a:pt x="87" y="120"/>
                </a:cubicBezTo>
                <a:cubicBezTo>
                  <a:pt x="73" y="121"/>
                  <a:pt x="57" y="121"/>
                  <a:pt x="42" y="120"/>
                </a:cubicBezTo>
                <a:cubicBezTo>
                  <a:pt x="0" y="117"/>
                  <a:pt x="2" y="79"/>
                  <a:pt x="43" y="75"/>
                </a:cubicBezTo>
                <a:cubicBezTo>
                  <a:pt x="57" y="73"/>
                  <a:pt x="72" y="73"/>
                  <a:pt x="86" y="74"/>
                </a:cubicBezTo>
                <a:close/>
                <a:moveTo>
                  <a:pt x="86" y="211"/>
                </a:moveTo>
                <a:cubicBezTo>
                  <a:pt x="130" y="214"/>
                  <a:pt x="132" y="254"/>
                  <a:pt x="87" y="257"/>
                </a:cubicBezTo>
                <a:cubicBezTo>
                  <a:pt x="73" y="257"/>
                  <a:pt x="57" y="258"/>
                  <a:pt x="42" y="257"/>
                </a:cubicBezTo>
                <a:cubicBezTo>
                  <a:pt x="0" y="253"/>
                  <a:pt x="2" y="215"/>
                  <a:pt x="43" y="211"/>
                </a:cubicBezTo>
                <a:cubicBezTo>
                  <a:pt x="57" y="210"/>
                  <a:pt x="72" y="210"/>
                  <a:pt x="86" y="211"/>
                </a:cubicBezTo>
                <a:close/>
                <a:moveTo>
                  <a:pt x="86" y="335"/>
                </a:moveTo>
                <a:cubicBezTo>
                  <a:pt x="130" y="339"/>
                  <a:pt x="132" y="378"/>
                  <a:pt x="87" y="381"/>
                </a:cubicBezTo>
                <a:cubicBezTo>
                  <a:pt x="73" y="382"/>
                  <a:pt x="57" y="382"/>
                  <a:pt x="42" y="381"/>
                </a:cubicBezTo>
                <a:cubicBezTo>
                  <a:pt x="0" y="378"/>
                  <a:pt x="2" y="339"/>
                  <a:pt x="43" y="335"/>
                </a:cubicBezTo>
                <a:cubicBezTo>
                  <a:pt x="57" y="334"/>
                  <a:pt x="72" y="334"/>
                  <a:pt x="86" y="335"/>
                </a:cubicBezTo>
                <a:close/>
                <a:moveTo>
                  <a:pt x="86" y="460"/>
                </a:moveTo>
                <a:cubicBezTo>
                  <a:pt x="130" y="463"/>
                  <a:pt x="132" y="503"/>
                  <a:pt x="87" y="506"/>
                </a:cubicBezTo>
                <a:cubicBezTo>
                  <a:pt x="73" y="507"/>
                  <a:pt x="57" y="507"/>
                  <a:pt x="42" y="506"/>
                </a:cubicBezTo>
                <a:cubicBezTo>
                  <a:pt x="0" y="502"/>
                  <a:pt x="2" y="464"/>
                  <a:pt x="43" y="460"/>
                </a:cubicBezTo>
                <a:cubicBezTo>
                  <a:pt x="57" y="459"/>
                  <a:pt x="72" y="459"/>
                  <a:pt x="86" y="460"/>
                </a:cubicBezTo>
                <a:close/>
              </a:path>
            </a:pathLst>
          </a:custGeom>
          <a:solidFill>
            <a:srgbClr val="5357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71" name="Freeform 12"/>
          <p:cNvSpPr>
            <a:spLocks noEditPoints="1"/>
          </p:cNvSpPr>
          <p:nvPr/>
        </p:nvSpPr>
        <p:spPr bwMode="auto">
          <a:xfrm>
            <a:off x="4816159" y="4636453"/>
            <a:ext cx="990600" cy="984250"/>
          </a:xfrm>
          <a:custGeom>
            <a:avLst/>
            <a:gdLst>
              <a:gd name="T0" fmla="*/ 332 w 586"/>
              <a:gd name="T1" fmla="*/ 1 h 583"/>
              <a:gd name="T2" fmla="*/ 586 w 586"/>
              <a:gd name="T3" fmla="*/ 275 h 583"/>
              <a:gd name="T4" fmla="*/ 578 w 586"/>
              <a:gd name="T5" fmla="*/ 283 h 583"/>
              <a:gd name="T6" fmla="*/ 468 w 586"/>
              <a:gd name="T7" fmla="*/ 283 h 583"/>
              <a:gd name="T8" fmla="*/ 450 w 586"/>
              <a:gd name="T9" fmla="*/ 301 h 583"/>
              <a:gd name="T10" fmla="*/ 450 w 586"/>
              <a:gd name="T11" fmla="*/ 317 h 583"/>
              <a:gd name="T12" fmla="*/ 468 w 586"/>
              <a:gd name="T13" fmla="*/ 335 h 583"/>
              <a:gd name="T14" fmla="*/ 574 w 586"/>
              <a:gd name="T15" fmla="*/ 335 h 583"/>
              <a:gd name="T16" fmla="*/ 582 w 586"/>
              <a:gd name="T17" fmla="*/ 344 h 583"/>
              <a:gd name="T18" fmla="*/ 332 w 586"/>
              <a:gd name="T19" fmla="*/ 582 h 583"/>
              <a:gd name="T20" fmla="*/ 320 w 586"/>
              <a:gd name="T21" fmla="*/ 572 h 583"/>
              <a:gd name="T22" fmla="*/ 320 w 586"/>
              <a:gd name="T23" fmla="*/ 467 h 583"/>
              <a:gd name="T24" fmla="*/ 302 w 586"/>
              <a:gd name="T25" fmla="*/ 449 h 583"/>
              <a:gd name="T26" fmla="*/ 286 w 586"/>
              <a:gd name="T27" fmla="*/ 449 h 583"/>
              <a:gd name="T28" fmla="*/ 268 w 586"/>
              <a:gd name="T29" fmla="*/ 467 h 583"/>
              <a:gd name="T30" fmla="*/ 268 w 586"/>
              <a:gd name="T31" fmla="*/ 573 h 583"/>
              <a:gd name="T32" fmla="*/ 257 w 586"/>
              <a:gd name="T33" fmla="*/ 583 h 583"/>
              <a:gd name="T34" fmla="*/ 5 w 586"/>
              <a:gd name="T35" fmla="*/ 344 h 583"/>
              <a:gd name="T36" fmla="*/ 12 w 586"/>
              <a:gd name="T37" fmla="*/ 335 h 583"/>
              <a:gd name="T38" fmla="*/ 118 w 586"/>
              <a:gd name="T39" fmla="*/ 335 h 583"/>
              <a:gd name="T40" fmla="*/ 136 w 586"/>
              <a:gd name="T41" fmla="*/ 317 h 583"/>
              <a:gd name="T42" fmla="*/ 136 w 586"/>
              <a:gd name="T43" fmla="*/ 301 h 583"/>
              <a:gd name="T44" fmla="*/ 118 w 586"/>
              <a:gd name="T45" fmla="*/ 283 h 583"/>
              <a:gd name="T46" fmla="*/ 8 w 586"/>
              <a:gd name="T47" fmla="*/ 283 h 583"/>
              <a:gd name="T48" fmla="*/ 1 w 586"/>
              <a:gd name="T49" fmla="*/ 275 h 583"/>
              <a:gd name="T50" fmla="*/ 257 w 586"/>
              <a:gd name="T51" fmla="*/ 1 h 583"/>
              <a:gd name="T52" fmla="*/ 268 w 586"/>
              <a:gd name="T53" fmla="*/ 11 h 583"/>
              <a:gd name="T54" fmla="*/ 268 w 586"/>
              <a:gd name="T55" fmla="*/ 117 h 583"/>
              <a:gd name="T56" fmla="*/ 286 w 586"/>
              <a:gd name="T57" fmla="*/ 135 h 583"/>
              <a:gd name="T58" fmla="*/ 302 w 586"/>
              <a:gd name="T59" fmla="*/ 135 h 583"/>
              <a:gd name="T60" fmla="*/ 320 w 586"/>
              <a:gd name="T61" fmla="*/ 117 h 583"/>
              <a:gd name="T62" fmla="*/ 320 w 586"/>
              <a:gd name="T63" fmla="*/ 11 h 583"/>
              <a:gd name="T64" fmla="*/ 332 w 586"/>
              <a:gd name="T65" fmla="*/ 1 h 583"/>
              <a:gd name="T66" fmla="*/ 178 w 586"/>
              <a:gd name="T67" fmla="*/ 232 h 583"/>
              <a:gd name="T68" fmla="*/ 228 w 586"/>
              <a:gd name="T69" fmla="*/ 232 h 583"/>
              <a:gd name="T70" fmla="*/ 233 w 586"/>
              <a:gd name="T71" fmla="*/ 227 h 583"/>
              <a:gd name="T72" fmla="*/ 233 w 586"/>
              <a:gd name="T73" fmla="*/ 176 h 583"/>
              <a:gd name="T74" fmla="*/ 253 w 586"/>
              <a:gd name="T75" fmla="*/ 156 h 583"/>
              <a:gd name="T76" fmla="*/ 333 w 586"/>
              <a:gd name="T77" fmla="*/ 156 h 583"/>
              <a:gd name="T78" fmla="*/ 354 w 586"/>
              <a:gd name="T79" fmla="*/ 176 h 583"/>
              <a:gd name="T80" fmla="*/ 354 w 586"/>
              <a:gd name="T81" fmla="*/ 227 h 583"/>
              <a:gd name="T82" fmla="*/ 358 w 586"/>
              <a:gd name="T83" fmla="*/ 232 h 583"/>
              <a:gd name="T84" fmla="*/ 408 w 586"/>
              <a:gd name="T85" fmla="*/ 232 h 583"/>
              <a:gd name="T86" fmla="*/ 429 w 586"/>
              <a:gd name="T87" fmla="*/ 252 h 583"/>
              <a:gd name="T88" fmla="*/ 429 w 586"/>
              <a:gd name="T89" fmla="*/ 332 h 583"/>
              <a:gd name="T90" fmla="*/ 408 w 586"/>
              <a:gd name="T91" fmla="*/ 352 h 583"/>
              <a:gd name="T92" fmla="*/ 358 w 586"/>
              <a:gd name="T93" fmla="*/ 352 h 583"/>
              <a:gd name="T94" fmla="*/ 354 w 586"/>
              <a:gd name="T95" fmla="*/ 357 h 583"/>
              <a:gd name="T96" fmla="*/ 354 w 586"/>
              <a:gd name="T97" fmla="*/ 407 h 583"/>
              <a:gd name="T98" fmla="*/ 333 w 586"/>
              <a:gd name="T99" fmla="*/ 427 h 583"/>
              <a:gd name="T100" fmla="*/ 253 w 586"/>
              <a:gd name="T101" fmla="*/ 427 h 583"/>
              <a:gd name="T102" fmla="*/ 233 w 586"/>
              <a:gd name="T103" fmla="*/ 407 h 583"/>
              <a:gd name="T104" fmla="*/ 233 w 586"/>
              <a:gd name="T105" fmla="*/ 357 h 583"/>
              <a:gd name="T106" fmla="*/ 228 w 586"/>
              <a:gd name="T107" fmla="*/ 352 h 583"/>
              <a:gd name="T108" fmla="*/ 178 w 586"/>
              <a:gd name="T109" fmla="*/ 352 h 583"/>
              <a:gd name="T110" fmla="*/ 158 w 586"/>
              <a:gd name="T111" fmla="*/ 332 h 583"/>
              <a:gd name="T112" fmla="*/ 158 w 586"/>
              <a:gd name="T113" fmla="*/ 252 h 583"/>
              <a:gd name="T114" fmla="*/ 178 w 586"/>
              <a:gd name="T115" fmla="*/ 232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86" h="583">
                <a:moveTo>
                  <a:pt x="332" y="1"/>
                </a:moveTo>
                <a:cubicBezTo>
                  <a:pt x="470" y="19"/>
                  <a:pt x="578" y="134"/>
                  <a:pt x="586" y="275"/>
                </a:cubicBezTo>
                <a:cubicBezTo>
                  <a:pt x="586" y="279"/>
                  <a:pt x="582" y="283"/>
                  <a:pt x="578" y="283"/>
                </a:cubicBezTo>
                <a:cubicBezTo>
                  <a:pt x="468" y="283"/>
                  <a:pt x="468" y="283"/>
                  <a:pt x="468" y="283"/>
                </a:cubicBezTo>
                <a:cubicBezTo>
                  <a:pt x="458" y="283"/>
                  <a:pt x="450" y="291"/>
                  <a:pt x="450" y="301"/>
                </a:cubicBezTo>
                <a:cubicBezTo>
                  <a:pt x="450" y="317"/>
                  <a:pt x="450" y="317"/>
                  <a:pt x="450" y="317"/>
                </a:cubicBezTo>
                <a:cubicBezTo>
                  <a:pt x="450" y="327"/>
                  <a:pt x="458" y="335"/>
                  <a:pt x="468" y="335"/>
                </a:cubicBezTo>
                <a:cubicBezTo>
                  <a:pt x="574" y="335"/>
                  <a:pt x="574" y="335"/>
                  <a:pt x="574" y="335"/>
                </a:cubicBezTo>
                <a:cubicBezTo>
                  <a:pt x="579" y="335"/>
                  <a:pt x="582" y="339"/>
                  <a:pt x="582" y="344"/>
                </a:cubicBezTo>
                <a:cubicBezTo>
                  <a:pt x="559" y="469"/>
                  <a:pt x="458" y="566"/>
                  <a:pt x="332" y="582"/>
                </a:cubicBezTo>
                <a:cubicBezTo>
                  <a:pt x="326" y="583"/>
                  <a:pt x="320" y="579"/>
                  <a:pt x="320" y="572"/>
                </a:cubicBezTo>
                <a:cubicBezTo>
                  <a:pt x="320" y="467"/>
                  <a:pt x="320" y="467"/>
                  <a:pt x="320" y="467"/>
                </a:cubicBezTo>
                <a:cubicBezTo>
                  <a:pt x="320" y="457"/>
                  <a:pt x="312" y="449"/>
                  <a:pt x="302" y="449"/>
                </a:cubicBezTo>
                <a:cubicBezTo>
                  <a:pt x="286" y="449"/>
                  <a:pt x="286" y="449"/>
                  <a:pt x="286" y="449"/>
                </a:cubicBezTo>
                <a:cubicBezTo>
                  <a:pt x="276" y="449"/>
                  <a:pt x="268" y="457"/>
                  <a:pt x="268" y="467"/>
                </a:cubicBezTo>
                <a:cubicBezTo>
                  <a:pt x="268" y="573"/>
                  <a:pt x="268" y="573"/>
                  <a:pt x="268" y="573"/>
                </a:cubicBezTo>
                <a:cubicBezTo>
                  <a:pt x="268" y="579"/>
                  <a:pt x="263" y="583"/>
                  <a:pt x="257" y="583"/>
                </a:cubicBezTo>
                <a:cubicBezTo>
                  <a:pt x="130" y="567"/>
                  <a:pt x="27" y="469"/>
                  <a:pt x="5" y="344"/>
                </a:cubicBezTo>
                <a:cubicBezTo>
                  <a:pt x="4" y="339"/>
                  <a:pt x="8" y="335"/>
                  <a:pt x="12" y="335"/>
                </a:cubicBezTo>
                <a:cubicBezTo>
                  <a:pt x="118" y="335"/>
                  <a:pt x="118" y="335"/>
                  <a:pt x="118" y="335"/>
                </a:cubicBezTo>
                <a:cubicBezTo>
                  <a:pt x="128" y="335"/>
                  <a:pt x="136" y="327"/>
                  <a:pt x="136" y="317"/>
                </a:cubicBezTo>
                <a:cubicBezTo>
                  <a:pt x="136" y="301"/>
                  <a:pt x="136" y="301"/>
                  <a:pt x="136" y="301"/>
                </a:cubicBezTo>
                <a:cubicBezTo>
                  <a:pt x="136" y="291"/>
                  <a:pt x="128" y="283"/>
                  <a:pt x="118" y="283"/>
                </a:cubicBezTo>
                <a:cubicBezTo>
                  <a:pt x="8" y="283"/>
                  <a:pt x="8" y="283"/>
                  <a:pt x="8" y="283"/>
                </a:cubicBezTo>
                <a:cubicBezTo>
                  <a:pt x="4" y="283"/>
                  <a:pt x="0" y="279"/>
                  <a:pt x="1" y="275"/>
                </a:cubicBezTo>
                <a:cubicBezTo>
                  <a:pt x="9" y="133"/>
                  <a:pt x="118" y="18"/>
                  <a:pt x="257" y="1"/>
                </a:cubicBezTo>
                <a:cubicBezTo>
                  <a:pt x="263" y="0"/>
                  <a:pt x="268" y="5"/>
                  <a:pt x="268" y="11"/>
                </a:cubicBezTo>
                <a:cubicBezTo>
                  <a:pt x="268" y="117"/>
                  <a:pt x="268" y="117"/>
                  <a:pt x="268" y="117"/>
                </a:cubicBezTo>
                <a:cubicBezTo>
                  <a:pt x="268" y="127"/>
                  <a:pt x="276" y="135"/>
                  <a:pt x="286" y="135"/>
                </a:cubicBezTo>
                <a:cubicBezTo>
                  <a:pt x="302" y="135"/>
                  <a:pt x="302" y="135"/>
                  <a:pt x="302" y="135"/>
                </a:cubicBezTo>
                <a:cubicBezTo>
                  <a:pt x="312" y="135"/>
                  <a:pt x="320" y="127"/>
                  <a:pt x="320" y="117"/>
                </a:cubicBezTo>
                <a:cubicBezTo>
                  <a:pt x="320" y="11"/>
                  <a:pt x="320" y="11"/>
                  <a:pt x="320" y="11"/>
                </a:cubicBezTo>
                <a:cubicBezTo>
                  <a:pt x="320" y="5"/>
                  <a:pt x="326" y="0"/>
                  <a:pt x="332" y="1"/>
                </a:cubicBezTo>
                <a:close/>
                <a:moveTo>
                  <a:pt x="178" y="232"/>
                </a:moveTo>
                <a:cubicBezTo>
                  <a:pt x="228" y="232"/>
                  <a:pt x="228" y="232"/>
                  <a:pt x="228" y="232"/>
                </a:cubicBezTo>
                <a:cubicBezTo>
                  <a:pt x="231" y="232"/>
                  <a:pt x="233" y="229"/>
                  <a:pt x="233" y="227"/>
                </a:cubicBezTo>
                <a:cubicBezTo>
                  <a:pt x="233" y="176"/>
                  <a:pt x="233" y="176"/>
                  <a:pt x="233" y="176"/>
                </a:cubicBezTo>
                <a:cubicBezTo>
                  <a:pt x="233" y="165"/>
                  <a:pt x="242" y="156"/>
                  <a:pt x="253" y="156"/>
                </a:cubicBezTo>
                <a:cubicBezTo>
                  <a:pt x="333" y="156"/>
                  <a:pt x="333" y="156"/>
                  <a:pt x="333" y="156"/>
                </a:cubicBezTo>
                <a:cubicBezTo>
                  <a:pt x="344" y="156"/>
                  <a:pt x="354" y="165"/>
                  <a:pt x="354" y="176"/>
                </a:cubicBezTo>
                <a:cubicBezTo>
                  <a:pt x="354" y="227"/>
                  <a:pt x="354" y="227"/>
                  <a:pt x="354" y="227"/>
                </a:cubicBezTo>
                <a:cubicBezTo>
                  <a:pt x="354" y="229"/>
                  <a:pt x="356" y="232"/>
                  <a:pt x="358" y="232"/>
                </a:cubicBezTo>
                <a:cubicBezTo>
                  <a:pt x="408" y="232"/>
                  <a:pt x="408" y="232"/>
                  <a:pt x="408" y="232"/>
                </a:cubicBezTo>
                <a:cubicBezTo>
                  <a:pt x="419" y="232"/>
                  <a:pt x="429" y="241"/>
                  <a:pt x="429" y="252"/>
                </a:cubicBezTo>
                <a:cubicBezTo>
                  <a:pt x="429" y="332"/>
                  <a:pt x="429" y="332"/>
                  <a:pt x="429" y="332"/>
                </a:cubicBezTo>
                <a:cubicBezTo>
                  <a:pt x="429" y="343"/>
                  <a:pt x="419" y="352"/>
                  <a:pt x="408" y="352"/>
                </a:cubicBezTo>
                <a:cubicBezTo>
                  <a:pt x="358" y="352"/>
                  <a:pt x="358" y="352"/>
                  <a:pt x="358" y="352"/>
                </a:cubicBezTo>
                <a:cubicBezTo>
                  <a:pt x="356" y="352"/>
                  <a:pt x="354" y="354"/>
                  <a:pt x="354" y="357"/>
                </a:cubicBezTo>
                <a:cubicBezTo>
                  <a:pt x="354" y="407"/>
                  <a:pt x="354" y="407"/>
                  <a:pt x="354" y="407"/>
                </a:cubicBezTo>
                <a:cubicBezTo>
                  <a:pt x="354" y="418"/>
                  <a:pt x="344" y="427"/>
                  <a:pt x="333" y="427"/>
                </a:cubicBezTo>
                <a:cubicBezTo>
                  <a:pt x="253" y="427"/>
                  <a:pt x="253" y="427"/>
                  <a:pt x="253" y="427"/>
                </a:cubicBezTo>
                <a:cubicBezTo>
                  <a:pt x="242" y="427"/>
                  <a:pt x="233" y="418"/>
                  <a:pt x="233" y="407"/>
                </a:cubicBezTo>
                <a:cubicBezTo>
                  <a:pt x="233" y="357"/>
                  <a:pt x="233" y="357"/>
                  <a:pt x="233" y="357"/>
                </a:cubicBezTo>
                <a:cubicBezTo>
                  <a:pt x="233" y="354"/>
                  <a:pt x="231" y="352"/>
                  <a:pt x="228" y="352"/>
                </a:cubicBezTo>
                <a:cubicBezTo>
                  <a:pt x="178" y="352"/>
                  <a:pt x="178" y="352"/>
                  <a:pt x="178" y="352"/>
                </a:cubicBezTo>
                <a:cubicBezTo>
                  <a:pt x="167" y="352"/>
                  <a:pt x="158" y="343"/>
                  <a:pt x="158" y="332"/>
                </a:cubicBezTo>
                <a:cubicBezTo>
                  <a:pt x="158" y="252"/>
                  <a:pt x="158" y="252"/>
                  <a:pt x="158" y="252"/>
                </a:cubicBezTo>
                <a:cubicBezTo>
                  <a:pt x="158" y="241"/>
                  <a:pt x="167" y="232"/>
                  <a:pt x="178" y="232"/>
                </a:cubicBezTo>
                <a:close/>
              </a:path>
            </a:pathLst>
          </a:custGeom>
          <a:solidFill>
            <a:srgbClr val="5357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73" name="Freeform 14"/>
          <p:cNvSpPr>
            <a:spLocks noEditPoints="1"/>
          </p:cNvSpPr>
          <p:nvPr/>
        </p:nvSpPr>
        <p:spPr bwMode="auto">
          <a:xfrm>
            <a:off x="6497321" y="2947353"/>
            <a:ext cx="985838" cy="1000125"/>
          </a:xfrm>
          <a:custGeom>
            <a:avLst/>
            <a:gdLst>
              <a:gd name="T0" fmla="*/ 47 w 583"/>
              <a:gd name="T1" fmla="*/ 202 h 592"/>
              <a:gd name="T2" fmla="*/ 74 w 583"/>
              <a:gd name="T3" fmla="*/ 168 h 592"/>
              <a:gd name="T4" fmla="*/ 85 w 583"/>
              <a:gd name="T5" fmla="*/ 109 h 592"/>
              <a:gd name="T6" fmla="*/ 110 w 583"/>
              <a:gd name="T7" fmla="*/ 84 h 592"/>
              <a:gd name="T8" fmla="*/ 169 w 583"/>
              <a:gd name="T9" fmla="*/ 73 h 592"/>
              <a:gd name="T10" fmla="*/ 203 w 583"/>
              <a:gd name="T11" fmla="*/ 46 h 592"/>
              <a:gd name="T12" fmla="*/ 231 w 583"/>
              <a:gd name="T13" fmla="*/ 14 h 592"/>
              <a:gd name="T14" fmla="*/ 333 w 583"/>
              <a:gd name="T15" fmla="*/ 10 h 592"/>
              <a:gd name="T16" fmla="*/ 365 w 583"/>
              <a:gd name="T17" fmla="*/ 44 h 592"/>
              <a:gd name="T18" fmla="*/ 399 w 583"/>
              <a:gd name="T19" fmla="*/ 73 h 592"/>
              <a:gd name="T20" fmla="*/ 444 w 583"/>
              <a:gd name="T21" fmla="*/ 73 h 592"/>
              <a:gd name="T22" fmla="*/ 494 w 583"/>
              <a:gd name="T23" fmla="*/ 123 h 592"/>
              <a:gd name="T24" fmla="*/ 494 w 583"/>
              <a:gd name="T25" fmla="*/ 168 h 592"/>
              <a:gd name="T26" fmla="*/ 528 w 583"/>
              <a:gd name="T27" fmla="*/ 203 h 592"/>
              <a:gd name="T28" fmla="*/ 568 w 583"/>
              <a:gd name="T29" fmla="*/ 232 h 592"/>
              <a:gd name="T30" fmla="*/ 571 w 583"/>
              <a:gd name="T31" fmla="*/ 346 h 592"/>
              <a:gd name="T32" fmla="*/ 532 w 583"/>
              <a:gd name="T33" fmla="*/ 378 h 592"/>
              <a:gd name="T34" fmla="*/ 497 w 583"/>
              <a:gd name="T35" fmla="*/ 413 h 592"/>
              <a:gd name="T36" fmla="*/ 497 w 583"/>
              <a:gd name="T37" fmla="*/ 465 h 592"/>
              <a:gd name="T38" fmla="*/ 454 w 583"/>
              <a:gd name="T39" fmla="*/ 508 h 592"/>
              <a:gd name="T40" fmla="*/ 403 w 583"/>
              <a:gd name="T41" fmla="*/ 508 h 592"/>
              <a:gd name="T42" fmla="*/ 367 w 583"/>
              <a:gd name="T43" fmla="*/ 542 h 592"/>
              <a:gd name="T44" fmla="*/ 335 w 583"/>
              <a:gd name="T45" fmla="*/ 582 h 592"/>
              <a:gd name="T46" fmla="*/ 230 w 583"/>
              <a:gd name="T47" fmla="*/ 577 h 592"/>
              <a:gd name="T48" fmla="*/ 200 w 583"/>
              <a:gd name="T49" fmla="*/ 540 h 592"/>
              <a:gd name="T50" fmla="*/ 166 w 583"/>
              <a:gd name="T51" fmla="*/ 508 h 592"/>
              <a:gd name="T52" fmla="*/ 127 w 583"/>
              <a:gd name="T53" fmla="*/ 508 h 592"/>
              <a:gd name="T54" fmla="*/ 70 w 583"/>
              <a:gd name="T55" fmla="*/ 451 h 592"/>
              <a:gd name="T56" fmla="*/ 70 w 583"/>
              <a:gd name="T57" fmla="*/ 413 h 592"/>
              <a:gd name="T58" fmla="*/ 44 w 583"/>
              <a:gd name="T59" fmla="*/ 379 h 592"/>
              <a:gd name="T60" fmla="*/ 13 w 583"/>
              <a:gd name="T61" fmla="*/ 349 h 592"/>
              <a:gd name="T62" fmla="*/ 16 w 583"/>
              <a:gd name="T63" fmla="*/ 230 h 592"/>
              <a:gd name="T64" fmla="*/ 47 w 583"/>
              <a:gd name="T65" fmla="*/ 202 h 592"/>
              <a:gd name="T66" fmla="*/ 168 w 583"/>
              <a:gd name="T67" fmla="*/ 231 h 592"/>
              <a:gd name="T68" fmla="*/ 222 w 583"/>
              <a:gd name="T69" fmla="*/ 231 h 592"/>
              <a:gd name="T70" fmla="*/ 227 w 583"/>
              <a:gd name="T71" fmla="*/ 226 h 592"/>
              <a:gd name="T72" fmla="*/ 227 w 583"/>
              <a:gd name="T73" fmla="*/ 172 h 592"/>
              <a:gd name="T74" fmla="*/ 249 w 583"/>
              <a:gd name="T75" fmla="*/ 150 h 592"/>
              <a:gd name="T76" fmla="*/ 335 w 583"/>
              <a:gd name="T77" fmla="*/ 150 h 592"/>
              <a:gd name="T78" fmla="*/ 356 w 583"/>
              <a:gd name="T79" fmla="*/ 172 h 592"/>
              <a:gd name="T80" fmla="*/ 356 w 583"/>
              <a:gd name="T81" fmla="*/ 226 h 592"/>
              <a:gd name="T82" fmla="*/ 361 w 583"/>
              <a:gd name="T83" fmla="*/ 231 h 592"/>
              <a:gd name="T84" fmla="*/ 415 w 583"/>
              <a:gd name="T85" fmla="*/ 231 h 592"/>
              <a:gd name="T86" fmla="*/ 438 w 583"/>
              <a:gd name="T87" fmla="*/ 253 h 592"/>
              <a:gd name="T88" fmla="*/ 438 w 583"/>
              <a:gd name="T89" fmla="*/ 339 h 592"/>
              <a:gd name="T90" fmla="*/ 415 w 583"/>
              <a:gd name="T91" fmla="*/ 361 h 592"/>
              <a:gd name="T92" fmla="*/ 361 w 583"/>
              <a:gd name="T93" fmla="*/ 361 h 592"/>
              <a:gd name="T94" fmla="*/ 356 w 583"/>
              <a:gd name="T95" fmla="*/ 366 h 592"/>
              <a:gd name="T96" fmla="*/ 356 w 583"/>
              <a:gd name="T97" fmla="*/ 420 h 592"/>
              <a:gd name="T98" fmla="*/ 335 w 583"/>
              <a:gd name="T99" fmla="*/ 442 h 592"/>
              <a:gd name="T100" fmla="*/ 249 w 583"/>
              <a:gd name="T101" fmla="*/ 442 h 592"/>
              <a:gd name="T102" fmla="*/ 227 w 583"/>
              <a:gd name="T103" fmla="*/ 420 h 592"/>
              <a:gd name="T104" fmla="*/ 227 w 583"/>
              <a:gd name="T105" fmla="*/ 366 h 592"/>
              <a:gd name="T106" fmla="*/ 222 w 583"/>
              <a:gd name="T107" fmla="*/ 361 h 592"/>
              <a:gd name="T108" fmla="*/ 168 w 583"/>
              <a:gd name="T109" fmla="*/ 361 h 592"/>
              <a:gd name="T110" fmla="*/ 146 w 583"/>
              <a:gd name="T111" fmla="*/ 339 h 592"/>
              <a:gd name="T112" fmla="*/ 146 w 583"/>
              <a:gd name="T113" fmla="*/ 253 h 592"/>
              <a:gd name="T114" fmla="*/ 168 w 583"/>
              <a:gd name="T115" fmla="*/ 231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83" h="592">
                <a:moveTo>
                  <a:pt x="47" y="202"/>
                </a:moveTo>
                <a:cubicBezTo>
                  <a:pt x="62" y="198"/>
                  <a:pt x="74" y="184"/>
                  <a:pt x="74" y="168"/>
                </a:cubicBezTo>
                <a:cubicBezTo>
                  <a:pt x="74" y="147"/>
                  <a:pt x="70" y="125"/>
                  <a:pt x="85" y="109"/>
                </a:cubicBezTo>
                <a:cubicBezTo>
                  <a:pt x="93" y="100"/>
                  <a:pt x="101" y="92"/>
                  <a:pt x="110" y="84"/>
                </a:cubicBezTo>
                <a:cubicBezTo>
                  <a:pt x="127" y="69"/>
                  <a:pt x="148" y="73"/>
                  <a:pt x="169" y="73"/>
                </a:cubicBezTo>
                <a:cubicBezTo>
                  <a:pt x="186" y="73"/>
                  <a:pt x="200" y="61"/>
                  <a:pt x="203" y="46"/>
                </a:cubicBezTo>
                <a:cubicBezTo>
                  <a:pt x="207" y="31"/>
                  <a:pt x="217" y="19"/>
                  <a:pt x="231" y="14"/>
                </a:cubicBezTo>
                <a:cubicBezTo>
                  <a:pt x="268" y="2"/>
                  <a:pt x="296" y="0"/>
                  <a:pt x="333" y="10"/>
                </a:cubicBezTo>
                <a:cubicBezTo>
                  <a:pt x="350" y="14"/>
                  <a:pt x="361" y="27"/>
                  <a:pt x="365" y="44"/>
                </a:cubicBezTo>
                <a:cubicBezTo>
                  <a:pt x="368" y="60"/>
                  <a:pt x="382" y="73"/>
                  <a:pt x="399" y="73"/>
                </a:cubicBezTo>
                <a:cubicBezTo>
                  <a:pt x="444" y="73"/>
                  <a:pt x="444" y="73"/>
                  <a:pt x="444" y="73"/>
                </a:cubicBezTo>
                <a:cubicBezTo>
                  <a:pt x="468" y="73"/>
                  <a:pt x="494" y="98"/>
                  <a:pt x="494" y="123"/>
                </a:cubicBezTo>
                <a:cubicBezTo>
                  <a:pt x="494" y="168"/>
                  <a:pt x="494" y="168"/>
                  <a:pt x="494" y="168"/>
                </a:cubicBezTo>
                <a:cubicBezTo>
                  <a:pt x="494" y="187"/>
                  <a:pt x="509" y="202"/>
                  <a:pt x="528" y="203"/>
                </a:cubicBezTo>
                <a:cubicBezTo>
                  <a:pt x="546" y="203"/>
                  <a:pt x="562" y="215"/>
                  <a:pt x="568" y="232"/>
                </a:cubicBezTo>
                <a:cubicBezTo>
                  <a:pt x="581" y="273"/>
                  <a:pt x="583" y="304"/>
                  <a:pt x="571" y="346"/>
                </a:cubicBezTo>
                <a:cubicBezTo>
                  <a:pt x="566" y="365"/>
                  <a:pt x="551" y="377"/>
                  <a:pt x="532" y="378"/>
                </a:cubicBezTo>
                <a:cubicBezTo>
                  <a:pt x="513" y="379"/>
                  <a:pt x="497" y="394"/>
                  <a:pt x="497" y="413"/>
                </a:cubicBezTo>
                <a:cubicBezTo>
                  <a:pt x="497" y="465"/>
                  <a:pt x="497" y="465"/>
                  <a:pt x="497" y="465"/>
                </a:cubicBezTo>
                <a:cubicBezTo>
                  <a:pt x="497" y="489"/>
                  <a:pt x="478" y="508"/>
                  <a:pt x="454" y="508"/>
                </a:cubicBezTo>
                <a:cubicBezTo>
                  <a:pt x="403" y="508"/>
                  <a:pt x="403" y="508"/>
                  <a:pt x="403" y="508"/>
                </a:cubicBezTo>
                <a:cubicBezTo>
                  <a:pt x="384" y="508"/>
                  <a:pt x="368" y="523"/>
                  <a:pt x="367" y="542"/>
                </a:cubicBezTo>
                <a:cubicBezTo>
                  <a:pt x="367" y="561"/>
                  <a:pt x="354" y="577"/>
                  <a:pt x="335" y="582"/>
                </a:cubicBezTo>
                <a:cubicBezTo>
                  <a:pt x="292" y="592"/>
                  <a:pt x="275" y="591"/>
                  <a:pt x="230" y="577"/>
                </a:cubicBezTo>
                <a:cubicBezTo>
                  <a:pt x="214" y="572"/>
                  <a:pt x="202" y="558"/>
                  <a:pt x="200" y="540"/>
                </a:cubicBezTo>
                <a:cubicBezTo>
                  <a:pt x="199" y="522"/>
                  <a:pt x="184" y="508"/>
                  <a:pt x="166" y="508"/>
                </a:cubicBezTo>
                <a:cubicBezTo>
                  <a:pt x="127" y="508"/>
                  <a:pt x="127" y="508"/>
                  <a:pt x="127" y="508"/>
                </a:cubicBezTo>
                <a:cubicBezTo>
                  <a:pt x="101" y="508"/>
                  <a:pt x="70" y="475"/>
                  <a:pt x="70" y="451"/>
                </a:cubicBezTo>
                <a:cubicBezTo>
                  <a:pt x="70" y="413"/>
                  <a:pt x="70" y="413"/>
                  <a:pt x="70" y="413"/>
                </a:cubicBezTo>
                <a:cubicBezTo>
                  <a:pt x="70" y="397"/>
                  <a:pt x="59" y="383"/>
                  <a:pt x="44" y="379"/>
                </a:cubicBezTo>
                <a:cubicBezTo>
                  <a:pt x="28" y="375"/>
                  <a:pt x="17" y="364"/>
                  <a:pt x="13" y="349"/>
                </a:cubicBezTo>
                <a:cubicBezTo>
                  <a:pt x="0" y="304"/>
                  <a:pt x="2" y="273"/>
                  <a:pt x="16" y="230"/>
                </a:cubicBezTo>
                <a:cubicBezTo>
                  <a:pt x="21" y="215"/>
                  <a:pt x="32" y="205"/>
                  <a:pt x="47" y="202"/>
                </a:cubicBezTo>
                <a:close/>
                <a:moveTo>
                  <a:pt x="168" y="231"/>
                </a:moveTo>
                <a:cubicBezTo>
                  <a:pt x="222" y="231"/>
                  <a:pt x="222" y="231"/>
                  <a:pt x="222" y="231"/>
                </a:cubicBezTo>
                <a:cubicBezTo>
                  <a:pt x="225" y="231"/>
                  <a:pt x="227" y="229"/>
                  <a:pt x="227" y="226"/>
                </a:cubicBezTo>
                <a:cubicBezTo>
                  <a:pt x="227" y="172"/>
                  <a:pt x="227" y="172"/>
                  <a:pt x="227" y="172"/>
                </a:cubicBezTo>
                <a:cubicBezTo>
                  <a:pt x="227" y="160"/>
                  <a:pt x="237" y="150"/>
                  <a:pt x="249" y="150"/>
                </a:cubicBezTo>
                <a:cubicBezTo>
                  <a:pt x="335" y="150"/>
                  <a:pt x="335" y="150"/>
                  <a:pt x="335" y="150"/>
                </a:cubicBezTo>
                <a:cubicBezTo>
                  <a:pt x="347" y="150"/>
                  <a:pt x="356" y="160"/>
                  <a:pt x="356" y="172"/>
                </a:cubicBezTo>
                <a:cubicBezTo>
                  <a:pt x="356" y="226"/>
                  <a:pt x="356" y="226"/>
                  <a:pt x="356" y="226"/>
                </a:cubicBezTo>
                <a:cubicBezTo>
                  <a:pt x="356" y="229"/>
                  <a:pt x="359" y="231"/>
                  <a:pt x="361" y="231"/>
                </a:cubicBezTo>
                <a:cubicBezTo>
                  <a:pt x="415" y="231"/>
                  <a:pt x="415" y="231"/>
                  <a:pt x="415" y="231"/>
                </a:cubicBezTo>
                <a:cubicBezTo>
                  <a:pt x="428" y="231"/>
                  <a:pt x="438" y="241"/>
                  <a:pt x="438" y="253"/>
                </a:cubicBezTo>
                <a:cubicBezTo>
                  <a:pt x="438" y="339"/>
                  <a:pt x="438" y="339"/>
                  <a:pt x="438" y="339"/>
                </a:cubicBezTo>
                <a:cubicBezTo>
                  <a:pt x="438" y="351"/>
                  <a:pt x="428" y="361"/>
                  <a:pt x="415" y="361"/>
                </a:cubicBezTo>
                <a:cubicBezTo>
                  <a:pt x="361" y="361"/>
                  <a:pt x="361" y="361"/>
                  <a:pt x="361" y="361"/>
                </a:cubicBezTo>
                <a:cubicBezTo>
                  <a:pt x="359" y="361"/>
                  <a:pt x="356" y="363"/>
                  <a:pt x="356" y="366"/>
                </a:cubicBezTo>
                <a:cubicBezTo>
                  <a:pt x="356" y="420"/>
                  <a:pt x="356" y="420"/>
                  <a:pt x="356" y="420"/>
                </a:cubicBezTo>
                <a:cubicBezTo>
                  <a:pt x="356" y="432"/>
                  <a:pt x="347" y="442"/>
                  <a:pt x="335" y="442"/>
                </a:cubicBezTo>
                <a:cubicBezTo>
                  <a:pt x="249" y="442"/>
                  <a:pt x="249" y="442"/>
                  <a:pt x="249" y="442"/>
                </a:cubicBezTo>
                <a:cubicBezTo>
                  <a:pt x="237" y="442"/>
                  <a:pt x="227" y="432"/>
                  <a:pt x="227" y="420"/>
                </a:cubicBezTo>
                <a:cubicBezTo>
                  <a:pt x="227" y="366"/>
                  <a:pt x="227" y="366"/>
                  <a:pt x="227" y="366"/>
                </a:cubicBezTo>
                <a:cubicBezTo>
                  <a:pt x="227" y="363"/>
                  <a:pt x="225" y="361"/>
                  <a:pt x="222" y="361"/>
                </a:cubicBezTo>
                <a:cubicBezTo>
                  <a:pt x="168" y="361"/>
                  <a:pt x="168" y="361"/>
                  <a:pt x="168" y="361"/>
                </a:cubicBezTo>
                <a:cubicBezTo>
                  <a:pt x="156" y="361"/>
                  <a:pt x="146" y="351"/>
                  <a:pt x="146" y="339"/>
                </a:cubicBezTo>
                <a:cubicBezTo>
                  <a:pt x="146" y="253"/>
                  <a:pt x="146" y="253"/>
                  <a:pt x="146" y="253"/>
                </a:cubicBezTo>
                <a:cubicBezTo>
                  <a:pt x="146" y="241"/>
                  <a:pt x="156" y="231"/>
                  <a:pt x="168" y="231"/>
                </a:cubicBezTo>
                <a:close/>
              </a:path>
            </a:pathLst>
          </a:custGeom>
          <a:solidFill>
            <a:srgbClr val="5357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75" name="Freeform 16"/>
          <p:cNvSpPr>
            <a:spLocks noEditPoints="1"/>
          </p:cNvSpPr>
          <p:nvPr/>
        </p:nvSpPr>
        <p:spPr bwMode="auto">
          <a:xfrm>
            <a:off x="4890771" y="2937828"/>
            <a:ext cx="874713" cy="1004888"/>
          </a:xfrm>
          <a:custGeom>
            <a:avLst/>
            <a:gdLst>
              <a:gd name="T0" fmla="*/ 146 w 518"/>
              <a:gd name="T1" fmla="*/ 577 h 595"/>
              <a:gd name="T2" fmla="*/ 147 w 518"/>
              <a:gd name="T3" fmla="*/ 502 h 595"/>
              <a:gd name="T4" fmla="*/ 126 w 518"/>
              <a:gd name="T5" fmla="*/ 479 h 595"/>
              <a:gd name="T6" fmla="*/ 71 w 518"/>
              <a:gd name="T7" fmla="*/ 478 h 595"/>
              <a:gd name="T8" fmla="*/ 34 w 518"/>
              <a:gd name="T9" fmla="*/ 446 h 595"/>
              <a:gd name="T10" fmla="*/ 25 w 518"/>
              <a:gd name="T11" fmla="*/ 337 h 595"/>
              <a:gd name="T12" fmla="*/ 21 w 518"/>
              <a:gd name="T13" fmla="*/ 329 h 595"/>
              <a:gd name="T14" fmla="*/ 2 w 518"/>
              <a:gd name="T15" fmla="*/ 320 h 595"/>
              <a:gd name="T16" fmla="*/ 3 w 518"/>
              <a:gd name="T17" fmla="*/ 308 h 595"/>
              <a:gd name="T18" fmla="*/ 31 w 518"/>
              <a:gd name="T19" fmla="*/ 265 h 595"/>
              <a:gd name="T20" fmla="*/ 40 w 518"/>
              <a:gd name="T21" fmla="*/ 234 h 595"/>
              <a:gd name="T22" fmla="*/ 86 w 518"/>
              <a:gd name="T23" fmla="*/ 61 h 595"/>
              <a:gd name="T24" fmla="*/ 309 w 518"/>
              <a:gd name="T25" fmla="*/ 21 h 595"/>
              <a:gd name="T26" fmla="*/ 494 w 518"/>
              <a:gd name="T27" fmla="*/ 272 h 595"/>
              <a:gd name="T28" fmla="*/ 347 w 518"/>
              <a:gd name="T29" fmla="*/ 446 h 595"/>
              <a:gd name="T30" fmla="*/ 330 w 518"/>
              <a:gd name="T31" fmla="*/ 574 h 595"/>
              <a:gd name="T32" fmla="*/ 314 w 518"/>
              <a:gd name="T33" fmla="*/ 591 h 595"/>
              <a:gd name="T34" fmla="*/ 163 w 518"/>
              <a:gd name="T35" fmla="*/ 595 h 595"/>
              <a:gd name="T36" fmla="*/ 146 w 518"/>
              <a:gd name="T37" fmla="*/ 577 h 595"/>
              <a:gd name="T38" fmla="*/ 269 w 518"/>
              <a:gd name="T39" fmla="*/ 276 h 595"/>
              <a:gd name="T40" fmla="*/ 220 w 518"/>
              <a:gd name="T41" fmla="*/ 250 h 595"/>
              <a:gd name="T42" fmla="*/ 91 w 518"/>
              <a:gd name="T43" fmla="*/ 159 h 595"/>
              <a:gd name="T44" fmla="*/ 160 w 518"/>
              <a:gd name="T45" fmla="*/ 58 h 595"/>
              <a:gd name="T46" fmla="*/ 325 w 518"/>
              <a:gd name="T47" fmla="*/ 89 h 595"/>
              <a:gd name="T48" fmla="*/ 402 w 518"/>
              <a:gd name="T49" fmla="*/ 314 h 595"/>
              <a:gd name="T50" fmla="*/ 269 w 518"/>
              <a:gd name="T51" fmla="*/ 276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518" h="595">
                <a:moveTo>
                  <a:pt x="146" y="577"/>
                </a:moveTo>
                <a:cubicBezTo>
                  <a:pt x="146" y="552"/>
                  <a:pt x="147" y="527"/>
                  <a:pt x="147" y="502"/>
                </a:cubicBezTo>
                <a:cubicBezTo>
                  <a:pt x="148" y="490"/>
                  <a:pt x="138" y="480"/>
                  <a:pt x="126" y="479"/>
                </a:cubicBezTo>
                <a:cubicBezTo>
                  <a:pt x="106" y="479"/>
                  <a:pt x="90" y="479"/>
                  <a:pt x="71" y="478"/>
                </a:cubicBezTo>
                <a:cubicBezTo>
                  <a:pt x="53" y="478"/>
                  <a:pt x="37" y="464"/>
                  <a:pt x="34" y="446"/>
                </a:cubicBezTo>
                <a:cubicBezTo>
                  <a:pt x="28" y="412"/>
                  <a:pt x="25" y="373"/>
                  <a:pt x="25" y="337"/>
                </a:cubicBezTo>
                <a:cubicBezTo>
                  <a:pt x="25" y="334"/>
                  <a:pt x="24" y="331"/>
                  <a:pt x="21" y="329"/>
                </a:cubicBezTo>
                <a:cubicBezTo>
                  <a:pt x="15" y="323"/>
                  <a:pt x="8" y="329"/>
                  <a:pt x="2" y="320"/>
                </a:cubicBezTo>
                <a:cubicBezTo>
                  <a:pt x="0" y="317"/>
                  <a:pt x="0" y="312"/>
                  <a:pt x="3" y="308"/>
                </a:cubicBezTo>
                <a:cubicBezTo>
                  <a:pt x="12" y="294"/>
                  <a:pt x="21" y="279"/>
                  <a:pt x="31" y="265"/>
                </a:cubicBezTo>
                <a:cubicBezTo>
                  <a:pt x="37" y="255"/>
                  <a:pt x="40" y="246"/>
                  <a:pt x="40" y="234"/>
                </a:cubicBezTo>
                <a:cubicBezTo>
                  <a:pt x="39" y="161"/>
                  <a:pt x="33" y="121"/>
                  <a:pt x="86" y="61"/>
                </a:cubicBezTo>
                <a:cubicBezTo>
                  <a:pt x="140" y="0"/>
                  <a:pt x="218" y="3"/>
                  <a:pt x="309" y="21"/>
                </a:cubicBezTo>
                <a:cubicBezTo>
                  <a:pt x="410" y="41"/>
                  <a:pt x="518" y="170"/>
                  <a:pt x="494" y="272"/>
                </a:cubicBezTo>
                <a:cubicBezTo>
                  <a:pt x="471" y="373"/>
                  <a:pt x="388" y="384"/>
                  <a:pt x="347" y="446"/>
                </a:cubicBezTo>
                <a:cubicBezTo>
                  <a:pt x="326" y="478"/>
                  <a:pt x="330" y="531"/>
                  <a:pt x="330" y="574"/>
                </a:cubicBezTo>
                <a:cubicBezTo>
                  <a:pt x="330" y="583"/>
                  <a:pt x="323" y="590"/>
                  <a:pt x="314" y="591"/>
                </a:cubicBezTo>
                <a:cubicBezTo>
                  <a:pt x="264" y="592"/>
                  <a:pt x="213" y="593"/>
                  <a:pt x="163" y="595"/>
                </a:cubicBezTo>
                <a:cubicBezTo>
                  <a:pt x="153" y="595"/>
                  <a:pt x="146" y="587"/>
                  <a:pt x="146" y="577"/>
                </a:cubicBezTo>
                <a:close/>
                <a:moveTo>
                  <a:pt x="269" y="276"/>
                </a:moveTo>
                <a:cubicBezTo>
                  <a:pt x="253" y="268"/>
                  <a:pt x="236" y="259"/>
                  <a:pt x="220" y="250"/>
                </a:cubicBezTo>
                <a:cubicBezTo>
                  <a:pt x="162" y="223"/>
                  <a:pt x="95" y="245"/>
                  <a:pt x="91" y="159"/>
                </a:cubicBezTo>
                <a:cubicBezTo>
                  <a:pt x="90" y="122"/>
                  <a:pt x="125" y="70"/>
                  <a:pt x="160" y="58"/>
                </a:cubicBezTo>
                <a:cubicBezTo>
                  <a:pt x="224" y="37"/>
                  <a:pt x="271" y="49"/>
                  <a:pt x="325" y="89"/>
                </a:cubicBezTo>
                <a:cubicBezTo>
                  <a:pt x="385" y="133"/>
                  <a:pt x="508" y="252"/>
                  <a:pt x="402" y="314"/>
                </a:cubicBezTo>
                <a:cubicBezTo>
                  <a:pt x="346" y="347"/>
                  <a:pt x="297" y="292"/>
                  <a:pt x="269" y="276"/>
                </a:cubicBezTo>
                <a:close/>
              </a:path>
            </a:pathLst>
          </a:custGeom>
          <a:solidFill>
            <a:srgbClr val="5357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76" name="Freeform 17"/>
          <p:cNvSpPr>
            <a:spLocks noEditPoints="1"/>
          </p:cNvSpPr>
          <p:nvPr/>
        </p:nvSpPr>
        <p:spPr bwMode="auto">
          <a:xfrm>
            <a:off x="3328671" y="1275715"/>
            <a:ext cx="606425" cy="987425"/>
          </a:xfrm>
          <a:custGeom>
            <a:avLst/>
            <a:gdLst>
              <a:gd name="T0" fmla="*/ 41 w 358"/>
              <a:gd name="T1" fmla="*/ 53 h 585"/>
              <a:gd name="T2" fmla="*/ 48 w 358"/>
              <a:gd name="T3" fmla="*/ 32 h 585"/>
              <a:gd name="T4" fmla="*/ 145 w 358"/>
              <a:gd name="T5" fmla="*/ 25 h 585"/>
              <a:gd name="T6" fmla="*/ 213 w 358"/>
              <a:gd name="T7" fmla="*/ 25 h 585"/>
              <a:gd name="T8" fmla="*/ 310 w 358"/>
              <a:gd name="T9" fmla="*/ 32 h 585"/>
              <a:gd name="T10" fmla="*/ 320 w 358"/>
              <a:gd name="T11" fmla="*/ 55 h 585"/>
              <a:gd name="T12" fmla="*/ 358 w 358"/>
              <a:gd name="T13" fmla="*/ 96 h 585"/>
              <a:gd name="T14" fmla="*/ 319 w 358"/>
              <a:gd name="T15" fmla="*/ 585 h 585"/>
              <a:gd name="T16" fmla="*/ 0 w 358"/>
              <a:gd name="T17" fmla="*/ 546 h 585"/>
              <a:gd name="T18" fmla="*/ 39 w 358"/>
              <a:gd name="T19" fmla="*/ 57 h 585"/>
              <a:gd name="T20" fmla="*/ 338 w 358"/>
              <a:gd name="T21" fmla="*/ 115 h 585"/>
              <a:gd name="T22" fmla="*/ 337 w 358"/>
              <a:gd name="T23" fmla="*/ 320 h 585"/>
              <a:gd name="T24" fmla="*/ 301 w 358"/>
              <a:gd name="T25" fmla="*/ 320 h 585"/>
              <a:gd name="T26" fmla="*/ 244 w 358"/>
              <a:gd name="T27" fmla="*/ 279 h 585"/>
              <a:gd name="T28" fmla="*/ 214 w 358"/>
              <a:gd name="T29" fmla="*/ 325 h 585"/>
              <a:gd name="T30" fmla="*/ 169 w 358"/>
              <a:gd name="T31" fmla="*/ 218 h 585"/>
              <a:gd name="T32" fmla="*/ 142 w 358"/>
              <a:gd name="T33" fmla="*/ 325 h 585"/>
              <a:gd name="T34" fmla="*/ 97 w 358"/>
              <a:gd name="T35" fmla="*/ 272 h 585"/>
              <a:gd name="T36" fmla="*/ 56 w 358"/>
              <a:gd name="T37" fmla="*/ 320 h 585"/>
              <a:gd name="T38" fmla="*/ 20 w 358"/>
              <a:gd name="T39" fmla="*/ 318 h 585"/>
              <a:gd name="T40" fmla="*/ 41 w 358"/>
              <a:gd name="T41" fmla="*/ 82 h 585"/>
              <a:gd name="T42" fmla="*/ 92 w 358"/>
              <a:gd name="T43" fmla="*/ 117 h 585"/>
              <a:gd name="T44" fmla="*/ 278 w 358"/>
              <a:gd name="T45" fmla="*/ 119 h 585"/>
              <a:gd name="T46" fmla="*/ 317 w 358"/>
              <a:gd name="T47" fmla="*/ 84 h 585"/>
              <a:gd name="T48" fmla="*/ 338 w 358"/>
              <a:gd name="T49" fmla="*/ 348 h 585"/>
              <a:gd name="T50" fmla="*/ 303 w 358"/>
              <a:gd name="T51" fmla="*/ 565 h 585"/>
              <a:gd name="T52" fmla="*/ 20 w 358"/>
              <a:gd name="T53" fmla="*/ 529 h 585"/>
              <a:gd name="T54" fmla="*/ 22 w 358"/>
              <a:gd name="T55" fmla="*/ 346 h 585"/>
              <a:gd name="T56" fmla="*/ 69 w 358"/>
              <a:gd name="T57" fmla="*/ 342 h 585"/>
              <a:gd name="T58" fmla="*/ 101 w 358"/>
              <a:gd name="T59" fmla="*/ 307 h 585"/>
              <a:gd name="T60" fmla="*/ 158 w 358"/>
              <a:gd name="T61" fmla="*/ 367 h 585"/>
              <a:gd name="T62" fmla="*/ 181 w 358"/>
              <a:gd name="T63" fmla="*/ 276 h 585"/>
              <a:gd name="T64" fmla="*/ 219 w 358"/>
              <a:gd name="T65" fmla="*/ 373 h 585"/>
              <a:gd name="T66" fmla="*/ 260 w 358"/>
              <a:gd name="T67" fmla="*/ 307 h 585"/>
              <a:gd name="T68" fmla="*/ 298 w 358"/>
              <a:gd name="T69" fmla="*/ 346 h 585"/>
              <a:gd name="T70" fmla="*/ 338 w 358"/>
              <a:gd name="T71" fmla="*/ 348 h 585"/>
              <a:gd name="T72" fmla="*/ 197 w 358"/>
              <a:gd name="T73" fmla="*/ 33 h 585"/>
              <a:gd name="T74" fmla="*/ 161 w 358"/>
              <a:gd name="T75" fmla="*/ 33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58" h="585">
                <a:moveTo>
                  <a:pt x="39" y="57"/>
                </a:moveTo>
                <a:cubicBezTo>
                  <a:pt x="41" y="57"/>
                  <a:pt x="42" y="56"/>
                  <a:pt x="41" y="53"/>
                </a:cubicBezTo>
                <a:cubicBezTo>
                  <a:pt x="40" y="50"/>
                  <a:pt x="40" y="47"/>
                  <a:pt x="39" y="45"/>
                </a:cubicBezTo>
                <a:cubicBezTo>
                  <a:pt x="37" y="38"/>
                  <a:pt x="42" y="32"/>
                  <a:pt x="48" y="32"/>
                </a:cubicBezTo>
                <a:cubicBezTo>
                  <a:pt x="77" y="32"/>
                  <a:pt x="106" y="32"/>
                  <a:pt x="136" y="32"/>
                </a:cubicBezTo>
                <a:cubicBezTo>
                  <a:pt x="140" y="32"/>
                  <a:pt x="144" y="29"/>
                  <a:pt x="145" y="25"/>
                </a:cubicBezTo>
                <a:cubicBezTo>
                  <a:pt x="149" y="11"/>
                  <a:pt x="163" y="0"/>
                  <a:pt x="179" y="0"/>
                </a:cubicBezTo>
                <a:cubicBezTo>
                  <a:pt x="195" y="0"/>
                  <a:pt x="209" y="11"/>
                  <a:pt x="213" y="25"/>
                </a:cubicBezTo>
                <a:cubicBezTo>
                  <a:pt x="215" y="29"/>
                  <a:pt x="218" y="32"/>
                  <a:pt x="223" y="32"/>
                </a:cubicBezTo>
                <a:cubicBezTo>
                  <a:pt x="252" y="32"/>
                  <a:pt x="281" y="32"/>
                  <a:pt x="310" y="32"/>
                </a:cubicBezTo>
                <a:cubicBezTo>
                  <a:pt x="315" y="32"/>
                  <a:pt x="320" y="36"/>
                  <a:pt x="320" y="42"/>
                </a:cubicBezTo>
                <a:cubicBezTo>
                  <a:pt x="320" y="55"/>
                  <a:pt x="320" y="55"/>
                  <a:pt x="320" y="55"/>
                </a:cubicBezTo>
                <a:cubicBezTo>
                  <a:pt x="320" y="56"/>
                  <a:pt x="321" y="57"/>
                  <a:pt x="322" y="57"/>
                </a:cubicBezTo>
                <a:cubicBezTo>
                  <a:pt x="342" y="59"/>
                  <a:pt x="358" y="76"/>
                  <a:pt x="358" y="96"/>
                </a:cubicBezTo>
                <a:cubicBezTo>
                  <a:pt x="358" y="546"/>
                  <a:pt x="358" y="546"/>
                  <a:pt x="358" y="546"/>
                </a:cubicBezTo>
                <a:cubicBezTo>
                  <a:pt x="358" y="568"/>
                  <a:pt x="341" y="585"/>
                  <a:pt x="319" y="585"/>
                </a:cubicBezTo>
                <a:cubicBezTo>
                  <a:pt x="39" y="585"/>
                  <a:pt x="39" y="585"/>
                  <a:pt x="39" y="585"/>
                </a:cubicBezTo>
                <a:cubicBezTo>
                  <a:pt x="18" y="585"/>
                  <a:pt x="0" y="568"/>
                  <a:pt x="0" y="54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75"/>
                  <a:pt x="18" y="56"/>
                  <a:pt x="39" y="57"/>
                </a:cubicBezTo>
                <a:close/>
                <a:moveTo>
                  <a:pt x="321" y="84"/>
                </a:moveTo>
                <a:cubicBezTo>
                  <a:pt x="331" y="90"/>
                  <a:pt x="338" y="102"/>
                  <a:pt x="338" y="115"/>
                </a:cubicBezTo>
                <a:cubicBezTo>
                  <a:pt x="338" y="318"/>
                  <a:pt x="338" y="318"/>
                  <a:pt x="338" y="318"/>
                </a:cubicBezTo>
                <a:cubicBezTo>
                  <a:pt x="338" y="320"/>
                  <a:pt x="338" y="320"/>
                  <a:pt x="337" y="320"/>
                </a:cubicBezTo>
                <a:cubicBezTo>
                  <a:pt x="303" y="320"/>
                  <a:pt x="303" y="320"/>
                  <a:pt x="303" y="320"/>
                </a:cubicBezTo>
                <a:cubicBezTo>
                  <a:pt x="302" y="320"/>
                  <a:pt x="302" y="320"/>
                  <a:pt x="301" y="320"/>
                </a:cubicBezTo>
                <a:cubicBezTo>
                  <a:pt x="288" y="304"/>
                  <a:pt x="275" y="289"/>
                  <a:pt x="262" y="273"/>
                </a:cubicBezTo>
                <a:cubicBezTo>
                  <a:pt x="255" y="264"/>
                  <a:pt x="251" y="268"/>
                  <a:pt x="244" y="279"/>
                </a:cubicBezTo>
                <a:cubicBezTo>
                  <a:pt x="235" y="295"/>
                  <a:pt x="226" y="310"/>
                  <a:pt x="217" y="325"/>
                </a:cubicBezTo>
                <a:cubicBezTo>
                  <a:pt x="216" y="327"/>
                  <a:pt x="214" y="326"/>
                  <a:pt x="214" y="325"/>
                </a:cubicBezTo>
                <a:cubicBezTo>
                  <a:pt x="206" y="289"/>
                  <a:pt x="198" y="254"/>
                  <a:pt x="190" y="219"/>
                </a:cubicBezTo>
                <a:cubicBezTo>
                  <a:pt x="188" y="206"/>
                  <a:pt x="172" y="204"/>
                  <a:pt x="169" y="218"/>
                </a:cubicBezTo>
                <a:cubicBezTo>
                  <a:pt x="161" y="254"/>
                  <a:pt x="153" y="289"/>
                  <a:pt x="145" y="325"/>
                </a:cubicBezTo>
                <a:cubicBezTo>
                  <a:pt x="145" y="326"/>
                  <a:pt x="143" y="327"/>
                  <a:pt x="142" y="325"/>
                </a:cubicBezTo>
                <a:cubicBezTo>
                  <a:pt x="133" y="310"/>
                  <a:pt x="124" y="295"/>
                  <a:pt x="115" y="279"/>
                </a:cubicBezTo>
                <a:cubicBezTo>
                  <a:pt x="108" y="268"/>
                  <a:pt x="104" y="264"/>
                  <a:pt x="97" y="272"/>
                </a:cubicBezTo>
                <a:cubicBezTo>
                  <a:pt x="83" y="288"/>
                  <a:pt x="70" y="304"/>
                  <a:pt x="57" y="320"/>
                </a:cubicBezTo>
                <a:cubicBezTo>
                  <a:pt x="57" y="320"/>
                  <a:pt x="56" y="320"/>
                  <a:pt x="56" y="320"/>
                </a:cubicBezTo>
                <a:cubicBezTo>
                  <a:pt x="22" y="320"/>
                  <a:pt x="22" y="320"/>
                  <a:pt x="22" y="320"/>
                </a:cubicBezTo>
                <a:cubicBezTo>
                  <a:pt x="21" y="320"/>
                  <a:pt x="20" y="319"/>
                  <a:pt x="20" y="318"/>
                </a:cubicBezTo>
                <a:cubicBezTo>
                  <a:pt x="20" y="115"/>
                  <a:pt x="20" y="115"/>
                  <a:pt x="20" y="115"/>
                </a:cubicBezTo>
                <a:cubicBezTo>
                  <a:pt x="20" y="100"/>
                  <a:pt x="28" y="87"/>
                  <a:pt x="41" y="82"/>
                </a:cubicBezTo>
                <a:cubicBezTo>
                  <a:pt x="45" y="81"/>
                  <a:pt x="46" y="80"/>
                  <a:pt x="51" y="84"/>
                </a:cubicBezTo>
                <a:cubicBezTo>
                  <a:pt x="65" y="95"/>
                  <a:pt x="78" y="106"/>
                  <a:pt x="92" y="117"/>
                </a:cubicBezTo>
                <a:cubicBezTo>
                  <a:pt x="94" y="118"/>
                  <a:pt x="96" y="119"/>
                  <a:pt x="98" y="119"/>
                </a:cubicBezTo>
                <a:cubicBezTo>
                  <a:pt x="158" y="119"/>
                  <a:pt x="218" y="119"/>
                  <a:pt x="278" y="119"/>
                </a:cubicBezTo>
                <a:cubicBezTo>
                  <a:pt x="281" y="119"/>
                  <a:pt x="283" y="118"/>
                  <a:pt x="285" y="116"/>
                </a:cubicBezTo>
                <a:cubicBezTo>
                  <a:pt x="295" y="105"/>
                  <a:pt x="306" y="95"/>
                  <a:pt x="317" y="84"/>
                </a:cubicBezTo>
                <a:cubicBezTo>
                  <a:pt x="318" y="83"/>
                  <a:pt x="319" y="83"/>
                  <a:pt x="321" y="84"/>
                </a:cubicBezTo>
                <a:close/>
                <a:moveTo>
                  <a:pt x="338" y="348"/>
                </a:moveTo>
                <a:cubicBezTo>
                  <a:pt x="338" y="529"/>
                  <a:pt x="338" y="529"/>
                  <a:pt x="338" y="529"/>
                </a:cubicBezTo>
                <a:cubicBezTo>
                  <a:pt x="338" y="548"/>
                  <a:pt x="323" y="565"/>
                  <a:pt x="303" y="565"/>
                </a:cubicBezTo>
                <a:cubicBezTo>
                  <a:pt x="55" y="565"/>
                  <a:pt x="55" y="565"/>
                  <a:pt x="55" y="565"/>
                </a:cubicBezTo>
                <a:cubicBezTo>
                  <a:pt x="36" y="565"/>
                  <a:pt x="20" y="548"/>
                  <a:pt x="20" y="529"/>
                </a:cubicBezTo>
                <a:cubicBezTo>
                  <a:pt x="20" y="348"/>
                  <a:pt x="20" y="348"/>
                  <a:pt x="20" y="348"/>
                </a:cubicBezTo>
                <a:cubicBezTo>
                  <a:pt x="20" y="347"/>
                  <a:pt x="20" y="346"/>
                  <a:pt x="22" y="346"/>
                </a:cubicBezTo>
                <a:cubicBezTo>
                  <a:pt x="33" y="345"/>
                  <a:pt x="55" y="346"/>
                  <a:pt x="61" y="346"/>
                </a:cubicBezTo>
                <a:cubicBezTo>
                  <a:pt x="64" y="346"/>
                  <a:pt x="67" y="344"/>
                  <a:pt x="69" y="342"/>
                </a:cubicBezTo>
                <a:cubicBezTo>
                  <a:pt x="79" y="330"/>
                  <a:pt x="89" y="319"/>
                  <a:pt x="98" y="307"/>
                </a:cubicBezTo>
                <a:cubicBezTo>
                  <a:pt x="99" y="306"/>
                  <a:pt x="100" y="306"/>
                  <a:pt x="101" y="307"/>
                </a:cubicBezTo>
                <a:cubicBezTo>
                  <a:pt x="114" y="329"/>
                  <a:pt x="127" y="351"/>
                  <a:pt x="140" y="373"/>
                </a:cubicBezTo>
                <a:cubicBezTo>
                  <a:pt x="145" y="382"/>
                  <a:pt x="156" y="375"/>
                  <a:pt x="158" y="367"/>
                </a:cubicBezTo>
                <a:cubicBezTo>
                  <a:pt x="165" y="337"/>
                  <a:pt x="172" y="306"/>
                  <a:pt x="178" y="276"/>
                </a:cubicBezTo>
                <a:cubicBezTo>
                  <a:pt x="179" y="275"/>
                  <a:pt x="180" y="275"/>
                  <a:pt x="181" y="276"/>
                </a:cubicBezTo>
                <a:cubicBezTo>
                  <a:pt x="187" y="307"/>
                  <a:pt x="194" y="337"/>
                  <a:pt x="201" y="367"/>
                </a:cubicBezTo>
                <a:cubicBezTo>
                  <a:pt x="203" y="375"/>
                  <a:pt x="213" y="382"/>
                  <a:pt x="219" y="373"/>
                </a:cubicBezTo>
                <a:cubicBezTo>
                  <a:pt x="232" y="351"/>
                  <a:pt x="245" y="329"/>
                  <a:pt x="258" y="307"/>
                </a:cubicBezTo>
                <a:cubicBezTo>
                  <a:pt x="258" y="306"/>
                  <a:pt x="260" y="306"/>
                  <a:pt x="260" y="307"/>
                </a:cubicBezTo>
                <a:cubicBezTo>
                  <a:pt x="270" y="319"/>
                  <a:pt x="280" y="330"/>
                  <a:pt x="289" y="342"/>
                </a:cubicBezTo>
                <a:cubicBezTo>
                  <a:pt x="292" y="344"/>
                  <a:pt x="295" y="346"/>
                  <a:pt x="298" y="346"/>
                </a:cubicBezTo>
                <a:cubicBezTo>
                  <a:pt x="303" y="346"/>
                  <a:pt x="325" y="346"/>
                  <a:pt x="337" y="346"/>
                </a:cubicBezTo>
                <a:cubicBezTo>
                  <a:pt x="338" y="346"/>
                  <a:pt x="338" y="347"/>
                  <a:pt x="338" y="348"/>
                </a:cubicBezTo>
                <a:close/>
                <a:moveTo>
                  <a:pt x="179" y="16"/>
                </a:moveTo>
                <a:cubicBezTo>
                  <a:pt x="189" y="16"/>
                  <a:pt x="197" y="24"/>
                  <a:pt x="197" y="33"/>
                </a:cubicBezTo>
                <a:cubicBezTo>
                  <a:pt x="197" y="42"/>
                  <a:pt x="189" y="50"/>
                  <a:pt x="179" y="50"/>
                </a:cubicBezTo>
                <a:cubicBezTo>
                  <a:pt x="169" y="50"/>
                  <a:pt x="161" y="42"/>
                  <a:pt x="161" y="33"/>
                </a:cubicBezTo>
                <a:cubicBezTo>
                  <a:pt x="161" y="24"/>
                  <a:pt x="169" y="16"/>
                  <a:pt x="179" y="16"/>
                </a:cubicBezTo>
                <a:close/>
              </a:path>
            </a:pathLst>
          </a:custGeom>
          <a:solidFill>
            <a:srgbClr val="5357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77" name="Freeform 18"/>
          <p:cNvSpPr>
            <a:spLocks noEditPoints="1"/>
          </p:cNvSpPr>
          <p:nvPr/>
        </p:nvSpPr>
        <p:spPr bwMode="auto">
          <a:xfrm>
            <a:off x="4817746" y="1453515"/>
            <a:ext cx="989013" cy="635000"/>
          </a:xfrm>
          <a:custGeom>
            <a:avLst/>
            <a:gdLst>
              <a:gd name="T0" fmla="*/ 152 w 585"/>
              <a:gd name="T1" fmla="*/ 26 h 376"/>
              <a:gd name="T2" fmla="*/ 433 w 585"/>
              <a:gd name="T3" fmla="*/ 115 h 376"/>
              <a:gd name="T4" fmla="*/ 585 w 585"/>
              <a:gd name="T5" fmla="*/ 353 h 376"/>
              <a:gd name="T6" fmla="*/ 0 w 585"/>
              <a:gd name="T7" fmla="*/ 148 h 376"/>
              <a:gd name="T8" fmla="*/ 351 w 585"/>
              <a:gd name="T9" fmla="*/ 256 h 376"/>
              <a:gd name="T10" fmla="*/ 243 w 585"/>
              <a:gd name="T11" fmla="*/ 329 h 376"/>
              <a:gd name="T12" fmla="*/ 348 w 585"/>
              <a:gd name="T13" fmla="*/ 85 h 376"/>
              <a:gd name="T14" fmla="*/ 266 w 585"/>
              <a:gd name="T15" fmla="*/ 119 h 376"/>
              <a:gd name="T16" fmla="*/ 279 w 585"/>
              <a:gd name="T17" fmla="*/ 52 h 376"/>
              <a:gd name="T18" fmla="*/ 305 w 585"/>
              <a:gd name="T19" fmla="*/ 75 h 376"/>
              <a:gd name="T20" fmla="*/ 318 w 585"/>
              <a:gd name="T21" fmla="*/ 52 h 376"/>
              <a:gd name="T22" fmla="*/ 305 w 585"/>
              <a:gd name="T23" fmla="*/ 119 h 376"/>
              <a:gd name="T24" fmla="*/ 279 w 585"/>
              <a:gd name="T25" fmla="*/ 92 h 376"/>
              <a:gd name="T26" fmla="*/ 266 w 585"/>
              <a:gd name="T27" fmla="*/ 119 h 376"/>
              <a:gd name="T28" fmla="*/ 422 w 585"/>
              <a:gd name="T29" fmla="*/ 199 h 376"/>
              <a:gd name="T30" fmla="*/ 374 w 585"/>
              <a:gd name="T31" fmla="*/ 170 h 376"/>
              <a:gd name="T32" fmla="*/ 422 w 585"/>
              <a:gd name="T33" fmla="*/ 308 h 376"/>
              <a:gd name="T34" fmla="*/ 374 w 585"/>
              <a:gd name="T35" fmla="*/ 336 h 376"/>
              <a:gd name="T36" fmla="*/ 547 w 585"/>
              <a:gd name="T37" fmla="*/ 298 h 376"/>
              <a:gd name="T38" fmla="*/ 519 w 585"/>
              <a:gd name="T39" fmla="*/ 346 h 376"/>
              <a:gd name="T40" fmla="*/ 451 w 585"/>
              <a:gd name="T41" fmla="*/ 298 h 376"/>
              <a:gd name="T42" fmla="*/ 479 w 585"/>
              <a:gd name="T43" fmla="*/ 346 h 376"/>
              <a:gd name="T44" fmla="*/ 451 w 585"/>
              <a:gd name="T45" fmla="*/ 298 h 376"/>
              <a:gd name="T46" fmla="*/ 422 w 585"/>
              <a:gd name="T47" fmla="*/ 266 h 376"/>
              <a:gd name="T48" fmla="*/ 374 w 585"/>
              <a:gd name="T49" fmla="*/ 238 h 376"/>
              <a:gd name="T50" fmla="*/ 557 w 585"/>
              <a:gd name="T51" fmla="*/ 238 h 376"/>
              <a:gd name="T52" fmla="*/ 509 w 585"/>
              <a:gd name="T53" fmla="*/ 266 h 376"/>
              <a:gd name="T54" fmla="*/ 479 w 585"/>
              <a:gd name="T55" fmla="*/ 228 h 376"/>
              <a:gd name="T56" fmla="*/ 451 w 585"/>
              <a:gd name="T57" fmla="*/ 276 h 376"/>
              <a:gd name="T58" fmla="*/ 519 w 585"/>
              <a:gd name="T59" fmla="*/ 161 h 376"/>
              <a:gd name="T60" fmla="*/ 547 w 585"/>
              <a:gd name="T61" fmla="*/ 209 h 376"/>
              <a:gd name="T62" fmla="*/ 519 w 585"/>
              <a:gd name="T63" fmla="*/ 161 h 376"/>
              <a:gd name="T64" fmla="*/ 489 w 585"/>
              <a:gd name="T65" fmla="*/ 199 h 376"/>
              <a:gd name="T66" fmla="*/ 441 w 585"/>
              <a:gd name="T67" fmla="*/ 170 h 376"/>
              <a:gd name="T68" fmla="*/ 75 w 585"/>
              <a:gd name="T69" fmla="*/ 170 h 376"/>
              <a:gd name="T70" fmla="*/ 27 w 585"/>
              <a:gd name="T71" fmla="*/ 199 h 376"/>
              <a:gd name="T72" fmla="*/ 65 w 585"/>
              <a:gd name="T73" fmla="*/ 298 h 376"/>
              <a:gd name="T74" fmla="*/ 37 w 585"/>
              <a:gd name="T75" fmla="*/ 346 h 376"/>
              <a:gd name="T76" fmla="*/ 173 w 585"/>
              <a:gd name="T77" fmla="*/ 298 h 376"/>
              <a:gd name="T78" fmla="*/ 201 w 585"/>
              <a:gd name="T79" fmla="*/ 346 h 376"/>
              <a:gd name="T80" fmla="*/ 173 w 585"/>
              <a:gd name="T81" fmla="*/ 298 h 376"/>
              <a:gd name="T82" fmla="*/ 142 w 585"/>
              <a:gd name="T83" fmla="*/ 336 h 376"/>
              <a:gd name="T84" fmla="*/ 94 w 585"/>
              <a:gd name="T85" fmla="*/ 308 h 376"/>
              <a:gd name="T86" fmla="*/ 75 w 585"/>
              <a:gd name="T87" fmla="*/ 238 h 376"/>
              <a:gd name="T88" fmla="*/ 27 w 585"/>
              <a:gd name="T89" fmla="*/ 266 h 376"/>
              <a:gd name="T90" fmla="*/ 201 w 585"/>
              <a:gd name="T91" fmla="*/ 228 h 376"/>
              <a:gd name="T92" fmla="*/ 173 w 585"/>
              <a:gd name="T93" fmla="*/ 276 h 376"/>
              <a:gd name="T94" fmla="*/ 104 w 585"/>
              <a:gd name="T95" fmla="*/ 228 h 376"/>
              <a:gd name="T96" fmla="*/ 132 w 585"/>
              <a:gd name="T97" fmla="*/ 276 h 376"/>
              <a:gd name="T98" fmla="*/ 104 w 585"/>
              <a:gd name="T99" fmla="*/ 228 h 376"/>
              <a:gd name="T100" fmla="*/ 211 w 585"/>
              <a:gd name="T101" fmla="*/ 199 h 376"/>
              <a:gd name="T102" fmla="*/ 163 w 585"/>
              <a:gd name="T103" fmla="*/ 170 h 376"/>
              <a:gd name="T104" fmla="*/ 142 w 585"/>
              <a:gd name="T105" fmla="*/ 170 h 376"/>
              <a:gd name="T106" fmla="*/ 94 w 585"/>
              <a:gd name="T107" fmla="*/ 199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85" h="376">
                <a:moveTo>
                  <a:pt x="23" y="125"/>
                </a:moveTo>
                <a:cubicBezTo>
                  <a:pt x="141" y="125"/>
                  <a:pt x="141" y="125"/>
                  <a:pt x="141" y="125"/>
                </a:cubicBezTo>
                <a:cubicBezTo>
                  <a:pt x="147" y="125"/>
                  <a:pt x="152" y="121"/>
                  <a:pt x="151" y="115"/>
                </a:cubicBezTo>
                <a:cubicBezTo>
                  <a:pt x="151" y="86"/>
                  <a:pt x="152" y="54"/>
                  <a:pt x="152" y="26"/>
                </a:cubicBezTo>
                <a:cubicBezTo>
                  <a:pt x="152" y="12"/>
                  <a:pt x="164" y="0"/>
                  <a:pt x="178" y="0"/>
                </a:cubicBezTo>
                <a:cubicBezTo>
                  <a:pt x="406" y="0"/>
                  <a:pt x="406" y="0"/>
                  <a:pt x="406" y="0"/>
                </a:cubicBezTo>
                <a:cubicBezTo>
                  <a:pt x="421" y="0"/>
                  <a:pt x="433" y="12"/>
                  <a:pt x="433" y="26"/>
                </a:cubicBezTo>
                <a:cubicBezTo>
                  <a:pt x="433" y="54"/>
                  <a:pt x="434" y="87"/>
                  <a:pt x="433" y="115"/>
                </a:cubicBezTo>
                <a:cubicBezTo>
                  <a:pt x="433" y="121"/>
                  <a:pt x="437" y="125"/>
                  <a:pt x="443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74" y="125"/>
                  <a:pt x="585" y="136"/>
                  <a:pt x="585" y="148"/>
                </a:cubicBezTo>
                <a:cubicBezTo>
                  <a:pt x="585" y="353"/>
                  <a:pt x="585" y="353"/>
                  <a:pt x="585" y="353"/>
                </a:cubicBezTo>
                <a:cubicBezTo>
                  <a:pt x="585" y="365"/>
                  <a:pt x="574" y="376"/>
                  <a:pt x="562" y="376"/>
                </a:cubicBezTo>
                <a:cubicBezTo>
                  <a:pt x="23" y="376"/>
                  <a:pt x="23" y="376"/>
                  <a:pt x="23" y="376"/>
                </a:cubicBezTo>
                <a:cubicBezTo>
                  <a:pt x="10" y="376"/>
                  <a:pt x="0" y="365"/>
                  <a:pt x="0" y="353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36"/>
                  <a:pt x="10" y="125"/>
                  <a:pt x="23" y="125"/>
                </a:cubicBezTo>
                <a:close/>
                <a:moveTo>
                  <a:pt x="259" y="239"/>
                </a:moveTo>
                <a:cubicBezTo>
                  <a:pt x="334" y="239"/>
                  <a:pt x="334" y="239"/>
                  <a:pt x="334" y="239"/>
                </a:cubicBezTo>
                <a:cubicBezTo>
                  <a:pt x="343" y="239"/>
                  <a:pt x="351" y="247"/>
                  <a:pt x="351" y="256"/>
                </a:cubicBezTo>
                <a:cubicBezTo>
                  <a:pt x="351" y="329"/>
                  <a:pt x="351" y="329"/>
                  <a:pt x="351" y="329"/>
                </a:cubicBezTo>
                <a:cubicBezTo>
                  <a:pt x="351" y="338"/>
                  <a:pt x="343" y="346"/>
                  <a:pt x="334" y="346"/>
                </a:cubicBezTo>
                <a:cubicBezTo>
                  <a:pt x="259" y="346"/>
                  <a:pt x="259" y="346"/>
                  <a:pt x="259" y="346"/>
                </a:cubicBezTo>
                <a:cubicBezTo>
                  <a:pt x="250" y="346"/>
                  <a:pt x="243" y="338"/>
                  <a:pt x="243" y="329"/>
                </a:cubicBezTo>
                <a:cubicBezTo>
                  <a:pt x="243" y="256"/>
                  <a:pt x="243" y="256"/>
                  <a:pt x="243" y="256"/>
                </a:cubicBezTo>
                <a:cubicBezTo>
                  <a:pt x="243" y="247"/>
                  <a:pt x="250" y="239"/>
                  <a:pt x="259" y="239"/>
                </a:cubicBezTo>
                <a:close/>
                <a:moveTo>
                  <a:pt x="292" y="29"/>
                </a:moveTo>
                <a:cubicBezTo>
                  <a:pt x="323" y="29"/>
                  <a:pt x="348" y="54"/>
                  <a:pt x="348" y="85"/>
                </a:cubicBezTo>
                <a:cubicBezTo>
                  <a:pt x="348" y="116"/>
                  <a:pt x="323" y="141"/>
                  <a:pt x="292" y="141"/>
                </a:cubicBezTo>
                <a:cubicBezTo>
                  <a:pt x="262" y="141"/>
                  <a:pt x="237" y="116"/>
                  <a:pt x="237" y="85"/>
                </a:cubicBezTo>
                <a:cubicBezTo>
                  <a:pt x="237" y="54"/>
                  <a:pt x="262" y="29"/>
                  <a:pt x="292" y="29"/>
                </a:cubicBezTo>
                <a:close/>
                <a:moveTo>
                  <a:pt x="266" y="119"/>
                </a:moveTo>
                <a:cubicBezTo>
                  <a:pt x="266" y="96"/>
                  <a:pt x="266" y="74"/>
                  <a:pt x="266" y="52"/>
                </a:cubicBezTo>
                <a:cubicBezTo>
                  <a:pt x="266" y="51"/>
                  <a:pt x="267" y="50"/>
                  <a:pt x="269" y="50"/>
                </a:cubicBezTo>
                <a:cubicBezTo>
                  <a:pt x="271" y="50"/>
                  <a:pt x="275" y="50"/>
                  <a:pt x="277" y="50"/>
                </a:cubicBezTo>
                <a:cubicBezTo>
                  <a:pt x="279" y="50"/>
                  <a:pt x="279" y="51"/>
                  <a:pt x="279" y="52"/>
                </a:cubicBezTo>
                <a:cubicBezTo>
                  <a:pt x="279" y="60"/>
                  <a:pt x="279" y="68"/>
                  <a:pt x="279" y="75"/>
                </a:cubicBezTo>
                <a:cubicBezTo>
                  <a:pt x="279" y="77"/>
                  <a:pt x="280" y="78"/>
                  <a:pt x="282" y="78"/>
                </a:cubicBezTo>
                <a:cubicBezTo>
                  <a:pt x="289" y="78"/>
                  <a:pt x="296" y="78"/>
                  <a:pt x="303" y="78"/>
                </a:cubicBezTo>
                <a:cubicBezTo>
                  <a:pt x="304" y="78"/>
                  <a:pt x="305" y="77"/>
                  <a:pt x="305" y="75"/>
                </a:cubicBezTo>
                <a:cubicBezTo>
                  <a:pt x="305" y="68"/>
                  <a:pt x="305" y="60"/>
                  <a:pt x="305" y="52"/>
                </a:cubicBezTo>
                <a:cubicBezTo>
                  <a:pt x="305" y="51"/>
                  <a:pt x="306" y="50"/>
                  <a:pt x="307" y="50"/>
                </a:cubicBezTo>
                <a:cubicBezTo>
                  <a:pt x="310" y="50"/>
                  <a:pt x="313" y="50"/>
                  <a:pt x="316" y="50"/>
                </a:cubicBezTo>
                <a:cubicBezTo>
                  <a:pt x="317" y="50"/>
                  <a:pt x="318" y="51"/>
                  <a:pt x="318" y="52"/>
                </a:cubicBezTo>
                <a:cubicBezTo>
                  <a:pt x="318" y="74"/>
                  <a:pt x="318" y="96"/>
                  <a:pt x="318" y="119"/>
                </a:cubicBezTo>
                <a:cubicBezTo>
                  <a:pt x="318" y="120"/>
                  <a:pt x="317" y="121"/>
                  <a:pt x="316" y="121"/>
                </a:cubicBezTo>
                <a:cubicBezTo>
                  <a:pt x="313" y="121"/>
                  <a:pt x="310" y="121"/>
                  <a:pt x="307" y="121"/>
                </a:cubicBezTo>
                <a:cubicBezTo>
                  <a:pt x="306" y="121"/>
                  <a:pt x="305" y="120"/>
                  <a:pt x="305" y="119"/>
                </a:cubicBezTo>
                <a:cubicBezTo>
                  <a:pt x="305" y="110"/>
                  <a:pt x="305" y="101"/>
                  <a:pt x="305" y="92"/>
                </a:cubicBezTo>
                <a:cubicBezTo>
                  <a:pt x="305" y="91"/>
                  <a:pt x="304" y="90"/>
                  <a:pt x="303" y="90"/>
                </a:cubicBezTo>
                <a:cubicBezTo>
                  <a:pt x="296" y="90"/>
                  <a:pt x="289" y="90"/>
                  <a:pt x="282" y="90"/>
                </a:cubicBezTo>
                <a:cubicBezTo>
                  <a:pt x="280" y="90"/>
                  <a:pt x="279" y="91"/>
                  <a:pt x="279" y="92"/>
                </a:cubicBezTo>
                <a:cubicBezTo>
                  <a:pt x="279" y="101"/>
                  <a:pt x="279" y="110"/>
                  <a:pt x="279" y="119"/>
                </a:cubicBezTo>
                <a:cubicBezTo>
                  <a:pt x="279" y="120"/>
                  <a:pt x="279" y="121"/>
                  <a:pt x="277" y="121"/>
                </a:cubicBezTo>
                <a:cubicBezTo>
                  <a:pt x="275" y="121"/>
                  <a:pt x="271" y="121"/>
                  <a:pt x="269" y="121"/>
                </a:cubicBezTo>
                <a:cubicBezTo>
                  <a:pt x="267" y="121"/>
                  <a:pt x="266" y="120"/>
                  <a:pt x="266" y="119"/>
                </a:cubicBezTo>
                <a:close/>
                <a:moveTo>
                  <a:pt x="384" y="161"/>
                </a:moveTo>
                <a:cubicBezTo>
                  <a:pt x="412" y="161"/>
                  <a:pt x="412" y="161"/>
                  <a:pt x="412" y="161"/>
                </a:cubicBezTo>
                <a:cubicBezTo>
                  <a:pt x="418" y="161"/>
                  <a:pt x="422" y="165"/>
                  <a:pt x="422" y="170"/>
                </a:cubicBezTo>
                <a:cubicBezTo>
                  <a:pt x="422" y="199"/>
                  <a:pt x="422" y="199"/>
                  <a:pt x="422" y="199"/>
                </a:cubicBezTo>
                <a:cubicBezTo>
                  <a:pt x="422" y="204"/>
                  <a:pt x="418" y="209"/>
                  <a:pt x="412" y="209"/>
                </a:cubicBezTo>
                <a:cubicBezTo>
                  <a:pt x="384" y="209"/>
                  <a:pt x="384" y="209"/>
                  <a:pt x="384" y="209"/>
                </a:cubicBezTo>
                <a:cubicBezTo>
                  <a:pt x="379" y="209"/>
                  <a:pt x="374" y="204"/>
                  <a:pt x="374" y="199"/>
                </a:cubicBezTo>
                <a:cubicBezTo>
                  <a:pt x="374" y="170"/>
                  <a:pt x="374" y="170"/>
                  <a:pt x="374" y="170"/>
                </a:cubicBezTo>
                <a:cubicBezTo>
                  <a:pt x="374" y="165"/>
                  <a:pt x="379" y="161"/>
                  <a:pt x="384" y="161"/>
                </a:cubicBezTo>
                <a:close/>
                <a:moveTo>
                  <a:pt x="384" y="298"/>
                </a:moveTo>
                <a:cubicBezTo>
                  <a:pt x="412" y="298"/>
                  <a:pt x="412" y="298"/>
                  <a:pt x="412" y="298"/>
                </a:cubicBezTo>
                <a:cubicBezTo>
                  <a:pt x="418" y="298"/>
                  <a:pt x="422" y="302"/>
                  <a:pt x="422" y="308"/>
                </a:cubicBezTo>
                <a:cubicBezTo>
                  <a:pt x="422" y="336"/>
                  <a:pt x="422" y="336"/>
                  <a:pt x="422" y="336"/>
                </a:cubicBezTo>
                <a:cubicBezTo>
                  <a:pt x="422" y="341"/>
                  <a:pt x="418" y="346"/>
                  <a:pt x="412" y="346"/>
                </a:cubicBezTo>
                <a:cubicBezTo>
                  <a:pt x="384" y="346"/>
                  <a:pt x="384" y="346"/>
                  <a:pt x="384" y="346"/>
                </a:cubicBezTo>
                <a:cubicBezTo>
                  <a:pt x="379" y="346"/>
                  <a:pt x="374" y="341"/>
                  <a:pt x="374" y="336"/>
                </a:cubicBezTo>
                <a:cubicBezTo>
                  <a:pt x="374" y="308"/>
                  <a:pt x="374" y="308"/>
                  <a:pt x="374" y="308"/>
                </a:cubicBezTo>
                <a:cubicBezTo>
                  <a:pt x="374" y="302"/>
                  <a:pt x="379" y="298"/>
                  <a:pt x="384" y="298"/>
                </a:cubicBezTo>
                <a:close/>
                <a:moveTo>
                  <a:pt x="519" y="298"/>
                </a:moveTo>
                <a:cubicBezTo>
                  <a:pt x="547" y="298"/>
                  <a:pt x="547" y="298"/>
                  <a:pt x="547" y="298"/>
                </a:cubicBezTo>
                <a:cubicBezTo>
                  <a:pt x="553" y="298"/>
                  <a:pt x="557" y="302"/>
                  <a:pt x="557" y="308"/>
                </a:cubicBezTo>
                <a:cubicBezTo>
                  <a:pt x="557" y="336"/>
                  <a:pt x="557" y="336"/>
                  <a:pt x="557" y="336"/>
                </a:cubicBezTo>
                <a:cubicBezTo>
                  <a:pt x="557" y="341"/>
                  <a:pt x="553" y="346"/>
                  <a:pt x="547" y="346"/>
                </a:cubicBezTo>
                <a:cubicBezTo>
                  <a:pt x="519" y="346"/>
                  <a:pt x="519" y="346"/>
                  <a:pt x="519" y="346"/>
                </a:cubicBezTo>
                <a:cubicBezTo>
                  <a:pt x="514" y="346"/>
                  <a:pt x="509" y="341"/>
                  <a:pt x="509" y="336"/>
                </a:cubicBezTo>
                <a:cubicBezTo>
                  <a:pt x="509" y="308"/>
                  <a:pt x="509" y="308"/>
                  <a:pt x="509" y="308"/>
                </a:cubicBezTo>
                <a:cubicBezTo>
                  <a:pt x="509" y="302"/>
                  <a:pt x="514" y="298"/>
                  <a:pt x="519" y="298"/>
                </a:cubicBezTo>
                <a:close/>
                <a:moveTo>
                  <a:pt x="451" y="298"/>
                </a:moveTo>
                <a:cubicBezTo>
                  <a:pt x="479" y="298"/>
                  <a:pt x="479" y="298"/>
                  <a:pt x="479" y="298"/>
                </a:cubicBezTo>
                <a:cubicBezTo>
                  <a:pt x="485" y="298"/>
                  <a:pt x="489" y="302"/>
                  <a:pt x="489" y="308"/>
                </a:cubicBezTo>
                <a:cubicBezTo>
                  <a:pt x="489" y="336"/>
                  <a:pt x="489" y="336"/>
                  <a:pt x="489" y="336"/>
                </a:cubicBezTo>
                <a:cubicBezTo>
                  <a:pt x="489" y="341"/>
                  <a:pt x="485" y="346"/>
                  <a:pt x="479" y="346"/>
                </a:cubicBezTo>
                <a:cubicBezTo>
                  <a:pt x="451" y="346"/>
                  <a:pt x="451" y="346"/>
                  <a:pt x="451" y="346"/>
                </a:cubicBezTo>
                <a:cubicBezTo>
                  <a:pt x="446" y="346"/>
                  <a:pt x="441" y="341"/>
                  <a:pt x="441" y="336"/>
                </a:cubicBezTo>
                <a:cubicBezTo>
                  <a:pt x="441" y="308"/>
                  <a:pt x="441" y="308"/>
                  <a:pt x="441" y="308"/>
                </a:cubicBezTo>
                <a:cubicBezTo>
                  <a:pt x="441" y="302"/>
                  <a:pt x="446" y="298"/>
                  <a:pt x="451" y="298"/>
                </a:cubicBezTo>
                <a:close/>
                <a:moveTo>
                  <a:pt x="384" y="228"/>
                </a:moveTo>
                <a:cubicBezTo>
                  <a:pt x="412" y="228"/>
                  <a:pt x="412" y="228"/>
                  <a:pt x="412" y="228"/>
                </a:cubicBezTo>
                <a:cubicBezTo>
                  <a:pt x="418" y="228"/>
                  <a:pt x="422" y="233"/>
                  <a:pt x="422" y="238"/>
                </a:cubicBezTo>
                <a:cubicBezTo>
                  <a:pt x="422" y="266"/>
                  <a:pt x="422" y="266"/>
                  <a:pt x="422" y="266"/>
                </a:cubicBezTo>
                <a:cubicBezTo>
                  <a:pt x="422" y="272"/>
                  <a:pt x="418" y="276"/>
                  <a:pt x="412" y="276"/>
                </a:cubicBezTo>
                <a:cubicBezTo>
                  <a:pt x="384" y="276"/>
                  <a:pt x="384" y="276"/>
                  <a:pt x="384" y="276"/>
                </a:cubicBezTo>
                <a:cubicBezTo>
                  <a:pt x="379" y="276"/>
                  <a:pt x="374" y="272"/>
                  <a:pt x="374" y="266"/>
                </a:cubicBezTo>
                <a:cubicBezTo>
                  <a:pt x="374" y="238"/>
                  <a:pt x="374" y="238"/>
                  <a:pt x="374" y="238"/>
                </a:cubicBezTo>
                <a:cubicBezTo>
                  <a:pt x="374" y="233"/>
                  <a:pt x="379" y="228"/>
                  <a:pt x="384" y="228"/>
                </a:cubicBezTo>
                <a:close/>
                <a:moveTo>
                  <a:pt x="519" y="228"/>
                </a:moveTo>
                <a:cubicBezTo>
                  <a:pt x="547" y="228"/>
                  <a:pt x="547" y="228"/>
                  <a:pt x="547" y="228"/>
                </a:cubicBezTo>
                <a:cubicBezTo>
                  <a:pt x="553" y="228"/>
                  <a:pt x="557" y="233"/>
                  <a:pt x="557" y="238"/>
                </a:cubicBezTo>
                <a:cubicBezTo>
                  <a:pt x="557" y="266"/>
                  <a:pt x="557" y="266"/>
                  <a:pt x="557" y="266"/>
                </a:cubicBezTo>
                <a:cubicBezTo>
                  <a:pt x="557" y="272"/>
                  <a:pt x="553" y="276"/>
                  <a:pt x="547" y="276"/>
                </a:cubicBezTo>
                <a:cubicBezTo>
                  <a:pt x="519" y="276"/>
                  <a:pt x="519" y="276"/>
                  <a:pt x="519" y="276"/>
                </a:cubicBezTo>
                <a:cubicBezTo>
                  <a:pt x="514" y="276"/>
                  <a:pt x="509" y="272"/>
                  <a:pt x="509" y="266"/>
                </a:cubicBezTo>
                <a:cubicBezTo>
                  <a:pt x="509" y="238"/>
                  <a:pt x="509" y="238"/>
                  <a:pt x="509" y="238"/>
                </a:cubicBezTo>
                <a:cubicBezTo>
                  <a:pt x="509" y="233"/>
                  <a:pt x="514" y="228"/>
                  <a:pt x="519" y="228"/>
                </a:cubicBezTo>
                <a:close/>
                <a:moveTo>
                  <a:pt x="451" y="228"/>
                </a:moveTo>
                <a:cubicBezTo>
                  <a:pt x="479" y="228"/>
                  <a:pt x="479" y="228"/>
                  <a:pt x="479" y="228"/>
                </a:cubicBezTo>
                <a:cubicBezTo>
                  <a:pt x="485" y="228"/>
                  <a:pt x="489" y="233"/>
                  <a:pt x="489" y="238"/>
                </a:cubicBezTo>
                <a:cubicBezTo>
                  <a:pt x="489" y="266"/>
                  <a:pt x="489" y="266"/>
                  <a:pt x="489" y="266"/>
                </a:cubicBezTo>
                <a:cubicBezTo>
                  <a:pt x="489" y="272"/>
                  <a:pt x="485" y="276"/>
                  <a:pt x="479" y="276"/>
                </a:cubicBezTo>
                <a:cubicBezTo>
                  <a:pt x="451" y="276"/>
                  <a:pt x="451" y="276"/>
                  <a:pt x="451" y="276"/>
                </a:cubicBezTo>
                <a:cubicBezTo>
                  <a:pt x="446" y="276"/>
                  <a:pt x="441" y="272"/>
                  <a:pt x="441" y="266"/>
                </a:cubicBezTo>
                <a:cubicBezTo>
                  <a:pt x="441" y="238"/>
                  <a:pt x="441" y="238"/>
                  <a:pt x="441" y="238"/>
                </a:cubicBezTo>
                <a:cubicBezTo>
                  <a:pt x="441" y="233"/>
                  <a:pt x="446" y="228"/>
                  <a:pt x="451" y="228"/>
                </a:cubicBezTo>
                <a:close/>
                <a:moveTo>
                  <a:pt x="519" y="161"/>
                </a:moveTo>
                <a:cubicBezTo>
                  <a:pt x="547" y="161"/>
                  <a:pt x="547" y="161"/>
                  <a:pt x="547" y="161"/>
                </a:cubicBezTo>
                <a:cubicBezTo>
                  <a:pt x="553" y="161"/>
                  <a:pt x="557" y="165"/>
                  <a:pt x="557" y="170"/>
                </a:cubicBezTo>
                <a:cubicBezTo>
                  <a:pt x="557" y="199"/>
                  <a:pt x="557" y="199"/>
                  <a:pt x="557" y="199"/>
                </a:cubicBezTo>
                <a:cubicBezTo>
                  <a:pt x="557" y="204"/>
                  <a:pt x="553" y="209"/>
                  <a:pt x="547" y="209"/>
                </a:cubicBezTo>
                <a:cubicBezTo>
                  <a:pt x="519" y="209"/>
                  <a:pt x="519" y="209"/>
                  <a:pt x="519" y="209"/>
                </a:cubicBezTo>
                <a:cubicBezTo>
                  <a:pt x="514" y="209"/>
                  <a:pt x="509" y="204"/>
                  <a:pt x="509" y="199"/>
                </a:cubicBezTo>
                <a:cubicBezTo>
                  <a:pt x="509" y="170"/>
                  <a:pt x="509" y="170"/>
                  <a:pt x="509" y="170"/>
                </a:cubicBezTo>
                <a:cubicBezTo>
                  <a:pt x="509" y="165"/>
                  <a:pt x="514" y="161"/>
                  <a:pt x="519" y="161"/>
                </a:cubicBezTo>
                <a:close/>
                <a:moveTo>
                  <a:pt x="451" y="161"/>
                </a:moveTo>
                <a:cubicBezTo>
                  <a:pt x="479" y="161"/>
                  <a:pt x="479" y="161"/>
                  <a:pt x="479" y="161"/>
                </a:cubicBezTo>
                <a:cubicBezTo>
                  <a:pt x="485" y="161"/>
                  <a:pt x="489" y="165"/>
                  <a:pt x="489" y="170"/>
                </a:cubicBezTo>
                <a:cubicBezTo>
                  <a:pt x="489" y="199"/>
                  <a:pt x="489" y="199"/>
                  <a:pt x="489" y="199"/>
                </a:cubicBezTo>
                <a:cubicBezTo>
                  <a:pt x="489" y="204"/>
                  <a:pt x="485" y="209"/>
                  <a:pt x="479" y="209"/>
                </a:cubicBezTo>
                <a:cubicBezTo>
                  <a:pt x="451" y="209"/>
                  <a:pt x="451" y="209"/>
                  <a:pt x="451" y="209"/>
                </a:cubicBezTo>
                <a:cubicBezTo>
                  <a:pt x="446" y="209"/>
                  <a:pt x="441" y="204"/>
                  <a:pt x="441" y="199"/>
                </a:cubicBezTo>
                <a:cubicBezTo>
                  <a:pt x="441" y="170"/>
                  <a:pt x="441" y="170"/>
                  <a:pt x="441" y="170"/>
                </a:cubicBezTo>
                <a:cubicBezTo>
                  <a:pt x="441" y="165"/>
                  <a:pt x="446" y="161"/>
                  <a:pt x="451" y="161"/>
                </a:cubicBezTo>
                <a:close/>
                <a:moveTo>
                  <a:pt x="37" y="161"/>
                </a:moveTo>
                <a:cubicBezTo>
                  <a:pt x="65" y="161"/>
                  <a:pt x="65" y="161"/>
                  <a:pt x="65" y="161"/>
                </a:cubicBezTo>
                <a:cubicBezTo>
                  <a:pt x="71" y="161"/>
                  <a:pt x="75" y="165"/>
                  <a:pt x="75" y="170"/>
                </a:cubicBezTo>
                <a:cubicBezTo>
                  <a:pt x="75" y="199"/>
                  <a:pt x="75" y="199"/>
                  <a:pt x="75" y="199"/>
                </a:cubicBezTo>
                <a:cubicBezTo>
                  <a:pt x="75" y="204"/>
                  <a:pt x="71" y="209"/>
                  <a:pt x="65" y="209"/>
                </a:cubicBezTo>
                <a:cubicBezTo>
                  <a:pt x="37" y="209"/>
                  <a:pt x="37" y="209"/>
                  <a:pt x="37" y="209"/>
                </a:cubicBezTo>
                <a:cubicBezTo>
                  <a:pt x="32" y="209"/>
                  <a:pt x="27" y="204"/>
                  <a:pt x="27" y="199"/>
                </a:cubicBezTo>
                <a:cubicBezTo>
                  <a:pt x="27" y="170"/>
                  <a:pt x="27" y="170"/>
                  <a:pt x="27" y="170"/>
                </a:cubicBezTo>
                <a:cubicBezTo>
                  <a:pt x="27" y="165"/>
                  <a:pt x="32" y="161"/>
                  <a:pt x="37" y="161"/>
                </a:cubicBezTo>
                <a:close/>
                <a:moveTo>
                  <a:pt x="37" y="298"/>
                </a:moveTo>
                <a:cubicBezTo>
                  <a:pt x="65" y="298"/>
                  <a:pt x="65" y="298"/>
                  <a:pt x="65" y="298"/>
                </a:cubicBezTo>
                <a:cubicBezTo>
                  <a:pt x="71" y="298"/>
                  <a:pt x="75" y="302"/>
                  <a:pt x="75" y="308"/>
                </a:cubicBezTo>
                <a:cubicBezTo>
                  <a:pt x="75" y="336"/>
                  <a:pt x="75" y="336"/>
                  <a:pt x="75" y="336"/>
                </a:cubicBezTo>
                <a:cubicBezTo>
                  <a:pt x="75" y="341"/>
                  <a:pt x="71" y="346"/>
                  <a:pt x="65" y="346"/>
                </a:cubicBezTo>
                <a:cubicBezTo>
                  <a:pt x="37" y="346"/>
                  <a:pt x="37" y="346"/>
                  <a:pt x="37" y="346"/>
                </a:cubicBezTo>
                <a:cubicBezTo>
                  <a:pt x="32" y="346"/>
                  <a:pt x="27" y="341"/>
                  <a:pt x="27" y="336"/>
                </a:cubicBezTo>
                <a:cubicBezTo>
                  <a:pt x="27" y="308"/>
                  <a:pt x="27" y="308"/>
                  <a:pt x="27" y="308"/>
                </a:cubicBezTo>
                <a:cubicBezTo>
                  <a:pt x="27" y="302"/>
                  <a:pt x="32" y="298"/>
                  <a:pt x="37" y="298"/>
                </a:cubicBezTo>
                <a:close/>
                <a:moveTo>
                  <a:pt x="173" y="298"/>
                </a:moveTo>
                <a:cubicBezTo>
                  <a:pt x="201" y="298"/>
                  <a:pt x="201" y="298"/>
                  <a:pt x="201" y="298"/>
                </a:cubicBezTo>
                <a:cubicBezTo>
                  <a:pt x="206" y="298"/>
                  <a:pt x="211" y="302"/>
                  <a:pt x="211" y="308"/>
                </a:cubicBezTo>
                <a:cubicBezTo>
                  <a:pt x="211" y="336"/>
                  <a:pt x="211" y="336"/>
                  <a:pt x="211" y="336"/>
                </a:cubicBezTo>
                <a:cubicBezTo>
                  <a:pt x="211" y="341"/>
                  <a:pt x="206" y="346"/>
                  <a:pt x="201" y="346"/>
                </a:cubicBezTo>
                <a:cubicBezTo>
                  <a:pt x="173" y="346"/>
                  <a:pt x="173" y="346"/>
                  <a:pt x="173" y="346"/>
                </a:cubicBezTo>
                <a:cubicBezTo>
                  <a:pt x="167" y="346"/>
                  <a:pt x="163" y="341"/>
                  <a:pt x="163" y="336"/>
                </a:cubicBezTo>
                <a:cubicBezTo>
                  <a:pt x="163" y="308"/>
                  <a:pt x="163" y="308"/>
                  <a:pt x="163" y="308"/>
                </a:cubicBezTo>
                <a:cubicBezTo>
                  <a:pt x="163" y="302"/>
                  <a:pt x="167" y="298"/>
                  <a:pt x="173" y="298"/>
                </a:cubicBezTo>
                <a:close/>
                <a:moveTo>
                  <a:pt x="104" y="298"/>
                </a:moveTo>
                <a:cubicBezTo>
                  <a:pt x="132" y="298"/>
                  <a:pt x="132" y="298"/>
                  <a:pt x="132" y="298"/>
                </a:cubicBezTo>
                <a:cubicBezTo>
                  <a:pt x="138" y="298"/>
                  <a:pt x="142" y="302"/>
                  <a:pt x="142" y="308"/>
                </a:cubicBezTo>
                <a:cubicBezTo>
                  <a:pt x="142" y="336"/>
                  <a:pt x="142" y="336"/>
                  <a:pt x="142" y="336"/>
                </a:cubicBezTo>
                <a:cubicBezTo>
                  <a:pt x="142" y="341"/>
                  <a:pt x="138" y="346"/>
                  <a:pt x="132" y="346"/>
                </a:cubicBezTo>
                <a:cubicBezTo>
                  <a:pt x="104" y="346"/>
                  <a:pt x="104" y="346"/>
                  <a:pt x="104" y="346"/>
                </a:cubicBezTo>
                <a:cubicBezTo>
                  <a:pt x="99" y="346"/>
                  <a:pt x="94" y="341"/>
                  <a:pt x="94" y="336"/>
                </a:cubicBezTo>
                <a:cubicBezTo>
                  <a:pt x="94" y="308"/>
                  <a:pt x="94" y="308"/>
                  <a:pt x="94" y="308"/>
                </a:cubicBezTo>
                <a:cubicBezTo>
                  <a:pt x="94" y="302"/>
                  <a:pt x="99" y="298"/>
                  <a:pt x="104" y="298"/>
                </a:cubicBezTo>
                <a:close/>
                <a:moveTo>
                  <a:pt x="37" y="228"/>
                </a:moveTo>
                <a:cubicBezTo>
                  <a:pt x="65" y="228"/>
                  <a:pt x="65" y="228"/>
                  <a:pt x="65" y="228"/>
                </a:cubicBezTo>
                <a:cubicBezTo>
                  <a:pt x="71" y="228"/>
                  <a:pt x="75" y="233"/>
                  <a:pt x="75" y="238"/>
                </a:cubicBezTo>
                <a:cubicBezTo>
                  <a:pt x="75" y="266"/>
                  <a:pt x="75" y="266"/>
                  <a:pt x="75" y="266"/>
                </a:cubicBezTo>
                <a:cubicBezTo>
                  <a:pt x="75" y="272"/>
                  <a:pt x="71" y="276"/>
                  <a:pt x="65" y="276"/>
                </a:cubicBezTo>
                <a:cubicBezTo>
                  <a:pt x="37" y="276"/>
                  <a:pt x="37" y="276"/>
                  <a:pt x="37" y="276"/>
                </a:cubicBezTo>
                <a:cubicBezTo>
                  <a:pt x="32" y="276"/>
                  <a:pt x="27" y="272"/>
                  <a:pt x="27" y="266"/>
                </a:cubicBezTo>
                <a:cubicBezTo>
                  <a:pt x="27" y="238"/>
                  <a:pt x="27" y="238"/>
                  <a:pt x="27" y="238"/>
                </a:cubicBezTo>
                <a:cubicBezTo>
                  <a:pt x="27" y="233"/>
                  <a:pt x="32" y="228"/>
                  <a:pt x="37" y="228"/>
                </a:cubicBezTo>
                <a:close/>
                <a:moveTo>
                  <a:pt x="173" y="228"/>
                </a:moveTo>
                <a:cubicBezTo>
                  <a:pt x="201" y="228"/>
                  <a:pt x="201" y="228"/>
                  <a:pt x="201" y="228"/>
                </a:cubicBezTo>
                <a:cubicBezTo>
                  <a:pt x="206" y="228"/>
                  <a:pt x="211" y="233"/>
                  <a:pt x="211" y="238"/>
                </a:cubicBezTo>
                <a:cubicBezTo>
                  <a:pt x="211" y="266"/>
                  <a:pt x="211" y="266"/>
                  <a:pt x="211" y="266"/>
                </a:cubicBezTo>
                <a:cubicBezTo>
                  <a:pt x="211" y="272"/>
                  <a:pt x="206" y="276"/>
                  <a:pt x="201" y="276"/>
                </a:cubicBezTo>
                <a:cubicBezTo>
                  <a:pt x="173" y="276"/>
                  <a:pt x="173" y="276"/>
                  <a:pt x="173" y="276"/>
                </a:cubicBezTo>
                <a:cubicBezTo>
                  <a:pt x="167" y="276"/>
                  <a:pt x="163" y="272"/>
                  <a:pt x="163" y="266"/>
                </a:cubicBezTo>
                <a:cubicBezTo>
                  <a:pt x="163" y="238"/>
                  <a:pt x="163" y="238"/>
                  <a:pt x="163" y="238"/>
                </a:cubicBezTo>
                <a:cubicBezTo>
                  <a:pt x="163" y="233"/>
                  <a:pt x="167" y="228"/>
                  <a:pt x="173" y="228"/>
                </a:cubicBezTo>
                <a:close/>
                <a:moveTo>
                  <a:pt x="104" y="228"/>
                </a:moveTo>
                <a:cubicBezTo>
                  <a:pt x="132" y="228"/>
                  <a:pt x="132" y="228"/>
                  <a:pt x="132" y="228"/>
                </a:cubicBezTo>
                <a:cubicBezTo>
                  <a:pt x="138" y="228"/>
                  <a:pt x="142" y="233"/>
                  <a:pt x="142" y="238"/>
                </a:cubicBezTo>
                <a:cubicBezTo>
                  <a:pt x="142" y="266"/>
                  <a:pt x="142" y="266"/>
                  <a:pt x="142" y="266"/>
                </a:cubicBezTo>
                <a:cubicBezTo>
                  <a:pt x="142" y="272"/>
                  <a:pt x="138" y="276"/>
                  <a:pt x="132" y="276"/>
                </a:cubicBezTo>
                <a:cubicBezTo>
                  <a:pt x="104" y="276"/>
                  <a:pt x="104" y="276"/>
                  <a:pt x="104" y="276"/>
                </a:cubicBezTo>
                <a:cubicBezTo>
                  <a:pt x="99" y="276"/>
                  <a:pt x="94" y="272"/>
                  <a:pt x="94" y="266"/>
                </a:cubicBezTo>
                <a:cubicBezTo>
                  <a:pt x="94" y="238"/>
                  <a:pt x="94" y="238"/>
                  <a:pt x="94" y="238"/>
                </a:cubicBezTo>
                <a:cubicBezTo>
                  <a:pt x="94" y="233"/>
                  <a:pt x="99" y="228"/>
                  <a:pt x="104" y="228"/>
                </a:cubicBezTo>
                <a:close/>
                <a:moveTo>
                  <a:pt x="173" y="161"/>
                </a:moveTo>
                <a:cubicBezTo>
                  <a:pt x="201" y="161"/>
                  <a:pt x="201" y="161"/>
                  <a:pt x="201" y="161"/>
                </a:cubicBezTo>
                <a:cubicBezTo>
                  <a:pt x="206" y="161"/>
                  <a:pt x="211" y="165"/>
                  <a:pt x="211" y="170"/>
                </a:cubicBezTo>
                <a:cubicBezTo>
                  <a:pt x="211" y="199"/>
                  <a:pt x="211" y="199"/>
                  <a:pt x="211" y="199"/>
                </a:cubicBezTo>
                <a:cubicBezTo>
                  <a:pt x="211" y="204"/>
                  <a:pt x="206" y="209"/>
                  <a:pt x="201" y="209"/>
                </a:cubicBezTo>
                <a:cubicBezTo>
                  <a:pt x="173" y="209"/>
                  <a:pt x="173" y="209"/>
                  <a:pt x="173" y="209"/>
                </a:cubicBezTo>
                <a:cubicBezTo>
                  <a:pt x="167" y="209"/>
                  <a:pt x="163" y="204"/>
                  <a:pt x="163" y="199"/>
                </a:cubicBezTo>
                <a:cubicBezTo>
                  <a:pt x="163" y="170"/>
                  <a:pt x="163" y="170"/>
                  <a:pt x="163" y="170"/>
                </a:cubicBezTo>
                <a:cubicBezTo>
                  <a:pt x="163" y="165"/>
                  <a:pt x="167" y="161"/>
                  <a:pt x="173" y="161"/>
                </a:cubicBezTo>
                <a:close/>
                <a:moveTo>
                  <a:pt x="104" y="161"/>
                </a:moveTo>
                <a:cubicBezTo>
                  <a:pt x="132" y="161"/>
                  <a:pt x="132" y="161"/>
                  <a:pt x="132" y="161"/>
                </a:cubicBezTo>
                <a:cubicBezTo>
                  <a:pt x="138" y="161"/>
                  <a:pt x="142" y="165"/>
                  <a:pt x="142" y="170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42" y="204"/>
                  <a:pt x="138" y="209"/>
                  <a:pt x="132" y="209"/>
                </a:cubicBezTo>
                <a:cubicBezTo>
                  <a:pt x="104" y="209"/>
                  <a:pt x="104" y="209"/>
                  <a:pt x="104" y="209"/>
                </a:cubicBezTo>
                <a:cubicBezTo>
                  <a:pt x="99" y="209"/>
                  <a:pt x="94" y="204"/>
                  <a:pt x="94" y="199"/>
                </a:cubicBezTo>
                <a:cubicBezTo>
                  <a:pt x="94" y="170"/>
                  <a:pt x="94" y="170"/>
                  <a:pt x="94" y="170"/>
                </a:cubicBezTo>
                <a:cubicBezTo>
                  <a:pt x="94" y="165"/>
                  <a:pt x="99" y="161"/>
                  <a:pt x="104" y="161"/>
                </a:cubicBezTo>
                <a:close/>
              </a:path>
            </a:pathLst>
          </a:custGeom>
          <a:solidFill>
            <a:srgbClr val="5357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78" name="Freeform 19"/>
          <p:cNvSpPr>
            <a:spLocks noEditPoints="1"/>
          </p:cNvSpPr>
          <p:nvPr/>
        </p:nvSpPr>
        <p:spPr bwMode="auto">
          <a:xfrm>
            <a:off x="3295333" y="2874328"/>
            <a:ext cx="722313" cy="1085850"/>
          </a:xfrm>
          <a:custGeom>
            <a:avLst/>
            <a:gdLst>
              <a:gd name="T0" fmla="*/ 380 w 427"/>
              <a:gd name="T1" fmla="*/ 161 h 643"/>
              <a:gd name="T2" fmla="*/ 186 w 427"/>
              <a:gd name="T3" fmla="*/ 497 h 643"/>
              <a:gd name="T4" fmla="*/ 136 w 427"/>
              <a:gd name="T5" fmla="*/ 553 h 643"/>
              <a:gd name="T6" fmla="*/ 70 w 427"/>
              <a:gd name="T7" fmla="*/ 583 h 643"/>
              <a:gd name="T8" fmla="*/ 57 w 427"/>
              <a:gd name="T9" fmla="*/ 595 h 643"/>
              <a:gd name="T10" fmla="*/ 40 w 427"/>
              <a:gd name="T11" fmla="*/ 624 h 643"/>
              <a:gd name="T12" fmla="*/ 11 w 427"/>
              <a:gd name="T13" fmla="*/ 608 h 643"/>
              <a:gd name="T14" fmla="*/ 30 w 427"/>
              <a:gd name="T15" fmla="*/ 575 h 643"/>
              <a:gd name="T16" fmla="*/ 34 w 427"/>
              <a:gd name="T17" fmla="*/ 557 h 643"/>
              <a:gd name="T18" fmla="*/ 25 w 427"/>
              <a:gd name="T19" fmla="*/ 489 h 643"/>
              <a:gd name="T20" fmla="*/ 48 w 427"/>
              <a:gd name="T21" fmla="*/ 418 h 643"/>
              <a:gd name="T22" fmla="*/ 242 w 427"/>
              <a:gd name="T23" fmla="*/ 82 h 643"/>
              <a:gd name="T24" fmla="*/ 380 w 427"/>
              <a:gd name="T25" fmla="*/ 161 h 643"/>
              <a:gd name="T26" fmla="*/ 358 w 427"/>
              <a:gd name="T27" fmla="*/ 169 h 643"/>
              <a:gd name="T28" fmla="*/ 178 w 427"/>
              <a:gd name="T29" fmla="*/ 481 h 643"/>
              <a:gd name="T30" fmla="*/ 132 w 427"/>
              <a:gd name="T31" fmla="*/ 535 h 643"/>
              <a:gd name="T32" fmla="*/ 43 w 427"/>
              <a:gd name="T33" fmla="*/ 483 h 643"/>
              <a:gd name="T34" fmla="*/ 66 w 427"/>
              <a:gd name="T35" fmla="*/ 417 h 643"/>
              <a:gd name="T36" fmla="*/ 247 w 427"/>
              <a:gd name="T37" fmla="*/ 104 h 643"/>
              <a:gd name="T38" fmla="*/ 358 w 427"/>
              <a:gd name="T39" fmla="*/ 169 h 643"/>
              <a:gd name="T40" fmla="*/ 308 w 427"/>
              <a:gd name="T41" fmla="*/ 147 h 643"/>
              <a:gd name="T42" fmla="*/ 103 w 427"/>
              <a:gd name="T43" fmla="*/ 502 h 643"/>
              <a:gd name="T44" fmla="*/ 86 w 427"/>
              <a:gd name="T45" fmla="*/ 492 h 643"/>
              <a:gd name="T46" fmla="*/ 290 w 427"/>
              <a:gd name="T47" fmla="*/ 138 h 643"/>
              <a:gd name="T48" fmla="*/ 308 w 427"/>
              <a:gd name="T49" fmla="*/ 147 h 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27" h="643">
                <a:moveTo>
                  <a:pt x="380" y="161"/>
                </a:moveTo>
                <a:cubicBezTo>
                  <a:pt x="315" y="273"/>
                  <a:pt x="250" y="384"/>
                  <a:pt x="186" y="497"/>
                </a:cubicBezTo>
                <a:cubicBezTo>
                  <a:pt x="169" y="527"/>
                  <a:pt x="160" y="541"/>
                  <a:pt x="136" y="553"/>
                </a:cubicBezTo>
                <a:cubicBezTo>
                  <a:pt x="117" y="563"/>
                  <a:pt x="91" y="574"/>
                  <a:pt x="70" y="583"/>
                </a:cubicBezTo>
                <a:cubicBezTo>
                  <a:pt x="64" y="585"/>
                  <a:pt x="60" y="589"/>
                  <a:pt x="57" y="595"/>
                </a:cubicBezTo>
                <a:cubicBezTo>
                  <a:pt x="51" y="605"/>
                  <a:pt x="45" y="615"/>
                  <a:pt x="40" y="624"/>
                </a:cubicBezTo>
                <a:cubicBezTo>
                  <a:pt x="29" y="643"/>
                  <a:pt x="0" y="627"/>
                  <a:pt x="11" y="608"/>
                </a:cubicBezTo>
                <a:cubicBezTo>
                  <a:pt x="17" y="597"/>
                  <a:pt x="24" y="586"/>
                  <a:pt x="30" y="575"/>
                </a:cubicBezTo>
                <a:cubicBezTo>
                  <a:pt x="33" y="570"/>
                  <a:pt x="35" y="564"/>
                  <a:pt x="34" y="557"/>
                </a:cubicBezTo>
                <a:cubicBezTo>
                  <a:pt x="30" y="535"/>
                  <a:pt x="27" y="509"/>
                  <a:pt x="25" y="489"/>
                </a:cubicBezTo>
                <a:cubicBezTo>
                  <a:pt x="22" y="463"/>
                  <a:pt x="32" y="447"/>
                  <a:pt x="48" y="418"/>
                </a:cubicBezTo>
                <a:cubicBezTo>
                  <a:pt x="113" y="306"/>
                  <a:pt x="178" y="194"/>
                  <a:pt x="242" y="82"/>
                </a:cubicBezTo>
                <a:cubicBezTo>
                  <a:pt x="289" y="0"/>
                  <a:pt x="427" y="80"/>
                  <a:pt x="380" y="161"/>
                </a:cubicBezTo>
                <a:close/>
                <a:moveTo>
                  <a:pt x="358" y="169"/>
                </a:moveTo>
                <a:cubicBezTo>
                  <a:pt x="298" y="273"/>
                  <a:pt x="237" y="377"/>
                  <a:pt x="178" y="481"/>
                </a:cubicBezTo>
                <a:cubicBezTo>
                  <a:pt x="161" y="510"/>
                  <a:pt x="154" y="523"/>
                  <a:pt x="132" y="535"/>
                </a:cubicBezTo>
                <a:cubicBezTo>
                  <a:pt x="62" y="573"/>
                  <a:pt x="49" y="565"/>
                  <a:pt x="43" y="483"/>
                </a:cubicBezTo>
                <a:cubicBezTo>
                  <a:pt x="41" y="460"/>
                  <a:pt x="50" y="444"/>
                  <a:pt x="66" y="417"/>
                </a:cubicBezTo>
                <a:cubicBezTo>
                  <a:pt x="126" y="313"/>
                  <a:pt x="186" y="209"/>
                  <a:pt x="247" y="104"/>
                </a:cubicBezTo>
                <a:cubicBezTo>
                  <a:pt x="290" y="29"/>
                  <a:pt x="402" y="93"/>
                  <a:pt x="358" y="169"/>
                </a:cubicBezTo>
                <a:close/>
                <a:moveTo>
                  <a:pt x="308" y="147"/>
                </a:moveTo>
                <a:cubicBezTo>
                  <a:pt x="239" y="265"/>
                  <a:pt x="171" y="383"/>
                  <a:pt x="103" y="502"/>
                </a:cubicBezTo>
                <a:cubicBezTo>
                  <a:pt x="96" y="513"/>
                  <a:pt x="79" y="503"/>
                  <a:pt x="86" y="492"/>
                </a:cubicBezTo>
                <a:cubicBezTo>
                  <a:pt x="154" y="374"/>
                  <a:pt x="222" y="256"/>
                  <a:pt x="290" y="138"/>
                </a:cubicBezTo>
                <a:cubicBezTo>
                  <a:pt x="297" y="126"/>
                  <a:pt x="314" y="136"/>
                  <a:pt x="308" y="147"/>
                </a:cubicBezTo>
                <a:close/>
              </a:path>
            </a:pathLst>
          </a:custGeom>
          <a:solidFill>
            <a:srgbClr val="5357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79" name="Freeform 20"/>
          <p:cNvSpPr>
            <a:spLocks noEditPoints="1"/>
          </p:cNvSpPr>
          <p:nvPr/>
        </p:nvSpPr>
        <p:spPr bwMode="auto">
          <a:xfrm>
            <a:off x="1528446" y="2929890"/>
            <a:ext cx="846138" cy="1016000"/>
          </a:xfrm>
          <a:custGeom>
            <a:avLst/>
            <a:gdLst>
              <a:gd name="T0" fmla="*/ 147 w 501"/>
              <a:gd name="T1" fmla="*/ 108 h 602"/>
              <a:gd name="T2" fmla="*/ 122 w 501"/>
              <a:gd name="T3" fmla="*/ 77 h 602"/>
              <a:gd name="T4" fmla="*/ 377 w 501"/>
              <a:gd name="T5" fmla="*/ 59 h 602"/>
              <a:gd name="T6" fmla="*/ 354 w 501"/>
              <a:gd name="T7" fmla="*/ 101 h 602"/>
              <a:gd name="T8" fmla="*/ 409 w 501"/>
              <a:gd name="T9" fmla="*/ 297 h 602"/>
              <a:gd name="T10" fmla="*/ 336 w 501"/>
              <a:gd name="T11" fmla="*/ 318 h 602"/>
              <a:gd name="T12" fmla="*/ 306 w 501"/>
              <a:gd name="T13" fmla="*/ 352 h 602"/>
              <a:gd name="T14" fmla="*/ 307 w 501"/>
              <a:gd name="T15" fmla="*/ 375 h 602"/>
              <a:gd name="T16" fmla="*/ 366 w 501"/>
              <a:gd name="T17" fmla="*/ 382 h 602"/>
              <a:gd name="T18" fmla="*/ 373 w 501"/>
              <a:gd name="T19" fmla="*/ 400 h 602"/>
              <a:gd name="T20" fmla="*/ 477 w 501"/>
              <a:gd name="T21" fmla="*/ 592 h 602"/>
              <a:gd name="T22" fmla="*/ 3 w 501"/>
              <a:gd name="T23" fmla="*/ 564 h 602"/>
              <a:gd name="T24" fmla="*/ 128 w 501"/>
              <a:gd name="T25" fmla="*/ 400 h 602"/>
              <a:gd name="T26" fmla="*/ 179 w 501"/>
              <a:gd name="T27" fmla="*/ 369 h 602"/>
              <a:gd name="T28" fmla="*/ 203 w 501"/>
              <a:gd name="T29" fmla="*/ 371 h 602"/>
              <a:gd name="T30" fmla="*/ 170 w 501"/>
              <a:gd name="T31" fmla="*/ 320 h 602"/>
              <a:gd name="T32" fmla="*/ 117 w 501"/>
              <a:gd name="T33" fmla="*/ 321 h 602"/>
              <a:gd name="T34" fmla="*/ 250 w 501"/>
              <a:gd name="T35" fmla="*/ 475 h 602"/>
              <a:gd name="T36" fmla="*/ 250 w 501"/>
              <a:gd name="T37" fmla="*/ 503 h 602"/>
              <a:gd name="T38" fmla="*/ 250 w 501"/>
              <a:gd name="T39" fmla="*/ 475 h 602"/>
              <a:gd name="T40" fmla="*/ 263 w 501"/>
              <a:gd name="T41" fmla="*/ 574 h 602"/>
              <a:gd name="T42" fmla="*/ 238 w 501"/>
              <a:gd name="T43" fmla="*/ 574 h 602"/>
              <a:gd name="T44" fmla="*/ 250 w 501"/>
              <a:gd name="T45" fmla="*/ 517 h 602"/>
              <a:gd name="T46" fmla="*/ 250 w 501"/>
              <a:gd name="T47" fmla="*/ 545 h 602"/>
              <a:gd name="T48" fmla="*/ 250 w 501"/>
              <a:gd name="T49" fmla="*/ 517 h 602"/>
              <a:gd name="T50" fmla="*/ 230 w 501"/>
              <a:gd name="T51" fmla="*/ 48 h 602"/>
              <a:gd name="T52" fmla="*/ 234 w 501"/>
              <a:gd name="T53" fmla="*/ 39 h 602"/>
              <a:gd name="T54" fmla="*/ 245 w 501"/>
              <a:gd name="T55" fmla="*/ 34 h 602"/>
              <a:gd name="T56" fmla="*/ 260 w 501"/>
              <a:gd name="T57" fmla="*/ 30 h 602"/>
              <a:gd name="T58" fmla="*/ 267 w 501"/>
              <a:gd name="T59" fmla="*/ 37 h 602"/>
              <a:gd name="T60" fmla="*/ 279 w 501"/>
              <a:gd name="T61" fmla="*/ 43 h 602"/>
              <a:gd name="T62" fmla="*/ 282 w 501"/>
              <a:gd name="T63" fmla="*/ 52 h 602"/>
              <a:gd name="T64" fmla="*/ 287 w 501"/>
              <a:gd name="T65" fmla="*/ 69 h 602"/>
              <a:gd name="T66" fmla="*/ 279 w 501"/>
              <a:gd name="T67" fmla="*/ 76 h 602"/>
              <a:gd name="T68" fmla="*/ 274 w 501"/>
              <a:gd name="T69" fmla="*/ 87 h 602"/>
              <a:gd name="T70" fmla="*/ 264 w 501"/>
              <a:gd name="T71" fmla="*/ 91 h 602"/>
              <a:gd name="T72" fmla="*/ 248 w 501"/>
              <a:gd name="T73" fmla="*/ 95 h 602"/>
              <a:gd name="T74" fmla="*/ 241 w 501"/>
              <a:gd name="T75" fmla="*/ 87 h 602"/>
              <a:gd name="T76" fmla="*/ 230 w 501"/>
              <a:gd name="T77" fmla="*/ 81 h 602"/>
              <a:gd name="T78" fmla="*/ 226 w 501"/>
              <a:gd name="T79" fmla="*/ 72 h 602"/>
              <a:gd name="T80" fmla="*/ 223 w 501"/>
              <a:gd name="T81" fmla="*/ 55 h 602"/>
              <a:gd name="T82" fmla="*/ 241 w 501"/>
              <a:gd name="T83" fmla="*/ 56 h 602"/>
              <a:gd name="T84" fmla="*/ 248 w 501"/>
              <a:gd name="T85" fmla="*/ 55 h 602"/>
              <a:gd name="T86" fmla="*/ 250 w 501"/>
              <a:gd name="T87" fmla="*/ 46 h 602"/>
              <a:gd name="T88" fmla="*/ 262 w 501"/>
              <a:gd name="T89" fmla="*/ 49 h 602"/>
              <a:gd name="T90" fmla="*/ 263 w 501"/>
              <a:gd name="T91" fmla="*/ 56 h 602"/>
              <a:gd name="T92" fmla="*/ 272 w 501"/>
              <a:gd name="T93" fmla="*/ 58 h 602"/>
              <a:gd name="T94" fmla="*/ 269 w 501"/>
              <a:gd name="T95" fmla="*/ 70 h 602"/>
              <a:gd name="T96" fmla="*/ 262 w 501"/>
              <a:gd name="T97" fmla="*/ 71 h 602"/>
              <a:gd name="T98" fmla="*/ 260 w 501"/>
              <a:gd name="T99" fmla="*/ 80 h 602"/>
              <a:gd name="T100" fmla="*/ 248 w 501"/>
              <a:gd name="T101" fmla="*/ 77 h 602"/>
              <a:gd name="T102" fmla="*/ 247 w 501"/>
              <a:gd name="T103" fmla="*/ 70 h 602"/>
              <a:gd name="T104" fmla="*/ 238 w 501"/>
              <a:gd name="T105" fmla="*/ 68 h 602"/>
              <a:gd name="T106" fmla="*/ 241 w 501"/>
              <a:gd name="T107" fmla="*/ 56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01" h="602">
                <a:moveTo>
                  <a:pt x="92" y="297"/>
                </a:moveTo>
                <a:cubicBezTo>
                  <a:pt x="94" y="212"/>
                  <a:pt x="116" y="149"/>
                  <a:pt x="147" y="108"/>
                </a:cubicBezTo>
                <a:cubicBezTo>
                  <a:pt x="149" y="106"/>
                  <a:pt x="149" y="103"/>
                  <a:pt x="147" y="101"/>
                </a:cubicBezTo>
                <a:cubicBezTo>
                  <a:pt x="139" y="93"/>
                  <a:pt x="130" y="85"/>
                  <a:pt x="122" y="77"/>
                </a:cubicBezTo>
                <a:cubicBezTo>
                  <a:pt x="117" y="71"/>
                  <a:pt x="118" y="63"/>
                  <a:pt x="124" y="59"/>
                </a:cubicBezTo>
                <a:cubicBezTo>
                  <a:pt x="208" y="0"/>
                  <a:pt x="293" y="0"/>
                  <a:pt x="377" y="59"/>
                </a:cubicBezTo>
                <a:cubicBezTo>
                  <a:pt x="383" y="63"/>
                  <a:pt x="384" y="71"/>
                  <a:pt x="379" y="77"/>
                </a:cubicBezTo>
                <a:cubicBezTo>
                  <a:pt x="371" y="85"/>
                  <a:pt x="362" y="93"/>
                  <a:pt x="354" y="101"/>
                </a:cubicBezTo>
                <a:cubicBezTo>
                  <a:pt x="352" y="103"/>
                  <a:pt x="352" y="106"/>
                  <a:pt x="354" y="108"/>
                </a:cubicBezTo>
                <a:cubicBezTo>
                  <a:pt x="385" y="149"/>
                  <a:pt x="407" y="212"/>
                  <a:pt x="409" y="297"/>
                </a:cubicBezTo>
                <a:cubicBezTo>
                  <a:pt x="410" y="311"/>
                  <a:pt x="398" y="323"/>
                  <a:pt x="384" y="321"/>
                </a:cubicBezTo>
                <a:cubicBezTo>
                  <a:pt x="369" y="320"/>
                  <a:pt x="353" y="318"/>
                  <a:pt x="336" y="318"/>
                </a:cubicBezTo>
                <a:cubicBezTo>
                  <a:pt x="334" y="317"/>
                  <a:pt x="332" y="318"/>
                  <a:pt x="331" y="320"/>
                </a:cubicBezTo>
                <a:cubicBezTo>
                  <a:pt x="324" y="333"/>
                  <a:pt x="315" y="344"/>
                  <a:pt x="306" y="352"/>
                </a:cubicBezTo>
                <a:cubicBezTo>
                  <a:pt x="300" y="358"/>
                  <a:pt x="298" y="363"/>
                  <a:pt x="298" y="371"/>
                </a:cubicBezTo>
                <a:cubicBezTo>
                  <a:pt x="298" y="376"/>
                  <a:pt x="304" y="379"/>
                  <a:pt x="307" y="375"/>
                </a:cubicBezTo>
                <a:cubicBezTo>
                  <a:pt x="312" y="371"/>
                  <a:pt x="315" y="367"/>
                  <a:pt x="322" y="369"/>
                </a:cubicBezTo>
                <a:cubicBezTo>
                  <a:pt x="337" y="374"/>
                  <a:pt x="352" y="378"/>
                  <a:pt x="366" y="382"/>
                </a:cubicBezTo>
                <a:cubicBezTo>
                  <a:pt x="374" y="384"/>
                  <a:pt x="377" y="393"/>
                  <a:pt x="373" y="400"/>
                </a:cubicBezTo>
                <a:cubicBezTo>
                  <a:pt x="373" y="400"/>
                  <a:pt x="373" y="400"/>
                  <a:pt x="373" y="400"/>
                </a:cubicBezTo>
                <a:cubicBezTo>
                  <a:pt x="433" y="430"/>
                  <a:pt x="481" y="485"/>
                  <a:pt x="498" y="564"/>
                </a:cubicBezTo>
                <a:cubicBezTo>
                  <a:pt x="501" y="578"/>
                  <a:pt x="491" y="592"/>
                  <a:pt x="477" y="592"/>
                </a:cubicBezTo>
                <a:cubicBezTo>
                  <a:pt x="313" y="602"/>
                  <a:pt x="157" y="602"/>
                  <a:pt x="24" y="592"/>
                </a:cubicBezTo>
                <a:cubicBezTo>
                  <a:pt x="10" y="591"/>
                  <a:pt x="0" y="578"/>
                  <a:pt x="3" y="564"/>
                </a:cubicBezTo>
                <a:cubicBezTo>
                  <a:pt x="20" y="485"/>
                  <a:pt x="68" y="430"/>
                  <a:pt x="128" y="400"/>
                </a:cubicBezTo>
                <a:cubicBezTo>
                  <a:pt x="128" y="400"/>
                  <a:pt x="128" y="400"/>
                  <a:pt x="128" y="400"/>
                </a:cubicBezTo>
                <a:cubicBezTo>
                  <a:pt x="124" y="393"/>
                  <a:pt x="127" y="384"/>
                  <a:pt x="135" y="382"/>
                </a:cubicBezTo>
                <a:cubicBezTo>
                  <a:pt x="149" y="378"/>
                  <a:pt x="164" y="374"/>
                  <a:pt x="179" y="369"/>
                </a:cubicBezTo>
                <a:cubicBezTo>
                  <a:pt x="185" y="367"/>
                  <a:pt x="189" y="371"/>
                  <a:pt x="193" y="375"/>
                </a:cubicBezTo>
                <a:cubicBezTo>
                  <a:pt x="197" y="379"/>
                  <a:pt x="203" y="376"/>
                  <a:pt x="203" y="371"/>
                </a:cubicBezTo>
                <a:cubicBezTo>
                  <a:pt x="203" y="363"/>
                  <a:pt x="201" y="357"/>
                  <a:pt x="195" y="352"/>
                </a:cubicBezTo>
                <a:cubicBezTo>
                  <a:pt x="185" y="344"/>
                  <a:pt x="177" y="333"/>
                  <a:pt x="170" y="320"/>
                </a:cubicBezTo>
                <a:cubicBezTo>
                  <a:pt x="169" y="318"/>
                  <a:pt x="167" y="317"/>
                  <a:pt x="165" y="317"/>
                </a:cubicBezTo>
                <a:cubicBezTo>
                  <a:pt x="148" y="318"/>
                  <a:pt x="132" y="320"/>
                  <a:pt x="117" y="321"/>
                </a:cubicBezTo>
                <a:cubicBezTo>
                  <a:pt x="103" y="323"/>
                  <a:pt x="91" y="311"/>
                  <a:pt x="92" y="297"/>
                </a:cubicBezTo>
                <a:close/>
                <a:moveTo>
                  <a:pt x="250" y="475"/>
                </a:moveTo>
                <a:cubicBezTo>
                  <a:pt x="257" y="475"/>
                  <a:pt x="263" y="481"/>
                  <a:pt x="263" y="489"/>
                </a:cubicBezTo>
                <a:cubicBezTo>
                  <a:pt x="263" y="497"/>
                  <a:pt x="257" y="503"/>
                  <a:pt x="250" y="503"/>
                </a:cubicBezTo>
                <a:cubicBezTo>
                  <a:pt x="243" y="503"/>
                  <a:pt x="238" y="497"/>
                  <a:pt x="238" y="489"/>
                </a:cubicBezTo>
                <a:cubicBezTo>
                  <a:pt x="238" y="481"/>
                  <a:pt x="243" y="475"/>
                  <a:pt x="250" y="475"/>
                </a:cubicBezTo>
                <a:close/>
                <a:moveTo>
                  <a:pt x="250" y="560"/>
                </a:moveTo>
                <a:cubicBezTo>
                  <a:pt x="257" y="560"/>
                  <a:pt x="263" y="566"/>
                  <a:pt x="263" y="574"/>
                </a:cubicBezTo>
                <a:cubicBezTo>
                  <a:pt x="263" y="581"/>
                  <a:pt x="257" y="588"/>
                  <a:pt x="250" y="588"/>
                </a:cubicBezTo>
                <a:cubicBezTo>
                  <a:pt x="243" y="588"/>
                  <a:pt x="238" y="581"/>
                  <a:pt x="238" y="574"/>
                </a:cubicBezTo>
                <a:cubicBezTo>
                  <a:pt x="238" y="566"/>
                  <a:pt x="243" y="560"/>
                  <a:pt x="250" y="560"/>
                </a:cubicBezTo>
                <a:close/>
                <a:moveTo>
                  <a:pt x="250" y="517"/>
                </a:moveTo>
                <a:cubicBezTo>
                  <a:pt x="257" y="517"/>
                  <a:pt x="263" y="524"/>
                  <a:pt x="263" y="531"/>
                </a:cubicBezTo>
                <a:cubicBezTo>
                  <a:pt x="263" y="539"/>
                  <a:pt x="257" y="545"/>
                  <a:pt x="250" y="545"/>
                </a:cubicBezTo>
                <a:cubicBezTo>
                  <a:pt x="243" y="545"/>
                  <a:pt x="238" y="539"/>
                  <a:pt x="238" y="531"/>
                </a:cubicBezTo>
                <a:cubicBezTo>
                  <a:pt x="238" y="524"/>
                  <a:pt x="243" y="517"/>
                  <a:pt x="250" y="517"/>
                </a:cubicBezTo>
                <a:close/>
                <a:moveTo>
                  <a:pt x="227" y="52"/>
                </a:moveTo>
                <a:cubicBezTo>
                  <a:pt x="229" y="52"/>
                  <a:pt x="230" y="50"/>
                  <a:pt x="230" y="48"/>
                </a:cubicBezTo>
                <a:cubicBezTo>
                  <a:pt x="230" y="46"/>
                  <a:pt x="230" y="43"/>
                  <a:pt x="231" y="41"/>
                </a:cubicBezTo>
                <a:cubicBezTo>
                  <a:pt x="232" y="40"/>
                  <a:pt x="233" y="39"/>
                  <a:pt x="234" y="39"/>
                </a:cubicBezTo>
                <a:cubicBezTo>
                  <a:pt x="236" y="37"/>
                  <a:pt x="239" y="37"/>
                  <a:pt x="241" y="37"/>
                </a:cubicBezTo>
                <a:cubicBezTo>
                  <a:pt x="243" y="37"/>
                  <a:pt x="244" y="36"/>
                  <a:pt x="245" y="34"/>
                </a:cubicBezTo>
                <a:cubicBezTo>
                  <a:pt x="245" y="32"/>
                  <a:pt x="247" y="31"/>
                  <a:pt x="248" y="30"/>
                </a:cubicBezTo>
                <a:cubicBezTo>
                  <a:pt x="252" y="29"/>
                  <a:pt x="256" y="29"/>
                  <a:pt x="260" y="30"/>
                </a:cubicBezTo>
                <a:cubicBezTo>
                  <a:pt x="262" y="30"/>
                  <a:pt x="263" y="32"/>
                  <a:pt x="264" y="34"/>
                </a:cubicBezTo>
                <a:cubicBezTo>
                  <a:pt x="264" y="36"/>
                  <a:pt x="265" y="37"/>
                  <a:pt x="267" y="37"/>
                </a:cubicBezTo>
                <a:cubicBezTo>
                  <a:pt x="269" y="37"/>
                  <a:pt x="271" y="37"/>
                  <a:pt x="273" y="37"/>
                </a:cubicBezTo>
                <a:cubicBezTo>
                  <a:pt x="276" y="37"/>
                  <a:pt x="279" y="40"/>
                  <a:pt x="279" y="43"/>
                </a:cubicBezTo>
                <a:cubicBezTo>
                  <a:pt x="279" y="45"/>
                  <a:pt x="279" y="47"/>
                  <a:pt x="279" y="48"/>
                </a:cubicBezTo>
                <a:cubicBezTo>
                  <a:pt x="279" y="50"/>
                  <a:pt x="280" y="52"/>
                  <a:pt x="282" y="52"/>
                </a:cubicBezTo>
                <a:cubicBezTo>
                  <a:pt x="285" y="52"/>
                  <a:pt x="286" y="54"/>
                  <a:pt x="287" y="56"/>
                </a:cubicBezTo>
                <a:cubicBezTo>
                  <a:pt x="288" y="60"/>
                  <a:pt x="289" y="64"/>
                  <a:pt x="287" y="69"/>
                </a:cubicBezTo>
                <a:cubicBezTo>
                  <a:pt x="287" y="71"/>
                  <a:pt x="285" y="72"/>
                  <a:pt x="283" y="72"/>
                </a:cubicBezTo>
                <a:cubicBezTo>
                  <a:pt x="280" y="72"/>
                  <a:pt x="279" y="74"/>
                  <a:pt x="279" y="76"/>
                </a:cubicBezTo>
                <a:cubicBezTo>
                  <a:pt x="279" y="78"/>
                  <a:pt x="279" y="80"/>
                  <a:pt x="279" y="82"/>
                </a:cubicBezTo>
                <a:cubicBezTo>
                  <a:pt x="279" y="85"/>
                  <a:pt x="277" y="87"/>
                  <a:pt x="274" y="87"/>
                </a:cubicBezTo>
                <a:cubicBezTo>
                  <a:pt x="272" y="87"/>
                  <a:pt x="270" y="87"/>
                  <a:pt x="268" y="87"/>
                </a:cubicBezTo>
                <a:cubicBezTo>
                  <a:pt x="266" y="87"/>
                  <a:pt x="264" y="89"/>
                  <a:pt x="264" y="91"/>
                </a:cubicBezTo>
                <a:cubicBezTo>
                  <a:pt x="264" y="93"/>
                  <a:pt x="262" y="95"/>
                  <a:pt x="260" y="96"/>
                </a:cubicBezTo>
                <a:cubicBezTo>
                  <a:pt x="255" y="97"/>
                  <a:pt x="253" y="97"/>
                  <a:pt x="248" y="95"/>
                </a:cubicBezTo>
                <a:cubicBezTo>
                  <a:pt x="246" y="95"/>
                  <a:pt x="245" y="93"/>
                  <a:pt x="245" y="91"/>
                </a:cubicBezTo>
                <a:cubicBezTo>
                  <a:pt x="244" y="89"/>
                  <a:pt x="243" y="87"/>
                  <a:pt x="241" y="87"/>
                </a:cubicBezTo>
                <a:cubicBezTo>
                  <a:pt x="239" y="87"/>
                  <a:pt x="238" y="87"/>
                  <a:pt x="236" y="87"/>
                </a:cubicBezTo>
                <a:cubicBezTo>
                  <a:pt x="233" y="87"/>
                  <a:pt x="230" y="84"/>
                  <a:pt x="230" y="81"/>
                </a:cubicBezTo>
                <a:cubicBezTo>
                  <a:pt x="230" y="79"/>
                  <a:pt x="230" y="78"/>
                  <a:pt x="230" y="77"/>
                </a:cubicBezTo>
                <a:cubicBezTo>
                  <a:pt x="230" y="75"/>
                  <a:pt x="228" y="73"/>
                  <a:pt x="226" y="72"/>
                </a:cubicBezTo>
                <a:cubicBezTo>
                  <a:pt x="225" y="72"/>
                  <a:pt x="223" y="71"/>
                  <a:pt x="223" y="69"/>
                </a:cubicBezTo>
                <a:cubicBezTo>
                  <a:pt x="222" y="64"/>
                  <a:pt x="222" y="60"/>
                  <a:pt x="223" y="55"/>
                </a:cubicBezTo>
                <a:cubicBezTo>
                  <a:pt x="224" y="54"/>
                  <a:pt x="225" y="53"/>
                  <a:pt x="227" y="52"/>
                </a:cubicBezTo>
                <a:close/>
                <a:moveTo>
                  <a:pt x="241" y="56"/>
                </a:moveTo>
                <a:cubicBezTo>
                  <a:pt x="243" y="56"/>
                  <a:pt x="245" y="56"/>
                  <a:pt x="247" y="56"/>
                </a:cubicBezTo>
                <a:cubicBezTo>
                  <a:pt x="247" y="56"/>
                  <a:pt x="248" y="55"/>
                  <a:pt x="248" y="55"/>
                </a:cubicBezTo>
                <a:cubicBezTo>
                  <a:pt x="248" y="53"/>
                  <a:pt x="248" y="51"/>
                  <a:pt x="248" y="49"/>
                </a:cubicBezTo>
                <a:cubicBezTo>
                  <a:pt x="248" y="47"/>
                  <a:pt x="249" y="46"/>
                  <a:pt x="250" y="46"/>
                </a:cubicBezTo>
                <a:cubicBezTo>
                  <a:pt x="253" y="46"/>
                  <a:pt x="257" y="46"/>
                  <a:pt x="260" y="46"/>
                </a:cubicBezTo>
                <a:cubicBezTo>
                  <a:pt x="261" y="46"/>
                  <a:pt x="262" y="47"/>
                  <a:pt x="262" y="49"/>
                </a:cubicBezTo>
                <a:cubicBezTo>
                  <a:pt x="262" y="51"/>
                  <a:pt x="262" y="53"/>
                  <a:pt x="262" y="55"/>
                </a:cubicBezTo>
                <a:cubicBezTo>
                  <a:pt x="262" y="55"/>
                  <a:pt x="263" y="56"/>
                  <a:pt x="263" y="56"/>
                </a:cubicBezTo>
                <a:cubicBezTo>
                  <a:pt x="265" y="56"/>
                  <a:pt x="267" y="56"/>
                  <a:pt x="269" y="56"/>
                </a:cubicBezTo>
                <a:cubicBezTo>
                  <a:pt x="271" y="56"/>
                  <a:pt x="272" y="57"/>
                  <a:pt x="272" y="58"/>
                </a:cubicBezTo>
                <a:cubicBezTo>
                  <a:pt x="272" y="61"/>
                  <a:pt x="272" y="65"/>
                  <a:pt x="272" y="68"/>
                </a:cubicBezTo>
                <a:cubicBezTo>
                  <a:pt x="272" y="69"/>
                  <a:pt x="271" y="70"/>
                  <a:pt x="269" y="70"/>
                </a:cubicBezTo>
                <a:cubicBezTo>
                  <a:pt x="267" y="70"/>
                  <a:pt x="265" y="70"/>
                  <a:pt x="263" y="70"/>
                </a:cubicBezTo>
                <a:cubicBezTo>
                  <a:pt x="263" y="70"/>
                  <a:pt x="262" y="71"/>
                  <a:pt x="262" y="71"/>
                </a:cubicBezTo>
                <a:cubicBezTo>
                  <a:pt x="262" y="73"/>
                  <a:pt x="262" y="75"/>
                  <a:pt x="262" y="77"/>
                </a:cubicBezTo>
                <a:cubicBezTo>
                  <a:pt x="262" y="79"/>
                  <a:pt x="261" y="80"/>
                  <a:pt x="260" y="80"/>
                </a:cubicBezTo>
                <a:cubicBezTo>
                  <a:pt x="257" y="80"/>
                  <a:pt x="253" y="80"/>
                  <a:pt x="250" y="80"/>
                </a:cubicBezTo>
                <a:cubicBezTo>
                  <a:pt x="249" y="80"/>
                  <a:pt x="248" y="79"/>
                  <a:pt x="248" y="77"/>
                </a:cubicBezTo>
                <a:cubicBezTo>
                  <a:pt x="248" y="75"/>
                  <a:pt x="248" y="73"/>
                  <a:pt x="248" y="71"/>
                </a:cubicBezTo>
                <a:cubicBezTo>
                  <a:pt x="248" y="71"/>
                  <a:pt x="247" y="70"/>
                  <a:pt x="247" y="70"/>
                </a:cubicBezTo>
                <a:cubicBezTo>
                  <a:pt x="245" y="70"/>
                  <a:pt x="243" y="70"/>
                  <a:pt x="241" y="70"/>
                </a:cubicBezTo>
                <a:cubicBezTo>
                  <a:pt x="240" y="70"/>
                  <a:pt x="238" y="69"/>
                  <a:pt x="238" y="68"/>
                </a:cubicBezTo>
                <a:cubicBezTo>
                  <a:pt x="238" y="65"/>
                  <a:pt x="238" y="61"/>
                  <a:pt x="238" y="58"/>
                </a:cubicBezTo>
                <a:cubicBezTo>
                  <a:pt x="238" y="57"/>
                  <a:pt x="240" y="56"/>
                  <a:pt x="241" y="56"/>
                </a:cubicBezTo>
                <a:close/>
              </a:path>
            </a:pathLst>
          </a:custGeom>
          <a:solidFill>
            <a:srgbClr val="5357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80" name="Freeform 21"/>
          <p:cNvSpPr>
            <a:spLocks noEditPoints="1"/>
          </p:cNvSpPr>
          <p:nvPr/>
        </p:nvSpPr>
        <p:spPr bwMode="auto">
          <a:xfrm>
            <a:off x="6495734" y="1345565"/>
            <a:ext cx="990600" cy="889000"/>
          </a:xfrm>
          <a:custGeom>
            <a:avLst/>
            <a:gdLst>
              <a:gd name="T0" fmla="*/ 472 w 586"/>
              <a:gd name="T1" fmla="*/ 436 h 527"/>
              <a:gd name="T2" fmla="*/ 327 w 586"/>
              <a:gd name="T3" fmla="*/ 436 h 527"/>
              <a:gd name="T4" fmla="*/ 321 w 586"/>
              <a:gd name="T5" fmla="*/ 430 h 527"/>
              <a:gd name="T6" fmla="*/ 230 w 586"/>
              <a:gd name="T7" fmla="*/ 430 h 527"/>
              <a:gd name="T8" fmla="*/ 224 w 586"/>
              <a:gd name="T9" fmla="*/ 436 h 527"/>
              <a:gd name="T10" fmla="*/ 79 w 586"/>
              <a:gd name="T11" fmla="*/ 436 h 527"/>
              <a:gd name="T12" fmla="*/ 73 w 586"/>
              <a:gd name="T13" fmla="*/ 430 h 527"/>
              <a:gd name="T14" fmla="*/ 5 w 586"/>
              <a:gd name="T15" fmla="*/ 430 h 527"/>
              <a:gd name="T16" fmla="*/ 0 w 586"/>
              <a:gd name="T17" fmla="*/ 425 h 527"/>
              <a:gd name="T18" fmla="*/ 0 w 586"/>
              <a:gd name="T19" fmla="*/ 62 h 527"/>
              <a:gd name="T20" fmla="*/ 5 w 586"/>
              <a:gd name="T21" fmla="*/ 57 h 527"/>
              <a:gd name="T22" fmla="*/ 271 w 586"/>
              <a:gd name="T23" fmla="*/ 57 h 527"/>
              <a:gd name="T24" fmla="*/ 277 w 586"/>
              <a:gd name="T25" fmla="*/ 52 h 527"/>
              <a:gd name="T26" fmla="*/ 337 w 586"/>
              <a:gd name="T27" fmla="*/ 0 h 527"/>
              <a:gd name="T28" fmla="*/ 396 w 586"/>
              <a:gd name="T29" fmla="*/ 51 h 527"/>
              <a:gd name="T30" fmla="*/ 402 w 586"/>
              <a:gd name="T31" fmla="*/ 56 h 527"/>
              <a:gd name="T32" fmla="*/ 562 w 586"/>
              <a:gd name="T33" fmla="*/ 128 h 527"/>
              <a:gd name="T34" fmla="*/ 559 w 586"/>
              <a:gd name="T35" fmla="*/ 136 h 527"/>
              <a:gd name="T36" fmla="*/ 494 w 586"/>
              <a:gd name="T37" fmla="*/ 136 h 527"/>
              <a:gd name="T38" fmla="*/ 473 w 586"/>
              <a:gd name="T39" fmla="*/ 157 h 527"/>
              <a:gd name="T40" fmla="*/ 473 w 586"/>
              <a:gd name="T41" fmla="*/ 210 h 527"/>
              <a:gd name="T42" fmla="*/ 494 w 586"/>
              <a:gd name="T43" fmla="*/ 231 h 527"/>
              <a:gd name="T44" fmla="*/ 580 w 586"/>
              <a:gd name="T45" fmla="*/ 231 h 527"/>
              <a:gd name="T46" fmla="*/ 585 w 586"/>
              <a:gd name="T47" fmla="*/ 244 h 527"/>
              <a:gd name="T48" fmla="*/ 478 w 586"/>
              <a:gd name="T49" fmla="*/ 430 h 527"/>
              <a:gd name="T50" fmla="*/ 472 w 586"/>
              <a:gd name="T51" fmla="*/ 436 h 527"/>
              <a:gd name="T52" fmla="*/ 51 w 586"/>
              <a:gd name="T53" fmla="*/ 208 h 527"/>
              <a:gd name="T54" fmla="*/ 82 w 586"/>
              <a:gd name="T55" fmla="*/ 208 h 527"/>
              <a:gd name="T56" fmla="*/ 85 w 586"/>
              <a:gd name="T57" fmla="*/ 205 h 527"/>
              <a:gd name="T58" fmla="*/ 85 w 586"/>
              <a:gd name="T59" fmla="*/ 174 h 527"/>
              <a:gd name="T60" fmla="*/ 98 w 586"/>
              <a:gd name="T61" fmla="*/ 161 h 527"/>
              <a:gd name="T62" fmla="*/ 149 w 586"/>
              <a:gd name="T63" fmla="*/ 161 h 527"/>
              <a:gd name="T64" fmla="*/ 162 w 586"/>
              <a:gd name="T65" fmla="*/ 174 h 527"/>
              <a:gd name="T66" fmla="*/ 162 w 586"/>
              <a:gd name="T67" fmla="*/ 205 h 527"/>
              <a:gd name="T68" fmla="*/ 165 w 586"/>
              <a:gd name="T69" fmla="*/ 208 h 527"/>
              <a:gd name="T70" fmla="*/ 196 w 586"/>
              <a:gd name="T71" fmla="*/ 208 h 527"/>
              <a:gd name="T72" fmla="*/ 209 w 586"/>
              <a:gd name="T73" fmla="*/ 221 h 527"/>
              <a:gd name="T74" fmla="*/ 209 w 586"/>
              <a:gd name="T75" fmla="*/ 272 h 527"/>
              <a:gd name="T76" fmla="*/ 196 w 586"/>
              <a:gd name="T77" fmla="*/ 285 h 527"/>
              <a:gd name="T78" fmla="*/ 165 w 586"/>
              <a:gd name="T79" fmla="*/ 285 h 527"/>
              <a:gd name="T80" fmla="*/ 162 w 586"/>
              <a:gd name="T81" fmla="*/ 288 h 527"/>
              <a:gd name="T82" fmla="*/ 162 w 586"/>
              <a:gd name="T83" fmla="*/ 319 h 527"/>
              <a:gd name="T84" fmla="*/ 149 w 586"/>
              <a:gd name="T85" fmla="*/ 332 h 527"/>
              <a:gd name="T86" fmla="*/ 98 w 586"/>
              <a:gd name="T87" fmla="*/ 332 h 527"/>
              <a:gd name="T88" fmla="*/ 85 w 586"/>
              <a:gd name="T89" fmla="*/ 319 h 527"/>
              <a:gd name="T90" fmla="*/ 85 w 586"/>
              <a:gd name="T91" fmla="*/ 288 h 527"/>
              <a:gd name="T92" fmla="*/ 82 w 586"/>
              <a:gd name="T93" fmla="*/ 285 h 527"/>
              <a:gd name="T94" fmla="*/ 51 w 586"/>
              <a:gd name="T95" fmla="*/ 285 h 527"/>
              <a:gd name="T96" fmla="*/ 38 w 586"/>
              <a:gd name="T97" fmla="*/ 272 h 527"/>
              <a:gd name="T98" fmla="*/ 38 w 586"/>
              <a:gd name="T99" fmla="*/ 221 h 527"/>
              <a:gd name="T100" fmla="*/ 51 w 586"/>
              <a:gd name="T101" fmla="*/ 208 h 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86" h="527">
                <a:moveTo>
                  <a:pt x="472" y="436"/>
                </a:moveTo>
                <a:cubicBezTo>
                  <a:pt x="467" y="526"/>
                  <a:pt x="332" y="527"/>
                  <a:pt x="327" y="436"/>
                </a:cubicBezTo>
                <a:cubicBezTo>
                  <a:pt x="327" y="433"/>
                  <a:pt x="324" y="430"/>
                  <a:pt x="321" y="430"/>
                </a:cubicBezTo>
                <a:cubicBezTo>
                  <a:pt x="291" y="430"/>
                  <a:pt x="261" y="430"/>
                  <a:pt x="230" y="430"/>
                </a:cubicBezTo>
                <a:cubicBezTo>
                  <a:pt x="227" y="430"/>
                  <a:pt x="224" y="433"/>
                  <a:pt x="224" y="436"/>
                </a:cubicBezTo>
                <a:cubicBezTo>
                  <a:pt x="219" y="526"/>
                  <a:pt x="84" y="526"/>
                  <a:pt x="79" y="436"/>
                </a:cubicBezTo>
                <a:cubicBezTo>
                  <a:pt x="79" y="433"/>
                  <a:pt x="76" y="430"/>
                  <a:pt x="73" y="430"/>
                </a:cubicBezTo>
                <a:cubicBezTo>
                  <a:pt x="51" y="430"/>
                  <a:pt x="28" y="430"/>
                  <a:pt x="5" y="430"/>
                </a:cubicBezTo>
                <a:cubicBezTo>
                  <a:pt x="2" y="430"/>
                  <a:pt x="0" y="428"/>
                  <a:pt x="0" y="425"/>
                </a:cubicBezTo>
                <a:cubicBezTo>
                  <a:pt x="0" y="304"/>
                  <a:pt x="0" y="183"/>
                  <a:pt x="0" y="62"/>
                </a:cubicBezTo>
                <a:cubicBezTo>
                  <a:pt x="0" y="59"/>
                  <a:pt x="2" y="57"/>
                  <a:pt x="5" y="57"/>
                </a:cubicBezTo>
                <a:cubicBezTo>
                  <a:pt x="94" y="57"/>
                  <a:pt x="182" y="57"/>
                  <a:pt x="271" y="57"/>
                </a:cubicBezTo>
                <a:cubicBezTo>
                  <a:pt x="274" y="57"/>
                  <a:pt x="276" y="55"/>
                  <a:pt x="277" y="52"/>
                </a:cubicBezTo>
                <a:cubicBezTo>
                  <a:pt x="281" y="22"/>
                  <a:pt x="306" y="0"/>
                  <a:pt x="337" y="0"/>
                </a:cubicBezTo>
                <a:cubicBezTo>
                  <a:pt x="367" y="0"/>
                  <a:pt x="391" y="22"/>
                  <a:pt x="396" y="51"/>
                </a:cubicBezTo>
                <a:cubicBezTo>
                  <a:pt x="396" y="54"/>
                  <a:pt x="399" y="56"/>
                  <a:pt x="402" y="56"/>
                </a:cubicBezTo>
                <a:cubicBezTo>
                  <a:pt x="464" y="57"/>
                  <a:pt x="527" y="74"/>
                  <a:pt x="562" y="128"/>
                </a:cubicBezTo>
                <a:cubicBezTo>
                  <a:pt x="564" y="132"/>
                  <a:pt x="562" y="136"/>
                  <a:pt x="559" y="136"/>
                </a:cubicBezTo>
                <a:cubicBezTo>
                  <a:pt x="537" y="136"/>
                  <a:pt x="516" y="136"/>
                  <a:pt x="494" y="136"/>
                </a:cubicBezTo>
                <a:cubicBezTo>
                  <a:pt x="483" y="136"/>
                  <a:pt x="473" y="145"/>
                  <a:pt x="473" y="157"/>
                </a:cubicBezTo>
                <a:cubicBezTo>
                  <a:pt x="473" y="175"/>
                  <a:pt x="473" y="192"/>
                  <a:pt x="473" y="210"/>
                </a:cubicBezTo>
                <a:cubicBezTo>
                  <a:pt x="473" y="221"/>
                  <a:pt x="483" y="231"/>
                  <a:pt x="494" y="231"/>
                </a:cubicBezTo>
                <a:cubicBezTo>
                  <a:pt x="523" y="231"/>
                  <a:pt x="551" y="231"/>
                  <a:pt x="580" y="231"/>
                </a:cubicBezTo>
                <a:cubicBezTo>
                  <a:pt x="586" y="231"/>
                  <a:pt x="585" y="240"/>
                  <a:pt x="585" y="244"/>
                </a:cubicBezTo>
                <a:cubicBezTo>
                  <a:pt x="585" y="427"/>
                  <a:pt x="586" y="430"/>
                  <a:pt x="478" y="430"/>
                </a:cubicBezTo>
                <a:cubicBezTo>
                  <a:pt x="475" y="430"/>
                  <a:pt x="472" y="433"/>
                  <a:pt x="472" y="436"/>
                </a:cubicBezTo>
                <a:close/>
                <a:moveTo>
                  <a:pt x="51" y="208"/>
                </a:moveTo>
                <a:cubicBezTo>
                  <a:pt x="61" y="208"/>
                  <a:pt x="72" y="208"/>
                  <a:pt x="82" y="208"/>
                </a:cubicBezTo>
                <a:cubicBezTo>
                  <a:pt x="84" y="208"/>
                  <a:pt x="85" y="207"/>
                  <a:pt x="85" y="205"/>
                </a:cubicBezTo>
                <a:cubicBezTo>
                  <a:pt x="85" y="195"/>
                  <a:pt x="85" y="184"/>
                  <a:pt x="85" y="174"/>
                </a:cubicBezTo>
                <a:cubicBezTo>
                  <a:pt x="85" y="167"/>
                  <a:pt x="91" y="161"/>
                  <a:pt x="98" y="161"/>
                </a:cubicBezTo>
                <a:cubicBezTo>
                  <a:pt x="115" y="161"/>
                  <a:pt x="132" y="161"/>
                  <a:pt x="149" y="161"/>
                </a:cubicBezTo>
                <a:cubicBezTo>
                  <a:pt x="156" y="161"/>
                  <a:pt x="162" y="167"/>
                  <a:pt x="162" y="174"/>
                </a:cubicBezTo>
                <a:cubicBezTo>
                  <a:pt x="162" y="184"/>
                  <a:pt x="162" y="195"/>
                  <a:pt x="162" y="205"/>
                </a:cubicBezTo>
                <a:cubicBezTo>
                  <a:pt x="162" y="207"/>
                  <a:pt x="163" y="208"/>
                  <a:pt x="165" y="208"/>
                </a:cubicBezTo>
                <a:cubicBezTo>
                  <a:pt x="175" y="208"/>
                  <a:pt x="186" y="208"/>
                  <a:pt x="196" y="208"/>
                </a:cubicBezTo>
                <a:cubicBezTo>
                  <a:pt x="204" y="208"/>
                  <a:pt x="209" y="214"/>
                  <a:pt x="209" y="221"/>
                </a:cubicBezTo>
                <a:cubicBezTo>
                  <a:pt x="209" y="238"/>
                  <a:pt x="209" y="255"/>
                  <a:pt x="209" y="272"/>
                </a:cubicBezTo>
                <a:cubicBezTo>
                  <a:pt x="209" y="279"/>
                  <a:pt x="204" y="285"/>
                  <a:pt x="196" y="285"/>
                </a:cubicBezTo>
                <a:cubicBezTo>
                  <a:pt x="186" y="285"/>
                  <a:pt x="175" y="285"/>
                  <a:pt x="165" y="285"/>
                </a:cubicBezTo>
                <a:cubicBezTo>
                  <a:pt x="163" y="285"/>
                  <a:pt x="162" y="286"/>
                  <a:pt x="162" y="288"/>
                </a:cubicBezTo>
                <a:cubicBezTo>
                  <a:pt x="162" y="298"/>
                  <a:pt x="162" y="309"/>
                  <a:pt x="162" y="319"/>
                </a:cubicBezTo>
                <a:cubicBezTo>
                  <a:pt x="162" y="326"/>
                  <a:pt x="156" y="332"/>
                  <a:pt x="149" y="332"/>
                </a:cubicBezTo>
                <a:cubicBezTo>
                  <a:pt x="132" y="332"/>
                  <a:pt x="115" y="332"/>
                  <a:pt x="98" y="332"/>
                </a:cubicBezTo>
                <a:cubicBezTo>
                  <a:pt x="91" y="332"/>
                  <a:pt x="85" y="326"/>
                  <a:pt x="85" y="319"/>
                </a:cubicBezTo>
                <a:cubicBezTo>
                  <a:pt x="85" y="309"/>
                  <a:pt x="85" y="298"/>
                  <a:pt x="85" y="288"/>
                </a:cubicBezTo>
                <a:cubicBezTo>
                  <a:pt x="85" y="286"/>
                  <a:pt x="84" y="285"/>
                  <a:pt x="82" y="285"/>
                </a:cubicBezTo>
                <a:cubicBezTo>
                  <a:pt x="72" y="285"/>
                  <a:pt x="61" y="285"/>
                  <a:pt x="51" y="285"/>
                </a:cubicBezTo>
                <a:cubicBezTo>
                  <a:pt x="44" y="285"/>
                  <a:pt x="38" y="279"/>
                  <a:pt x="38" y="272"/>
                </a:cubicBezTo>
                <a:cubicBezTo>
                  <a:pt x="38" y="255"/>
                  <a:pt x="38" y="238"/>
                  <a:pt x="38" y="221"/>
                </a:cubicBezTo>
                <a:cubicBezTo>
                  <a:pt x="38" y="214"/>
                  <a:pt x="44" y="208"/>
                  <a:pt x="51" y="208"/>
                </a:cubicBezTo>
                <a:close/>
              </a:path>
            </a:pathLst>
          </a:custGeom>
          <a:solidFill>
            <a:srgbClr val="5357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81" name="Freeform 22"/>
          <p:cNvSpPr>
            <a:spLocks/>
          </p:cNvSpPr>
          <p:nvPr/>
        </p:nvSpPr>
        <p:spPr bwMode="auto">
          <a:xfrm>
            <a:off x="6638609" y="4630103"/>
            <a:ext cx="709613" cy="1004888"/>
          </a:xfrm>
          <a:custGeom>
            <a:avLst/>
            <a:gdLst>
              <a:gd name="T0" fmla="*/ 414 w 420"/>
              <a:gd name="T1" fmla="*/ 571 h 594"/>
              <a:gd name="T2" fmla="*/ 343 w 420"/>
              <a:gd name="T3" fmla="*/ 449 h 594"/>
              <a:gd name="T4" fmla="*/ 344 w 420"/>
              <a:gd name="T5" fmla="*/ 438 h 594"/>
              <a:gd name="T6" fmla="*/ 353 w 420"/>
              <a:gd name="T7" fmla="*/ 364 h 594"/>
              <a:gd name="T8" fmla="*/ 340 w 420"/>
              <a:gd name="T9" fmla="*/ 340 h 594"/>
              <a:gd name="T10" fmla="*/ 326 w 420"/>
              <a:gd name="T11" fmla="*/ 337 h 594"/>
              <a:gd name="T12" fmla="*/ 295 w 420"/>
              <a:gd name="T13" fmla="*/ 355 h 594"/>
              <a:gd name="T14" fmla="*/ 277 w 420"/>
              <a:gd name="T15" fmla="*/ 324 h 594"/>
              <a:gd name="T16" fmla="*/ 309 w 420"/>
              <a:gd name="T17" fmla="*/ 306 h 594"/>
              <a:gd name="T18" fmla="*/ 312 w 420"/>
              <a:gd name="T19" fmla="*/ 292 h 594"/>
              <a:gd name="T20" fmla="*/ 296 w 420"/>
              <a:gd name="T21" fmla="*/ 264 h 594"/>
              <a:gd name="T22" fmla="*/ 282 w 420"/>
              <a:gd name="T23" fmla="*/ 260 h 594"/>
              <a:gd name="T24" fmla="*/ 251 w 420"/>
              <a:gd name="T25" fmla="*/ 278 h 594"/>
              <a:gd name="T26" fmla="*/ 233 w 420"/>
              <a:gd name="T27" fmla="*/ 248 h 594"/>
              <a:gd name="T28" fmla="*/ 264 w 420"/>
              <a:gd name="T29" fmla="*/ 230 h 594"/>
              <a:gd name="T30" fmla="*/ 268 w 420"/>
              <a:gd name="T31" fmla="*/ 216 h 594"/>
              <a:gd name="T32" fmla="*/ 252 w 420"/>
              <a:gd name="T33" fmla="*/ 187 h 594"/>
              <a:gd name="T34" fmla="*/ 238 w 420"/>
              <a:gd name="T35" fmla="*/ 184 h 594"/>
              <a:gd name="T36" fmla="*/ 207 w 420"/>
              <a:gd name="T37" fmla="*/ 202 h 594"/>
              <a:gd name="T38" fmla="*/ 189 w 420"/>
              <a:gd name="T39" fmla="*/ 171 h 594"/>
              <a:gd name="T40" fmla="*/ 220 w 420"/>
              <a:gd name="T41" fmla="*/ 154 h 594"/>
              <a:gd name="T42" fmla="*/ 224 w 420"/>
              <a:gd name="T43" fmla="*/ 140 h 594"/>
              <a:gd name="T44" fmla="*/ 194 w 420"/>
              <a:gd name="T45" fmla="*/ 87 h 594"/>
              <a:gd name="T46" fmla="*/ 195 w 420"/>
              <a:gd name="T47" fmla="*/ 74 h 594"/>
              <a:gd name="T48" fmla="*/ 232 w 420"/>
              <a:gd name="T49" fmla="*/ 53 h 594"/>
              <a:gd name="T50" fmla="*/ 237 w 420"/>
              <a:gd name="T51" fmla="*/ 33 h 594"/>
              <a:gd name="T52" fmla="*/ 223 w 420"/>
              <a:gd name="T53" fmla="*/ 9 h 594"/>
              <a:gd name="T54" fmla="*/ 204 w 420"/>
              <a:gd name="T55" fmla="*/ 4 h 594"/>
              <a:gd name="T56" fmla="*/ 165 w 420"/>
              <a:gd name="T57" fmla="*/ 27 h 594"/>
              <a:gd name="T58" fmla="*/ 153 w 420"/>
              <a:gd name="T59" fmla="*/ 24 h 594"/>
              <a:gd name="T60" fmla="*/ 146 w 420"/>
              <a:gd name="T61" fmla="*/ 10 h 594"/>
              <a:gd name="T62" fmla="*/ 128 w 420"/>
              <a:gd name="T63" fmla="*/ 6 h 594"/>
              <a:gd name="T64" fmla="*/ 49 w 420"/>
              <a:gd name="T65" fmla="*/ 51 h 594"/>
              <a:gd name="T66" fmla="*/ 45 w 420"/>
              <a:gd name="T67" fmla="*/ 68 h 594"/>
              <a:gd name="T68" fmla="*/ 52 w 420"/>
              <a:gd name="T69" fmla="*/ 82 h 594"/>
              <a:gd name="T70" fmla="*/ 49 w 420"/>
              <a:gd name="T71" fmla="*/ 94 h 594"/>
              <a:gd name="T72" fmla="*/ 9 w 420"/>
              <a:gd name="T73" fmla="*/ 117 h 594"/>
              <a:gd name="T74" fmla="*/ 4 w 420"/>
              <a:gd name="T75" fmla="*/ 136 h 594"/>
              <a:gd name="T76" fmla="*/ 18 w 420"/>
              <a:gd name="T77" fmla="*/ 160 h 594"/>
              <a:gd name="T78" fmla="*/ 37 w 420"/>
              <a:gd name="T79" fmla="*/ 165 h 594"/>
              <a:gd name="T80" fmla="*/ 74 w 420"/>
              <a:gd name="T81" fmla="*/ 144 h 594"/>
              <a:gd name="T82" fmla="*/ 86 w 420"/>
              <a:gd name="T83" fmla="*/ 150 h 594"/>
              <a:gd name="T84" fmla="*/ 245 w 420"/>
              <a:gd name="T85" fmla="*/ 426 h 594"/>
              <a:gd name="T86" fmla="*/ 314 w 420"/>
              <a:gd name="T87" fmla="*/ 455 h 594"/>
              <a:gd name="T88" fmla="*/ 325 w 420"/>
              <a:gd name="T89" fmla="*/ 460 h 594"/>
              <a:gd name="T90" fmla="*/ 395 w 420"/>
              <a:gd name="T91" fmla="*/ 582 h 594"/>
              <a:gd name="T92" fmla="*/ 414 w 420"/>
              <a:gd name="T93" fmla="*/ 571 h 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20" h="594">
                <a:moveTo>
                  <a:pt x="414" y="571"/>
                </a:moveTo>
                <a:cubicBezTo>
                  <a:pt x="390" y="530"/>
                  <a:pt x="367" y="490"/>
                  <a:pt x="343" y="449"/>
                </a:cubicBezTo>
                <a:cubicBezTo>
                  <a:pt x="341" y="445"/>
                  <a:pt x="342" y="441"/>
                  <a:pt x="344" y="438"/>
                </a:cubicBezTo>
                <a:cubicBezTo>
                  <a:pt x="363" y="419"/>
                  <a:pt x="368" y="388"/>
                  <a:pt x="353" y="364"/>
                </a:cubicBezTo>
                <a:cubicBezTo>
                  <a:pt x="349" y="356"/>
                  <a:pt x="344" y="348"/>
                  <a:pt x="340" y="340"/>
                </a:cubicBezTo>
                <a:cubicBezTo>
                  <a:pt x="337" y="336"/>
                  <a:pt x="331" y="334"/>
                  <a:pt x="326" y="337"/>
                </a:cubicBezTo>
                <a:cubicBezTo>
                  <a:pt x="316" y="343"/>
                  <a:pt x="305" y="349"/>
                  <a:pt x="295" y="355"/>
                </a:cubicBezTo>
                <a:cubicBezTo>
                  <a:pt x="275" y="366"/>
                  <a:pt x="257" y="336"/>
                  <a:pt x="277" y="324"/>
                </a:cubicBezTo>
                <a:cubicBezTo>
                  <a:pt x="288" y="318"/>
                  <a:pt x="298" y="312"/>
                  <a:pt x="309" y="306"/>
                </a:cubicBezTo>
                <a:cubicBezTo>
                  <a:pt x="313" y="304"/>
                  <a:pt x="315" y="297"/>
                  <a:pt x="312" y="292"/>
                </a:cubicBezTo>
                <a:cubicBezTo>
                  <a:pt x="307" y="283"/>
                  <a:pt x="301" y="274"/>
                  <a:pt x="296" y="264"/>
                </a:cubicBezTo>
                <a:cubicBezTo>
                  <a:pt x="293" y="259"/>
                  <a:pt x="287" y="257"/>
                  <a:pt x="282" y="260"/>
                </a:cubicBezTo>
                <a:cubicBezTo>
                  <a:pt x="272" y="266"/>
                  <a:pt x="261" y="272"/>
                  <a:pt x="251" y="278"/>
                </a:cubicBezTo>
                <a:cubicBezTo>
                  <a:pt x="231" y="290"/>
                  <a:pt x="213" y="259"/>
                  <a:pt x="233" y="248"/>
                </a:cubicBezTo>
                <a:cubicBezTo>
                  <a:pt x="244" y="242"/>
                  <a:pt x="254" y="236"/>
                  <a:pt x="264" y="230"/>
                </a:cubicBezTo>
                <a:cubicBezTo>
                  <a:pt x="269" y="227"/>
                  <a:pt x="271" y="221"/>
                  <a:pt x="268" y="216"/>
                </a:cubicBezTo>
                <a:cubicBezTo>
                  <a:pt x="263" y="206"/>
                  <a:pt x="257" y="197"/>
                  <a:pt x="252" y="187"/>
                </a:cubicBezTo>
                <a:cubicBezTo>
                  <a:pt x="249" y="183"/>
                  <a:pt x="243" y="181"/>
                  <a:pt x="238" y="184"/>
                </a:cubicBezTo>
                <a:cubicBezTo>
                  <a:pt x="227" y="190"/>
                  <a:pt x="217" y="196"/>
                  <a:pt x="207" y="202"/>
                </a:cubicBezTo>
                <a:cubicBezTo>
                  <a:pt x="187" y="213"/>
                  <a:pt x="169" y="183"/>
                  <a:pt x="189" y="171"/>
                </a:cubicBezTo>
                <a:cubicBezTo>
                  <a:pt x="199" y="165"/>
                  <a:pt x="210" y="159"/>
                  <a:pt x="220" y="154"/>
                </a:cubicBezTo>
                <a:cubicBezTo>
                  <a:pt x="225" y="151"/>
                  <a:pt x="227" y="144"/>
                  <a:pt x="224" y="140"/>
                </a:cubicBezTo>
                <a:cubicBezTo>
                  <a:pt x="214" y="122"/>
                  <a:pt x="204" y="105"/>
                  <a:pt x="194" y="87"/>
                </a:cubicBezTo>
                <a:cubicBezTo>
                  <a:pt x="191" y="83"/>
                  <a:pt x="189" y="78"/>
                  <a:pt x="195" y="74"/>
                </a:cubicBezTo>
                <a:cubicBezTo>
                  <a:pt x="207" y="67"/>
                  <a:pt x="220" y="60"/>
                  <a:pt x="232" y="53"/>
                </a:cubicBezTo>
                <a:cubicBezTo>
                  <a:pt x="239" y="49"/>
                  <a:pt x="241" y="40"/>
                  <a:pt x="237" y="33"/>
                </a:cubicBezTo>
                <a:cubicBezTo>
                  <a:pt x="232" y="25"/>
                  <a:pt x="228" y="17"/>
                  <a:pt x="223" y="9"/>
                </a:cubicBezTo>
                <a:cubicBezTo>
                  <a:pt x="220" y="3"/>
                  <a:pt x="211" y="0"/>
                  <a:pt x="204" y="4"/>
                </a:cubicBezTo>
                <a:cubicBezTo>
                  <a:pt x="191" y="12"/>
                  <a:pt x="178" y="19"/>
                  <a:pt x="165" y="27"/>
                </a:cubicBezTo>
                <a:cubicBezTo>
                  <a:pt x="161" y="29"/>
                  <a:pt x="156" y="28"/>
                  <a:pt x="153" y="24"/>
                </a:cubicBezTo>
                <a:cubicBezTo>
                  <a:pt x="151" y="19"/>
                  <a:pt x="148" y="15"/>
                  <a:pt x="146" y="10"/>
                </a:cubicBezTo>
                <a:cubicBezTo>
                  <a:pt x="142" y="4"/>
                  <a:pt x="134" y="2"/>
                  <a:pt x="128" y="6"/>
                </a:cubicBezTo>
                <a:cubicBezTo>
                  <a:pt x="102" y="21"/>
                  <a:pt x="76" y="36"/>
                  <a:pt x="49" y="51"/>
                </a:cubicBezTo>
                <a:cubicBezTo>
                  <a:pt x="43" y="55"/>
                  <a:pt x="41" y="62"/>
                  <a:pt x="45" y="68"/>
                </a:cubicBezTo>
                <a:cubicBezTo>
                  <a:pt x="47" y="73"/>
                  <a:pt x="50" y="77"/>
                  <a:pt x="52" y="82"/>
                </a:cubicBezTo>
                <a:cubicBezTo>
                  <a:pt x="55" y="86"/>
                  <a:pt x="53" y="91"/>
                  <a:pt x="49" y="94"/>
                </a:cubicBezTo>
                <a:cubicBezTo>
                  <a:pt x="36" y="101"/>
                  <a:pt x="22" y="109"/>
                  <a:pt x="9" y="117"/>
                </a:cubicBezTo>
                <a:cubicBezTo>
                  <a:pt x="2" y="121"/>
                  <a:pt x="0" y="129"/>
                  <a:pt x="4" y="136"/>
                </a:cubicBezTo>
                <a:cubicBezTo>
                  <a:pt x="8" y="144"/>
                  <a:pt x="13" y="152"/>
                  <a:pt x="18" y="160"/>
                </a:cubicBezTo>
                <a:cubicBezTo>
                  <a:pt x="22" y="167"/>
                  <a:pt x="30" y="169"/>
                  <a:pt x="37" y="165"/>
                </a:cubicBezTo>
                <a:cubicBezTo>
                  <a:pt x="49" y="158"/>
                  <a:pt x="61" y="151"/>
                  <a:pt x="74" y="144"/>
                </a:cubicBezTo>
                <a:cubicBezTo>
                  <a:pt x="80" y="140"/>
                  <a:pt x="83" y="145"/>
                  <a:pt x="86" y="150"/>
                </a:cubicBezTo>
                <a:cubicBezTo>
                  <a:pt x="139" y="242"/>
                  <a:pt x="192" y="334"/>
                  <a:pt x="245" y="426"/>
                </a:cubicBezTo>
                <a:cubicBezTo>
                  <a:pt x="259" y="451"/>
                  <a:pt x="288" y="462"/>
                  <a:pt x="314" y="455"/>
                </a:cubicBezTo>
                <a:cubicBezTo>
                  <a:pt x="318" y="455"/>
                  <a:pt x="322" y="456"/>
                  <a:pt x="325" y="460"/>
                </a:cubicBezTo>
                <a:cubicBezTo>
                  <a:pt x="348" y="501"/>
                  <a:pt x="371" y="541"/>
                  <a:pt x="395" y="582"/>
                </a:cubicBezTo>
                <a:cubicBezTo>
                  <a:pt x="402" y="594"/>
                  <a:pt x="420" y="583"/>
                  <a:pt x="414" y="571"/>
                </a:cubicBezTo>
                <a:close/>
              </a:path>
            </a:pathLst>
          </a:custGeom>
          <a:solidFill>
            <a:srgbClr val="5357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82" name="Freeform 23"/>
          <p:cNvSpPr>
            <a:spLocks noEditPoints="1"/>
          </p:cNvSpPr>
          <p:nvPr/>
        </p:nvSpPr>
        <p:spPr bwMode="auto">
          <a:xfrm>
            <a:off x="1664971" y="4634865"/>
            <a:ext cx="573088" cy="987425"/>
          </a:xfrm>
          <a:custGeom>
            <a:avLst/>
            <a:gdLst>
              <a:gd name="T0" fmla="*/ 20 w 339"/>
              <a:gd name="T1" fmla="*/ 45 h 585"/>
              <a:gd name="T2" fmla="*/ 116 w 339"/>
              <a:gd name="T3" fmla="*/ 45 h 585"/>
              <a:gd name="T4" fmla="*/ 118 w 339"/>
              <a:gd name="T5" fmla="*/ 42 h 585"/>
              <a:gd name="T6" fmla="*/ 118 w 339"/>
              <a:gd name="T7" fmla="*/ 6 h 585"/>
              <a:gd name="T8" fmla="*/ 123 w 339"/>
              <a:gd name="T9" fmla="*/ 0 h 585"/>
              <a:gd name="T10" fmla="*/ 212 w 339"/>
              <a:gd name="T11" fmla="*/ 0 h 585"/>
              <a:gd name="T12" fmla="*/ 217 w 339"/>
              <a:gd name="T13" fmla="*/ 6 h 585"/>
              <a:gd name="T14" fmla="*/ 217 w 339"/>
              <a:gd name="T15" fmla="*/ 42 h 585"/>
              <a:gd name="T16" fmla="*/ 220 w 339"/>
              <a:gd name="T17" fmla="*/ 45 h 585"/>
              <a:gd name="T18" fmla="*/ 319 w 339"/>
              <a:gd name="T19" fmla="*/ 45 h 585"/>
              <a:gd name="T20" fmla="*/ 339 w 339"/>
              <a:gd name="T21" fmla="*/ 64 h 585"/>
              <a:gd name="T22" fmla="*/ 339 w 339"/>
              <a:gd name="T23" fmla="*/ 566 h 585"/>
              <a:gd name="T24" fmla="*/ 319 w 339"/>
              <a:gd name="T25" fmla="*/ 585 h 585"/>
              <a:gd name="T26" fmla="*/ 20 w 339"/>
              <a:gd name="T27" fmla="*/ 585 h 585"/>
              <a:gd name="T28" fmla="*/ 0 w 339"/>
              <a:gd name="T29" fmla="*/ 566 h 585"/>
              <a:gd name="T30" fmla="*/ 0 w 339"/>
              <a:gd name="T31" fmla="*/ 64 h 585"/>
              <a:gd name="T32" fmla="*/ 20 w 339"/>
              <a:gd name="T33" fmla="*/ 45 h 585"/>
              <a:gd name="T34" fmla="*/ 91 w 339"/>
              <a:gd name="T35" fmla="*/ 334 h 585"/>
              <a:gd name="T36" fmla="*/ 125 w 339"/>
              <a:gd name="T37" fmla="*/ 334 h 585"/>
              <a:gd name="T38" fmla="*/ 128 w 339"/>
              <a:gd name="T39" fmla="*/ 331 h 585"/>
              <a:gd name="T40" fmla="*/ 128 w 339"/>
              <a:gd name="T41" fmla="*/ 297 h 585"/>
              <a:gd name="T42" fmla="*/ 142 w 339"/>
              <a:gd name="T43" fmla="*/ 283 h 585"/>
              <a:gd name="T44" fmla="*/ 196 w 339"/>
              <a:gd name="T45" fmla="*/ 283 h 585"/>
              <a:gd name="T46" fmla="*/ 210 w 339"/>
              <a:gd name="T47" fmla="*/ 297 h 585"/>
              <a:gd name="T48" fmla="*/ 210 w 339"/>
              <a:gd name="T49" fmla="*/ 331 h 585"/>
              <a:gd name="T50" fmla="*/ 213 w 339"/>
              <a:gd name="T51" fmla="*/ 334 h 585"/>
              <a:gd name="T52" fmla="*/ 248 w 339"/>
              <a:gd name="T53" fmla="*/ 334 h 585"/>
              <a:gd name="T54" fmla="*/ 261 w 339"/>
              <a:gd name="T55" fmla="*/ 347 h 585"/>
              <a:gd name="T56" fmla="*/ 261 w 339"/>
              <a:gd name="T57" fmla="*/ 402 h 585"/>
              <a:gd name="T58" fmla="*/ 248 w 339"/>
              <a:gd name="T59" fmla="*/ 415 h 585"/>
              <a:gd name="T60" fmla="*/ 213 w 339"/>
              <a:gd name="T61" fmla="*/ 415 h 585"/>
              <a:gd name="T62" fmla="*/ 210 w 339"/>
              <a:gd name="T63" fmla="*/ 419 h 585"/>
              <a:gd name="T64" fmla="*/ 210 w 339"/>
              <a:gd name="T65" fmla="*/ 453 h 585"/>
              <a:gd name="T66" fmla="*/ 196 w 339"/>
              <a:gd name="T67" fmla="*/ 466 h 585"/>
              <a:gd name="T68" fmla="*/ 142 w 339"/>
              <a:gd name="T69" fmla="*/ 466 h 585"/>
              <a:gd name="T70" fmla="*/ 128 w 339"/>
              <a:gd name="T71" fmla="*/ 453 h 585"/>
              <a:gd name="T72" fmla="*/ 128 w 339"/>
              <a:gd name="T73" fmla="*/ 419 h 585"/>
              <a:gd name="T74" fmla="*/ 125 w 339"/>
              <a:gd name="T75" fmla="*/ 415 h 585"/>
              <a:gd name="T76" fmla="*/ 91 w 339"/>
              <a:gd name="T77" fmla="*/ 415 h 585"/>
              <a:gd name="T78" fmla="*/ 78 w 339"/>
              <a:gd name="T79" fmla="*/ 402 h 585"/>
              <a:gd name="T80" fmla="*/ 78 w 339"/>
              <a:gd name="T81" fmla="*/ 347 h 585"/>
              <a:gd name="T82" fmla="*/ 91 w 339"/>
              <a:gd name="T83" fmla="*/ 334 h 585"/>
              <a:gd name="T84" fmla="*/ 120 w 339"/>
              <a:gd name="T85" fmla="*/ 51 h 585"/>
              <a:gd name="T86" fmla="*/ 120 w 339"/>
              <a:gd name="T87" fmla="*/ 78 h 585"/>
              <a:gd name="T88" fmla="*/ 125 w 339"/>
              <a:gd name="T89" fmla="*/ 84 h 585"/>
              <a:gd name="T90" fmla="*/ 210 w 339"/>
              <a:gd name="T91" fmla="*/ 84 h 585"/>
              <a:gd name="T92" fmla="*/ 216 w 339"/>
              <a:gd name="T93" fmla="*/ 78 h 585"/>
              <a:gd name="T94" fmla="*/ 216 w 339"/>
              <a:gd name="T95" fmla="*/ 51 h 585"/>
              <a:gd name="T96" fmla="*/ 212 w 339"/>
              <a:gd name="T97" fmla="*/ 49 h 585"/>
              <a:gd name="T98" fmla="*/ 123 w 339"/>
              <a:gd name="T99" fmla="*/ 49 h 585"/>
              <a:gd name="T100" fmla="*/ 120 w 339"/>
              <a:gd name="T101" fmla="*/ 51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39" h="585">
                <a:moveTo>
                  <a:pt x="20" y="45"/>
                </a:moveTo>
                <a:cubicBezTo>
                  <a:pt x="116" y="45"/>
                  <a:pt x="116" y="45"/>
                  <a:pt x="116" y="45"/>
                </a:cubicBezTo>
                <a:cubicBezTo>
                  <a:pt x="117" y="45"/>
                  <a:pt x="118" y="44"/>
                  <a:pt x="118" y="42"/>
                </a:cubicBezTo>
                <a:cubicBezTo>
                  <a:pt x="118" y="6"/>
                  <a:pt x="118" y="6"/>
                  <a:pt x="118" y="6"/>
                </a:cubicBezTo>
                <a:cubicBezTo>
                  <a:pt x="118" y="3"/>
                  <a:pt x="120" y="0"/>
                  <a:pt x="123" y="0"/>
                </a:cubicBezTo>
                <a:cubicBezTo>
                  <a:pt x="212" y="0"/>
                  <a:pt x="212" y="0"/>
                  <a:pt x="212" y="0"/>
                </a:cubicBezTo>
                <a:cubicBezTo>
                  <a:pt x="215" y="0"/>
                  <a:pt x="217" y="3"/>
                  <a:pt x="217" y="6"/>
                </a:cubicBezTo>
                <a:cubicBezTo>
                  <a:pt x="217" y="42"/>
                  <a:pt x="217" y="42"/>
                  <a:pt x="217" y="42"/>
                </a:cubicBezTo>
                <a:cubicBezTo>
                  <a:pt x="217" y="44"/>
                  <a:pt x="218" y="45"/>
                  <a:pt x="220" y="45"/>
                </a:cubicBezTo>
                <a:cubicBezTo>
                  <a:pt x="319" y="45"/>
                  <a:pt x="319" y="45"/>
                  <a:pt x="319" y="45"/>
                </a:cubicBezTo>
                <a:cubicBezTo>
                  <a:pt x="330" y="45"/>
                  <a:pt x="339" y="53"/>
                  <a:pt x="339" y="64"/>
                </a:cubicBezTo>
                <a:cubicBezTo>
                  <a:pt x="339" y="566"/>
                  <a:pt x="339" y="566"/>
                  <a:pt x="339" y="566"/>
                </a:cubicBezTo>
                <a:cubicBezTo>
                  <a:pt x="339" y="577"/>
                  <a:pt x="330" y="585"/>
                  <a:pt x="319" y="585"/>
                </a:cubicBezTo>
                <a:cubicBezTo>
                  <a:pt x="20" y="585"/>
                  <a:pt x="20" y="585"/>
                  <a:pt x="20" y="585"/>
                </a:cubicBezTo>
                <a:cubicBezTo>
                  <a:pt x="9" y="585"/>
                  <a:pt x="0" y="577"/>
                  <a:pt x="0" y="566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53"/>
                  <a:pt x="9" y="45"/>
                  <a:pt x="20" y="45"/>
                </a:cubicBezTo>
                <a:close/>
                <a:moveTo>
                  <a:pt x="91" y="334"/>
                </a:moveTo>
                <a:cubicBezTo>
                  <a:pt x="125" y="334"/>
                  <a:pt x="125" y="334"/>
                  <a:pt x="125" y="334"/>
                </a:cubicBezTo>
                <a:cubicBezTo>
                  <a:pt x="127" y="334"/>
                  <a:pt x="128" y="332"/>
                  <a:pt x="128" y="331"/>
                </a:cubicBezTo>
                <a:cubicBezTo>
                  <a:pt x="128" y="297"/>
                  <a:pt x="128" y="297"/>
                  <a:pt x="128" y="297"/>
                </a:cubicBezTo>
                <a:cubicBezTo>
                  <a:pt x="128" y="289"/>
                  <a:pt x="135" y="283"/>
                  <a:pt x="142" y="283"/>
                </a:cubicBezTo>
                <a:cubicBezTo>
                  <a:pt x="196" y="283"/>
                  <a:pt x="196" y="283"/>
                  <a:pt x="196" y="283"/>
                </a:cubicBezTo>
                <a:cubicBezTo>
                  <a:pt x="204" y="283"/>
                  <a:pt x="210" y="289"/>
                  <a:pt x="210" y="297"/>
                </a:cubicBezTo>
                <a:cubicBezTo>
                  <a:pt x="210" y="331"/>
                  <a:pt x="210" y="331"/>
                  <a:pt x="210" y="331"/>
                </a:cubicBezTo>
                <a:cubicBezTo>
                  <a:pt x="210" y="332"/>
                  <a:pt x="212" y="334"/>
                  <a:pt x="213" y="334"/>
                </a:cubicBezTo>
                <a:cubicBezTo>
                  <a:pt x="248" y="334"/>
                  <a:pt x="248" y="334"/>
                  <a:pt x="248" y="334"/>
                </a:cubicBezTo>
                <a:cubicBezTo>
                  <a:pt x="255" y="334"/>
                  <a:pt x="261" y="340"/>
                  <a:pt x="261" y="347"/>
                </a:cubicBezTo>
                <a:cubicBezTo>
                  <a:pt x="261" y="402"/>
                  <a:pt x="261" y="402"/>
                  <a:pt x="261" y="402"/>
                </a:cubicBezTo>
                <a:cubicBezTo>
                  <a:pt x="261" y="409"/>
                  <a:pt x="255" y="415"/>
                  <a:pt x="248" y="415"/>
                </a:cubicBezTo>
                <a:cubicBezTo>
                  <a:pt x="213" y="415"/>
                  <a:pt x="213" y="415"/>
                  <a:pt x="213" y="415"/>
                </a:cubicBezTo>
                <a:cubicBezTo>
                  <a:pt x="212" y="415"/>
                  <a:pt x="210" y="417"/>
                  <a:pt x="210" y="419"/>
                </a:cubicBezTo>
                <a:cubicBezTo>
                  <a:pt x="210" y="453"/>
                  <a:pt x="210" y="453"/>
                  <a:pt x="210" y="453"/>
                </a:cubicBezTo>
                <a:cubicBezTo>
                  <a:pt x="210" y="460"/>
                  <a:pt x="204" y="466"/>
                  <a:pt x="196" y="466"/>
                </a:cubicBezTo>
                <a:cubicBezTo>
                  <a:pt x="142" y="466"/>
                  <a:pt x="142" y="466"/>
                  <a:pt x="142" y="466"/>
                </a:cubicBezTo>
                <a:cubicBezTo>
                  <a:pt x="135" y="466"/>
                  <a:pt x="128" y="460"/>
                  <a:pt x="128" y="453"/>
                </a:cubicBezTo>
                <a:cubicBezTo>
                  <a:pt x="128" y="419"/>
                  <a:pt x="128" y="419"/>
                  <a:pt x="128" y="419"/>
                </a:cubicBezTo>
                <a:cubicBezTo>
                  <a:pt x="128" y="417"/>
                  <a:pt x="127" y="415"/>
                  <a:pt x="125" y="415"/>
                </a:cubicBezTo>
                <a:cubicBezTo>
                  <a:pt x="91" y="415"/>
                  <a:pt x="91" y="415"/>
                  <a:pt x="91" y="415"/>
                </a:cubicBezTo>
                <a:cubicBezTo>
                  <a:pt x="84" y="415"/>
                  <a:pt x="78" y="409"/>
                  <a:pt x="78" y="402"/>
                </a:cubicBezTo>
                <a:cubicBezTo>
                  <a:pt x="78" y="347"/>
                  <a:pt x="78" y="347"/>
                  <a:pt x="78" y="347"/>
                </a:cubicBezTo>
                <a:cubicBezTo>
                  <a:pt x="78" y="340"/>
                  <a:pt x="84" y="334"/>
                  <a:pt x="91" y="334"/>
                </a:cubicBezTo>
                <a:close/>
                <a:moveTo>
                  <a:pt x="120" y="51"/>
                </a:moveTo>
                <a:cubicBezTo>
                  <a:pt x="120" y="78"/>
                  <a:pt x="120" y="78"/>
                  <a:pt x="120" y="78"/>
                </a:cubicBezTo>
                <a:cubicBezTo>
                  <a:pt x="120" y="81"/>
                  <a:pt x="122" y="84"/>
                  <a:pt x="125" y="84"/>
                </a:cubicBezTo>
                <a:cubicBezTo>
                  <a:pt x="210" y="84"/>
                  <a:pt x="210" y="84"/>
                  <a:pt x="210" y="84"/>
                </a:cubicBezTo>
                <a:cubicBezTo>
                  <a:pt x="213" y="84"/>
                  <a:pt x="216" y="81"/>
                  <a:pt x="216" y="78"/>
                </a:cubicBezTo>
                <a:cubicBezTo>
                  <a:pt x="216" y="51"/>
                  <a:pt x="216" y="51"/>
                  <a:pt x="216" y="51"/>
                </a:cubicBezTo>
                <a:cubicBezTo>
                  <a:pt x="216" y="49"/>
                  <a:pt x="214" y="49"/>
                  <a:pt x="212" y="49"/>
                </a:cubicBezTo>
                <a:cubicBezTo>
                  <a:pt x="123" y="49"/>
                  <a:pt x="123" y="49"/>
                  <a:pt x="123" y="49"/>
                </a:cubicBezTo>
                <a:cubicBezTo>
                  <a:pt x="122" y="49"/>
                  <a:pt x="120" y="49"/>
                  <a:pt x="120" y="51"/>
                </a:cubicBezTo>
                <a:close/>
              </a:path>
            </a:pathLst>
          </a:custGeom>
          <a:solidFill>
            <a:srgbClr val="5357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83" name="Freeform 24"/>
          <p:cNvSpPr>
            <a:spLocks noEditPoints="1"/>
          </p:cNvSpPr>
          <p:nvPr/>
        </p:nvSpPr>
        <p:spPr bwMode="auto">
          <a:xfrm>
            <a:off x="3130233" y="4588828"/>
            <a:ext cx="1006475" cy="1081088"/>
          </a:xfrm>
          <a:custGeom>
            <a:avLst/>
            <a:gdLst>
              <a:gd name="T0" fmla="*/ 142 w 596"/>
              <a:gd name="T1" fmla="*/ 461 h 640"/>
              <a:gd name="T2" fmla="*/ 85 w 596"/>
              <a:gd name="T3" fmla="*/ 392 h 640"/>
              <a:gd name="T4" fmla="*/ 91 w 596"/>
              <a:gd name="T5" fmla="*/ 380 h 640"/>
              <a:gd name="T6" fmla="*/ 144 w 596"/>
              <a:gd name="T7" fmla="*/ 380 h 640"/>
              <a:gd name="T8" fmla="*/ 155 w 596"/>
              <a:gd name="T9" fmla="*/ 375 h 640"/>
              <a:gd name="T10" fmla="*/ 193 w 596"/>
              <a:gd name="T11" fmla="*/ 336 h 640"/>
              <a:gd name="T12" fmla="*/ 196 w 596"/>
              <a:gd name="T13" fmla="*/ 336 h 640"/>
              <a:gd name="T14" fmla="*/ 246 w 596"/>
              <a:gd name="T15" fmla="*/ 411 h 640"/>
              <a:gd name="T16" fmla="*/ 270 w 596"/>
              <a:gd name="T17" fmla="*/ 404 h 640"/>
              <a:gd name="T18" fmla="*/ 296 w 596"/>
              <a:gd name="T19" fmla="*/ 301 h 640"/>
              <a:gd name="T20" fmla="*/ 298 w 596"/>
              <a:gd name="T21" fmla="*/ 301 h 640"/>
              <a:gd name="T22" fmla="*/ 325 w 596"/>
              <a:gd name="T23" fmla="*/ 404 h 640"/>
              <a:gd name="T24" fmla="*/ 348 w 596"/>
              <a:gd name="T25" fmla="*/ 411 h 640"/>
              <a:gd name="T26" fmla="*/ 398 w 596"/>
              <a:gd name="T27" fmla="*/ 336 h 640"/>
              <a:gd name="T28" fmla="*/ 401 w 596"/>
              <a:gd name="T29" fmla="*/ 336 h 640"/>
              <a:gd name="T30" fmla="*/ 439 w 596"/>
              <a:gd name="T31" fmla="*/ 376 h 640"/>
              <a:gd name="T32" fmla="*/ 450 w 596"/>
              <a:gd name="T33" fmla="*/ 381 h 640"/>
              <a:gd name="T34" fmla="*/ 504 w 596"/>
              <a:gd name="T35" fmla="*/ 381 h 640"/>
              <a:gd name="T36" fmla="*/ 510 w 596"/>
              <a:gd name="T37" fmla="*/ 393 h 640"/>
              <a:gd name="T38" fmla="*/ 467 w 596"/>
              <a:gd name="T39" fmla="*/ 448 h 640"/>
              <a:gd name="T40" fmla="*/ 142 w 596"/>
              <a:gd name="T41" fmla="*/ 461 h 640"/>
              <a:gd name="T42" fmla="*/ 52 w 596"/>
              <a:gd name="T43" fmla="*/ 347 h 640"/>
              <a:gd name="T44" fmla="*/ 6 w 596"/>
              <a:gd name="T45" fmla="*/ 205 h 640"/>
              <a:gd name="T46" fmla="*/ 287 w 596"/>
              <a:gd name="T47" fmla="*/ 156 h 640"/>
              <a:gd name="T48" fmla="*/ 308 w 596"/>
              <a:gd name="T49" fmla="*/ 155 h 640"/>
              <a:gd name="T50" fmla="*/ 588 w 596"/>
              <a:gd name="T51" fmla="*/ 195 h 640"/>
              <a:gd name="T52" fmla="*/ 543 w 596"/>
              <a:gd name="T53" fmla="*/ 346 h 640"/>
              <a:gd name="T54" fmla="*/ 527 w 596"/>
              <a:gd name="T55" fmla="*/ 351 h 640"/>
              <a:gd name="T56" fmla="*/ 456 w 596"/>
              <a:gd name="T57" fmla="*/ 351 h 640"/>
              <a:gd name="T58" fmla="*/ 455 w 596"/>
              <a:gd name="T59" fmla="*/ 350 h 640"/>
              <a:gd name="T60" fmla="*/ 404 w 596"/>
              <a:gd name="T61" fmla="*/ 297 h 640"/>
              <a:gd name="T62" fmla="*/ 380 w 596"/>
              <a:gd name="T63" fmla="*/ 304 h 640"/>
              <a:gd name="T64" fmla="*/ 345 w 596"/>
              <a:gd name="T65" fmla="*/ 357 h 640"/>
              <a:gd name="T66" fmla="*/ 342 w 596"/>
              <a:gd name="T67" fmla="*/ 356 h 640"/>
              <a:gd name="T68" fmla="*/ 311 w 596"/>
              <a:gd name="T69" fmla="*/ 235 h 640"/>
              <a:gd name="T70" fmla="*/ 284 w 596"/>
              <a:gd name="T71" fmla="*/ 234 h 640"/>
              <a:gd name="T72" fmla="*/ 253 w 596"/>
              <a:gd name="T73" fmla="*/ 356 h 640"/>
              <a:gd name="T74" fmla="*/ 249 w 596"/>
              <a:gd name="T75" fmla="*/ 356 h 640"/>
              <a:gd name="T76" fmla="*/ 214 w 596"/>
              <a:gd name="T77" fmla="*/ 304 h 640"/>
              <a:gd name="T78" fmla="*/ 190 w 596"/>
              <a:gd name="T79" fmla="*/ 296 h 640"/>
              <a:gd name="T80" fmla="*/ 140 w 596"/>
              <a:gd name="T81" fmla="*/ 350 h 640"/>
              <a:gd name="T82" fmla="*/ 138 w 596"/>
              <a:gd name="T83" fmla="*/ 351 h 640"/>
              <a:gd name="T84" fmla="*/ 67 w 596"/>
              <a:gd name="T85" fmla="*/ 351 h 640"/>
              <a:gd name="T86" fmla="*/ 52 w 596"/>
              <a:gd name="T87" fmla="*/ 347 h 6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96" h="640">
                <a:moveTo>
                  <a:pt x="142" y="461"/>
                </a:moveTo>
                <a:cubicBezTo>
                  <a:pt x="122" y="438"/>
                  <a:pt x="103" y="415"/>
                  <a:pt x="85" y="392"/>
                </a:cubicBezTo>
                <a:cubicBezTo>
                  <a:pt x="81" y="387"/>
                  <a:pt x="85" y="380"/>
                  <a:pt x="91" y="380"/>
                </a:cubicBezTo>
                <a:cubicBezTo>
                  <a:pt x="144" y="380"/>
                  <a:pt x="144" y="380"/>
                  <a:pt x="144" y="380"/>
                </a:cubicBezTo>
                <a:cubicBezTo>
                  <a:pt x="148" y="380"/>
                  <a:pt x="153" y="378"/>
                  <a:pt x="155" y="375"/>
                </a:cubicBezTo>
                <a:cubicBezTo>
                  <a:pt x="193" y="336"/>
                  <a:pt x="193" y="336"/>
                  <a:pt x="193" y="336"/>
                </a:cubicBezTo>
                <a:cubicBezTo>
                  <a:pt x="194" y="335"/>
                  <a:pt x="195" y="335"/>
                  <a:pt x="196" y="336"/>
                </a:cubicBezTo>
                <a:cubicBezTo>
                  <a:pt x="246" y="411"/>
                  <a:pt x="246" y="411"/>
                  <a:pt x="246" y="411"/>
                </a:cubicBezTo>
                <a:cubicBezTo>
                  <a:pt x="253" y="422"/>
                  <a:pt x="267" y="414"/>
                  <a:pt x="270" y="404"/>
                </a:cubicBezTo>
                <a:cubicBezTo>
                  <a:pt x="296" y="301"/>
                  <a:pt x="296" y="301"/>
                  <a:pt x="296" y="301"/>
                </a:cubicBezTo>
                <a:cubicBezTo>
                  <a:pt x="296" y="299"/>
                  <a:pt x="298" y="299"/>
                  <a:pt x="298" y="301"/>
                </a:cubicBezTo>
                <a:cubicBezTo>
                  <a:pt x="325" y="404"/>
                  <a:pt x="325" y="404"/>
                  <a:pt x="325" y="404"/>
                </a:cubicBezTo>
                <a:cubicBezTo>
                  <a:pt x="327" y="414"/>
                  <a:pt x="341" y="422"/>
                  <a:pt x="348" y="411"/>
                </a:cubicBezTo>
                <a:cubicBezTo>
                  <a:pt x="398" y="336"/>
                  <a:pt x="398" y="336"/>
                  <a:pt x="398" y="336"/>
                </a:cubicBezTo>
                <a:cubicBezTo>
                  <a:pt x="399" y="335"/>
                  <a:pt x="401" y="335"/>
                  <a:pt x="401" y="336"/>
                </a:cubicBezTo>
                <a:cubicBezTo>
                  <a:pt x="439" y="376"/>
                  <a:pt x="439" y="376"/>
                  <a:pt x="439" y="376"/>
                </a:cubicBezTo>
                <a:cubicBezTo>
                  <a:pt x="442" y="379"/>
                  <a:pt x="446" y="381"/>
                  <a:pt x="450" y="381"/>
                </a:cubicBezTo>
                <a:cubicBezTo>
                  <a:pt x="504" y="381"/>
                  <a:pt x="504" y="381"/>
                  <a:pt x="504" y="381"/>
                </a:cubicBezTo>
                <a:cubicBezTo>
                  <a:pt x="510" y="381"/>
                  <a:pt x="513" y="388"/>
                  <a:pt x="510" y="393"/>
                </a:cubicBezTo>
                <a:cubicBezTo>
                  <a:pt x="496" y="411"/>
                  <a:pt x="482" y="429"/>
                  <a:pt x="467" y="448"/>
                </a:cubicBezTo>
                <a:cubicBezTo>
                  <a:pt x="313" y="640"/>
                  <a:pt x="287" y="629"/>
                  <a:pt x="142" y="461"/>
                </a:cubicBezTo>
                <a:close/>
                <a:moveTo>
                  <a:pt x="52" y="347"/>
                </a:moveTo>
                <a:cubicBezTo>
                  <a:pt x="20" y="299"/>
                  <a:pt x="0" y="252"/>
                  <a:pt x="6" y="205"/>
                </a:cubicBezTo>
                <a:cubicBezTo>
                  <a:pt x="29" y="16"/>
                  <a:pt x="233" y="0"/>
                  <a:pt x="287" y="156"/>
                </a:cubicBezTo>
                <a:cubicBezTo>
                  <a:pt x="294" y="177"/>
                  <a:pt x="299" y="182"/>
                  <a:pt x="308" y="155"/>
                </a:cubicBezTo>
                <a:cubicBezTo>
                  <a:pt x="362" y="3"/>
                  <a:pt x="560" y="16"/>
                  <a:pt x="588" y="195"/>
                </a:cubicBezTo>
                <a:cubicBezTo>
                  <a:pt x="596" y="244"/>
                  <a:pt x="575" y="294"/>
                  <a:pt x="543" y="346"/>
                </a:cubicBezTo>
                <a:cubicBezTo>
                  <a:pt x="540" y="350"/>
                  <a:pt x="539" y="351"/>
                  <a:pt x="527" y="351"/>
                </a:cubicBezTo>
                <a:cubicBezTo>
                  <a:pt x="456" y="351"/>
                  <a:pt x="456" y="351"/>
                  <a:pt x="456" y="351"/>
                </a:cubicBezTo>
                <a:cubicBezTo>
                  <a:pt x="455" y="351"/>
                  <a:pt x="455" y="351"/>
                  <a:pt x="455" y="350"/>
                </a:cubicBezTo>
                <a:cubicBezTo>
                  <a:pt x="404" y="297"/>
                  <a:pt x="404" y="297"/>
                  <a:pt x="404" y="297"/>
                </a:cubicBezTo>
                <a:cubicBezTo>
                  <a:pt x="395" y="287"/>
                  <a:pt x="389" y="292"/>
                  <a:pt x="380" y="304"/>
                </a:cubicBezTo>
                <a:cubicBezTo>
                  <a:pt x="345" y="357"/>
                  <a:pt x="345" y="357"/>
                  <a:pt x="345" y="357"/>
                </a:cubicBezTo>
                <a:cubicBezTo>
                  <a:pt x="344" y="358"/>
                  <a:pt x="342" y="358"/>
                  <a:pt x="342" y="356"/>
                </a:cubicBezTo>
                <a:cubicBezTo>
                  <a:pt x="311" y="235"/>
                  <a:pt x="311" y="235"/>
                  <a:pt x="311" y="235"/>
                </a:cubicBezTo>
                <a:cubicBezTo>
                  <a:pt x="308" y="221"/>
                  <a:pt x="288" y="218"/>
                  <a:pt x="284" y="234"/>
                </a:cubicBezTo>
                <a:cubicBezTo>
                  <a:pt x="253" y="356"/>
                  <a:pt x="253" y="356"/>
                  <a:pt x="253" y="356"/>
                </a:cubicBezTo>
                <a:cubicBezTo>
                  <a:pt x="253" y="358"/>
                  <a:pt x="250" y="358"/>
                  <a:pt x="249" y="356"/>
                </a:cubicBezTo>
                <a:cubicBezTo>
                  <a:pt x="214" y="304"/>
                  <a:pt x="214" y="304"/>
                  <a:pt x="214" y="304"/>
                </a:cubicBezTo>
                <a:cubicBezTo>
                  <a:pt x="206" y="291"/>
                  <a:pt x="199" y="287"/>
                  <a:pt x="190" y="296"/>
                </a:cubicBezTo>
                <a:cubicBezTo>
                  <a:pt x="140" y="350"/>
                  <a:pt x="140" y="350"/>
                  <a:pt x="140" y="350"/>
                </a:cubicBezTo>
                <a:cubicBezTo>
                  <a:pt x="140" y="351"/>
                  <a:pt x="139" y="351"/>
                  <a:pt x="138" y="351"/>
                </a:cubicBezTo>
                <a:cubicBezTo>
                  <a:pt x="67" y="351"/>
                  <a:pt x="67" y="351"/>
                  <a:pt x="67" y="351"/>
                </a:cubicBezTo>
                <a:cubicBezTo>
                  <a:pt x="55" y="351"/>
                  <a:pt x="54" y="350"/>
                  <a:pt x="52" y="347"/>
                </a:cubicBezTo>
                <a:close/>
              </a:path>
            </a:pathLst>
          </a:custGeom>
          <a:solidFill>
            <a:srgbClr val="5357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84" name="Freeform 25"/>
          <p:cNvSpPr>
            <a:spLocks noEditPoints="1"/>
          </p:cNvSpPr>
          <p:nvPr/>
        </p:nvSpPr>
        <p:spPr bwMode="auto">
          <a:xfrm>
            <a:off x="1525271" y="1275715"/>
            <a:ext cx="833438" cy="987425"/>
          </a:xfrm>
          <a:custGeom>
            <a:avLst/>
            <a:gdLst>
              <a:gd name="T0" fmla="*/ 433 w 494"/>
              <a:gd name="T1" fmla="*/ 0 h 585"/>
              <a:gd name="T2" fmla="*/ 494 w 494"/>
              <a:gd name="T3" fmla="*/ 521 h 585"/>
              <a:gd name="T4" fmla="*/ 105 w 494"/>
              <a:gd name="T5" fmla="*/ 585 h 585"/>
              <a:gd name="T6" fmla="*/ 57 w 494"/>
              <a:gd name="T7" fmla="*/ 518 h 585"/>
              <a:gd name="T8" fmla="*/ 78 w 494"/>
              <a:gd name="T9" fmla="*/ 450 h 585"/>
              <a:gd name="T10" fmla="*/ 51 w 494"/>
              <a:gd name="T11" fmla="*/ 444 h 585"/>
              <a:gd name="T12" fmla="*/ 57 w 494"/>
              <a:gd name="T13" fmla="*/ 393 h 585"/>
              <a:gd name="T14" fmla="*/ 78 w 494"/>
              <a:gd name="T15" fmla="*/ 325 h 585"/>
              <a:gd name="T16" fmla="*/ 51 w 494"/>
              <a:gd name="T17" fmla="*/ 319 h 585"/>
              <a:gd name="T18" fmla="*/ 57 w 494"/>
              <a:gd name="T19" fmla="*/ 268 h 585"/>
              <a:gd name="T20" fmla="*/ 78 w 494"/>
              <a:gd name="T21" fmla="*/ 199 h 585"/>
              <a:gd name="T22" fmla="*/ 51 w 494"/>
              <a:gd name="T23" fmla="*/ 193 h 585"/>
              <a:gd name="T24" fmla="*/ 57 w 494"/>
              <a:gd name="T25" fmla="*/ 131 h 585"/>
              <a:gd name="T26" fmla="*/ 78 w 494"/>
              <a:gd name="T27" fmla="*/ 64 h 585"/>
              <a:gd name="T28" fmla="*/ 51 w 494"/>
              <a:gd name="T29" fmla="*/ 57 h 585"/>
              <a:gd name="T30" fmla="*/ 191 w 494"/>
              <a:gd name="T31" fmla="*/ 243 h 585"/>
              <a:gd name="T32" fmla="*/ 237 w 494"/>
              <a:gd name="T33" fmla="*/ 239 h 585"/>
              <a:gd name="T34" fmla="*/ 253 w 494"/>
              <a:gd name="T35" fmla="*/ 180 h 585"/>
              <a:gd name="T36" fmla="*/ 337 w 494"/>
              <a:gd name="T37" fmla="*/ 197 h 585"/>
              <a:gd name="T38" fmla="*/ 341 w 494"/>
              <a:gd name="T39" fmla="*/ 243 h 585"/>
              <a:gd name="T40" fmla="*/ 399 w 494"/>
              <a:gd name="T41" fmla="*/ 260 h 585"/>
              <a:gd name="T42" fmla="*/ 382 w 494"/>
              <a:gd name="T43" fmla="*/ 343 h 585"/>
              <a:gd name="T44" fmla="*/ 337 w 494"/>
              <a:gd name="T45" fmla="*/ 347 h 585"/>
              <a:gd name="T46" fmla="*/ 320 w 494"/>
              <a:gd name="T47" fmla="*/ 406 h 585"/>
              <a:gd name="T48" fmla="*/ 237 w 494"/>
              <a:gd name="T49" fmla="*/ 389 h 585"/>
              <a:gd name="T50" fmla="*/ 232 w 494"/>
              <a:gd name="T51" fmla="*/ 343 h 585"/>
              <a:gd name="T52" fmla="*/ 174 w 494"/>
              <a:gd name="T53" fmla="*/ 326 h 585"/>
              <a:gd name="T54" fmla="*/ 191 w 494"/>
              <a:gd name="T55" fmla="*/ 243 h 585"/>
              <a:gd name="T56" fmla="*/ 87 w 494"/>
              <a:gd name="T57" fmla="*/ 120 h 585"/>
              <a:gd name="T58" fmla="*/ 43 w 494"/>
              <a:gd name="T59" fmla="*/ 75 h 585"/>
              <a:gd name="T60" fmla="*/ 86 w 494"/>
              <a:gd name="T61" fmla="*/ 211 h 585"/>
              <a:gd name="T62" fmla="*/ 42 w 494"/>
              <a:gd name="T63" fmla="*/ 257 h 585"/>
              <a:gd name="T64" fmla="*/ 86 w 494"/>
              <a:gd name="T65" fmla="*/ 211 h 585"/>
              <a:gd name="T66" fmla="*/ 87 w 494"/>
              <a:gd name="T67" fmla="*/ 381 h 585"/>
              <a:gd name="T68" fmla="*/ 43 w 494"/>
              <a:gd name="T69" fmla="*/ 335 h 585"/>
              <a:gd name="T70" fmla="*/ 86 w 494"/>
              <a:gd name="T71" fmla="*/ 460 h 585"/>
              <a:gd name="T72" fmla="*/ 42 w 494"/>
              <a:gd name="T73" fmla="*/ 506 h 585"/>
              <a:gd name="T74" fmla="*/ 86 w 494"/>
              <a:gd name="T75" fmla="*/ 460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94" h="585">
                <a:moveTo>
                  <a:pt x="110" y="0"/>
                </a:moveTo>
                <a:cubicBezTo>
                  <a:pt x="218" y="0"/>
                  <a:pt x="325" y="0"/>
                  <a:pt x="433" y="0"/>
                </a:cubicBezTo>
                <a:cubicBezTo>
                  <a:pt x="478" y="0"/>
                  <a:pt x="494" y="23"/>
                  <a:pt x="494" y="65"/>
                </a:cubicBezTo>
                <a:cubicBezTo>
                  <a:pt x="494" y="217"/>
                  <a:pt x="494" y="369"/>
                  <a:pt x="494" y="521"/>
                </a:cubicBezTo>
                <a:cubicBezTo>
                  <a:pt x="494" y="567"/>
                  <a:pt x="477" y="585"/>
                  <a:pt x="438" y="585"/>
                </a:cubicBezTo>
                <a:cubicBezTo>
                  <a:pt x="327" y="585"/>
                  <a:pt x="216" y="585"/>
                  <a:pt x="105" y="585"/>
                </a:cubicBezTo>
                <a:cubicBezTo>
                  <a:pt x="56" y="585"/>
                  <a:pt x="51" y="565"/>
                  <a:pt x="51" y="524"/>
                </a:cubicBezTo>
                <a:cubicBezTo>
                  <a:pt x="51" y="520"/>
                  <a:pt x="53" y="518"/>
                  <a:pt x="57" y="518"/>
                </a:cubicBezTo>
                <a:cubicBezTo>
                  <a:pt x="64" y="518"/>
                  <a:pt x="72" y="518"/>
                  <a:pt x="79" y="518"/>
                </a:cubicBezTo>
                <a:cubicBezTo>
                  <a:pt x="150" y="518"/>
                  <a:pt x="150" y="450"/>
                  <a:pt x="78" y="450"/>
                </a:cubicBezTo>
                <a:cubicBezTo>
                  <a:pt x="71" y="450"/>
                  <a:pt x="64" y="450"/>
                  <a:pt x="57" y="450"/>
                </a:cubicBezTo>
                <a:cubicBezTo>
                  <a:pt x="53" y="450"/>
                  <a:pt x="51" y="447"/>
                  <a:pt x="51" y="444"/>
                </a:cubicBezTo>
                <a:cubicBezTo>
                  <a:pt x="51" y="429"/>
                  <a:pt x="51" y="414"/>
                  <a:pt x="51" y="399"/>
                </a:cubicBezTo>
                <a:cubicBezTo>
                  <a:pt x="51" y="396"/>
                  <a:pt x="53" y="393"/>
                  <a:pt x="57" y="393"/>
                </a:cubicBezTo>
                <a:cubicBezTo>
                  <a:pt x="64" y="393"/>
                  <a:pt x="72" y="393"/>
                  <a:pt x="79" y="393"/>
                </a:cubicBezTo>
                <a:cubicBezTo>
                  <a:pt x="150" y="393"/>
                  <a:pt x="150" y="325"/>
                  <a:pt x="78" y="325"/>
                </a:cubicBezTo>
                <a:cubicBezTo>
                  <a:pt x="71" y="325"/>
                  <a:pt x="64" y="325"/>
                  <a:pt x="57" y="325"/>
                </a:cubicBezTo>
                <a:cubicBezTo>
                  <a:pt x="53" y="325"/>
                  <a:pt x="51" y="322"/>
                  <a:pt x="51" y="319"/>
                </a:cubicBezTo>
                <a:cubicBezTo>
                  <a:pt x="51" y="304"/>
                  <a:pt x="51" y="289"/>
                  <a:pt x="51" y="274"/>
                </a:cubicBezTo>
                <a:cubicBezTo>
                  <a:pt x="51" y="270"/>
                  <a:pt x="53" y="268"/>
                  <a:pt x="57" y="268"/>
                </a:cubicBezTo>
                <a:cubicBezTo>
                  <a:pt x="64" y="268"/>
                  <a:pt x="72" y="268"/>
                  <a:pt x="79" y="268"/>
                </a:cubicBezTo>
                <a:cubicBezTo>
                  <a:pt x="150" y="268"/>
                  <a:pt x="151" y="199"/>
                  <a:pt x="78" y="199"/>
                </a:cubicBezTo>
                <a:cubicBezTo>
                  <a:pt x="71" y="199"/>
                  <a:pt x="64" y="199"/>
                  <a:pt x="57" y="199"/>
                </a:cubicBezTo>
                <a:cubicBezTo>
                  <a:pt x="53" y="199"/>
                  <a:pt x="51" y="197"/>
                  <a:pt x="51" y="193"/>
                </a:cubicBezTo>
                <a:cubicBezTo>
                  <a:pt x="51" y="175"/>
                  <a:pt x="51" y="156"/>
                  <a:pt x="51" y="138"/>
                </a:cubicBezTo>
                <a:cubicBezTo>
                  <a:pt x="51" y="134"/>
                  <a:pt x="53" y="131"/>
                  <a:pt x="57" y="131"/>
                </a:cubicBezTo>
                <a:cubicBezTo>
                  <a:pt x="64" y="131"/>
                  <a:pt x="72" y="131"/>
                  <a:pt x="79" y="131"/>
                </a:cubicBezTo>
                <a:cubicBezTo>
                  <a:pt x="150" y="131"/>
                  <a:pt x="151" y="64"/>
                  <a:pt x="78" y="64"/>
                </a:cubicBezTo>
                <a:cubicBezTo>
                  <a:pt x="71" y="64"/>
                  <a:pt x="64" y="64"/>
                  <a:pt x="57" y="64"/>
                </a:cubicBezTo>
                <a:cubicBezTo>
                  <a:pt x="53" y="64"/>
                  <a:pt x="51" y="61"/>
                  <a:pt x="51" y="57"/>
                </a:cubicBezTo>
                <a:cubicBezTo>
                  <a:pt x="52" y="19"/>
                  <a:pt x="67" y="0"/>
                  <a:pt x="110" y="0"/>
                </a:cubicBezTo>
                <a:close/>
                <a:moveTo>
                  <a:pt x="191" y="243"/>
                </a:moveTo>
                <a:cubicBezTo>
                  <a:pt x="232" y="243"/>
                  <a:pt x="232" y="243"/>
                  <a:pt x="232" y="243"/>
                </a:cubicBezTo>
                <a:cubicBezTo>
                  <a:pt x="235" y="243"/>
                  <a:pt x="237" y="241"/>
                  <a:pt x="237" y="239"/>
                </a:cubicBezTo>
                <a:cubicBezTo>
                  <a:pt x="237" y="197"/>
                  <a:pt x="237" y="197"/>
                  <a:pt x="237" y="197"/>
                </a:cubicBezTo>
                <a:cubicBezTo>
                  <a:pt x="237" y="188"/>
                  <a:pt x="244" y="180"/>
                  <a:pt x="253" y="180"/>
                </a:cubicBezTo>
                <a:cubicBezTo>
                  <a:pt x="320" y="180"/>
                  <a:pt x="320" y="180"/>
                  <a:pt x="320" y="180"/>
                </a:cubicBezTo>
                <a:cubicBezTo>
                  <a:pt x="329" y="180"/>
                  <a:pt x="337" y="188"/>
                  <a:pt x="337" y="197"/>
                </a:cubicBezTo>
                <a:cubicBezTo>
                  <a:pt x="337" y="239"/>
                  <a:pt x="337" y="239"/>
                  <a:pt x="337" y="239"/>
                </a:cubicBezTo>
                <a:cubicBezTo>
                  <a:pt x="337" y="241"/>
                  <a:pt x="338" y="243"/>
                  <a:pt x="341" y="243"/>
                </a:cubicBezTo>
                <a:cubicBezTo>
                  <a:pt x="382" y="243"/>
                  <a:pt x="382" y="243"/>
                  <a:pt x="382" y="243"/>
                </a:cubicBezTo>
                <a:cubicBezTo>
                  <a:pt x="392" y="243"/>
                  <a:pt x="399" y="251"/>
                  <a:pt x="399" y="260"/>
                </a:cubicBezTo>
                <a:cubicBezTo>
                  <a:pt x="399" y="326"/>
                  <a:pt x="399" y="326"/>
                  <a:pt x="399" y="326"/>
                </a:cubicBezTo>
                <a:cubicBezTo>
                  <a:pt x="399" y="335"/>
                  <a:pt x="392" y="343"/>
                  <a:pt x="382" y="343"/>
                </a:cubicBezTo>
                <a:cubicBezTo>
                  <a:pt x="341" y="343"/>
                  <a:pt x="341" y="343"/>
                  <a:pt x="341" y="343"/>
                </a:cubicBezTo>
                <a:cubicBezTo>
                  <a:pt x="338" y="343"/>
                  <a:pt x="337" y="345"/>
                  <a:pt x="337" y="347"/>
                </a:cubicBezTo>
                <a:cubicBezTo>
                  <a:pt x="337" y="389"/>
                  <a:pt x="337" y="389"/>
                  <a:pt x="337" y="389"/>
                </a:cubicBezTo>
                <a:cubicBezTo>
                  <a:pt x="337" y="398"/>
                  <a:pt x="329" y="406"/>
                  <a:pt x="320" y="406"/>
                </a:cubicBezTo>
                <a:cubicBezTo>
                  <a:pt x="253" y="406"/>
                  <a:pt x="253" y="406"/>
                  <a:pt x="253" y="406"/>
                </a:cubicBezTo>
                <a:cubicBezTo>
                  <a:pt x="244" y="406"/>
                  <a:pt x="237" y="398"/>
                  <a:pt x="237" y="389"/>
                </a:cubicBezTo>
                <a:cubicBezTo>
                  <a:pt x="237" y="347"/>
                  <a:pt x="237" y="347"/>
                  <a:pt x="237" y="347"/>
                </a:cubicBezTo>
                <a:cubicBezTo>
                  <a:pt x="237" y="345"/>
                  <a:pt x="235" y="343"/>
                  <a:pt x="232" y="343"/>
                </a:cubicBezTo>
                <a:cubicBezTo>
                  <a:pt x="191" y="343"/>
                  <a:pt x="191" y="343"/>
                  <a:pt x="191" y="343"/>
                </a:cubicBezTo>
                <a:cubicBezTo>
                  <a:pt x="181" y="343"/>
                  <a:pt x="174" y="335"/>
                  <a:pt x="174" y="326"/>
                </a:cubicBezTo>
                <a:cubicBezTo>
                  <a:pt x="174" y="260"/>
                  <a:pt x="174" y="260"/>
                  <a:pt x="174" y="260"/>
                </a:cubicBezTo>
                <a:cubicBezTo>
                  <a:pt x="174" y="251"/>
                  <a:pt x="181" y="243"/>
                  <a:pt x="191" y="243"/>
                </a:cubicBezTo>
                <a:close/>
                <a:moveTo>
                  <a:pt x="86" y="74"/>
                </a:moveTo>
                <a:cubicBezTo>
                  <a:pt x="130" y="78"/>
                  <a:pt x="132" y="117"/>
                  <a:pt x="87" y="120"/>
                </a:cubicBezTo>
                <a:cubicBezTo>
                  <a:pt x="73" y="121"/>
                  <a:pt x="57" y="121"/>
                  <a:pt x="42" y="120"/>
                </a:cubicBezTo>
                <a:cubicBezTo>
                  <a:pt x="0" y="117"/>
                  <a:pt x="2" y="79"/>
                  <a:pt x="43" y="75"/>
                </a:cubicBezTo>
                <a:cubicBezTo>
                  <a:pt x="57" y="73"/>
                  <a:pt x="72" y="73"/>
                  <a:pt x="86" y="74"/>
                </a:cubicBezTo>
                <a:close/>
                <a:moveTo>
                  <a:pt x="86" y="211"/>
                </a:moveTo>
                <a:cubicBezTo>
                  <a:pt x="130" y="214"/>
                  <a:pt x="132" y="254"/>
                  <a:pt x="87" y="257"/>
                </a:cubicBezTo>
                <a:cubicBezTo>
                  <a:pt x="73" y="257"/>
                  <a:pt x="57" y="258"/>
                  <a:pt x="42" y="257"/>
                </a:cubicBezTo>
                <a:cubicBezTo>
                  <a:pt x="0" y="253"/>
                  <a:pt x="2" y="215"/>
                  <a:pt x="43" y="211"/>
                </a:cubicBezTo>
                <a:cubicBezTo>
                  <a:pt x="57" y="210"/>
                  <a:pt x="72" y="210"/>
                  <a:pt x="86" y="211"/>
                </a:cubicBezTo>
                <a:close/>
                <a:moveTo>
                  <a:pt x="86" y="335"/>
                </a:moveTo>
                <a:cubicBezTo>
                  <a:pt x="130" y="339"/>
                  <a:pt x="132" y="378"/>
                  <a:pt x="87" y="381"/>
                </a:cubicBezTo>
                <a:cubicBezTo>
                  <a:pt x="73" y="382"/>
                  <a:pt x="57" y="382"/>
                  <a:pt x="42" y="381"/>
                </a:cubicBezTo>
                <a:cubicBezTo>
                  <a:pt x="0" y="378"/>
                  <a:pt x="2" y="339"/>
                  <a:pt x="43" y="335"/>
                </a:cubicBezTo>
                <a:cubicBezTo>
                  <a:pt x="57" y="334"/>
                  <a:pt x="72" y="334"/>
                  <a:pt x="86" y="335"/>
                </a:cubicBezTo>
                <a:close/>
                <a:moveTo>
                  <a:pt x="86" y="460"/>
                </a:moveTo>
                <a:cubicBezTo>
                  <a:pt x="130" y="463"/>
                  <a:pt x="132" y="503"/>
                  <a:pt x="87" y="506"/>
                </a:cubicBezTo>
                <a:cubicBezTo>
                  <a:pt x="73" y="507"/>
                  <a:pt x="57" y="507"/>
                  <a:pt x="42" y="506"/>
                </a:cubicBezTo>
                <a:cubicBezTo>
                  <a:pt x="0" y="502"/>
                  <a:pt x="2" y="464"/>
                  <a:pt x="43" y="460"/>
                </a:cubicBezTo>
                <a:cubicBezTo>
                  <a:pt x="57" y="459"/>
                  <a:pt x="72" y="459"/>
                  <a:pt x="86" y="460"/>
                </a:cubicBezTo>
                <a:close/>
              </a:path>
            </a:pathLst>
          </a:custGeom>
          <a:solidFill>
            <a:srgbClr val="5357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85" name="Freeform 26"/>
          <p:cNvSpPr>
            <a:spLocks noEditPoints="1"/>
          </p:cNvSpPr>
          <p:nvPr/>
        </p:nvSpPr>
        <p:spPr bwMode="auto">
          <a:xfrm>
            <a:off x="8459788" y="4806316"/>
            <a:ext cx="989013" cy="738188"/>
          </a:xfrm>
          <a:custGeom>
            <a:avLst/>
            <a:gdLst>
              <a:gd name="T0" fmla="*/ 35 w 585"/>
              <a:gd name="T1" fmla="*/ 85 h 437"/>
              <a:gd name="T2" fmla="*/ 174 w 585"/>
              <a:gd name="T3" fmla="*/ 85 h 437"/>
              <a:gd name="T4" fmla="*/ 181 w 585"/>
              <a:gd name="T5" fmla="*/ 78 h 437"/>
              <a:gd name="T6" fmla="*/ 181 w 585"/>
              <a:gd name="T7" fmla="*/ 41 h 437"/>
              <a:gd name="T8" fmla="*/ 217 w 585"/>
              <a:gd name="T9" fmla="*/ 0 h 437"/>
              <a:gd name="T10" fmla="*/ 368 w 585"/>
              <a:gd name="T11" fmla="*/ 0 h 437"/>
              <a:gd name="T12" fmla="*/ 403 w 585"/>
              <a:gd name="T13" fmla="*/ 41 h 437"/>
              <a:gd name="T14" fmla="*/ 403 w 585"/>
              <a:gd name="T15" fmla="*/ 78 h 437"/>
              <a:gd name="T16" fmla="*/ 410 w 585"/>
              <a:gd name="T17" fmla="*/ 85 h 437"/>
              <a:gd name="T18" fmla="*/ 550 w 585"/>
              <a:gd name="T19" fmla="*/ 85 h 437"/>
              <a:gd name="T20" fmla="*/ 585 w 585"/>
              <a:gd name="T21" fmla="*/ 120 h 437"/>
              <a:gd name="T22" fmla="*/ 585 w 585"/>
              <a:gd name="T23" fmla="*/ 402 h 437"/>
              <a:gd name="T24" fmla="*/ 550 w 585"/>
              <a:gd name="T25" fmla="*/ 437 h 437"/>
              <a:gd name="T26" fmla="*/ 35 w 585"/>
              <a:gd name="T27" fmla="*/ 437 h 437"/>
              <a:gd name="T28" fmla="*/ 0 w 585"/>
              <a:gd name="T29" fmla="*/ 402 h 437"/>
              <a:gd name="T30" fmla="*/ 0 w 585"/>
              <a:gd name="T31" fmla="*/ 120 h 437"/>
              <a:gd name="T32" fmla="*/ 35 w 585"/>
              <a:gd name="T33" fmla="*/ 85 h 437"/>
              <a:gd name="T34" fmla="*/ 205 w 585"/>
              <a:gd name="T35" fmla="*/ 85 h 437"/>
              <a:gd name="T36" fmla="*/ 379 w 585"/>
              <a:gd name="T37" fmla="*/ 85 h 437"/>
              <a:gd name="T38" fmla="*/ 386 w 585"/>
              <a:gd name="T39" fmla="*/ 78 h 437"/>
              <a:gd name="T40" fmla="*/ 386 w 585"/>
              <a:gd name="T41" fmla="*/ 41 h 437"/>
              <a:gd name="T42" fmla="*/ 368 w 585"/>
              <a:gd name="T43" fmla="*/ 20 h 437"/>
              <a:gd name="T44" fmla="*/ 217 w 585"/>
              <a:gd name="T45" fmla="*/ 20 h 437"/>
              <a:gd name="T46" fmla="*/ 199 w 585"/>
              <a:gd name="T47" fmla="*/ 41 h 437"/>
              <a:gd name="T48" fmla="*/ 199 w 585"/>
              <a:gd name="T49" fmla="*/ 78 h 437"/>
              <a:gd name="T50" fmla="*/ 205 w 585"/>
              <a:gd name="T51" fmla="*/ 85 h 437"/>
              <a:gd name="T52" fmla="*/ 201 w 585"/>
              <a:gd name="T53" fmla="*/ 213 h 437"/>
              <a:gd name="T54" fmla="*/ 241 w 585"/>
              <a:gd name="T55" fmla="*/ 213 h 437"/>
              <a:gd name="T56" fmla="*/ 244 w 585"/>
              <a:gd name="T57" fmla="*/ 210 h 437"/>
              <a:gd name="T58" fmla="*/ 244 w 585"/>
              <a:gd name="T59" fmla="*/ 170 h 437"/>
              <a:gd name="T60" fmla="*/ 261 w 585"/>
              <a:gd name="T61" fmla="*/ 154 h 437"/>
              <a:gd name="T62" fmla="*/ 324 w 585"/>
              <a:gd name="T63" fmla="*/ 154 h 437"/>
              <a:gd name="T64" fmla="*/ 340 w 585"/>
              <a:gd name="T65" fmla="*/ 170 h 437"/>
              <a:gd name="T66" fmla="*/ 340 w 585"/>
              <a:gd name="T67" fmla="*/ 210 h 437"/>
              <a:gd name="T68" fmla="*/ 343 w 585"/>
              <a:gd name="T69" fmla="*/ 213 h 437"/>
              <a:gd name="T70" fmla="*/ 383 w 585"/>
              <a:gd name="T71" fmla="*/ 213 h 437"/>
              <a:gd name="T72" fmla="*/ 399 w 585"/>
              <a:gd name="T73" fmla="*/ 230 h 437"/>
              <a:gd name="T74" fmla="*/ 399 w 585"/>
              <a:gd name="T75" fmla="*/ 292 h 437"/>
              <a:gd name="T76" fmla="*/ 383 w 585"/>
              <a:gd name="T77" fmla="*/ 308 h 437"/>
              <a:gd name="T78" fmla="*/ 343 w 585"/>
              <a:gd name="T79" fmla="*/ 308 h 437"/>
              <a:gd name="T80" fmla="*/ 340 w 585"/>
              <a:gd name="T81" fmla="*/ 312 h 437"/>
              <a:gd name="T82" fmla="*/ 340 w 585"/>
              <a:gd name="T83" fmla="*/ 352 h 437"/>
              <a:gd name="T84" fmla="*/ 324 w 585"/>
              <a:gd name="T85" fmla="*/ 368 h 437"/>
              <a:gd name="T86" fmla="*/ 261 w 585"/>
              <a:gd name="T87" fmla="*/ 368 h 437"/>
              <a:gd name="T88" fmla="*/ 244 w 585"/>
              <a:gd name="T89" fmla="*/ 352 h 437"/>
              <a:gd name="T90" fmla="*/ 244 w 585"/>
              <a:gd name="T91" fmla="*/ 312 h 437"/>
              <a:gd name="T92" fmla="*/ 241 w 585"/>
              <a:gd name="T93" fmla="*/ 308 h 437"/>
              <a:gd name="T94" fmla="*/ 201 w 585"/>
              <a:gd name="T95" fmla="*/ 308 h 437"/>
              <a:gd name="T96" fmla="*/ 185 w 585"/>
              <a:gd name="T97" fmla="*/ 292 h 437"/>
              <a:gd name="T98" fmla="*/ 185 w 585"/>
              <a:gd name="T99" fmla="*/ 230 h 437"/>
              <a:gd name="T100" fmla="*/ 201 w 585"/>
              <a:gd name="T101" fmla="*/ 213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85" h="437">
                <a:moveTo>
                  <a:pt x="35" y="85"/>
                </a:moveTo>
                <a:cubicBezTo>
                  <a:pt x="174" y="85"/>
                  <a:pt x="174" y="85"/>
                  <a:pt x="174" y="85"/>
                </a:cubicBezTo>
                <a:cubicBezTo>
                  <a:pt x="178" y="85"/>
                  <a:pt x="181" y="82"/>
                  <a:pt x="181" y="78"/>
                </a:cubicBezTo>
                <a:cubicBezTo>
                  <a:pt x="181" y="41"/>
                  <a:pt x="181" y="41"/>
                  <a:pt x="181" y="41"/>
                </a:cubicBezTo>
                <a:cubicBezTo>
                  <a:pt x="181" y="18"/>
                  <a:pt x="197" y="0"/>
                  <a:pt x="217" y="0"/>
                </a:cubicBezTo>
                <a:cubicBezTo>
                  <a:pt x="368" y="0"/>
                  <a:pt x="368" y="0"/>
                  <a:pt x="368" y="0"/>
                </a:cubicBezTo>
                <a:cubicBezTo>
                  <a:pt x="387" y="0"/>
                  <a:pt x="403" y="18"/>
                  <a:pt x="403" y="41"/>
                </a:cubicBezTo>
                <a:cubicBezTo>
                  <a:pt x="403" y="78"/>
                  <a:pt x="403" y="78"/>
                  <a:pt x="403" y="78"/>
                </a:cubicBezTo>
                <a:cubicBezTo>
                  <a:pt x="403" y="82"/>
                  <a:pt x="406" y="85"/>
                  <a:pt x="410" y="85"/>
                </a:cubicBezTo>
                <a:cubicBezTo>
                  <a:pt x="550" y="85"/>
                  <a:pt x="550" y="85"/>
                  <a:pt x="550" y="85"/>
                </a:cubicBezTo>
                <a:cubicBezTo>
                  <a:pt x="569" y="85"/>
                  <a:pt x="585" y="101"/>
                  <a:pt x="585" y="120"/>
                </a:cubicBezTo>
                <a:cubicBezTo>
                  <a:pt x="585" y="402"/>
                  <a:pt x="585" y="402"/>
                  <a:pt x="585" y="402"/>
                </a:cubicBezTo>
                <a:cubicBezTo>
                  <a:pt x="585" y="421"/>
                  <a:pt x="569" y="437"/>
                  <a:pt x="550" y="437"/>
                </a:cubicBezTo>
                <a:cubicBezTo>
                  <a:pt x="35" y="437"/>
                  <a:pt x="35" y="437"/>
                  <a:pt x="35" y="437"/>
                </a:cubicBezTo>
                <a:cubicBezTo>
                  <a:pt x="15" y="437"/>
                  <a:pt x="0" y="421"/>
                  <a:pt x="0" y="402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01"/>
                  <a:pt x="15" y="85"/>
                  <a:pt x="35" y="85"/>
                </a:cubicBezTo>
                <a:close/>
                <a:moveTo>
                  <a:pt x="205" y="85"/>
                </a:moveTo>
                <a:cubicBezTo>
                  <a:pt x="379" y="85"/>
                  <a:pt x="379" y="85"/>
                  <a:pt x="379" y="85"/>
                </a:cubicBezTo>
                <a:cubicBezTo>
                  <a:pt x="383" y="85"/>
                  <a:pt x="386" y="82"/>
                  <a:pt x="386" y="78"/>
                </a:cubicBezTo>
                <a:cubicBezTo>
                  <a:pt x="386" y="41"/>
                  <a:pt x="386" y="41"/>
                  <a:pt x="386" y="41"/>
                </a:cubicBezTo>
                <a:cubicBezTo>
                  <a:pt x="386" y="24"/>
                  <a:pt x="383" y="20"/>
                  <a:pt x="368" y="20"/>
                </a:cubicBezTo>
                <a:cubicBezTo>
                  <a:pt x="217" y="20"/>
                  <a:pt x="217" y="20"/>
                  <a:pt x="217" y="20"/>
                </a:cubicBezTo>
                <a:cubicBezTo>
                  <a:pt x="202" y="20"/>
                  <a:pt x="199" y="25"/>
                  <a:pt x="199" y="41"/>
                </a:cubicBezTo>
                <a:cubicBezTo>
                  <a:pt x="199" y="78"/>
                  <a:pt x="199" y="78"/>
                  <a:pt x="199" y="78"/>
                </a:cubicBezTo>
                <a:cubicBezTo>
                  <a:pt x="199" y="82"/>
                  <a:pt x="201" y="85"/>
                  <a:pt x="205" y="85"/>
                </a:cubicBezTo>
                <a:close/>
                <a:moveTo>
                  <a:pt x="201" y="213"/>
                </a:moveTo>
                <a:cubicBezTo>
                  <a:pt x="241" y="213"/>
                  <a:pt x="241" y="213"/>
                  <a:pt x="241" y="213"/>
                </a:cubicBezTo>
                <a:cubicBezTo>
                  <a:pt x="243" y="213"/>
                  <a:pt x="244" y="212"/>
                  <a:pt x="244" y="210"/>
                </a:cubicBezTo>
                <a:cubicBezTo>
                  <a:pt x="244" y="170"/>
                  <a:pt x="244" y="170"/>
                  <a:pt x="244" y="170"/>
                </a:cubicBezTo>
                <a:cubicBezTo>
                  <a:pt x="244" y="161"/>
                  <a:pt x="252" y="154"/>
                  <a:pt x="261" y="154"/>
                </a:cubicBezTo>
                <a:cubicBezTo>
                  <a:pt x="324" y="154"/>
                  <a:pt x="324" y="154"/>
                  <a:pt x="324" y="154"/>
                </a:cubicBezTo>
                <a:cubicBezTo>
                  <a:pt x="333" y="154"/>
                  <a:pt x="340" y="161"/>
                  <a:pt x="340" y="170"/>
                </a:cubicBezTo>
                <a:cubicBezTo>
                  <a:pt x="340" y="210"/>
                  <a:pt x="340" y="210"/>
                  <a:pt x="340" y="210"/>
                </a:cubicBezTo>
                <a:cubicBezTo>
                  <a:pt x="340" y="212"/>
                  <a:pt x="342" y="213"/>
                  <a:pt x="343" y="213"/>
                </a:cubicBezTo>
                <a:cubicBezTo>
                  <a:pt x="383" y="213"/>
                  <a:pt x="383" y="213"/>
                  <a:pt x="383" y="213"/>
                </a:cubicBezTo>
                <a:cubicBezTo>
                  <a:pt x="392" y="213"/>
                  <a:pt x="399" y="221"/>
                  <a:pt x="399" y="230"/>
                </a:cubicBezTo>
                <a:cubicBezTo>
                  <a:pt x="399" y="292"/>
                  <a:pt x="399" y="292"/>
                  <a:pt x="399" y="292"/>
                </a:cubicBezTo>
                <a:cubicBezTo>
                  <a:pt x="399" y="301"/>
                  <a:pt x="392" y="308"/>
                  <a:pt x="383" y="308"/>
                </a:cubicBezTo>
                <a:cubicBezTo>
                  <a:pt x="343" y="308"/>
                  <a:pt x="343" y="308"/>
                  <a:pt x="343" y="308"/>
                </a:cubicBezTo>
                <a:cubicBezTo>
                  <a:pt x="342" y="308"/>
                  <a:pt x="340" y="310"/>
                  <a:pt x="340" y="31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61"/>
                  <a:pt x="333" y="368"/>
                  <a:pt x="324" y="368"/>
                </a:cubicBezTo>
                <a:cubicBezTo>
                  <a:pt x="261" y="368"/>
                  <a:pt x="261" y="368"/>
                  <a:pt x="261" y="368"/>
                </a:cubicBezTo>
                <a:cubicBezTo>
                  <a:pt x="252" y="368"/>
                  <a:pt x="244" y="361"/>
                  <a:pt x="244" y="352"/>
                </a:cubicBezTo>
                <a:cubicBezTo>
                  <a:pt x="244" y="312"/>
                  <a:pt x="244" y="312"/>
                  <a:pt x="244" y="312"/>
                </a:cubicBezTo>
                <a:cubicBezTo>
                  <a:pt x="244" y="310"/>
                  <a:pt x="243" y="308"/>
                  <a:pt x="241" y="308"/>
                </a:cubicBezTo>
                <a:cubicBezTo>
                  <a:pt x="201" y="308"/>
                  <a:pt x="201" y="308"/>
                  <a:pt x="201" y="308"/>
                </a:cubicBezTo>
                <a:cubicBezTo>
                  <a:pt x="192" y="308"/>
                  <a:pt x="185" y="301"/>
                  <a:pt x="185" y="292"/>
                </a:cubicBezTo>
                <a:cubicBezTo>
                  <a:pt x="185" y="230"/>
                  <a:pt x="185" y="230"/>
                  <a:pt x="185" y="230"/>
                </a:cubicBezTo>
                <a:cubicBezTo>
                  <a:pt x="185" y="221"/>
                  <a:pt x="192" y="213"/>
                  <a:pt x="201" y="213"/>
                </a:cubicBezTo>
                <a:close/>
              </a:path>
            </a:pathLst>
          </a:custGeom>
          <a:solidFill>
            <a:srgbClr val="5357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86" name="Freeform 27"/>
          <p:cNvSpPr>
            <a:spLocks noEditPoints="1"/>
          </p:cNvSpPr>
          <p:nvPr/>
        </p:nvSpPr>
        <p:spPr bwMode="auto">
          <a:xfrm>
            <a:off x="8400256" y="2896552"/>
            <a:ext cx="1108075" cy="1101725"/>
          </a:xfrm>
          <a:custGeom>
            <a:avLst/>
            <a:gdLst>
              <a:gd name="T0" fmla="*/ 506 w 656"/>
              <a:gd name="T1" fmla="*/ 95 h 652"/>
              <a:gd name="T2" fmla="*/ 581 w 656"/>
              <a:gd name="T3" fmla="*/ 473 h 652"/>
              <a:gd name="T4" fmla="*/ 217 w 656"/>
              <a:gd name="T5" fmla="*/ 597 h 652"/>
              <a:gd name="T6" fmla="*/ 212 w 656"/>
              <a:gd name="T7" fmla="*/ 583 h 652"/>
              <a:gd name="T8" fmla="*/ 491 w 656"/>
              <a:gd name="T9" fmla="*/ 98 h 652"/>
              <a:gd name="T10" fmla="*/ 506 w 656"/>
              <a:gd name="T11" fmla="*/ 95 h 652"/>
              <a:gd name="T12" fmla="*/ 152 w 656"/>
              <a:gd name="T13" fmla="*/ 560 h 652"/>
              <a:gd name="T14" fmla="*/ 75 w 656"/>
              <a:gd name="T15" fmla="*/ 180 h 652"/>
              <a:gd name="T16" fmla="*/ 442 w 656"/>
              <a:gd name="T17" fmla="*/ 57 h 652"/>
              <a:gd name="T18" fmla="*/ 447 w 656"/>
              <a:gd name="T19" fmla="*/ 71 h 652"/>
              <a:gd name="T20" fmla="*/ 166 w 656"/>
              <a:gd name="T21" fmla="*/ 557 h 652"/>
              <a:gd name="T22" fmla="*/ 152 w 656"/>
              <a:gd name="T23" fmla="*/ 560 h 6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56" h="652">
                <a:moveTo>
                  <a:pt x="506" y="95"/>
                </a:moveTo>
                <a:cubicBezTo>
                  <a:pt x="621" y="183"/>
                  <a:pt x="656" y="344"/>
                  <a:pt x="581" y="473"/>
                </a:cubicBezTo>
                <a:cubicBezTo>
                  <a:pt x="507" y="602"/>
                  <a:pt x="350" y="652"/>
                  <a:pt x="217" y="597"/>
                </a:cubicBezTo>
                <a:cubicBezTo>
                  <a:pt x="211" y="595"/>
                  <a:pt x="209" y="588"/>
                  <a:pt x="212" y="583"/>
                </a:cubicBezTo>
                <a:cubicBezTo>
                  <a:pt x="491" y="98"/>
                  <a:pt x="491" y="98"/>
                  <a:pt x="491" y="98"/>
                </a:cubicBezTo>
                <a:cubicBezTo>
                  <a:pt x="494" y="92"/>
                  <a:pt x="501" y="91"/>
                  <a:pt x="506" y="95"/>
                </a:cubicBezTo>
                <a:close/>
                <a:moveTo>
                  <a:pt x="152" y="560"/>
                </a:moveTo>
                <a:cubicBezTo>
                  <a:pt x="35" y="472"/>
                  <a:pt x="0" y="309"/>
                  <a:pt x="75" y="180"/>
                </a:cubicBezTo>
                <a:cubicBezTo>
                  <a:pt x="150" y="51"/>
                  <a:pt x="308" y="0"/>
                  <a:pt x="442" y="57"/>
                </a:cubicBezTo>
                <a:cubicBezTo>
                  <a:pt x="447" y="59"/>
                  <a:pt x="450" y="66"/>
                  <a:pt x="447" y="71"/>
                </a:cubicBezTo>
                <a:cubicBezTo>
                  <a:pt x="166" y="557"/>
                  <a:pt x="166" y="557"/>
                  <a:pt x="166" y="557"/>
                </a:cubicBezTo>
                <a:cubicBezTo>
                  <a:pt x="163" y="562"/>
                  <a:pt x="157" y="563"/>
                  <a:pt x="152" y="560"/>
                </a:cubicBezTo>
                <a:close/>
              </a:path>
            </a:pathLst>
          </a:custGeom>
          <a:solidFill>
            <a:srgbClr val="5357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87" name="Freeform 28"/>
          <p:cNvSpPr>
            <a:spLocks noEditPoints="1"/>
          </p:cNvSpPr>
          <p:nvPr/>
        </p:nvSpPr>
        <p:spPr bwMode="auto">
          <a:xfrm>
            <a:off x="4816159" y="4636453"/>
            <a:ext cx="990600" cy="984250"/>
          </a:xfrm>
          <a:custGeom>
            <a:avLst/>
            <a:gdLst>
              <a:gd name="T0" fmla="*/ 332 w 586"/>
              <a:gd name="T1" fmla="*/ 1 h 583"/>
              <a:gd name="T2" fmla="*/ 586 w 586"/>
              <a:gd name="T3" fmla="*/ 275 h 583"/>
              <a:gd name="T4" fmla="*/ 578 w 586"/>
              <a:gd name="T5" fmla="*/ 283 h 583"/>
              <a:gd name="T6" fmla="*/ 468 w 586"/>
              <a:gd name="T7" fmla="*/ 283 h 583"/>
              <a:gd name="T8" fmla="*/ 450 w 586"/>
              <a:gd name="T9" fmla="*/ 301 h 583"/>
              <a:gd name="T10" fmla="*/ 450 w 586"/>
              <a:gd name="T11" fmla="*/ 317 h 583"/>
              <a:gd name="T12" fmla="*/ 468 w 586"/>
              <a:gd name="T13" fmla="*/ 335 h 583"/>
              <a:gd name="T14" fmla="*/ 574 w 586"/>
              <a:gd name="T15" fmla="*/ 335 h 583"/>
              <a:gd name="T16" fmla="*/ 582 w 586"/>
              <a:gd name="T17" fmla="*/ 344 h 583"/>
              <a:gd name="T18" fmla="*/ 332 w 586"/>
              <a:gd name="T19" fmla="*/ 582 h 583"/>
              <a:gd name="T20" fmla="*/ 320 w 586"/>
              <a:gd name="T21" fmla="*/ 572 h 583"/>
              <a:gd name="T22" fmla="*/ 320 w 586"/>
              <a:gd name="T23" fmla="*/ 467 h 583"/>
              <a:gd name="T24" fmla="*/ 302 w 586"/>
              <a:gd name="T25" fmla="*/ 449 h 583"/>
              <a:gd name="T26" fmla="*/ 286 w 586"/>
              <a:gd name="T27" fmla="*/ 449 h 583"/>
              <a:gd name="T28" fmla="*/ 268 w 586"/>
              <a:gd name="T29" fmla="*/ 467 h 583"/>
              <a:gd name="T30" fmla="*/ 268 w 586"/>
              <a:gd name="T31" fmla="*/ 573 h 583"/>
              <a:gd name="T32" fmla="*/ 257 w 586"/>
              <a:gd name="T33" fmla="*/ 583 h 583"/>
              <a:gd name="T34" fmla="*/ 5 w 586"/>
              <a:gd name="T35" fmla="*/ 344 h 583"/>
              <a:gd name="T36" fmla="*/ 12 w 586"/>
              <a:gd name="T37" fmla="*/ 335 h 583"/>
              <a:gd name="T38" fmla="*/ 118 w 586"/>
              <a:gd name="T39" fmla="*/ 335 h 583"/>
              <a:gd name="T40" fmla="*/ 136 w 586"/>
              <a:gd name="T41" fmla="*/ 317 h 583"/>
              <a:gd name="T42" fmla="*/ 136 w 586"/>
              <a:gd name="T43" fmla="*/ 301 h 583"/>
              <a:gd name="T44" fmla="*/ 118 w 586"/>
              <a:gd name="T45" fmla="*/ 283 h 583"/>
              <a:gd name="T46" fmla="*/ 8 w 586"/>
              <a:gd name="T47" fmla="*/ 283 h 583"/>
              <a:gd name="T48" fmla="*/ 1 w 586"/>
              <a:gd name="T49" fmla="*/ 275 h 583"/>
              <a:gd name="T50" fmla="*/ 257 w 586"/>
              <a:gd name="T51" fmla="*/ 1 h 583"/>
              <a:gd name="T52" fmla="*/ 268 w 586"/>
              <a:gd name="T53" fmla="*/ 11 h 583"/>
              <a:gd name="T54" fmla="*/ 268 w 586"/>
              <a:gd name="T55" fmla="*/ 117 h 583"/>
              <a:gd name="T56" fmla="*/ 286 w 586"/>
              <a:gd name="T57" fmla="*/ 135 h 583"/>
              <a:gd name="T58" fmla="*/ 302 w 586"/>
              <a:gd name="T59" fmla="*/ 135 h 583"/>
              <a:gd name="T60" fmla="*/ 320 w 586"/>
              <a:gd name="T61" fmla="*/ 117 h 583"/>
              <a:gd name="T62" fmla="*/ 320 w 586"/>
              <a:gd name="T63" fmla="*/ 11 h 583"/>
              <a:gd name="T64" fmla="*/ 332 w 586"/>
              <a:gd name="T65" fmla="*/ 1 h 583"/>
              <a:gd name="T66" fmla="*/ 178 w 586"/>
              <a:gd name="T67" fmla="*/ 232 h 583"/>
              <a:gd name="T68" fmla="*/ 228 w 586"/>
              <a:gd name="T69" fmla="*/ 232 h 583"/>
              <a:gd name="T70" fmla="*/ 233 w 586"/>
              <a:gd name="T71" fmla="*/ 227 h 583"/>
              <a:gd name="T72" fmla="*/ 233 w 586"/>
              <a:gd name="T73" fmla="*/ 176 h 583"/>
              <a:gd name="T74" fmla="*/ 253 w 586"/>
              <a:gd name="T75" fmla="*/ 156 h 583"/>
              <a:gd name="T76" fmla="*/ 333 w 586"/>
              <a:gd name="T77" fmla="*/ 156 h 583"/>
              <a:gd name="T78" fmla="*/ 354 w 586"/>
              <a:gd name="T79" fmla="*/ 176 h 583"/>
              <a:gd name="T80" fmla="*/ 354 w 586"/>
              <a:gd name="T81" fmla="*/ 227 h 583"/>
              <a:gd name="T82" fmla="*/ 358 w 586"/>
              <a:gd name="T83" fmla="*/ 232 h 583"/>
              <a:gd name="T84" fmla="*/ 408 w 586"/>
              <a:gd name="T85" fmla="*/ 232 h 583"/>
              <a:gd name="T86" fmla="*/ 429 w 586"/>
              <a:gd name="T87" fmla="*/ 252 h 583"/>
              <a:gd name="T88" fmla="*/ 429 w 586"/>
              <a:gd name="T89" fmla="*/ 332 h 583"/>
              <a:gd name="T90" fmla="*/ 408 w 586"/>
              <a:gd name="T91" fmla="*/ 352 h 583"/>
              <a:gd name="T92" fmla="*/ 358 w 586"/>
              <a:gd name="T93" fmla="*/ 352 h 583"/>
              <a:gd name="T94" fmla="*/ 354 w 586"/>
              <a:gd name="T95" fmla="*/ 357 h 583"/>
              <a:gd name="T96" fmla="*/ 354 w 586"/>
              <a:gd name="T97" fmla="*/ 407 h 583"/>
              <a:gd name="T98" fmla="*/ 333 w 586"/>
              <a:gd name="T99" fmla="*/ 427 h 583"/>
              <a:gd name="T100" fmla="*/ 253 w 586"/>
              <a:gd name="T101" fmla="*/ 427 h 583"/>
              <a:gd name="T102" fmla="*/ 233 w 586"/>
              <a:gd name="T103" fmla="*/ 407 h 583"/>
              <a:gd name="T104" fmla="*/ 233 w 586"/>
              <a:gd name="T105" fmla="*/ 357 h 583"/>
              <a:gd name="T106" fmla="*/ 228 w 586"/>
              <a:gd name="T107" fmla="*/ 352 h 583"/>
              <a:gd name="T108" fmla="*/ 178 w 586"/>
              <a:gd name="T109" fmla="*/ 352 h 583"/>
              <a:gd name="T110" fmla="*/ 158 w 586"/>
              <a:gd name="T111" fmla="*/ 332 h 583"/>
              <a:gd name="T112" fmla="*/ 158 w 586"/>
              <a:gd name="T113" fmla="*/ 252 h 583"/>
              <a:gd name="T114" fmla="*/ 178 w 586"/>
              <a:gd name="T115" fmla="*/ 232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86" h="583">
                <a:moveTo>
                  <a:pt x="332" y="1"/>
                </a:moveTo>
                <a:cubicBezTo>
                  <a:pt x="470" y="19"/>
                  <a:pt x="578" y="134"/>
                  <a:pt x="586" y="275"/>
                </a:cubicBezTo>
                <a:cubicBezTo>
                  <a:pt x="586" y="279"/>
                  <a:pt x="582" y="283"/>
                  <a:pt x="578" y="283"/>
                </a:cubicBezTo>
                <a:cubicBezTo>
                  <a:pt x="468" y="283"/>
                  <a:pt x="468" y="283"/>
                  <a:pt x="468" y="283"/>
                </a:cubicBezTo>
                <a:cubicBezTo>
                  <a:pt x="458" y="283"/>
                  <a:pt x="450" y="291"/>
                  <a:pt x="450" y="301"/>
                </a:cubicBezTo>
                <a:cubicBezTo>
                  <a:pt x="450" y="317"/>
                  <a:pt x="450" y="317"/>
                  <a:pt x="450" y="317"/>
                </a:cubicBezTo>
                <a:cubicBezTo>
                  <a:pt x="450" y="327"/>
                  <a:pt x="458" y="335"/>
                  <a:pt x="468" y="335"/>
                </a:cubicBezTo>
                <a:cubicBezTo>
                  <a:pt x="574" y="335"/>
                  <a:pt x="574" y="335"/>
                  <a:pt x="574" y="335"/>
                </a:cubicBezTo>
                <a:cubicBezTo>
                  <a:pt x="579" y="335"/>
                  <a:pt x="582" y="339"/>
                  <a:pt x="582" y="344"/>
                </a:cubicBezTo>
                <a:cubicBezTo>
                  <a:pt x="559" y="469"/>
                  <a:pt x="458" y="566"/>
                  <a:pt x="332" y="582"/>
                </a:cubicBezTo>
                <a:cubicBezTo>
                  <a:pt x="326" y="583"/>
                  <a:pt x="320" y="579"/>
                  <a:pt x="320" y="572"/>
                </a:cubicBezTo>
                <a:cubicBezTo>
                  <a:pt x="320" y="467"/>
                  <a:pt x="320" y="467"/>
                  <a:pt x="320" y="467"/>
                </a:cubicBezTo>
                <a:cubicBezTo>
                  <a:pt x="320" y="457"/>
                  <a:pt x="312" y="449"/>
                  <a:pt x="302" y="449"/>
                </a:cubicBezTo>
                <a:cubicBezTo>
                  <a:pt x="286" y="449"/>
                  <a:pt x="286" y="449"/>
                  <a:pt x="286" y="449"/>
                </a:cubicBezTo>
                <a:cubicBezTo>
                  <a:pt x="276" y="449"/>
                  <a:pt x="268" y="457"/>
                  <a:pt x="268" y="467"/>
                </a:cubicBezTo>
                <a:cubicBezTo>
                  <a:pt x="268" y="573"/>
                  <a:pt x="268" y="573"/>
                  <a:pt x="268" y="573"/>
                </a:cubicBezTo>
                <a:cubicBezTo>
                  <a:pt x="268" y="579"/>
                  <a:pt x="263" y="583"/>
                  <a:pt x="257" y="583"/>
                </a:cubicBezTo>
                <a:cubicBezTo>
                  <a:pt x="130" y="567"/>
                  <a:pt x="27" y="469"/>
                  <a:pt x="5" y="344"/>
                </a:cubicBezTo>
                <a:cubicBezTo>
                  <a:pt x="4" y="339"/>
                  <a:pt x="8" y="335"/>
                  <a:pt x="12" y="335"/>
                </a:cubicBezTo>
                <a:cubicBezTo>
                  <a:pt x="118" y="335"/>
                  <a:pt x="118" y="335"/>
                  <a:pt x="118" y="335"/>
                </a:cubicBezTo>
                <a:cubicBezTo>
                  <a:pt x="128" y="335"/>
                  <a:pt x="136" y="327"/>
                  <a:pt x="136" y="317"/>
                </a:cubicBezTo>
                <a:cubicBezTo>
                  <a:pt x="136" y="301"/>
                  <a:pt x="136" y="301"/>
                  <a:pt x="136" y="301"/>
                </a:cubicBezTo>
                <a:cubicBezTo>
                  <a:pt x="136" y="291"/>
                  <a:pt x="128" y="283"/>
                  <a:pt x="118" y="283"/>
                </a:cubicBezTo>
                <a:cubicBezTo>
                  <a:pt x="8" y="283"/>
                  <a:pt x="8" y="283"/>
                  <a:pt x="8" y="283"/>
                </a:cubicBezTo>
                <a:cubicBezTo>
                  <a:pt x="4" y="283"/>
                  <a:pt x="0" y="279"/>
                  <a:pt x="1" y="275"/>
                </a:cubicBezTo>
                <a:cubicBezTo>
                  <a:pt x="9" y="133"/>
                  <a:pt x="118" y="18"/>
                  <a:pt x="257" y="1"/>
                </a:cubicBezTo>
                <a:cubicBezTo>
                  <a:pt x="263" y="0"/>
                  <a:pt x="268" y="5"/>
                  <a:pt x="268" y="11"/>
                </a:cubicBezTo>
                <a:cubicBezTo>
                  <a:pt x="268" y="117"/>
                  <a:pt x="268" y="117"/>
                  <a:pt x="268" y="117"/>
                </a:cubicBezTo>
                <a:cubicBezTo>
                  <a:pt x="268" y="127"/>
                  <a:pt x="276" y="135"/>
                  <a:pt x="286" y="135"/>
                </a:cubicBezTo>
                <a:cubicBezTo>
                  <a:pt x="302" y="135"/>
                  <a:pt x="302" y="135"/>
                  <a:pt x="302" y="135"/>
                </a:cubicBezTo>
                <a:cubicBezTo>
                  <a:pt x="312" y="135"/>
                  <a:pt x="320" y="127"/>
                  <a:pt x="320" y="117"/>
                </a:cubicBezTo>
                <a:cubicBezTo>
                  <a:pt x="320" y="11"/>
                  <a:pt x="320" y="11"/>
                  <a:pt x="320" y="11"/>
                </a:cubicBezTo>
                <a:cubicBezTo>
                  <a:pt x="320" y="5"/>
                  <a:pt x="326" y="0"/>
                  <a:pt x="332" y="1"/>
                </a:cubicBezTo>
                <a:close/>
                <a:moveTo>
                  <a:pt x="178" y="232"/>
                </a:moveTo>
                <a:cubicBezTo>
                  <a:pt x="228" y="232"/>
                  <a:pt x="228" y="232"/>
                  <a:pt x="228" y="232"/>
                </a:cubicBezTo>
                <a:cubicBezTo>
                  <a:pt x="231" y="232"/>
                  <a:pt x="233" y="229"/>
                  <a:pt x="233" y="227"/>
                </a:cubicBezTo>
                <a:cubicBezTo>
                  <a:pt x="233" y="176"/>
                  <a:pt x="233" y="176"/>
                  <a:pt x="233" y="176"/>
                </a:cubicBezTo>
                <a:cubicBezTo>
                  <a:pt x="233" y="165"/>
                  <a:pt x="242" y="156"/>
                  <a:pt x="253" y="156"/>
                </a:cubicBezTo>
                <a:cubicBezTo>
                  <a:pt x="333" y="156"/>
                  <a:pt x="333" y="156"/>
                  <a:pt x="333" y="156"/>
                </a:cubicBezTo>
                <a:cubicBezTo>
                  <a:pt x="344" y="156"/>
                  <a:pt x="354" y="165"/>
                  <a:pt x="354" y="176"/>
                </a:cubicBezTo>
                <a:cubicBezTo>
                  <a:pt x="354" y="227"/>
                  <a:pt x="354" y="227"/>
                  <a:pt x="354" y="227"/>
                </a:cubicBezTo>
                <a:cubicBezTo>
                  <a:pt x="354" y="229"/>
                  <a:pt x="356" y="232"/>
                  <a:pt x="358" y="232"/>
                </a:cubicBezTo>
                <a:cubicBezTo>
                  <a:pt x="408" y="232"/>
                  <a:pt x="408" y="232"/>
                  <a:pt x="408" y="232"/>
                </a:cubicBezTo>
                <a:cubicBezTo>
                  <a:pt x="419" y="232"/>
                  <a:pt x="429" y="241"/>
                  <a:pt x="429" y="252"/>
                </a:cubicBezTo>
                <a:cubicBezTo>
                  <a:pt x="429" y="332"/>
                  <a:pt x="429" y="332"/>
                  <a:pt x="429" y="332"/>
                </a:cubicBezTo>
                <a:cubicBezTo>
                  <a:pt x="429" y="343"/>
                  <a:pt x="419" y="352"/>
                  <a:pt x="408" y="352"/>
                </a:cubicBezTo>
                <a:cubicBezTo>
                  <a:pt x="358" y="352"/>
                  <a:pt x="358" y="352"/>
                  <a:pt x="358" y="352"/>
                </a:cubicBezTo>
                <a:cubicBezTo>
                  <a:pt x="356" y="352"/>
                  <a:pt x="354" y="354"/>
                  <a:pt x="354" y="357"/>
                </a:cubicBezTo>
                <a:cubicBezTo>
                  <a:pt x="354" y="407"/>
                  <a:pt x="354" y="407"/>
                  <a:pt x="354" y="407"/>
                </a:cubicBezTo>
                <a:cubicBezTo>
                  <a:pt x="354" y="418"/>
                  <a:pt x="344" y="427"/>
                  <a:pt x="333" y="427"/>
                </a:cubicBezTo>
                <a:cubicBezTo>
                  <a:pt x="253" y="427"/>
                  <a:pt x="253" y="427"/>
                  <a:pt x="253" y="427"/>
                </a:cubicBezTo>
                <a:cubicBezTo>
                  <a:pt x="242" y="427"/>
                  <a:pt x="233" y="418"/>
                  <a:pt x="233" y="407"/>
                </a:cubicBezTo>
                <a:cubicBezTo>
                  <a:pt x="233" y="357"/>
                  <a:pt x="233" y="357"/>
                  <a:pt x="233" y="357"/>
                </a:cubicBezTo>
                <a:cubicBezTo>
                  <a:pt x="233" y="354"/>
                  <a:pt x="231" y="352"/>
                  <a:pt x="228" y="352"/>
                </a:cubicBezTo>
                <a:cubicBezTo>
                  <a:pt x="178" y="352"/>
                  <a:pt x="178" y="352"/>
                  <a:pt x="178" y="352"/>
                </a:cubicBezTo>
                <a:cubicBezTo>
                  <a:pt x="167" y="352"/>
                  <a:pt x="158" y="343"/>
                  <a:pt x="158" y="332"/>
                </a:cubicBezTo>
                <a:cubicBezTo>
                  <a:pt x="158" y="252"/>
                  <a:pt x="158" y="252"/>
                  <a:pt x="158" y="252"/>
                </a:cubicBezTo>
                <a:cubicBezTo>
                  <a:pt x="158" y="241"/>
                  <a:pt x="167" y="232"/>
                  <a:pt x="178" y="232"/>
                </a:cubicBezTo>
                <a:close/>
              </a:path>
            </a:pathLst>
          </a:custGeom>
          <a:solidFill>
            <a:srgbClr val="5357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0117931" y="3064033"/>
            <a:ext cx="989013" cy="747713"/>
            <a:chOff x="9764714" y="5543551"/>
            <a:chExt cx="989013" cy="747713"/>
          </a:xfrm>
        </p:grpSpPr>
        <p:sp>
          <p:nvSpPr>
            <p:cNvPr id="11472" name="Freeform 13"/>
            <p:cNvSpPr>
              <a:spLocks noEditPoints="1"/>
            </p:cNvSpPr>
            <p:nvPr/>
          </p:nvSpPr>
          <p:spPr bwMode="auto">
            <a:xfrm>
              <a:off x="9764714" y="5543551"/>
              <a:ext cx="989013" cy="747713"/>
            </a:xfrm>
            <a:custGeom>
              <a:avLst/>
              <a:gdLst>
                <a:gd name="T0" fmla="*/ 42 w 585"/>
                <a:gd name="T1" fmla="*/ 86 h 442"/>
                <a:gd name="T2" fmla="*/ 42 w 585"/>
                <a:gd name="T3" fmla="*/ 213 h 442"/>
                <a:gd name="T4" fmla="*/ 53 w 585"/>
                <a:gd name="T5" fmla="*/ 224 h 442"/>
                <a:gd name="T6" fmla="*/ 533 w 585"/>
                <a:gd name="T7" fmla="*/ 224 h 442"/>
                <a:gd name="T8" fmla="*/ 543 w 585"/>
                <a:gd name="T9" fmla="*/ 213 h 442"/>
                <a:gd name="T10" fmla="*/ 585 w 585"/>
                <a:gd name="T11" fmla="*/ 205 h 442"/>
                <a:gd name="T12" fmla="*/ 585 w 585"/>
                <a:gd name="T13" fmla="*/ 413 h 442"/>
                <a:gd name="T14" fmla="*/ 543 w 585"/>
                <a:gd name="T15" fmla="*/ 411 h 442"/>
                <a:gd name="T16" fmla="*/ 533 w 585"/>
                <a:gd name="T17" fmla="*/ 400 h 442"/>
                <a:gd name="T18" fmla="*/ 53 w 585"/>
                <a:gd name="T19" fmla="*/ 400 h 442"/>
                <a:gd name="T20" fmla="*/ 42 w 585"/>
                <a:gd name="T21" fmla="*/ 411 h 442"/>
                <a:gd name="T22" fmla="*/ 0 w 585"/>
                <a:gd name="T23" fmla="*/ 413 h 442"/>
                <a:gd name="T24" fmla="*/ 0 w 585"/>
                <a:gd name="T25" fmla="*/ 86 h 442"/>
                <a:gd name="T26" fmla="*/ 42 w 585"/>
                <a:gd name="T27" fmla="*/ 86 h 442"/>
                <a:gd name="T28" fmla="*/ 417 w 585"/>
                <a:gd name="T29" fmla="*/ 0 h 442"/>
                <a:gd name="T30" fmla="*/ 492 w 585"/>
                <a:gd name="T31" fmla="*/ 76 h 442"/>
                <a:gd name="T32" fmla="*/ 417 w 585"/>
                <a:gd name="T33" fmla="*/ 152 h 442"/>
                <a:gd name="T34" fmla="*/ 342 w 585"/>
                <a:gd name="T35" fmla="*/ 76 h 442"/>
                <a:gd name="T36" fmla="*/ 417 w 585"/>
                <a:gd name="T37" fmla="*/ 0 h 442"/>
                <a:gd name="T38" fmla="*/ 382 w 585"/>
                <a:gd name="T39" fmla="*/ 121 h 442"/>
                <a:gd name="T40" fmla="*/ 382 w 585"/>
                <a:gd name="T41" fmla="*/ 31 h 442"/>
                <a:gd name="T42" fmla="*/ 385 w 585"/>
                <a:gd name="T43" fmla="*/ 28 h 442"/>
                <a:gd name="T44" fmla="*/ 397 w 585"/>
                <a:gd name="T45" fmla="*/ 28 h 442"/>
                <a:gd name="T46" fmla="*/ 400 w 585"/>
                <a:gd name="T47" fmla="*/ 31 h 442"/>
                <a:gd name="T48" fmla="*/ 400 w 585"/>
                <a:gd name="T49" fmla="*/ 62 h 442"/>
                <a:gd name="T50" fmla="*/ 403 w 585"/>
                <a:gd name="T51" fmla="*/ 66 h 442"/>
                <a:gd name="T52" fmla="*/ 432 w 585"/>
                <a:gd name="T53" fmla="*/ 66 h 442"/>
                <a:gd name="T54" fmla="*/ 434 w 585"/>
                <a:gd name="T55" fmla="*/ 62 h 442"/>
                <a:gd name="T56" fmla="*/ 434 w 585"/>
                <a:gd name="T57" fmla="*/ 31 h 442"/>
                <a:gd name="T58" fmla="*/ 437 w 585"/>
                <a:gd name="T59" fmla="*/ 28 h 442"/>
                <a:gd name="T60" fmla="*/ 449 w 585"/>
                <a:gd name="T61" fmla="*/ 28 h 442"/>
                <a:gd name="T62" fmla="*/ 452 w 585"/>
                <a:gd name="T63" fmla="*/ 31 h 442"/>
                <a:gd name="T64" fmla="*/ 452 w 585"/>
                <a:gd name="T65" fmla="*/ 121 h 442"/>
                <a:gd name="T66" fmla="*/ 449 w 585"/>
                <a:gd name="T67" fmla="*/ 124 h 442"/>
                <a:gd name="T68" fmla="*/ 437 w 585"/>
                <a:gd name="T69" fmla="*/ 124 h 442"/>
                <a:gd name="T70" fmla="*/ 434 w 585"/>
                <a:gd name="T71" fmla="*/ 121 h 442"/>
                <a:gd name="T72" fmla="*/ 434 w 585"/>
                <a:gd name="T73" fmla="*/ 85 h 442"/>
                <a:gd name="T74" fmla="*/ 432 w 585"/>
                <a:gd name="T75" fmla="*/ 82 h 442"/>
                <a:gd name="T76" fmla="*/ 403 w 585"/>
                <a:gd name="T77" fmla="*/ 82 h 442"/>
                <a:gd name="T78" fmla="*/ 400 w 585"/>
                <a:gd name="T79" fmla="*/ 85 h 442"/>
                <a:gd name="T80" fmla="*/ 400 w 585"/>
                <a:gd name="T81" fmla="*/ 121 h 442"/>
                <a:gd name="T82" fmla="*/ 397 w 585"/>
                <a:gd name="T83" fmla="*/ 124 h 442"/>
                <a:gd name="T84" fmla="*/ 385 w 585"/>
                <a:gd name="T85" fmla="*/ 124 h 442"/>
                <a:gd name="T86" fmla="*/ 382 w 585"/>
                <a:gd name="T87" fmla="*/ 121 h 442"/>
                <a:gd name="T88" fmla="*/ 69 w 585"/>
                <a:gd name="T89" fmla="*/ 157 h 442"/>
                <a:gd name="T90" fmla="*/ 170 w 585"/>
                <a:gd name="T91" fmla="*/ 175 h 442"/>
                <a:gd name="T92" fmla="*/ 181 w 585"/>
                <a:gd name="T93" fmla="*/ 185 h 442"/>
                <a:gd name="T94" fmla="*/ 181 w 585"/>
                <a:gd name="T95" fmla="*/ 203 h 442"/>
                <a:gd name="T96" fmla="*/ 170 w 585"/>
                <a:gd name="T97" fmla="*/ 213 h 442"/>
                <a:gd name="T98" fmla="*/ 69 w 585"/>
                <a:gd name="T99" fmla="*/ 213 h 442"/>
                <a:gd name="T100" fmla="*/ 58 w 585"/>
                <a:gd name="T101" fmla="*/ 203 h 442"/>
                <a:gd name="T102" fmla="*/ 58 w 585"/>
                <a:gd name="T103" fmla="*/ 167 h 442"/>
                <a:gd name="T104" fmla="*/ 69 w 585"/>
                <a:gd name="T105" fmla="*/ 157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85" h="442">
                  <a:moveTo>
                    <a:pt x="42" y="86"/>
                  </a:moveTo>
                  <a:cubicBezTo>
                    <a:pt x="42" y="129"/>
                    <a:pt x="42" y="171"/>
                    <a:pt x="42" y="213"/>
                  </a:cubicBezTo>
                  <a:cubicBezTo>
                    <a:pt x="42" y="219"/>
                    <a:pt x="47" y="224"/>
                    <a:pt x="53" y="224"/>
                  </a:cubicBezTo>
                  <a:cubicBezTo>
                    <a:pt x="213" y="224"/>
                    <a:pt x="372" y="224"/>
                    <a:pt x="533" y="224"/>
                  </a:cubicBezTo>
                  <a:cubicBezTo>
                    <a:pt x="539" y="224"/>
                    <a:pt x="543" y="219"/>
                    <a:pt x="543" y="213"/>
                  </a:cubicBezTo>
                  <a:cubicBezTo>
                    <a:pt x="543" y="169"/>
                    <a:pt x="585" y="181"/>
                    <a:pt x="585" y="205"/>
                  </a:cubicBezTo>
                  <a:cubicBezTo>
                    <a:pt x="585" y="274"/>
                    <a:pt x="585" y="343"/>
                    <a:pt x="585" y="413"/>
                  </a:cubicBezTo>
                  <a:cubicBezTo>
                    <a:pt x="585" y="439"/>
                    <a:pt x="543" y="442"/>
                    <a:pt x="543" y="411"/>
                  </a:cubicBezTo>
                  <a:cubicBezTo>
                    <a:pt x="543" y="405"/>
                    <a:pt x="539" y="400"/>
                    <a:pt x="533" y="400"/>
                  </a:cubicBezTo>
                  <a:cubicBezTo>
                    <a:pt x="372" y="400"/>
                    <a:pt x="213" y="400"/>
                    <a:pt x="53" y="400"/>
                  </a:cubicBezTo>
                  <a:cubicBezTo>
                    <a:pt x="47" y="400"/>
                    <a:pt x="42" y="405"/>
                    <a:pt x="42" y="411"/>
                  </a:cubicBezTo>
                  <a:cubicBezTo>
                    <a:pt x="42" y="442"/>
                    <a:pt x="0" y="439"/>
                    <a:pt x="0" y="413"/>
                  </a:cubicBezTo>
                  <a:cubicBezTo>
                    <a:pt x="0" y="304"/>
                    <a:pt x="0" y="195"/>
                    <a:pt x="0" y="86"/>
                  </a:cubicBezTo>
                  <a:cubicBezTo>
                    <a:pt x="0" y="59"/>
                    <a:pt x="42" y="59"/>
                    <a:pt x="42" y="86"/>
                  </a:cubicBezTo>
                  <a:close/>
                  <a:moveTo>
                    <a:pt x="417" y="0"/>
                  </a:moveTo>
                  <a:cubicBezTo>
                    <a:pt x="459" y="0"/>
                    <a:pt x="492" y="34"/>
                    <a:pt x="492" y="76"/>
                  </a:cubicBezTo>
                  <a:cubicBezTo>
                    <a:pt x="492" y="118"/>
                    <a:pt x="459" y="152"/>
                    <a:pt x="417" y="152"/>
                  </a:cubicBezTo>
                  <a:cubicBezTo>
                    <a:pt x="376" y="152"/>
                    <a:pt x="342" y="118"/>
                    <a:pt x="342" y="76"/>
                  </a:cubicBezTo>
                  <a:cubicBezTo>
                    <a:pt x="342" y="34"/>
                    <a:pt x="376" y="0"/>
                    <a:pt x="417" y="0"/>
                  </a:cubicBezTo>
                  <a:close/>
                  <a:moveTo>
                    <a:pt x="382" y="121"/>
                  </a:moveTo>
                  <a:cubicBezTo>
                    <a:pt x="382" y="91"/>
                    <a:pt x="382" y="61"/>
                    <a:pt x="382" y="31"/>
                  </a:cubicBezTo>
                  <a:cubicBezTo>
                    <a:pt x="382" y="29"/>
                    <a:pt x="383" y="28"/>
                    <a:pt x="385" y="28"/>
                  </a:cubicBezTo>
                  <a:cubicBezTo>
                    <a:pt x="389" y="28"/>
                    <a:pt x="393" y="28"/>
                    <a:pt x="397" y="28"/>
                  </a:cubicBezTo>
                  <a:cubicBezTo>
                    <a:pt x="398" y="28"/>
                    <a:pt x="400" y="29"/>
                    <a:pt x="400" y="31"/>
                  </a:cubicBezTo>
                  <a:cubicBezTo>
                    <a:pt x="400" y="41"/>
                    <a:pt x="400" y="52"/>
                    <a:pt x="400" y="62"/>
                  </a:cubicBezTo>
                  <a:cubicBezTo>
                    <a:pt x="400" y="64"/>
                    <a:pt x="401" y="66"/>
                    <a:pt x="403" y="66"/>
                  </a:cubicBezTo>
                  <a:cubicBezTo>
                    <a:pt x="412" y="66"/>
                    <a:pt x="422" y="66"/>
                    <a:pt x="432" y="66"/>
                  </a:cubicBezTo>
                  <a:cubicBezTo>
                    <a:pt x="433" y="66"/>
                    <a:pt x="434" y="64"/>
                    <a:pt x="434" y="62"/>
                  </a:cubicBezTo>
                  <a:cubicBezTo>
                    <a:pt x="434" y="52"/>
                    <a:pt x="434" y="41"/>
                    <a:pt x="434" y="31"/>
                  </a:cubicBezTo>
                  <a:cubicBezTo>
                    <a:pt x="434" y="29"/>
                    <a:pt x="436" y="28"/>
                    <a:pt x="437" y="28"/>
                  </a:cubicBezTo>
                  <a:cubicBezTo>
                    <a:pt x="441" y="28"/>
                    <a:pt x="445" y="28"/>
                    <a:pt x="449" y="28"/>
                  </a:cubicBezTo>
                  <a:cubicBezTo>
                    <a:pt x="451" y="28"/>
                    <a:pt x="452" y="29"/>
                    <a:pt x="452" y="31"/>
                  </a:cubicBezTo>
                  <a:cubicBezTo>
                    <a:pt x="452" y="61"/>
                    <a:pt x="452" y="91"/>
                    <a:pt x="452" y="121"/>
                  </a:cubicBezTo>
                  <a:cubicBezTo>
                    <a:pt x="452" y="123"/>
                    <a:pt x="451" y="124"/>
                    <a:pt x="449" y="124"/>
                  </a:cubicBezTo>
                  <a:cubicBezTo>
                    <a:pt x="445" y="124"/>
                    <a:pt x="441" y="124"/>
                    <a:pt x="437" y="124"/>
                  </a:cubicBezTo>
                  <a:cubicBezTo>
                    <a:pt x="436" y="124"/>
                    <a:pt x="434" y="123"/>
                    <a:pt x="434" y="121"/>
                  </a:cubicBezTo>
                  <a:cubicBezTo>
                    <a:pt x="434" y="109"/>
                    <a:pt x="434" y="97"/>
                    <a:pt x="434" y="85"/>
                  </a:cubicBezTo>
                  <a:cubicBezTo>
                    <a:pt x="434" y="83"/>
                    <a:pt x="433" y="82"/>
                    <a:pt x="432" y="82"/>
                  </a:cubicBezTo>
                  <a:cubicBezTo>
                    <a:pt x="422" y="82"/>
                    <a:pt x="412" y="82"/>
                    <a:pt x="403" y="82"/>
                  </a:cubicBezTo>
                  <a:cubicBezTo>
                    <a:pt x="401" y="82"/>
                    <a:pt x="400" y="83"/>
                    <a:pt x="400" y="85"/>
                  </a:cubicBezTo>
                  <a:cubicBezTo>
                    <a:pt x="400" y="97"/>
                    <a:pt x="400" y="109"/>
                    <a:pt x="400" y="121"/>
                  </a:cubicBezTo>
                  <a:cubicBezTo>
                    <a:pt x="400" y="123"/>
                    <a:pt x="398" y="124"/>
                    <a:pt x="397" y="124"/>
                  </a:cubicBezTo>
                  <a:cubicBezTo>
                    <a:pt x="393" y="124"/>
                    <a:pt x="389" y="124"/>
                    <a:pt x="385" y="124"/>
                  </a:cubicBezTo>
                  <a:cubicBezTo>
                    <a:pt x="383" y="124"/>
                    <a:pt x="382" y="123"/>
                    <a:pt x="382" y="121"/>
                  </a:cubicBezTo>
                  <a:close/>
                  <a:moveTo>
                    <a:pt x="69" y="157"/>
                  </a:moveTo>
                  <a:cubicBezTo>
                    <a:pt x="103" y="157"/>
                    <a:pt x="117" y="174"/>
                    <a:pt x="170" y="175"/>
                  </a:cubicBezTo>
                  <a:cubicBezTo>
                    <a:pt x="176" y="175"/>
                    <a:pt x="181" y="179"/>
                    <a:pt x="181" y="185"/>
                  </a:cubicBezTo>
                  <a:cubicBezTo>
                    <a:pt x="181" y="197"/>
                    <a:pt x="181" y="191"/>
                    <a:pt x="181" y="203"/>
                  </a:cubicBezTo>
                  <a:cubicBezTo>
                    <a:pt x="181" y="208"/>
                    <a:pt x="176" y="213"/>
                    <a:pt x="170" y="213"/>
                  </a:cubicBezTo>
                  <a:cubicBezTo>
                    <a:pt x="136" y="213"/>
                    <a:pt x="103" y="213"/>
                    <a:pt x="69" y="213"/>
                  </a:cubicBezTo>
                  <a:cubicBezTo>
                    <a:pt x="63" y="213"/>
                    <a:pt x="58" y="208"/>
                    <a:pt x="58" y="203"/>
                  </a:cubicBezTo>
                  <a:cubicBezTo>
                    <a:pt x="58" y="191"/>
                    <a:pt x="58" y="179"/>
                    <a:pt x="58" y="167"/>
                  </a:cubicBezTo>
                  <a:cubicBezTo>
                    <a:pt x="58" y="162"/>
                    <a:pt x="63" y="157"/>
                    <a:pt x="69" y="157"/>
                  </a:cubicBezTo>
                  <a:close/>
                </a:path>
              </a:pathLst>
            </a:custGeom>
            <a:solidFill>
              <a:srgbClr val="5357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88" name="Freeform 29"/>
            <p:cNvSpPr>
              <a:spLocks noEditPoints="1"/>
            </p:cNvSpPr>
            <p:nvPr/>
          </p:nvSpPr>
          <p:spPr bwMode="auto">
            <a:xfrm>
              <a:off x="9764714" y="5543551"/>
              <a:ext cx="989013" cy="747713"/>
            </a:xfrm>
            <a:custGeom>
              <a:avLst/>
              <a:gdLst>
                <a:gd name="T0" fmla="*/ 42 w 585"/>
                <a:gd name="T1" fmla="*/ 86 h 442"/>
                <a:gd name="T2" fmla="*/ 42 w 585"/>
                <a:gd name="T3" fmla="*/ 213 h 442"/>
                <a:gd name="T4" fmla="*/ 53 w 585"/>
                <a:gd name="T5" fmla="*/ 224 h 442"/>
                <a:gd name="T6" fmla="*/ 533 w 585"/>
                <a:gd name="T7" fmla="*/ 224 h 442"/>
                <a:gd name="T8" fmla="*/ 543 w 585"/>
                <a:gd name="T9" fmla="*/ 213 h 442"/>
                <a:gd name="T10" fmla="*/ 585 w 585"/>
                <a:gd name="T11" fmla="*/ 205 h 442"/>
                <a:gd name="T12" fmla="*/ 585 w 585"/>
                <a:gd name="T13" fmla="*/ 413 h 442"/>
                <a:gd name="T14" fmla="*/ 543 w 585"/>
                <a:gd name="T15" fmla="*/ 411 h 442"/>
                <a:gd name="T16" fmla="*/ 533 w 585"/>
                <a:gd name="T17" fmla="*/ 400 h 442"/>
                <a:gd name="T18" fmla="*/ 53 w 585"/>
                <a:gd name="T19" fmla="*/ 400 h 442"/>
                <a:gd name="T20" fmla="*/ 42 w 585"/>
                <a:gd name="T21" fmla="*/ 411 h 442"/>
                <a:gd name="T22" fmla="*/ 0 w 585"/>
                <a:gd name="T23" fmla="*/ 413 h 442"/>
                <a:gd name="T24" fmla="*/ 0 w 585"/>
                <a:gd name="T25" fmla="*/ 86 h 442"/>
                <a:gd name="T26" fmla="*/ 42 w 585"/>
                <a:gd name="T27" fmla="*/ 86 h 442"/>
                <a:gd name="T28" fmla="*/ 417 w 585"/>
                <a:gd name="T29" fmla="*/ 0 h 442"/>
                <a:gd name="T30" fmla="*/ 492 w 585"/>
                <a:gd name="T31" fmla="*/ 76 h 442"/>
                <a:gd name="T32" fmla="*/ 417 w 585"/>
                <a:gd name="T33" fmla="*/ 152 h 442"/>
                <a:gd name="T34" fmla="*/ 342 w 585"/>
                <a:gd name="T35" fmla="*/ 76 h 442"/>
                <a:gd name="T36" fmla="*/ 417 w 585"/>
                <a:gd name="T37" fmla="*/ 0 h 442"/>
                <a:gd name="T38" fmla="*/ 382 w 585"/>
                <a:gd name="T39" fmla="*/ 121 h 442"/>
                <a:gd name="T40" fmla="*/ 382 w 585"/>
                <a:gd name="T41" fmla="*/ 31 h 442"/>
                <a:gd name="T42" fmla="*/ 385 w 585"/>
                <a:gd name="T43" fmla="*/ 28 h 442"/>
                <a:gd name="T44" fmla="*/ 397 w 585"/>
                <a:gd name="T45" fmla="*/ 28 h 442"/>
                <a:gd name="T46" fmla="*/ 400 w 585"/>
                <a:gd name="T47" fmla="*/ 31 h 442"/>
                <a:gd name="T48" fmla="*/ 400 w 585"/>
                <a:gd name="T49" fmla="*/ 62 h 442"/>
                <a:gd name="T50" fmla="*/ 403 w 585"/>
                <a:gd name="T51" fmla="*/ 66 h 442"/>
                <a:gd name="T52" fmla="*/ 432 w 585"/>
                <a:gd name="T53" fmla="*/ 66 h 442"/>
                <a:gd name="T54" fmla="*/ 434 w 585"/>
                <a:gd name="T55" fmla="*/ 62 h 442"/>
                <a:gd name="T56" fmla="*/ 434 w 585"/>
                <a:gd name="T57" fmla="*/ 31 h 442"/>
                <a:gd name="T58" fmla="*/ 437 w 585"/>
                <a:gd name="T59" fmla="*/ 28 h 442"/>
                <a:gd name="T60" fmla="*/ 449 w 585"/>
                <a:gd name="T61" fmla="*/ 28 h 442"/>
                <a:gd name="T62" fmla="*/ 452 w 585"/>
                <a:gd name="T63" fmla="*/ 31 h 442"/>
                <a:gd name="T64" fmla="*/ 452 w 585"/>
                <a:gd name="T65" fmla="*/ 121 h 442"/>
                <a:gd name="T66" fmla="*/ 449 w 585"/>
                <a:gd name="T67" fmla="*/ 124 h 442"/>
                <a:gd name="T68" fmla="*/ 437 w 585"/>
                <a:gd name="T69" fmla="*/ 124 h 442"/>
                <a:gd name="T70" fmla="*/ 434 w 585"/>
                <a:gd name="T71" fmla="*/ 121 h 442"/>
                <a:gd name="T72" fmla="*/ 434 w 585"/>
                <a:gd name="T73" fmla="*/ 85 h 442"/>
                <a:gd name="T74" fmla="*/ 432 w 585"/>
                <a:gd name="T75" fmla="*/ 82 h 442"/>
                <a:gd name="T76" fmla="*/ 403 w 585"/>
                <a:gd name="T77" fmla="*/ 82 h 442"/>
                <a:gd name="T78" fmla="*/ 400 w 585"/>
                <a:gd name="T79" fmla="*/ 85 h 442"/>
                <a:gd name="T80" fmla="*/ 400 w 585"/>
                <a:gd name="T81" fmla="*/ 121 h 442"/>
                <a:gd name="T82" fmla="*/ 397 w 585"/>
                <a:gd name="T83" fmla="*/ 124 h 442"/>
                <a:gd name="T84" fmla="*/ 385 w 585"/>
                <a:gd name="T85" fmla="*/ 124 h 442"/>
                <a:gd name="T86" fmla="*/ 382 w 585"/>
                <a:gd name="T87" fmla="*/ 121 h 442"/>
                <a:gd name="T88" fmla="*/ 69 w 585"/>
                <a:gd name="T89" fmla="*/ 157 h 442"/>
                <a:gd name="T90" fmla="*/ 170 w 585"/>
                <a:gd name="T91" fmla="*/ 175 h 442"/>
                <a:gd name="T92" fmla="*/ 181 w 585"/>
                <a:gd name="T93" fmla="*/ 185 h 442"/>
                <a:gd name="T94" fmla="*/ 181 w 585"/>
                <a:gd name="T95" fmla="*/ 203 h 442"/>
                <a:gd name="T96" fmla="*/ 170 w 585"/>
                <a:gd name="T97" fmla="*/ 213 h 442"/>
                <a:gd name="T98" fmla="*/ 69 w 585"/>
                <a:gd name="T99" fmla="*/ 213 h 442"/>
                <a:gd name="T100" fmla="*/ 58 w 585"/>
                <a:gd name="T101" fmla="*/ 203 h 442"/>
                <a:gd name="T102" fmla="*/ 58 w 585"/>
                <a:gd name="T103" fmla="*/ 167 h 442"/>
                <a:gd name="T104" fmla="*/ 69 w 585"/>
                <a:gd name="T105" fmla="*/ 157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85" h="442">
                  <a:moveTo>
                    <a:pt x="42" y="86"/>
                  </a:moveTo>
                  <a:cubicBezTo>
                    <a:pt x="42" y="129"/>
                    <a:pt x="42" y="171"/>
                    <a:pt x="42" y="213"/>
                  </a:cubicBezTo>
                  <a:cubicBezTo>
                    <a:pt x="42" y="219"/>
                    <a:pt x="47" y="224"/>
                    <a:pt x="53" y="224"/>
                  </a:cubicBezTo>
                  <a:cubicBezTo>
                    <a:pt x="213" y="224"/>
                    <a:pt x="372" y="224"/>
                    <a:pt x="533" y="224"/>
                  </a:cubicBezTo>
                  <a:cubicBezTo>
                    <a:pt x="539" y="224"/>
                    <a:pt x="543" y="219"/>
                    <a:pt x="543" y="213"/>
                  </a:cubicBezTo>
                  <a:cubicBezTo>
                    <a:pt x="543" y="169"/>
                    <a:pt x="585" y="181"/>
                    <a:pt x="585" y="205"/>
                  </a:cubicBezTo>
                  <a:cubicBezTo>
                    <a:pt x="585" y="274"/>
                    <a:pt x="585" y="343"/>
                    <a:pt x="585" y="413"/>
                  </a:cubicBezTo>
                  <a:cubicBezTo>
                    <a:pt x="585" y="439"/>
                    <a:pt x="543" y="442"/>
                    <a:pt x="543" y="411"/>
                  </a:cubicBezTo>
                  <a:cubicBezTo>
                    <a:pt x="543" y="405"/>
                    <a:pt x="539" y="400"/>
                    <a:pt x="533" y="400"/>
                  </a:cubicBezTo>
                  <a:cubicBezTo>
                    <a:pt x="372" y="400"/>
                    <a:pt x="213" y="400"/>
                    <a:pt x="53" y="400"/>
                  </a:cubicBezTo>
                  <a:cubicBezTo>
                    <a:pt x="47" y="400"/>
                    <a:pt x="42" y="405"/>
                    <a:pt x="42" y="411"/>
                  </a:cubicBezTo>
                  <a:cubicBezTo>
                    <a:pt x="42" y="442"/>
                    <a:pt x="0" y="439"/>
                    <a:pt x="0" y="413"/>
                  </a:cubicBezTo>
                  <a:cubicBezTo>
                    <a:pt x="0" y="304"/>
                    <a:pt x="0" y="195"/>
                    <a:pt x="0" y="86"/>
                  </a:cubicBezTo>
                  <a:cubicBezTo>
                    <a:pt x="0" y="59"/>
                    <a:pt x="42" y="59"/>
                    <a:pt x="42" y="86"/>
                  </a:cubicBezTo>
                  <a:close/>
                  <a:moveTo>
                    <a:pt x="417" y="0"/>
                  </a:moveTo>
                  <a:cubicBezTo>
                    <a:pt x="459" y="0"/>
                    <a:pt x="492" y="34"/>
                    <a:pt x="492" y="76"/>
                  </a:cubicBezTo>
                  <a:cubicBezTo>
                    <a:pt x="492" y="118"/>
                    <a:pt x="459" y="152"/>
                    <a:pt x="417" y="152"/>
                  </a:cubicBezTo>
                  <a:cubicBezTo>
                    <a:pt x="376" y="152"/>
                    <a:pt x="342" y="118"/>
                    <a:pt x="342" y="76"/>
                  </a:cubicBezTo>
                  <a:cubicBezTo>
                    <a:pt x="342" y="34"/>
                    <a:pt x="376" y="0"/>
                    <a:pt x="417" y="0"/>
                  </a:cubicBezTo>
                  <a:close/>
                  <a:moveTo>
                    <a:pt x="382" y="121"/>
                  </a:moveTo>
                  <a:cubicBezTo>
                    <a:pt x="382" y="91"/>
                    <a:pt x="382" y="61"/>
                    <a:pt x="382" y="31"/>
                  </a:cubicBezTo>
                  <a:cubicBezTo>
                    <a:pt x="382" y="29"/>
                    <a:pt x="383" y="28"/>
                    <a:pt x="385" y="28"/>
                  </a:cubicBezTo>
                  <a:cubicBezTo>
                    <a:pt x="389" y="28"/>
                    <a:pt x="393" y="28"/>
                    <a:pt x="397" y="28"/>
                  </a:cubicBezTo>
                  <a:cubicBezTo>
                    <a:pt x="398" y="28"/>
                    <a:pt x="400" y="29"/>
                    <a:pt x="400" y="31"/>
                  </a:cubicBezTo>
                  <a:cubicBezTo>
                    <a:pt x="400" y="41"/>
                    <a:pt x="400" y="52"/>
                    <a:pt x="400" y="62"/>
                  </a:cubicBezTo>
                  <a:cubicBezTo>
                    <a:pt x="400" y="64"/>
                    <a:pt x="401" y="66"/>
                    <a:pt x="403" y="66"/>
                  </a:cubicBezTo>
                  <a:cubicBezTo>
                    <a:pt x="412" y="66"/>
                    <a:pt x="422" y="66"/>
                    <a:pt x="432" y="66"/>
                  </a:cubicBezTo>
                  <a:cubicBezTo>
                    <a:pt x="433" y="66"/>
                    <a:pt x="434" y="64"/>
                    <a:pt x="434" y="62"/>
                  </a:cubicBezTo>
                  <a:cubicBezTo>
                    <a:pt x="434" y="52"/>
                    <a:pt x="434" y="41"/>
                    <a:pt x="434" y="31"/>
                  </a:cubicBezTo>
                  <a:cubicBezTo>
                    <a:pt x="434" y="29"/>
                    <a:pt x="436" y="28"/>
                    <a:pt x="437" y="28"/>
                  </a:cubicBezTo>
                  <a:cubicBezTo>
                    <a:pt x="441" y="28"/>
                    <a:pt x="445" y="28"/>
                    <a:pt x="449" y="28"/>
                  </a:cubicBezTo>
                  <a:cubicBezTo>
                    <a:pt x="451" y="28"/>
                    <a:pt x="452" y="29"/>
                    <a:pt x="452" y="31"/>
                  </a:cubicBezTo>
                  <a:cubicBezTo>
                    <a:pt x="452" y="61"/>
                    <a:pt x="452" y="91"/>
                    <a:pt x="452" y="121"/>
                  </a:cubicBezTo>
                  <a:cubicBezTo>
                    <a:pt x="452" y="123"/>
                    <a:pt x="451" y="124"/>
                    <a:pt x="449" y="124"/>
                  </a:cubicBezTo>
                  <a:cubicBezTo>
                    <a:pt x="445" y="124"/>
                    <a:pt x="441" y="124"/>
                    <a:pt x="437" y="124"/>
                  </a:cubicBezTo>
                  <a:cubicBezTo>
                    <a:pt x="436" y="124"/>
                    <a:pt x="434" y="123"/>
                    <a:pt x="434" y="121"/>
                  </a:cubicBezTo>
                  <a:cubicBezTo>
                    <a:pt x="434" y="109"/>
                    <a:pt x="434" y="97"/>
                    <a:pt x="434" y="85"/>
                  </a:cubicBezTo>
                  <a:cubicBezTo>
                    <a:pt x="434" y="83"/>
                    <a:pt x="433" y="82"/>
                    <a:pt x="432" y="82"/>
                  </a:cubicBezTo>
                  <a:cubicBezTo>
                    <a:pt x="422" y="82"/>
                    <a:pt x="412" y="82"/>
                    <a:pt x="403" y="82"/>
                  </a:cubicBezTo>
                  <a:cubicBezTo>
                    <a:pt x="401" y="82"/>
                    <a:pt x="400" y="83"/>
                    <a:pt x="400" y="85"/>
                  </a:cubicBezTo>
                  <a:cubicBezTo>
                    <a:pt x="400" y="97"/>
                    <a:pt x="400" y="109"/>
                    <a:pt x="400" y="121"/>
                  </a:cubicBezTo>
                  <a:cubicBezTo>
                    <a:pt x="400" y="123"/>
                    <a:pt x="398" y="124"/>
                    <a:pt x="397" y="124"/>
                  </a:cubicBezTo>
                  <a:cubicBezTo>
                    <a:pt x="393" y="124"/>
                    <a:pt x="389" y="124"/>
                    <a:pt x="385" y="124"/>
                  </a:cubicBezTo>
                  <a:cubicBezTo>
                    <a:pt x="383" y="124"/>
                    <a:pt x="382" y="123"/>
                    <a:pt x="382" y="121"/>
                  </a:cubicBezTo>
                  <a:close/>
                  <a:moveTo>
                    <a:pt x="69" y="157"/>
                  </a:moveTo>
                  <a:cubicBezTo>
                    <a:pt x="103" y="157"/>
                    <a:pt x="117" y="174"/>
                    <a:pt x="170" y="175"/>
                  </a:cubicBezTo>
                  <a:cubicBezTo>
                    <a:pt x="176" y="175"/>
                    <a:pt x="181" y="179"/>
                    <a:pt x="181" y="185"/>
                  </a:cubicBezTo>
                  <a:cubicBezTo>
                    <a:pt x="181" y="197"/>
                    <a:pt x="181" y="191"/>
                    <a:pt x="181" y="203"/>
                  </a:cubicBezTo>
                  <a:cubicBezTo>
                    <a:pt x="181" y="208"/>
                    <a:pt x="176" y="213"/>
                    <a:pt x="170" y="213"/>
                  </a:cubicBezTo>
                  <a:cubicBezTo>
                    <a:pt x="136" y="213"/>
                    <a:pt x="103" y="213"/>
                    <a:pt x="69" y="213"/>
                  </a:cubicBezTo>
                  <a:cubicBezTo>
                    <a:pt x="63" y="213"/>
                    <a:pt x="58" y="208"/>
                    <a:pt x="58" y="203"/>
                  </a:cubicBezTo>
                  <a:cubicBezTo>
                    <a:pt x="58" y="191"/>
                    <a:pt x="58" y="179"/>
                    <a:pt x="58" y="167"/>
                  </a:cubicBezTo>
                  <a:cubicBezTo>
                    <a:pt x="58" y="162"/>
                    <a:pt x="63" y="157"/>
                    <a:pt x="69" y="157"/>
                  </a:cubicBezTo>
                  <a:close/>
                </a:path>
              </a:pathLst>
            </a:custGeom>
            <a:solidFill>
              <a:srgbClr val="5357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489" name="Freeform 30"/>
          <p:cNvSpPr>
            <a:spLocks noEditPoints="1"/>
          </p:cNvSpPr>
          <p:nvPr/>
        </p:nvSpPr>
        <p:spPr bwMode="auto">
          <a:xfrm>
            <a:off x="6497321" y="2947353"/>
            <a:ext cx="985838" cy="1000125"/>
          </a:xfrm>
          <a:custGeom>
            <a:avLst/>
            <a:gdLst>
              <a:gd name="T0" fmla="*/ 47 w 583"/>
              <a:gd name="T1" fmla="*/ 202 h 592"/>
              <a:gd name="T2" fmla="*/ 74 w 583"/>
              <a:gd name="T3" fmla="*/ 168 h 592"/>
              <a:gd name="T4" fmla="*/ 85 w 583"/>
              <a:gd name="T5" fmla="*/ 109 h 592"/>
              <a:gd name="T6" fmla="*/ 110 w 583"/>
              <a:gd name="T7" fmla="*/ 84 h 592"/>
              <a:gd name="T8" fmla="*/ 169 w 583"/>
              <a:gd name="T9" fmla="*/ 73 h 592"/>
              <a:gd name="T10" fmla="*/ 203 w 583"/>
              <a:gd name="T11" fmla="*/ 46 h 592"/>
              <a:gd name="T12" fmla="*/ 231 w 583"/>
              <a:gd name="T13" fmla="*/ 14 h 592"/>
              <a:gd name="T14" fmla="*/ 333 w 583"/>
              <a:gd name="T15" fmla="*/ 10 h 592"/>
              <a:gd name="T16" fmla="*/ 365 w 583"/>
              <a:gd name="T17" fmla="*/ 44 h 592"/>
              <a:gd name="T18" fmla="*/ 399 w 583"/>
              <a:gd name="T19" fmla="*/ 73 h 592"/>
              <a:gd name="T20" fmla="*/ 444 w 583"/>
              <a:gd name="T21" fmla="*/ 73 h 592"/>
              <a:gd name="T22" fmla="*/ 494 w 583"/>
              <a:gd name="T23" fmla="*/ 123 h 592"/>
              <a:gd name="T24" fmla="*/ 494 w 583"/>
              <a:gd name="T25" fmla="*/ 168 h 592"/>
              <a:gd name="T26" fmla="*/ 528 w 583"/>
              <a:gd name="T27" fmla="*/ 203 h 592"/>
              <a:gd name="T28" fmla="*/ 568 w 583"/>
              <a:gd name="T29" fmla="*/ 232 h 592"/>
              <a:gd name="T30" fmla="*/ 571 w 583"/>
              <a:gd name="T31" fmla="*/ 346 h 592"/>
              <a:gd name="T32" fmla="*/ 532 w 583"/>
              <a:gd name="T33" fmla="*/ 378 h 592"/>
              <a:gd name="T34" fmla="*/ 497 w 583"/>
              <a:gd name="T35" fmla="*/ 413 h 592"/>
              <a:gd name="T36" fmla="*/ 497 w 583"/>
              <a:gd name="T37" fmla="*/ 465 h 592"/>
              <a:gd name="T38" fmla="*/ 454 w 583"/>
              <a:gd name="T39" fmla="*/ 508 h 592"/>
              <a:gd name="T40" fmla="*/ 403 w 583"/>
              <a:gd name="T41" fmla="*/ 508 h 592"/>
              <a:gd name="T42" fmla="*/ 367 w 583"/>
              <a:gd name="T43" fmla="*/ 542 h 592"/>
              <a:gd name="T44" fmla="*/ 335 w 583"/>
              <a:gd name="T45" fmla="*/ 582 h 592"/>
              <a:gd name="T46" fmla="*/ 230 w 583"/>
              <a:gd name="T47" fmla="*/ 577 h 592"/>
              <a:gd name="T48" fmla="*/ 200 w 583"/>
              <a:gd name="T49" fmla="*/ 540 h 592"/>
              <a:gd name="T50" fmla="*/ 166 w 583"/>
              <a:gd name="T51" fmla="*/ 508 h 592"/>
              <a:gd name="T52" fmla="*/ 127 w 583"/>
              <a:gd name="T53" fmla="*/ 508 h 592"/>
              <a:gd name="T54" fmla="*/ 70 w 583"/>
              <a:gd name="T55" fmla="*/ 451 h 592"/>
              <a:gd name="T56" fmla="*/ 70 w 583"/>
              <a:gd name="T57" fmla="*/ 413 h 592"/>
              <a:gd name="T58" fmla="*/ 44 w 583"/>
              <a:gd name="T59" fmla="*/ 379 h 592"/>
              <a:gd name="T60" fmla="*/ 13 w 583"/>
              <a:gd name="T61" fmla="*/ 349 h 592"/>
              <a:gd name="T62" fmla="*/ 16 w 583"/>
              <a:gd name="T63" fmla="*/ 230 h 592"/>
              <a:gd name="T64" fmla="*/ 47 w 583"/>
              <a:gd name="T65" fmla="*/ 202 h 592"/>
              <a:gd name="T66" fmla="*/ 168 w 583"/>
              <a:gd name="T67" fmla="*/ 231 h 592"/>
              <a:gd name="T68" fmla="*/ 222 w 583"/>
              <a:gd name="T69" fmla="*/ 231 h 592"/>
              <a:gd name="T70" fmla="*/ 227 w 583"/>
              <a:gd name="T71" fmla="*/ 226 h 592"/>
              <a:gd name="T72" fmla="*/ 227 w 583"/>
              <a:gd name="T73" fmla="*/ 172 h 592"/>
              <a:gd name="T74" fmla="*/ 249 w 583"/>
              <a:gd name="T75" fmla="*/ 150 h 592"/>
              <a:gd name="T76" fmla="*/ 335 w 583"/>
              <a:gd name="T77" fmla="*/ 150 h 592"/>
              <a:gd name="T78" fmla="*/ 356 w 583"/>
              <a:gd name="T79" fmla="*/ 172 h 592"/>
              <a:gd name="T80" fmla="*/ 356 w 583"/>
              <a:gd name="T81" fmla="*/ 226 h 592"/>
              <a:gd name="T82" fmla="*/ 361 w 583"/>
              <a:gd name="T83" fmla="*/ 231 h 592"/>
              <a:gd name="T84" fmla="*/ 415 w 583"/>
              <a:gd name="T85" fmla="*/ 231 h 592"/>
              <a:gd name="T86" fmla="*/ 438 w 583"/>
              <a:gd name="T87" fmla="*/ 253 h 592"/>
              <a:gd name="T88" fmla="*/ 438 w 583"/>
              <a:gd name="T89" fmla="*/ 339 h 592"/>
              <a:gd name="T90" fmla="*/ 415 w 583"/>
              <a:gd name="T91" fmla="*/ 361 h 592"/>
              <a:gd name="T92" fmla="*/ 361 w 583"/>
              <a:gd name="T93" fmla="*/ 361 h 592"/>
              <a:gd name="T94" fmla="*/ 356 w 583"/>
              <a:gd name="T95" fmla="*/ 366 h 592"/>
              <a:gd name="T96" fmla="*/ 356 w 583"/>
              <a:gd name="T97" fmla="*/ 420 h 592"/>
              <a:gd name="T98" fmla="*/ 335 w 583"/>
              <a:gd name="T99" fmla="*/ 442 h 592"/>
              <a:gd name="T100" fmla="*/ 249 w 583"/>
              <a:gd name="T101" fmla="*/ 442 h 592"/>
              <a:gd name="T102" fmla="*/ 227 w 583"/>
              <a:gd name="T103" fmla="*/ 420 h 592"/>
              <a:gd name="T104" fmla="*/ 227 w 583"/>
              <a:gd name="T105" fmla="*/ 366 h 592"/>
              <a:gd name="T106" fmla="*/ 222 w 583"/>
              <a:gd name="T107" fmla="*/ 361 h 592"/>
              <a:gd name="T108" fmla="*/ 168 w 583"/>
              <a:gd name="T109" fmla="*/ 361 h 592"/>
              <a:gd name="T110" fmla="*/ 146 w 583"/>
              <a:gd name="T111" fmla="*/ 339 h 592"/>
              <a:gd name="T112" fmla="*/ 146 w 583"/>
              <a:gd name="T113" fmla="*/ 253 h 592"/>
              <a:gd name="T114" fmla="*/ 168 w 583"/>
              <a:gd name="T115" fmla="*/ 231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83" h="592">
                <a:moveTo>
                  <a:pt x="47" y="202"/>
                </a:moveTo>
                <a:cubicBezTo>
                  <a:pt x="62" y="198"/>
                  <a:pt x="74" y="184"/>
                  <a:pt x="74" y="168"/>
                </a:cubicBezTo>
                <a:cubicBezTo>
                  <a:pt x="74" y="147"/>
                  <a:pt x="70" y="125"/>
                  <a:pt x="85" y="109"/>
                </a:cubicBezTo>
                <a:cubicBezTo>
                  <a:pt x="93" y="100"/>
                  <a:pt x="101" y="92"/>
                  <a:pt x="110" y="84"/>
                </a:cubicBezTo>
                <a:cubicBezTo>
                  <a:pt x="127" y="69"/>
                  <a:pt x="148" y="73"/>
                  <a:pt x="169" y="73"/>
                </a:cubicBezTo>
                <a:cubicBezTo>
                  <a:pt x="186" y="73"/>
                  <a:pt x="200" y="61"/>
                  <a:pt x="203" y="46"/>
                </a:cubicBezTo>
                <a:cubicBezTo>
                  <a:pt x="207" y="31"/>
                  <a:pt x="217" y="19"/>
                  <a:pt x="231" y="14"/>
                </a:cubicBezTo>
                <a:cubicBezTo>
                  <a:pt x="268" y="2"/>
                  <a:pt x="296" y="0"/>
                  <a:pt x="333" y="10"/>
                </a:cubicBezTo>
                <a:cubicBezTo>
                  <a:pt x="350" y="14"/>
                  <a:pt x="361" y="27"/>
                  <a:pt x="365" y="44"/>
                </a:cubicBezTo>
                <a:cubicBezTo>
                  <a:pt x="368" y="60"/>
                  <a:pt x="382" y="73"/>
                  <a:pt x="399" y="73"/>
                </a:cubicBezTo>
                <a:cubicBezTo>
                  <a:pt x="444" y="73"/>
                  <a:pt x="444" y="73"/>
                  <a:pt x="444" y="73"/>
                </a:cubicBezTo>
                <a:cubicBezTo>
                  <a:pt x="468" y="73"/>
                  <a:pt x="494" y="98"/>
                  <a:pt x="494" y="123"/>
                </a:cubicBezTo>
                <a:cubicBezTo>
                  <a:pt x="494" y="168"/>
                  <a:pt x="494" y="168"/>
                  <a:pt x="494" y="168"/>
                </a:cubicBezTo>
                <a:cubicBezTo>
                  <a:pt x="494" y="187"/>
                  <a:pt x="509" y="202"/>
                  <a:pt x="528" y="203"/>
                </a:cubicBezTo>
                <a:cubicBezTo>
                  <a:pt x="546" y="203"/>
                  <a:pt x="562" y="215"/>
                  <a:pt x="568" y="232"/>
                </a:cubicBezTo>
                <a:cubicBezTo>
                  <a:pt x="581" y="273"/>
                  <a:pt x="583" y="304"/>
                  <a:pt x="571" y="346"/>
                </a:cubicBezTo>
                <a:cubicBezTo>
                  <a:pt x="566" y="365"/>
                  <a:pt x="551" y="377"/>
                  <a:pt x="532" y="378"/>
                </a:cubicBezTo>
                <a:cubicBezTo>
                  <a:pt x="513" y="379"/>
                  <a:pt x="497" y="394"/>
                  <a:pt x="497" y="413"/>
                </a:cubicBezTo>
                <a:cubicBezTo>
                  <a:pt x="497" y="465"/>
                  <a:pt x="497" y="465"/>
                  <a:pt x="497" y="465"/>
                </a:cubicBezTo>
                <a:cubicBezTo>
                  <a:pt x="497" y="489"/>
                  <a:pt x="478" y="508"/>
                  <a:pt x="454" y="508"/>
                </a:cubicBezTo>
                <a:cubicBezTo>
                  <a:pt x="403" y="508"/>
                  <a:pt x="403" y="508"/>
                  <a:pt x="403" y="508"/>
                </a:cubicBezTo>
                <a:cubicBezTo>
                  <a:pt x="384" y="508"/>
                  <a:pt x="368" y="523"/>
                  <a:pt x="367" y="542"/>
                </a:cubicBezTo>
                <a:cubicBezTo>
                  <a:pt x="367" y="561"/>
                  <a:pt x="354" y="577"/>
                  <a:pt x="335" y="582"/>
                </a:cubicBezTo>
                <a:cubicBezTo>
                  <a:pt x="292" y="592"/>
                  <a:pt x="275" y="591"/>
                  <a:pt x="230" y="577"/>
                </a:cubicBezTo>
                <a:cubicBezTo>
                  <a:pt x="214" y="572"/>
                  <a:pt x="202" y="558"/>
                  <a:pt x="200" y="540"/>
                </a:cubicBezTo>
                <a:cubicBezTo>
                  <a:pt x="199" y="522"/>
                  <a:pt x="184" y="508"/>
                  <a:pt x="166" y="508"/>
                </a:cubicBezTo>
                <a:cubicBezTo>
                  <a:pt x="127" y="508"/>
                  <a:pt x="127" y="508"/>
                  <a:pt x="127" y="508"/>
                </a:cubicBezTo>
                <a:cubicBezTo>
                  <a:pt x="101" y="508"/>
                  <a:pt x="70" y="475"/>
                  <a:pt x="70" y="451"/>
                </a:cubicBezTo>
                <a:cubicBezTo>
                  <a:pt x="70" y="413"/>
                  <a:pt x="70" y="413"/>
                  <a:pt x="70" y="413"/>
                </a:cubicBezTo>
                <a:cubicBezTo>
                  <a:pt x="70" y="397"/>
                  <a:pt x="59" y="383"/>
                  <a:pt x="44" y="379"/>
                </a:cubicBezTo>
                <a:cubicBezTo>
                  <a:pt x="28" y="375"/>
                  <a:pt x="17" y="364"/>
                  <a:pt x="13" y="349"/>
                </a:cubicBezTo>
                <a:cubicBezTo>
                  <a:pt x="0" y="304"/>
                  <a:pt x="2" y="273"/>
                  <a:pt x="16" y="230"/>
                </a:cubicBezTo>
                <a:cubicBezTo>
                  <a:pt x="21" y="215"/>
                  <a:pt x="32" y="205"/>
                  <a:pt x="47" y="202"/>
                </a:cubicBezTo>
                <a:close/>
                <a:moveTo>
                  <a:pt x="168" y="231"/>
                </a:moveTo>
                <a:cubicBezTo>
                  <a:pt x="222" y="231"/>
                  <a:pt x="222" y="231"/>
                  <a:pt x="222" y="231"/>
                </a:cubicBezTo>
                <a:cubicBezTo>
                  <a:pt x="225" y="231"/>
                  <a:pt x="227" y="229"/>
                  <a:pt x="227" y="226"/>
                </a:cubicBezTo>
                <a:cubicBezTo>
                  <a:pt x="227" y="172"/>
                  <a:pt x="227" y="172"/>
                  <a:pt x="227" y="172"/>
                </a:cubicBezTo>
                <a:cubicBezTo>
                  <a:pt x="227" y="160"/>
                  <a:pt x="237" y="150"/>
                  <a:pt x="249" y="150"/>
                </a:cubicBezTo>
                <a:cubicBezTo>
                  <a:pt x="335" y="150"/>
                  <a:pt x="335" y="150"/>
                  <a:pt x="335" y="150"/>
                </a:cubicBezTo>
                <a:cubicBezTo>
                  <a:pt x="347" y="150"/>
                  <a:pt x="356" y="160"/>
                  <a:pt x="356" y="172"/>
                </a:cubicBezTo>
                <a:cubicBezTo>
                  <a:pt x="356" y="226"/>
                  <a:pt x="356" y="226"/>
                  <a:pt x="356" y="226"/>
                </a:cubicBezTo>
                <a:cubicBezTo>
                  <a:pt x="356" y="229"/>
                  <a:pt x="359" y="231"/>
                  <a:pt x="361" y="231"/>
                </a:cubicBezTo>
                <a:cubicBezTo>
                  <a:pt x="415" y="231"/>
                  <a:pt x="415" y="231"/>
                  <a:pt x="415" y="231"/>
                </a:cubicBezTo>
                <a:cubicBezTo>
                  <a:pt x="428" y="231"/>
                  <a:pt x="438" y="241"/>
                  <a:pt x="438" y="253"/>
                </a:cubicBezTo>
                <a:cubicBezTo>
                  <a:pt x="438" y="339"/>
                  <a:pt x="438" y="339"/>
                  <a:pt x="438" y="339"/>
                </a:cubicBezTo>
                <a:cubicBezTo>
                  <a:pt x="438" y="351"/>
                  <a:pt x="428" y="361"/>
                  <a:pt x="415" y="361"/>
                </a:cubicBezTo>
                <a:cubicBezTo>
                  <a:pt x="361" y="361"/>
                  <a:pt x="361" y="361"/>
                  <a:pt x="361" y="361"/>
                </a:cubicBezTo>
                <a:cubicBezTo>
                  <a:pt x="359" y="361"/>
                  <a:pt x="356" y="363"/>
                  <a:pt x="356" y="366"/>
                </a:cubicBezTo>
                <a:cubicBezTo>
                  <a:pt x="356" y="420"/>
                  <a:pt x="356" y="420"/>
                  <a:pt x="356" y="420"/>
                </a:cubicBezTo>
                <a:cubicBezTo>
                  <a:pt x="356" y="432"/>
                  <a:pt x="347" y="442"/>
                  <a:pt x="335" y="442"/>
                </a:cubicBezTo>
                <a:cubicBezTo>
                  <a:pt x="249" y="442"/>
                  <a:pt x="249" y="442"/>
                  <a:pt x="249" y="442"/>
                </a:cubicBezTo>
                <a:cubicBezTo>
                  <a:pt x="237" y="442"/>
                  <a:pt x="227" y="432"/>
                  <a:pt x="227" y="420"/>
                </a:cubicBezTo>
                <a:cubicBezTo>
                  <a:pt x="227" y="366"/>
                  <a:pt x="227" y="366"/>
                  <a:pt x="227" y="366"/>
                </a:cubicBezTo>
                <a:cubicBezTo>
                  <a:pt x="227" y="363"/>
                  <a:pt x="225" y="361"/>
                  <a:pt x="222" y="361"/>
                </a:cubicBezTo>
                <a:cubicBezTo>
                  <a:pt x="168" y="361"/>
                  <a:pt x="168" y="361"/>
                  <a:pt x="168" y="361"/>
                </a:cubicBezTo>
                <a:cubicBezTo>
                  <a:pt x="156" y="361"/>
                  <a:pt x="146" y="351"/>
                  <a:pt x="146" y="339"/>
                </a:cubicBezTo>
                <a:cubicBezTo>
                  <a:pt x="146" y="253"/>
                  <a:pt x="146" y="253"/>
                  <a:pt x="146" y="253"/>
                </a:cubicBezTo>
                <a:cubicBezTo>
                  <a:pt x="146" y="241"/>
                  <a:pt x="156" y="231"/>
                  <a:pt x="168" y="231"/>
                </a:cubicBezTo>
                <a:close/>
              </a:path>
            </a:pathLst>
          </a:custGeom>
          <a:solidFill>
            <a:srgbClr val="5357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90" name="Freeform 31"/>
          <p:cNvSpPr>
            <a:spLocks/>
          </p:cNvSpPr>
          <p:nvPr/>
        </p:nvSpPr>
        <p:spPr bwMode="auto">
          <a:xfrm>
            <a:off x="8459788" y="1345565"/>
            <a:ext cx="989013" cy="989013"/>
          </a:xfrm>
          <a:custGeom>
            <a:avLst/>
            <a:gdLst>
              <a:gd name="T0" fmla="*/ 44 w 585"/>
              <a:gd name="T1" fmla="*/ 163 h 585"/>
              <a:gd name="T2" fmla="*/ 152 w 585"/>
              <a:gd name="T3" fmla="*/ 163 h 585"/>
              <a:gd name="T4" fmla="*/ 162 w 585"/>
              <a:gd name="T5" fmla="*/ 152 h 585"/>
              <a:gd name="T6" fmla="*/ 162 w 585"/>
              <a:gd name="T7" fmla="*/ 44 h 585"/>
              <a:gd name="T8" fmla="*/ 207 w 585"/>
              <a:gd name="T9" fmla="*/ 0 h 585"/>
              <a:gd name="T10" fmla="*/ 378 w 585"/>
              <a:gd name="T11" fmla="*/ 0 h 585"/>
              <a:gd name="T12" fmla="*/ 422 w 585"/>
              <a:gd name="T13" fmla="*/ 44 h 585"/>
              <a:gd name="T14" fmla="*/ 422 w 585"/>
              <a:gd name="T15" fmla="*/ 152 h 585"/>
              <a:gd name="T16" fmla="*/ 433 w 585"/>
              <a:gd name="T17" fmla="*/ 163 h 585"/>
              <a:gd name="T18" fmla="*/ 541 w 585"/>
              <a:gd name="T19" fmla="*/ 163 h 585"/>
              <a:gd name="T20" fmla="*/ 585 w 585"/>
              <a:gd name="T21" fmla="*/ 207 h 585"/>
              <a:gd name="T22" fmla="*/ 585 w 585"/>
              <a:gd name="T23" fmla="*/ 379 h 585"/>
              <a:gd name="T24" fmla="*/ 541 w 585"/>
              <a:gd name="T25" fmla="*/ 423 h 585"/>
              <a:gd name="T26" fmla="*/ 433 w 585"/>
              <a:gd name="T27" fmla="*/ 423 h 585"/>
              <a:gd name="T28" fmla="*/ 422 w 585"/>
              <a:gd name="T29" fmla="*/ 433 h 585"/>
              <a:gd name="T30" fmla="*/ 422 w 585"/>
              <a:gd name="T31" fmla="*/ 541 h 585"/>
              <a:gd name="T32" fmla="*/ 378 w 585"/>
              <a:gd name="T33" fmla="*/ 585 h 585"/>
              <a:gd name="T34" fmla="*/ 207 w 585"/>
              <a:gd name="T35" fmla="*/ 585 h 585"/>
              <a:gd name="T36" fmla="*/ 162 w 585"/>
              <a:gd name="T37" fmla="*/ 541 h 585"/>
              <a:gd name="T38" fmla="*/ 162 w 585"/>
              <a:gd name="T39" fmla="*/ 433 h 585"/>
              <a:gd name="T40" fmla="*/ 152 w 585"/>
              <a:gd name="T41" fmla="*/ 423 h 585"/>
              <a:gd name="T42" fmla="*/ 44 w 585"/>
              <a:gd name="T43" fmla="*/ 423 h 585"/>
              <a:gd name="T44" fmla="*/ 0 w 585"/>
              <a:gd name="T45" fmla="*/ 379 h 585"/>
              <a:gd name="T46" fmla="*/ 0 w 585"/>
              <a:gd name="T47" fmla="*/ 207 h 585"/>
              <a:gd name="T48" fmla="*/ 44 w 585"/>
              <a:gd name="T49" fmla="*/ 163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85" h="585">
                <a:moveTo>
                  <a:pt x="44" y="163"/>
                </a:moveTo>
                <a:cubicBezTo>
                  <a:pt x="152" y="163"/>
                  <a:pt x="152" y="163"/>
                  <a:pt x="152" y="163"/>
                </a:cubicBezTo>
                <a:cubicBezTo>
                  <a:pt x="158" y="163"/>
                  <a:pt x="162" y="158"/>
                  <a:pt x="162" y="152"/>
                </a:cubicBezTo>
                <a:cubicBezTo>
                  <a:pt x="162" y="44"/>
                  <a:pt x="162" y="44"/>
                  <a:pt x="162" y="44"/>
                </a:cubicBezTo>
                <a:cubicBezTo>
                  <a:pt x="162" y="20"/>
                  <a:pt x="182" y="0"/>
                  <a:pt x="207" y="0"/>
                </a:cubicBezTo>
                <a:cubicBezTo>
                  <a:pt x="378" y="0"/>
                  <a:pt x="378" y="0"/>
                  <a:pt x="378" y="0"/>
                </a:cubicBezTo>
                <a:cubicBezTo>
                  <a:pt x="402" y="0"/>
                  <a:pt x="422" y="20"/>
                  <a:pt x="422" y="44"/>
                </a:cubicBezTo>
                <a:cubicBezTo>
                  <a:pt x="422" y="152"/>
                  <a:pt x="422" y="152"/>
                  <a:pt x="422" y="152"/>
                </a:cubicBezTo>
                <a:cubicBezTo>
                  <a:pt x="422" y="158"/>
                  <a:pt x="427" y="163"/>
                  <a:pt x="433" y="163"/>
                </a:cubicBezTo>
                <a:cubicBezTo>
                  <a:pt x="541" y="163"/>
                  <a:pt x="541" y="163"/>
                  <a:pt x="541" y="163"/>
                </a:cubicBezTo>
                <a:cubicBezTo>
                  <a:pt x="565" y="163"/>
                  <a:pt x="585" y="182"/>
                  <a:pt x="585" y="207"/>
                </a:cubicBezTo>
                <a:cubicBezTo>
                  <a:pt x="585" y="379"/>
                  <a:pt x="585" y="379"/>
                  <a:pt x="585" y="379"/>
                </a:cubicBezTo>
                <a:cubicBezTo>
                  <a:pt x="585" y="403"/>
                  <a:pt x="565" y="423"/>
                  <a:pt x="541" y="423"/>
                </a:cubicBezTo>
                <a:cubicBezTo>
                  <a:pt x="433" y="423"/>
                  <a:pt x="433" y="423"/>
                  <a:pt x="433" y="423"/>
                </a:cubicBezTo>
                <a:cubicBezTo>
                  <a:pt x="427" y="423"/>
                  <a:pt x="422" y="427"/>
                  <a:pt x="422" y="433"/>
                </a:cubicBezTo>
                <a:cubicBezTo>
                  <a:pt x="422" y="541"/>
                  <a:pt x="422" y="541"/>
                  <a:pt x="422" y="541"/>
                </a:cubicBezTo>
                <a:cubicBezTo>
                  <a:pt x="422" y="565"/>
                  <a:pt x="402" y="585"/>
                  <a:pt x="378" y="585"/>
                </a:cubicBezTo>
                <a:cubicBezTo>
                  <a:pt x="207" y="585"/>
                  <a:pt x="207" y="585"/>
                  <a:pt x="207" y="585"/>
                </a:cubicBezTo>
                <a:cubicBezTo>
                  <a:pt x="182" y="585"/>
                  <a:pt x="162" y="565"/>
                  <a:pt x="162" y="541"/>
                </a:cubicBezTo>
                <a:cubicBezTo>
                  <a:pt x="162" y="433"/>
                  <a:pt x="162" y="433"/>
                  <a:pt x="162" y="433"/>
                </a:cubicBezTo>
                <a:cubicBezTo>
                  <a:pt x="162" y="427"/>
                  <a:pt x="158" y="423"/>
                  <a:pt x="152" y="423"/>
                </a:cubicBezTo>
                <a:cubicBezTo>
                  <a:pt x="44" y="423"/>
                  <a:pt x="44" y="423"/>
                  <a:pt x="44" y="423"/>
                </a:cubicBezTo>
                <a:cubicBezTo>
                  <a:pt x="20" y="423"/>
                  <a:pt x="0" y="403"/>
                  <a:pt x="0" y="379"/>
                </a:cubicBezTo>
                <a:cubicBezTo>
                  <a:pt x="0" y="207"/>
                  <a:pt x="0" y="207"/>
                  <a:pt x="0" y="207"/>
                </a:cubicBezTo>
                <a:cubicBezTo>
                  <a:pt x="0" y="182"/>
                  <a:pt x="20" y="163"/>
                  <a:pt x="44" y="163"/>
                </a:cubicBezTo>
                <a:close/>
              </a:path>
            </a:pathLst>
          </a:custGeom>
          <a:solidFill>
            <a:srgbClr val="5357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91" name="Freeform 32"/>
          <p:cNvSpPr>
            <a:spLocks noEditPoints="1"/>
          </p:cNvSpPr>
          <p:nvPr/>
        </p:nvSpPr>
        <p:spPr bwMode="auto">
          <a:xfrm>
            <a:off x="4890771" y="2937828"/>
            <a:ext cx="874713" cy="1004888"/>
          </a:xfrm>
          <a:custGeom>
            <a:avLst/>
            <a:gdLst>
              <a:gd name="T0" fmla="*/ 146 w 518"/>
              <a:gd name="T1" fmla="*/ 577 h 595"/>
              <a:gd name="T2" fmla="*/ 147 w 518"/>
              <a:gd name="T3" fmla="*/ 502 h 595"/>
              <a:gd name="T4" fmla="*/ 126 w 518"/>
              <a:gd name="T5" fmla="*/ 479 h 595"/>
              <a:gd name="T6" fmla="*/ 71 w 518"/>
              <a:gd name="T7" fmla="*/ 478 h 595"/>
              <a:gd name="T8" fmla="*/ 34 w 518"/>
              <a:gd name="T9" fmla="*/ 446 h 595"/>
              <a:gd name="T10" fmla="*/ 25 w 518"/>
              <a:gd name="T11" fmla="*/ 337 h 595"/>
              <a:gd name="T12" fmla="*/ 21 w 518"/>
              <a:gd name="T13" fmla="*/ 329 h 595"/>
              <a:gd name="T14" fmla="*/ 2 w 518"/>
              <a:gd name="T15" fmla="*/ 320 h 595"/>
              <a:gd name="T16" fmla="*/ 3 w 518"/>
              <a:gd name="T17" fmla="*/ 308 h 595"/>
              <a:gd name="T18" fmla="*/ 31 w 518"/>
              <a:gd name="T19" fmla="*/ 265 h 595"/>
              <a:gd name="T20" fmla="*/ 40 w 518"/>
              <a:gd name="T21" fmla="*/ 234 h 595"/>
              <a:gd name="T22" fmla="*/ 86 w 518"/>
              <a:gd name="T23" fmla="*/ 61 h 595"/>
              <a:gd name="T24" fmla="*/ 309 w 518"/>
              <a:gd name="T25" fmla="*/ 21 h 595"/>
              <a:gd name="T26" fmla="*/ 494 w 518"/>
              <a:gd name="T27" fmla="*/ 272 h 595"/>
              <a:gd name="T28" fmla="*/ 347 w 518"/>
              <a:gd name="T29" fmla="*/ 446 h 595"/>
              <a:gd name="T30" fmla="*/ 330 w 518"/>
              <a:gd name="T31" fmla="*/ 574 h 595"/>
              <a:gd name="T32" fmla="*/ 314 w 518"/>
              <a:gd name="T33" fmla="*/ 591 h 595"/>
              <a:gd name="T34" fmla="*/ 163 w 518"/>
              <a:gd name="T35" fmla="*/ 595 h 595"/>
              <a:gd name="T36" fmla="*/ 146 w 518"/>
              <a:gd name="T37" fmla="*/ 577 h 595"/>
              <a:gd name="T38" fmla="*/ 269 w 518"/>
              <a:gd name="T39" fmla="*/ 276 h 595"/>
              <a:gd name="T40" fmla="*/ 220 w 518"/>
              <a:gd name="T41" fmla="*/ 250 h 595"/>
              <a:gd name="T42" fmla="*/ 91 w 518"/>
              <a:gd name="T43" fmla="*/ 159 h 595"/>
              <a:gd name="T44" fmla="*/ 160 w 518"/>
              <a:gd name="T45" fmla="*/ 58 h 595"/>
              <a:gd name="T46" fmla="*/ 325 w 518"/>
              <a:gd name="T47" fmla="*/ 89 h 595"/>
              <a:gd name="T48" fmla="*/ 402 w 518"/>
              <a:gd name="T49" fmla="*/ 314 h 595"/>
              <a:gd name="T50" fmla="*/ 269 w 518"/>
              <a:gd name="T51" fmla="*/ 276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518" h="595">
                <a:moveTo>
                  <a:pt x="146" y="577"/>
                </a:moveTo>
                <a:cubicBezTo>
                  <a:pt x="146" y="552"/>
                  <a:pt x="147" y="527"/>
                  <a:pt x="147" y="502"/>
                </a:cubicBezTo>
                <a:cubicBezTo>
                  <a:pt x="148" y="490"/>
                  <a:pt x="138" y="480"/>
                  <a:pt x="126" y="479"/>
                </a:cubicBezTo>
                <a:cubicBezTo>
                  <a:pt x="106" y="479"/>
                  <a:pt x="90" y="479"/>
                  <a:pt x="71" y="478"/>
                </a:cubicBezTo>
                <a:cubicBezTo>
                  <a:pt x="53" y="478"/>
                  <a:pt x="37" y="464"/>
                  <a:pt x="34" y="446"/>
                </a:cubicBezTo>
                <a:cubicBezTo>
                  <a:pt x="28" y="412"/>
                  <a:pt x="25" y="373"/>
                  <a:pt x="25" y="337"/>
                </a:cubicBezTo>
                <a:cubicBezTo>
                  <a:pt x="25" y="334"/>
                  <a:pt x="24" y="331"/>
                  <a:pt x="21" y="329"/>
                </a:cubicBezTo>
                <a:cubicBezTo>
                  <a:pt x="15" y="323"/>
                  <a:pt x="8" y="329"/>
                  <a:pt x="2" y="320"/>
                </a:cubicBezTo>
                <a:cubicBezTo>
                  <a:pt x="0" y="317"/>
                  <a:pt x="0" y="312"/>
                  <a:pt x="3" y="308"/>
                </a:cubicBezTo>
                <a:cubicBezTo>
                  <a:pt x="12" y="294"/>
                  <a:pt x="21" y="279"/>
                  <a:pt x="31" y="265"/>
                </a:cubicBezTo>
                <a:cubicBezTo>
                  <a:pt x="37" y="255"/>
                  <a:pt x="40" y="246"/>
                  <a:pt x="40" y="234"/>
                </a:cubicBezTo>
                <a:cubicBezTo>
                  <a:pt x="39" y="161"/>
                  <a:pt x="33" y="121"/>
                  <a:pt x="86" y="61"/>
                </a:cubicBezTo>
                <a:cubicBezTo>
                  <a:pt x="140" y="0"/>
                  <a:pt x="218" y="3"/>
                  <a:pt x="309" y="21"/>
                </a:cubicBezTo>
                <a:cubicBezTo>
                  <a:pt x="410" y="41"/>
                  <a:pt x="518" y="170"/>
                  <a:pt x="494" y="272"/>
                </a:cubicBezTo>
                <a:cubicBezTo>
                  <a:pt x="471" y="373"/>
                  <a:pt x="388" y="384"/>
                  <a:pt x="347" y="446"/>
                </a:cubicBezTo>
                <a:cubicBezTo>
                  <a:pt x="326" y="478"/>
                  <a:pt x="330" y="531"/>
                  <a:pt x="330" y="574"/>
                </a:cubicBezTo>
                <a:cubicBezTo>
                  <a:pt x="330" y="583"/>
                  <a:pt x="323" y="590"/>
                  <a:pt x="314" y="591"/>
                </a:cubicBezTo>
                <a:cubicBezTo>
                  <a:pt x="264" y="592"/>
                  <a:pt x="213" y="593"/>
                  <a:pt x="163" y="595"/>
                </a:cubicBezTo>
                <a:cubicBezTo>
                  <a:pt x="153" y="595"/>
                  <a:pt x="146" y="587"/>
                  <a:pt x="146" y="577"/>
                </a:cubicBezTo>
                <a:close/>
                <a:moveTo>
                  <a:pt x="269" y="276"/>
                </a:moveTo>
                <a:cubicBezTo>
                  <a:pt x="253" y="268"/>
                  <a:pt x="236" y="259"/>
                  <a:pt x="220" y="250"/>
                </a:cubicBezTo>
                <a:cubicBezTo>
                  <a:pt x="162" y="223"/>
                  <a:pt x="95" y="245"/>
                  <a:pt x="91" y="159"/>
                </a:cubicBezTo>
                <a:cubicBezTo>
                  <a:pt x="90" y="122"/>
                  <a:pt x="125" y="70"/>
                  <a:pt x="160" y="58"/>
                </a:cubicBezTo>
                <a:cubicBezTo>
                  <a:pt x="224" y="37"/>
                  <a:pt x="271" y="49"/>
                  <a:pt x="325" y="89"/>
                </a:cubicBezTo>
                <a:cubicBezTo>
                  <a:pt x="385" y="133"/>
                  <a:pt x="508" y="252"/>
                  <a:pt x="402" y="314"/>
                </a:cubicBezTo>
                <a:cubicBezTo>
                  <a:pt x="346" y="347"/>
                  <a:pt x="297" y="292"/>
                  <a:pt x="269" y="276"/>
                </a:cubicBezTo>
                <a:close/>
              </a:path>
            </a:pathLst>
          </a:custGeom>
          <a:solidFill>
            <a:srgbClr val="5357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92" name="Freeform 33"/>
          <p:cNvSpPr>
            <a:spLocks noEditPoints="1"/>
          </p:cNvSpPr>
          <p:nvPr/>
        </p:nvSpPr>
        <p:spPr bwMode="auto">
          <a:xfrm>
            <a:off x="3328671" y="1275715"/>
            <a:ext cx="606425" cy="987425"/>
          </a:xfrm>
          <a:custGeom>
            <a:avLst/>
            <a:gdLst>
              <a:gd name="T0" fmla="*/ 41 w 358"/>
              <a:gd name="T1" fmla="*/ 53 h 585"/>
              <a:gd name="T2" fmla="*/ 48 w 358"/>
              <a:gd name="T3" fmla="*/ 32 h 585"/>
              <a:gd name="T4" fmla="*/ 145 w 358"/>
              <a:gd name="T5" fmla="*/ 25 h 585"/>
              <a:gd name="T6" fmla="*/ 213 w 358"/>
              <a:gd name="T7" fmla="*/ 25 h 585"/>
              <a:gd name="T8" fmla="*/ 310 w 358"/>
              <a:gd name="T9" fmla="*/ 32 h 585"/>
              <a:gd name="T10" fmla="*/ 320 w 358"/>
              <a:gd name="T11" fmla="*/ 55 h 585"/>
              <a:gd name="T12" fmla="*/ 358 w 358"/>
              <a:gd name="T13" fmla="*/ 96 h 585"/>
              <a:gd name="T14" fmla="*/ 319 w 358"/>
              <a:gd name="T15" fmla="*/ 585 h 585"/>
              <a:gd name="T16" fmla="*/ 0 w 358"/>
              <a:gd name="T17" fmla="*/ 546 h 585"/>
              <a:gd name="T18" fmla="*/ 39 w 358"/>
              <a:gd name="T19" fmla="*/ 57 h 585"/>
              <a:gd name="T20" fmla="*/ 338 w 358"/>
              <a:gd name="T21" fmla="*/ 115 h 585"/>
              <a:gd name="T22" fmla="*/ 337 w 358"/>
              <a:gd name="T23" fmla="*/ 320 h 585"/>
              <a:gd name="T24" fmla="*/ 301 w 358"/>
              <a:gd name="T25" fmla="*/ 320 h 585"/>
              <a:gd name="T26" fmla="*/ 244 w 358"/>
              <a:gd name="T27" fmla="*/ 279 h 585"/>
              <a:gd name="T28" fmla="*/ 214 w 358"/>
              <a:gd name="T29" fmla="*/ 325 h 585"/>
              <a:gd name="T30" fmla="*/ 169 w 358"/>
              <a:gd name="T31" fmla="*/ 218 h 585"/>
              <a:gd name="T32" fmla="*/ 142 w 358"/>
              <a:gd name="T33" fmla="*/ 325 h 585"/>
              <a:gd name="T34" fmla="*/ 97 w 358"/>
              <a:gd name="T35" fmla="*/ 272 h 585"/>
              <a:gd name="T36" fmla="*/ 56 w 358"/>
              <a:gd name="T37" fmla="*/ 320 h 585"/>
              <a:gd name="T38" fmla="*/ 20 w 358"/>
              <a:gd name="T39" fmla="*/ 318 h 585"/>
              <a:gd name="T40" fmla="*/ 41 w 358"/>
              <a:gd name="T41" fmla="*/ 82 h 585"/>
              <a:gd name="T42" fmla="*/ 92 w 358"/>
              <a:gd name="T43" fmla="*/ 117 h 585"/>
              <a:gd name="T44" fmla="*/ 278 w 358"/>
              <a:gd name="T45" fmla="*/ 119 h 585"/>
              <a:gd name="T46" fmla="*/ 317 w 358"/>
              <a:gd name="T47" fmla="*/ 84 h 585"/>
              <a:gd name="T48" fmla="*/ 338 w 358"/>
              <a:gd name="T49" fmla="*/ 348 h 585"/>
              <a:gd name="T50" fmla="*/ 303 w 358"/>
              <a:gd name="T51" fmla="*/ 565 h 585"/>
              <a:gd name="T52" fmla="*/ 20 w 358"/>
              <a:gd name="T53" fmla="*/ 529 h 585"/>
              <a:gd name="T54" fmla="*/ 22 w 358"/>
              <a:gd name="T55" fmla="*/ 346 h 585"/>
              <a:gd name="T56" fmla="*/ 69 w 358"/>
              <a:gd name="T57" fmla="*/ 342 h 585"/>
              <a:gd name="T58" fmla="*/ 101 w 358"/>
              <a:gd name="T59" fmla="*/ 307 h 585"/>
              <a:gd name="T60" fmla="*/ 158 w 358"/>
              <a:gd name="T61" fmla="*/ 367 h 585"/>
              <a:gd name="T62" fmla="*/ 181 w 358"/>
              <a:gd name="T63" fmla="*/ 276 h 585"/>
              <a:gd name="T64" fmla="*/ 219 w 358"/>
              <a:gd name="T65" fmla="*/ 373 h 585"/>
              <a:gd name="T66" fmla="*/ 260 w 358"/>
              <a:gd name="T67" fmla="*/ 307 h 585"/>
              <a:gd name="T68" fmla="*/ 298 w 358"/>
              <a:gd name="T69" fmla="*/ 346 h 585"/>
              <a:gd name="T70" fmla="*/ 338 w 358"/>
              <a:gd name="T71" fmla="*/ 348 h 585"/>
              <a:gd name="T72" fmla="*/ 197 w 358"/>
              <a:gd name="T73" fmla="*/ 33 h 585"/>
              <a:gd name="T74" fmla="*/ 161 w 358"/>
              <a:gd name="T75" fmla="*/ 33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58" h="585">
                <a:moveTo>
                  <a:pt x="39" y="57"/>
                </a:moveTo>
                <a:cubicBezTo>
                  <a:pt x="41" y="57"/>
                  <a:pt x="42" y="56"/>
                  <a:pt x="41" y="53"/>
                </a:cubicBezTo>
                <a:cubicBezTo>
                  <a:pt x="40" y="50"/>
                  <a:pt x="40" y="47"/>
                  <a:pt x="39" y="45"/>
                </a:cubicBezTo>
                <a:cubicBezTo>
                  <a:pt x="37" y="38"/>
                  <a:pt x="42" y="32"/>
                  <a:pt x="48" y="32"/>
                </a:cubicBezTo>
                <a:cubicBezTo>
                  <a:pt x="77" y="32"/>
                  <a:pt x="106" y="32"/>
                  <a:pt x="136" y="32"/>
                </a:cubicBezTo>
                <a:cubicBezTo>
                  <a:pt x="140" y="32"/>
                  <a:pt x="144" y="29"/>
                  <a:pt x="145" y="25"/>
                </a:cubicBezTo>
                <a:cubicBezTo>
                  <a:pt x="149" y="11"/>
                  <a:pt x="163" y="0"/>
                  <a:pt x="179" y="0"/>
                </a:cubicBezTo>
                <a:cubicBezTo>
                  <a:pt x="195" y="0"/>
                  <a:pt x="209" y="11"/>
                  <a:pt x="213" y="25"/>
                </a:cubicBezTo>
                <a:cubicBezTo>
                  <a:pt x="215" y="29"/>
                  <a:pt x="218" y="32"/>
                  <a:pt x="223" y="32"/>
                </a:cubicBezTo>
                <a:cubicBezTo>
                  <a:pt x="252" y="32"/>
                  <a:pt x="281" y="32"/>
                  <a:pt x="310" y="32"/>
                </a:cubicBezTo>
                <a:cubicBezTo>
                  <a:pt x="315" y="32"/>
                  <a:pt x="320" y="36"/>
                  <a:pt x="320" y="42"/>
                </a:cubicBezTo>
                <a:cubicBezTo>
                  <a:pt x="320" y="55"/>
                  <a:pt x="320" y="55"/>
                  <a:pt x="320" y="55"/>
                </a:cubicBezTo>
                <a:cubicBezTo>
                  <a:pt x="320" y="56"/>
                  <a:pt x="321" y="57"/>
                  <a:pt x="322" y="57"/>
                </a:cubicBezTo>
                <a:cubicBezTo>
                  <a:pt x="342" y="59"/>
                  <a:pt x="358" y="76"/>
                  <a:pt x="358" y="96"/>
                </a:cubicBezTo>
                <a:cubicBezTo>
                  <a:pt x="358" y="546"/>
                  <a:pt x="358" y="546"/>
                  <a:pt x="358" y="546"/>
                </a:cubicBezTo>
                <a:cubicBezTo>
                  <a:pt x="358" y="568"/>
                  <a:pt x="341" y="585"/>
                  <a:pt x="319" y="585"/>
                </a:cubicBezTo>
                <a:cubicBezTo>
                  <a:pt x="39" y="585"/>
                  <a:pt x="39" y="585"/>
                  <a:pt x="39" y="585"/>
                </a:cubicBezTo>
                <a:cubicBezTo>
                  <a:pt x="18" y="585"/>
                  <a:pt x="0" y="568"/>
                  <a:pt x="0" y="54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75"/>
                  <a:pt x="18" y="56"/>
                  <a:pt x="39" y="57"/>
                </a:cubicBezTo>
                <a:close/>
                <a:moveTo>
                  <a:pt x="321" y="84"/>
                </a:moveTo>
                <a:cubicBezTo>
                  <a:pt x="331" y="90"/>
                  <a:pt x="338" y="102"/>
                  <a:pt x="338" y="115"/>
                </a:cubicBezTo>
                <a:cubicBezTo>
                  <a:pt x="338" y="318"/>
                  <a:pt x="338" y="318"/>
                  <a:pt x="338" y="318"/>
                </a:cubicBezTo>
                <a:cubicBezTo>
                  <a:pt x="338" y="320"/>
                  <a:pt x="338" y="320"/>
                  <a:pt x="337" y="320"/>
                </a:cubicBezTo>
                <a:cubicBezTo>
                  <a:pt x="303" y="320"/>
                  <a:pt x="303" y="320"/>
                  <a:pt x="303" y="320"/>
                </a:cubicBezTo>
                <a:cubicBezTo>
                  <a:pt x="302" y="320"/>
                  <a:pt x="302" y="320"/>
                  <a:pt x="301" y="320"/>
                </a:cubicBezTo>
                <a:cubicBezTo>
                  <a:pt x="288" y="304"/>
                  <a:pt x="275" y="289"/>
                  <a:pt x="262" y="273"/>
                </a:cubicBezTo>
                <a:cubicBezTo>
                  <a:pt x="255" y="264"/>
                  <a:pt x="251" y="268"/>
                  <a:pt x="244" y="279"/>
                </a:cubicBezTo>
                <a:cubicBezTo>
                  <a:pt x="235" y="295"/>
                  <a:pt x="226" y="310"/>
                  <a:pt x="217" y="325"/>
                </a:cubicBezTo>
                <a:cubicBezTo>
                  <a:pt x="216" y="327"/>
                  <a:pt x="214" y="326"/>
                  <a:pt x="214" y="325"/>
                </a:cubicBezTo>
                <a:cubicBezTo>
                  <a:pt x="206" y="289"/>
                  <a:pt x="198" y="254"/>
                  <a:pt x="190" y="219"/>
                </a:cubicBezTo>
                <a:cubicBezTo>
                  <a:pt x="188" y="206"/>
                  <a:pt x="172" y="204"/>
                  <a:pt x="169" y="218"/>
                </a:cubicBezTo>
                <a:cubicBezTo>
                  <a:pt x="161" y="254"/>
                  <a:pt x="153" y="289"/>
                  <a:pt x="145" y="325"/>
                </a:cubicBezTo>
                <a:cubicBezTo>
                  <a:pt x="145" y="326"/>
                  <a:pt x="143" y="327"/>
                  <a:pt x="142" y="325"/>
                </a:cubicBezTo>
                <a:cubicBezTo>
                  <a:pt x="133" y="310"/>
                  <a:pt x="124" y="295"/>
                  <a:pt x="115" y="279"/>
                </a:cubicBezTo>
                <a:cubicBezTo>
                  <a:pt x="108" y="268"/>
                  <a:pt x="104" y="264"/>
                  <a:pt x="97" y="272"/>
                </a:cubicBezTo>
                <a:cubicBezTo>
                  <a:pt x="83" y="288"/>
                  <a:pt x="70" y="304"/>
                  <a:pt x="57" y="320"/>
                </a:cubicBezTo>
                <a:cubicBezTo>
                  <a:pt x="57" y="320"/>
                  <a:pt x="56" y="320"/>
                  <a:pt x="56" y="320"/>
                </a:cubicBezTo>
                <a:cubicBezTo>
                  <a:pt x="22" y="320"/>
                  <a:pt x="22" y="320"/>
                  <a:pt x="22" y="320"/>
                </a:cubicBezTo>
                <a:cubicBezTo>
                  <a:pt x="21" y="320"/>
                  <a:pt x="20" y="319"/>
                  <a:pt x="20" y="318"/>
                </a:cubicBezTo>
                <a:cubicBezTo>
                  <a:pt x="20" y="115"/>
                  <a:pt x="20" y="115"/>
                  <a:pt x="20" y="115"/>
                </a:cubicBezTo>
                <a:cubicBezTo>
                  <a:pt x="20" y="100"/>
                  <a:pt x="28" y="87"/>
                  <a:pt x="41" y="82"/>
                </a:cubicBezTo>
                <a:cubicBezTo>
                  <a:pt x="45" y="81"/>
                  <a:pt x="46" y="80"/>
                  <a:pt x="51" y="84"/>
                </a:cubicBezTo>
                <a:cubicBezTo>
                  <a:pt x="65" y="95"/>
                  <a:pt x="78" y="106"/>
                  <a:pt x="92" y="117"/>
                </a:cubicBezTo>
                <a:cubicBezTo>
                  <a:pt x="94" y="118"/>
                  <a:pt x="96" y="119"/>
                  <a:pt x="98" y="119"/>
                </a:cubicBezTo>
                <a:cubicBezTo>
                  <a:pt x="158" y="119"/>
                  <a:pt x="218" y="119"/>
                  <a:pt x="278" y="119"/>
                </a:cubicBezTo>
                <a:cubicBezTo>
                  <a:pt x="281" y="119"/>
                  <a:pt x="283" y="118"/>
                  <a:pt x="285" y="116"/>
                </a:cubicBezTo>
                <a:cubicBezTo>
                  <a:pt x="295" y="105"/>
                  <a:pt x="306" y="95"/>
                  <a:pt x="317" y="84"/>
                </a:cubicBezTo>
                <a:cubicBezTo>
                  <a:pt x="318" y="83"/>
                  <a:pt x="319" y="83"/>
                  <a:pt x="321" y="84"/>
                </a:cubicBezTo>
                <a:close/>
                <a:moveTo>
                  <a:pt x="338" y="348"/>
                </a:moveTo>
                <a:cubicBezTo>
                  <a:pt x="338" y="529"/>
                  <a:pt x="338" y="529"/>
                  <a:pt x="338" y="529"/>
                </a:cubicBezTo>
                <a:cubicBezTo>
                  <a:pt x="338" y="548"/>
                  <a:pt x="323" y="565"/>
                  <a:pt x="303" y="565"/>
                </a:cubicBezTo>
                <a:cubicBezTo>
                  <a:pt x="55" y="565"/>
                  <a:pt x="55" y="565"/>
                  <a:pt x="55" y="565"/>
                </a:cubicBezTo>
                <a:cubicBezTo>
                  <a:pt x="36" y="565"/>
                  <a:pt x="20" y="548"/>
                  <a:pt x="20" y="529"/>
                </a:cubicBezTo>
                <a:cubicBezTo>
                  <a:pt x="20" y="348"/>
                  <a:pt x="20" y="348"/>
                  <a:pt x="20" y="348"/>
                </a:cubicBezTo>
                <a:cubicBezTo>
                  <a:pt x="20" y="347"/>
                  <a:pt x="20" y="346"/>
                  <a:pt x="22" y="346"/>
                </a:cubicBezTo>
                <a:cubicBezTo>
                  <a:pt x="33" y="345"/>
                  <a:pt x="55" y="346"/>
                  <a:pt x="61" y="346"/>
                </a:cubicBezTo>
                <a:cubicBezTo>
                  <a:pt x="64" y="346"/>
                  <a:pt x="67" y="344"/>
                  <a:pt x="69" y="342"/>
                </a:cubicBezTo>
                <a:cubicBezTo>
                  <a:pt x="79" y="330"/>
                  <a:pt x="89" y="319"/>
                  <a:pt x="98" y="307"/>
                </a:cubicBezTo>
                <a:cubicBezTo>
                  <a:pt x="99" y="306"/>
                  <a:pt x="100" y="306"/>
                  <a:pt x="101" y="307"/>
                </a:cubicBezTo>
                <a:cubicBezTo>
                  <a:pt x="114" y="329"/>
                  <a:pt x="127" y="351"/>
                  <a:pt x="140" y="373"/>
                </a:cubicBezTo>
                <a:cubicBezTo>
                  <a:pt x="145" y="382"/>
                  <a:pt x="156" y="375"/>
                  <a:pt x="158" y="367"/>
                </a:cubicBezTo>
                <a:cubicBezTo>
                  <a:pt x="165" y="337"/>
                  <a:pt x="172" y="306"/>
                  <a:pt x="178" y="276"/>
                </a:cubicBezTo>
                <a:cubicBezTo>
                  <a:pt x="179" y="275"/>
                  <a:pt x="180" y="275"/>
                  <a:pt x="181" y="276"/>
                </a:cubicBezTo>
                <a:cubicBezTo>
                  <a:pt x="187" y="307"/>
                  <a:pt x="194" y="337"/>
                  <a:pt x="201" y="367"/>
                </a:cubicBezTo>
                <a:cubicBezTo>
                  <a:pt x="203" y="375"/>
                  <a:pt x="213" y="382"/>
                  <a:pt x="219" y="373"/>
                </a:cubicBezTo>
                <a:cubicBezTo>
                  <a:pt x="232" y="351"/>
                  <a:pt x="245" y="329"/>
                  <a:pt x="258" y="307"/>
                </a:cubicBezTo>
                <a:cubicBezTo>
                  <a:pt x="258" y="306"/>
                  <a:pt x="260" y="306"/>
                  <a:pt x="260" y="307"/>
                </a:cubicBezTo>
                <a:cubicBezTo>
                  <a:pt x="270" y="319"/>
                  <a:pt x="280" y="330"/>
                  <a:pt x="289" y="342"/>
                </a:cubicBezTo>
                <a:cubicBezTo>
                  <a:pt x="292" y="344"/>
                  <a:pt x="295" y="346"/>
                  <a:pt x="298" y="346"/>
                </a:cubicBezTo>
                <a:cubicBezTo>
                  <a:pt x="303" y="346"/>
                  <a:pt x="325" y="346"/>
                  <a:pt x="337" y="346"/>
                </a:cubicBezTo>
                <a:cubicBezTo>
                  <a:pt x="338" y="346"/>
                  <a:pt x="338" y="347"/>
                  <a:pt x="338" y="348"/>
                </a:cubicBezTo>
                <a:close/>
                <a:moveTo>
                  <a:pt x="179" y="16"/>
                </a:moveTo>
                <a:cubicBezTo>
                  <a:pt x="189" y="16"/>
                  <a:pt x="197" y="24"/>
                  <a:pt x="197" y="33"/>
                </a:cubicBezTo>
                <a:cubicBezTo>
                  <a:pt x="197" y="42"/>
                  <a:pt x="189" y="50"/>
                  <a:pt x="179" y="50"/>
                </a:cubicBezTo>
                <a:cubicBezTo>
                  <a:pt x="169" y="50"/>
                  <a:pt x="161" y="42"/>
                  <a:pt x="161" y="33"/>
                </a:cubicBezTo>
                <a:cubicBezTo>
                  <a:pt x="161" y="24"/>
                  <a:pt x="169" y="16"/>
                  <a:pt x="179" y="16"/>
                </a:cubicBezTo>
                <a:close/>
              </a:path>
            </a:pathLst>
          </a:custGeom>
          <a:solidFill>
            <a:srgbClr val="5357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93" name="Freeform 34"/>
          <p:cNvSpPr>
            <a:spLocks noEditPoints="1"/>
          </p:cNvSpPr>
          <p:nvPr/>
        </p:nvSpPr>
        <p:spPr bwMode="auto">
          <a:xfrm>
            <a:off x="4817746" y="1453515"/>
            <a:ext cx="989013" cy="635000"/>
          </a:xfrm>
          <a:custGeom>
            <a:avLst/>
            <a:gdLst>
              <a:gd name="T0" fmla="*/ 152 w 585"/>
              <a:gd name="T1" fmla="*/ 26 h 376"/>
              <a:gd name="T2" fmla="*/ 433 w 585"/>
              <a:gd name="T3" fmla="*/ 115 h 376"/>
              <a:gd name="T4" fmla="*/ 585 w 585"/>
              <a:gd name="T5" fmla="*/ 353 h 376"/>
              <a:gd name="T6" fmla="*/ 0 w 585"/>
              <a:gd name="T7" fmla="*/ 148 h 376"/>
              <a:gd name="T8" fmla="*/ 351 w 585"/>
              <a:gd name="T9" fmla="*/ 256 h 376"/>
              <a:gd name="T10" fmla="*/ 243 w 585"/>
              <a:gd name="T11" fmla="*/ 329 h 376"/>
              <a:gd name="T12" fmla="*/ 348 w 585"/>
              <a:gd name="T13" fmla="*/ 85 h 376"/>
              <a:gd name="T14" fmla="*/ 266 w 585"/>
              <a:gd name="T15" fmla="*/ 119 h 376"/>
              <a:gd name="T16" fmla="*/ 279 w 585"/>
              <a:gd name="T17" fmla="*/ 52 h 376"/>
              <a:gd name="T18" fmla="*/ 305 w 585"/>
              <a:gd name="T19" fmla="*/ 75 h 376"/>
              <a:gd name="T20" fmla="*/ 318 w 585"/>
              <a:gd name="T21" fmla="*/ 52 h 376"/>
              <a:gd name="T22" fmla="*/ 305 w 585"/>
              <a:gd name="T23" fmla="*/ 119 h 376"/>
              <a:gd name="T24" fmla="*/ 279 w 585"/>
              <a:gd name="T25" fmla="*/ 92 h 376"/>
              <a:gd name="T26" fmla="*/ 266 w 585"/>
              <a:gd name="T27" fmla="*/ 119 h 376"/>
              <a:gd name="T28" fmla="*/ 422 w 585"/>
              <a:gd name="T29" fmla="*/ 199 h 376"/>
              <a:gd name="T30" fmla="*/ 374 w 585"/>
              <a:gd name="T31" fmla="*/ 170 h 376"/>
              <a:gd name="T32" fmla="*/ 422 w 585"/>
              <a:gd name="T33" fmla="*/ 308 h 376"/>
              <a:gd name="T34" fmla="*/ 374 w 585"/>
              <a:gd name="T35" fmla="*/ 336 h 376"/>
              <a:gd name="T36" fmla="*/ 547 w 585"/>
              <a:gd name="T37" fmla="*/ 298 h 376"/>
              <a:gd name="T38" fmla="*/ 519 w 585"/>
              <a:gd name="T39" fmla="*/ 346 h 376"/>
              <a:gd name="T40" fmla="*/ 451 w 585"/>
              <a:gd name="T41" fmla="*/ 298 h 376"/>
              <a:gd name="T42" fmla="*/ 479 w 585"/>
              <a:gd name="T43" fmla="*/ 346 h 376"/>
              <a:gd name="T44" fmla="*/ 451 w 585"/>
              <a:gd name="T45" fmla="*/ 298 h 376"/>
              <a:gd name="T46" fmla="*/ 422 w 585"/>
              <a:gd name="T47" fmla="*/ 266 h 376"/>
              <a:gd name="T48" fmla="*/ 374 w 585"/>
              <a:gd name="T49" fmla="*/ 238 h 376"/>
              <a:gd name="T50" fmla="*/ 557 w 585"/>
              <a:gd name="T51" fmla="*/ 238 h 376"/>
              <a:gd name="T52" fmla="*/ 509 w 585"/>
              <a:gd name="T53" fmla="*/ 266 h 376"/>
              <a:gd name="T54" fmla="*/ 479 w 585"/>
              <a:gd name="T55" fmla="*/ 228 h 376"/>
              <a:gd name="T56" fmla="*/ 451 w 585"/>
              <a:gd name="T57" fmla="*/ 276 h 376"/>
              <a:gd name="T58" fmla="*/ 519 w 585"/>
              <a:gd name="T59" fmla="*/ 161 h 376"/>
              <a:gd name="T60" fmla="*/ 547 w 585"/>
              <a:gd name="T61" fmla="*/ 209 h 376"/>
              <a:gd name="T62" fmla="*/ 519 w 585"/>
              <a:gd name="T63" fmla="*/ 161 h 376"/>
              <a:gd name="T64" fmla="*/ 489 w 585"/>
              <a:gd name="T65" fmla="*/ 199 h 376"/>
              <a:gd name="T66" fmla="*/ 441 w 585"/>
              <a:gd name="T67" fmla="*/ 170 h 376"/>
              <a:gd name="T68" fmla="*/ 75 w 585"/>
              <a:gd name="T69" fmla="*/ 170 h 376"/>
              <a:gd name="T70" fmla="*/ 27 w 585"/>
              <a:gd name="T71" fmla="*/ 199 h 376"/>
              <a:gd name="T72" fmla="*/ 65 w 585"/>
              <a:gd name="T73" fmla="*/ 298 h 376"/>
              <a:gd name="T74" fmla="*/ 37 w 585"/>
              <a:gd name="T75" fmla="*/ 346 h 376"/>
              <a:gd name="T76" fmla="*/ 173 w 585"/>
              <a:gd name="T77" fmla="*/ 298 h 376"/>
              <a:gd name="T78" fmla="*/ 201 w 585"/>
              <a:gd name="T79" fmla="*/ 346 h 376"/>
              <a:gd name="T80" fmla="*/ 173 w 585"/>
              <a:gd name="T81" fmla="*/ 298 h 376"/>
              <a:gd name="T82" fmla="*/ 142 w 585"/>
              <a:gd name="T83" fmla="*/ 336 h 376"/>
              <a:gd name="T84" fmla="*/ 94 w 585"/>
              <a:gd name="T85" fmla="*/ 308 h 376"/>
              <a:gd name="T86" fmla="*/ 75 w 585"/>
              <a:gd name="T87" fmla="*/ 238 h 376"/>
              <a:gd name="T88" fmla="*/ 27 w 585"/>
              <a:gd name="T89" fmla="*/ 266 h 376"/>
              <a:gd name="T90" fmla="*/ 201 w 585"/>
              <a:gd name="T91" fmla="*/ 228 h 376"/>
              <a:gd name="T92" fmla="*/ 173 w 585"/>
              <a:gd name="T93" fmla="*/ 276 h 376"/>
              <a:gd name="T94" fmla="*/ 104 w 585"/>
              <a:gd name="T95" fmla="*/ 228 h 376"/>
              <a:gd name="T96" fmla="*/ 132 w 585"/>
              <a:gd name="T97" fmla="*/ 276 h 376"/>
              <a:gd name="T98" fmla="*/ 104 w 585"/>
              <a:gd name="T99" fmla="*/ 228 h 376"/>
              <a:gd name="T100" fmla="*/ 211 w 585"/>
              <a:gd name="T101" fmla="*/ 199 h 376"/>
              <a:gd name="T102" fmla="*/ 163 w 585"/>
              <a:gd name="T103" fmla="*/ 170 h 376"/>
              <a:gd name="T104" fmla="*/ 142 w 585"/>
              <a:gd name="T105" fmla="*/ 170 h 376"/>
              <a:gd name="T106" fmla="*/ 94 w 585"/>
              <a:gd name="T107" fmla="*/ 199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85" h="376">
                <a:moveTo>
                  <a:pt x="23" y="125"/>
                </a:moveTo>
                <a:cubicBezTo>
                  <a:pt x="141" y="125"/>
                  <a:pt x="141" y="125"/>
                  <a:pt x="141" y="125"/>
                </a:cubicBezTo>
                <a:cubicBezTo>
                  <a:pt x="147" y="125"/>
                  <a:pt x="152" y="121"/>
                  <a:pt x="151" y="115"/>
                </a:cubicBezTo>
                <a:cubicBezTo>
                  <a:pt x="151" y="86"/>
                  <a:pt x="152" y="54"/>
                  <a:pt x="152" y="26"/>
                </a:cubicBezTo>
                <a:cubicBezTo>
                  <a:pt x="152" y="12"/>
                  <a:pt x="164" y="0"/>
                  <a:pt x="178" y="0"/>
                </a:cubicBezTo>
                <a:cubicBezTo>
                  <a:pt x="406" y="0"/>
                  <a:pt x="406" y="0"/>
                  <a:pt x="406" y="0"/>
                </a:cubicBezTo>
                <a:cubicBezTo>
                  <a:pt x="421" y="0"/>
                  <a:pt x="433" y="12"/>
                  <a:pt x="433" y="26"/>
                </a:cubicBezTo>
                <a:cubicBezTo>
                  <a:pt x="433" y="54"/>
                  <a:pt x="434" y="87"/>
                  <a:pt x="433" y="115"/>
                </a:cubicBezTo>
                <a:cubicBezTo>
                  <a:pt x="433" y="121"/>
                  <a:pt x="437" y="125"/>
                  <a:pt x="443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74" y="125"/>
                  <a:pt x="585" y="136"/>
                  <a:pt x="585" y="148"/>
                </a:cubicBezTo>
                <a:cubicBezTo>
                  <a:pt x="585" y="353"/>
                  <a:pt x="585" y="353"/>
                  <a:pt x="585" y="353"/>
                </a:cubicBezTo>
                <a:cubicBezTo>
                  <a:pt x="585" y="365"/>
                  <a:pt x="574" y="376"/>
                  <a:pt x="562" y="376"/>
                </a:cubicBezTo>
                <a:cubicBezTo>
                  <a:pt x="23" y="376"/>
                  <a:pt x="23" y="376"/>
                  <a:pt x="23" y="376"/>
                </a:cubicBezTo>
                <a:cubicBezTo>
                  <a:pt x="10" y="376"/>
                  <a:pt x="0" y="365"/>
                  <a:pt x="0" y="353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36"/>
                  <a:pt x="10" y="125"/>
                  <a:pt x="23" y="125"/>
                </a:cubicBezTo>
                <a:close/>
                <a:moveTo>
                  <a:pt x="259" y="239"/>
                </a:moveTo>
                <a:cubicBezTo>
                  <a:pt x="334" y="239"/>
                  <a:pt x="334" y="239"/>
                  <a:pt x="334" y="239"/>
                </a:cubicBezTo>
                <a:cubicBezTo>
                  <a:pt x="343" y="239"/>
                  <a:pt x="351" y="247"/>
                  <a:pt x="351" y="256"/>
                </a:cubicBezTo>
                <a:cubicBezTo>
                  <a:pt x="351" y="329"/>
                  <a:pt x="351" y="329"/>
                  <a:pt x="351" y="329"/>
                </a:cubicBezTo>
                <a:cubicBezTo>
                  <a:pt x="351" y="338"/>
                  <a:pt x="343" y="346"/>
                  <a:pt x="334" y="346"/>
                </a:cubicBezTo>
                <a:cubicBezTo>
                  <a:pt x="259" y="346"/>
                  <a:pt x="259" y="346"/>
                  <a:pt x="259" y="346"/>
                </a:cubicBezTo>
                <a:cubicBezTo>
                  <a:pt x="250" y="346"/>
                  <a:pt x="243" y="338"/>
                  <a:pt x="243" y="329"/>
                </a:cubicBezTo>
                <a:cubicBezTo>
                  <a:pt x="243" y="256"/>
                  <a:pt x="243" y="256"/>
                  <a:pt x="243" y="256"/>
                </a:cubicBezTo>
                <a:cubicBezTo>
                  <a:pt x="243" y="247"/>
                  <a:pt x="250" y="239"/>
                  <a:pt x="259" y="239"/>
                </a:cubicBezTo>
                <a:close/>
                <a:moveTo>
                  <a:pt x="292" y="29"/>
                </a:moveTo>
                <a:cubicBezTo>
                  <a:pt x="323" y="29"/>
                  <a:pt x="348" y="54"/>
                  <a:pt x="348" y="85"/>
                </a:cubicBezTo>
                <a:cubicBezTo>
                  <a:pt x="348" y="116"/>
                  <a:pt x="323" y="141"/>
                  <a:pt x="292" y="141"/>
                </a:cubicBezTo>
                <a:cubicBezTo>
                  <a:pt x="262" y="141"/>
                  <a:pt x="237" y="116"/>
                  <a:pt x="237" y="85"/>
                </a:cubicBezTo>
                <a:cubicBezTo>
                  <a:pt x="237" y="54"/>
                  <a:pt x="262" y="29"/>
                  <a:pt x="292" y="29"/>
                </a:cubicBezTo>
                <a:close/>
                <a:moveTo>
                  <a:pt x="266" y="119"/>
                </a:moveTo>
                <a:cubicBezTo>
                  <a:pt x="266" y="96"/>
                  <a:pt x="266" y="74"/>
                  <a:pt x="266" y="52"/>
                </a:cubicBezTo>
                <a:cubicBezTo>
                  <a:pt x="266" y="51"/>
                  <a:pt x="267" y="50"/>
                  <a:pt x="269" y="50"/>
                </a:cubicBezTo>
                <a:cubicBezTo>
                  <a:pt x="271" y="50"/>
                  <a:pt x="275" y="50"/>
                  <a:pt x="277" y="50"/>
                </a:cubicBezTo>
                <a:cubicBezTo>
                  <a:pt x="279" y="50"/>
                  <a:pt x="279" y="51"/>
                  <a:pt x="279" y="52"/>
                </a:cubicBezTo>
                <a:cubicBezTo>
                  <a:pt x="279" y="60"/>
                  <a:pt x="279" y="68"/>
                  <a:pt x="279" y="75"/>
                </a:cubicBezTo>
                <a:cubicBezTo>
                  <a:pt x="279" y="77"/>
                  <a:pt x="280" y="78"/>
                  <a:pt x="282" y="78"/>
                </a:cubicBezTo>
                <a:cubicBezTo>
                  <a:pt x="289" y="78"/>
                  <a:pt x="296" y="78"/>
                  <a:pt x="303" y="78"/>
                </a:cubicBezTo>
                <a:cubicBezTo>
                  <a:pt x="304" y="78"/>
                  <a:pt x="305" y="77"/>
                  <a:pt x="305" y="75"/>
                </a:cubicBezTo>
                <a:cubicBezTo>
                  <a:pt x="305" y="68"/>
                  <a:pt x="305" y="60"/>
                  <a:pt x="305" y="52"/>
                </a:cubicBezTo>
                <a:cubicBezTo>
                  <a:pt x="305" y="51"/>
                  <a:pt x="306" y="50"/>
                  <a:pt x="307" y="50"/>
                </a:cubicBezTo>
                <a:cubicBezTo>
                  <a:pt x="310" y="50"/>
                  <a:pt x="313" y="50"/>
                  <a:pt x="316" y="50"/>
                </a:cubicBezTo>
                <a:cubicBezTo>
                  <a:pt x="317" y="50"/>
                  <a:pt x="318" y="51"/>
                  <a:pt x="318" y="52"/>
                </a:cubicBezTo>
                <a:cubicBezTo>
                  <a:pt x="318" y="74"/>
                  <a:pt x="318" y="96"/>
                  <a:pt x="318" y="119"/>
                </a:cubicBezTo>
                <a:cubicBezTo>
                  <a:pt x="318" y="120"/>
                  <a:pt x="317" y="121"/>
                  <a:pt x="316" y="121"/>
                </a:cubicBezTo>
                <a:cubicBezTo>
                  <a:pt x="313" y="121"/>
                  <a:pt x="310" y="121"/>
                  <a:pt x="307" y="121"/>
                </a:cubicBezTo>
                <a:cubicBezTo>
                  <a:pt x="306" y="121"/>
                  <a:pt x="305" y="120"/>
                  <a:pt x="305" y="119"/>
                </a:cubicBezTo>
                <a:cubicBezTo>
                  <a:pt x="305" y="110"/>
                  <a:pt x="305" y="101"/>
                  <a:pt x="305" y="92"/>
                </a:cubicBezTo>
                <a:cubicBezTo>
                  <a:pt x="305" y="91"/>
                  <a:pt x="304" y="90"/>
                  <a:pt x="303" y="90"/>
                </a:cubicBezTo>
                <a:cubicBezTo>
                  <a:pt x="296" y="90"/>
                  <a:pt x="289" y="90"/>
                  <a:pt x="282" y="90"/>
                </a:cubicBezTo>
                <a:cubicBezTo>
                  <a:pt x="280" y="90"/>
                  <a:pt x="279" y="91"/>
                  <a:pt x="279" y="92"/>
                </a:cubicBezTo>
                <a:cubicBezTo>
                  <a:pt x="279" y="101"/>
                  <a:pt x="279" y="110"/>
                  <a:pt x="279" y="119"/>
                </a:cubicBezTo>
                <a:cubicBezTo>
                  <a:pt x="279" y="120"/>
                  <a:pt x="279" y="121"/>
                  <a:pt x="277" y="121"/>
                </a:cubicBezTo>
                <a:cubicBezTo>
                  <a:pt x="275" y="121"/>
                  <a:pt x="271" y="121"/>
                  <a:pt x="269" y="121"/>
                </a:cubicBezTo>
                <a:cubicBezTo>
                  <a:pt x="267" y="121"/>
                  <a:pt x="266" y="120"/>
                  <a:pt x="266" y="119"/>
                </a:cubicBezTo>
                <a:close/>
                <a:moveTo>
                  <a:pt x="384" y="161"/>
                </a:moveTo>
                <a:cubicBezTo>
                  <a:pt x="412" y="161"/>
                  <a:pt x="412" y="161"/>
                  <a:pt x="412" y="161"/>
                </a:cubicBezTo>
                <a:cubicBezTo>
                  <a:pt x="418" y="161"/>
                  <a:pt x="422" y="165"/>
                  <a:pt x="422" y="170"/>
                </a:cubicBezTo>
                <a:cubicBezTo>
                  <a:pt x="422" y="199"/>
                  <a:pt x="422" y="199"/>
                  <a:pt x="422" y="199"/>
                </a:cubicBezTo>
                <a:cubicBezTo>
                  <a:pt x="422" y="204"/>
                  <a:pt x="418" y="209"/>
                  <a:pt x="412" y="209"/>
                </a:cubicBezTo>
                <a:cubicBezTo>
                  <a:pt x="384" y="209"/>
                  <a:pt x="384" y="209"/>
                  <a:pt x="384" y="209"/>
                </a:cubicBezTo>
                <a:cubicBezTo>
                  <a:pt x="379" y="209"/>
                  <a:pt x="374" y="204"/>
                  <a:pt x="374" y="199"/>
                </a:cubicBezTo>
                <a:cubicBezTo>
                  <a:pt x="374" y="170"/>
                  <a:pt x="374" y="170"/>
                  <a:pt x="374" y="170"/>
                </a:cubicBezTo>
                <a:cubicBezTo>
                  <a:pt x="374" y="165"/>
                  <a:pt x="379" y="161"/>
                  <a:pt x="384" y="161"/>
                </a:cubicBezTo>
                <a:close/>
                <a:moveTo>
                  <a:pt x="384" y="298"/>
                </a:moveTo>
                <a:cubicBezTo>
                  <a:pt x="412" y="298"/>
                  <a:pt x="412" y="298"/>
                  <a:pt x="412" y="298"/>
                </a:cubicBezTo>
                <a:cubicBezTo>
                  <a:pt x="418" y="298"/>
                  <a:pt x="422" y="302"/>
                  <a:pt x="422" y="308"/>
                </a:cubicBezTo>
                <a:cubicBezTo>
                  <a:pt x="422" y="336"/>
                  <a:pt x="422" y="336"/>
                  <a:pt x="422" y="336"/>
                </a:cubicBezTo>
                <a:cubicBezTo>
                  <a:pt x="422" y="341"/>
                  <a:pt x="418" y="346"/>
                  <a:pt x="412" y="346"/>
                </a:cubicBezTo>
                <a:cubicBezTo>
                  <a:pt x="384" y="346"/>
                  <a:pt x="384" y="346"/>
                  <a:pt x="384" y="346"/>
                </a:cubicBezTo>
                <a:cubicBezTo>
                  <a:pt x="379" y="346"/>
                  <a:pt x="374" y="341"/>
                  <a:pt x="374" y="336"/>
                </a:cubicBezTo>
                <a:cubicBezTo>
                  <a:pt x="374" y="308"/>
                  <a:pt x="374" y="308"/>
                  <a:pt x="374" y="308"/>
                </a:cubicBezTo>
                <a:cubicBezTo>
                  <a:pt x="374" y="302"/>
                  <a:pt x="379" y="298"/>
                  <a:pt x="384" y="298"/>
                </a:cubicBezTo>
                <a:close/>
                <a:moveTo>
                  <a:pt x="519" y="298"/>
                </a:moveTo>
                <a:cubicBezTo>
                  <a:pt x="547" y="298"/>
                  <a:pt x="547" y="298"/>
                  <a:pt x="547" y="298"/>
                </a:cubicBezTo>
                <a:cubicBezTo>
                  <a:pt x="553" y="298"/>
                  <a:pt x="557" y="302"/>
                  <a:pt x="557" y="308"/>
                </a:cubicBezTo>
                <a:cubicBezTo>
                  <a:pt x="557" y="336"/>
                  <a:pt x="557" y="336"/>
                  <a:pt x="557" y="336"/>
                </a:cubicBezTo>
                <a:cubicBezTo>
                  <a:pt x="557" y="341"/>
                  <a:pt x="553" y="346"/>
                  <a:pt x="547" y="346"/>
                </a:cubicBezTo>
                <a:cubicBezTo>
                  <a:pt x="519" y="346"/>
                  <a:pt x="519" y="346"/>
                  <a:pt x="519" y="346"/>
                </a:cubicBezTo>
                <a:cubicBezTo>
                  <a:pt x="514" y="346"/>
                  <a:pt x="509" y="341"/>
                  <a:pt x="509" y="336"/>
                </a:cubicBezTo>
                <a:cubicBezTo>
                  <a:pt x="509" y="308"/>
                  <a:pt x="509" y="308"/>
                  <a:pt x="509" y="308"/>
                </a:cubicBezTo>
                <a:cubicBezTo>
                  <a:pt x="509" y="302"/>
                  <a:pt x="514" y="298"/>
                  <a:pt x="519" y="298"/>
                </a:cubicBezTo>
                <a:close/>
                <a:moveTo>
                  <a:pt x="451" y="298"/>
                </a:moveTo>
                <a:cubicBezTo>
                  <a:pt x="479" y="298"/>
                  <a:pt x="479" y="298"/>
                  <a:pt x="479" y="298"/>
                </a:cubicBezTo>
                <a:cubicBezTo>
                  <a:pt x="485" y="298"/>
                  <a:pt x="489" y="302"/>
                  <a:pt x="489" y="308"/>
                </a:cubicBezTo>
                <a:cubicBezTo>
                  <a:pt x="489" y="336"/>
                  <a:pt x="489" y="336"/>
                  <a:pt x="489" y="336"/>
                </a:cubicBezTo>
                <a:cubicBezTo>
                  <a:pt x="489" y="341"/>
                  <a:pt x="485" y="346"/>
                  <a:pt x="479" y="346"/>
                </a:cubicBezTo>
                <a:cubicBezTo>
                  <a:pt x="451" y="346"/>
                  <a:pt x="451" y="346"/>
                  <a:pt x="451" y="346"/>
                </a:cubicBezTo>
                <a:cubicBezTo>
                  <a:pt x="446" y="346"/>
                  <a:pt x="441" y="341"/>
                  <a:pt x="441" y="336"/>
                </a:cubicBezTo>
                <a:cubicBezTo>
                  <a:pt x="441" y="308"/>
                  <a:pt x="441" y="308"/>
                  <a:pt x="441" y="308"/>
                </a:cubicBezTo>
                <a:cubicBezTo>
                  <a:pt x="441" y="302"/>
                  <a:pt x="446" y="298"/>
                  <a:pt x="451" y="298"/>
                </a:cubicBezTo>
                <a:close/>
                <a:moveTo>
                  <a:pt x="384" y="228"/>
                </a:moveTo>
                <a:cubicBezTo>
                  <a:pt x="412" y="228"/>
                  <a:pt x="412" y="228"/>
                  <a:pt x="412" y="228"/>
                </a:cubicBezTo>
                <a:cubicBezTo>
                  <a:pt x="418" y="228"/>
                  <a:pt x="422" y="233"/>
                  <a:pt x="422" y="238"/>
                </a:cubicBezTo>
                <a:cubicBezTo>
                  <a:pt x="422" y="266"/>
                  <a:pt x="422" y="266"/>
                  <a:pt x="422" y="266"/>
                </a:cubicBezTo>
                <a:cubicBezTo>
                  <a:pt x="422" y="272"/>
                  <a:pt x="418" y="276"/>
                  <a:pt x="412" y="276"/>
                </a:cubicBezTo>
                <a:cubicBezTo>
                  <a:pt x="384" y="276"/>
                  <a:pt x="384" y="276"/>
                  <a:pt x="384" y="276"/>
                </a:cubicBezTo>
                <a:cubicBezTo>
                  <a:pt x="379" y="276"/>
                  <a:pt x="374" y="272"/>
                  <a:pt x="374" y="266"/>
                </a:cubicBezTo>
                <a:cubicBezTo>
                  <a:pt x="374" y="238"/>
                  <a:pt x="374" y="238"/>
                  <a:pt x="374" y="238"/>
                </a:cubicBezTo>
                <a:cubicBezTo>
                  <a:pt x="374" y="233"/>
                  <a:pt x="379" y="228"/>
                  <a:pt x="384" y="228"/>
                </a:cubicBezTo>
                <a:close/>
                <a:moveTo>
                  <a:pt x="519" y="228"/>
                </a:moveTo>
                <a:cubicBezTo>
                  <a:pt x="547" y="228"/>
                  <a:pt x="547" y="228"/>
                  <a:pt x="547" y="228"/>
                </a:cubicBezTo>
                <a:cubicBezTo>
                  <a:pt x="553" y="228"/>
                  <a:pt x="557" y="233"/>
                  <a:pt x="557" y="238"/>
                </a:cubicBezTo>
                <a:cubicBezTo>
                  <a:pt x="557" y="266"/>
                  <a:pt x="557" y="266"/>
                  <a:pt x="557" y="266"/>
                </a:cubicBezTo>
                <a:cubicBezTo>
                  <a:pt x="557" y="272"/>
                  <a:pt x="553" y="276"/>
                  <a:pt x="547" y="276"/>
                </a:cubicBezTo>
                <a:cubicBezTo>
                  <a:pt x="519" y="276"/>
                  <a:pt x="519" y="276"/>
                  <a:pt x="519" y="276"/>
                </a:cubicBezTo>
                <a:cubicBezTo>
                  <a:pt x="514" y="276"/>
                  <a:pt x="509" y="272"/>
                  <a:pt x="509" y="266"/>
                </a:cubicBezTo>
                <a:cubicBezTo>
                  <a:pt x="509" y="238"/>
                  <a:pt x="509" y="238"/>
                  <a:pt x="509" y="238"/>
                </a:cubicBezTo>
                <a:cubicBezTo>
                  <a:pt x="509" y="233"/>
                  <a:pt x="514" y="228"/>
                  <a:pt x="519" y="228"/>
                </a:cubicBezTo>
                <a:close/>
                <a:moveTo>
                  <a:pt x="451" y="228"/>
                </a:moveTo>
                <a:cubicBezTo>
                  <a:pt x="479" y="228"/>
                  <a:pt x="479" y="228"/>
                  <a:pt x="479" y="228"/>
                </a:cubicBezTo>
                <a:cubicBezTo>
                  <a:pt x="485" y="228"/>
                  <a:pt x="489" y="233"/>
                  <a:pt x="489" y="238"/>
                </a:cubicBezTo>
                <a:cubicBezTo>
                  <a:pt x="489" y="266"/>
                  <a:pt x="489" y="266"/>
                  <a:pt x="489" y="266"/>
                </a:cubicBezTo>
                <a:cubicBezTo>
                  <a:pt x="489" y="272"/>
                  <a:pt x="485" y="276"/>
                  <a:pt x="479" y="276"/>
                </a:cubicBezTo>
                <a:cubicBezTo>
                  <a:pt x="451" y="276"/>
                  <a:pt x="451" y="276"/>
                  <a:pt x="451" y="276"/>
                </a:cubicBezTo>
                <a:cubicBezTo>
                  <a:pt x="446" y="276"/>
                  <a:pt x="441" y="272"/>
                  <a:pt x="441" y="266"/>
                </a:cubicBezTo>
                <a:cubicBezTo>
                  <a:pt x="441" y="238"/>
                  <a:pt x="441" y="238"/>
                  <a:pt x="441" y="238"/>
                </a:cubicBezTo>
                <a:cubicBezTo>
                  <a:pt x="441" y="233"/>
                  <a:pt x="446" y="228"/>
                  <a:pt x="451" y="228"/>
                </a:cubicBezTo>
                <a:close/>
                <a:moveTo>
                  <a:pt x="519" y="161"/>
                </a:moveTo>
                <a:cubicBezTo>
                  <a:pt x="547" y="161"/>
                  <a:pt x="547" y="161"/>
                  <a:pt x="547" y="161"/>
                </a:cubicBezTo>
                <a:cubicBezTo>
                  <a:pt x="553" y="161"/>
                  <a:pt x="557" y="165"/>
                  <a:pt x="557" y="170"/>
                </a:cubicBezTo>
                <a:cubicBezTo>
                  <a:pt x="557" y="199"/>
                  <a:pt x="557" y="199"/>
                  <a:pt x="557" y="199"/>
                </a:cubicBezTo>
                <a:cubicBezTo>
                  <a:pt x="557" y="204"/>
                  <a:pt x="553" y="209"/>
                  <a:pt x="547" y="209"/>
                </a:cubicBezTo>
                <a:cubicBezTo>
                  <a:pt x="519" y="209"/>
                  <a:pt x="519" y="209"/>
                  <a:pt x="519" y="209"/>
                </a:cubicBezTo>
                <a:cubicBezTo>
                  <a:pt x="514" y="209"/>
                  <a:pt x="509" y="204"/>
                  <a:pt x="509" y="199"/>
                </a:cubicBezTo>
                <a:cubicBezTo>
                  <a:pt x="509" y="170"/>
                  <a:pt x="509" y="170"/>
                  <a:pt x="509" y="170"/>
                </a:cubicBezTo>
                <a:cubicBezTo>
                  <a:pt x="509" y="165"/>
                  <a:pt x="514" y="161"/>
                  <a:pt x="519" y="161"/>
                </a:cubicBezTo>
                <a:close/>
                <a:moveTo>
                  <a:pt x="451" y="161"/>
                </a:moveTo>
                <a:cubicBezTo>
                  <a:pt x="479" y="161"/>
                  <a:pt x="479" y="161"/>
                  <a:pt x="479" y="161"/>
                </a:cubicBezTo>
                <a:cubicBezTo>
                  <a:pt x="485" y="161"/>
                  <a:pt x="489" y="165"/>
                  <a:pt x="489" y="170"/>
                </a:cubicBezTo>
                <a:cubicBezTo>
                  <a:pt x="489" y="199"/>
                  <a:pt x="489" y="199"/>
                  <a:pt x="489" y="199"/>
                </a:cubicBezTo>
                <a:cubicBezTo>
                  <a:pt x="489" y="204"/>
                  <a:pt x="485" y="209"/>
                  <a:pt x="479" y="209"/>
                </a:cubicBezTo>
                <a:cubicBezTo>
                  <a:pt x="451" y="209"/>
                  <a:pt x="451" y="209"/>
                  <a:pt x="451" y="209"/>
                </a:cubicBezTo>
                <a:cubicBezTo>
                  <a:pt x="446" y="209"/>
                  <a:pt x="441" y="204"/>
                  <a:pt x="441" y="199"/>
                </a:cubicBezTo>
                <a:cubicBezTo>
                  <a:pt x="441" y="170"/>
                  <a:pt x="441" y="170"/>
                  <a:pt x="441" y="170"/>
                </a:cubicBezTo>
                <a:cubicBezTo>
                  <a:pt x="441" y="165"/>
                  <a:pt x="446" y="161"/>
                  <a:pt x="451" y="161"/>
                </a:cubicBezTo>
                <a:close/>
                <a:moveTo>
                  <a:pt x="37" y="161"/>
                </a:moveTo>
                <a:cubicBezTo>
                  <a:pt x="65" y="161"/>
                  <a:pt x="65" y="161"/>
                  <a:pt x="65" y="161"/>
                </a:cubicBezTo>
                <a:cubicBezTo>
                  <a:pt x="71" y="161"/>
                  <a:pt x="75" y="165"/>
                  <a:pt x="75" y="170"/>
                </a:cubicBezTo>
                <a:cubicBezTo>
                  <a:pt x="75" y="199"/>
                  <a:pt x="75" y="199"/>
                  <a:pt x="75" y="199"/>
                </a:cubicBezTo>
                <a:cubicBezTo>
                  <a:pt x="75" y="204"/>
                  <a:pt x="71" y="209"/>
                  <a:pt x="65" y="209"/>
                </a:cubicBezTo>
                <a:cubicBezTo>
                  <a:pt x="37" y="209"/>
                  <a:pt x="37" y="209"/>
                  <a:pt x="37" y="209"/>
                </a:cubicBezTo>
                <a:cubicBezTo>
                  <a:pt x="32" y="209"/>
                  <a:pt x="27" y="204"/>
                  <a:pt x="27" y="199"/>
                </a:cubicBezTo>
                <a:cubicBezTo>
                  <a:pt x="27" y="170"/>
                  <a:pt x="27" y="170"/>
                  <a:pt x="27" y="170"/>
                </a:cubicBezTo>
                <a:cubicBezTo>
                  <a:pt x="27" y="165"/>
                  <a:pt x="32" y="161"/>
                  <a:pt x="37" y="161"/>
                </a:cubicBezTo>
                <a:close/>
                <a:moveTo>
                  <a:pt x="37" y="298"/>
                </a:moveTo>
                <a:cubicBezTo>
                  <a:pt x="65" y="298"/>
                  <a:pt x="65" y="298"/>
                  <a:pt x="65" y="298"/>
                </a:cubicBezTo>
                <a:cubicBezTo>
                  <a:pt x="71" y="298"/>
                  <a:pt x="75" y="302"/>
                  <a:pt x="75" y="308"/>
                </a:cubicBezTo>
                <a:cubicBezTo>
                  <a:pt x="75" y="336"/>
                  <a:pt x="75" y="336"/>
                  <a:pt x="75" y="336"/>
                </a:cubicBezTo>
                <a:cubicBezTo>
                  <a:pt x="75" y="341"/>
                  <a:pt x="71" y="346"/>
                  <a:pt x="65" y="346"/>
                </a:cubicBezTo>
                <a:cubicBezTo>
                  <a:pt x="37" y="346"/>
                  <a:pt x="37" y="346"/>
                  <a:pt x="37" y="346"/>
                </a:cubicBezTo>
                <a:cubicBezTo>
                  <a:pt x="32" y="346"/>
                  <a:pt x="27" y="341"/>
                  <a:pt x="27" y="336"/>
                </a:cubicBezTo>
                <a:cubicBezTo>
                  <a:pt x="27" y="308"/>
                  <a:pt x="27" y="308"/>
                  <a:pt x="27" y="308"/>
                </a:cubicBezTo>
                <a:cubicBezTo>
                  <a:pt x="27" y="302"/>
                  <a:pt x="32" y="298"/>
                  <a:pt x="37" y="298"/>
                </a:cubicBezTo>
                <a:close/>
                <a:moveTo>
                  <a:pt x="173" y="298"/>
                </a:moveTo>
                <a:cubicBezTo>
                  <a:pt x="201" y="298"/>
                  <a:pt x="201" y="298"/>
                  <a:pt x="201" y="298"/>
                </a:cubicBezTo>
                <a:cubicBezTo>
                  <a:pt x="206" y="298"/>
                  <a:pt x="211" y="302"/>
                  <a:pt x="211" y="308"/>
                </a:cubicBezTo>
                <a:cubicBezTo>
                  <a:pt x="211" y="336"/>
                  <a:pt x="211" y="336"/>
                  <a:pt x="211" y="336"/>
                </a:cubicBezTo>
                <a:cubicBezTo>
                  <a:pt x="211" y="341"/>
                  <a:pt x="206" y="346"/>
                  <a:pt x="201" y="346"/>
                </a:cubicBezTo>
                <a:cubicBezTo>
                  <a:pt x="173" y="346"/>
                  <a:pt x="173" y="346"/>
                  <a:pt x="173" y="346"/>
                </a:cubicBezTo>
                <a:cubicBezTo>
                  <a:pt x="167" y="346"/>
                  <a:pt x="163" y="341"/>
                  <a:pt x="163" y="336"/>
                </a:cubicBezTo>
                <a:cubicBezTo>
                  <a:pt x="163" y="308"/>
                  <a:pt x="163" y="308"/>
                  <a:pt x="163" y="308"/>
                </a:cubicBezTo>
                <a:cubicBezTo>
                  <a:pt x="163" y="302"/>
                  <a:pt x="167" y="298"/>
                  <a:pt x="173" y="298"/>
                </a:cubicBezTo>
                <a:close/>
                <a:moveTo>
                  <a:pt x="104" y="298"/>
                </a:moveTo>
                <a:cubicBezTo>
                  <a:pt x="132" y="298"/>
                  <a:pt x="132" y="298"/>
                  <a:pt x="132" y="298"/>
                </a:cubicBezTo>
                <a:cubicBezTo>
                  <a:pt x="138" y="298"/>
                  <a:pt x="142" y="302"/>
                  <a:pt x="142" y="308"/>
                </a:cubicBezTo>
                <a:cubicBezTo>
                  <a:pt x="142" y="336"/>
                  <a:pt x="142" y="336"/>
                  <a:pt x="142" y="336"/>
                </a:cubicBezTo>
                <a:cubicBezTo>
                  <a:pt x="142" y="341"/>
                  <a:pt x="138" y="346"/>
                  <a:pt x="132" y="346"/>
                </a:cubicBezTo>
                <a:cubicBezTo>
                  <a:pt x="104" y="346"/>
                  <a:pt x="104" y="346"/>
                  <a:pt x="104" y="346"/>
                </a:cubicBezTo>
                <a:cubicBezTo>
                  <a:pt x="99" y="346"/>
                  <a:pt x="94" y="341"/>
                  <a:pt x="94" y="336"/>
                </a:cubicBezTo>
                <a:cubicBezTo>
                  <a:pt x="94" y="308"/>
                  <a:pt x="94" y="308"/>
                  <a:pt x="94" y="308"/>
                </a:cubicBezTo>
                <a:cubicBezTo>
                  <a:pt x="94" y="302"/>
                  <a:pt x="99" y="298"/>
                  <a:pt x="104" y="298"/>
                </a:cubicBezTo>
                <a:close/>
                <a:moveTo>
                  <a:pt x="37" y="228"/>
                </a:moveTo>
                <a:cubicBezTo>
                  <a:pt x="65" y="228"/>
                  <a:pt x="65" y="228"/>
                  <a:pt x="65" y="228"/>
                </a:cubicBezTo>
                <a:cubicBezTo>
                  <a:pt x="71" y="228"/>
                  <a:pt x="75" y="233"/>
                  <a:pt x="75" y="238"/>
                </a:cubicBezTo>
                <a:cubicBezTo>
                  <a:pt x="75" y="266"/>
                  <a:pt x="75" y="266"/>
                  <a:pt x="75" y="266"/>
                </a:cubicBezTo>
                <a:cubicBezTo>
                  <a:pt x="75" y="272"/>
                  <a:pt x="71" y="276"/>
                  <a:pt x="65" y="276"/>
                </a:cubicBezTo>
                <a:cubicBezTo>
                  <a:pt x="37" y="276"/>
                  <a:pt x="37" y="276"/>
                  <a:pt x="37" y="276"/>
                </a:cubicBezTo>
                <a:cubicBezTo>
                  <a:pt x="32" y="276"/>
                  <a:pt x="27" y="272"/>
                  <a:pt x="27" y="266"/>
                </a:cubicBezTo>
                <a:cubicBezTo>
                  <a:pt x="27" y="238"/>
                  <a:pt x="27" y="238"/>
                  <a:pt x="27" y="238"/>
                </a:cubicBezTo>
                <a:cubicBezTo>
                  <a:pt x="27" y="233"/>
                  <a:pt x="32" y="228"/>
                  <a:pt x="37" y="228"/>
                </a:cubicBezTo>
                <a:close/>
                <a:moveTo>
                  <a:pt x="173" y="228"/>
                </a:moveTo>
                <a:cubicBezTo>
                  <a:pt x="201" y="228"/>
                  <a:pt x="201" y="228"/>
                  <a:pt x="201" y="228"/>
                </a:cubicBezTo>
                <a:cubicBezTo>
                  <a:pt x="206" y="228"/>
                  <a:pt x="211" y="233"/>
                  <a:pt x="211" y="238"/>
                </a:cubicBezTo>
                <a:cubicBezTo>
                  <a:pt x="211" y="266"/>
                  <a:pt x="211" y="266"/>
                  <a:pt x="211" y="266"/>
                </a:cubicBezTo>
                <a:cubicBezTo>
                  <a:pt x="211" y="272"/>
                  <a:pt x="206" y="276"/>
                  <a:pt x="201" y="276"/>
                </a:cubicBezTo>
                <a:cubicBezTo>
                  <a:pt x="173" y="276"/>
                  <a:pt x="173" y="276"/>
                  <a:pt x="173" y="276"/>
                </a:cubicBezTo>
                <a:cubicBezTo>
                  <a:pt x="167" y="276"/>
                  <a:pt x="163" y="272"/>
                  <a:pt x="163" y="266"/>
                </a:cubicBezTo>
                <a:cubicBezTo>
                  <a:pt x="163" y="238"/>
                  <a:pt x="163" y="238"/>
                  <a:pt x="163" y="238"/>
                </a:cubicBezTo>
                <a:cubicBezTo>
                  <a:pt x="163" y="233"/>
                  <a:pt x="167" y="228"/>
                  <a:pt x="173" y="228"/>
                </a:cubicBezTo>
                <a:close/>
                <a:moveTo>
                  <a:pt x="104" y="228"/>
                </a:moveTo>
                <a:cubicBezTo>
                  <a:pt x="132" y="228"/>
                  <a:pt x="132" y="228"/>
                  <a:pt x="132" y="228"/>
                </a:cubicBezTo>
                <a:cubicBezTo>
                  <a:pt x="138" y="228"/>
                  <a:pt x="142" y="233"/>
                  <a:pt x="142" y="238"/>
                </a:cubicBezTo>
                <a:cubicBezTo>
                  <a:pt x="142" y="266"/>
                  <a:pt x="142" y="266"/>
                  <a:pt x="142" y="266"/>
                </a:cubicBezTo>
                <a:cubicBezTo>
                  <a:pt x="142" y="272"/>
                  <a:pt x="138" y="276"/>
                  <a:pt x="132" y="276"/>
                </a:cubicBezTo>
                <a:cubicBezTo>
                  <a:pt x="104" y="276"/>
                  <a:pt x="104" y="276"/>
                  <a:pt x="104" y="276"/>
                </a:cubicBezTo>
                <a:cubicBezTo>
                  <a:pt x="99" y="276"/>
                  <a:pt x="94" y="272"/>
                  <a:pt x="94" y="266"/>
                </a:cubicBezTo>
                <a:cubicBezTo>
                  <a:pt x="94" y="238"/>
                  <a:pt x="94" y="238"/>
                  <a:pt x="94" y="238"/>
                </a:cubicBezTo>
                <a:cubicBezTo>
                  <a:pt x="94" y="233"/>
                  <a:pt x="99" y="228"/>
                  <a:pt x="104" y="228"/>
                </a:cubicBezTo>
                <a:close/>
                <a:moveTo>
                  <a:pt x="173" y="161"/>
                </a:moveTo>
                <a:cubicBezTo>
                  <a:pt x="201" y="161"/>
                  <a:pt x="201" y="161"/>
                  <a:pt x="201" y="161"/>
                </a:cubicBezTo>
                <a:cubicBezTo>
                  <a:pt x="206" y="161"/>
                  <a:pt x="211" y="165"/>
                  <a:pt x="211" y="170"/>
                </a:cubicBezTo>
                <a:cubicBezTo>
                  <a:pt x="211" y="199"/>
                  <a:pt x="211" y="199"/>
                  <a:pt x="211" y="199"/>
                </a:cubicBezTo>
                <a:cubicBezTo>
                  <a:pt x="211" y="204"/>
                  <a:pt x="206" y="209"/>
                  <a:pt x="201" y="209"/>
                </a:cubicBezTo>
                <a:cubicBezTo>
                  <a:pt x="173" y="209"/>
                  <a:pt x="173" y="209"/>
                  <a:pt x="173" y="209"/>
                </a:cubicBezTo>
                <a:cubicBezTo>
                  <a:pt x="167" y="209"/>
                  <a:pt x="163" y="204"/>
                  <a:pt x="163" y="199"/>
                </a:cubicBezTo>
                <a:cubicBezTo>
                  <a:pt x="163" y="170"/>
                  <a:pt x="163" y="170"/>
                  <a:pt x="163" y="170"/>
                </a:cubicBezTo>
                <a:cubicBezTo>
                  <a:pt x="163" y="165"/>
                  <a:pt x="167" y="161"/>
                  <a:pt x="173" y="161"/>
                </a:cubicBezTo>
                <a:close/>
                <a:moveTo>
                  <a:pt x="104" y="161"/>
                </a:moveTo>
                <a:cubicBezTo>
                  <a:pt x="132" y="161"/>
                  <a:pt x="132" y="161"/>
                  <a:pt x="132" y="161"/>
                </a:cubicBezTo>
                <a:cubicBezTo>
                  <a:pt x="138" y="161"/>
                  <a:pt x="142" y="165"/>
                  <a:pt x="142" y="170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42" y="204"/>
                  <a:pt x="138" y="209"/>
                  <a:pt x="132" y="209"/>
                </a:cubicBezTo>
                <a:cubicBezTo>
                  <a:pt x="104" y="209"/>
                  <a:pt x="104" y="209"/>
                  <a:pt x="104" y="209"/>
                </a:cubicBezTo>
                <a:cubicBezTo>
                  <a:pt x="99" y="209"/>
                  <a:pt x="94" y="204"/>
                  <a:pt x="94" y="199"/>
                </a:cubicBezTo>
                <a:cubicBezTo>
                  <a:pt x="94" y="170"/>
                  <a:pt x="94" y="170"/>
                  <a:pt x="94" y="170"/>
                </a:cubicBezTo>
                <a:cubicBezTo>
                  <a:pt x="94" y="165"/>
                  <a:pt x="99" y="161"/>
                  <a:pt x="104" y="161"/>
                </a:cubicBezTo>
                <a:close/>
              </a:path>
            </a:pathLst>
          </a:custGeom>
          <a:solidFill>
            <a:srgbClr val="5357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94" name="Freeform 35"/>
          <p:cNvSpPr>
            <a:spLocks noEditPoints="1"/>
          </p:cNvSpPr>
          <p:nvPr/>
        </p:nvSpPr>
        <p:spPr bwMode="auto">
          <a:xfrm>
            <a:off x="3295333" y="2874328"/>
            <a:ext cx="722313" cy="1085850"/>
          </a:xfrm>
          <a:custGeom>
            <a:avLst/>
            <a:gdLst>
              <a:gd name="T0" fmla="*/ 380 w 427"/>
              <a:gd name="T1" fmla="*/ 161 h 643"/>
              <a:gd name="T2" fmla="*/ 186 w 427"/>
              <a:gd name="T3" fmla="*/ 497 h 643"/>
              <a:gd name="T4" fmla="*/ 136 w 427"/>
              <a:gd name="T5" fmla="*/ 553 h 643"/>
              <a:gd name="T6" fmla="*/ 70 w 427"/>
              <a:gd name="T7" fmla="*/ 583 h 643"/>
              <a:gd name="T8" fmla="*/ 57 w 427"/>
              <a:gd name="T9" fmla="*/ 595 h 643"/>
              <a:gd name="T10" fmla="*/ 40 w 427"/>
              <a:gd name="T11" fmla="*/ 624 h 643"/>
              <a:gd name="T12" fmla="*/ 11 w 427"/>
              <a:gd name="T13" fmla="*/ 608 h 643"/>
              <a:gd name="T14" fmla="*/ 30 w 427"/>
              <a:gd name="T15" fmla="*/ 575 h 643"/>
              <a:gd name="T16" fmla="*/ 34 w 427"/>
              <a:gd name="T17" fmla="*/ 557 h 643"/>
              <a:gd name="T18" fmla="*/ 25 w 427"/>
              <a:gd name="T19" fmla="*/ 489 h 643"/>
              <a:gd name="T20" fmla="*/ 48 w 427"/>
              <a:gd name="T21" fmla="*/ 418 h 643"/>
              <a:gd name="T22" fmla="*/ 242 w 427"/>
              <a:gd name="T23" fmla="*/ 82 h 643"/>
              <a:gd name="T24" fmla="*/ 380 w 427"/>
              <a:gd name="T25" fmla="*/ 161 h 643"/>
              <a:gd name="T26" fmla="*/ 358 w 427"/>
              <a:gd name="T27" fmla="*/ 169 h 643"/>
              <a:gd name="T28" fmla="*/ 178 w 427"/>
              <a:gd name="T29" fmla="*/ 481 h 643"/>
              <a:gd name="T30" fmla="*/ 132 w 427"/>
              <a:gd name="T31" fmla="*/ 535 h 643"/>
              <a:gd name="T32" fmla="*/ 43 w 427"/>
              <a:gd name="T33" fmla="*/ 483 h 643"/>
              <a:gd name="T34" fmla="*/ 66 w 427"/>
              <a:gd name="T35" fmla="*/ 417 h 643"/>
              <a:gd name="T36" fmla="*/ 247 w 427"/>
              <a:gd name="T37" fmla="*/ 104 h 643"/>
              <a:gd name="T38" fmla="*/ 358 w 427"/>
              <a:gd name="T39" fmla="*/ 169 h 643"/>
              <a:gd name="T40" fmla="*/ 308 w 427"/>
              <a:gd name="T41" fmla="*/ 147 h 643"/>
              <a:gd name="T42" fmla="*/ 103 w 427"/>
              <a:gd name="T43" fmla="*/ 502 h 643"/>
              <a:gd name="T44" fmla="*/ 86 w 427"/>
              <a:gd name="T45" fmla="*/ 492 h 643"/>
              <a:gd name="T46" fmla="*/ 290 w 427"/>
              <a:gd name="T47" fmla="*/ 138 h 643"/>
              <a:gd name="T48" fmla="*/ 308 w 427"/>
              <a:gd name="T49" fmla="*/ 147 h 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27" h="643">
                <a:moveTo>
                  <a:pt x="380" y="161"/>
                </a:moveTo>
                <a:cubicBezTo>
                  <a:pt x="315" y="273"/>
                  <a:pt x="250" y="384"/>
                  <a:pt x="186" y="497"/>
                </a:cubicBezTo>
                <a:cubicBezTo>
                  <a:pt x="169" y="527"/>
                  <a:pt x="160" y="541"/>
                  <a:pt x="136" y="553"/>
                </a:cubicBezTo>
                <a:cubicBezTo>
                  <a:pt x="117" y="563"/>
                  <a:pt x="91" y="574"/>
                  <a:pt x="70" y="583"/>
                </a:cubicBezTo>
                <a:cubicBezTo>
                  <a:pt x="64" y="585"/>
                  <a:pt x="60" y="589"/>
                  <a:pt x="57" y="595"/>
                </a:cubicBezTo>
                <a:cubicBezTo>
                  <a:pt x="51" y="605"/>
                  <a:pt x="45" y="615"/>
                  <a:pt x="40" y="624"/>
                </a:cubicBezTo>
                <a:cubicBezTo>
                  <a:pt x="29" y="643"/>
                  <a:pt x="0" y="627"/>
                  <a:pt x="11" y="608"/>
                </a:cubicBezTo>
                <a:cubicBezTo>
                  <a:pt x="17" y="597"/>
                  <a:pt x="24" y="586"/>
                  <a:pt x="30" y="575"/>
                </a:cubicBezTo>
                <a:cubicBezTo>
                  <a:pt x="33" y="570"/>
                  <a:pt x="35" y="564"/>
                  <a:pt x="34" y="557"/>
                </a:cubicBezTo>
                <a:cubicBezTo>
                  <a:pt x="30" y="535"/>
                  <a:pt x="27" y="509"/>
                  <a:pt x="25" y="489"/>
                </a:cubicBezTo>
                <a:cubicBezTo>
                  <a:pt x="22" y="463"/>
                  <a:pt x="32" y="447"/>
                  <a:pt x="48" y="418"/>
                </a:cubicBezTo>
                <a:cubicBezTo>
                  <a:pt x="113" y="306"/>
                  <a:pt x="178" y="194"/>
                  <a:pt x="242" y="82"/>
                </a:cubicBezTo>
                <a:cubicBezTo>
                  <a:pt x="289" y="0"/>
                  <a:pt x="427" y="80"/>
                  <a:pt x="380" y="161"/>
                </a:cubicBezTo>
                <a:close/>
                <a:moveTo>
                  <a:pt x="358" y="169"/>
                </a:moveTo>
                <a:cubicBezTo>
                  <a:pt x="298" y="273"/>
                  <a:pt x="237" y="377"/>
                  <a:pt x="178" y="481"/>
                </a:cubicBezTo>
                <a:cubicBezTo>
                  <a:pt x="161" y="510"/>
                  <a:pt x="154" y="523"/>
                  <a:pt x="132" y="535"/>
                </a:cubicBezTo>
                <a:cubicBezTo>
                  <a:pt x="62" y="573"/>
                  <a:pt x="49" y="565"/>
                  <a:pt x="43" y="483"/>
                </a:cubicBezTo>
                <a:cubicBezTo>
                  <a:pt x="41" y="460"/>
                  <a:pt x="50" y="444"/>
                  <a:pt x="66" y="417"/>
                </a:cubicBezTo>
                <a:cubicBezTo>
                  <a:pt x="126" y="313"/>
                  <a:pt x="186" y="209"/>
                  <a:pt x="247" y="104"/>
                </a:cubicBezTo>
                <a:cubicBezTo>
                  <a:pt x="290" y="29"/>
                  <a:pt x="402" y="93"/>
                  <a:pt x="358" y="169"/>
                </a:cubicBezTo>
                <a:close/>
                <a:moveTo>
                  <a:pt x="308" y="147"/>
                </a:moveTo>
                <a:cubicBezTo>
                  <a:pt x="239" y="265"/>
                  <a:pt x="171" y="383"/>
                  <a:pt x="103" y="502"/>
                </a:cubicBezTo>
                <a:cubicBezTo>
                  <a:pt x="96" y="513"/>
                  <a:pt x="79" y="503"/>
                  <a:pt x="86" y="492"/>
                </a:cubicBezTo>
                <a:cubicBezTo>
                  <a:pt x="154" y="374"/>
                  <a:pt x="222" y="256"/>
                  <a:pt x="290" y="138"/>
                </a:cubicBezTo>
                <a:cubicBezTo>
                  <a:pt x="297" y="126"/>
                  <a:pt x="314" y="136"/>
                  <a:pt x="308" y="147"/>
                </a:cubicBezTo>
                <a:close/>
              </a:path>
            </a:pathLst>
          </a:custGeom>
          <a:solidFill>
            <a:srgbClr val="5357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95" name="Freeform 36"/>
          <p:cNvSpPr>
            <a:spLocks noEditPoints="1"/>
          </p:cNvSpPr>
          <p:nvPr/>
        </p:nvSpPr>
        <p:spPr bwMode="auto">
          <a:xfrm>
            <a:off x="1528446" y="2929890"/>
            <a:ext cx="846138" cy="1016000"/>
          </a:xfrm>
          <a:custGeom>
            <a:avLst/>
            <a:gdLst>
              <a:gd name="T0" fmla="*/ 147 w 501"/>
              <a:gd name="T1" fmla="*/ 108 h 602"/>
              <a:gd name="T2" fmla="*/ 122 w 501"/>
              <a:gd name="T3" fmla="*/ 77 h 602"/>
              <a:gd name="T4" fmla="*/ 377 w 501"/>
              <a:gd name="T5" fmla="*/ 59 h 602"/>
              <a:gd name="T6" fmla="*/ 354 w 501"/>
              <a:gd name="T7" fmla="*/ 101 h 602"/>
              <a:gd name="T8" fmla="*/ 409 w 501"/>
              <a:gd name="T9" fmla="*/ 297 h 602"/>
              <a:gd name="T10" fmla="*/ 336 w 501"/>
              <a:gd name="T11" fmla="*/ 318 h 602"/>
              <a:gd name="T12" fmla="*/ 306 w 501"/>
              <a:gd name="T13" fmla="*/ 352 h 602"/>
              <a:gd name="T14" fmla="*/ 307 w 501"/>
              <a:gd name="T15" fmla="*/ 375 h 602"/>
              <a:gd name="T16" fmla="*/ 366 w 501"/>
              <a:gd name="T17" fmla="*/ 382 h 602"/>
              <a:gd name="T18" fmla="*/ 373 w 501"/>
              <a:gd name="T19" fmla="*/ 400 h 602"/>
              <a:gd name="T20" fmla="*/ 477 w 501"/>
              <a:gd name="T21" fmla="*/ 592 h 602"/>
              <a:gd name="T22" fmla="*/ 3 w 501"/>
              <a:gd name="T23" fmla="*/ 564 h 602"/>
              <a:gd name="T24" fmla="*/ 128 w 501"/>
              <a:gd name="T25" fmla="*/ 400 h 602"/>
              <a:gd name="T26" fmla="*/ 179 w 501"/>
              <a:gd name="T27" fmla="*/ 369 h 602"/>
              <a:gd name="T28" fmla="*/ 203 w 501"/>
              <a:gd name="T29" fmla="*/ 371 h 602"/>
              <a:gd name="T30" fmla="*/ 170 w 501"/>
              <a:gd name="T31" fmla="*/ 320 h 602"/>
              <a:gd name="T32" fmla="*/ 117 w 501"/>
              <a:gd name="T33" fmla="*/ 321 h 602"/>
              <a:gd name="T34" fmla="*/ 250 w 501"/>
              <a:gd name="T35" fmla="*/ 475 h 602"/>
              <a:gd name="T36" fmla="*/ 250 w 501"/>
              <a:gd name="T37" fmla="*/ 503 h 602"/>
              <a:gd name="T38" fmla="*/ 250 w 501"/>
              <a:gd name="T39" fmla="*/ 475 h 602"/>
              <a:gd name="T40" fmla="*/ 263 w 501"/>
              <a:gd name="T41" fmla="*/ 574 h 602"/>
              <a:gd name="T42" fmla="*/ 238 w 501"/>
              <a:gd name="T43" fmla="*/ 574 h 602"/>
              <a:gd name="T44" fmla="*/ 250 w 501"/>
              <a:gd name="T45" fmla="*/ 517 h 602"/>
              <a:gd name="T46" fmla="*/ 250 w 501"/>
              <a:gd name="T47" fmla="*/ 545 h 602"/>
              <a:gd name="T48" fmla="*/ 250 w 501"/>
              <a:gd name="T49" fmla="*/ 517 h 602"/>
              <a:gd name="T50" fmla="*/ 230 w 501"/>
              <a:gd name="T51" fmla="*/ 48 h 602"/>
              <a:gd name="T52" fmla="*/ 234 w 501"/>
              <a:gd name="T53" fmla="*/ 39 h 602"/>
              <a:gd name="T54" fmla="*/ 245 w 501"/>
              <a:gd name="T55" fmla="*/ 34 h 602"/>
              <a:gd name="T56" fmla="*/ 260 w 501"/>
              <a:gd name="T57" fmla="*/ 30 h 602"/>
              <a:gd name="T58" fmla="*/ 267 w 501"/>
              <a:gd name="T59" fmla="*/ 37 h 602"/>
              <a:gd name="T60" fmla="*/ 279 w 501"/>
              <a:gd name="T61" fmla="*/ 43 h 602"/>
              <a:gd name="T62" fmla="*/ 282 w 501"/>
              <a:gd name="T63" fmla="*/ 52 h 602"/>
              <a:gd name="T64" fmla="*/ 287 w 501"/>
              <a:gd name="T65" fmla="*/ 69 h 602"/>
              <a:gd name="T66" fmla="*/ 279 w 501"/>
              <a:gd name="T67" fmla="*/ 76 h 602"/>
              <a:gd name="T68" fmla="*/ 274 w 501"/>
              <a:gd name="T69" fmla="*/ 87 h 602"/>
              <a:gd name="T70" fmla="*/ 264 w 501"/>
              <a:gd name="T71" fmla="*/ 91 h 602"/>
              <a:gd name="T72" fmla="*/ 248 w 501"/>
              <a:gd name="T73" fmla="*/ 95 h 602"/>
              <a:gd name="T74" fmla="*/ 241 w 501"/>
              <a:gd name="T75" fmla="*/ 87 h 602"/>
              <a:gd name="T76" fmla="*/ 230 w 501"/>
              <a:gd name="T77" fmla="*/ 81 h 602"/>
              <a:gd name="T78" fmla="*/ 226 w 501"/>
              <a:gd name="T79" fmla="*/ 72 h 602"/>
              <a:gd name="T80" fmla="*/ 223 w 501"/>
              <a:gd name="T81" fmla="*/ 55 h 602"/>
              <a:gd name="T82" fmla="*/ 241 w 501"/>
              <a:gd name="T83" fmla="*/ 56 h 602"/>
              <a:gd name="T84" fmla="*/ 248 w 501"/>
              <a:gd name="T85" fmla="*/ 55 h 602"/>
              <a:gd name="T86" fmla="*/ 250 w 501"/>
              <a:gd name="T87" fmla="*/ 46 h 602"/>
              <a:gd name="T88" fmla="*/ 262 w 501"/>
              <a:gd name="T89" fmla="*/ 49 h 602"/>
              <a:gd name="T90" fmla="*/ 263 w 501"/>
              <a:gd name="T91" fmla="*/ 56 h 602"/>
              <a:gd name="T92" fmla="*/ 272 w 501"/>
              <a:gd name="T93" fmla="*/ 58 h 602"/>
              <a:gd name="T94" fmla="*/ 269 w 501"/>
              <a:gd name="T95" fmla="*/ 70 h 602"/>
              <a:gd name="T96" fmla="*/ 262 w 501"/>
              <a:gd name="T97" fmla="*/ 71 h 602"/>
              <a:gd name="T98" fmla="*/ 260 w 501"/>
              <a:gd name="T99" fmla="*/ 80 h 602"/>
              <a:gd name="T100" fmla="*/ 248 w 501"/>
              <a:gd name="T101" fmla="*/ 77 h 602"/>
              <a:gd name="T102" fmla="*/ 247 w 501"/>
              <a:gd name="T103" fmla="*/ 70 h 602"/>
              <a:gd name="T104" fmla="*/ 238 w 501"/>
              <a:gd name="T105" fmla="*/ 68 h 602"/>
              <a:gd name="T106" fmla="*/ 241 w 501"/>
              <a:gd name="T107" fmla="*/ 56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01" h="602">
                <a:moveTo>
                  <a:pt x="92" y="297"/>
                </a:moveTo>
                <a:cubicBezTo>
                  <a:pt x="94" y="212"/>
                  <a:pt x="116" y="149"/>
                  <a:pt x="147" y="108"/>
                </a:cubicBezTo>
                <a:cubicBezTo>
                  <a:pt x="149" y="106"/>
                  <a:pt x="149" y="103"/>
                  <a:pt x="147" y="101"/>
                </a:cubicBezTo>
                <a:cubicBezTo>
                  <a:pt x="139" y="93"/>
                  <a:pt x="130" y="85"/>
                  <a:pt x="122" y="77"/>
                </a:cubicBezTo>
                <a:cubicBezTo>
                  <a:pt x="117" y="71"/>
                  <a:pt x="118" y="63"/>
                  <a:pt x="124" y="59"/>
                </a:cubicBezTo>
                <a:cubicBezTo>
                  <a:pt x="208" y="0"/>
                  <a:pt x="293" y="0"/>
                  <a:pt x="377" y="59"/>
                </a:cubicBezTo>
                <a:cubicBezTo>
                  <a:pt x="383" y="63"/>
                  <a:pt x="384" y="71"/>
                  <a:pt x="379" y="77"/>
                </a:cubicBezTo>
                <a:cubicBezTo>
                  <a:pt x="371" y="85"/>
                  <a:pt x="362" y="93"/>
                  <a:pt x="354" y="101"/>
                </a:cubicBezTo>
                <a:cubicBezTo>
                  <a:pt x="352" y="103"/>
                  <a:pt x="352" y="106"/>
                  <a:pt x="354" y="108"/>
                </a:cubicBezTo>
                <a:cubicBezTo>
                  <a:pt x="385" y="149"/>
                  <a:pt x="407" y="212"/>
                  <a:pt x="409" y="297"/>
                </a:cubicBezTo>
                <a:cubicBezTo>
                  <a:pt x="410" y="311"/>
                  <a:pt x="398" y="323"/>
                  <a:pt x="384" y="321"/>
                </a:cubicBezTo>
                <a:cubicBezTo>
                  <a:pt x="369" y="320"/>
                  <a:pt x="353" y="318"/>
                  <a:pt x="336" y="318"/>
                </a:cubicBezTo>
                <a:cubicBezTo>
                  <a:pt x="334" y="317"/>
                  <a:pt x="332" y="318"/>
                  <a:pt x="331" y="320"/>
                </a:cubicBezTo>
                <a:cubicBezTo>
                  <a:pt x="324" y="333"/>
                  <a:pt x="315" y="344"/>
                  <a:pt x="306" y="352"/>
                </a:cubicBezTo>
                <a:cubicBezTo>
                  <a:pt x="300" y="358"/>
                  <a:pt x="298" y="363"/>
                  <a:pt x="298" y="371"/>
                </a:cubicBezTo>
                <a:cubicBezTo>
                  <a:pt x="298" y="376"/>
                  <a:pt x="304" y="379"/>
                  <a:pt x="307" y="375"/>
                </a:cubicBezTo>
                <a:cubicBezTo>
                  <a:pt x="312" y="371"/>
                  <a:pt x="315" y="367"/>
                  <a:pt x="322" y="369"/>
                </a:cubicBezTo>
                <a:cubicBezTo>
                  <a:pt x="337" y="374"/>
                  <a:pt x="352" y="378"/>
                  <a:pt x="366" y="382"/>
                </a:cubicBezTo>
                <a:cubicBezTo>
                  <a:pt x="374" y="384"/>
                  <a:pt x="377" y="393"/>
                  <a:pt x="373" y="400"/>
                </a:cubicBezTo>
                <a:cubicBezTo>
                  <a:pt x="373" y="400"/>
                  <a:pt x="373" y="400"/>
                  <a:pt x="373" y="400"/>
                </a:cubicBezTo>
                <a:cubicBezTo>
                  <a:pt x="433" y="430"/>
                  <a:pt x="481" y="485"/>
                  <a:pt x="498" y="564"/>
                </a:cubicBezTo>
                <a:cubicBezTo>
                  <a:pt x="501" y="578"/>
                  <a:pt x="491" y="592"/>
                  <a:pt x="477" y="592"/>
                </a:cubicBezTo>
                <a:cubicBezTo>
                  <a:pt x="313" y="602"/>
                  <a:pt x="157" y="602"/>
                  <a:pt x="24" y="592"/>
                </a:cubicBezTo>
                <a:cubicBezTo>
                  <a:pt x="10" y="591"/>
                  <a:pt x="0" y="578"/>
                  <a:pt x="3" y="564"/>
                </a:cubicBezTo>
                <a:cubicBezTo>
                  <a:pt x="20" y="485"/>
                  <a:pt x="68" y="430"/>
                  <a:pt x="128" y="400"/>
                </a:cubicBezTo>
                <a:cubicBezTo>
                  <a:pt x="128" y="400"/>
                  <a:pt x="128" y="400"/>
                  <a:pt x="128" y="400"/>
                </a:cubicBezTo>
                <a:cubicBezTo>
                  <a:pt x="124" y="393"/>
                  <a:pt x="127" y="384"/>
                  <a:pt x="135" y="382"/>
                </a:cubicBezTo>
                <a:cubicBezTo>
                  <a:pt x="149" y="378"/>
                  <a:pt x="164" y="374"/>
                  <a:pt x="179" y="369"/>
                </a:cubicBezTo>
                <a:cubicBezTo>
                  <a:pt x="185" y="367"/>
                  <a:pt x="189" y="371"/>
                  <a:pt x="193" y="375"/>
                </a:cubicBezTo>
                <a:cubicBezTo>
                  <a:pt x="197" y="379"/>
                  <a:pt x="203" y="376"/>
                  <a:pt x="203" y="371"/>
                </a:cubicBezTo>
                <a:cubicBezTo>
                  <a:pt x="203" y="363"/>
                  <a:pt x="201" y="357"/>
                  <a:pt x="195" y="352"/>
                </a:cubicBezTo>
                <a:cubicBezTo>
                  <a:pt x="185" y="344"/>
                  <a:pt x="177" y="333"/>
                  <a:pt x="170" y="320"/>
                </a:cubicBezTo>
                <a:cubicBezTo>
                  <a:pt x="169" y="318"/>
                  <a:pt x="167" y="317"/>
                  <a:pt x="165" y="317"/>
                </a:cubicBezTo>
                <a:cubicBezTo>
                  <a:pt x="148" y="318"/>
                  <a:pt x="132" y="320"/>
                  <a:pt x="117" y="321"/>
                </a:cubicBezTo>
                <a:cubicBezTo>
                  <a:pt x="103" y="323"/>
                  <a:pt x="91" y="311"/>
                  <a:pt x="92" y="297"/>
                </a:cubicBezTo>
                <a:close/>
                <a:moveTo>
                  <a:pt x="250" y="475"/>
                </a:moveTo>
                <a:cubicBezTo>
                  <a:pt x="257" y="475"/>
                  <a:pt x="263" y="481"/>
                  <a:pt x="263" y="489"/>
                </a:cubicBezTo>
                <a:cubicBezTo>
                  <a:pt x="263" y="497"/>
                  <a:pt x="257" y="503"/>
                  <a:pt x="250" y="503"/>
                </a:cubicBezTo>
                <a:cubicBezTo>
                  <a:pt x="243" y="503"/>
                  <a:pt x="238" y="497"/>
                  <a:pt x="238" y="489"/>
                </a:cubicBezTo>
                <a:cubicBezTo>
                  <a:pt x="238" y="481"/>
                  <a:pt x="243" y="475"/>
                  <a:pt x="250" y="475"/>
                </a:cubicBezTo>
                <a:close/>
                <a:moveTo>
                  <a:pt x="250" y="560"/>
                </a:moveTo>
                <a:cubicBezTo>
                  <a:pt x="257" y="560"/>
                  <a:pt x="263" y="566"/>
                  <a:pt x="263" y="574"/>
                </a:cubicBezTo>
                <a:cubicBezTo>
                  <a:pt x="263" y="581"/>
                  <a:pt x="257" y="588"/>
                  <a:pt x="250" y="588"/>
                </a:cubicBezTo>
                <a:cubicBezTo>
                  <a:pt x="243" y="588"/>
                  <a:pt x="238" y="581"/>
                  <a:pt x="238" y="574"/>
                </a:cubicBezTo>
                <a:cubicBezTo>
                  <a:pt x="238" y="566"/>
                  <a:pt x="243" y="560"/>
                  <a:pt x="250" y="560"/>
                </a:cubicBezTo>
                <a:close/>
                <a:moveTo>
                  <a:pt x="250" y="517"/>
                </a:moveTo>
                <a:cubicBezTo>
                  <a:pt x="257" y="517"/>
                  <a:pt x="263" y="524"/>
                  <a:pt x="263" y="531"/>
                </a:cubicBezTo>
                <a:cubicBezTo>
                  <a:pt x="263" y="539"/>
                  <a:pt x="257" y="545"/>
                  <a:pt x="250" y="545"/>
                </a:cubicBezTo>
                <a:cubicBezTo>
                  <a:pt x="243" y="545"/>
                  <a:pt x="238" y="539"/>
                  <a:pt x="238" y="531"/>
                </a:cubicBezTo>
                <a:cubicBezTo>
                  <a:pt x="238" y="524"/>
                  <a:pt x="243" y="517"/>
                  <a:pt x="250" y="517"/>
                </a:cubicBezTo>
                <a:close/>
                <a:moveTo>
                  <a:pt x="227" y="52"/>
                </a:moveTo>
                <a:cubicBezTo>
                  <a:pt x="229" y="52"/>
                  <a:pt x="230" y="50"/>
                  <a:pt x="230" y="48"/>
                </a:cubicBezTo>
                <a:cubicBezTo>
                  <a:pt x="230" y="46"/>
                  <a:pt x="230" y="43"/>
                  <a:pt x="231" y="41"/>
                </a:cubicBezTo>
                <a:cubicBezTo>
                  <a:pt x="232" y="40"/>
                  <a:pt x="233" y="39"/>
                  <a:pt x="234" y="39"/>
                </a:cubicBezTo>
                <a:cubicBezTo>
                  <a:pt x="236" y="37"/>
                  <a:pt x="239" y="37"/>
                  <a:pt x="241" y="37"/>
                </a:cubicBezTo>
                <a:cubicBezTo>
                  <a:pt x="243" y="37"/>
                  <a:pt x="244" y="36"/>
                  <a:pt x="245" y="34"/>
                </a:cubicBezTo>
                <a:cubicBezTo>
                  <a:pt x="245" y="32"/>
                  <a:pt x="247" y="31"/>
                  <a:pt x="248" y="30"/>
                </a:cubicBezTo>
                <a:cubicBezTo>
                  <a:pt x="252" y="29"/>
                  <a:pt x="256" y="29"/>
                  <a:pt x="260" y="30"/>
                </a:cubicBezTo>
                <a:cubicBezTo>
                  <a:pt x="262" y="30"/>
                  <a:pt x="263" y="32"/>
                  <a:pt x="264" y="34"/>
                </a:cubicBezTo>
                <a:cubicBezTo>
                  <a:pt x="264" y="36"/>
                  <a:pt x="265" y="37"/>
                  <a:pt x="267" y="37"/>
                </a:cubicBezTo>
                <a:cubicBezTo>
                  <a:pt x="269" y="37"/>
                  <a:pt x="271" y="37"/>
                  <a:pt x="273" y="37"/>
                </a:cubicBezTo>
                <a:cubicBezTo>
                  <a:pt x="276" y="37"/>
                  <a:pt x="279" y="40"/>
                  <a:pt x="279" y="43"/>
                </a:cubicBezTo>
                <a:cubicBezTo>
                  <a:pt x="279" y="45"/>
                  <a:pt x="279" y="47"/>
                  <a:pt x="279" y="48"/>
                </a:cubicBezTo>
                <a:cubicBezTo>
                  <a:pt x="279" y="50"/>
                  <a:pt x="280" y="52"/>
                  <a:pt x="282" y="52"/>
                </a:cubicBezTo>
                <a:cubicBezTo>
                  <a:pt x="285" y="52"/>
                  <a:pt x="286" y="54"/>
                  <a:pt x="287" y="56"/>
                </a:cubicBezTo>
                <a:cubicBezTo>
                  <a:pt x="288" y="60"/>
                  <a:pt x="289" y="64"/>
                  <a:pt x="287" y="69"/>
                </a:cubicBezTo>
                <a:cubicBezTo>
                  <a:pt x="287" y="71"/>
                  <a:pt x="285" y="72"/>
                  <a:pt x="283" y="72"/>
                </a:cubicBezTo>
                <a:cubicBezTo>
                  <a:pt x="280" y="72"/>
                  <a:pt x="279" y="74"/>
                  <a:pt x="279" y="76"/>
                </a:cubicBezTo>
                <a:cubicBezTo>
                  <a:pt x="279" y="78"/>
                  <a:pt x="279" y="80"/>
                  <a:pt x="279" y="82"/>
                </a:cubicBezTo>
                <a:cubicBezTo>
                  <a:pt x="279" y="85"/>
                  <a:pt x="277" y="87"/>
                  <a:pt x="274" y="87"/>
                </a:cubicBezTo>
                <a:cubicBezTo>
                  <a:pt x="272" y="87"/>
                  <a:pt x="270" y="87"/>
                  <a:pt x="268" y="87"/>
                </a:cubicBezTo>
                <a:cubicBezTo>
                  <a:pt x="266" y="87"/>
                  <a:pt x="264" y="89"/>
                  <a:pt x="264" y="91"/>
                </a:cubicBezTo>
                <a:cubicBezTo>
                  <a:pt x="264" y="93"/>
                  <a:pt x="262" y="95"/>
                  <a:pt x="260" y="96"/>
                </a:cubicBezTo>
                <a:cubicBezTo>
                  <a:pt x="255" y="97"/>
                  <a:pt x="253" y="97"/>
                  <a:pt x="248" y="95"/>
                </a:cubicBezTo>
                <a:cubicBezTo>
                  <a:pt x="246" y="95"/>
                  <a:pt x="245" y="93"/>
                  <a:pt x="245" y="91"/>
                </a:cubicBezTo>
                <a:cubicBezTo>
                  <a:pt x="244" y="89"/>
                  <a:pt x="243" y="87"/>
                  <a:pt x="241" y="87"/>
                </a:cubicBezTo>
                <a:cubicBezTo>
                  <a:pt x="239" y="87"/>
                  <a:pt x="238" y="87"/>
                  <a:pt x="236" y="87"/>
                </a:cubicBezTo>
                <a:cubicBezTo>
                  <a:pt x="233" y="87"/>
                  <a:pt x="230" y="84"/>
                  <a:pt x="230" y="81"/>
                </a:cubicBezTo>
                <a:cubicBezTo>
                  <a:pt x="230" y="79"/>
                  <a:pt x="230" y="78"/>
                  <a:pt x="230" y="77"/>
                </a:cubicBezTo>
                <a:cubicBezTo>
                  <a:pt x="230" y="75"/>
                  <a:pt x="228" y="73"/>
                  <a:pt x="226" y="72"/>
                </a:cubicBezTo>
                <a:cubicBezTo>
                  <a:pt x="225" y="72"/>
                  <a:pt x="223" y="71"/>
                  <a:pt x="223" y="69"/>
                </a:cubicBezTo>
                <a:cubicBezTo>
                  <a:pt x="222" y="64"/>
                  <a:pt x="222" y="60"/>
                  <a:pt x="223" y="55"/>
                </a:cubicBezTo>
                <a:cubicBezTo>
                  <a:pt x="224" y="54"/>
                  <a:pt x="225" y="53"/>
                  <a:pt x="227" y="52"/>
                </a:cubicBezTo>
                <a:close/>
                <a:moveTo>
                  <a:pt x="241" y="56"/>
                </a:moveTo>
                <a:cubicBezTo>
                  <a:pt x="243" y="56"/>
                  <a:pt x="245" y="56"/>
                  <a:pt x="247" y="56"/>
                </a:cubicBezTo>
                <a:cubicBezTo>
                  <a:pt x="247" y="56"/>
                  <a:pt x="248" y="55"/>
                  <a:pt x="248" y="55"/>
                </a:cubicBezTo>
                <a:cubicBezTo>
                  <a:pt x="248" y="53"/>
                  <a:pt x="248" y="51"/>
                  <a:pt x="248" y="49"/>
                </a:cubicBezTo>
                <a:cubicBezTo>
                  <a:pt x="248" y="47"/>
                  <a:pt x="249" y="46"/>
                  <a:pt x="250" y="46"/>
                </a:cubicBezTo>
                <a:cubicBezTo>
                  <a:pt x="253" y="46"/>
                  <a:pt x="257" y="46"/>
                  <a:pt x="260" y="46"/>
                </a:cubicBezTo>
                <a:cubicBezTo>
                  <a:pt x="261" y="46"/>
                  <a:pt x="262" y="47"/>
                  <a:pt x="262" y="49"/>
                </a:cubicBezTo>
                <a:cubicBezTo>
                  <a:pt x="262" y="51"/>
                  <a:pt x="262" y="53"/>
                  <a:pt x="262" y="55"/>
                </a:cubicBezTo>
                <a:cubicBezTo>
                  <a:pt x="262" y="55"/>
                  <a:pt x="263" y="56"/>
                  <a:pt x="263" y="56"/>
                </a:cubicBezTo>
                <a:cubicBezTo>
                  <a:pt x="265" y="56"/>
                  <a:pt x="267" y="56"/>
                  <a:pt x="269" y="56"/>
                </a:cubicBezTo>
                <a:cubicBezTo>
                  <a:pt x="271" y="56"/>
                  <a:pt x="272" y="57"/>
                  <a:pt x="272" y="58"/>
                </a:cubicBezTo>
                <a:cubicBezTo>
                  <a:pt x="272" y="61"/>
                  <a:pt x="272" y="65"/>
                  <a:pt x="272" y="68"/>
                </a:cubicBezTo>
                <a:cubicBezTo>
                  <a:pt x="272" y="69"/>
                  <a:pt x="271" y="70"/>
                  <a:pt x="269" y="70"/>
                </a:cubicBezTo>
                <a:cubicBezTo>
                  <a:pt x="267" y="70"/>
                  <a:pt x="265" y="70"/>
                  <a:pt x="263" y="70"/>
                </a:cubicBezTo>
                <a:cubicBezTo>
                  <a:pt x="263" y="70"/>
                  <a:pt x="262" y="71"/>
                  <a:pt x="262" y="71"/>
                </a:cubicBezTo>
                <a:cubicBezTo>
                  <a:pt x="262" y="73"/>
                  <a:pt x="262" y="75"/>
                  <a:pt x="262" y="77"/>
                </a:cubicBezTo>
                <a:cubicBezTo>
                  <a:pt x="262" y="79"/>
                  <a:pt x="261" y="80"/>
                  <a:pt x="260" y="80"/>
                </a:cubicBezTo>
                <a:cubicBezTo>
                  <a:pt x="257" y="80"/>
                  <a:pt x="253" y="80"/>
                  <a:pt x="250" y="80"/>
                </a:cubicBezTo>
                <a:cubicBezTo>
                  <a:pt x="249" y="80"/>
                  <a:pt x="248" y="79"/>
                  <a:pt x="248" y="77"/>
                </a:cubicBezTo>
                <a:cubicBezTo>
                  <a:pt x="248" y="75"/>
                  <a:pt x="248" y="73"/>
                  <a:pt x="248" y="71"/>
                </a:cubicBezTo>
                <a:cubicBezTo>
                  <a:pt x="248" y="71"/>
                  <a:pt x="247" y="70"/>
                  <a:pt x="247" y="70"/>
                </a:cubicBezTo>
                <a:cubicBezTo>
                  <a:pt x="245" y="70"/>
                  <a:pt x="243" y="70"/>
                  <a:pt x="241" y="70"/>
                </a:cubicBezTo>
                <a:cubicBezTo>
                  <a:pt x="240" y="70"/>
                  <a:pt x="238" y="69"/>
                  <a:pt x="238" y="68"/>
                </a:cubicBezTo>
                <a:cubicBezTo>
                  <a:pt x="238" y="65"/>
                  <a:pt x="238" y="61"/>
                  <a:pt x="238" y="58"/>
                </a:cubicBezTo>
                <a:cubicBezTo>
                  <a:pt x="238" y="57"/>
                  <a:pt x="240" y="56"/>
                  <a:pt x="241" y="56"/>
                </a:cubicBezTo>
                <a:close/>
              </a:path>
            </a:pathLst>
          </a:custGeom>
          <a:solidFill>
            <a:srgbClr val="5357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90209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3" name="组合 192"/>
          <p:cNvGrpSpPr/>
          <p:nvPr/>
        </p:nvGrpSpPr>
        <p:grpSpPr>
          <a:xfrm>
            <a:off x="9291582" y="4623575"/>
            <a:ext cx="458833" cy="910043"/>
            <a:chOff x="3220899" y="-2058938"/>
            <a:chExt cx="458833" cy="910043"/>
          </a:xfrm>
        </p:grpSpPr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220899" y="-2058938"/>
              <a:ext cx="458833" cy="910043"/>
            </a:xfrm>
            <a:custGeom>
              <a:avLst/>
              <a:gdLst>
                <a:gd name="T0" fmla="*/ 17 w 212"/>
                <a:gd name="T1" fmla="*/ 421 h 421"/>
                <a:gd name="T2" fmla="*/ 194 w 212"/>
                <a:gd name="T3" fmla="*/ 421 h 421"/>
                <a:gd name="T4" fmla="*/ 212 w 212"/>
                <a:gd name="T5" fmla="*/ 404 h 421"/>
                <a:gd name="T6" fmla="*/ 212 w 212"/>
                <a:gd name="T7" fmla="*/ 17 h 421"/>
                <a:gd name="T8" fmla="*/ 194 w 212"/>
                <a:gd name="T9" fmla="*/ 0 h 421"/>
                <a:gd name="T10" fmla="*/ 17 w 212"/>
                <a:gd name="T11" fmla="*/ 0 h 421"/>
                <a:gd name="T12" fmla="*/ 0 w 212"/>
                <a:gd name="T13" fmla="*/ 17 h 421"/>
                <a:gd name="T14" fmla="*/ 0 w 212"/>
                <a:gd name="T15" fmla="*/ 404 h 421"/>
                <a:gd name="T16" fmla="*/ 17 w 212"/>
                <a:gd name="T17" fmla="*/ 421 h 421"/>
                <a:gd name="T18" fmla="*/ 155 w 212"/>
                <a:gd name="T19" fmla="*/ 11 h 421"/>
                <a:gd name="T20" fmla="*/ 200 w 212"/>
                <a:gd name="T21" fmla="*/ 56 h 421"/>
                <a:gd name="T22" fmla="*/ 155 w 212"/>
                <a:gd name="T23" fmla="*/ 102 h 421"/>
                <a:gd name="T24" fmla="*/ 109 w 212"/>
                <a:gd name="T25" fmla="*/ 56 h 421"/>
                <a:gd name="T26" fmla="*/ 155 w 212"/>
                <a:gd name="T27" fmla="*/ 11 h 421"/>
                <a:gd name="T28" fmla="*/ 155 w 212"/>
                <a:gd name="T29" fmla="*/ 113 h 421"/>
                <a:gd name="T30" fmla="*/ 200 w 212"/>
                <a:gd name="T31" fmla="*/ 158 h 421"/>
                <a:gd name="T32" fmla="*/ 155 w 212"/>
                <a:gd name="T33" fmla="*/ 204 h 421"/>
                <a:gd name="T34" fmla="*/ 109 w 212"/>
                <a:gd name="T35" fmla="*/ 158 h 421"/>
                <a:gd name="T36" fmla="*/ 155 w 212"/>
                <a:gd name="T37" fmla="*/ 113 h 421"/>
                <a:gd name="T38" fmla="*/ 155 w 212"/>
                <a:gd name="T39" fmla="*/ 215 h 421"/>
                <a:gd name="T40" fmla="*/ 200 w 212"/>
                <a:gd name="T41" fmla="*/ 260 h 421"/>
                <a:gd name="T42" fmla="*/ 155 w 212"/>
                <a:gd name="T43" fmla="*/ 306 h 421"/>
                <a:gd name="T44" fmla="*/ 109 w 212"/>
                <a:gd name="T45" fmla="*/ 260 h 421"/>
                <a:gd name="T46" fmla="*/ 155 w 212"/>
                <a:gd name="T47" fmla="*/ 215 h 421"/>
                <a:gd name="T48" fmla="*/ 155 w 212"/>
                <a:gd name="T49" fmla="*/ 317 h 421"/>
                <a:gd name="T50" fmla="*/ 200 w 212"/>
                <a:gd name="T51" fmla="*/ 363 h 421"/>
                <a:gd name="T52" fmla="*/ 155 w 212"/>
                <a:gd name="T53" fmla="*/ 408 h 421"/>
                <a:gd name="T54" fmla="*/ 109 w 212"/>
                <a:gd name="T55" fmla="*/ 363 h 421"/>
                <a:gd name="T56" fmla="*/ 155 w 212"/>
                <a:gd name="T57" fmla="*/ 317 h 421"/>
                <a:gd name="T58" fmla="*/ 56 w 212"/>
                <a:gd name="T59" fmla="*/ 11 h 421"/>
                <a:gd name="T60" fmla="*/ 101 w 212"/>
                <a:gd name="T61" fmla="*/ 56 h 421"/>
                <a:gd name="T62" fmla="*/ 56 w 212"/>
                <a:gd name="T63" fmla="*/ 102 h 421"/>
                <a:gd name="T64" fmla="*/ 10 w 212"/>
                <a:gd name="T65" fmla="*/ 56 h 421"/>
                <a:gd name="T66" fmla="*/ 56 w 212"/>
                <a:gd name="T67" fmla="*/ 11 h 421"/>
                <a:gd name="T68" fmla="*/ 56 w 212"/>
                <a:gd name="T69" fmla="*/ 113 h 421"/>
                <a:gd name="T70" fmla="*/ 101 w 212"/>
                <a:gd name="T71" fmla="*/ 158 h 421"/>
                <a:gd name="T72" fmla="*/ 56 w 212"/>
                <a:gd name="T73" fmla="*/ 204 h 421"/>
                <a:gd name="T74" fmla="*/ 10 w 212"/>
                <a:gd name="T75" fmla="*/ 158 h 421"/>
                <a:gd name="T76" fmla="*/ 56 w 212"/>
                <a:gd name="T77" fmla="*/ 113 h 421"/>
                <a:gd name="T78" fmla="*/ 56 w 212"/>
                <a:gd name="T79" fmla="*/ 215 h 421"/>
                <a:gd name="T80" fmla="*/ 101 w 212"/>
                <a:gd name="T81" fmla="*/ 260 h 421"/>
                <a:gd name="T82" fmla="*/ 56 w 212"/>
                <a:gd name="T83" fmla="*/ 306 h 421"/>
                <a:gd name="T84" fmla="*/ 10 w 212"/>
                <a:gd name="T85" fmla="*/ 260 h 421"/>
                <a:gd name="T86" fmla="*/ 56 w 212"/>
                <a:gd name="T87" fmla="*/ 215 h 421"/>
                <a:gd name="T88" fmla="*/ 56 w 212"/>
                <a:gd name="T89" fmla="*/ 317 h 421"/>
                <a:gd name="T90" fmla="*/ 101 w 212"/>
                <a:gd name="T91" fmla="*/ 363 h 421"/>
                <a:gd name="T92" fmla="*/ 56 w 212"/>
                <a:gd name="T93" fmla="*/ 408 h 421"/>
                <a:gd name="T94" fmla="*/ 10 w 212"/>
                <a:gd name="T95" fmla="*/ 363 h 421"/>
                <a:gd name="T96" fmla="*/ 56 w 212"/>
                <a:gd name="T97" fmla="*/ 317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12" h="421">
                  <a:moveTo>
                    <a:pt x="17" y="421"/>
                  </a:moveTo>
                  <a:cubicBezTo>
                    <a:pt x="194" y="421"/>
                    <a:pt x="194" y="421"/>
                    <a:pt x="194" y="421"/>
                  </a:cubicBezTo>
                  <a:cubicBezTo>
                    <a:pt x="204" y="421"/>
                    <a:pt x="212" y="413"/>
                    <a:pt x="212" y="404"/>
                  </a:cubicBezTo>
                  <a:cubicBezTo>
                    <a:pt x="212" y="17"/>
                    <a:pt x="212" y="17"/>
                    <a:pt x="212" y="17"/>
                  </a:cubicBezTo>
                  <a:cubicBezTo>
                    <a:pt x="212" y="7"/>
                    <a:pt x="204" y="0"/>
                    <a:pt x="194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404"/>
                    <a:pt x="0" y="404"/>
                    <a:pt x="0" y="404"/>
                  </a:cubicBezTo>
                  <a:cubicBezTo>
                    <a:pt x="0" y="413"/>
                    <a:pt x="8" y="421"/>
                    <a:pt x="17" y="421"/>
                  </a:cubicBezTo>
                  <a:close/>
                  <a:moveTo>
                    <a:pt x="155" y="11"/>
                  </a:moveTo>
                  <a:cubicBezTo>
                    <a:pt x="180" y="11"/>
                    <a:pt x="200" y="31"/>
                    <a:pt x="200" y="56"/>
                  </a:cubicBezTo>
                  <a:cubicBezTo>
                    <a:pt x="200" y="81"/>
                    <a:pt x="180" y="102"/>
                    <a:pt x="155" y="102"/>
                  </a:cubicBezTo>
                  <a:cubicBezTo>
                    <a:pt x="130" y="102"/>
                    <a:pt x="109" y="81"/>
                    <a:pt x="109" y="56"/>
                  </a:cubicBezTo>
                  <a:cubicBezTo>
                    <a:pt x="109" y="31"/>
                    <a:pt x="130" y="11"/>
                    <a:pt x="155" y="11"/>
                  </a:cubicBezTo>
                  <a:close/>
                  <a:moveTo>
                    <a:pt x="155" y="113"/>
                  </a:moveTo>
                  <a:cubicBezTo>
                    <a:pt x="180" y="113"/>
                    <a:pt x="200" y="133"/>
                    <a:pt x="200" y="158"/>
                  </a:cubicBezTo>
                  <a:cubicBezTo>
                    <a:pt x="200" y="183"/>
                    <a:pt x="180" y="204"/>
                    <a:pt x="155" y="204"/>
                  </a:cubicBezTo>
                  <a:cubicBezTo>
                    <a:pt x="130" y="204"/>
                    <a:pt x="109" y="183"/>
                    <a:pt x="109" y="158"/>
                  </a:cubicBezTo>
                  <a:cubicBezTo>
                    <a:pt x="109" y="133"/>
                    <a:pt x="130" y="113"/>
                    <a:pt x="155" y="113"/>
                  </a:cubicBezTo>
                  <a:close/>
                  <a:moveTo>
                    <a:pt x="155" y="215"/>
                  </a:moveTo>
                  <a:cubicBezTo>
                    <a:pt x="180" y="215"/>
                    <a:pt x="200" y="235"/>
                    <a:pt x="200" y="260"/>
                  </a:cubicBezTo>
                  <a:cubicBezTo>
                    <a:pt x="200" y="286"/>
                    <a:pt x="180" y="306"/>
                    <a:pt x="155" y="306"/>
                  </a:cubicBezTo>
                  <a:cubicBezTo>
                    <a:pt x="130" y="306"/>
                    <a:pt x="109" y="286"/>
                    <a:pt x="109" y="260"/>
                  </a:cubicBezTo>
                  <a:cubicBezTo>
                    <a:pt x="109" y="235"/>
                    <a:pt x="130" y="215"/>
                    <a:pt x="155" y="215"/>
                  </a:cubicBezTo>
                  <a:close/>
                  <a:moveTo>
                    <a:pt x="155" y="317"/>
                  </a:moveTo>
                  <a:cubicBezTo>
                    <a:pt x="180" y="317"/>
                    <a:pt x="200" y="337"/>
                    <a:pt x="200" y="363"/>
                  </a:cubicBezTo>
                  <a:cubicBezTo>
                    <a:pt x="200" y="388"/>
                    <a:pt x="180" y="408"/>
                    <a:pt x="155" y="408"/>
                  </a:cubicBezTo>
                  <a:cubicBezTo>
                    <a:pt x="130" y="408"/>
                    <a:pt x="109" y="388"/>
                    <a:pt x="109" y="363"/>
                  </a:cubicBezTo>
                  <a:cubicBezTo>
                    <a:pt x="109" y="337"/>
                    <a:pt x="130" y="317"/>
                    <a:pt x="155" y="317"/>
                  </a:cubicBezTo>
                  <a:close/>
                  <a:moveTo>
                    <a:pt x="56" y="11"/>
                  </a:moveTo>
                  <a:cubicBezTo>
                    <a:pt x="81" y="11"/>
                    <a:pt x="101" y="31"/>
                    <a:pt x="101" y="56"/>
                  </a:cubicBezTo>
                  <a:cubicBezTo>
                    <a:pt x="101" y="81"/>
                    <a:pt x="81" y="102"/>
                    <a:pt x="56" y="102"/>
                  </a:cubicBezTo>
                  <a:cubicBezTo>
                    <a:pt x="30" y="102"/>
                    <a:pt x="10" y="81"/>
                    <a:pt x="10" y="56"/>
                  </a:cubicBezTo>
                  <a:cubicBezTo>
                    <a:pt x="10" y="31"/>
                    <a:pt x="30" y="11"/>
                    <a:pt x="56" y="11"/>
                  </a:cubicBezTo>
                  <a:close/>
                  <a:moveTo>
                    <a:pt x="56" y="113"/>
                  </a:moveTo>
                  <a:cubicBezTo>
                    <a:pt x="81" y="113"/>
                    <a:pt x="101" y="133"/>
                    <a:pt x="101" y="158"/>
                  </a:cubicBezTo>
                  <a:cubicBezTo>
                    <a:pt x="101" y="183"/>
                    <a:pt x="81" y="204"/>
                    <a:pt x="56" y="204"/>
                  </a:cubicBezTo>
                  <a:cubicBezTo>
                    <a:pt x="30" y="204"/>
                    <a:pt x="10" y="183"/>
                    <a:pt x="10" y="158"/>
                  </a:cubicBezTo>
                  <a:cubicBezTo>
                    <a:pt x="10" y="133"/>
                    <a:pt x="30" y="113"/>
                    <a:pt x="56" y="113"/>
                  </a:cubicBezTo>
                  <a:close/>
                  <a:moveTo>
                    <a:pt x="56" y="215"/>
                  </a:moveTo>
                  <a:cubicBezTo>
                    <a:pt x="81" y="215"/>
                    <a:pt x="101" y="235"/>
                    <a:pt x="101" y="260"/>
                  </a:cubicBezTo>
                  <a:cubicBezTo>
                    <a:pt x="101" y="286"/>
                    <a:pt x="81" y="306"/>
                    <a:pt x="56" y="306"/>
                  </a:cubicBezTo>
                  <a:cubicBezTo>
                    <a:pt x="30" y="306"/>
                    <a:pt x="10" y="286"/>
                    <a:pt x="10" y="260"/>
                  </a:cubicBezTo>
                  <a:cubicBezTo>
                    <a:pt x="10" y="235"/>
                    <a:pt x="30" y="215"/>
                    <a:pt x="56" y="215"/>
                  </a:cubicBezTo>
                  <a:close/>
                  <a:moveTo>
                    <a:pt x="56" y="317"/>
                  </a:moveTo>
                  <a:cubicBezTo>
                    <a:pt x="81" y="317"/>
                    <a:pt x="101" y="337"/>
                    <a:pt x="101" y="363"/>
                  </a:cubicBezTo>
                  <a:cubicBezTo>
                    <a:pt x="101" y="388"/>
                    <a:pt x="81" y="408"/>
                    <a:pt x="56" y="408"/>
                  </a:cubicBezTo>
                  <a:cubicBezTo>
                    <a:pt x="30" y="408"/>
                    <a:pt x="10" y="388"/>
                    <a:pt x="10" y="363"/>
                  </a:cubicBezTo>
                  <a:cubicBezTo>
                    <a:pt x="10" y="337"/>
                    <a:pt x="30" y="317"/>
                    <a:pt x="56" y="3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Oval 6"/>
            <p:cNvSpPr>
              <a:spLocks noChangeArrowheads="1"/>
            </p:cNvSpPr>
            <p:nvPr/>
          </p:nvSpPr>
          <p:spPr bwMode="auto">
            <a:xfrm>
              <a:off x="3265105" y="-2016256"/>
              <a:ext cx="155485" cy="15548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auto">
            <a:xfrm>
              <a:off x="3478515" y="-2016256"/>
              <a:ext cx="157009" cy="15548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Oval 8"/>
            <p:cNvSpPr>
              <a:spLocks noChangeArrowheads="1"/>
            </p:cNvSpPr>
            <p:nvPr/>
          </p:nvSpPr>
          <p:spPr bwMode="auto">
            <a:xfrm>
              <a:off x="3265105" y="-1795223"/>
              <a:ext cx="155485" cy="15548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Oval 9"/>
            <p:cNvSpPr>
              <a:spLocks noChangeArrowheads="1"/>
            </p:cNvSpPr>
            <p:nvPr/>
          </p:nvSpPr>
          <p:spPr bwMode="auto">
            <a:xfrm>
              <a:off x="3478515" y="-1795223"/>
              <a:ext cx="157009" cy="15548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Oval 10"/>
            <p:cNvSpPr>
              <a:spLocks noChangeArrowheads="1"/>
            </p:cNvSpPr>
            <p:nvPr/>
          </p:nvSpPr>
          <p:spPr bwMode="auto">
            <a:xfrm>
              <a:off x="3265105" y="-1574192"/>
              <a:ext cx="155485" cy="15548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Oval 11"/>
            <p:cNvSpPr>
              <a:spLocks noChangeArrowheads="1"/>
            </p:cNvSpPr>
            <p:nvPr/>
          </p:nvSpPr>
          <p:spPr bwMode="auto">
            <a:xfrm>
              <a:off x="3478515" y="-1574192"/>
              <a:ext cx="157009" cy="15548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Oval 12"/>
            <p:cNvSpPr>
              <a:spLocks noChangeArrowheads="1"/>
            </p:cNvSpPr>
            <p:nvPr/>
          </p:nvSpPr>
          <p:spPr bwMode="auto">
            <a:xfrm>
              <a:off x="3265105" y="-1351635"/>
              <a:ext cx="155485" cy="15548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Oval 13"/>
            <p:cNvSpPr>
              <a:spLocks noChangeArrowheads="1"/>
            </p:cNvSpPr>
            <p:nvPr/>
          </p:nvSpPr>
          <p:spPr bwMode="auto">
            <a:xfrm>
              <a:off x="3478515" y="-1351635"/>
              <a:ext cx="157009" cy="15548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2" name="组合 191"/>
          <p:cNvGrpSpPr/>
          <p:nvPr/>
        </p:nvGrpSpPr>
        <p:grpSpPr>
          <a:xfrm>
            <a:off x="10819857" y="3762312"/>
            <a:ext cx="513709" cy="506087"/>
            <a:chOff x="4086735" y="-2058938"/>
            <a:chExt cx="513709" cy="506087"/>
          </a:xfrm>
        </p:grpSpPr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4086735" y="-2058938"/>
              <a:ext cx="219508" cy="506087"/>
            </a:xfrm>
            <a:custGeom>
              <a:avLst/>
              <a:gdLst>
                <a:gd name="T0" fmla="*/ 101 w 101"/>
                <a:gd name="T1" fmla="*/ 234 h 234"/>
                <a:gd name="T2" fmla="*/ 101 w 101"/>
                <a:gd name="T3" fmla="*/ 228 h 234"/>
                <a:gd name="T4" fmla="*/ 101 w 101"/>
                <a:gd name="T5" fmla="*/ 40 h 234"/>
                <a:gd name="T6" fmla="*/ 101 w 101"/>
                <a:gd name="T7" fmla="*/ 16 h 234"/>
                <a:gd name="T8" fmla="*/ 101 w 101"/>
                <a:gd name="T9" fmla="*/ 5 h 234"/>
                <a:gd name="T10" fmla="*/ 101 w 101"/>
                <a:gd name="T11" fmla="*/ 0 h 234"/>
                <a:gd name="T12" fmla="*/ 0 w 101"/>
                <a:gd name="T13" fmla="*/ 117 h 234"/>
                <a:gd name="T14" fmla="*/ 101 w 101"/>
                <a:gd name="T15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234">
                  <a:moveTo>
                    <a:pt x="101" y="234"/>
                  </a:moveTo>
                  <a:cubicBezTo>
                    <a:pt x="101" y="228"/>
                    <a:pt x="101" y="228"/>
                    <a:pt x="101" y="228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16"/>
                    <a:pt x="101" y="16"/>
                    <a:pt x="101" y="16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44" y="8"/>
                    <a:pt x="0" y="57"/>
                    <a:pt x="0" y="117"/>
                  </a:cubicBezTo>
                  <a:cubicBezTo>
                    <a:pt x="0" y="176"/>
                    <a:pt x="44" y="225"/>
                    <a:pt x="101" y="23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4383985" y="-2058938"/>
              <a:ext cx="216459" cy="506087"/>
            </a:xfrm>
            <a:custGeom>
              <a:avLst/>
              <a:gdLst>
                <a:gd name="T0" fmla="*/ 0 w 100"/>
                <a:gd name="T1" fmla="*/ 0 h 234"/>
                <a:gd name="T2" fmla="*/ 0 w 100"/>
                <a:gd name="T3" fmla="*/ 5 h 234"/>
                <a:gd name="T4" fmla="*/ 0 w 100"/>
                <a:gd name="T5" fmla="*/ 16 h 234"/>
                <a:gd name="T6" fmla="*/ 0 w 100"/>
                <a:gd name="T7" fmla="*/ 40 h 234"/>
                <a:gd name="T8" fmla="*/ 0 w 100"/>
                <a:gd name="T9" fmla="*/ 228 h 234"/>
                <a:gd name="T10" fmla="*/ 0 w 100"/>
                <a:gd name="T11" fmla="*/ 234 h 234"/>
                <a:gd name="T12" fmla="*/ 100 w 100"/>
                <a:gd name="T13" fmla="*/ 117 h 234"/>
                <a:gd name="T14" fmla="*/ 0 w 100"/>
                <a:gd name="T15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234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57" y="225"/>
                    <a:pt x="100" y="176"/>
                    <a:pt x="100" y="117"/>
                  </a:cubicBezTo>
                  <a:cubicBezTo>
                    <a:pt x="100" y="57"/>
                    <a:pt x="57" y="8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4326059" y="-2048267"/>
              <a:ext cx="36585" cy="484746"/>
            </a:xfrm>
            <a:custGeom>
              <a:avLst/>
              <a:gdLst>
                <a:gd name="T0" fmla="*/ 9 w 17"/>
                <a:gd name="T1" fmla="*/ 0 h 224"/>
                <a:gd name="T2" fmla="*/ 0 w 17"/>
                <a:gd name="T3" fmla="*/ 0 h 224"/>
                <a:gd name="T4" fmla="*/ 0 w 17"/>
                <a:gd name="T5" fmla="*/ 5 h 224"/>
                <a:gd name="T6" fmla="*/ 0 w 17"/>
                <a:gd name="T7" fmla="*/ 11 h 224"/>
                <a:gd name="T8" fmla="*/ 0 w 17"/>
                <a:gd name="T9" fmla="*/ 31 h 224"/>
                <a:gd name="T10" fmla="*/ 0 w 17"/>
                <a:gd name="T11" fmla="*/ 35 h 224"/>
                <a:gd name="T12" fmla="*/ 0 w 17"/>
                <a:gd name="T13" fmla="*/ 223 h 224"/>
                <a:gd name="T14" fmla="*/ 9 w 17"/>
                <a:gd name="T15" fmla="*/ 224 h 224"/>
                <a:gd name="T16" fmla="*/ 17 w 17"/>
                <a:gd name="T17" fmla="*/ 223 h 224"/>
                <a:gd name="T18" fmla="*/ 17 w 17"/>
                <a:gd name="T19" fmla="*/ 35 h 224"/>
                <a:gd name="T20" fmla="*/ 17 w 17"/>
                <a:gd name="T21" fmla="*/ 31 h 224"/>
                <a:gd name="T22" fmla="*/ 17 w 17"/>
                <a:gd name="T23" fmla="*/ 11 h 224"/>
                <a:gd name="T24" fmla="*/ 17 w 17"/>
                <a:gd name="T25" fmla="*/ 5 h 224"/>
                <a:gd name="T26" fmla="*/ 17 w 17"/>
                <a:gd name="T27" fmla="*/ 0 h 224"/>
                <a:gd name="T28" fmla="*/ 9 w 17"/>
                <a:gd name="T29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" h="224">
                  <a:moveTo>
                    <a:pt x="9" y="0"/>
                  </a:moveTo>
                  <a:cubicBezTo>
                    <a:pt x="6" y="0"/>
                    <a:pt x="3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3" y="224"/>
                    <a:pt x="6" y="224"/>
                    <a:pt x="9" y="224"/>
                  </a:cubicBezTo>
                  <a:cubicBezTo>
                    <a:pt x="12" y="224"/>
                    <a:pt x="14" y="224"/>
                    <a:pt x="17" y="223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4" y="0"/>
                    <a:pt x="12" y="0"/>
                    <a:pt x="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705521" y="1297422"/>
            <a:ext cx="475600" cy="963395"/>
            <a:chOff x="7015028" y="-2058938"/>
            <a:chExt cx="475600" cy="963395"/>
          </a:xfrm>
        </p:grpSpPr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7015028" y="-1702238"/>
              <a:ext cx="475600" cy="606695"/>
            </a:xfrm>
            <a:custGeom>
              <a:avLst/>
              <a:gdLst>
                <a:gd name="T0" fmla="*/ 29 w 220"/>
                <a:gd name="T1" fmla="*/ 280 h 280"/>
                <a:gd name="T2" fmla="*/ 191 w 220"/>
                <a:gd name="T3" fmla="*/ 280 h 280"/>
                <a:gd name="T4" fmla="*/ 220 w 220"/>
                <a:gd name="T5" fmla="*/ 251 h 280"/>
                <a:gd name="T6" fmla="*/ 220 w 220"/>
                <a:gd name="T7" fmla="*/ 45 h 280"/>
                <a:gd name="T8" fmla="*/ 191 w 220"/>
                <a:gd name="T9" fmla="*/ 16 h 280"/>
                <a:gd name="T10" fmla="*/ 193 w 220"/>
                <a:gd name="T11" fmla="*/ 16 h 280"/>
                <a:gd name="T12" fmla="*/ 180 w 220"/>
                <a:gd name="T13" fmla="*/ 3 h 280"/>
                <a:gd name="T14" fmla="*/ 180 w 220"/>
                <a:gd name="T15" fmla="*/ 0 h 280"/>
                <a:gd name="T16" fmla="*/ 39 w 220"/>
                <a:gd name="T17" fmla="*/ 0 h 280"/>
                <a:gd name="T18" fmla="*/ 39 w 220"/>
                <a:gd name="T19" fmla="*/ 3 h 280"/>
                <a:gd name="T20" fmla="*/ 27 w 220"/>
                <a:gd name="T21" fmla="*/ 16 h 280"/>
                <a:gd name="T22" fmla="*/ 29 w 220"/>
                <a:gd name="T23" fmla="*/ 16 h 280"/>
                <a:gd name="T24" fmla="*/ 0 w 220"/>
                <a:gd name="T25" fmla="*/ 45 h 280"/>
                <a:gd name="T26" fmla="*/ 0 w 220"/>
                <a:gd name="T27" fmla="*/ 251 h 280"/>
                <a:gd name="T28" fmla="*/ 29 w 220"/>
                <a:gd name="T29" fmla="*/ 280 h 280"/>
                <a:gd name="T30" fmla="*/ 14 w 220"/>
                <a:gd name="T31" fmla="*/ 206 h 280"/>
                <a:gd name="T32" fmla="*/ 14 w 220"/>
                <a:gd name="T33" fmla="*/ 94 h 280"/>
                <a:gd name="T34" fmla="*/ 14 w 220"/>
                <a:gd name="T35" fmla="*/ 80 h 280"/>
                <a:gd name="T36" fmla="*/ 29 w 220"/>
                <a:gd name="T37" fmla="*/ 80 h 280"/>
                <a:gd name="T38" fmla="*/ 191 w 220"/>
                <a:gd name="T39" fmla="*/ 80 h 280"/>
                <a:gd name="T40" fmla="*/ 206 w 220"/>
                <a:gd name="T41" fmla="*/ 80 h 280"/>
                <a:gd name="T42" fmla="*/ 206 w 220"/>
                <a:gd name="T43" fmla="*/ 94 h 280"/>
                <a:gd name="T44" fmla="*/ 206 w 220"/>
                <a:gd name="T45" fmla="*/ 206 h 280"/>
                <a:gd name="T46" fmla="*/ 206 w 220"/>
                <a:gd name="T47" fmla="*/ 220 h 280"/>
                <a:gd name="T48" fmla="*/ 191 w 220"/>
                <a:gd name="T49" fmla="*/ 220 h 280"/>
                <a:gd name="T50" fmla="*/ 29 w 220"/>
                <a:gd name="T51" fmla="*/ 220 h 280"/>
                <a:gd name="T52" fmla="*/ 14 w 220"/>
                <a:gd name="T53" fmla="*/ 220 h 280"/>
                <a:gd name="T54" fmla="*/ 14 w 220"/>
                <a:gd name="T55" fmla="*/ 2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0" h="280">
                  <a:moveTo>
                    <a:pt x="29" y="280"/>
                  </a:moveTo>
                  <a:cubicBezTo>
                    <a:pt x="191" y="280"/>
                    <a:pt x="191" y="280"/>
                    <a:pt x="191" y="280"/>
                  </a:cubicBezTo>
                  <a:cubicBezTo>
                    <a:pt x="207" y="280"/>
                    <a:pt x="220" y="267"/>
                    <a:pt x="220" y="251"/>
                  </a:cubicBezTo>
                  <a:cubicBezTo>
                    <a:pt x="220" y="45"/>
                    <a:pt x="220" y="45"/>
                    <a:pt x="220" y="45"/>
                  </a:cubicBezTo>
                  <a:cubicBezTo>
                    <a:pt x="220" y="29"/>
                    <a:pt x="207" y="16"/>
                    <a:pt x="191" y="16"/>
                  </a:cubicBezTo>
                  <a:cubicBezTo>
                    <a:pt x="193" y="16"/>
                    <a:pt x="193" y="16"/>
                    <a:pt x="193" y="16"/>
                  </a:cubicBezTo>
                  <a:cubicBezTo>
                    <a:pt x="186" y="16"/>
                    <a:pt x="180" y="10"/>
                    <a:pt x="180" y="3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10"/>
                    <a:pt x="34" y="16"/>
                    <a:pt x="27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13" y="16"/>
                    <a:pt x="0" y="29"/>
                    <a:pt x="0" y="45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0" y="267"/>
                    <a:pt x="13" y="280"/>
                    <a:pt x="29" y="280"/>
                  </a:cubicBezTo>
                  <a:close/>
                  <a:moveTo>
                    <a:pt x="14" y="206"/>
                  </a:moveTo>
                  <a:cubicBezTo>
                    <a:pt x="14" y="94"/>
                    <a:pt x="14" y="94"/>
                    <a:pt x="14" y="94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191" y="80"/>
                    <a:pt x="191" y="80"/>
                    <a:pt x="191" y="80"/>
                  </a:cubicBezTo>
                  <a:cubicBezTo>
                    <a:pt x="206" y="80"/>
                    <a:pt x="206" y="80"/>
                    <a:pt x="206" y="80"/>
                  </a:cubicBezTo>
                  <a:cubicBezTo>
                    <a:pt x="206" y="94"/>
                    <a:pt x="206" y="94"/>
                    <a:pt x="206" y="94"/>
                  </a:cubicBezTo>
                  <a:cubicBezTo>
                    <a:pt x="206" y="206"/>
                    <a:pt x="206" y="206"/>
                    <a:pt x="206" y="206"/>
                  </a:cubicBezTo>
                  <a:cubicBezTo>
                    <a:pt x="206" y="220"/>
                    <a:pt x="206" y="220"/>
                    <a:pt x="206" y="220"/>
                  </a:cubicBezTo>
                  <a:cubicBezTo>
                    <a:pt x="191" y="220"/>
                    <a:pt x="191" y="220"/>
                    <a:pt x="191" y="220"/>
                  </a:cubicBezTo>
                  <a:cubicBezTo>
                    <a:pt x="29" y="220"/>
                    <a:pt x="29" y="220"/>
                    <a:pt x="29" y="220"/>
                  </a:cubicBezTo>
                  <a:cubicBezTo>
                    <a:pt x="14" y="220"/>
                    <a:pt x="14" y="220"/>
                    <a:pt x="14" y="220"/>
                  </a:cubicBezTo>
                  <a:lnTo>
                    <a:pt x="14" y="2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Rectangle 19"/>
            <p:cNvSpPr>
              <a:spLocks noChangeArrowheads="1"/>
            </p:cNvSpPr>
            <p:nvPr/>
          </p:nvSpPr>
          <p:spPr bwMode="auto">
            <a:xfrm>
              <a:off x="7077528" y="-1499498"/>
              <a:ext cx="350603" cy="24237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7051613" y="-2058938"/>
              <a:ext cx="402431" cy="335359"/>
            </a:xfrm>
            <a:custGeom>
              <a:avLst/>
              <a:gdLst>
                <a:gd name="T0" fmla="*/ 264 w 264"/>
                <a:gd name="T1" fmla="*/ 220 h 220"/>
                <a:gd name="T2" fmla="*/ 264 w 264"/>
                <a:gd name="T3" fmla="*/ 196 h 220"/>
                <a:gd name="T4" fmla="*/ 257 w 264"/>
                <a:gd name="T5" fmla="*/ 196 h 220"/>
                <a:gd name="T6" fmla="*/ 257 w 264"/>
                <a:gd name="T7" fmla="*/ 25 h 220"/>
                <a:gd name="T8" fmla="*/ 233 w 264"/>
                <a:gd name="T9" fmla="*/ 0 h 220"/>
                <a:gd name="T10" fmla="*/ 31 w 264"/>
                <a:gd name="T11" fmla="*/ 0 h 220"/>
                <a:gd name="T12" fmla="*/ 7 w 264"/>
                <a:gd name="T13" fmla="*/ 25 h 220"/>
                <a:gd name="T14" fmla="*/ 7 w 264"/>
                <a:gd name="T15" fmla="*/ 196 h 220"/>
                <a:gd name="T16" fmla="*/ 0 w 264"/>
                <a:gd name="T17" fmla="*/ 196 h 220"/>
                <a:gd name="T18" fmla="*/ 0 w 264"/>
                <a:gd name="T19" fmla="*/ 220 h 220"/>
                <a:gd name="T20" fmla="*/ 264 w 264"/>
                <a:gd name="T21" fmla="*/ 220 h 220"/>
                <a:gd name="T22" fmla="*/ 244 w 264"/>
                <a:gd name="T23" fmla="*/ 41 h 220"/>
                <a:gd name="T24" fmla="*/ 244 w 264"/>
                <a:gd name="T25" fmla="*/ 183 h 220"/>
                <a:gd name="T26" fmla="*/ 231 w 264"/>
                <a:gd name="T27" fmla="*/ 183 h 220"/>
                <a:gd name="T28" fmla="*/ 231 w 264"/>
                <a:gd name="T29" fmla="*/ 41 h 220"/>
                <a:gd name="T30" fmla="*/ 244 w 264"/>
                <a:gd name="T31" fmla="*/ 41 h 220"/>
                <a:gd name="T32" fmla="*/ 201 w 264"/>
                <a:gd name="T33" fmla="*/ 41 h 220"/>
                <a:gd name="T34" fmla="*/ 201 w 264"/>
                <a:gd name="T35" fmla="*/ 183 h 220"/>
                <a:gd name="T36" fmla="*/ 189 w 264"/>
                <a:gd name="T37" fmla="*/ 183 h 220"/>
                <a:gd name="T38" fmla="*/ 189 w 264"/>
                <a:gd name="T39" fmla="*/ 41 h 220"/>
                <a:gd name="T40" fmla="*/ 201 w 264"/>
                <a:gd name="T41" fmla="*/ 41 h 220"/>
                <a:gd name="T42" fmla="*/ 159 w 264"/>
                <a:gd name="T43" fmla="*/ 41 h 220"/>
                <a:gd name="T44" fmla="*/ 159 w 264"/>
                <a:gd name="T45" fmla="*/ 183 h 220"/>
                <a:gd name="T46" fmla="*/ 147 w 264"/>
                <a:gd name="T47" fmla="*/ 183 h 220"/>
                <a:gd name="T48" fmla="*/ 147 w 264"/>
                <a:gd name="T49" fmla="*/ 41 h 220"/>
                <a:gd name="T50" fmla="*/ 159 w 264"/>
                <a:gd name="T51" fmla="*/ 41 h 220"/>
                <a:gd name="T52" fmla="*/ 116 w 264"/>
                <a:gd name="T53" fmla="*/ 41 h 220"/>
                <a:gd name="T54" fmla="*/ 116 w 264"/>
                <a:gd name="T55" fmla="*/ 183 h 220"/>
                <a:gd name="T56" fmla="*/ 105 w 264"/>
                <a:gd name="T57" fmla="*/ 183 h 220"/>
                <a:gd name="T58" fmla="*/ 105 w 264"/>
                <a:gd name="T59" fmla="*/ 41 h 220"/>
                <a:gd name="T60" fmla="*/ 116 w 264"/>
                <a:gd name="T61" fmla="*/ 41 h 220"/>
                <a:gd name="T62" fmla="*/ 74 w 264"/>
                <a:gd name="T63" fmla="*/ 41 h 220"/>
                <a:gd name="T64" fmla="*/ 74 w 264"/>
                <a:gd name="T65" fmla="*/ 183 h 220"/>
                <a:gd name="T66" fmla="*/ 62 w 264"/>
                <a:gd name="T67" fmla="*/ 183 h 220"/>
                <a:gd name="T68" fmla="*/ 62 w 264"/>
                <a:gd name="T69" fmla="*/ 41 h 220"/>
                <a:gd name="T70" fmla="*/ 74 w 264"/>
                <a:gd name="T71" fmla="*/ 41 h 220"/>
                <a:gd name="T72" fmla="*/ 31 w 264"/>
                <a:gd name="T73" fmla="*/ 41 h 220"/>
                <a:gd name="T74" fmla="*/ 31 w 264"/>
                <a:gd name="T75" fmla="*/ 183 h 220"/>
                <a:gd name="T76" fmla="*/ 20 w 264"/>
                <a:gd name="T77" fmla="*/ 183 h 220"/>
                <a:gd name="T78" fmla="*/ 20 w 264"/>
                <a:gd name="T79" fmla="*/ 41 h 220"/>
                <a:gd name="T80" fmla="*/ 31 w 264"/>
                <a:gd name="T81" fmla="*/ 41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4" h="220">
                  <a:moveTo>
                    <a:pt x="264" y="220"/>
                  </a:moveTo>
                  <a:lnTo>
                    <a:pt x="264" y="196"/>
                  </a:lnTo>
                  <a:lnTo>
                    <a:pt x="257" y="196"/>
                  </a:lnTo>
                  <a:lnTo>
                    <a:pt x="257" y="25"/>
                  </a:lnTo>
                  <a:lnTo>
                    <a:pt x="233" y="0"/>
                  </a:lnTo>
                  <a:lnTo>
                    <a:pt x="31" y="0"/>
                  </a:lnTo>
                  <a:lnTo>
                    <a:pt x="7" y="25"/>
                  </a:lnTo>
                  <a:lnTo>
                    <a:pt x="7" y="196"/>
                  </a:lnTo>
                  <a:lnTo>
                    <a:pt x="0" y="196"/>
                  </a:lnTo>
                  <a:lnTo>
                    <a:pt x="0" y="220"/>
                  </a:lnTo>
                  <a:lnTo>
                    <a:pt x="264" y="220"/>
                  </a:lnTo>
                  <a:close/>
                  <a:moveTo>
                    <a:pt x="244" y="41"/>
                  </a:moveTo>
                  <a:lnTo>
                    <a:pt x="244" y="183"/>
                  </a:lnTo>
                  <a:lnTo>
                    <a:pt x="231" y="183"/>
                  </a:lnTo>
                  <a:lnTo>
                    <a:pt x="231" y="41"/>
                  </a:lnTo>
                  <a:lnTo>
                    <a:pt x="244" y="41"/>
                  </a:lnTo>
                  <a:close/>
                  <a:moveTo>
                    <a:pt x="201" y="41"/>
                  </a:moveTo>
                  <a:lnTo>
                    <a:pt x="201" y="183"/>
                  </a:lnTo>
                  <a:lnTo>
                    <a:pt x="189" y="183"/>
                  </a:lnTo>
                  <a:lnTo>
                    <a:pt x="189" y="41"/>
                  </a:lnTo>
                  <a:lnTo>
                    <a:pt x="201" y="41"/>
                  </a:lnTo>
                  <a:close/>
                  <a:moveTo>
                    <a:pt x="159" y="41"/>
                  </a:moveTo>
                  <a:lnTo>
                    <a:pt x="159" y="183"/>
                  </a:lnTo>
                  <a:lnTo>
                    <a:pt x="147" y="183"/>
                  </a:lnTo>
                  <a:lnTo>
                    <a:pt x="147" y="41"/>
                  </a:lnTo>
                  <a:lnTo>
                    <a:pt x="159" y="41"/>
                  </a:lnTo>
                  <a:close/>
                  <a:moveTo>
                    <a:pt x="116" y="41"/>
                  </a:moveTo>
                  <a:lnTo>
                    <a:pt x="116" y="183"/>
                  </a:lnTo>
                  <a:lnTo>
                    <a:pt x="105" y="183"/>
                  </a:lnTo>
                  <a:lnTo>
                    <a:pt x="105" y="41"/>
                  </a:lnTo>
                  <a:lnTo>
                    <a:pt x="116" y="41"/>
                  </a:lnTo>
                  <a:close/>
                  <a:moveTo>
                    <a:pt x="74" y="41"/>
                  </a:moveTo>
                  <a:lnTo>
                    <a:pt x="74" y="183"/>
                  </a:lnTo>
                  <a:lnTo>
                    <a:pt x="62" y="183"/>
                  </a:lnTo>
                  <a:lnTo>
                    <a:pt x="62" y="41"/>
                  </a:lnTo>
                  <a:lnTo>
                    <a:pt x="74" y="41"/>
                  </a:lnTo>
                  <a:close/>
                  <a:moveTo>
                    <a:pt x="31" y="41"/>
                  </a:moveTo>
                  <a:lnTo>
                    <a:pt x="31" y="183"/>
                  </a:lnTo>
                  <a:lnTo>
                    <a:pt x="20" y="183"/>
                  </a:lnTo>
                  <a:lnTo>
                    <a:pt x="20" y="41"/>
                  </a:lnTo>
                  <a:lnTo>
                    <a:pt x="31" y="4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735376" y="1138889"/>
            <a:ext cx="478649" cy="1156990"/>
            <a:chOff x="6126328" y="-2058938"/>
            <a:chExt cx="478649" cy="1156990"/>
          </a:xfrm>
        </p:grpSpPr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6126328" y="-1772358"/>
              <a:ext cx="478649" cy="870410"/>
            </a:xfrm>
            <a:custGeom>
              <a:avLst/>
              <a:gdLst>
                <a:gd name="T0" fmla="*/ 29 w 221"/>
                <a:gd name="T1" fmla="*/ 402 h 402"/>
                <a:gd name="T2" fmla="*/ 192 w 221"/>
                <a:gd name="T3" fmla="*/ 402 h 402"/>
                <a:gd name="T4" fmla="*/ 221 w 221"/>
                <a:gd name="T5" fmla="*/ 373 h 402"/>
                <a:gd name="T6" fmla="*/ 221 w 221"/>
                <a:gd name="T7" fmla="*/ 88 h 402"/>
                <a:gd name="T8" fmla="*/ 192 w 221"/>
                <a:gd name="T9" fmla="*/ 59 h 402"/>
                <a:gd name="T10" fmla="*/ 196 w 221"/>
                <a:gd name="T11" fmla="*/ 59 h 402"/>
                <a:gd name="T12" fmla="*/ 172 w 221"/>
                <a:gd name="T13" fmla="*/ 34 h 402"/>
                <a:gd name="T14" fmla="*/ 172 w 221"/>
                <a:gd name="T15" fmla="*/ 0 h 402"/>
                <a:gd name="T16" fmla="*/ 49 w 221"/>
                <a:gd name="T17" fmla="*/ 0 h 402"/>
                <a:gd name="T18" fmla="*/ 49 w 221"/>
                <a:gd name="T19" fmla="*/ 34 h 402"/>
                <a:gd name="T20" fmla="*/ 25 w 221"/>
                <a:gd name="T21" fmla="*/ 59 h 402"/>
                <a:gd name="T22" fmla="*/ 29 w 221"/>
                <a:gd name="T23" fmla="*/ 59 h 402"/>
                <a:gd name="T24" fmla="*/ 0 w 221"/>
                <a:gd name="T25" fmla="*/ 88 h 402"/>
                <a:gd name="T26" fmla="*/ 0 w 221"/>
                <a:gd name="T27" fmla="*/ 373 h 402"/>
                <a:gd name="T28" fmla="*/ 29 w 221"/>
                <a:gd name="T29" fmla="*/ 402 h 402"/>
                <a:gd name="T30" fmla="*/ 21 w 221"/>
                <a:gd name="T31" fmla="*/ 281 h 402"/>
                <a:gd name="T32" fmla="*/ 21 w 221"/>
                <a:gd name="T33" fmla="*/ 178 h 402"/>
                <a:gd name="T34" fmla="*/ 21 w 221"/>
                <a:gd name="T35" fmla="*/ 164 h 402"/>
                <a:gd name="T36" fmla="*/ 36 w 221"/>
                <a:gd name="T37" fmla="*/ 164 h 402"/>
                <a:gd name="T38" fmla="*/ 185 w 221"/>
                <a:gd name="T39" fmla="*/ 164 h 402"/>
                <a:gd name="T40" fmla="*/ 200 w 221"/>
                <a:gd name="T41" fmla="*/ 164 h 402"/>
                <a:gd name="T42" fmla="*/ 200 w 221"/>
                <a:gd name="T43" fmla="*/ 178 h 402"/>
                <a:gd name="T44" fmla="*/ 200 w 221"/>
                <a:gd name="T45" fmla="*/ 281 h 402"/>
                <a:gd name="T46" fmla="*/ 200 w 221"/>
                <a:gd name="T47" fmla="*/ 295 h 402"/>
                <a:gd name="T48" fmla="*/ 185 w 221"/>
                <a:gd name="T49" fmla="*/ 295 h 402"/>
                <a:gd name="T50" fmla="*/ 36 w 221"/>
                <a:gd name="T51" fmla="*/ 295 h 402"/>
                <a:gd name="T52" fmla="*/ 21 w 221"/>
                <a:gd name="T53" fmla="*/ 295 h 402"/>
                <a:gd name="T54" fmla="*/ 21 w 221"/>
                <a:gd name="T55" fmla="*/ 28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1" h="402">
                  <a:moveTo>
                    <a:pt x="29" y="402"/>
                  </a:moveTo>
                  <a:cubicBezTo>
                    <a:pt x="192" y="402"/>
                    <a:pt x="192" y="402"/>
                    <a:pt x="192" y="402"/>
                  </a:cubicBezTo>
                  <a:cubicBezTo>
                    <a:pt x="208" y="402"/>
                    <a:pt x="221" y="389"/>
                    <a:pt x="221" y="373"/>
                  </a:cubicBezTo>
                  <a:cubicBezTo>
                    <a:pt x="221" y="88"/>
                    <a:pt x="221" y="88"/>
                    <a:pt x="221" y="88"/>
                  </a:cubicBezTo>
                  <a:cubicBezTo>
                    <a:pt x="221" y="72"/>
                    <a:pt x="208" y="59"/>
                    <a:pt x="192" y="59"/>
                  </a:cubicBezTo>
                  <a:cubicBezTo>
                    <a:pt x="196" y="59"/>
                    <a:pt x="196" y="59"/>
                    <a:pt x="196" y="59"/>
                  </a:cubicBezTo>
                  <a:cubicBezTo>
                    <a:pt x="183" y="59"/>
                    <a:pt x="172" y="48"/>
                    <a:pt x="172" y="34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48"/>
                    <a:pt x="38" y="59"/>
                    <a:pt x="25" y="59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13" y="59"/>
                    <a:pt x="0" y="72"/>
                    <a:pt x="0" y="88"/>
                  </a:cubicBezTo>
                  <a:cubicBezTo>
                    <a:pt x="0" y="373"/>
                    <a:pt x="0" y="373"/>
                    <a:pt x="0" y="373"/>
                  </a:cubicBezTo>
                  <a:cubicBezTo>
                    <a:pt x="0" y="389"/>
                    <a:pt x="13" y="402"/>
                    <a:pt x="29" y="402"/>
                  </a:cubicBezTo>
                  <a:close/>
                  <a:moveTo>
                    <a:pt x="21" y="281"/>
                  </a:moveTo>
                  <a:cubicBezTo>
                    <a:pt x="21" y="178"/>
                    <a:pt x="21" y="178"/>
                    <a:pt x="21" y="178"/>
                  </a:cubicBezTo>
                  <a:cubicBezTo>
                    <a:pt x="21" y="164"/>
                    <a:pt x="21" y="164"/>
                    <a:pt x="21" y="164"/>
                  </a:cubicBezTo>
                  <a:cubicBezTo>
                    <a:pt x="36" y="164"/>
                    <a:pt x="36" y="164"/>
                    <a:pt x="36" y="164"/>
                  </a:cubicBezTo>
                  <a:cubicBezTo>
                    <a:pt x="185" y="164"/>
                    <a:pt x="185" y="164"/>
                    <a:pt x="185" y="164"/>
                  </a:cubicBezTo>
                  <a:cubicBezTo>
                    <a:pt x="200" y="164"/>
                    <a:pt x="200" y="164"/>
                    <a:pt x="200" y="164"/>
                  </a:cubicBezTo>
                  <a:cubicBezTo>
                    <a:pt x="200" y="178"/>
                    <a:pt x="200" y="178"/>
                    <a:pt x="200" y="178"/>
                  </a:cubicBezTo>
                  <a:cubicBezTo>
                    <a:pt x="200" y="281"/>
                    <a:pt x="200" y="281"/>
                    <a:pt x="200" y="281"/>
                  </a:cubicBezTo>
                  <a:cubicBezTo>
                    <a:pt x="200" y="295"/>
                    <a:pt x="200" y="295"/>
                    <a:pt x="200" y="295"/>
                  </a:cubicBezTo>
                  <a:cubicBezTo>
                    <a:pt x="185" y="295"/>
                    <a:pt x="185" y="295"/>
                    <a:pt x="185" y="295"/>
                  </a:cubicBezTo>
                  <a:cubicBezTo>
                    <a:pt x="36" y="295"/>
                    <a:pt x="36" y="295"/>
                    <a:pt x="36" y="295"/>
                  </a:cubicBezTo>
                  <a:cubicBezTo>
                    <a:pt x="21" y="295"/>
                    <a:pt x="21" y="295"/>
                    <a:pt x="21" y="295"/>
                  </a:cubicBezTo>
                  <a:lnTo>
                    <a:pt x="21" y="28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Rectangle 22"/>
            <p:cNvSpPr>
              <a:spLocks noChangeArrowheads="1"/>
            </p:cNvSpPr>
            <p:nvPr/>
          </p:nvSpPr>
          <p:spPr bwMode="auto">
            <a:xfrm>
              <a:off x="6204069" y="-1386695"/>
              <a:ext cx="323164" cy="22408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6196448" y="-2058938"/>
              <a:ext cx="339933" cy="265238"/>
            </a:xfrm>
            <a:custGeom>
              <a:avLst/>
              <a:gdLst>
                <a:gd name="T0" fmla="*/ 223 w 223"/>
                <a:gd name="T1" fmla="*/ 174 h 174"/>
                <a:gd name="T2" fmla="*/ 223 w 223"/>
                <a:gd name="T3" fmla="*/ 22 h 174"/>
                <a:gd name="T4" fmla="*/ 201 w 223"/>
                <a:gd name="T5" fmla="*/ 0 h 174"/>
                <a:gd name="T6" fmla="*/ 21 w 223"/>
                <a:gd name="T7" fmla="*/ 0 h 174"/>
                <a:gd name="T8" fmla="*/ 0 w 223"/>
                <a:gd name="T9" fmla="*/ 22 h 174"/>
                <a:gd name="T10" fmla="*/ 0 w 223"/>
                <a:gd name="T11" fmla="*/ 174 h 174"/>
                <a:gd name="T12" fmla="*/ 223 w 223"/>
                <a:gd name="T13" fmla="*/ 174 h 174"/>
                <a:gd name="T14" fmla="*/ 211 w 223"/>
                <a:gd name="T15" fmla="*/ 22 h 174"/>
                <a:gd name="T16" fmla="*/ 211 w 223"/>
                <a:gd name="T17" fmla="*/ 174 h 174"/>
                <a:gd name="T18" fmla="*/ 200 w 223"/>
                <a:gd name="T19" fmla="*/ 174 h 174"/>
                <a:gd name="T20" fmla="*/ 200 w 223"/>
                <a:gd name="T21" fmla="*/ 22 h 174"/>
                <a:gd name="T22" fmla="*/ 211 w 223"/>
                <a:gd name="T23" fmla="*/ 22 h 174"/>
                <a:gd name="T24" fmla="*/ 173 w 223"/>
                <a:gd name="T25" fmla="*/ 22 h 174"/>
                <a:gd name="T26" fmla="*/ 173 w 223"/>
                <a:gd name="T27" fmla="*/ 174 h 174"/>
                <a:gd name="T28" fmla="*/ 163 w 223"/>
                <a:gd name="T29" fmla="*/ 174 h 174"/>
                <a:gd name="T30" fmla="*/ 163 w 223"/>
                <a:gd name="T31" fmla="*/ 22 h 174"/>
                <a:gd name="T32" fmla="*/ 173 w 223"/>
                <a:gd name="T33" fmla="*/ 22 h 174"/>
                <a:gd name="T34" fmla="*/ 135 w 223"/>
                <a:gd name="T35" fmla="*/ 22 h 174"/>
                <a:gd name="T36" fmla="*/ 135 w 223"/>
                <a:gd name="T37" fmla="*/ 174 h 174"/>
                <a:gd name="T38" fmla="*/ 125 w 223"/>
                <a:gd name="T39" fmla="*/ 174 h 174"/>
                <a:gd name="T40" fmla="*/ 125 w 223"/>
                <a:gd name="T41" fmla="*/ 22 h 174"/>
                <a:gd name="T42" fmla="*/ 135 w 223"/>
                <a:gd name="T43" fmla="*/ 22 h 174"/>
                <a:gd name="T44" fmla="*/ 98 w 223"/>
                <a:gd name="T45" fmla="*/ 22 h 174"/>
                <a:gd name="T46" fmla="*/ 98 w 223"/>
                <a:gd name="T47" fmla="*/ 174 h 174"/>
                <a:gd name="T48" fmla="*/ 86 w 223"/>
                <a:gd name="T49" fmla="*/ 174 h 174"/>
                <a:gd name="T50" fmla="*/ 86 w 223"/>
                <a:gd name="T51" fmla="*/ 22 h 174"/>
                <a:gd name="T52" fmla="*/ 98 w 223"/>
                <a:gd name="T53" fmla="*/ 22 h 174"/>
                <a:gd name="T54" fmla="*/ 59 w 223"/>
                <a:gd name="T55" fmla="*/ 22 h 174"/>
                <a:gd name="T56" fmla="*/ 59 w 223"/>
                <a:gd name="T57" fmla="*/ 174 h 174"/>
                <a:gd name="T58" fmla="*/ 49 w 223"/>
                <a:gd name="T59" fmla="*/ 174 h 174"/>
                <a:gd name="T60" fmla="*/ 49 w 223"/>
                <a:gd name="T61" fmla="*/ 22 h 174"/>
                <a:gd name="T62" fmla="*/ 59 w 223"/>
                <a:gd name="T63" fmla="*/ 22 h 174"/>
                <a:gd name="T64" fmla="*/ 21 w 223"/>
                <a:gd name="T65" fmla="*/ 22 h 174"/>
                <a:gd name="T66" fmla="*/ 21 w 223"/>
                <a:gd name="T67" fmla="*/ 174 h 174"/>
                <a:gd name="T68" fmla="*/ 11 w 223"/>
                <a:gd name="T69" fmla="*/ 174 h 174"/>
                <a:gd name="T70" fmla="*/ 11 w 223"/>
                <a:gd name="T71" fmla="*/ 22 h 174"/>
                <a:gd name="T72" fmla="*/ 21 w 223"/>
                <a:gd name="T73" fmla="*/ 2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3" h="174">
                  <a:moveTo>
                    <a:pt x="223" y="174"/>
                  </a:moveTo>
                  <a:lnTo>
                    <a:pt x="223" y="22"/>
                  </a:lnTo>
                  <a:lnTo>
                    <a:pt x="201" y="0"/>
                  </a:lnTo>
                  <a:lnTo>
                    <a:pt x="21" y="0"/>
                  </a:lnTo>
                  <a:lnTo>
                    <a:pt x="0" y="22"/>
                  </a:lnTo>
                  <a:lnTo>
                    <a:pt x="0" y="174"/>
                  </a:lnTo>
                  <a:lnTo>
                    <a:pt x="223" y="174"/>
                  </a:lnTo>
                  <a:close/>
                  <a:moveTo>
                    <a:pt x="211" y="22"/>
                  </a:moveTo>
                  <a:lnTo>
                    <a:pt x="211" y="174"/>
                  </a:lnTo>
                  <a:lnTo>
                    <a:pt x="200" y="174"/>
                  </a:lnTo>
                  <a:lnTo>
                    <a:pt x="200" y="22"/>
                  </a:lnTo>
                  <a:lnTo>
                    <a:pt x="211" y="22"/>
                  </a:lnTo>
                  <a:close/>
                  <a:moveTo>
                    <a:pt x="173" y="22"/>
                  </a:moveTo>
                  <a:lnTo>
                    <a:pt x="173" y="174"/>
                  </a:lnTo>
                  <a:lnTo>
                    <a:pt x="163" y="174"/>
                  </a:lnTo>
                  <a:lnTo>
                    <a:pt x="163" y="22"/>
                  </a:lnTo>
                  <a:lnTo>
                    <a:pt x="173" y="22"/>
                  </a:lnTo>
                  <a:close/>
                  <a:moveTo>
                    <a:pt x="135" y="22"/>
                  </a:moveTo>
                  <a:lnTo>
                    <a:pt x="135" y="174"/>
                  </a:lnTo>
                  <a:lnTo>
                    <a:pt x="125" y="174"/>
                  </a:lnTo>
                  <a:lnTo>
                    <a:pt x="125" y="22"/>
                  </a:lnTo>
                  <a:lnTo>
                    <a:pt x="135" y="22"/>
                  </a:lnTo>
                  <a:close/>
                  <a:moveTo>
                    <a:pt x="98" y="22"/>
                  </a:moveTo>
                  <a:lnTo>
                    <a:pt x="98" y="174"/>
                  </a:lnTo>
                  <a:lnTo>
                    <a:pt x="86" y="174"/>
                  </a:lnTo>
                  <a:lnTo>
                    <a:pt x="86" y="22"/>
                  </a:lnTo>
                  <a:lnTo>
                    <a:pt x="98" y="22"/>
                  </a:lnTo>
                  <a:close/>
                  <a:moveTo>
                    <a:pt x="59" y="22"/>
                  </a:moveTo>
                  <a:lnTo>
                    <a:pt x="59" y="174"/>
                  </a:lnTo>
                  <a:lnTo>
                    <a:pt x="49" y="174"/>
                  </a:lnTo>
                  <a:lnTo>
                    <a:pt x="49" y="22"/>
                  </a:lnTo>
                  <a:lnTo>
                    <a:pt x="59" y="22"/>
                  </a:lnTo>
                  <a:close/>
                  <a:moveTo>
                    <a:pt x="21" y="22"/>
                  </a:moveTo>
                  <a:lnTo>
                    <a:pt x="21" y="174"/>
                  </a:lnTo>
                  <a:lnTo>
                    <a:pt x="11" y="174"/>
                  </a:lnTo>
                  <a:lnTo>
                    <a:pt x="11" y="22"/>
                  </a:lnTo>
                  <a:lnTo>
                    <a:pt x="21" y="2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6" name="Freeform 24"/>
          <p:cNvSpPr>
            <a:spLocks/>
          </p:cNvSpPr>
          <p:nvPr/>
        </p:nvSpPr>
        <p:spPr bwMode="auto">
          <a:xfrm>
            <a:off x="1243805" y="1391933"/>
            <a:ext cx="410053" cy="164631"/>
          </a:xfrm>
          <a:custGeom>
            <a:avLst/>
            <a:gdLst>
              <a:gd name="T0" fmla="*/ 0 w 189"/>
              <a:gd name="T1" fmla="*/ 76 h 76"/>
              <a:gd name="T2" fmla="*/ 21 w 189"/>
              <a:gd name="T3" fmla="*/ 76 h 76"/>
              <a:gd name="T4" fmla="*/ 21 w 189"/>
              <a:gd name="T5" fmla="*/ 42 h 76"/>
              <a:gd name="T6" fmla="*/ 42 w 189"/>
              <a:gd name="T7" fmla="*/ 21 h 76"/>
              <a:gd name="T8" fmla="*/ 147 w 189"/>
              <a:gd name="T9" fmla="*/ 21 h 76"/>
              <a:gd name="T10" fmla="*/ 168 w 189"/>
              <a:gd name="T11" fmla="*/ 42 h 76"/>
              <a:gd name="T12" fmla="*/ 168 w 189"/>
              <a:gd name="T13" fmla="*/ 76 h 76"/>
              <a:gd name="T14" fmla="*/ 189 w 189"/>
              <a:gd name="T15" fmla="*/ 76 h 76"/>
              <a:gd name="T16" fmla="*/ 189 w 189"/>
              <a:gd name="T17" fmla="*/ 42 h 76"/>
              <a:gd name="T18" fmla="*/ 147 w 189"/>
              <a:gd name="T19" fmla="*/ 0 h 76"/>
              <a:gd name="T20" fmla="*/ 42 w 189"/>
              <a:gd name="T21" fmla="*/ 0 h 76"/>
              <a:gd name="T22" fmla="*/ 0 w 189"/>
              <a:gd name="T23" fmla="*/ 42 h 76"/>
              <a:gd name="T24" fmla="*/ 0 w 189"/>
              <a:gd name="T25" fmla="*/ 7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89" h="76">
                <a:moveTo>
                  <a:pt x="0" y="76"/>
                </a:moveTo>
                <a:cubicBezTo>
                  <a:pt x="21" y="76"/>
                  <a:pt x="21" y="76"/>
                  <a:pt x="21" y="76"/>
                </a:cubicBezTo>
                <a:cubicBezTo>
                  <a:pt x="21" y="42"/>
                  <a:pt x="21" y="42"/>
                  <a:pt x="21" y="42"/>
                </a:cubicBezTo>
                <a:cubicBezTo>
                  <a:pt x="21" y="30"/>
                  <a:pt x="30" y="21"/>
                  <a:pt x="42" y="21"/>
                </a:cubicBezTo>
                <a:cubicBezTo>
                  <a:pt x="147" y="21"/>
                  <a:pt x="147" y="21"/>
                  <a:pt x="147" y="21"/>
                </a:cubicBezTo>
                <a:cubicBezTo>
                  <a:pt x="159" y="21"/>
                  <a:pt x="168" y="30"/>
                  <a:pt x="168" y="42"/>
                </a:cubicBezTo>
                <a:cubicBezTo>
                  <a:pt x="168" y="76"/>
                  <a:pt x="168" y="76"/>
                  <a:pt x="168" y="76"/>
                </a:cubicBezTo>
                <a:cubicBezTo>
                  <a:pt x="189" y="76"/>
                  <a:pt x="189" y="76"/>
                  <a:pt x="189" y="76"/>
                </a:cubicBezTo>
                <a:cubicBezTo>
                  <a:pt x="189" y="42"/>
                  <a:pt x="189" y="42"/>
                  <a:pt x="189" y="42"/>
                </a:cubicBezTo>
                <a:cubicBezTo>
                  <a:pt x="189" y="19"/>
                  <a:pt x="170" y="0"/>
                  <a:pt x="147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18" y="0"/>
                  <a:pt x="0" y="19"/>
                  <a:pt x="0" y="42"/>
                </a:cubicBezTo>
                <a:lnTo>
                  <a:pt x="0" y="7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25"/>
          <p:cNvSpPr>
            <a:spLocks noEditPoints="1"/>
          </p:cNvSpPr>
          <p:nvPr/>
        </p:nvSpPr>
        <p:spPr bwMode="auto">
          <a:xfrm>
            <a:off x="899300" y="1574856"/>
            <a:ext cx="1097539" cy="707303"/>
          </a:xfrm>
          <a:custGeom>
            <a:avLst/>
            <a:gdLst>
              <a:gd name="T0" fmla="*/ 0 w 507"/>
              <a:gd name="T1" fmla="*/ 42 h 327"/>
              <a:gd name="T2" fmla="*/ 42 w 507"/>
              <a:gd name="T3" fmla="*/ 327 h 327"/>
              <a:gd name="T4" fmla="*/ 507 w 507"/>
              <a:gd name="T5" fmla="*/ 285 h 327"/>
              <a:gd name="T6" fmla="*/ 465 w 507"/>
              <a:gd name="T7" fmla="*/ 0 h 327"/>
              <a:gd name="T8" fmla="*/ 479 w 507"/>
              <a:gd name="T9" fmla="*/ 242 h 327"/>
              <a:gd name="T10" fmla="*/ 479 w 507"/>
              <a:gd name="T11" fmla="*/ 263 h 327"/>
              <a:gd name="T12" fmla="*/ 37 w 507"/>
              <a:gd name="T13" fmla="*/ 263 h 327"/>
              <a:gd name="T14" fmla="*/ 29 w 507"/>
              <a:gd name="T15" fmla="*/ 254 h 327"/>
              <a:gd name="T16" fmla="*/ 29 w 507"/>
              <a:gd name="T17" fmla="*/ 233 h 327"/>
              <a:gd name="T18" fmla="*/ 470 w 507"/>
              <a:gd name="T19" fmla="*/ 233 h 327"/>
              <a:gd name="T20" fmla="*/ 479 w 507"/>
              <a:gd name="T21" fmla="*/ 242 h 327"/>
              <a:gd name="T22" fmla="*/ 479 w 507"/>
              <a:gd name="T23" fmla="*/ 215 h 327"/>
              <a:gd name="T24" fmla="*/ 470 w 507"/>
              <a:gd name="T25" fmla="*/ 223 h 327"/>
              <a:gd name="T26" fmla="*/ 29 w 507"/>
              <a:gd name="T27" fmla="*/ 223 h 327"/>
              <a:gd name="T28" fmla="*/ 29 w 507"/>
              <a:gd name="T29" fmla="*/ 202 h 327"/>
              <a:gd name="T30" fmla="*/ 37 w 507"/>
              <a:gd name="T31" fmla="*/ 194 h 327"/>
              <a:gd name="T32" fmla="*/ 479 w 507"/>
              <a:gd name="T33" fmla="*/ 194 h 327"/>
              <a:gd name="T34" fmla="*/ 479 w 507"/>
              <a:gd name="T35" fmla="*/ 162 h 327"/>
              <a:gd name="T36" fmla="*/ 479 w 507"/>
              <a:gd name="T37" fmla="*/ 183 h 327"/>
              <a:gd name="T38" fmla="*/ 37 w 507"/>
              <a:gd name="T39" fmla="*/ 183 h 327"/>
              <a:gd name="T40" fmla="*/ 29 w 507"/>
              <a:gd name="T41" fmla="*/ 175 h 327"/>
              <a:gd name="T42" fmla="*/ 29 w 507"/>
              <a:gd name="T43" fmla="*/ 154 h 327"/>
              <a:gd name="T44" fmla="*/ 470 w 507"/>
              <a:gd name="T45" fmla="*/ 154 h 327"/>
              <a:gd name="T46" fmla="*/ 479 w 507"/>
              <a:gd name="T47" fmla="*/ 162 h 327"/>
              <a:gd name="T48" fmla="*/ 479 w 507"/>
              <a:gd name="T49" fmla="*/ 135 h 327"/>
              <a:gd name="T50" fmla="*/ 470 w 507"/>
              <a:gd name="T51" fmla="*/ 143 h 327"/>
              <a:gd name="T52" fmla="*/ 29 w 507"/>
              <a:gd name="T53" fmla="*/ 143 h 327"/>
              <a:gd name="T54" fmla="*/ 29 w 507"/>
              <a:gd name="T55" fmla="*/ 122 h 327"/>
              <a:gd name="T56" fmla="*/ 37 w 507"/>
              <a:gd name="T57" fmla="*/ 114 h 327"/>
              <a:gd name="T58" fmla="*/ 479 w 507"/>
              <a:gd name="T59" fmla="*/ 114 h 327"/>
              <a:gd name="T60" fmla="*/ 470 w 507"/>
              <a:gd name="T61" fmla="*/ 74 h 327"/>
              <a:gd name="T62" fmla="*/ 479 w 507"/>
              <a:gd name="T63" fmla="*/ 83 h 327"/>
              <a:gd name="T64" fmla="*/ 479 w 507"/>
              <a:gd name="T65" fmla="*/ 104 h 327"/>
              <a:gd name="T66" fmla="*/ 37 w 507"/>
              <a:gd name="T67" fmla="*/ 104 h 327"/>
              <a:gd name="T68" fmla="*/ 29 w 507"/>
              <a:gd name="T69" fmla="*/ 95 h 327"/>
              <a:gd name="T70" fmla="*/ 29 w 507"/>
              <a:gd name="T71" fmla="*/ 74 h 327"/>
              <a:gd name="T72" fmla="*/ 470 w 507"/>
              <a:gd name="T73" fmla="*/ 74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07" h="327">
                <a:moveTo>
                  <a:pt x="42" y="0"/>
                </a:moveTo>
                <a:cubicBezTo>
                  <a:pt x="19" y="0"/>
                  <a:pt x="0" y="19"/>
                  <a:pt x="0" y="42"/>
                </a:cubicBezTo>
                <a:cubicBezTo>
                  <a:pt x="0" y="285"/>
                  <a:pt x="0" y="285"/>
                  <a:pt x="0" y="285"/>
                </a:cubicBezTo>
                <a:cubicBezTo>
                  <a:pt x="0" y="308"/>
                  <a:pt x="19" y="327"/>
                  <a:pt x="42" y="327"/>
                </a:cubicBezTo>
                <a:cubicBezTo>
                  <a:pt x="465" y="327"/>
                  <a:pt x="465" y="327"/>
                  <a:pt x="465" y="327"/>
                </a:cubicBezTo>
                <a:cubicBezTo>
                  <a:pt x="488" y="327"/>
                  <a:pt x="507" y="308"/>
                  <a:pt x="507" y="285"/>
                </a:cubicBezTo>
                <a:cubicBezTo>
                  <a:pt x="507" y="42"/>
                  <a:pt x="507" y="42"/>
                  <a:pt x="507" y="42"/>
                </a:cubicBezTo>
                <a:cubicBezTo>
                  <a:pt x="507" y="19"/>
                  <a:pt x="488" y="0"/>
                  <a:pt x="465" y="0"/>
                </a:cubicBezTo>
                <a:lnTo>
                  <a:pt x="42" y="0"/>
                </a:lnTo>
                <a:close/>
                <a:moveTo>
                  <a:pt x="479" y="242"/>
                </a:moveTo>
                <a:cubicBezTo>
                  <a:pt x="479" y="254"/>
                  <a:pt x="479" y="254"/>
                  <a:pt x="479" y="254"/>
                </a:cubicBezTo>
                <a:cubicBezTo>
                  <a:pt x="479" y="263"/>
                  <a:pt x="479" y="263"/>
                  <a:pt x="479" y="263"/>
                </a:cubicBezTo>
                <a:cubicBezTo>
                  <a:pt x="470" y="263"/>
                  <a:pt x="470" y="263"/>
                  <a:pt x="470" y="263"/>
                </a:cubicBezTo>
                <a:cubicBezTo>
                  <a:pt x="37" y="263"/>
                  <a:pt x="37" y="263"/>
                  <a:pt x="37" y="263"/>
                </a:cubicBezTo>
                <a:cubicBezTo>
                  <a:pt x="29" y="263"/>
                  <a:pt x="29" y="263"/>
                  <a:pt x="29" y="263"/>
                </a:cubicBezTo>
                <a:cubicBezTo>
                  <a:pt x="29" y="254"/>
                  <a:pt x="29" y="254"/>
                  <a:pt x="29" y="254"/>
                </a:cubicBezTo>
                <a:cubicBezTo>
                  <a:pt x="29" y="242"/>
                  <a:pt x="29" y="242"/>
                  <a:pt x="29" y="242"/>
                </a:cubicBezTo>
                <a:cubicBezTo>
                  <a:pt x="29" y="233"/>
                  <a:pt x="29" y="233"/>
                  <a:pt x="29" y="233"/>
                </a:cubicBezTo>
                <a:cubicBezTo>
                  <a:pt x="37" y="233"/>
                  <a:pt x="37" y="233"/>
                  <a:pt x="37" y="233"/>
                </a:cubicBezTo>
                <a:cubicBezTo>
                  <a:pt x="470" y="233"/>
                  <a:pt x="470" y="233"/>
                  <a:pt x="470" y="233"/>
                </a:cubicBezTo>
                <a:cubicBezTo>
                  <a:pt x="479" y="233"/>
                  <a:pt x="479" y="233"/>
                  <a:pt x="479" y="233"/>
                </a:cubicBezTo>
                <a:lnTo>
                  <a:pt x="479" y="242"/>
                </a:lnTo>
                <a:close/>
                <a:moveTo>
                  <a:pt x="479" y="202"/>
                </a:moveTo>
                <a:cubicBezTo>
                  <a:pt x="479" y="215"/>
                  <a:pt x="479" y="215"/>
                  <a:pt x="479" y="215"/>
                </a:cubicBezTo>
                <a:cubicBezTo>
                  <a:pt x="479" y="223"/>
                  <a:pt x="479" y="223"/>
                  <a:pt x="479" y="223"/>
                </a:cubicBezTo>
                <a:cubicBezTo>
                  <a:pt x="470" y="223"/>
                  <a:pt x="470" y="223"/>
                  <a:pt x="470" y="223"/>
                </a:cubicBezTo>
                <a:cubicBezTo>
                  <a:pt x="37" y="223"/>
                  <a:pt x="37" y="223"/>
                  <a:pt x="37" y="223"/>
                </a:cubicBezTo>
                <a:cubicBezTo>
                  <a:pt x="29" y="223"/>
                  <a:pt x="29" y="223"/>
                  <a:pt x="29" y="223"/>
                </a:cubicBezTo>
                <a:cubicBezTo>
                  <a:pt x="29" y="215"/>
                  <a:pt x="29" y="215"/>
                  <a:pt x="29" y="215"/>
                </a:cubicBezTo>
                <a:cubicBezTo>
                  <a:pt x="29" y="202"/>
                  <a:pt x="29" y="202"/>
                  <a:pt x="29" y="202"/>
                </a:cubicBezTo>
                <a:cubicBezTo>
                  <a:pt x="29" y="194"/>
                  <a:pt x="29" y="194"/>
                  <a:pt x="29" y="194"/>
                </a:cubicBezTo>
                <a:cubicBezTo>
                  <a:pt x="37" y="194"/>
                  <a:pt x="37" y="194"/>
                  <a:pt x="37" y="194"/>
                </a:cubicBezTo>
                <a:cubicBezTo>
                  <a:pt x="470" y="194"/>
                  <a:pt x="470" y="194"/>
                  <a:pt x="470" y="194"/>
                </a:cubicBezTo>
                <a:cubicBezTo>
                  <a:pt x="479" y="194"/>
                  <a:pt x="479" y="194"/>
                  <a:pt x="479" y="194"/>
                </a:cubicBezTo>
                <a:lnTo>
                  <a:pt x="479" y="202"/>
                </a:lnTo>
                <a:close/>
                <a:moveTo>
                  <a:pt x="479" y="162"/>
                </a:moveTo>
                <a:cubicBezTo>
                  <a:pt x="479" y="175"/>
                  <a:pt x="479" y="175"/>
                  <a:pt x="479" y="175"/>
                </a:cubicBezTo>
                <a:cubicBezTo>
                  <a:pt x="479" y="183"/>
                  <a:pt x="479" y="183"/>
                  <a:pt x="479" y="183"/>
                </a:cubicBezTo>
                <a:cubicBezTo>
                  <a:pt x="470" y="183"/>
                  <a:pt x="470" y="183"/>
                  <a:pt x="470" y="183"/>
                </a:cubicBezTo>
                <a:cubicBezTo>
                  <a:pt x="37" y="183"/>
                  <a:pt x="37" y="183"/>
                  <a:pt x="37" y="183"/>
                </a:cubicBezTo>
                <a:cubicBezTo>
                  <a:pt x="29" y="183"/>
                  <a:pt x="29" y="183"/>
                  <a:pt x="29" y="183"/>
                </a:cubicBezTo>
                <a:cubicBezTo>
                  <a:pt x="29" y="175"/>
                  <a:pt x="29" y="175"/>
                  <a:pt x="29" y="175"/>
                </a:cubicBezTo>
                <a:cubicBezTo>
                  <a:pt x="29" y="162"/>
                  <a:pt x="29" y="162"/>
                  <a:pt x="29" y="162"/>
                </a:cubicBezTo>
                <a:cubicBezTo>
                  <a:pt x="29" y="154"/>
                  <a:pt x="29" y="154"/>
                  <a:pt x="29" y="154"/>
                </a:cubicBezTo>
                <a:cubicBezTo>
                  <a:pt x="37" y="154"/>
                  <a:pt x="37" y="154"/>
                  <a:pt x="37" y="154"/>
                </a:cubicBezTo>
                <a:cubicBezTo>
                  <a:pt x="470" y="154"/>
                  <a:pt x="470" y="154"/>
                  <a:pt x="470" y="154"/>
                </a:cubicBezTo>
                <a:cubicBezTo>
                  <a:pt x="479" y="154"/>
                  <a:pt x="479" y="154"/>
                  <a:pt x="479" y="154"/>
                </a:cubicBezTo>
                <a:lnTo>
                  <a:pt x="479" y="162"/>
                </a:lnTo>
                <a:close/>
                <a:moveTo>
                  <a:pt x="479" y="122"/>
                </a:moveTo>
                <a:cubicBezTo>
                  <a:pt x="479" y="135"/>
                  <a:pt x="479" y="135"/>
                  <a:pt x="479" y="135"/>
                </a:cubicBezTo>
                <a:cubicBezTo>
                  <a:pt x="479" y="143"/>
                  <a:pt x="479" y="143"/>
                  <a:pt x="479" y="143"/>
                </a:cubicBezTo>
                <a:cubicBezTo>
                  <a:pt x="470" y="143"/>
                  <a:pt x="470" y="143"/>
                  <a:pt x="470" y="143"/>
                </a:cubicBezTo>
                <a:cubicBezTo>
                  <a:pt x="37" y="143"/>
                  <a:pt x="37" y="143"/>
                  <a:pt x="37" y="143"/>
                </a:cubicBezTo>
                <a:cubicBezTo>
                  <a:pt x="29" y="143"/>
                  <a:pt x="29" y="143"/>
                  <a:pt x="29" y="143"/>
                </a:cubicBezTo>
                <a:cubicBezTo>
                  <a:pt x="29" y="135"/>
                  <a:pt x="29" y="135"/>
                  <a:pt x="29" y="135"/>
                </a:cubicBezTo>
                <a:cubicBezTo>
                  <a:pt x="29" y="122"/>
                  <a:pt x="29" y="122"/>
                  <a:pt x="29" y="122"/>
                </a:cubicBezTo>
                <a:cubicBezTo>
                  <a:pt x="29" y="114"/>
                  <a:pt x="29" y="114"/>
                  <a:pt x="29" y="114"/>
                </a:cubicBezTo>
                <a:cubicBezTo>
                  <a:pt x="37" y="114"/>
                  <a:pt x="37" y="114"/>
                  <a:pt x="37" y="114"/>
                </a:cubicBezTo>
                <a:cubicBezTo>
                  <a:pt x="470" y="114"/>
                  <a:pt x="470" y="114"/>
                  <a:pt x="470" y="114"/>
                </a:cubicBezTo>
                <a:cubicBezTo>
                  <a:pt x="479" y="114"/>
                  <a:pt x="479" y="114"/>
                  <a:pt x="479" y="114"/>
                </a:cubicBezTo>
                <a:lnTo>
                  <a:pt x="479" y="122"/>
                </a:lnTo>
                <a:close/>
                <a:moveTo>
                  <a:pt x="470" y="74"/>
                </a:moveTo>
                <a:cubicBezTo>
                  <a:pt x="479" y="74"/>
                  <a:pt x="479" y="74"/>
                  <a:pt x="479" y="74"/>
                </a:cubicBezTo>
                <a:cubicBezTo>
                  <a:pt x="479" y="83"/>
                  <a:pt x="479" y="83"/>
                  <a:pt x="479" y="83"/>
                </a:cubicBezTo>
                <a:cubicBezTo>
                  <a:pt x="479" y="95"/>
                  <a:pt x="479" y="95"/>
                  <a:pt x="479" y="95"/>
                </a:cubicBezTo>
                <a:cubicBezTo>
                  <a:pt x="479" y="104"/>
                  <a:pt x="479" y="104"/>
                  <a:pt x="479" y="104"/>
                </a:cubicBezTo>
                <a:cubicBezTo>
                  <a:pt x="470" y="104"/>
                  <a:pt x="470" y="104"/>
                  <a:pt x="470" y="104"/>
                </a:cubicBezTo>
                <a:cubicBezTo>
                  <a:pt x="37" y="104"/>
                  <a:pt x="37" y="104"/>
                  <a:pt x="37" y="104"/>
                </a:cubicBezTo>
                <a:cubicBezTo>
                  <a:pt x="29" y="104"/>
                  <a:pt x="29" y="104"/>
                  <a:pt x="29" y="104"/>
                </a:cubicBezTo>
                <a:cubicBezTo>
                  <a:pt x="29" y="95"/>
                  <a:pt x="29" y="95"/>
                  <a:pt x="29" y="95"/>
                </a:cubicBezTo>
                <a:cubicBezTo>
                  <a:pt x="29" y="83"/>
                  <a:pt x="29" y="83"/>
                  <a:pt x="29" y="83"/>
                </a:cubicBezTo>
                <a:cubicBezTo>
                  <a:pt x="29" y="74"/>
                  <a:pt x="29" y="74"/>
                  <a:pt x="29" y="74"/>
                </a:cubicBezTo>
                <a:cubicBezTo>
                  <a:pt x="37" y="74"/>
                  <a:pt x="37" y="74"/>
                  <a:pt x="37" y="74"/>
                </a:cubicBezTo>
                <a:lnTo>
                  <a:pt x="470" y="7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Rectangle 26"/>
          <p:cNvSpPr>
            <a:spLocks noChangeArrowheads="1"/>
          </p:cNvSpPr>
          <p:nvPr/>
        </p:nvSpPr>
        <p:spPr bwMode="auto">
          <a:xfrm>
            <a:off x="980091" y="2097711"/>
            <a:ext cx="937481" cy="2591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Rectangle 27"/>
          <p:cNvSpPr>
            <a:spLocks noChangeArrowheads="1"/>
          </p:cNvSpPr>
          <p:nvPr/>
        </p:nvSpPr>
        <p:spPr bwMode="auto">
          <a:xfrm>
            <a:off x="980091" y="2010823"/>
            <a:ext cx="937481" cy="289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Rectangle 28"/>
          <p:cNvSpPr>
            <a:spLocks noChangeArrowheads="1"/>
          </p:cNvSpPr>
          <p:nvPr/>
        </p:nvSpPr>
        <p:spPr bwMode="auto">
          <a:xfrm>
            <a:off x="980091" y="1925459"/>
            <a:ext cx="937481" cy="274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Rectangle 29"/>
          <p:cNvSpPr>
            <a:spLocks noChangeArrowheads="1"/>
          </p:cNvSpPr>
          <p:nvPr/>
        </p:nvSpPr>
        <p:spPr bwMode="auto">
          <a:xfrm>
            <a:off x="980091" y="1838570"/>
            <a:ext cx="937481" cy="274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Rectangle 30"/>
          <p:cNvSpPr>
            <a:spLocks noChangeArrowheads="1"/>
          </p:cNvSpPr>
          <p:nvPr/>
        </p:nvSpPr>
        <p:spPr bwMode="auto">
          <a:xfrm>
            <a:off x="980091" y="1753206"/>
            <a:ext cx="937481" cy="274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31"/>
          <p:cNvSpPr>
            <a:spLocks noEditPoints="1"/>
          </p:cNvSpPr>
          <p:nvPr/>
        </p:nvSpPr>
        <p:spPr bwMode="auto">
          <a:xfrm>
            <a:off x="5487621" y="1587051"/>
            <a:ext cx="655474" cy="942054"/>
          </a:xfrm>
          <a:custGeom>
            <a:avLst/>
            <a:gdLst>
              <a:gd name="T0" fmla="*/ 70 w 303"/>
              <a:gd name="T1" fmla="*/ 435 h 435"/>
              <a:gd name="T2" fmla="*/ 233 w 303"/>
              <a:gd name="T3" fmla="*/ 435 h 435"/>
              <a:gd name="T4" fmla="*/ 303 w 303"/>
              <a:gd name="T5" fmla="*/ 308 h 435"/>
              <a:gd name="T6" fmla="*/ 185 w 303"/>
              <a:gd name="T7" fmla="*/ 160 h 435"/>
              <a:gd name="T8" fmla="*/ 185 w 303"/>
              <a:gd name="T9" fmla="*/ 0 h 435"/>
              <a:gd name="T10" fmla="*/ 118 w 303"/>
              <a:gd name="T11" fmla="*/ 0 h 435"/>
              <a:gd name="T12" fmla="*/ 118 w 303"/>
              <a:gd name="T13" fmla="*/ 160 h 435"/>
              <a:gd name="T14" fmla="*/ 0 w 303"/>
              <a:gd name="T15" fmla="*/ 308 h 435"/>
              <a:gd name="T16" fmla="*/ 70 w 303"/>
              <a:gd name="T17" fmla="*/ 435 h 435"/>
              <a:gd name="T18" fmla="*/ 12 w 303"/>
              <a:gd name="T19" fmla="*/ 308 h 435"/>
              <a:gd name="T20" fmla="*/ 16 w 303"/>
              <a:gd name="T21" fmla="*/ 274 h 435"/>
              <a:gd name="T22" fmla="*/ 287 w 303"/>
              <a:gd name="T23" fmla="*/ 274 h 435"/>
              <a:gd name="T24" fmla="*/ 291 w 303"/>
              <a:gd name="T25" fmla="*/ 308 h 435"/>
              <a:gd name="T26" fmla="*/ 230 w 303"/>
              <a:gd name="T27" fmla="*/ 423 h 435"/>
              <a:gd name="T28" fmla="*/ 227 w 303"/>
              <a:gd name="T29" fmla="*/ 423 h 435"/>
              <a:gd name="T30" fmla="*/ 151 w 303"/>
              <a:gd name="T31" fmla="*/ 407 h 435"/>
              <a:gd name="T32" fmla="*/ 75 w 303"/>
              <a:gd name="T33" fmla="*/ 423 h 435"/>
              <a:gd name="T34" fmla="*/ 73 w 303"/>
              <a:gd name="T35" fmla="*/ 423 h 435"/>
              <a:gd name="T36" fmla="*/ 12 w 303"/>
              <a:gd name="T37" fmla="*/ 308 h 435"/>
              <a:gd name="T38" fmla="*/ 240 w 303"/>
              <a:gd name="T39" fmla="*/ 224 h 435"/>
              <a:gd name="T40" fmla="*/ 253 w 303"/>
              <a:gd name="T41" fmla="*/ 237 h 435"/>
              <a:gd name="T42" fmla="*/ 240 w 303"/>
              <a:gd name="T43" fmla="*/ 250 h 435"/>
              <a:gd name="T44" fmla="*/ 227 w 303"/>
              <a:gd name="T45" fmla="*/ 237 h 435"/>
              <a:gd name="T46" fmla="*/ 240 w 303"/>
              <a:gd name="T47" fmla="*/ 224 h 435"/>
              <a:gd name="T48" fmla="*/ 185 w 303"/>
              <a:gd name="T49" fmla="*/ 203 h 435"/>
              <a:gd name="T50" fmla="*/ 205 w 303"/>
              <a:gd name="T51" fmla="*/ 223 h 435"/>
              <a:gd name="T52" fmla="*/ 185 w 303"/>
              <a:gd name="T53" fmla="*/ 243 h 435"/>
              <a:gd name="T54" fmla="*/ 165 w 303"/>
              <a:gd name="T55" fmla="*/ 223 h 435"/>
              <a:gd name="T56" fmla="*/ 185 w 303"/>
              <a:gd name="T57" fmla="*/ 203 h 435"/>
              <a:gd name="T58" fmla="*/ 154 w 303"/>
              <a:gd name="T59" fmla="*/ 170 h 435"/>
              <a:gd name="T60" fmla="*/ 136 w 303"/>
              <a:gd name="T61" fmla="*/ 152 h 435"/>
              <a:gd name="T62" fmla="*/ 154 w 303"/>
              <a:gd name="T63" fmla="*/ 134 h 435"/>
              <a:gd name="T64" fmla="*/ 172 w 303"/>
              <a:gd name="T65" fmla="*/ 152 h 435"/>
              <a:gd name="T66" fmla="*/ 154 w 303"/>
              <a:gd name="T67" fmla="*/ 170 h 435"/>
              <a:gd name="T68" fmla="*/ 160 w 303"/>
              <a:gd name="T69" fmla="*/ 21 h 435"/>
              <a:gd name="T70" fmla="*/ 169 w 303"/>
              <a:gd name="T71" fmla="*/ 30 h 435"/>
              <a:gd name="T72" fmla="*/ 160 w 303"/>
              <a:gd name="T73" fmla="*/ 39 h 435"/>
              <a:gd name="T74" fmla="*/ 151 w 303"/>
              <a:gd name="T75" fmla="*/ 30 h 435"/>
              <a:gd name="T76" fmla="*/ 160 w 303"/>
              <a:gd name="T77" fmla="*/ 21 h 435"/>
              <a:gd name="T78" fmla="*/ 150 w 303"/>
              <a:gd name="T79" fmla="*/ 52 h 435"/>
              <a:gd name="T80" fmla="*/ 165 w 303"/>
              <a:gd name="T81" fmla="*/ 66 h 435"/>
              <a:gd name="T82" fmla="*/ 150 w 303"/>
              <a:gd name="T83" fmla="*/ 81 h 435"/>
              <a:gd name="T84" fmla="*/ 136 w 303"/>
              <a:gd name="T85" fmla="*/ 66 h 435"/>
              <a:gd name="T86" fmla="*/ 150 w 303"/>
              <a:gd name="T87" fmla="*/ 52 h 435"/>
              <a:gd name="T88" fmla="*/ 103 w 303"/>
              <a:gd name="T89" fmla="*/ 208 h 435"/>
              <a:gd name="T90" fmla="*/ 120 w 303"/>
              <a:gd name="T91" fmla="*/ 224 h 435"/>
              <a:gd name="T92" fmla="*/ 103 w 303"/>
              <a:gd name="T93" fmla="*/ 241 h 435"/>
              <a:gd name="T94" fmla="*/ 87 w 303"/>
              <a:gd name="T95" fmla="*/ 224 h 435"/>
              <a:gd name="T96" fmla="*/ 103 w 303"/>
              <a:gd name="T97" fmla="*/ 208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03" h="435">
                <a:moveTo>
                  <a:pt x="70" y="435"/>
                </a:moveTo>
                <a:cubicBezTo>
                  <a:pt x="233" y="435"/>
                  <a:pt x="233" y="435"/>
                  <a:pt x="233" y="435"/>
                </a:cubicBezTo>
                <a:cubicBezTo>
                  <a:pt x="275" y="408"/>
                  <a:pt x="303" y="361"/>
                  <a:pt x="303" y="308"/>
                </a:cubicBezTo>
                <a:cubicBezTo>
                  <a:pt x="303" y="235"/>
                  <a:pt x="252" y="175"/>
                  <a:pt x="185" y="160"/>
                </a:cubicBezTo>
                <a:cubicBezTo>
                  <a:pt x="185" y="0"/>
                  <a:pt x="185" y="0"/>
                  <a:pt x="185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8" y="160"/>
                  <a:pt x="118" y="160"/>
                  <a:pt x="118" y="160"/>
                </a:cubicBezTo>
                <a:cubicBezTo>
                  <a:pt x="50" y="175"/>
                  <a:pt x="0" y="235"/>
                  <a:pt x="0" y="308"/>
                </a:cubicBezTo>
                <a:cubicBezTo>
                  <a:pt x="0" y="361"/>
                  <a:pt x="28" y="408"/>
                  <a:pt x="70" y="435"/>
                </a:cubicBezTo>
                <a:close/>
                <a:moveTo>
                  <a:pt x="12" y="308"/>
                </a:moveTo>
                <a:cubicBezTo>
                  <a:pt x="12" y="296"/>
                  <a:pt x="13" y="285"/>
                  <a:pt x="16" y="274"/>
                </a:cubicBezTo>
                <a:cubicBezTo>
                  <a:pt x="287" y="274"/>
                  <a:pt x="287" y="274"/>
                  <a:pt x="287" y="274"/>
                </a:cubicBezTo>
                <a:cubicBezTo>
                  <a:pt x="289" y="285"/>
                  <a:pt x="291" y="296"/>
                  <a:pt x="291" y="308"/>
                </a:cubicBezTo>
                <a:cubicBezTo>
                  <a:pt x="291" y="354"/>
                  <a:pt x="268" y="397"/>
                  <a:pt x="230" y="423"/>
                </a:cubicBezTo>
                <a:cubicBezTo>
                  <a:pt x="227" y="423"/>
                  <a:pt x="227" y="423"/>
                  <a:pt x="227" y="423"/>
                </a:cubicBezTo>
                <a:cubicBezTo>
                  <a:pt x="204" y="413"/>
                  <a:pt x="178" y="407"/>
                  <a:pt x="151" y="407"/>
                </a:cubicBezTo>
                <a:cubicBezTo>
                  <a:pt x="124" y="407"/>
                  <a:pt x="99" y="413"/>
                  <a:pt x="75" y="423"/>
                </a:cubicBezTo>
                <a:cubicBezTo>
                  <a:pt x="73" y="423"/>
                  <a:pt x="73" y="423"/>
                  <a:pt x="73" y="423"/>
                </a:cubicBezTo>
                <a:cubicBezTo>
                  <a:pt x="35" y="397"/>
                  <a:pt x="12" y="354"/>
                  <a:pt x="12" y="308"/>
                </a:cubicBezTo>
                <a:close/>
                <a:moveTo>
                  <a:pt x="240" y="224"/>
                </a:moveTo>
                <a:cubicBezTo>
                  <a:pt x="247" y="224"/>
                  <a:pt x="253" y="230"/>
                  <a:pt x="253" y="237"/>
                </a:cubicBezTo>
                <a:cubicBezTo>
                  <a:pt x="253" y="244"/>
                  <a:pt x="247" y="250"/>
                  <a:pt x="240" y="250"/>
                </a:cubicBezTo>
                <a:cubicBezTo>
                  <a:pt x="233" y="250"/>
                  <a:pt x="227" y="244"/>
                  <a:pt x="227" y="237"/>
                </a:cubicBezTo>
                <a:cubicBezTo>
                  <a:pt x="227" y="230"/>
                  <a:pt x="233" y="224"/>
                  <a:pt x="240" y="224"/>
                </a:cubicBezTo>
                <a:close/>
                <a:moveTo>
                  <a:pt x="185" y="203"/>
                </a:moveTo>
                <a:cubicBezTo>
                  <a:pt x="196" y="203"/>
                  <a:pt x="205" y="212"/>
                  <a:pt x="205" y="223"/>
                </a:cubicBezTo>
                <a:cubicBezTo>
                  <a:pt x="205" y="234"/>
                  <a:pt x="196" y="243"/>
                  <a:pt x="185" y="243"/>
                </a:cubicBezTo>
                <a:cubicBezTo>
                  <a:pt x="174" y="243"/>
                  <a:pt x="165" y="234"/>
                  <a:pt x="165" y="223"/>
                </a:cubicBezTo>
                <a:cubicBezTo>
                  <a:pt x="165" y="212"/>
                  <a:pt x="174" y="203"/>
                  <a:pt x="185" y="203"/>
                </a:cubicBezTo>
                <a:close/>
                <a:moveTo>
                  <a:pt x="154" y="170"/>
                </a:moveTo>
                <a:cubicBezTo>
                  <a:pt x="144" y="170"/>
                  <a:pt x="136" y="162"/>
                  <a:pt x="136" y="152"/>
                </a:cubicBezTo>
                <a:cubicBezTo>
                  <a:pt x="136" y="142"/>
                  <a:pt x="144" y="134"/>
                  <a:pt x="154" y="134"/>
                </a:cubicBezTo>
                <a:cubicBezTo>
                  <a:pt x="164" y="134"/>
                  <a:pt x="172" y="142"/>
                  <a:pt x="172" y="152"/>
                </a:cubicBezTo>
                <a:cubicBezTo>
                  <a:pt x="172" y="162"/>
                  <a:pt x="164" y="170"/>
                  <a:pt x="154" y="170"/>
                </a:cubicBezTo>
                <a:close/>
                <a:moveTo>
                  <a:pt x="160" y="21"/>
                </a:moveTo>
                <a:cubicBezTo>
                  <a:pt x="165" y="21"/>
                  <a:pt x="169" y="25"/>
                  <a:pt x="169" y="30"/>
                </a:cubicBezTo>
                <a:cubicBezTo>
                  <a:pt x="169" y="35"/>
                  <a:pt x="165" y="39"/>
                  <a:pt x="160" y="39"/>
                </a:cubicBezTo>
                <a:cubicBezTo>
                  <a:pt x="155" y="39"/>
                  <a:pt x="151" y="35"/>
                  <a:pt x="151" y="30"/>
                </a:cubicBezTo>
                <a:cubicBezTo>
                  <a:pt x="151" y="25"/>
                  <a:pt x="155" y="21"/>
                  <a:pt x="160" y="21"/>
                </a:cubicBezTo>
                <a:close/>
                <a:moveTo>
                  <a:pt x="150" y="52"/>
                </a:moveTo>
                <a:cubicBezTo>
                  <a:pt x="158" y="52"/>
                  <a:pt x="165" y="58"/>
                  <a:pt x="165" y="66"/>
                </a:cubicBezTo>
                <a:cubicBezTo>
                  <a:pt x="165" y="75"/>
                  <a:pt x="158" y="81"/>
                  <a:pt x="150" y="81"/>
                </a:cubicBezTo>
                <a:cubicBezTo>
                  <a:pt x="142" y="81"/>
                  <a:pt x="136" y="75"/>
                  <a:pt x="136" y="66"/>
                </a:cubicBezTo>
                <a:cubicBezTo>
                  <a:pt x="136" y="58"/>
                  <a:pt x="142" y="52"/>
                  <a:pt x="150" y="52"/>
                </a:cubicBezTo>
                <a:close/>
                <a:moveTo>
                  <a:pt x="103" y="208"/>
                </a:moveTo>
                <a:cubicBezTo>
                  <a:pt x="113" y="208"/>
                  <a:pt x="120" y="215"/>
                  <a:pt x="120" y="224"/>
                </a:cubicBezTo>
                <a:cubicBezTo>
                  <a:pt x="120" y="233"/>
                  <a:pt x="113" y="241"/>
                  <a:pt x="103" y="241"/>
                </a:cubicBezTo>
                <a:cubicBezTo>
                  <a:pt x="94" y="241"/>
                  <a:pt x="87" y="233"/>
                  <a:pt x="87" y="224"/>
                </a:cubicBezTo>
                <a:cubicBezTo>
                  <a:pt x="87" y="215"/>
                  <a:pt x="94" y="208"/>
                  <a:pt x="103" y="20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Oval 32"/>
          <p:cNvSpPr>
            <a:spLocks noChangeArrowheads="1"/>
          </p:cNvSpPr>
          <p:nvPr/>
        </p:nvSpPr>
        <p:spPr bwMode="auto">
          <a:xfrm>
            <a:off x="5577558" y="2239477"/>
            <a:ext cx="100608" cy="990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Oval 33"/>
          <p:cNvSpPr>
            <a:spLocks noChangeArrowheads="1"/>
          </p:cNvSpPr>
          <p:nvPr/>
        </p:nvSpPr>
        <p:spPr bwMode="auto">
          <a:xfrm>
            <a:off x="5781822" y="2239477"/>
            <a:ext cx="47256" cy="472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Oval 34"/>
          <p:cNvSpPr>
            <a:spLocks noChangeArrowheads="1"/>
          </p:cNvSpPr>
          <p:nvPr/>
        </p:nvSpPr>
        <p:spPr bwMode="auto">
          <a:xfrm>
            <a:off x="5935783" y="2239477"/>
            <a:ext cx="85364" cy="884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Oval 35"/>
          <p:cNvSpPr>
            <a:spLocks noChangeArrowheads="1"/>
          </p:cNvSpPr>
          <p:nvPr/>
        </p:nvSpPr>
        <p:spPr bwMode="auto">
          <a:xfrm>
            <a:off x="5902247" y="2373620"/>
            <a:ext cx="41158" cy="4115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Oval 36"/>
          <p:cNvSpPr>
            <a:spLocks noChangeArrowheads="1"/>
          </p:cNvSpPr>
          <p:nvPr/>
        </p:nvSpPr>
        <p:spPr bwMode="auto">
          <a:xfrm>
            <a:off x="5890052" y="2215087"/>
            <a:ext cx="41158" cy="4115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Oval 37"/>
          <p:cNvSpPr>
            <a:spLocks noChangeArrowheads="1"/>
          </p:cNvSpPr>
          <p:nvPr/>
        </p:nvSpPr>
        <p:spPr bwMode="auto">
          <a:xfrm>
            <a:off x="5618716" y="2391913"/>
            <a:ext cx="71645" cy="7469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Freeform 38"/>
          <p:cNvSpPr>
            <a:spLocks/>
          </p:cNvSpPr>
          <p:nvPr/>
        </p:nvSpPr>
        <p:spPr bwMode="auto">
          <a:xfrm>
            <a:off x="5682739" y="1474249"/>
            <a:ext cx="265238" cy="92986"/>
          </a:xfrm>
          <a:custGeom>
            <a:avLst/>
            <a:gdLst>
              <a:gd name="T0" fmla="*/ 21 w 123"/>
              <a:gd name="T1" fmla="*/ 43 h 43"/>
              <a:gd name="T2" fmla="*/ 101 w 123"/>
              <a:gd name="T3" fmla="*/ 43 h 43"/>
              <a:gd name="T4" fmla="*/ 123 w 123"/>
              <a:gd name="T5" fmla="*/ 21 h 43"/>
              <a:gd name="T6" fmla="*/ 101 w 123"/>
              <a:gd name="T7" fmla="*/ 0 h 43"/>
              <a:gd name="T8" fmla="*/ 21 w 123"/>
              <a:gd name="T9" fmla="*/ 0 h 43"/>
              <a:gd name="T10" fmla="*/ 0 w 123"/>
              <a:gd name="T11" fmla="*/ 21 h 43"/>
              <a:gd name="T12" fmla="*/ 21 w 123"/>
              <a:gd name="T13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3" h="43">
                <a:moveTo>
                  <a:pt x="21" y="43"/>
                </a:moveTo>
                <a:cubicBezTo>
                  <a:pt x="101" y="43"/>
                  <a:pt x="101" y="43"/>
                  <a:pt x="101" y="43"/>
                </a:cubicBezTo>
                <a:cubicBezTo>
                  <a:pt x="113" y="43"/>
                  <a:pt x="123" y="33"/>
                  <a:pt x="123" y="21"/>
                </a:cubicBezTo>
                <a:cubicBezTo>
                  <a:pt x="123" y="9"/>
                  <a:pt x="113" y="0"/>
                  <a:pt x="101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9" y="0"/>
                  <a:pt x="0" y="9"/>
                  <a:pt x="0" y="21"/>
                </a:cubicBezTo>
                <a:cubicBezTo>
                  <a:pt x="0" y="33"/>
                  <a:pt x="9" y="43"/>
                  <a:pt x="21" y="4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Oval 39"/>
          <p:cNvSpPr>
            <a:spLocks noChangeArrowheads="1"/>
          </p:cNvSpPr>
          <p:nvPr/>
        </p:nvSpPr>
        <p:spPr bwMode="auto">
          <a:xfrm>
            <a:off x="5731518" y="2365998"/>
            <a:ext cx="82315" cy="8231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Oval 40"/>
          <p:cNvSpPr>
            <a:spLocks noChangeArrowheads="1"/>
          </p:cNvSpPr>
          <p:nvPr/>
        </p:nvSpPr>
        <p:spPr bwMode="auto">
          <a:xfrm>
            <a:off x="5705604" y="1323336"/>
            <a:ext cx="86889" cy="884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Oval 41"/>
          <p:cNvSpPr>
            <a:spLocks noChangeArrowheads="1"/>
          </p:cNvSpPr>
          <p:nvPr/>
        </p:nvSpPr>
        <p:spPr bwMode="auto">
          <a:xfrm>
            <a:off x="5734567" y="1144987"/>
            <a:ext cx="99084" cy="10060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Oval 42"/>
          <p:cNvSpPr>
            <a:spLocks noChangeArrowheads="1"/>
          </p:cNvSpPr>
          <p:nvPr/>
        </p:nvSpPr>
        <p:spPr bwMode="auto">
          <a:xfrm>
            <a:off x="5803163" y="1391933"/>
            <a:ext cx="60974" cy="6097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Oval 43"/>
          <p:cNvSpPr>
            <a:spLocks noChangeArrowheads="1"/>
          </p:cNvSpPr>
          <p:nvPr/>
        </p:nvSpPr>
        <p:spPr bwMode="auto">
          <a:xfrm>
            <a:off x="6034865" y="2373620"/>
            <a:ext cx="21341" cy="2134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Oval 44"/>
          <p:cNvSpPr>
            <a:spLocks noChangeArrowheads="1"/>
          </p:cNvSpPr>
          <p:nvPr/>
        </p:nvSpPr>
        <p:spPr bwMode="auto">
          <a:xfrm>
            <a:off x="6056206" y="2236428"/>
            <a:ext cx="44207" cy="4420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Freeform 45"/>
          <p:cNvSpPr>
            <a:spLocks noEditPoints="1"/>
          </p:cNvSpPr>
          <p:nvPr/>
        </p:nvSpPr>
        <p:spPr bwMode="auto">
          <a:xfrm>
            <a:off x="6353457" y="1644977"/>
            <a:ext cx="733217" cy="780472"/>
          </a:xfrm>
          <a:custGeom>
            <a:avLst/>
            <a:gdLst>
              <a:gd name="T0" fmla="*/ 325 w 339"/>
              <a:gd name="T1" fmla="*/ 317 h 360"/>
              <a:gd name="T2" fmla="*/ 203 w 339"/>
              <a:gd name="T3" fmla="*/ 115 h 360"/>
              <a:gd name="T4" fmla="*/ 203 w 339"/>
              <a:gd name="T5" fmla="*/ 0 h 360"/>
              <a:gd name="T6" fmla="*/ 136 w 339"/>
              <a:gd name="T7" fmla="*/ 0 h 360"/>
              <a:gd name="T8" fmla="*/ 136 w 339"/>
              <a:gd name="T9" fmla="*/ 115 h 360"/>
              <a:gd name="T10" fmla="*/ 14 w 339"/>
              <a:gd name="T11" fmla="*/ 317 h 360"/>
              <a:gd name="T12" fmla="*/ 39 w 339"/>
              <a:gd name="T13" fmla="*/ 360 h 360"/>
              <a:gd name="T14" fmla="*/ 301 w 339"/>
              <a:gd name="T15" fmla="*/ 360 h 360"/>
              <a:gd name="T16" fmla="*/ 325 w 339"/>
              <a:gd name="T17" fmla="*/ 317 h 360"/>
              <a:gd name="T18" fmla="*/ 315 w 339"/>
              <a:gd name="T19" fmla="*/ 323 h 360"/>
              <a:gd name="T20" fmla="*/ 318 w 339"/>
              <a:gd name="T21" fmla="*/ 341 h 360"/>
              <a:gd name="T22" fmla="*/ 301 w 339"/>
              <a:gd name="T23" fmla="*/ 348 h 360"/>
              <a:gd name="T24" fmla="*/ 170 w 339"/>
              <a:gd name="T25" fmla="*/ 331 h 360"/>
              <a:gd name="T26" fmla="*/ 38 w 339"/>
              <a:gd name="T27" fmla="*/ 348 h 360"/>
              <a:gd name="T28" fmla="*/ 21 w 339"/>
              <a:gd name="T29" fmla="*/ 341 h 360"/>
              <a:gd name="T30" fmla="*/ 25 w 339"/>
              <a:gd name="T31" fmla="*/ 323 h 360"/>
              <a:gd name="T32" fmla="*/ 100 w 339"/>
              <a:gd name="T33" fmla="*/ 198 h 360"/>
              <a:gd name="T34" fmla="*/ 239 w 339"/>
              <a:gd name="T35" fmla="*/ 198 h 360"/>
              <a:gd name="T36" fmla="*/ 315 w 339"/>
              <a:gd name="T37" fmla="*/ 323 h 360"/>
              <a:gd name="T38" fmla="*/ 155 w 339"/>
              <a:gd name="T39" fmla="*/ 153 h 360"/>
              <a:gd name="T40" fmla="*/ 174 w 339"/>
              <a:gd name="T41" fmla="*/ 118 h 360"/>
              <a:gd name="T42" fmla="*/ 180 w 339"/>
              <a:gd name="T43" fmla="*/ 107 h 360"/>
              <a:gd name="T44" fmla="*/ 183 w 339"/>
              <a:gd name="T45" fmla="*/ 147 h 360"/>
              <a:gd name="T46" fmla="*/ 173 w 339"/>
              <a:gd name="T47" fmla="*/ 186 h 360"/>
              <a:gd name="T48" fmla="*/ 155 w 339"/>
              <a:gd name="T49" fmla="*/ 153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39" h="360">
                <a:moveTo>
                  <a:pt x="325" y="317"/>
                </a:moveTo>
                <a:cubicBezTo>
                  <a:pt x="203" y="115"/>
                  <a:pt x="203" y="115"/>
                  <a:pt x="203" y="115"/>
                </a:cubicBezTo>
                <a:cubicBezTo>
                  <a:pt x="203" y="0"/>
                  <a:pt x="203" y="0"/>
                  <a:pt x="203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36" y="115"/>
                  <a:pt x="136" y="115"/>
                  <a:pt x="136" y="115"/>
                </a:cubicBezTo>
                <a:cubicBezTo>
                  <a:pt x="14" y="317"/>
                  <a:pt x="14" y="317"/>
                  <a:pt x="14" y="317"/>
                </a:cubicBezTo>
                <a:cubicBezTo>
                  <a:pt x="0" y="341"/>
                  <a:pt x="11" y="360"/>
                  <a:pt x="39" y="360"/>
                </a:cubicBezTo>
                <a:cubicBezTo>
                  <a:pt x="301" y="360"/>
                  <a:pt x="301" y="360"/>
                  <a:pt x="301" y="360"/>
                </a:cubicBezTo>
                <a:cubicBezTo>
                  <a:pt x="329" y="360"/>
                  <a:pt x="339" y="341"/>
                  <a:pt x="325" y="317"/>
                </a:cubicBezTo>
                <a:close/>
                <a:moveTo>
                  <a:pt x="315" y="323"/>
                </a:moveTo>
                <a:cubicBezTo>
                  <a:pt x="319" y="331"/>
                  <a:pt x="321" y="337"/>
                  <a:pt x="318" y="341"/>
                </a:cubicBezTo>
                <a:cubicBezTo>
                  <a:pt x="316" y="345"/>
                  <a:pt x="310" y="348"/>
                  <a:pt x="301" y="348"/>
                </a:cubicBezTo>
                <a:cubicBezTo>
                  <a:pt x="259" y="337"/>
                  <a:pt x="215" y="331"/>
                  <a:pt x="170" y="331"/>
                </a:cubicBezTo>
                <a:cubicBezTo>
                  <a:pt x="124" y="331"/>
                  <a:pt x="80" y="337"/>
                  <a:pt x="38" y="348"/>
                </a:cubicBezTo>
                <a:cubicBezTo>
                  <a:pt x="30" y="348"/>
                  <a:pt x="23" y="345"/>
                  <a:pt x="21" y="341"/>
                </a:cubicBezTo>
                <a:cubicBezTo>
                  <a:pt x="19" y="337"/>
                  <a:pt x="20" y="331"/>
                  <a:pt x="25" y="323"/>
                </a:cubicBezTo>
                <a:cubicBezTo>
                  <a:pt x="100" y="198"/>
                  <a:pt x="100" y="198"/>
                  <a:pt x="100" y="198"/>
                </a:cubicBezTo>
                <a:cubicBezTo>
                  <a:pt x="239" y="198"/>
                  <a:pt x="239" y="198"/>
                  <a:pt x="239" y="198"/>
                </a:cubicBezTo>
                <a:lnTo>
                  <a:pt x="315" y="323"/>
                </a:lnTo>
                <a:close/>
                <a:moveTo>
                  <a:pt x="155" y="153"/>
                </a:moveTo>
                <a:cubicBezTo>
                  <a:pt x="159" y="135"/>
                  <a:pt x="168" y="128"/>
                  <a:pt x="174" y="118"/>
                </a:cubicBezTo>
                <a:cubicBezTo>
                  <a:pt x="180" y="107"/>
                  <a:pt x="180" y="107"/>
                  <a:pt x="180" y="107"/>
                </a:cubicBezTo>
                <a:cubicBezTo>
                  <a:pt x="180" y="107"/>
                  <a:pt x="197" y="123"/>
                  <a:pt x="183" y="147"/>
                </a:cubicBezTo>
                <a:cubicBezTo>
                  <a:pt x="169" y="170"/>
                  <a:pt x="173" y="186"/>
                  <a:pt x="173" y="186"/>
                </a:cubicBezTo>
                <a:cubicBezTo>
                  <a:pt x="173" y="186"/>
                  <a:pt x="152" y="170"/>
                  <a:pt x="155" y="15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46"/>
          <p:cNvSpPr>
            <a:spLocks/>
          </p:cNvSpPr>
          <p:nvPr/>
        </p:nvSpPr>
        <p:spPr bwMode="auto">
          <a:xfrm>
            <a:off x="6586683" y="1533698"/>
            <a:ext cx="266763" cy="92986"/>
          </a:xfrm>
          <a:custGeom>
            <a:avLst/>
            <a:gdLst>
              <a:gd name="T0" fmla="*/ 22 w 123"/>
              <a:gd name="T1" fmla="*/ 43 h 43"/>
              <a:gd name="T2" fmla="*/ 102 w 123"/>
              <a:gd name="T3" fmla="*/ 43 h 43"/>
              <a:gd name="T4" fmla="*/ 123 w 123"/>
              <a:gd name="T5" fmla="*/ 21 h 43"/>
              <a:gd name="T6" fmla="*/ 102 w 123"/>
              <a:gd name="T7" fmla="*/ 0 h 43"/>
              <a:gd name="T8" fmla="*/ 22 w 123"/>
              <a:gd name="T9" fmla="*/ 0 h 43"/>
              <a:gd name="T10" fmla="*/ 0 w 123"/>
              <a:gd name="T11" fmla="*/ 21 h 43"/>
              <a:gd name="T12" fmla="*/ 22 w 123"/>
              <a:gd name="T13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3" h="43">
                <a:moveTo>
                  <a:pt x="22" y="43"/>
                </a:moveTo>
                <a:cubicBezTo>
                  <a:pt x="102" y="43"/>
                  <a:pt x="102" y="43"/>
                  <a:pt x="102" y="43"/>
                </a:cubicBezTo>
                <a:cubicBezTo>
                  <a:pt x="114" y="43"/>
                  <a:pt x="123" y="33"/>
                  <a:pt x="123" y="21"/>
                </a:cubicBezTo>
                <a:cubicBezTo>
                  <a:pt x="123" y="9"/>
                  <a:pt x="114" y="0"/>
                  <a:pt x="10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9"/>
                  <a:pt x="0" y="21"/>
                </a:cubicBezTo>
                <a:cubicBezTo>
                  <a:pt x="0" y="33"/>
                  <a:pt x="10" y="43"/>
                  <a:pt x="22" y="4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Freeform 47"/>
          <p:cNvSpPr>
            <a:spLocks/>
          </p:cNvSpPr>
          <p:nvPr/>
        </p:nvSpPr>
        <p:spPr bwMode="auto">
          <a:xfrm>
            <a:off x="6569916" y="2096187"/>
            <a:ext cx="303348" cy="109754"/>
          </a:xfrm>
          <a:custGeom>
            <a:avLst/>
            <a:gdLst>
              <a:gd name="T0" fmla="*/ 90 w 140"/>
              <a:gd name="T1" fmla="*/ 50 h 51"/>
              <a:gd name="T2" fmla="*/ 140 w 140"/>
              <a:gd name="T3" fmla="*/ 17 h 51"/>
              <a:gd name="T4" fmla="*/ 67 w 140"/>
              <a:gd name="T5" fmla="*/ 14 h 51"/>
              <a:gd name="T6" fmla="*/ 0 w 140"/>
              <a:gd name="T7" fmla="*/ 28 h 51"/>
              <a:gd name="T8" fmla="*/ 21 w 140"/>
              <a:gd name="T9" fmla="*/ 33 h 51"/>
              <a:gd name="T10" fmla="*/ 90 w 140"/>
              <a:gd name="T11" fmla="*/ 5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0" h="51">
                <a:moveTo>
                  <a:pt x="90" y="50"/>
                </a:moveTo>
                <a:cubicBezTo>
                  <a:pt x="122" y="51"/>
                  <a:pt x="140" y="17"/>
                  <a:pt x="140" y="17"/>
                </a:cubicBezTo>
                <a:cubicBezTo>
                  <a:pt x="140" y="17"/>
                  <a:pt x="114" y="27"/>
                  <a:pt x="67" y="14"/>
                </a:cubicBezTo>
                <a:cubicBezTo>
                  <a:pt x="20" y="0"/>
                  <a:pt x="0" y="28"/>
                  <a:pt x="0" y="28"/>
                </a:cubicBezTo>
                <a:cubicBezTo>
                  <a:pt x="0" y="28"/>
                  <a:pt x="0" y="28"/>
                  <a:pt x="21" y="33"/>
                </a:cubicBezTo>
                <a:cubicBezTo>
                  <a:pt x="42" y="39"/>
                  <a:pt x="58" y="50"/>
                  <a:pt x="90" y="5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Freeform 48"/>
          <p:cNvSpPr>
            <a:spLocks/>
          </p:cNvSpPr>
          <p:nvPr/>
        </p:nvSpPr>
        <p:spPr bwMode="auto">
          <a:xfrm>
            <a:off x="6658329" y="1250167"/>
            <a:ext cx="147863" cy="249995"/>
          </a:xfrm>
          <a:custGeom>
            <a:avLst/>
            <a:gdLst>
              <a:gd name="T0" fmla="*/ 33 w 68"/>
              <a:gd name="T1" fmla="*/ 116 h 116"/>
              <a:gd name="T2" fmla="*/ 47 w 68"/>
              <a:gd name="T3" fmla="*/ 58 h 116"/>
              <a:gd name="T4" fmla="*/ 43 w 68"/>
              <a:gd name="T5" fmla="*/ 0 h 116"/>
              <a:gd name="T6" fmla="*/ 34 w 68"/>
              <a:gd name="T7" fmla="*/ 16 h 116"/>
              <a:gd name="T8" fmla="*/ 6 w 68"/>
              <a:gd name="T9" fmla="*/ 67 h 116"/>
              <a:gd name="T10" fmla="*/ 33 w 68"/>
              <a:gd name="T11" fmla="*/ 116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8" h="116">
                <a:moveTo>
                  <a:pt x="33" y="116"/>
                </a:moveTo>
                <a:cubicBezTo>
                  <a:pt x="33" y="116"/>
                  <a:pt x="26" y="93"/>
                  <a:pt x="47" y="58"/>
                </a:cubicBezTo>
                <a:cubicBezTo>
                  <a:pt x="68" y="24"/>
                  <a:pt x="43" y="0"/>
                  <a:pt x="43" y="0"/>
                </a:cubicBezTo>
                <a:cubicBezTo>
                  <a:pt x="43" y="0"/>
                  <a:pt x="43" y="0"/>
                  <a:pt x="34" y="16"/>
                </a:cubicBezTo>
                <a:cubicBezTo>
                  <a:pt x="25" y="31"/>
                  <a:pt x="11" y="41"/>
                  <a:pt x="6" y="67"/>
                </a:cubicBezTo>
                <a:cubicBezTo>
                  <a:pt x="0" y="93"/>
                  <a:pt x="33" y="116"/>
                  <a:pt x="33" y="1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Freeform 49"/>
          <p:cNvSpPr>
            <a:spLocks/>
          </p:cNvSpPr>
          <p:nvPr/>
        </p:nvSpPr>
        <p:spPr bwMode="auto">
          <a:xfrm>
            <a:off x="6452540" y="2239477"/>
            <a:ext cx="402431" cy="70121"/>
          </a:xfrm>
          <a:custGeom>
            <a:avLst/>
            <a:gdLst>
              <a:gd name="T0" fmla="*/ 156 w 186"/>
              <a:gd name="T1" fmla="*/ 8 h 33"/>
              <a:gd name="T2" fmla="*/ 60 w 186"/>
              <a:gd name="T3" fmla="*/ 3 h 33"/>
              <a:gd name="T4" fmla="*/ 0 w 186"/>
              <a:gd name="T5" fmla="*/ 33 h 33"/>
              <a:gd name="T6" fmla="*/ 98 w 186"/>
              <a:gd name="T7" fmla="*/ 28 h 33"/>
              <a:gd name="T8" fmla="*/ 186 w 186"/>
              <a:gd name="T9" fmla="*/ 10 h 33"/>
              <a:gd name="T10" fmla="*/ 156 w 186"/>
              <a:gd name="T11" fmla="*/ 8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6" h="33">
                <a:moveTo>
                  <a:pt x="156" y="8"/>
                </a:moveTo>
                <a:cubicBezTo>
                  <a:pt x="127" y="7"/>
                  <a:pt x="104" y="0"/>
                  <a:pt x="60" y="3"/>
                </a:cubicBezTo>
                <a:cubicBezTo>
                  <a:pt x="17" y="6"/>
                  <a:pt x="0" y="33"/>
                  <a:pt x="0" y="33"/>
                </a:cubicBezTo>
                <a:cubicBezTo>
                  <a:pt x="0" y="33"/>
                  <a:pt x="32" y="23"/>
                  <a:pt x="98" y="28"/>
                </a:cubicBezTo>
                <a:cubicBezTo>
                  <a:pt x="164" y="33"/>
                  <a:pt x="186" y="10"/>
                  <a:pt x="186" y="10"/>
                </a:cubicBezTo>
                <a:cubicBezTo>
                  <a:pt x="186" y="10"/>
                  <a:pt x="186" y="10"/>
                  <a:pt x="156" y="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组合 1"/>
          <p:cNvGrpSpPr/>
          <p:nvPr/>
        </p:nvGrpSpPr>
        <p:grpSpPr>
          <a:xfrm>
            <a:off x="8000448" y="4306507"/>
            <a:ext cx="939006" cy="1274364"/>
            <a:chOff x="9354920" y="-2058938"/>
            <a:chExt cx="939006" cy="1274364"/>
          </a:xfrm>
        </p:grpSpPr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9979907" y="-1690043"/>
              <a:ext cx="307921" cy="772851"/>
            </a:xfrm>
            <a:custGeom>
              <a:avLst/>
              <a:gdLst>
                <a:gd name="T0" fmla="*/ 31 w 142"/>
                <a:gd name="T1" fmla="*/ 42 h 357"/>
                <a:gd name="T2" fmla="*/ 0 w 142"/>
                <a:gd name="T3" fmla="*/ 107 h 357"/>
                <a:gd name="T4" fmla="*/ 72 w 142"/>
                <a:gd name="T5" fmla="*/ 216 h 357"/>
                <a:gd name="T6" fmla="*/ 7 w 142"/>
                <a:gd name="T7" fmla="*/ 324 h 357"/>
                <a:gd name="T8" fmla="*/ 19 w 142"/>
                <a:gd name="T9" fmla="*/ 357 h 357"/>
                <a:gd name="T10" fmla="*/ 142 w 142"/>
                <a:gd name="T11" fmla="*/ 177 h 357"/>
                <a:gd name="T12" fmla="*/ 20 w 142"/>
                <a:gd name="T13" fmla="*/ 0 h 357"/>
                <a:gd name="T14" fmla="*/ 31 w 142"/>
                <a:gd name="T15" fmla="*/ 42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" h="357">
                  <a:moveTo>
                    <a:pt x="31" y="42"/>
                  </a:moveTo>
                  <a:cubicBezTo>
                    <a:pt x="31" y="68"/>
                    <a:pt x="19" y="91"/>
                    <a:pt x="0" y="107"/>
                  </a:cubicBezTo>
                  <a:cubicBezTo>
                    <a:pt x="42" y="125"/>
                    <a:pt x="72" y="167"/>
                    <a:pt x="72" y="216"/>
                  </a:cubicBezTo>
                  <a:cubicBezTo>
                    <a:pt x="72" y="262"/>
                    <a:pt x="46" y="304"/>
                    <a:pt x="7" y="324"/>
                  </a:cubicBezTo>
                  <a:cubicBezTo>
                    <a:pt x="14" y="333"/>
                    <a:pt x="18" y="344"/>
                    <a:pt x="19" y="357"/>
                  </a:cubicBezTo>
                  <a:cubicBezTo>
                    <a:pt x="91" y="332"/>
                    <a:pt x="142" y="258"/>
                    <a:pt x="142" y="177"/>
                  </a:cubicBezTo>
                  <a:cubicBezTo>
                    <a:pt x="142" y="96"/>
                    <a:pt x="91" y="27"/>
                    <a:pt x="20" y="0"/>
                  </a:cubicBezTo>
                  <a:cubicBezTo>
                    <a:pt x="27" y="12"/>
                    <a:pt x="31" y="27"/>
                    <a:pt x="31" y="4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9444857" y="-1208346"/>
              <a:ext cx="364322" cy="321640"/>
            </a:xfrm>
            <a:custGeom>
              <a:avLst/>
              <a:gdLst>
                <a:gd name="T0" fmla="*/ 87 w 168"/>
                <a:gd name="T1" fmla="*/ 131 h 149"/>
                <a:gd name="T2" fmla="*/ 141 w 168"/>
                <a:gd name="T3" fmla="*/ 135 h 149"/>
                <a:gd name="T4" fmla="*/ 158 w 168"/>
                <a:gd name="T5" fmla="*/ 136 h 149"/>
                <a:gd name="T6" fmla="*/ 158 w 168"/>
                <a:gd name="T7" fmla="*/ 135 h 149"/>
                <a:gd name="T8" fmla="*/ 168 w 168"/>
                <a:gd name="T9" fmla="*/ 104 h 149"/>
                <a:gd name="T10" fmla="*/ 111 w 168"/>
                <a:gd name="T11" fmla="*/ 20 h 149"/>
                <a:gd name="T12" fmla="*/ 74 w 168"/>
                <a:gd name="T13" fmla="*/ 0 h 149"/>
                <a:gd name="T14" fmla="*/ 143 w 168"/>
                <a:gd name="T15" fmla="*/ 125 h 149"/>
                <a:gd name="T16" fmla="*/ 125 w 168"/>
                <a:gd name="T17" fmla="*/ 124 h 149"/>
                <a:gd name="T18" fmla="*/ 88 w 168"/>
                <a:gd name="T19" fmla="*/ 121 h 149"/>
                <a:gd name="T20" fmla="*/ 46 w 168"/>
                <a:gd name="T21" fmla="*/ 99 h 149"/>
                <a:gd name="T22" fmla="*/ 1 w 168"/>
                <a:gd name="T23" fmla="*/ 120 h 149"/>
                <a:gd name="T24" fmla="*/ 43 w 168"/>
                <a:gd name="T25" fmla="*/ 147 h 149"/>
                <a:gd name="T26" fmla="*/ 87 w 168"/>
                <a:gd name="T27" fmla="*/ 13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8" h="149">
                  <a:moveTo>
                    <a:pt x="87" y="131"/>
                  </a:moveTo>
                  <a:cubicBezTo>
                    <a:pt x="141" y="135"/>
                    <a:pt x="141" y="135"/>
                    <a:pt x="141" y="135"/>
                  </a:cubicBezTo>
                  <a:cubicBezTo>
                    <a:pt x="158" y="136"/>
                    <a:pt x="158" y="136"/>
                    <a:pt x="158" y="136"/>
                  </a:cubicBezTo>
                  <a:cubicBezTo>
                    <a:pt x="158" y="135"/>
                    <a:pt x="158" y="135"/>
                    <a:pt x="158" y="135"/>
                  </a:cubicBezTo>
                  <a:cubicBezTo>
                    <a:pt x="158" y="123"/>
                    <a:pt x="162" y="113"/>
                    <a:pt x="168" y="104"/>
                  </a:cubicBezTo>
                  <a:cubicBezTo>
                    <a:pt x="131" y="86"/>
                    <a:pt x="112" y="45"/>
                    <a:pt x="111" y="2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5" y="36"/>
                    <a:pt x="95" y="96"/>
                    <a:pt x="143" y="125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88" y="121"/>
                    <a:pt x="88" y="121"/>
                    <a:pt x="88" y="121"/>
                  </a:cubicBezTo>
                  <a:cubicBezTo>
                    <a:pt x="84" y="110"/>
                    <a:pt x="67" y="101"/>
                    <a:pt x="46" y="99"/>
                  </a:cubicBezTo>
                  <a:cubicBezTo>
                    <a:pt x="22" y="98"/>
                    <a:pt x="2" y="107"/>
                    <a:pt x="1" y="120"/>
                  </a:cubicBezTo>
                  <a:cubicBezTo>
                    <a:pt x="0" y="134"/>
                    <a:pt x="19" y="146"/>
                    <a:pt x="43" y="147"/>
                  </a:cubicBezTo>
                  <a:cubicBezTo>
                    <a:pt x="64" y="149"/>
                    <a:pt x="82" y="142"/>
                    <a:pt x="87" y="13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52"/>
            <p:cNvSpPr>
              <a:spLocks/>
            </p:cNvSpPr>
            <p:nvPr/>
          </p:nvSpPr>
          <p:spPr bwMode="auto">
            <a:xfrm>
              <a:off x="9865580" y="-2058938"/>
              <a:ext cx="161582" cy="193594"/>
            </a:xfrm>
            <a:custGeom>
              <a:avLst/>
              <a:gdLst>
                <a:gd name="T0" fmla="*/ 106 w 106"/>
                <a:gd name="T1" fmla="*/ 27 h 127"/>
                <a:gd name="T2" fmla="*/ 54 w 106"/>
                <a:gd name="T3" fmla="*/ 0 h 127"/>
                <a:gd name="T4" fmla="*/ 0 w 106"/>
                <a:gd name="T5" fmla="*/ 99 h 127"/>
                <a:gd name="T6" fmla="*/ 52 w 106"/>
                <a:gd name="T7" fmla="*/ 127 h 127"/>
                <a:gd name="T8" fmla="*/ 106 w 106"/>
                <a:gd name="T9" fmla="*/ 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27">
                  <a:moveTo>
                    <a:pt x="106" y="27"/>
                  </a:moveTo>
                  <a:lnTo>
                    <a:pt x="54" y="0"/>
                  </a:lnTo>
                  <a:lnTo>
                    <a:pt x="0" y="99"/>
                  </a:lnTo>
                  <a:lnTo>
                    <a:pt x="52" y="127"/>
                  </a:lnTo>
                  <a:lnTo>
                    <a:pt x="106" y="2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9354920" y="-1391269"/>
              <a:ext cx="489320" cy="277433"/>
            </a:xfrm>
            <a:custGeom>
              <a:avLst/>
              <a:gdLst>
                <a:gd name="T0" fmla="*/ 321 w 321"/>
                <a:gd name="T1" fmla="*/ 167 h 182"/>
                <a:gd name="T2" fmla="*/ 8 w 321"/>
                <a:gd name="T3" fmla="*/ 0 h 182"/>
                <a:gd name="T4" fmla="*/ 0 w 321"/>
                <a:gd name="T5" fmla="*/ 17 h 182"/>
                <a:gd name="T6" fmla="*/ 312 w 321"/>
                <a:gd name="T7" fmla="*/ 182 h 182"/>
                <a:gd name="T8" fmla="*/ 321 w 321"/>
                <a:gd name="T9" fmla="*/ 167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1" h="182">
                  <a:moveTo>
                    <a:pt x="321" y="167"/>
                  </a:moveTo>
                  <a:lnTo>
                    <a:pt x="8" y="0"/>
                  </a:lnTo>
                  <a:lnTo>
                    <a:pt x="0" y="17"/>
                  </a:lnTo>
                  <a:lnTo>
                    <a:pt x="312" y="182"/>
                  </a:lnTo>
                  <a:lnTo>
                    <a:pt x="321" y="16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9757351" y="-1917172"/>
              <a:ext cx="202740" cy="175302"/>
            </a:xfrm>
            <a:custGeom>
              <a:avLst/>
              <a:gdLst>
                <a:gd name="T0" fmla="*/ 74 w 94"/>
                <a:gd name="T1" fmla="*/ 67 h 81"/>
                <a:gd name="T2" fmla="*/ 90 w 94"/>
                <a:gd name="T3" fmla="*/ 36 h 81"/>
                <a:gd name="T4" fmla="*/ 94 w 94"/>
                <a:gd name="T5" fmla="*/ 28 h 81"/>
                <a:gd name="T6" fmla="*/ 43 w 94"/>
                <a:gd name="T7" fmla="*/ 0 h 81"/>
                <a:gd name="T8" fmla="*/ 38 w 94"/>
                <a:gd name="T9" fmla="*/ 9 h 81"/>
                <a:gd name="T10" fmla="*/ 0 w 94"/>
                <a:gd name="T11" fmla="*/ 81 h 81"/>
                <a:gd name="T12" fmla="*/ 51 w 94"/>
                <a:gd name="T13" fmla="*/ 64 h 81"/>
                <a:gd name="T14" fmla="*/ 74 w 94"/>
                <a:gd name="T15" fmla="*/ 6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81">
                  <a:moveTo>
                    <a:pt x="74" y="67"/>
                  </a:moveTo>
                  <a:cubicBezTo>
                    <a:pt x="90" y="36"/>
                    <a:pt x="90" y="36"/>
                    <a:pt x="90" y="36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14" y="70"/>
                    <a:pt x="32" y="64"/>
                    <a:pt x="51" y="64"/>
                  </a:cubicBezTo>
                  <a:cubicBezTo>
                    <a:pt x="59" y="64"/>
                    <a:pt x="66" y="65"/>
                    <a:pt x="74" y="6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9479917" y="-1609252"/>
              <a:ext cx="272861" cy="251520"/>
            </a:xfrm>
            <a:custGeom>
              <a:avLst/>
              <a:gdLst>
                <a:gd name="T0" fmla="*/ 26 w 126"/>
                <a:gd name="T1" fmla="*/ 86 h 116"/>
                <a:gd name="T2" fmla="*/ 41 w 126"/>
                <a:gd name="T3" fmla="*/ 57 h 116"/>
                <a:gd name="T4" fmla="*/ 73 w 126"/>
                <a:gd name="T5" fmla="*/ 74 h 116"/>
                <a:gd name="T6" fmla="*/ 58 w 126"/>
                <a:gd name="T7" fmla="*/ 103 h 116"/>
                <a:gd name="T8" fmla="*/ 84 w 126"/>
                <a:gd name="T9" fmla="*/ 116 h 116"/>
                <a:gd name="T10" fmla="*/ 100 w 126"/>
                <a:gd name="T11" fmla="*/ 87 h 116"/>
                <a:gd name="T12" fmla="*/ 112 w 126"/>
                <a:gd name="T13" fmla="*/ 94 h 116"/>
                <a:gd name="T14" fmla="*/ 118 w 126"/>
                <a:gd name="T15" fmla="*/ 82 h 116"/>
                <a:gd name="T16" fmla="*/ 126 w 126"/>
                <a:gd name="T17" fmla="*/ 69 h 116"/>
                <a:gd name="T18" fmla="*/ 96 w 126"/>
                <a:gd name="T19" fmla="*/ 5 h 116"/>
                <a:gd name="T20" fmla="*/ 96 w 126"/>
                <a:gd name="T21" fmla="*/ 0 h 116"/>
                <a:gd name="T22" fmla="*/ 67 w 126"/>
                <a:gd name="T23" fmla="*/ 55 h 116"/>
                <a:gd name="T24" fmla="*/ 9 w 126"/>
                <a:gd name="T25" fmla="*/ 25 h 116"/>
                <a:gd name="T26" fmla="*/ 3 w 126"/>
                <a:gd name="T27" fmla="*/ 36 h 116"/>
                <a:gd name="T28" fmla="*/ 15 w 126"/>
                <a:gd name="T29" fmla="*/ 43 h 116"/>
                <a:gd name="T30" fmla="*/ 0 w 126"/>
                <a:gd name="T31" fmla="*/ 72 h 116"/>
                <a:gd name="T32" fmla="*/ 26 w 126"/>
                <a:gd name="T33" fmla="*/ 8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116">
                  <a:moveTo>
                    <a:pt x="26" y="86"/>
                  </a:moveTo>
                  <a:cubicBezTo>
                    <a:pt x="41" y="57"/>
                    <a:pt x="41" y="57"/>
                    <a:pt x="41" y="57"/>
                  </a:cubicBezTo>
                  <a:cubicBezTo>
                    <a:pt x="73" y="74"/>
                    <a:pt x="73" y="74"/>
                    <a:pt x="73" y="74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100" y="87"/>
                    <a:pt x="100" y="87"/>
                    <a:pt x="100" y="87"/>
                  </a:cubicBezTo>
                  <a:cubicBezTo>
                    <a:pt x="112" y="94"/>
                    <a:pt x="112" y="94"/>
                    <a:pt x="112" y="94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26" y="69"/>
                    <a:pt x="126" y="69"/>
                    <a:pt x="126" y="69"/>
                  </a:cubicBezTo>
                  <a:cubicBezTo>
                    <a:pt x="107" y="53"/>
                    <a:pt x="96" y="31"/>
                    <a:pt x="96" y="5"/>
                  </a:cubicBezTo>
                  <a:cubicBezTo>
                    <a:pt x="96" y="3"/>
                    <a:pt x="96" y="2"/>
                    <a:pt x="96" y="0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0" y="72"/>
                    <a:pt x="0" y="72"/>
                    <a:pt x="0" y="72"/>
                  </a:cubicBezTo>
                  <a:lnTo>
                    <a:pt x="26" y="8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9809179" y="-1011703"/>
              <a:ext cx="190545" cy="132620"/>
            </a:xfrm>
            <a:custGeom>
              <a:avLst/>
              <a:gdLst>
                <a:gd name="T0" fmla="*/ 44 w 88"/>
                <a:gd name="T1" fmla="*/ 0 h 61"/>
                <a:gd name="T2" fmla="*/ 0 w 88"/>
                <a:gd name="T3" fmla="*/ 44 h 61"/>
                <a:gd name="T4" fmla="*/ 0 w 88"/>
                <a:gd name="T5" fmla="*/ 61 h 61"/>
                <a:gd name="T6" fmla="*/ 88 w 88"/>
                <a:gd name="T7" fmla="*/ 61 h 61"/>
                <a:gd name="T8" fmla="*/ 88 w 88"/>
                <a:gd name="T9" fmla="*/ 44 h 61"/>
                <a:gd name="T10" fmla="*/ 44 w 88"/>
                <a:gd name="T1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61">
                  <a:moveTo>
                    <a:pt x="44" y="0"/>
                  </a:moveTo>
                  <a:cubicBezTo>
                    <a:pt x="19" y="0"/>
                    <a:pt x="0" y="20"/>
                    <a:pt x="0" y="44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88" y="61"/>
                    <a:pt x="88" y="61"/>
                    <a:pt x="88" y="61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57"/>
            <p:cNvSpPr>
              <a:spLocks/>
            </p:cNvSpPr>
            <p:nvPr/>
          </p:nvSpPr>
          <p:spPr bwMode="auto">
            <a:xfrm>
              <a:off x="9521075" y="-860792"/>
              <a:ext cx="772851" cy="76218"/>
            </a:xfrm>
            <a:custGeom>
              <a:avLst/>
              <a:gdLst>
                <a:gd name="T0" fmla="*/ 479 w 507"/>
                <a:gd name="T1" fmla="*/ 0 h 50"/>
                <a:gd name="T2" fmla="*/ 27 w 507"/>
                <a:gd name="T3" fmla="*/ 0 h 50"/>
                <a:gd name="T4" fmla="*/ 0 w 507"/>
                <a:gd name="T5" fmla="*/ 26 h 50"/>
                <a:gd name="T6" fmla="*/ 0 w 507"/>
                <a:gd name="T7" fmla="*/ 26 h 50"/>
                <a:gd name="T8" fmla="*/ 0 w 507"/>
                <a:gd name="T9" fmla="*/ 50 h 50"/>
                <a:gd name="T10" fmla="*/ 506 w 507"/>
                <a:gd name="T11" fmla="*/ 50 h 50"/>
                <a:gd name="T12" fmla="*/ 506 w 507"/>
                <a:gd name="T13" fmla="*/ 26 h 50"/>
                <a:gd name="T14" fmla="*/ 507 w 507"/>
                <a:gd name="T15" fmla="*/ 26 h 50"/>
                <a:gd name="T16" fmla="*/ 479 w 507"/>
                <a:gd name="T1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7" h="50">
                  <a:moveTo>
                    <a:pt x="479" y="0"/>
                  </a:moveTo>
                  <a:lnTo>
                    <a:pt x="27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50"/>
                  </a:lnTo>
                  <a:lnTo>
                    <a:pt x="506" y="50"/>
                  </a:lnTo>
                  <a:lnTo>
                    <a:pt x="506" y="26"/>
                  </a:lnTo>
                  <a:lnTo>
                    <a:pt x="507" y="26"/>
                  </a:lnTo>
                  <a:lnTo>
                    <a:pt x="47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9707047" y="-1758639"/>
              <a:ext cx="318592" cy="318592"/>
            </a:xfrm>
            <a:custGeom>
              <a:avLst/>
              <a:gdLst>
                <a:gd name="T0" fmla="*/ 74 w 147"/>
                <a:gd name="T1" fmla="*/ 147 h 147"/>
                <a:gd name="T2" fmla="*/ 147 w 147"/>
                <a:gd name="T3" fmla="*/ 74 h 147"/>
                <a:gd name="T4" fmla="*/ 74 w 147"/>
                <a:gd name="T5" fmla="*/ 0 h 147"/>
                <a:gd name="T6" fmla="*/ 0 w 147"/>
                <a:gd name="T7" fmla="*/ 74 h 147"/>
                <a:gd name="T8" fmla="*/ 74 w 147"/>
                <a:gd name="T9" fmla="*/ 147 h 147"/>
                <a:gd name="T10" fmla="*/ 73 w 147"/>
                <a:gd name="T11" fmla="*/ 50 h 147"/>
                <a:gd name="T12" fmla="*/ 97 w 147"/>
                <a:gd name="T13" fmla="*/ 74 h 147"/>
                <a:gd name="T14" fmla="*/ 73 w 147"/>
                <a:gd name="T15" fmla="*/ 98 h 147"/>
                <a:gd name="T16" fmla="*/ 49 w 147"/>
                <a:gd name="T17" fmla="*/ 74 h 147"/>
                <a:gd name="T18" fmla="*/ 73 w 147"/>
                <a:gd name="T19" fmla="*/ 5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7" h="147">
                  <a:moveTo>
                    <a:pt x="74" y="147"/>
                  </a:moveTo>
                  <a:cubicBezTo>
                    <a:pt x="115" y="147"/>
                    <a:pt x="147" y="115"/>
                    <a:pt x="147" y="74"/>
                  </a:cubicBezTo>
                  <a:cubicBezTo>
                    <a:pt x="147" y="33"/>
                    <a:pt x="11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7"/>
                    <a:pt x="74" y="147"/>
                  </a:cubicBezTo>
                  <a:close/>
                  <a:moveTo>
                    <a:pt x="73" y="50"/>
                  </a:moveTo>
                  <a:cubicBezTo>
                    <a:pt x="86" y="50"/>
                    <a:pt x="97" y="61"/>
                    <a:pt x="97" y="74"/>
                  </a:cubicBezTo>
                  <a:cubicBezTo>
                    <a:pt x="97" y="87"/>
                    <a:pt x="86" y="98"/>
                    <a:pt x="73" y="98"/>
                  </a:cubicBezTo>
                  <a:cubicBezTo>
                    <a:pt x="60" y="98"/>
                    <a:pt x="49" y="87"/>
                    <a:pt x="49" y="74"/>
                  </a:cubicBezTo>
                  <a:cubicBezTo>
                    <a:pt x="49" y="61"/>
                    <a:pt x="60" y="50"/>
                    <a:pt x="73" y="5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287116" y="2537488"/>
            <a:ext cx="1045710" cy="1603626"/>
            <a:chOff x="7899157" y="-2058938"/>
            <a:chExt cx="1045710" cy="1603626"/>
          </a:xfrm>
        </p:grpSpPr>
        <p:sp>
          <p:nvSpPr>
            <p:cNvPr id="61" name="Freeform 59"/>
            <p:cNvSpPr>
              <a:spLocks/>
            </p:cNvSpPr>
            <p:nvPr/>
          </p:nvSpPr>
          <p:spPr bwMode="auto">
            <a:xfrm>
              <a:off x="7899157" y="-2036072"/>
              <a:ext cx="173777" cy="727120"/>
            </a:xfrm>
            <a:custGeom>
              <a:avLst/>
              <a:gdLst>
                <a:gd name="T0" fmla="*/ 35 w 80"/>
                <a:gd name="T1" fmla="*/ 335 h 336"/>
                <a:gd name="T2" fmla="*/ 14 w 80"/>
                <a:gd name="T3" fmla="*/ 95 h 336"/>
                <a:gd name="T4" fmla="*/ 80 w 80"/>
                <a:gd name="T5" fmla="*/ 15 h 336"/>
                <a:gd name="T6" fmla="*/ 79 w 80"/>
                <a:gd name="T7" fmla="*/ 7 h 336"/>
                <a:gd name="T8" fmla="*/ 79 w 80"/>
                <a:gd name="T9" fmla="*/ 0 h 336"/>
                <a:gd name="T10" fmla="*/ 0 w 80"/>
                <a:gd name="T11" fmla="*/ 95 h 336"/>
                <a:gd name="T12" fmla="*/ 0 w 80"/>
                <a:gd name="T13" fmla="*/ 96 h 336"/>
                <a:gd name="T14" fmla="*/ 21 w 80"/>
                <a:gd name="T15" fmla="*/ 336 h 336"/>
                <a:gd name="T16" fmla="*/ 35 w 80"/>
                <a:gd name="T17" fmla="*/ 335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336">
                  <a:moveTo>
                    <a:pt x="35" y="335"/>
                  </a:moveTo>
                  <a:cubicBezTo>
                    <a:pt x="14" y="95"/>
                    <a:pt x="14" y="95"/>
                    <a:pt x="14" y="95"/>
                  </a:cubicBezTo>
                  <a:cubicBezTo>
                    <a:pt x="14" y="55"/>
                    <a:pt x="43" y="22"/>
                    <a:pt x="80" y="15"/>
                  </a:cubicBezTo>
                  <a:cubicBezTo>
                    <a:pt x="79" y="12"/>
                    <a:pt x="79" y="9"/>
                    <a:pt x="79" y="7"/>
                  </a:cubicBezTo>
                  <a:cubicBezTo>
                    <a:pt x="79" y="4"/>
                    <a:pt x="79" y="2"/>
                    <a:pt x="79" y="0"/>
                  </a:cubicBezTo>
                  <a:cubicBezTo>
                    <a:pt x="34" y="8"/>
                    <a:pt x="0" y="48"/>
                    <a:pt x="0" y="9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21" y="336"/>
                    <a:pt x="21" y="336"/>
                    <a:pt x="21" y="336"/>
                  </a:cubicBezTo>
                  <a:lnTo>
                    <a:pt x="35" y="3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60"/>
            <p:cNvSpPr>
              <a:spLocks/>
            </p:cNvSpPr>
            <p:nvPr/>
          </p:nvSpPr>
          <p:spPr bwMode="auto">
            <a:xfrm>
              <a:off x="8403720" y="-2036072"/>
              <a:ext cx="178350" cy="727120"/>
            </a:xfrm>
            <a:custGeom>
              <a:avLst/>
              <a:gdLst>
                <a:gd name="T0" fmla="*/ 68 w 82"/>
                <a:gd name="T1" fmla="*/ 95 h 336"/>
                <a:gd name="T2" fmla="*/ 47 w 82"/>
                <a:gd name="T3" fmla="*/ 335 h 336"/>
                <a:gd name="T4" fmla="*/ 62 w 82"/>
                <a:gd name="T5" fmla="*/ 336 h 336"/>
                <a:gd name="T6" fmla="*/ 82 w 82"/>
                <a:gd name="T7" fmla="*/ 96 h 336"/>
                <a:gd name="T8" fmla="*/ 82 w 82"/>
                <a:gd name="T9" fmla="*/ 95 h 336"/>
                <a:gd name="T10" fmla="*/ 0 w 82"/>
                <a:gd name="T11" fmla="*/ 0 h 336"/>
                <a:gd name="T12" fmla="*/ 1 w 82"/>
                <a:gd name="T13" fmla="*/ 7 h 336"/>
                <a:gd name="T14" fmla="*/ 0 w 82"/>
                <a:gd name="T15" fmla="*/ 14 h 336"/>
                <a:gd name="T16" fmla="*/ 68 w 82"/>
                <a:gd name="T17" fmla="*/ 95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336">
                  <a:moveTo>
                    <a:pt x="68" y="95"/>
                  </a:moveTo>
                  <a:cubicBezTo>
                    <a:pt x="47" y="335"/>
                    <a:pt x="47" y="335"/>
                    <a:pt x="47" y="335"/>
                  </a:cubicBezTo>
                  <a:cubicBezTo>
                    <a:pt x="62" y="336"/>
                    <a:pt x="62" y="336"/>
                    <a:pt x="62" y="33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2" y="95"/>
                    <a:pt x="82" y="95"/>
                    <a:pt x="82" y="95"/>
                  </a:cubicBezTo>
                  <a:cubicBezTo>
                    <a:pt x="82" y="47"/>
                    <a:pt x="47" y="7"/>
                    <a:pt x="0" y="0"/>
                  </a:cubicBezTo>
                  <a:cubicBezTo>
                    <a:pt x="1" y="2"/>
                    <a:pt x="1" y="4"/>
                    <a:pt x="1" y="7"/>
                  </a:cubicBezTo>
                  <a:cubicBezTo>
                    <a:pt x="1" y="9"/>
                    <a:pt x="0" y="12"/>
                    <a:pt x="0" y="14"/>
                  </a:cubicBezTo>
                  <a:cubicBezTo>
                    <a:pt x="38" y="21"/>
                    <a:pt x="68" y="55"/>
                    <a:pt x="68" y="9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61"/>
            <p:cNvSpPr>
              <a:spLocks/>
            </p:cNvSpPr>
            <p:nvPr/>
          </p:nvSpPr>
          <p:spPr bwMode="auto">
            <a:xfrm>
              <a:off x="7937266" y="-1290661"/>
              <a:ext cx="893274" cy="835349"/>
            </a:xfrm>
            <a:custGeom>
              <a:avLst/>
              <a:gdLst>
                <a:gd name="T0" fmla="*/ 23 w 413"/>
                <a:gd name="T1" fmla="*/ 0 h 386"/>
                <a:gd name="T2" fmla="*/ 0 w 413"/>
                <a:gd name="T3" fmla="*/ 2 h 386"/>
                <a:gd name="T4" fmla="*/ 129 w 413"/>
                <a:gd name="T5" fmla="*/ 142 h 386"/>
                <a:gd name="T6" fmla="*/ 129 w 413"/>
                <a:gd name="T7" fmla="*/ 245 h 386"/>
                <a:gd name="T8" fmla="*/ 270 w 413"/>
                <a:gd name="T9" fmla="*/ 386 h 386"/>
                <a:gd name="T10" fmla="*/ 411 w 413"/>
                <a:gd name="T11" fmla="*/ 245 h 386"/>
                <a:gd name="T12" fmla="*/ 413 w 413"/>
                <a:gd name="T13" fmla="*/ 10 h 386"/>
                <a:gd name="T14" fmla="*/ 401 w 413"/>
                <a:gd name="T15" fmla="*/ 11 h 386"/>
                <a:gd name="T16" fmla="*/ 389 w 413"/>
                <a:gd name="T17" fmla="*/ 10 h 386"/>
                <a:gd name="T18" fmla="*/ 387 w 413"/>
                <a:gd name="T19" fmla="*/ 245 h 386"/>
                <a:gd name="T20" fmla="*/ 270 w 413"/>
                <a:gd name="T21" fmla="*/ 363 h 386"/>
                <a:gd name="T22" fmla="*/ 153 w 413"/>
                <a:gd name="T23" fmla="*/ 245 h 386"/>
                <a:gd name="T24" fmla="*/ 153 w 413"/>
                <a:gd name="T25" fmla="*/ 142 h 386"/>
                <a:gd name="T26" fmla="*/ 238 w 413"/>
                <a:gd name="T27" fmla="*/ 104 h 386"/>
                <a:gd name="T28" fmla="*/ 282 w 413"/>
                <a:gd name="T29" fmla="*/ 2 h 386"/>
                <a:gd name="T30" fmla="*/ 258 w 413"/>
                <a:gd name="T31" fmla="*/ 0 h 386"/>
                <a:gd name="T32" fmla="*/ 181 w 413"/>
                <a:gd name="T33" fmla="*/ 112 h 386"/>
                <a:gd name="T34" fmla="*/ 141 w 413"/>
                <a:gd name="T35" fmla="*/ 118 h 386"/>
                <a:gd name="T36" fmla="*/ 23 w 413"/>
                <a:gd name="T37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3" h="386">
                  <a:moveTo>
                    <a:pt x="2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9" y="84"/>
                    <a:pt x="58" y="136"/>
                    <a:pt x="129" y="142"/>
                  </a:cubicBezTo>
                  <a:cubicBezTo>
                    <a:pt x="129" y="245"/>
                    <a:pt x="129" y="245"/>
                    <a:pt x="129" y="245"/>
                  </a:cubicBezTo>
                  <a:cubicBezTo>
                    <a:pt x="129" y="323"/>
                    <a:pt x="192" y="386"/>
                    <a:pt x="270" y="386"/>
                  </a:cubicBezTo>
                  <a:cubicBezTo>
                    <a:pt x="348" y="386"/>
                    <a:pt x="411" y="323"/>
                    <a:pt x="411" y="245"/>
                  </a:cubicBezTo>
                  <a:cubicBezTo>
                    <a:pt x="413" y="10"/>
                    <a:pt x="413" y="10"/>
                    <a:pt x="413" y="10"/>
                  </a:cubicBezTo>
                  <a:cubicBezTo>
                    <a:pt x="409" y="10"/>
                    <a:pt x="405" y="11"/>
                    <a:pt x="401" y="11"/>
                  </a:cubicBezTo>
                  <a:cubicBezTo>
                    <a:pt x="397" y="11"/>
                    <a:pt x="393" y="10"/>
                    <a:pt x="389" y="10"/>
                  </a:cubicBezTo>
                  <a:cubicBezTo>
                    <a:pt x="387" y="245"/>
                    <a:pt x="387" y="245"/>
                    <a:pt x="387" y="245"/>
                  </a:cubicBezTo>
                  <a:cubicBezTo>
                    <a:pt x="387" y="310"/>
                    <a:pt x="334" y="363"/>
                    <a:pt x="270" y="363"/>
                  </a:cubicBezTo>
                  <a:cubicBezTo>
                    <a:pt x="205" y="363"/>
                    <a:pt x="153" y="310"/>
                    <a:pt x="153" y="245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86" y="139"/>
                    <a:pt x="215" y="126"/>
                    <a:pt x="238" y="104"/>
                  </a:cubicBezTo>
                  <a:cubicBezTo>
                    <a:pt x="263" y="79"/>
                    <a:pt x="279" y="44"/>
                    <a:pt x="282" y="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254" y="56"/>
                    <a:pt x="225" y="97"/>
                    <a:pt x="181" y="112"/>
                  </a:cubicBezTo>
                  <a:cubicBezTo>
                    <a:pt x="168" y="116"/>
                    <a:pt x="155" y="118"/>
                    <a:pt x="141" y="118"/>
                  </a:cubicBezTo>
                  <a:cubicBezTo>
                    <a:pt x="76" y="118"/>
                    <a:pt x="32" y="74"/>
                    <a:pt x="2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62"/>
            <p:cNvSpPr>
              <a:spLocks noEditPoints="1"/>
            </p:cNvSpPr>
            <p:nvPr/>
          </p:nvSpPr>
          <p:spPr bwMode="auto">
            <a:xfrm>
              <a:off x="8664385" y="-1569618"/>
              <a:ext cx="280482" cy="280482"/>
            </a:xfrm>
            <a:custGeom>
              <a:avLst/>
              <a:gdLst>
                <a:gd name="T0" fmla="*/ 65 w 130"/>
                <a:gd name="T1" fmla="*/ 130 h 130"/>
                <a:gd name="T2" fmla="*/ 130 w 130"/>
                <a:gd name="T3" fmla="*/ 65 h 130"/>
                <a:gd name="T4" fmla="*/ 65 w 130"/>
                <a:gd name="T5" fmla="*/ 0 h 130"/>
                <a:gd name="T6" fmla="*/ 0 w 130"/>
                <a:gd name="T7" fmla="*/ 65 h 130"/>
                <a:gd name="T8" fmla="*/ 65 w 130"/>
                <a:gd name="T9" fmla="*/ 130 h 130"/>
                <a:gd name="T10" fmla="*/ 65 w 130"/>
                <a:gd name="T11" fmla="*/ 12 h 130"/>
                <a:gd name="T12" fmla="*/ 119 w 130"/>
                <a:gd name="T13" fmla="*/ 65 h 130"/>
                <a:gd name="T14" fmla="*/ 65 w 130"/>
                <a:gd name="T15" fmla="*/ 119 h 130"/>
                <a:gd name="T16" fmla="*/ 12 w 130"/>
                <a:gd name="T17" fmla="*/ 65 h 130"/>
                <a:gd name="T18" fmla="*/ 65 w 130"/>
                <a:gd name="T19" fmla="*/ 1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130">
                  <a:moveTo>
                    <a:pt x="65" y="130"/>
                  </a:moveTo>
                  <a:cubicBezTo>
                    <a:pt x="101" y="130"/>
                    <a:pt x="130" y="101"/>
                    <a:pt x="130" y="65"/>
                  </a:cubicBezTo>
                  <a:cubicBezTo>
                    <a:pt x="130" y="29"/>
                    <a:pt x="101" y="0"/>
                    <a:pt x="65" y="0"/>
                  </a:cubicBezTo>
                  <a:cubicBezTo>
                    <a:pt x="29" y="0"/>
                    <a:pt x="0" y="29"/>
                    <a:pt x="0" y="65"/>
                  </a:cubicBezTo>
                  <a:cubicBezTo>
                    <a:pt x="0" y="101"/>
                    <a:pt x="29" y="130"/>
                    <a:pt x="65" y="130"/>
                  </a:cubicBezTo>
                  <a:close/>
                  <a:moveTo>
                    <a:pt x="65" y="12"/>
                  </a:moveTo>
                  <a:cubicBezTo>
                    <a:pt x="95" y="12"/>
                    <a:pt x="119" y="36"/>
                    <a:pt x="119" y="65"/>
                  </a:cubicBezTo>
                  <a:cubicBezTo>
                    <a:pt x="119" y="95"/>
                    <a:pt x="95" y="119"/>
                    <a:pt x="65" y="119"/>
                  </a:cubicBezTo>
                  <a:cubicBezTo>
                    <a:pt x="36" y="119"/>
                    <a:pt x="12" y="95"/>
                    <a:pt x="12" y="65"/>
                  </a:cubicBezTo>
                  <a:cubicBezTo>
                    <a:pt x="12" y="36"/>
                    <a:pt x="36" y="12"/>
                    <a:pt x="65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63"/>
            <p:cNvSpPr>
              <a:spLocks noEditPoints="1"/>
            </p:cNvSpPr>
            <p:nvPr/>
          </p:nvSpPr>
          <p:spPr bwMode="auto">
            <a:xfrm>
              <a:off x="8710116" y="-1525412"/>
              <a:ext cx="189021" cy="190545"/>
            </a:xfrm>
            <a:custGeom>
              <a:avLst/>
              <a:gdLst>
                <a:gd name="T0" fmla="*/ 44 w 88"/>
                <a:gd name="T1" fmla="*/ 88 h 88"/>
                <a:gd name="T2" fmla="*/ 88 w 88"/>
                <a:gd name="T3" fmla="*/ 44 h 88"/>
                <a:gd name="T4" fmla="*/ 44 w 88"/>
                <a:gd name="T5" fmla="*/ 0 h 88"/>
                <a:gd name="T6" fmla="*/ 0 w 88"/>
                <a:gd name="T7" fmla="*/ 44 h 88"/>
                <a:gd name="T8" fmla="*/ 44 w 88"/>
                <a:gd name="T9" fmla="*/ 88 h 88"/>
                <a:gd name="T10" fmla="*/ 44 w 88"/>
                <a:gd name="T11" fmla="*/ 19 h 88"/>
                <a:gd name="T12" fmla="*/ 70 w 88"/>
                <a:gd name="T13" fmla="*/ 44 h 88"/>
                <a:gd name="T14" fmla="*/ 44 w 88"/>
                <a:gd name="T15" fmla="*/ 70 h 88"/>
                <a:gd name="T16" fmla="*/ 19 w 88"/>
                <a:gd name="T17" fmla="*/ 44 h 88"/>
                <a:gd name="T18" fmla="*/ 44 w 88"/>
                <a:gd name="T19" fmla="*/ 1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88">
                  <a:moveTo>
                    <a:pt x="44" y="88"/>
                  </a:moveTo>
                  <a:cubicBezTo>
                    <a:pt x="68" y="88"/>
                    <a:pt x="88" y="68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ubicBezTo>
                    <a:pt x="20" y="0"/>
                    <a:pt x="0" y="20"/>
                    <a:pt x="0" y="44"/>
                  </a:cubicBezTo>
                  <a:cubicBezTo>
                    <a:pt x="0" y="68"/>
                    <a:pt x="20" y="88"/>
                    <a:pt x="44" y="88"/>
                  </a:cubicBezTo>
                  <a:close/>
                  <a:moveTo>
                    <a:pt x="44" y="19"/>
                  </a:moveTo>
                  <a:cubicBezTo>
                    <a:pt x="58" y="19"/>
                    <a:pt x="70" y="30"/>
                    <a:pt x="70" y="44"/>
                  </a:cubicBezTo>
                  <a:cubicBezTo>
                    <a:pt x="70" y="58"/>
                    <a:pt x="58" y="70"/>
                    <a:pt x="44" y="70"/>
                  </a:cubicBezTo>
                  <a:cubicBezTo>
                    <a:pt x="30" y="70"/>
                    <a:pt x="19" y="58"/>
                    <a:pt x="19" y="44"/>
                  </a:cubicBezTo>
                  <a:cubicBezTo>
                    <a:pt x="19" y="30"/>
                    <a:pt x="30" y="19"/>
                    <a:pt x="44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Oval 64"/>
            <p:cNvSpPr>
              <a:spLocks noChangeArrowheads="1"/>
            </p:cNvSpPr>
            <p:nvPr/>
          </p:nvSpPr>
          <p:spPr bwMode="auto">
            <a:xfrm>
              <a:off x="8769566" y="-1464438"/>
              <a:ext cx="70121" cy="7012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Oval 65"/>
            <p:cNvSpPr>
              <a:spLocks noChangeArrowheads="1"/>
            </p:cNvSpPr>
            <p:nvPr/>
          </p:nvSpPr>
          <p:spPr bwMode="auto">
            <a:xfrm>
              <a:off x="8089702" y="-2058938"/>
              <a:ext cx="77743" cy="746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Oval 66"/>
            <p:cNvSpPr>
              <a:spLocks noChangeArrowheads="1"/>
            </p:cNvSpPr>
            <p:nvPr/>
          </p:nvSpPr>
          <p:spPr bwMode="auto">
            <a:xfrm>
              <a:off x="8306161" y="-2058938"/>
              <a:ext cx="77743" cy="746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4" name="组合 193"/>
          <p:cNvGrpSpPr/>
          <p:nvPr/>
        </p:nvGrpSpPr>
        <p:grpSpPr>
          <a:xfrm>
            <a:off x="10071589" y="4697506"/>
            <a:ext cx="1092966" cy="821630"/>
            <a:chOff x="3920580" y="-961399"/>
            <a:chExt cx="1092966" cy="821630"/>
          </a:xfrm>
        </p:grpSpPr>
        <p:sp>
          <p:nvSpPr>
            <p:cNvPr id="69" name="Freeform 67"/>
            <p:cNvSpPr>
              <a:spLocks/>
            </p:cNvSpPr>
            <p:nvPr/>
          </p:nvSpPr>
          <p:spPr bwMode="auto">
            <a:xfrm>
              <a:off x="4042528" y="-821158"/>
              <a:ext cx="263715" cy="50304"/>
            </a:xfrm>
            <a:custGeom>
              <a:avLst/>
              <a:gdLst>
                <a:gd name="T0" fmla="*/ 0 w 122"/>
                <a:gd name="T1" fmla="*/ 3 h 23"/>
                <a:gd name="T2" fmla="*/ 6 w 122"/>
                <a:gd name="T3" fmla="*/ 12 h 23"/>
                <a:gd name="T4" fmla="*/ 33 w 122"/>
                <a:gd name="T5" fmla="*/ 10 h 23"/>
                <a:gd name="T6" fmla="*/ 117 w 122"/>
                <a:gd name="T7" fmla="*/ 23 h 23"/>
                <a:gd name="T8" fmla="*/ 122 w 122"/>
                <a:gd name="T9" fmla="*/ 14 h 23"/>
                <a:gd name="T10" fmla="*/ 33 w 122"/>
                <a:gd name="T11" fmla="*/ 0 h 23"/>
                <a:gd name="T12" fmla="*/ 0 w 122"/>
                <a:gd name="T13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23">
                  <a:moveTo>
                    <a:pt x="0" y="3"/>
                  </a:moveTo>
                  <a:cubicBezTo>
                    <a:pt x="2" y="6"/>
                    <a:pt x="4" y="9"/>
                    <a:pt x="6" y="12"/>
                  </a:cubicBezTo>
                  <a:cubicBezTo>
                    <a:pt x="14" y="10"/>
                    <a:pt x="23" y="10"/>
                    <a:pt x="33" y="10"/>
                  </a:cubicBezTo>
                  <a:cubicBezTo>
                    <a:pt x="57" y="10"/>
                    <a:pt x="87" y="14"/>
                    <a:pt x="117" y="23"/>
                  </a:cubicBezTo>
                  <a:cubicBezTo>
                    <a:pt x="119" y="20"/>
                    <a:pt x="120" y="17"/>
                    <a:pt x="122" y="14"/>
                  </a:cubicBezTo>
                  <a:cubicBezTo>
                    <a:pt x="89" y="5"/>
                    <a:pt x="59" y="0"/>
                    <a:pt x="33" y="0"/>
                  </a:cubicBezTo>
                  <a:cubicBezTo>
                    <a:pt x="20" y="0"/>
                    <a:pt x="10" y="1"/>
                    <a:pt x="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68"/>
            <p:cNvSpPr>
              <a:spLocks/>
            </p:cNvSpPr>
            <p:nvPr/>
          </p:nvSpPr>
          <p:spPr bwMode="auto">
            <a:xfrm>
              <a:off x="3952592" y="-687015"/>
              <a:ext cx="137192" cy="155485"/>
            </a:xfrm>
            <a:custGeom>
              <a:avLst/>
              <a:gdLst>
                <a:gd name="T0" fmla="*/ 55 w 63"/>
                <a:gd name="T1" fmla="*/ 72 h 72"/>
                <a:gd name="T2" fmla="*/ 63 w 63"/>
                <a:gd name="T3" fmla="*/ 65 h 72"/>
                <a:gd name="T4" fmla="*/ 11 w 63"/>
                <a:gd name="T5" fmla="*/ 2 h 72"/>
                <a:gd name="T6" fmla="*/ 0 w 63"/>
                <a:gd name="T7" fmla="*/ 0 h 72"/>
                <a:gd name="T8" fmla="*/ 55 w 63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2">
                  <a:moveTo>
                    <a:pt x="55" y="72"/>
                  </a:moveTo>
                  <a:cubicBezTo>
                    <a:pt x="57" y="70"/>
                    <a:pt x="60" y="68"/>
                    <a:pt x="63" y="65"/>
                  </a:cubicBezTo>
                  <a:cubicBezTo>
                    <a:pt x="37" y="44"/>
                    <a:pt x="18" y="22"/>
                    <a:pt x="11" y="2"/>
                  </a:cubicBezTo>
                  <a:cubicBezTo>
                    <a:pt x="7" y="2"/>
                    <a:pt x="4" y="2"/>
                    <a:pt x="0" y="0"/>
                  </a:cubicBezTo>
                  <a:cubicBezTo>
                    <a:pt x="7" y="22"/>
                    <a:pt x="26" y="47"/>
                    <a:pt x="55" y="7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69"/>
            <p:cNvSpPr>
              <a:spLocks/>
            </p:cNvSpPr>
            <p:nvPr/>
          </p:nvSpPr>
          <p:spPr bwMode="auto">
            <a:xfrm>
              <a:off x="4467825" y="-340985"/>
              <a:ext cx="39633" cy="19817"/>
            </a:xfrm>
            <a:custGeom>
              <a:avLst/>
              <a:gdLst>
                <a:gd name="T0" fmla="*/ 14 w 18"/>
                <a:gd name="T1" fmla="*/ 0 h 9"/>
                <a:gd name="T2" fmla="*/ 0 w 18"/>
                <a:gd name="T3" fmla="*/ 6 h 9"/>
                <a:gd name="T4" fmla="*/ 13 w 18"/>
                <a:gd name="T5" fmla="*/ 9 h 9"/>
                <a:gd name="T6" fmla="*/ 18 w 18"/>
                <a:gd name="T7" fmla="*/ 1 h 9"/>
                <a:gd name="T8" fmla="*/ 14 w 1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9">
                  <a:moveTo>
                    <a:pt x="14" y="0"/>
                  </a:moveTo>
                  <a:cubicBezTo>
                    <a:pt x="9" y="2"/>
                    <a:pt x="5" y="4"/>
                    <a:pt x="0" y="6"/>
                  </a:cubicBezTo>
                  <a:cubicBezTo>
                    <a:pt x="4" y="7"/>
                    <a:pt x="9" y="8"/>
                    <a:pt x="13" y="9"/>
                  </a:cubicBezTo>
                  <a:cubicBezTo>
                    <a:pt x="15" y="7"/>
                    <a:pt x="16" y="4"/>
                    <a:pt x="18" y="1"/>
                  </a:cubicBezTo>
                  <a:cubicBezTo>
                    <a:pt x="17" y="1"/>
                    <a:pt x="16" y="0"/>
                    <a:pt x="1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70"/>
            <p:cNvSpPr>
              <a:spLocks/>
            </p:cNvSpPr>
            <p:nvPr/>
          </p:nvSpPr>
          <p:spPr bwMode="auto">
            <a:xfrm>
              <a:off x="4336730" y="-778476"/>
              <a:ext cx="89938" cy="44207"/>
            </a:xfrm>
            <a:custGeom>
              <a:avLst/>
              <a:gdLst>
                <a:gd name="T0" fmla="*/ 4 w 42"/>
                <a:gd name="T1" fmla="*/ 0 h 20"/>
                <a:gd name="T2" fmla="*/ 0 w 42"/>
                <a:gd name="T3" fmla="*/ 9 h 20"/>
                <a:gd name="T4" fmla="*/ 30 w 42"/>
                <a:gd name="T5" fmla="*/ 20 h 20"/>
                <a:gd name="T6" fmla="*/ 42 w 42"/>
                <a:gd name="T7" fmla="*/ 15 h 20"/>
                <a:gd name="T8" fmla="*/ 4 w 4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0">
                  <a:moveTo>
                    <a:pt x="4" y="0"/>
                  </a:moveTo>
                  <a:cubicBezTo>
                    <a:pt x="3" y="3"/>
                    <a:pt x="1" y="6"/>
                    <a:pt x="0" y="9"/>
                  </a:cubicBezTo>
                  <a:cubicBezTo>
                    <a:pt x="10" y="12"/>
                    <a:pt x="20" y="16"/>
                    <a:pt x="30" y="20"/>
                  </a:cubicBezTo>
                  <a:cubicBezTo>
                    <a:pt x="34" y="18"/>
                    <a:pt x="38" y="16"/>
                    <a:pt x="42" y="15"/>
                  </a:cubicBezTo>
                  <a:cubicBezTo>
                    <a:pt x="29" y="9"/>
                    <a:pt x="17" y="4"/>
                    <a:pt x="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71"/>
            <p:cNvSpPr>
              <a:spLocks/>
            </p:cNvSpPr>
            <p:nvPr/>
          </p:nvSpPr>
          <p:spPr bwMode="auto">
            <a:xfrm>
              <a:off x="4452581" y="-723599"/>
              <a:ext cx="157009" cy="97559"/>
            </a:xfrm>
            <a:custGeom>
              <a:avLst/>
              <a:gdLst>
                <a:gd name="T0" fmla="*/ 71 w 72"/>
                <a:gd name="T1" fmla="*/ 45 h 45"/>
                <a:gd name="T2" fmla="*/ 72 w 72"/>
                <a:gd name="T3" fmla="*/ 34 h 45"/>
                <a:gd name="T4" fmla="*/ 12 w 72"/>
                <a:gd name="T5" fmla="*/ 0 h 45"/>
                <a:gd name="T6" fmla="*/ 0 w 72"/>
                <a:gd name="T7" fmla="*/ 5 h 45"/>
                <a:gd name="T8" fmla="*/ 71 w 72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45">
                  <a:moveTo>
                    <a:pt x="71" y="45"/>
                  </a:moveTo>
                  <a:cubicBezTo>
                    <a:pt x="71" y="41"/>
                    <a:pt x="72" y="38"/>
                    <a:pt x="72" y="34"/>
                  </a:cubicBezTo>
                  <a:cubicBezTo>
                    <a:pt x="54" y="22"/>
                    <a:pt x="34" y="11"/>
                    <a:pt x="12" y="0"/>
                  </a:cubicBezTo>
                  <a:cubicBezTo>
                    <a:pt x="8" y="2"/>
                    <a:pt x="4" y="4"/>
                    <a:pt x="0" y="5"/>
                  </a:cubicBezTo>
                  <a:cubicBezTo>
                    <a:pt x="26" y="17"/>
                    <a:pt x="50" y="31"/>
                    <a:pt x="71" y="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72"/>
            <p:cNvSpPr>
              <a:spLocks/>
            </p:cNvSpPr>
            <p:nvPr/>
          </p:nvSpPr>
          <p:spPr bwMode="auto">
            <a:xfrm>
              <a:off x="4539469" y="-497994"/>
              <a:ext cx="283531" cy="198167"/>
            </a:xfrm>
            <a:custGeom>
              <a:avLst/>
              <a:gdLst>
                <a:gd name="T0" fmla="*/ 123 w 131"/>
                <a:gd name="T1" fmla="*/ 62 h 92"/>
                <a:gd name="T2" fmla="*/ 109 w 131"/>
                <a:gd name="T3" fmla="*/ 0 h 92"/>
                <a:gd name="T4" fmla="*/ 101 w 131"/>
                <a:gd name="T5" fmla="*/ 6 h 92"/>
                <a:gd name="T6" fmla="*/ 114 w 131"/>
                <a:gd name="T7" fmla="*/ 58 h 92"/>
                <a:gd name="T8" fmla="*/ 51 w 131"/>
                <a:gd name="T9" fmla="*/ 82 h 92"/>
                <a:gd name="T10" fmla="*/ 5 w 131"/>
                <a:gd name="T11" fmla="*/ 78 h 92"/>
                <a:gd name="T12" fmla="*/ 0 w 131"/>
                <a:gd name="T13" fmla="*/ 87 h 92"/>
                <a:gd name="T14" fmla="*/ 51 w 131"/>
                <a:gd name="T15" fmla="*/ 92 h 92"/>
                <a:gd name="T16" fmla="*/ 123 w 131"/>
                <a:gd name="T17" fmla="*/ 6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92">
                  <a:moveTo>
                    <a:pt x="123" y="62"/>
                  </a:moveTo>
                  <a:cubicBezTo>
                    <a:pt x="131" y="45"/>
                    <a:pt x="125" y="23"/>
                    <a:pt x="109" y="0"/>
                  </a:cubicBezTo>
                  <a:cubicBezTo>
                    <a:pt x="107" y="2"/>
                    <a:pt x="104" y="4"/>
                    <a:pt x="101" y="6"/>
                  </a:cubicBezTo>
                  <a:cubicBezTo>
                    <a:pt x="115" y="26"/>
                    <a:pt x="121" y="44"/>
                    <a:pt x="114" y="58"/>
                  </a:cubicBezTo>
                  <a:cubicBezTo>
                    <a:pt x="107" y="74"/>
                    <a:pt x="85" y="82"/>
                    <a:pt x="51" y="82"/>
                  </a:cubicBezTo>
                  <a:cubicBezTo>
                    <a:pt x="37" y="82"/>
                    <a:pt x="21" y="81"/>
                    <a:pt x="5" y="78"/>
                  </a:cubicBezTo>
                  <a:cubicBezTo>
                    <a:pt x="3" y="81"/>
                    <a:pt x="2" y="84"/>
                    <a:pt x="0" y="87"/>
                  </a:cubicBezTo>
                  <a:cubicBezTo>
                    <a:pt x="18" y="90"/>
                    <a:pt x="35" y="92"/>
                    <a:pt x="51" y="92"/>
                  </a:cubicBezTo>
                  <a:cubicBezTo>
                    <a:pt x="89" y="92"/>
                    <a:pt x="114" y="82"/>
                    <a:pt x="123" y="6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73"/>
            <p:cNvSpPr>
              <a:spLocks/>
            </p:cNvSpPr>
            <p:nvPr/>
          </p:nvSpPr>
          <p:spPr bwMode="auto">
            <a:xfrm>
              <a:off x="4643126" y="-621467"/>
              <a:ext cx="106705" cy="103656"/>
            </a:xfrm>
            <a:custGeom>
              <a:avLst/>
              <a:gdLst>
                <a:gd name="T0" fmla="*/ 2 w 49"/>
                <a:gd name="T1" fmla="*/ 0 h 48"/>
                <a:gd name="T2" fmla="*/ 0 w 49"/>
                <a:gd name="T3" fmla="*/ 11 h 48"/>
                <a:gd name="T4" fmla="*/ 41 w 49"/>
                <a:gd name="T5" fmla="*/ 48 h 48"/>
                <a:gd name="T6" fmla="*/ 49 w 49"/>
                <a:gd name="T7" fmla="*/ 42 h 48"/>
                <a:gd name="T8" fmla="*/ 2 w 49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8">
                  <a:moveTo>
                    <a:pt x="2" y="0"/>
                  </a:moveTo>
                  <a:cubicBezTo>
                    <a:pt x="1" y="3"/>
                    <a:pt x="1" y="7"/>
                    <a:pt x="0" y="11"/>
                  </a:cubicBezTo>
                  <a:cubicBezTo>
                    <a:pt x="16" y="23"/>
                    <a:pt x="30" y="36"/>
                    <a:pt x="41" y="48"/>
                  </a:cubicBezTo>
                  <a:cubicBezTo>
                    <a:pt x="44" y="46"/>
                    <a:pt x="47" y="44"/>
                    <a:pt x="49" y="42"/>
                  </a:cubicBezTo>
                  <a:cubicBezTo>
                    <a:pt x="37" y="28"/>
                    <a:pt x="21" y="14"/>
                    <a:pt x="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74"/>
            <p:cNvSpPr>
              <a:spLocks/>
            </p:cNvSpPr>
            <p:nvPr/>
          </p:nvSpPr>
          <p:spPr bwMode="auto">
            <a:xfrm>
              <a:off x="4105028" y="-517811"/>
              <a:ext cx="112803" cy="86889"/>
            </a:xfrm>
            <a:custGeom>
              <a:avLst/>
              <a:gdLst>
                <a:gd name="T0" fmla="*/ 52 w 52"/>
                <a:gd name="T1" fmla="*/ 40 h 40"/>
                <a:gd name="T2" fmla="*/ 52 w 52"/>
                <a:gd name="T3" fmla="*/ 29 h 40"/>
                <a:gd name="T4" fmla="*/ 8 w 52"/>
                <a:gd name="T5" fmla="*/ 0 h 40"/>
                <a:gd name="T6" fmla="*/ 0 w 52"/>
                <a:gd name="T7" fmla="*/ 6 h 40"/>
                <a:gd name="T8" fmla="*/ 52 w 52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0">
                  <a:moveTo>
                    <a:pt x="52" y="40"/>
                  </a:moveTo>
                  <a:cubicBezTo>
                    <a:pt x="52" y="36"/>
                    <a:pt x="52" y="32"/>
                    <a:pt x="52" y="29"/>
                  </a:cubicBezTo>
                  <a:cubicBezTo>
                    <a:pt x="36" y="19"/>
                    <a:pt x="21" y="10"/>
                    <a:pt x="8" y="0"/>
                  </a:cubicBezTo>
                  <a:cubicBezTo>
                    <a:pt x="5" y="2"/>
                    <a:pt x="3" y="4"/>
                    <a:pt x="0" y="6"/>
                  </a:cubicBezTo>
                  <a:cubicBezTo>
                    <a:pt x="16" y="18"/>
                    <a:pt x="33" y="29"/>
                    <a:pt x="52" y="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75"/>
            <p:cNvSpPr>
              <a:spLocks/>
            </p:cNvSpPr>
            <p:nvPr/>
          </p:nvSpPr>
          <p:spPr bwMode="auto">
            <a:xfrm>
              <a:off x="4258987" y="-433971"/>
              <a:ext cx="176826" cy="86889"/>
            </a:xfrm>
            <a:custGeom>
              <a:avLst/>
              <a:gdLst>
                <a:gd name="T0" fmla="*/ 24 w 82"/>
                <a:gd name="T1" fmla="*/ 12 h 40"/>
                <a:gd name="T2" fmla="*/ 0 w 82"/>
                <a:gd name="T3" fmla="*/ 0 h 40"/>
                <a:gd name="T4" fmla="*/ 1 w 82"/>
                <a:gd name="T5" fmla="*/ 11 h 40"/>
                <a:gd name="T6" fmla="*/ 20 w 82"/>
                <a:gd name="T7" fmla="*/ 21 h 40"/>
                <a:gd name="T8" fmla="*/ 68 w 82"/>
                <a:gd name="T9" fmla="*/ 40 h 40"/>
                <a:gd name="T10" fmla="*/ 82 w 82"/>
                <a:gd name="T11" fmla="*/ 35 h 40"/>
                <a:gd name="T12" fmla="*/ 24 w 82"/>
                <a:gd name="T13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40">
                  <a:moveTo>
                    <a:pt x="24" y="12"/>
                  </a:moveTo>
                  <a:cubicBezTo>
                    <a:pt x="16" y="8"/>
                    <a:pt x="8" y="4"/>
                    <a:pt x="0" y="0"/>
                  </a:cubicBezTo>
                  <a:cubicBezTo>
                    <a:pt x="0" y="4"/>
                    <a:pt x="1" y="8"/>
                    <a:pt x="1" y="11"/>
                  </a:cubicBezTo>
                  <a:cubicBezTo>
                    <a:pt x="7" y="15"/>
                    <a:pt x="14" y="18"/>
                    <a:pt x="20" y="21"/>
                  </a:cubicBezTo>
                  <a:cubicBezTo>
                    <a:pt x="36" y="28"/>
                    <a:pt x="52" y="35"/>
                    <a:pt x="68" y="40"/>
                  </a:cubicBezTo>
                  <a:cubicBezTo>
                    <a:pt x="73" y="38"/>
                    <a:pt x="77" y="36"/>
                    <a:pt x="82" y="35"/>
                  </a:cubicBezTo>
                  <a:cubicBezTo>
                    <a:pt x="63" y="28"/>
                    <a:pt x="44" y="21"/>
                    <a:pt x="24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76"/>
            <p:cNvSpPr>
              <a:spLocks/>
            </p:cNvSpPr>
            <p:nvPr/>
          </p:nvSpPr>
          <p:spPr bwMode="auto">
            <a:xfrm>
              <a:off x="4559287" y="-778476"/>
              <a:ext cx="88413" cy="361274"/>
            </a:xfrm>
            <a:custGeom>
              <a:avLst/>
              <a:gdLst>
                <a:gd name="T0" fmla="*/ 28 w 41"/>
                <a:gd name="T1" fmla="*/ 116 h 167"/>
                <a:gd name="T2" fmla="*/ 37 w 41"/>
                <a:gd name="T3" fmla="*/ 0 h 167"/>
                <a:gd name="T4" fmla="*/ 28 w 41"/>
                <a:gd name="T5" fmla="*/ 3 h 167"/>
                <a:gd name="T6" fmla="*/ 18 w 41"/>
                <a:gd name="T7" fmla="*/ 113 h 167"/>
                <a:gd name="T8" fmla="*/ 0 w 41"/>
                <a:gd name="T9" fmla="*/ 167 h 167"/>
                <a:gd name="T10" fmla="*/ 13 w 41"/>
                <a:gd name="T11" fmla="*/ 161 h 167"/>
                <a:gd name="T12" fmla="*/ 28 w 41"/>
                <a:gd name="T13" fmla="*/ 116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67">
                  <a:moveTo>
                    <a:pt x="28" y="116"/>
                  </a:moveTo>
                  <a:cubicBezTo>
                    <a:pt x="38" y="75"/>
                    <a:pt x="41" y="34"/>
                    <a:pt x="37" y="0"/>
                  </a:cubicBezTo>
                  <a:cubicBezTo>
                    <a:pt x="34" y="1"/>
                    <a:pt x="31" y="2"/>
                    <a:pt x="28" y="3"/>
                  </a:cubicBezTo>
                  <a:cubicBezTo>
                    <a:pt x="31" y="35"/>
                    <a:pt x="28" y="74"/>
                    <a:pt x="18" y="113"/>
                  </a:cubicBezTo>
                  <a:cubicBezTo>
                    <a:pt x="13" y="132"/>
                    <a:pt x="7" y="151"/>
                    <a:pt x="0" y="167"/>
                  </a:cubicBezTo>
                  <a:cubicBezTo>
                    <a:pt x="4" y="165"/>
                    <a:pt x="9" y="163"/>
                    <a:pt x="13" y="161"/>
                  </a:cubicBezTo>
                  <a:cubicBezTo>
                    <a:pt x="19" y="146"/>
                    <a:pt x="24" y="131"/>
                    <a:pt x="28" y="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77"/>
            <p:cNvSpPr>
              <a:spLocks/>
            </p:cNvSpPr>
            <p:nvPr/>
          </p:nvSpPr>
          <p:spPr bwMode="auto">
            <a:xfrm>
              <a:off x="4222403" y="-621467"/>
              <a:ext cx="53353" cy="324689"/>
            </a:xfrm>
            <a:custGeom>
              <a:avLst/>
              <a:gdLst>
                <a:gd name="T0" fmla="*/ 16 w 25"/>
                <a:gd name="T1" fmla="*/ 129 h 150"/>
                <a:gd name="T2" fmla="*/ 24 w 25"/>
                <a:gd name="T3" fmla="*/ 3 h 150"/>
                <a:gd name="T4" fmla="*/ 25 w 25"/>
                <a:gd name="T5" fmla="*/ 0 h 150"/>
                <a:gd name="T6" fmla="*/ 13 w 25"/>
                <a:gd name="T7" fmla="*/ 7 h 150"/>
                <a:gd name="T8" fmla="*/ 12 w 25"/>
                <a:gd name="T9" fmla="*/ 150 h 150"/>
                <a:gd name="T10" fmla="*/ 21 w 25"/>
                <a:gd name="T11" fmla="*/ 148 h 150"/>
                <a:gd name="T12" fmla="*/ 16 w 25"/>
                <a:gd name="T13" fmla="*/ 12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50">
                  <a:moveTo>
                    <a:pt x="16" y="129"/>
                  </a:moveTo>
                  <a:cubicBezTo>
                    <a:pt x="10" y="93"/>
                    <a:pt x="12" y="49"/>
                    <a:pt x="24" y="3"/>
                  </a:cubicBezTo>
                  <a:cubicBezTo>
                    <a:pt x="24" y="2"/>
                    <a:pt x="24" y="1"/>
                    <a:pt x="25" y="0"/>
                  </a:cubicBezTo>
                  <a:cubicBezTo>
                    <a:pt x="21" y="2"/>
                    <a:pt x="17" y="4"/>
                    <a:pt x="13" y="7"/>
                  </a:cubicBezTo>
                  <a:cubicBezTo>
                    <a:pt x="0" y="63"/>
                    <a:pt x="0" y="114"/>
                    <a:pt x="12" y="150"/>
                  </a:cubicBezTo>
                  <a:cubicBezTo>
                    <a:pt x="15" y="149"/>
                    <a:pt x="18" y="149"/>
                    <a:pt x="21" y="148"/>
                  </a:cubicBezTo>
                  <a:cubicBezTo>
                    <a:pt x="19" y="142"/>
                    <a:pt x="18" y="136"/>
                    <a:pt x="16" y="1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78"/>
            <p:cNvSpPr>
              <a:spLocks/>
            </p:cNvSpPr>
            <p:nvPr/>
          </p:nvSpPr>
          <p:spPr bwMode="auto">
            <a:xfrm>
              <a:off x="4434289" y="-371472"/>
              <a:ext cx="126522" cy="157009"/>
            </a:xfrm>
            <a:custGeom>
              <a:avLst/>
              <a:gdLst>
                <a:gd name="T0" fmla="*/ 59 w 59"/>
                <a:gd name="T1" fmla="*/ 0 h 72"/>
                <a:gd name="T2" fmla="*/ 51 w 59"/>
                <a:gd name="T3" fmla="*/ 4 h 72"/>
                <a:gd name="T4" fmla="*/ 44 w 59"/>
                <a:gd name="T5" fmla="*/ 8 h 72"/>
                <a:gd name="T6" fmla="*/ 0 w 59"/>
                <a:gd name="T7" fmla="*/ 62 h 72"/>
                <a:gd name="T8" fmla="*/ 3 w 59"/>
                <a:gd name="T9" fmla="*/ 72 h 72"/>
                <a:gd name="T10" fmla="*/ 59 w 59"/>
                <a:gd name="T1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72">
                  <a:moveTo>
                    <a:pt x="59" y="0"/>
                  </a:moveTo>
                  <a:cubicBezTo>
                    <a:pt x="56" y="2"/>
                    <a:pt x="53" y="3"/>
                    <a:pt x="51" y="4"/>
                  </a:cubicBezTo>
                  <a:cubicBezTo>
                    <a:pt x="48" y="5"/>
                    <a:pt x="46" y="7"/>
                    <a:pt x="44" y="8"/>
                  </a:cubicBezTo>
                  <a:cubicBezTo>
                    <a:pt x="31" y="32"/>
                    <a:pt x="15" y="51"/>
                    <a:pt x="0" y="62"/>
                  </a:cubicBezTo>
                  <a:cubicBezTo>
                    <a:pt x="1" y="65"/>
                    <a:pt x="2" y="69"/>
                    <a:pt x="3" y="72"/>
                  </a:cubicBezTo>
                  <a:cubicBezTo>
                    <a:pt x="23" y="58"/>
                    <a:pt x="43" y="32"/>
                    <a:pt x="5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79"/>
            <p:cNvSpPr>
              <a:spLocks/>
            </p:cNvSpPr>
            <p:nvPr/>
          </p:nvSpPr>
          <p:spPr bwMode="auto">
            <a:xfrm>
              <a:off x="4262036" y="-263243"/>
              <a:ext cx="33536" cy="39633"/>
            </a:xfrm>
            <a:custGeom>
              <a:avLst/>
              <a:gdLst>
                <a:gd name="T0" fmla="*/ 15 w 15"/>
                <a:gd name="T1" fmla="*/ 8 h 18"/>
                <a:gd name="T2" fmla="*/ 9 w 15"/>
                <a:gd name="T3" fmla="*/ 0 h 18"/>
                <a:gd name="T4" fmla="*/ 0 w 15"/>
                <a:gd name="T5" fmla="*/ 2 h 18"/>
                <a:gd name="T6" fmla="*/ 10 w 15"/>
                <a:gd name="T7" fmla="*/ 18 h 18"/>
                <a:gd name="T8" fmla="*/ 15 w 15"/>
                <a:gd name="T9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8">
                  <a:moveTo>
                    <a:pt x="15" y="8"/>
                  </a:moveTo>
                  <a:cubicBezTo>
                    <a:pt x="13" y="6"/>
                    <a:pt x="11" y="3"/>
                    <a:pt x="9" y="0"/>
                  </a:cubicBezTo>
                  <a:cubicBezTo>
                    <a:pt x="6" y="1"/>
                    <a:pt x="3" y="1"/>
                    <a:pt x="0" y="2"/>
                  </a:cubicBezTo>
                  <a:cubicBezTo>
                    <a:pt x="3" y="8"/>
                    <a:pt x="6" y="13"/>
                    <a:pt x="10" y="18"/>
                  </a:cubicBezTo>
                  <a:cubicBezTo>
                    <a:pt x="11" y="14"/>
                    <a:pt x="13" y="11"/>
                    <a:pt x="15" y="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80"/>
            <p:cNvSpPr>
              <a:spLocks/>
            </p:cNvSpPr>
            <p:nvPr/>
          </p:nvSpPr>
          <p:spPr bwMode="auto">
            <a:xfrm>
              <a:off x="4265085" y="-961399"/>
              <a:ext cx="367371" cy="295726"/>
            </a:xfrm>
            <a:custGeom>
              <a:avLst/>
              <a:gdLst>
                <a:gd name="T0" fmla="*/ 0 w 170"/>
                <a:gd name="T1" fmla="*/ 137 h 137"/>
                <a:gd name="T2" fmla="*/ 13 w 170"/>
                <a:gd name="T3" fmla="*/ 130 h 137"/>
                <a:gd name="T4" fmla="*/ 113 w 170"/>
                <a:gd name="T5" fmla="*/ 10 h 137"/>
                <a:gd name="T6" fmla="*/ 121 w 170"/>
                <a:gd name="T7" fmla="*/ 11 h 137"/>
                <a:gd name="T8" fmla="*/ 161 w 170"/>
                <a:gd name="T9" fmla="*/ 69 h 137"/>
                <a:gd name="T10" fmla="*/ 170 w 170"/>
                <a:gd name="T11" fmla="*/ 66 h 137"/>
                <a:gd name="T12" fmla="*/ 124 w 170"/>
                <a:gd name="T13" fmla="*/ 2 h 137"/>
                <a:gd name="T14" fmla="*/ 113 w 170"/>
                <a:gd name="T15" fmla="*/ 0 h 137"/>
                <a:gd name="T16" fmla="*/ 0 w 170"/>
                <a:gd name="T17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0" h="137">
                  <a:moveTo>
                    <a:pt x="0" y="137"/>
                  </a:moveTo>
                  <a:cubicBezTo>
                    <a:pt x="4" y="135"/>
                    <a:pt x="8" y="132"/>
                    <a:pt x="13" y="130"/>
                  </a:cubicBezTo>
                  <a:cubicBezTo>
                    <a:pt x="37" y="61"/>
                    <a:pt x="78" y="10"/>
                    <a:pt x="113" y="10"/>
                  </a:cubicBezTo>
                  <a:cubicBezTo>
                    <a:pt x="116" y="10"/>
                    <a:pt x="119" y="10"/>
                    <a:pt x="121" y="11"/>
                  </a:cubicBezTo>
                  <a:cubicBezTo>
                    <a:pt x="140" y="16"/>
                    <a:pt x="154" y="36"/>
                    <a:pt x="161" y="69"/>
                  </a:cubicBezTo>
                  <a:cubicBezTo>
                    <a:pt x="164" y="68"/>
                    <a:pt x="167" y="67"/>
                    <a:pt x="170" y="66"/>
                  </a:cubicBezTo>
                  <a:cubicBezTo>
                    <a:pt x="162" y="30"/>
                    <a:pt x="146" y="7"/>
                    <a:pt x="124" y="2"/>
                  </a:cubicBezTo>
                  <a:cubicBezTo>
                    <a:pt x="120" y="1"/>
                    <a:pt x="117" y="0"/>
                    <a:pt x="113" y="0"/>
                  </a:cubicBezTo>
                  <a:cubicBezTo>
                    <a:pt x="72" y="0"/>
                    <a:pt x="25" y="58"/>
                    <a:pt x="0" y="13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81"/>
            <p:cNvSpPr>
              <a:spLocks/>
            </p:cNvSpPr>
            <p:nvPr/>
          </p:nvSpPr>
          <p:spPr bwMode="auto">
            <a:xfrm>
              <a:off x="3934299" y="-836402"/>
              <a:ext cx="1022845" cy="591451"/>
            </a:xfrm>
            <a:custGeom>
              <a:avLst/>
              <a:gdLst>
                <a:gd name="T0" fmla="*/ 53 w 473"/>
                <a:gd name="T1" fmla="*/ 158 h 273"/>
                <a:gd name="T2" fmla="*/ 10 w 473"/>
                <a:gd name="T3" fmla="*/ 248 h 273"/>
                <a:gd name="T4" fmla="*/ 74 w 473"/>
                <a:gd name="T5" fmla="*/ 273 h 273"/>
                <a:gd name="T6" fmla="*/ 280 w 473"/>
                <a:gd name="T7" fmla="*/ 215 h 273"/>
                <a:gd name="T8" fmla="*/ 473 w 473"/>
                <a:gd name="T9" fmla="*/ 59 h 273"/>
                <a:gd name="T10" fmla="*/ 471 w 473"/>
                <a:gd name="T11" fmla="*/ 59 h 273"/>
                <a:gd name="T12" fmla="*/ 463 w 473"/>
                <a:gd name="T13" fmla="*/ 58 h 273"/>
                <a:gd name="T14" fmla="*/ 275 w 473"/>
                <a:gd name="T15" fmla="*/ 206 h 273"/>
                <a:gd name="T16" fmla="*/ 74 w 473"/>
                <a:gd name="T17" fmla="*/ 264 h 273"/>
                <a:gd name="T18" fmla="*/ 19 w 473"/>
                <a:gd name="T19" fmla="*/ 244 h 273"/>
                <a:gd name="T20" fmla="*/ 59 w 473"/>
                <a:gd name="T21" fmla="*/ 165 h 273"/>
                <a:gd name="T22" fmla="*/ 208 w 473"/>
                <a:gd name="T23" fmla="*/ 66 h 273"/>
                <a:gd name="T24" fmla="*/ 410 w 473"/>
                <a:gd name="T25" fmla="*/ 9 h 273"/>
                <a:gd name="T26" fmla="*/ 436 w 473"/>
                <a:gd name="T27" fmla="*/ 12 h 273"/>
                <a:gd name="T28" fmla="*/ 440 w 473"/>
                <a:gd name="T29" fmla="*/ 3 h 273"/>
                <a:gd name="T30" fmla="*/ 410 w 473"/>
                <a:gd name="T31" fmla="*/ 0 h 273"/>
                <a:gd name="T32" fmla="*/ 204 w 473"/>
                <a:gd name="T33" fmla="*/ 58 h 273"/>
                <a:gd name="T34" fmla="*/ 53 w 473"/>
                <a:gd name="T35" fmla="*/ 158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3" h="273">
                  <a:moveTo>
                    <a:pt x="53" y="158"/>
                  </a:moveTo>
                  <a:cubicBezTo>
                    <a:pt x="15" y="194"/>
                    <a:pt x="0" y="226"/>
                    <a:pt x="10" y="248"/>
                  </a:cubicBezTo>
                  <a:cubicBezTo>
                    <a:pt x="18" y="264"/>
                    <a:pt x="40" y="273"/>
                    <a:pt x="74" y="273"/>
                  </a:cubicBezTo>
                  <a:cubicBezTo>
                    <a:pt x="127" y="273"/>
                    <a:pt x="204" y="252"/>
                    <a:pt x="280" y="215"/>
                  </a:cubicBezTo>
                  <a:cubicBezTo>
                    <a:pt x="381" y="166"/>
                    <a:pt x="455" y="105"/>
                    <a:pt x="473" y="59"/>
                  </a:cubicBezTo>
                  <a:cubicBezTo>
                    <a:pt x="472" y="59"/>
                    <a:pt x="472" y="59"/>
                    <a:pt x="471" y="59"/>
                  </a:cubicBezTo>
                  <a:cubicBezTo>
                    <a:pt x="469" y="59"/>
                    <a:pt x="466" y="59"/>
                    <a:pt x="463" y="58"/>
                  </a:cubicBezTo>
                  <a:cubicBezTo>
                    <a:pt x="445" y="100"/>
                    <a:pt x="371" y="161"/>
                    <a:pt x="275" y="206"/>
                  </a:cubicBezTo>
                  <a:cubicBezTo>
                    <a:pt x="201" y="242"/>
                    <a:pt x="125" y="264"/>
                    <a:pt x="74" y="264"/>
                  </a:cubicBezTo>
                  <a:cubicBezTo>
                    <a:pt x="44" y="264"/>
                    <a:pt x="25" y="257"/>
                    <a:pt x="19" y="244"/>
                  </a:cubicBezTo>
                  <a:cubicBezTo>
                    <a:pt x="10" y="226"/>
                    <a:pt x="25" y="197"/>
                    <a:pt x="59" y="165"/>
                  </a:cubicBezTo>
                  <a:cubicBezTo>
                    <a:pt x="95" y="130"/>
                    <a:pt x="148" y="95"/>
                    <a:pt x="208" y="66"/>
                  </a:cubicBezTo>
                  <a:cubicBezTo>
                    <a:pt x="283" y="31"/>
                    <a:pt x="358" y="9"/>
                    <a:pt x="410" y="9"/>
                  </a:cubicBezTo>
                  <a:cubicBezTo>
                    <a:pt x="420" y="9"/>
                    <a:pt x="428" y="10"/>
                    <a:pt x="436" y="12"/>
                  </a:cubicBezTo>
                  <a:cubicBezTo>
                    <a:pt x="437" y="8"/>
                    <a:pt x="438" y="5"/>
                    <a:pt x="440" y="3"/>
                  </a:cubicBezTo>
                  <a:cubicBezTo>
                    <a:pt x="431" y="1"/>
                    <a:pt x="421" y="0"/>
                    <a:pt x="410" y="0"/>
                  </a:cubicBezTo>
                  <a:cubicBezTo>
                    <a:pt x="357" y="0"/>
                    <a:pt x="280" y="21"/>
                    <a:pt x="204" y="58"/>
                  </a:cubicBezTo>
                  <a:cubicBezTo>
                    <a:pt x="143" y="87"/>
                    <a:pt x="89" y="123"/>
                    <a:pt x="53" y="15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Oval 82"/>
            <p:cNvSpPr>
              <a:spLocks noChangeArrowheads="1"/>
            </p:cNvSpPr>
            <p:nvPr/>
          </p:nvSpPr>
          <p:spPr bwMode="auto">
            <a:xfrm>
              <a:off x="3920580" y="-821158"/>
              <a:ext cx="118900" cy="1189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Oval 83"/>
            <p:cNvSpPr>
              <a:spLocks noChangeArrowheads="1"/>
            </p:cNvSpPr>
            <p:nvPr/>
          </p:nvSpPr>
          <p:spPr bwMode="auto">
            <a:xfrm>
              <a:off x="4894646" y="-847072"/>
              <a:ext cx="118900" cy="1189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Oval 84"/>
            <p:cNvSpPr>
              <a:spLocks noChangeArrowheads="1"/>
            </p:cNvSpPr>
            <p:nvPr/>
          </p:nvSpPr>
          <p:spPr bwMode="auto">
            <a:xfrm>
              <a:off x="4301669" y="-258669"/>
              <a:ext cx="118900" cy="1189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Oval 85"/>
            <p:cNvSpPr>
              <a:spLocks noChangeArrowheads="1"/>
            </p:cNvSpPr>
            <p:nvPr/>
          </p:nvSpPr>
          <p:spPr bwMode="auto">
            <a:xfrm>
              <a:off x="4332157" y="-624516"/>
              <a:ext cx="176826" cy="17987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8" name="Freeform 86"/>
          <p:cNvSpPr>
            <a:spLocks noEditPoints="1"/>
          </p:cNvSpPr>
          <p:nvPr/>
        </p:nvSpPr>
        <p:spPr bwMode="auto">
          <a:xfrm>
            <a:off x="7702514" y="3044338"/>
            <a:ext cx="1007602" cy="830776"/>
          </a:xfrm>
          <a:custGeom>
            <a:avLst/>
            <a:gdLst>
              <a:gd name="T0" fmla="*/ 46 w 466"/>
              <a:gd name="T1" fmla="*/ 198 h 384"/>
              <a:gd name="T2" fmla="*/ 233 w 466"/>
              <a:gd name="T3" fmla="*/ 384 h 384"/>
              <a:gd name="T4" fmla="*/ 419 w 466"/>
              <a:gd name="T5" fmla="*/ 200 h 384"/>
              <a:gd name="T6" fmla="*/ 420 w 466"/>
              <a:gd name="T7" fmla="*/ 200 h 384"/>
              <a:gd name="T8" fmla="*/ 420 w 466"/>
              <a:gd name="T9" fmla="*/ 197 h 384"/>
              <a:gd name="T10" fmla="*/ 442 w 466"/>
              <a:gd name="T11" fmla="*/ 157 h 384"/>
              <a:gd name="T12" fmla="*/ 380 w 466"/>
              <a:gd name="T13" fmla="*/ 9 h 384"/>
              <a:gd name="T14" fmla="*/ 337 w 466"/>
              <a:gd name="T15" fmla="*/ 0 h 384"/>
              <a:gd name="T16" fmla="*/ 233 w 466"/>
              <a:gd name="T17" fmla="*/ 68 h 384"/>
              <a:gd name="T18" fmla="*/ 129 w 466"/>
              <a:gd name="T19" fmla="*/ 0 h 384"/>
              <a:gd name="T20" fmla="*/ 86 w 466"/>
              <a:gd name="T21" fmla="*/ 9 h 384"/>
              <a:gd name="T22" fmla="*/ 24 w 466"/>
              <a:gd name="T23" fmla="*/ 157 h 384"/>
              <a:gd name="T24" fmla="*/ 46 w 466"/>
              <a:gd name="T25" fmla="*/ 197 h 384"/>
              <a:gd name="T26" fmla="*/ 46 w 466"/>
              <a:gd name="T27" fmla="*/ 198 h 384"/>
              <a:gd name="T28" fmla="*/ 55 w 466"/>
              <a:gd name="T29" fmla="*/ 188 h 384"/>
              <a:gd name="T30" fmla="*/ 55 w 466"/>
              <a:gd name="T31" fmla="*/ 178 h 384"/>
              <a:gd name="T32" fmla="*/ 161 w 466"/>
              <a:gd name="T33" fmla="*/ 178 h 384"/>
              <a:gd name="T34" fmla="*/ 174 w 466"/>
              <a:gd name="T35" fmla="*/ 118 h 384"/>
              <a:gd name="T36" fmla="*/ 185 w 466"/>
              <a:gd name="T37" fmla="*/ 162 h 384"/>
              <a:gd name="T38" fmla="*/ 207 w 466"/>
              <a:gd name="T39" fmla="*/ 84 h 384"/>
              <a:gd name="T40" fmla="*/ 258 w 466"/>
              <a:gd name="T41" fmla="*/ 248 h 384"/>
              <a:gd name="T42" fmla="*/ 282 w 466"/>
              <a:gd name="T43" fmla="*/ 165 h 384"/>
              <a:gd name="T44" fmla="*/ 291 w 466"/>
              <a:gd name="T45" fmla="*/ 204 h 384"/>
              <a:gd name="T46" fmla="*/ 296 w 466"/>
              <a:gd name="T47" fmla="*/ 180 h 384"/>
              <a:gd name="T48" fmla="*/ 411 w 466"/>
              <a:gd name="T49" fmla="*/ 180 h 384"/>
              <a:gd name="T50" fmla="*/ 411 w 466"/>
              <a:gd name="T51" fmla="*/ 190 h 384"/>
              <a:gd name="T52" fmla="*/ 305 w 466"/>
              <a:gd name="T53" fmla="*/ 190 h 384"/>
              <a:gd name="T54" fmla="*/ 292 w 466"/>
              <a:gd name="T55" fmla="*/ 251 h 384"/>
              <a:gd name="T56" fmla="*/ 281 w 466"/>
              <a:gd name="T57" fmla="*/ 206 h 384"/>
              <a:gd name="T58" fmla="*/ 259 w 466"/>
              <a:gd name="T59" fmla="*/ 284 h 384"/>
              <a:gd name="T60" fmla="*/ 208 w 466"/>
              <a:gd name="T61" fmla="*/ 120 h 384"/>
              <a:gd name="T62" fmla="*/ 184 w 466"/>
              <a:gd name="T63" fmla="*/ 203 h 384"/>
              <a:gd name="T64" fmla="*/ 175 w 466"/>
              <a:gd name="T65" fmla="*/ 164 h 384"/>
              <a:gd name="T66" fmla="*/ 169 w 466"/>
              <a:gd name="T67" fmla="*/ 188 h 384"/>
              <a:gd name="T68" fmla="*/ 55 w 466"/>
              <a:gd name="T69" fmla="*/ 188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66" h="384">
                <a:moveTo>
                  <a:pt x="46" y="198"/>
                </a:moveTo>
                <a:cubicBezTo>
                  <a:pt x="99" y="281"/>
                  <a:pt x="199" y="359"/>
                  <a:pt x="233" y="384"/>
                </a:cubicBezTo>
                <a:cubicBezTo>
                  <a:pt x="266" y="359"/>
                  <a:pt x="365" y="283"/>
                  <a:pt x="419" y="200"/>
                </a:cubicBezTo>
                <a:cubicBezTo>
                  <a:pt x="420" y="200"/>
                  <a:pt x="420" y="200"/>
                  <a:pt x="420" y="200"/>
                </a:cubicBezTo>
                <a:cubicBezTo>
                  <a:pt x="420" y="197"/>
                  <a:pt x="420" y="197"/>
                  <a:pt x="420" y="197"/>
                </a:cubicBezTo>
                <a:cubicBezTo>
                  <a:pt x="429" y="184"/>
                  <a:pt x="436" y="171"/>
                  <a:pt x="442" y="157"/>
                </a:cubicBezTo>
                <a:cubicBezTo>
                  <a:pt x="466" y="99"/>
                  <a:pt x="438" y="33"/>
                  <a:pt x="380" y="9"/>
                </a:cubicBezTo>
                <a:cubicBezTo>
                  <a:pt x="366" y="3"/>
                  <a:pt x="351" y="0"/>
                  <a:pt x="337" y="0"/>
                </a:cubicBezTo>
                <a:cubicBezTo>
                  <a:pt x="293" y="0"/>
                  <a:pt x="252" y="26"/>
                  <a:pt x="233" y="68"/>
                </a:cubicBezTo>
                <a:cubicBezTo>
                  <a:pt x="214" y="26"/>
                  <a:pt x="173" y="0"/>
                  <a:pt x="129" y="0"/>
                </a:cubicBezTo>
                <a:cubicBezTo>
                  <a:pt x="115" y="0"/>
                  <a:pt x="100" y="3"/>
                  <a:pt x="86" y="9"/>
                </a:cubicBezTo>
                <a:cubicBezTo>
                  <a:pt x="28" y="33"/>
                  <a:pt x="0" y="99"/>
                  <a:pt x="24" y="157"/>
                </a:cubicBezTo>
                <a:cubicBezTo>
                  <a:pt x="30" y="171"/>
                  <a:pt x="37" y="184"/>
                  <a:pt x="46" y="197"/>
                </a:cubicBezTo>
                <a:cubicBezTo>
                  <a:pt x="46" y="198"/>
                  <a:pt x="46" y="198"/>
                  <a:pt x="46" y="198"/>
                </a:cubicBezTo>
                <a:close/>
                <a:moveTo>
                  <a:pt x="55" y="188"/>
                </a:moveTo>
                <a:cubicBezTo>
                  <a:pt x="55" y="178"/>
                  <a:pt x="55" y="178"/>
                  <a:pt x="55" y="178"/>
                </a:cubicBezTo>
                <a:cubicBezTo>
                  <a:pt x="161" y="178"/>
                  <a:pt x="161" y="178"/>
                  <a:pt x="161" y="178"/>
                </a:cubicBezTo>
                <a:cubicBezTo>
                  <a:pt x="174" y="118"/>
                  <a:pt x="174" y="118"/>
                  <a:pt x="174" y="118"/>
                </a:cubicBezTo>
                <a:cubicBezTo>
                  <a:pt x="185" y="162"/>
                  <a:pt x="185" y="162"/>
                  <a:pt x="185" y="162"/>
                </a:cubicBezTo>
                <a:cubicBezTo>
                  <a:pt x="207" y="84"/>
                  <a:pt x="207" y="84"/>
                  <a:pt x="207" y="84"/>
                </a:cubicBezTo>
                <a:cubicBezTo>
                  <a:pt x="258" y="248"/>
                  <a:pt x="258" y="248"/>
                  <a:pt x="258" y="248"/>
                </a:cubicBezTo>
                <a:cubicBezTo>
                  <a:pt x="282" y="165"/>
                  <a:pt x="282" y="165"/>
                  <a:pt x="282" y="165"/>
                </a:cubicBezTo>
                <a:cubicBezTo>
                  <a:pt x="291" y="204"/>
                  <a:pt x="291" y="204"/>
                  <a:pt x="291" y="204"/>
                </a:cubicBezTo>
                <a:cubicBezTo>
                  <a:pt x="296" y="180"/>
                  <a:pt x="296" y="180"/>
                  <a:pt x="296" y="180"/>
                </a:cubicBezTo>
                <a:cubicBezTo>
                  <a:pt x="411" y="180"/>
                  <a:pt x="411" y="180"/>
                  <a:pt x="411" y="180"/>
                </a:cubicBezTo>
                <a:cubicBezTo>
                  <a:pt x="411" y="190"/>
                  <a:pt x="411" y="190"/>
                  <a:pt x="411" y="190"/>
                </a:cubicBezTo>
                <a:cubicBezTo>
                  <a:pt x="305" y="190"/>
                  <a:pt x="305" y="190"/>
                  <a:pt x="305" y="190"/>
                </a:cubicBezTo>
                <a:cubicBezTo>
                  <a:pt x="292" y="251"/>
                  <a:pt x="292" y="251"/>
                  <a:pt x="292" y="251"/>
                </a:cubicBezTo>
                <a:cubicBezTo>
                  <a:pt x="281" y="206"/>
                  <a:pt x="281" y="206"/>
                  <a:pt x="281" y="206"/>
                </a:cubicBezTo>
                <a:cubicBezTo>
                  <a:pt x="259" y="284"/>
                  <a:pt x="259" y="284"/>
                  <a:pt x="259" y="284"/>
                </a:cubicBezTo>
                <a:cubicBezTo>
                  <a:pt x="208" y="120"/>
                  <a:pt x="208" y="120"/>
                  <a:pt x="208" y="120"/>
                </a:cubicBezTo>
                <a:cubicBezTo>
                  <a:pt x="184" y="203"/>
                  <a:pt x="184" y="203"/>
                  <a:pt x="184" y="203"/>
                </a:cubicBezTo>
                <a:cubicBezTo>
                  <a:pt x="175" y="164"/>
                  <a:pt x="175" y="164"/>
                  <a:pt x="175" y="164"/>
                </a:cubicBezTo>
                <a:cubicBezTo>
                  <a:pt x="169" y="188"/>
                  <a:pt x="169" y="188"/>
                  <a:pt x="169" y="188"/>
                </a:cubicBezTo>
                <a:lnTo>
                  <a:pt x="55" y="1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9" name="Freeform 87"/>
          <p:cNvSpPr>
            <a:spLocks/>
          </p:cNvSpPr>
          <p:nvPr/>
        </p:nvSpPr>
        <p:spPr bwMode="auto">
          <a:xfrm>
            <a:off x="7519591" y="2100760"/>
            <a:ext cx="92986" cy="82315"/>
          </a:xfrm>
          <a:custGeom>
            <a:avLst/>
            <a:gdLst>
              <a:gd name="T0" fmla="*/ 23 w 43"/>
              <a:gd name="T1" fmla="*/ 38 h 38"/>
              <a:gd name="T2" fmla="*/ 43 w 43"/>
              <a:gd name="T3" fmla="*/ 20 h 38"/>
              <a:gd name="T4" fmla="*/ 22 w 43"/>
              <a:gd name="T5" fmla="*/ 0 h 38"/>
              <a:gd name="T6" fmla="*/ 0 w 43"/>
              <a:gd name="T7" fmla="*/ 17 h 38"/>
              <a:gd name="T8" fmla="*/ 23 w 43"/>
              <a:gd name="T9" fmla="*/ 38 h 38"/>
              <a:gd name="T10" fmla="*/ 23 w 43"/>
              <a:gd name="T11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" h="38">
                <a:moveTo>
                  <a:pt x="23" y="38"/>
                </a:moveTo>
                <a:cubicBezTo>
                  <a:pt x="30" y="32"/>
                  <a:pt x="37" y="25"/>
                  <a:pt x="43" y="20"/>
                </a:cubicBezTo>
                <a:cubicBezTo>
                  <a:pt x="36" y="13"/>
                  <a:pt x="28" y="7"/>
                  <a:pt x="22" y="0"/>
                </a:cubicBezTo>
                <a:cubicBezTo>
                  <a:pt x="16" y="8"/>
                  <a:pt x="9" y="14"/>
                  <a:pt x="0" y="17"/>
                </a:cubicBezTo>
                <a:cubicBezTo>
                  <a:pt x="8" y="25"/>
                  <a:pt x="15" y="32"/>
                  <a:pt x="23" y="38"/>
                </a:cubicBezTo>
                <a:cubicBezTo>
                  <a:pt x="23" y="38"/>
                  <a:pt x="23" y="38"/>
                  <a:pt x="23" y="3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" name="Freeform 88"/>
          <p:cNvSpPr>
            <a:spLocks/>
          </p:cNvSpPr>
          <p:nvPr/>
        </p:nvSpPr>
        <p:spPr bwMode="auto">
          <a:xfrm>
            <a:off x="7638491" y="2208990"/>
            <a:ext cx="60974" cy="48779"/>
          </a:xfrm>
          <a:custGeom>
            <a:avLst/>
            <a:gdLst>
              <a:gd name="T0" fmla="*/ 20 w 28"/>
              <a:gd name="T1" fmla="*/ 0 h 23"/>
              <a:gd name="T2" fmla="*/ 20 w 28"/>
              <a:gd name="T3" fmla="*/ 1 h 23"/>
              <a:gd name="T4" fmla="*/ 20 w 28"/>
              <a:gd name="T5" fmla="*/ 1 h 23"/>
              <a:gd name="T6" fmla="*/ 15 w 28"/>
              <a:gd name="T7" fmla="*/ 5 h 23"/>
              <a:gd name="T8" fmla="*/ 14 w 28"/>
              <a:gd name="T9" fmla="*/ 5 h 23"/>
              <a:gd name="T10" fmla="*/ 1 w 28"/>
              <a:gd name="T11" fmla="*/ 18 h 23"/>
              <a:gd name="T12" fmla="*/ 0 w 28"/>
              <a:gd name="T13" fmla="*/ 18 h 23"/>
              <a:gd name="T14" fmla="*/ 0 w 28"/>
              <a:gd name="T15" fmla="*/ 19 h 23"/>
              <a:gd name="T16" fmla="*/ 5 w 28"/>
              <a:gd name="T17" fmla="*/ 23 h 23"/>
              <a:gd name="T18" fmla="*/ 28 w 28"/>
              <a:gd name="T19" fmla="*/ 9 h 23"/>
              <a:gd name="T20" fmla="*/ 20 w 28"/>
              <a:gd name="T21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" h="23">
                <a:moveTo>
                  <a:pt x="20" y="0"/>
                </a:moveTo>
                <a:cubicBezTo>
                  <a:pt x="20" y="0"/>
                  <a:pt x="20" y="1"/>
                  <a:pt x="20" y="1"/>
                </a:cubicBezTo>
                <a:cubicBezTo>
                  <a:pt x="20" y="1"/>
                  <a:pt x="20" y="1"/>
                  <a:pt x="20" y="1"/>
                </a:cubicBezTo>
                <a:cubicBezTo>
                  <a:pt x="18" y="2"/>
                  <a:pt x="17" y="3"/>
                  <a:pt x="15" y="5"/>
                </a:cubicBezTo>
                <a:cubicBezTo>
                  <a:pt x="14" y="5"/>
                  <a:pt x="14" y="5"/>
                  <a:pt x="14" y="5"/>
                </a:cubicBezTo>
                <a:cubicBezTo>
                  <a:pt x="9" y="10"/>
                  <a:pt x="5" y="14"/>
                  <a:pt x="1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9"/>
                  <a:pt x="0" y="19"/>
                  <a:pt x="0" y="19"/>
                </a:cubicBezTo>
                <a:cubicBezTo>
                  <a:pt x="2" y="20"/>
                  <a:pt x="3" y="22"/>
                  <a:pt x="5" y="23"/>
                </a:cubicBezTo>
                <a:cubicBezTo>
                  <a:pt x="11" y="16"/>
                  <a:pt x="19" y="11"/>
                  <a:pt x="28" y="9"/>
                </a:cubicBezTo>
                <a:cubicBezTo>
                  <a:pt x="25" y="6"/>
                  <a:pt x="23" y="3"/>
                  <a:pt x="2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" name="Freeform 89"/>
          <p:cNvSpPr>
            <a:spLocks/>
          </p:cNvSpPr>
          <p:nvPr/>
        </p:nvSpPr>
        <p:spPr bwMode="auto">
          <a:xfrm>
            <a:off x="7790927" y="1902593"/>
            <a:ext cx="74694" cy="79267"/>
          </a:xfrm>
          <a:custGeom>
            <a:avLst/>
            <a:gdLst>
              <a:gd name="T0" fmla="*/ 21 w 35"/>
              <a:gd name="T1" fmla="*/ 2 h 36"/>
              <a:gd name="T2" fmla="*/ 7 w 35"/>
              <a:gd name="T3" fmla="*/ 0 h 36"/>
              <a:gd name="T4" fmla="*/ 0 w 35"/>
              <a:gd name="T5" fmla="*/ 24 h 36"/>
              <a:gd name="T6" fmla="*/ 25 w 35"/>
              <a:gd name="T7" fmla="*/ 36 h 36"/>
              <a:gd name="T8" fmla="*/ 35 w 35"/>
              <a:gd name="T9" fmla="*/ 0 h 36"/>
              <a:gd name="T10" fmla="*/ 21 w 35"/>
              <a:gd name="T11" fmla="*/ 2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" h="36">
                <a:moveTo>
                  <a:pt x="21" y="2"/>
                </a:moveTo>
                <a:cubicBezTo>
                  <a:pt x="17" y="2"/>
                  <a:pt x="12" y="1"/>
                  <a:pt x="7" y="0"/>
                </a:cubicBezTo>
                <a:cubicBezTo>
                  <a:pt x="6" y="8"/>
                  <a:pt x="3" y="17"/>
                  <a:pt x="0" y="24"/>
                </a:cubicBezTo>
                <a:cubicBezTo>
                  <a:pt x="10" y="25"/>
                  <a:pt x="18" y="29"/>
                  <a:pt x="25" y="36"/>
                </a:cubicBezTo>
                <a:cubicBezTo>
                  <a:pt x="29" y="25"/>
                  <a:pt x="33" y="13"/>
                  <a:pt x="35" y="0"/>
                </a:cubicBezTo>
                <a:cubicBezTo>
                  <a:pt x="30" y="1"/>
                  <a:pt x="26" y="2"/>
                  <a:pt x="21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" name="Freeform 90"/>
          <p:cNvSpPr>
            <a:spLocks/>
          </p:cNvSpPr>
          <p:nvPr/>
        </p:nvSpPr>
        <p:spPr bwMode="auto">
          <a:xfrm>
            <a:off x="7447947" y="2384290"/>
            <a:ext cx="67072" cy="109754"/>
          </a:xfrm>
          <a:custGeom>
            <a:avLst/>
            <a:gdLst>
              <a:gd name="T0" fmla="*/ 6 w 31"/>
              <a:gd name="T1" fmla="*/ 0 h 51"/>
              <a:gd name="T2" fmla="*/ 0 w 31"/>
              <a:gd name="T3" fmla="*/ 51 h 51"/>
              <a:gd name="T4" fmla="*/ 27 w 31"/>
              <a:gd name="T5" fmla="*/ 51 h 51"/>
              <a:gd name="T6" fmla="*/ 31 w 31"/>
              <a:gd name="T7" fmla="*/ 13 h 51"/>
              <a:gd name="T8" fmla="*/ 6 w 31"/>
              <a:gd name="T9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51">
                <a:moveTo>
                  <a:pt x="6" y="0"/>
                </a:moveTo>
                <a:cubicBezTo>
                  <a:pt x="2" y="15"/>
                  <a:pt x="0" y="32"/>
                  <a:pt x="0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37"/>
                  <a:pt x="28" y="24"/>
                  <a:pt x="31" y="13"/>
                </a:cubicBezTo>
                <a:cubicBezTo>
                  <a:pt x="22" y="12"/>
                  <a:pt x="13" y="7"/>
                  <a:pt x="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" name="Freeform 91"/>
          <p:cNvSpPr>
            <a:spLocks/>
          </p:cNvSpPr>
          <p:nvPr/>
        </p:nvSpPr>
        <p:spPr bwMode="auto">
          <a:xfrm>
            <a:off x="7554652" y="1411749"/>
            <a:ext cx="57926" cy="54877"/>
          </a:xfrm>
          <a:custGeom>
            <a:avLst/>
            <a:gdLst>
              <a:gd name="T0" fmla="*/ 7 w 27"/>
              <a:gd name="T1" fmla="*/ 25 h 25"/>
              <a:gd name="T2" fmla="*/ 8 w 27"/>
              <a:gd name="T3" fmla="*/ 25 h 25"/>
              <a:gd name="T4" fmla="*/ 27 w 27"/>
              <a:gd name="T5" fmla="*/ 6 h 25"/>
              <a:gd name="T6" fmla="*/ 21 w 27"/>
              <a:gd name="T7" fmla="*/ 0 h 25"/>
              <a:gd name="T8" fmla="*/ 0 w 27"/>
              <a:gd name="T9" fmla="*/ 18 h 25"/>
              <a:gd name="T10" fmla="*/ 7 w 27"/>
              <a:gd name="T11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" h="25">
                <a:moveTo>
                  <a:pt x="7" y="25"/>
                </a:moveTo>
                <a:cubicBezTo>
                  <a:pt x="8" y="25"/>
                  <a:pt x="8" y="25"/>
                  <a:pt x="8" y="25"/>
                </a:cubicBezTo>
                <a:cubicBezTo>
                  <a:pt x="14" y="19"/>
                  <a:pt x="21" y="13"/>
                  <a:pt x="27" y="6"/>
                </a:cubicBezTo>
                <a:cubicBezTo>
                  <a:pt x="25" y="4"/>
                  <a:pt x="23" y="2"/>
                  <a:pt x="21" y="0"/>
                </a:cubicBezTo>
                <a:cubicBezTo>
                  <a:pt x="16" y="8"/>
                  <a:pt x="9" y="14"/>
                  <a:pt x="0" y="18"/>
                </a:cubicBezTo>
                <a:cubicBezTo>
                  <a:pt x="3" y="20"/>
                  <a:pt x="5" y="22"/>
                  <a:pt x="7" y="2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4" name="Freeform 92"/>
          <p:cNvSpPr>
            <a:spLocks/>
          </p:cNvSpPr>
          <p:nvPr/>
        </p:nvSpPr>
        <p:spPr bwMode="auto">
          <a:xfrm>
            <a:off x="7553127" y="2091613"/>
            <a:ext cx="182923" cy="166156"/>
          </a:xfrm>
          <a:custGeom>
            <a:avLst/>
            <a:gdLst>
              <a:gd name="T0" fmla="*/ 66 w 85"/>
              <a:gd name="T1" fmla="*/ 0 h 77"/>
              <a:gd name="T2" fmla="*/ 40 w 85"/>
              <a:gd name="T3" fmla="*/ 24 h 77"/>
              <a:gd name="T4" fmla="*/ 34 w 85"/>
              <a:gd name="T5" fmla="*/ 30 h 77"/>
              <a:gd name="T6" fmla="*/ 14 w 85"/>
              <a:gd name="T7" fmla="*/ 48 h 77"/>
              <a:gd name="T8" fmla="*/ 0 w 85"/>
              <a:gd name="T9" fmla="*/ 63 h 77"/>
              <a:gd name="T10" fmla="*/ 24 w 85"/>
              <a:gd name="T11" fmla="*/ 77 h 77"/>
              <a:gd name="T12" fmla="*/ 34 w 85"/>
              <a:gd name="T13" fmla="*/ 67 h 77"/>
              <a:gd name="T14" fmla="*/ 34 w 85"/>
              <a:gd name="T15" fmla="*/ 67 h 77"/>
              <a:gd name="T16" fmla="*/ 49 w 85"/>
              <a:gd name="T17" fmla="*/ 53 h 77"/>
              <a:gd name="T18" fmla="*/ 49 w 85"/>
              <a:gd name="T19" fmla="*/ 52 h 77"/>
              <a:gd name="T20" fmla="*/ 54 w 85"/>
              <a:gd name="T21" fmla="*/ 48 h 77"/>
              <a:gd name="T22" fmla="*/ 54 w 85"/>
              <a:gd name="T23" fmla="*/ 48 h 77"/>
              <a:gd name="T24" fmla="*/ 58 w 85"/>
              <a:gd name="T25" fmla="*/ 44 h 77"/>
              <a:gd name="T26" fmla="*/ 85 w 85"/>
              <a:gd name="T27" fmla="*/ 19 h 77"/>
              <a:gd name="T28" fmla="*/ 66 w 85"/>
              <a:gd name="T29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5" h="77">
                <a:moveTo>
                  <a:pt x="66" y="0"/>
                </a:moveTo>
                <a:cubicBezTo>
                  <a:pt x="58" y="8"/>
                  <a:pt x="49" y="16"/>
                  <a:pt x="40" y="24"/>
                </a:cubicBezTo>
                <a:cubicBezTo>
                  <a:pt x="38" y="26"/>
                  <a:pt x="36" y="28"/>
                  <a:pt x="34" y="30"/>
                </a:cubicBezTo>
                <a:cubicBezTo>
                  <a:pt x="27" y="36"/>
                  <a:pt x="21" y="42"/>
                  <a:pt x="14" y="48"/>
                </a:cubicBezTo>
                <a:cubicBezTo>
                  <a:pt x="10" y="53"/>
                  <a:pt x="5" y="58"/>
                  <a:pt x="0" y="63"/>
                </a:cubicBezTo>
                <a:cubicBezTo>
                  <a:pt x="9" y="65"/>
                  <a:pt x="18" y="70"/>
                  <a:pt x="24" y="77"/>
                </a:cubicBezTo>
                <a:cubicBezTo>
                  <a:pt x="27" y="74"/>
                  <a:pt x="31" y="70"/>
                  <a:pt x="34" y="67"/>
                </a:cubicBezTo>
                <a:cubicBezTo>
                  <a:pt x="34" y="67"/>
                  <a:pt x="34" y="67"/>
                  <a:pt x="34" y="67"/>
                </a:cubicBezTo>
                <a:cubicBezTo>
                  <a:pt x="39" y="62"/>
                  <a:pt x="44" y="57"/>
                  <a:pt x="49" y="53"/>
                </a:cubicBezTo>
                <a:cubicBezTo>
                  <a:pt x="49" y="53"/>
                  <a:pt x="49" y="53"/>
                  <a:pt x="49" y="52"/>
                </a:cubicBezTo>
                <a:cubicBezTo>
                  <a:pt x="51" y="51"/>
                  <a:pt x="52" y="50"/>
                  <a:pt x="54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7"/>
                  <a:pt x="57" y="45"/>
                  <a:pt x="58" y="44"/>
                </a:cubicBezTo>
                <a:cubicBezTo>
                  <a:pt x="67" y="36"/>
                  <a:pt x="76" y="28"/>
                  <a:pt x="85" y="19"/>
                </a:cubicBezTo>
                <a:cubicBezTo>
                  <a:pt x="77" y="15"/>
                  <a:pt x="70" y="8"/>
                  <a:pt x="6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" name="Freeform 93"/>
          <p:cNvSpPr>
            <a:spLocks/>
          </p:cNvSpPr>
          <p:nvPr/>
        </p:nvSpPr>
        <p:spPr bwMode="auto">
          <a:xfrm>
            <a:off x="7447947" y="1180047"/>
            <a:ext cx="70121" cy="108230"/>
          </a:xfrm>
          <a:custGeom>
            <a:avLst/>
            <a:gdLst>
              <a:gd name="T0" fmla="*/ 32 w 32"/>
              <a:gd name="T1" fmla="*/ 40 h 50"/>
              <a:gd name="T2" fmla="*/ 27 w 32"/>
              <a:gd name="T3" fmla="*/ 0 h 50"/>
              <a:gd name="T4" fmla="*/ 0 w 32"/>
              <a:gd name="T5" fmla="*/ 0 h 50"/>
              <a:gd name="T6" fmla="*/ 6 w 32"/>
              <a:gd name="T7" fmla="*/ 50 h 50"/>
              <a:gd name="T8" fmla="*/ 32 w 32"/>
              <a:gd name="T9" fmla="*/ 4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50">
                <a:moveTo>
                  <a:pt x="32" y="40"/>
                </a:moveTo>
                <a:cubicBezTo>
                  <a:pt x="29" y="28"/>
                  <a:pt x="27" y="15"/>
                  <a:pt x="2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9"/>
                  <a:pt x="2" y="35"/>
                  <a:pt x="6" y="50"/>
                </a:cubicBezTo>
                <a:cubicBezTo>
                  <a:pt x="13" y="44"/>
                  <a:pt x="22" y="41"/>
                  <a:pt x="32" y="4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" name="Freeform 94"/>
          <p:cNvSpPr>
            <a:spLocks/>
          </p:cNvSpPr>
          <p:nvPr/>
        </p:nvSpPr>
        <p:spPr bwMode="auto">
          <a:xfrm>
            <a:off x="7780257" y="1660220"/>
            <a:ext cx="73169" cy="67072"/>
          </a:xfrm>
          <a:custGeom>
            <a:avLst/>
            <a:gdLst>
              <a:gd name="T0" fmla="*/ 0 w 34"/>
              <a:gd name="T1" fmla="*/ 15 h 31"/>
              <a:gd name="T2" fmla="*/ 7 w 34"/>
              <a:gd name="T3" fmla="*/ 31 h 31"/>
              <a:gd name="T4" fmla="*/ 26 w 34"/>
              <a:gd name="T5" fmla="*/ 27 h 31"/>
              <a:gd name="T6" fmla="*/ 34 w 34"/>
              <a:gd name="T7" fmla="*/ 27 h 31"/>
              <a:gd name="T8" fmla="*/ 23 w 34"/>
              <a:gd name="T9" fmla="*/ 0 h 31"/>
              <a:gd name="T10" fmla="*/ 0 w 34"/>
              <a:gd name="T11" fmla="*/ 15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" h="31">
                <a:moveTo>
                  <a:pt x="0" y="15"/>
                </a:moveTo>
                <a:cubicBezTo>
                  <a:pt x="3" y="20"/>
                  <a:pt x="5" y="26"/>
                  <a:pt x="7" y="31"/>
                </a:cubicBezTo>
                <a:cubicBezTo>
                  <a:pt x="13" y="28"/>
                  <a:pt x="20" y="27"/>
                  <a:pt x="26" y="27"/>
                </a:cubicBezTo>
                <a:cubicBezTo>
                  <a:pt x="29" y="27"/>
                  <a:pt x="32" y="27"/>
                  <a:pt x="34" y="27"/>
                </a:cubicBezTo>
                <a:cubicBezTo>
                  <a:pt x="31" y="17"/>
                  <a:pt x="27" y="8"/>
                  <a:pt x="23" y="0"/>
                </a:cubicBezTo>
                <a:cubicBezTo>
                  <a:pt x="17" y="7"/>
                  <a:pt x="9" y="13"/>
                  <a:pt x="0" y="1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7" name="Freeform 95"/>
          <p:cNvSpPr>
            <a:spLocks/>
          </p:cNvSpPr>
          <p:nvPr/>
        </p:nvSpPr>
        <p:spPr bwMode="auto">
          <a:xfrm>
            <a:off x="7638491" y="1492541"/>
            <a:ext cx="74694" cy="67072"/>
          </a:xfrm>
          <a:custGeom>
            <a:avLst/>
            <a:gdLst>
              <a:gd name="T0" fmla="*/ 20 w 34"/>
              <a:gd name="T1" fmla="*/ 0 h 31"/>
              <a:gd name="T2" fmla="*/ 20 w 34"/>
              <a:gd name="T3" fmla="*/ 0 h 31"/>
              <a:gd name="T4" fmla="*/ 0 w 34"/>
              <a:gd name="T5" fmla="*/ 18 h 31"/>
              <a:gd name="T6" fmla="*/ 14 w 34"/>
              <a:gd name="T7" fmla="*/ 31 h 31"/>
              <a:gd name="T8" fmla="*/ 34 w 34"/>
              <a:gd name="T9" fmla="*/ 12 h 31"/>
              <a:gd name="T10" fmla="*/ 20 w 34"/>
              <a:gd name="T11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" h="31">
                <a:moveTo>
                  <a:pt x="20" y="0"/>
                </a:moveTo>
                <a:cubicBezTo>
                  <a:pt x="20" y="0"/>
                  <a:pt x="20" y="0"/>
                  <a:pt x="20" y="0"/>
                </a:cubicBezTo>
                <a:cubicBezTo>
                  <a:pt x="13" y="7"/>
                  <a:pt x="6" y="13"/>
                  <a:pt x="0" y="18"/>
                </a:cubicBezTo>
                <a:cubicBezTo>
                  <a:pt x="5" y="22"/>
                  <a:pt x="10" y="27"/>
                  <a:pt x="14" y="31"/>
                </a:cubicBezTo>
                <a:cubicBezTo>
                  <a:pt x="19" y="23"/>
                  <a:pt x="26" y="16"/>
                  <a:pt x="34" y="12"/>
                </a:cubicBezTo>
                <a:cubicBezTo>
                  <a:pt x="30" y="8"/>
                  <a:pt x="25" y="4"/>
                  <a:pt x="2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8" name="Freeform 96"/>
          <p:cNvSpPr>
            <a:spLocks/>
          </p:cNvSpPr>
          <p:nvPr/>
        </p:nvSpPr>
        <p:spPr bwMode="auto">
          <a:xfrm>
            <a:off x="7543981" y="1411749"/>
            <a:ext cx="153961" cy="140241"/>
          </a:xfrm>
          <a:custGeom>
            <a:avLst/>
            <a:gdLst>
              <a:gd name="T0" fmla="*/ 21 w 71"/>
              <a:gd name="T1" fmla="*/ 65 h 65"/>
              <a:gd name="T2" fmla="*/ 32 w 71"/>
              <a:gd name="T3" fmla="*/ 55 h 65"/>
              <a:gd name="T4" fmla="*/ 38 w 71"/>
              <a:gd name="T5" fmla="*/ 49 h 65"/>
              <a:gd name="T6" fmla="*/ 58 w 71"/>
              <a:gd name="T7" fmla="*/ 31 h 65"/>
              <a:gd name="T8" fmla="*/ 71 w 71"/>
              <a:gd name="T9" fmla="*/ 18 h 65"/>
              <a:gd name="T10" fmla="*/ 50 w 71"/>
              <a:gd name="T11" fmla="*/ 0 h 65"/>
              <a:gd name="T12" fmla="*/ 38 w 71"/>
              <a:gd name="T13" fmla="*/ 12 h 65"/>
              <a:gd name="T14" fmla="*/ 18 w 71"/>
              <a:gd name="T15" fmla="*/ 31 h 65"/>
              <a:gd name="T16" fmla="*/ 14 w 71"/>
              <a:gd name="T17" fmla="*/ 35 h 65"/>
              <a:gd name="T18" fmla="*/ 0 w 71"/>
              <a:gd name="T19" fmla="*/ 48 h 65"/>
              <a:gd name="T20" fmla="*/ 21 w 71"/>
              <a:gd name="T21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65">
                <a:moveTo>
                  <a:pt x="21" y="65"/>
                </a:moveTo>
                <a:cubicBezTo>
                  <a:pt x="25" y="62"/>
                  <a:pt x="28" y="58"/>
                  <a:pt x="32" y="55"/>
                </a:cubicBezTo>
                <a:cubicBezTo>
                  <a:pt x="34" y="53"/>
                  <a:pt x="36" y="51"/>
                  <a:pt x="38" y="49"/>
                </a:cubicBezTo>
                <a:cubicBezTo>
                  <a:pt x="45" y="43"/>
                  <a:pt x="52" y="37"/>
                  <a:pt x="58" y="31"/>
                </a:cubicBezTo>
                <a:cubicBezTo>
                  <a:pt x="62" y="27"/>
                  <a:pt x="67" y="22"/>
                  <a:pt x="71" y="18"/>
                </a:cubicBezTo>
                <a:cubicBezTo>
                  <a:pt x="62" y="14"/>
                  <a:pt x="55" y="8"/>
                  <a:pt x="50" y="0"/>
                </a:cubicBezTo>
                <a:cubicBezTo>
                  <a:pt x="46" y="4"/>
                  <a:pt x="42" y="8"/>
                  <a:pt x="38" y="12"/>
                </a:cubicBezTo>
                <a:cubicBezTo>
                  <a:pt x="32" y="19"/>
                  <a:pt x="25" y="25"/>
                  <a:pt x="18" y="31"/>
                </a:cubicBezTo>
                <a:cubicBezTo>
                  <a:pt x="17" y="32"/>
                  <a:pt x="15" y="34"/>
                  <a:pt x="14" y="35"/>
                </a:cubicBezTo>
                <a:cubicBezTo>
                  <a:pt x="9" y="39"/>
                  <a:pt x="4" y="43"/>
                  <a:pt x="0" y="48"/>
                </a:cubicBezTo>
                <a:cubicBezTo>
                  <a:pt x="9" y="51"/>
                  <a:pt x="16" y="57"/>
                  <a:pt x="21" y="6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9" name="Freeform 97"/>
          <p:cNvSpPr>
            <a:spLocks/>
          </p:cNvSpPr>
          <p:nvPr/>
        </p:nvSpPr>
        <p:spPr bwMode="auto">
          <a:xfrm>
            <a:off x="7736050" y="1180047"/>
            <a:ext cx="70121" cy="108230"/>
          </a:xfrm>
          <a:custGeom>
            <a:avLst/>
            <a:gdLst>
              <a:gd name="T0" fmla="*/ 25 w 32"/>
              <a:gd name="T1" fmla="*/ 50 h 50"/>
              <a:gd name="T2" fmla="*/ 32 w 32"/>
              <a:gd name="T3" fmla="*/ 0 h 50"/>
              <a:gd name="T4" fmla="*/ 5 w 32"/>
              <a:gd name="T5" fmla="*/ 0 h 50"/>
              <a:gd name="T6" fmla="*/ 0 w 32"/>
              <a:gd name="T7" fmla="*/ 40 h 50"/>
              <a:gd name="T8" fmla="*/ 25 w 32"/>
              <a:gd name="T9" fmla="*/ 5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50">
                <a:moveTo>
                  <a:pt x="25" y="50"/>
                </a:moveTo>
                <a:cubicBezTo>
                  <a:pt x="29" y="35"/>
                  <a:pt x="32" y="19"/>
                  <a:pt x="32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15"/>
                  <a:pt x="3" y="28"/>
                  <a:pt x="0" y="40"/>
                </a:cubicBezTo>
                <a:cubicBezTo>
                  <a:pt x="9" y="41"/>
                  <a:pt x="18" y="44"/>
                  <a:pt x="25" y="5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0" name="Freeform 98"/>
          <p:cNvSpPr>
            <a:spLocks/>
          </p:cNvSpPr>
          <p:nvPr/>
        </p:nvSpPr>
        <p:spPr bwMode="auto">
          <a:xfrm>
            <a:off x="7388496" y="1901069"/>
            <a:ext cx="74694" cy="91462"/>
          </a:xfrm>
          <a:custGeom>
            <a:avLst/>
            <a:gdLst>
              <a:gd name="T0" fmla="*/ 35 w 35"/>
              <a:gd name="T1" fmla="*/ 26 h 42"/>
              <a:gd name="T2" fmla="*/ 27 w 35"/>
              <a:gd name="T3" fmla="*/ 0 h 42"/>
              <a:gd name="T4" fmla="*/ 11 w 35"/>
              <a:gd name="T5" fmla="*/ 3 h 42"/>
              <a:gd name="T6" fmla="*/ 0 w 35"/>
              <a:gd name="T7" fmla="*/ 1 h 42"/>
              <a:gd name="T8" fmla="*/ 11 w 35"/>
              <a:gd name="T9" fmla="*/ 42 h 42"/>
              <a:gd name="T10" fmla="*/ 35 w 35"/>
              <a:gd name="T11" fmla="*/ 26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" h="42">
                <a:moveTo>
                  <a:pt x="35" y="26"/>
                </a:moveTo>
                <a:cubicBezTo>
                  <a:pt x="31" y="18"/>
                  <a:pt x="29" y="9"/>
                  <a:pt x="27" y="0"/>
                </a:cubicBezTo>
                <a:cubicBezTo>
                  <a:pt x="22" y="2"/>
                  <a:pt x="16" y="3"/>
                  <a:pt x="11" y="3"/>
                </a:cubicBezTo>
                <a:cubicBezTo>
                  <a:pt x="7" y="3"/>
                  <a:pt x="3" y="2"/>
                  <a:pt x="0" y="1"/>
                </a:cubicBezTo>
                <a:cubicBezTo>
                  <a:pt x="2" y="16"/>
                  <a:pt x="6" y="30"/>
                  <a:pt x="11" y="42"/>
                </a:cubicBezTo>
                <a:cubicBezTo>
                  <a:pt x="17" y="34"/>
                  <a:pt x="25" y="29"/>
                  <a:pt x="35" y="2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1" name="Freeform 99"/>
          <p:cNvSpPr>
            <a:spLocks/>
          </p:cNvSpPr>
          <p:nvPr/>
        </p:nvSpPr>
        <p:spPr bwMode="auto">
          <a:xfrm>
            <a:off x="7399167" y="1649549"/>
            <a:ext cx="74694" cy="80792"/>
          </a:xfrm>
          <a:custGeom>
            <a:avLst/>
            <a:gdLst>
              <a:gd name="T0" fmla="*/ 6 w 35"/>
              <a:gd name="T1" fmla="*/ 32 h 37"/>
              <a:gd name="T2" fmla="*/ 27 w 35"/>
              <a:gd name="T3" fmla="*/ 37 h 37"/>
              <a:gd name="T4" fmla="*/ 35 w 35"/>
              <a:gd name="T5" fmla="*/ 19 h 37"/>
              <a:gd name="T6" fmla="*/ 14 w 35"/>
              <a:gd name="T7" fmla="*/ 0 h 37"/>
              <a:gd name="T8" fmla="*/ 0 w 35"/>
              <a:gd name="T9" fmla="*/ 32 h 37"/>
              <a:gd name="T10" fmla="*/ 6 w 35"/>
              <a:gd name="T11" fmla="*/ 32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" h="37">
                <a:moveTo>
                  <a:pt x="6" y="32"/>
                </a:moveTo>
                <a:cubicBezTo>
                  <a:pt x="13" y="32"/>
                  <a:pt x="21" y="34"/>
                  <a:pt x="27" y="37"/>
                </a:cubicBezTo>
                <a:cubicBezTo>
                  <a:pt x="29" y="31"/>
                  <a:pt x="32" y="25"/>
                  <a:pt x="35" y="19"/>
                </a:cubicBezTo>
                <a:cubicBezTo>
                  <a:pt x="26" y="15"/>
                  <a:pt x="19" y="9"/>
                  <a:pt x="14" y="0"/>
                </a:cubicBezTo>
                <a:cubicBezTo>
                  <a:pt x="8" y="10"/>
                  <a:pt x="4" y="21"/>
                  <a:pt x="0" y="32"/>
                </a:cubicBezTo>
                <a:cubicBezTo>
                  <a:pt x="2" y="32"/>
                  <a:pt x="4" y="32"/>
                  <a:pt x="6" y="3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" name="Freeform 100"/>
          <p:cNvSpPr>
            <a:spLocks/>
          </p:cNvSpPr>
          <p:nvPr/>
        </p:nvSpPr>
        <p:spPr bwMode="auto">
          <a:xfrm>
            <a:off x="7736050" y="2384290"/>
            <a:ext cx="70121" cy="109754"/>
          </a:xfrm>
          <a:custGeom>
            <a:avLst/>
            <a:gdLst>
              <a:gd name="T0" fmla="*/ 0 w 32"/>
              <a:gd name="T1" fmla="*/ 13 h 51"/>
              <a:gd name="T2" fmla="*/ 5 w 32"/>
              <a:gd name="T3" fmla="*/ 51 h 51"/>
              <a:gd name="T4" fmla="*/ 32 w 32"/>
              <a:gd name="T5" fmla="*/ 51 h 51"/>
              <a:gd name="T6" fmla="*/ 25 w 32"/>
              <a:gd name="T7" fmla="*/ 0 h 51"/>
              <a:gd name="T8" fmla="*/ 0 w 32"/>
              <a:gd name="T9" fmla="*/ 13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51">
                <a:moveTo>
                  <a:pt x="0" y="13"/>
                </a:moveTo>
                <a:cubicBezTo>
                  <a:pt x="3" y="24"/>
                  <a:pt x="5" y="37"/>
                  <a:pt x="5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32"/>
                  <a:pt x="29" y="15"/>
                  <a:pt x="25" y="0"/>
                </a:cubicBezTo>
                <a:cubicBezTo>
                  <a:pt x="18" y="7"/>
                  <a:pt x="10" y="12"/>
                  <a:pt x="0" y="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" name="Freeform 101"/>
          <p:cNvSpPr>
            <a:spLocks/>
          </p:cNvSpPr>
          <p:nvPr/>
        </p:nvSpPr>
        <p:spPr bwMode="auto">
          <a:xfrm>
            <a:off x="7444898" y="1286752"/>
            <a:ext cx="144815" cy="150912"/>
          </a:xfrm>
          <a:custGeom>
            <a:avLst/>
            <a:gdLst>
              <a:gd name="T0" fmla="*/ 45 w 67"/>
              <a:gd name="T1" fmla="*/ 69 h 70"/>
              <a:gd name="T2" fmla="*/ 66 w 67"/>
              <a:gd name="T3" fmla="*/ 51 h 70"/>
              <a:gd name="T4" fmla="*/ 67 w 67"/>
              <a:gd name="T5" fmla="*/ 50 h 70"/>
              <a:gd name="T6" fmla="*/ 35 w 67"/>
              <a:gd name="T7" fmla="*/ 50 h 70"/>
              <a:gd name="T8" fmla="*/ 20 w 67"/>
              <a:gd name="T9" fmla="*/ 35 h 70"/>
              <a:gd name="T10" fmla="*/ 35 w 67"/>
              <a:gd name="T11" fmla="*/ 20 h 70"/>
              <a:gd name="T12" fmla="*/ 67 w 67"/>
              <a:gd name="T13" fmla="*/ 20 h 70"/>
              <a:gd name="T14" fmla="*/ 36 w 67"/>
              <a:gd name="T15" fmla="*/ 0 h 70"/>
              <a:gd name="T16" fmla="*/ 35 w 67"/>
              <a:gd name="T17" fmla="*/ 0 h 70"/>
              <a:gd name="T18" fmla="*/ 11 w 67"/>
              <a:gd name="T19" fmla="*/ 10 h 70"/>
              <a:gd name="T20" fmla="*/ 0 w 67"/>
              <a:gd name="T21" fmla="*/ 35 h 70"/>
              <a:gd name="T22" fmla="*/ 35 w 67"/>
              <a:gd name="T23" fmla="*/ 70 h 70"/>
              <a:gd name="T24" fmla="*/ 45 w 67"/>
              <a:gd name="T25" fmla="*/ 69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7" h="70">
                <a:moveTo>
                  <a:pt x="45" y="69"/>
                </a:moveTo>
                <a:cubicBezTo>
                  <a:pt x="54" y="66"/>
                  <a:pt x="62" y="60"/>
                  <a:pt x="66" y="51"/>
                </a:cubicBezTo>
                <a:cubicBezTo>
                  <a:pt x="66" y="51"/>
                  <a:pt x="67" y="51"/>
                  <a:pt x="67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27" y="50"/>
                  <a:pt x="20" y="43"/>
                  <a:pt x="20" y="35"/>
                </a:cubicBezTo>
                <a:cubicBezTo>
                  <a:pt x="20" y="27"/>
                  <a:pt x="27" y="20"/>
                  <a:pt x="35" y="20"/>
                </a:cubicBezTo>
                <a:cubicBezTo>
                  <a:pt x="67" y="20"/>
                  <a:pt x="67" y="20"/>
                  <a:pt x="67" y="20"/>
                </a:cubicBezTo>
                <a:cubicBezTo>
                  <a:pt x="61" y="8"/>
                  <a:pt x="50" y="0"/>
                  <a:pt x="36" y="0"/>
                </a:cubicBezTo>
                <a:cubicBezTo>
                  <a:pt x="36" y="0"/>
                  <a:pt x="36" y="0"/>
                  <a:pt x="35" y="0"/>
                </a:cubicBezTo>
                <a:cubicBezTo>
                  <a:pt x="26" y="0"/>
                  <a:pt x="17" y="4"/>
                  <a:pt x="11" y="10"/>
                </a:cubicBezTo>
                <a:cubicBezTo>
                  <a:pt x="4" y="16"/>
                  <a:pt x="0" y="25"/>
                  <a:pt x="0" y="35"/>
                </a:cubicBezTo>
                <a:cubicBezTo>
                  <a:pt x="0" y="54"/>
                  <a:pt x="16" y="70"/>
                  <a:pt x="35" y="70"/>
                </a:cubicBezTo>
                <a:cubicBezTo>
                  <a:pt x="39" y="70"/>
                  <a:pt x="42" y="70"/>
                  <a:pt x="45" y="6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" name="Freeform 102"/>
          <p:cNvSpPr>
            <a:spLocks/>
          </p:cNvSpPr>
          <p:nvPr/>
        </p:nvSpPr>
        <p:spPr bwMode="auto">
          <a:xfrm>
            <a:off x="7684222" y="1529125"/>
            <a:ext cx="144815" cy="150912"/>
          </a:xfrm>
          <a:custGeom>
            <a:avLst/>
            <a:gdLst>
              <a:gd name="T0" fmla="*/ 32 w 67"/>
              <a:gd name="T1" fmla="*/ 0 h 70"/>
              <a:gd name="T2" fmla="*/ 20 w 67"/>
              <a:gd name="T3" fmla="*/ 2 h 70"/>
              <a:gd name="T4" fmla="*/ 0 w 67"/>
              <a:gd name="T5" fmla="*/ 19 h 70"/>
              <a:gd name="T6" fmla="*/ 26 w 67"/>
              <a:gd name="T7" fmla="*/ 19 h 70"/>
              <a:gd name="T8" fmla="*/ 41 w 67"/>
              <a:gd name="T9" fmla="*/ 35 h 70"/>
              <a:gd name="T10" fmla="*/ 26 w 67"/>
              <a:gd name="T11" fmla="*/ 50 h 70"/>
              <a:gd name="T12" fmla="*/ 0 w 67"/>
              <a:gd name="T13" fmla="*/ 50 h 70"/>
              <a:gd name="T14" fmla="*/ 32 w 67"/>
              <a:gd name="T15" fmla="*/ 70 h 70"/>
              <a:gd name="T16" fmla="*/ 40 w 67"/>
              <a:gd name="T17" fmla="*/ 69 h 70"/>
              <a:gd name="T18" fmla="*/ 62 w 67"/>
              <a:gd name="T19" fmla="*/ 52 h 70"/>
              <a:gd name="T20" fmla="*/ 67 w 67"/>
              <a:gd name="T21" fmla="*/ 35 h 70"/>
              <a:gd name="T22" fmla="*/ 32 w 67"/>
              <a:gd name="T23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7" h="70">
                <a:moveTo>
                  <a:pt x="32" y="0"/>
                </a:moveTo>
                <a:cubicBezTo>
                  <a:pt x="28" y="0"/>
                  <a:pt x="24" y="0"/>
                  <a:pt x="20" y="2"/>
                </a:cubicBezTo>
                <a:cubicBezTo>
                  <a:pt x="11" y="5"/>
                  <a:pt x="4" y="11"/>
                  <a:pt x="0" y="19"/>
                </a:cubicBezTo>
                <a:cubicBezTo>
                  <a:pt x="26" y="19"/>
                  <a:pt x="26" y="19"/>
                  <a:pt x="26" y="19"/>
                </a:cubicBezTo>
                <a:cubicBezTo>
                  <a:pt x="34" y="19"/>
                  <a:pt x="41" y="26"/>
                  <a:pt x="41" y="35"/>
                </a:cubicBezTo>
                <a:cubicBezTo>
                  <a:pt x="41" y="43"/>
                  <a:pt x="34" y="50"/>
                  <a:pt x="26" y="50"/>
                </a:cubicBezTo>
                <a:cubicBezTo>
                  <a:pt x="0" y="50"/>
                  <a:pt x="0" y="50"/>
                  <a:pt x="0" y="50"/>
                </a:cubicBezTo>
                <a:cubicBezTo>
                  <a:pt x="6" y="62"/>
                  <a:pt x="18" y="70"/>
                  <a:pt x="32" y="70"/>
                </a:cubicBezTo>
                <a:cubicBezTo>
                  <a:pt x="35" y="70"/>
                  <a:pt x="38" y="69"/>
                  <a:pt x="40" y="69"/>
                </a:cubicBezTo>
                <a:cubicBezTo>
                  <a:pt x="50" y="66"/>
                  <a:pt x="57" y="60"/>
                  <a:pt x="62" y="52"/>
                </a:cubicBezTo>
                <a:cubicBezTo>
                  <a:pt x="65" y="47"/>
                  <a:pt x="67" y="41"/>
                  <a:pt x="67" y="35"/>
                </a:cubicBezTo>
                <a:cubicBezTo>
                  <a:pt x="67" y="15"/>
                  <a:pt x="51" y="0"/>
                  <a:pt x="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" name="Freeform 103"/>
          <p:cNvSpPr>
            <a:spLocks/>
          </p:cNvSpPr>
          <p:nvPr/>
        </p:nvSpPr>
        <p:spPr bwMode="auto">
          <a:xfrm>
            <a:off x="7336668" y="1736438"/>
            <a:ext cx="144815" cy="152436"/>
          </a:xfrm>
          <a:custGeom>
            <a:avLst/>
            <a:gdLst>
              <a:gd name="T0" fmla="*/ 22 w 67"/>
              <a:gd name="T1" fmla="*/ 68 h 70"/>
              <a:gd name="T2" fmla="*/ 35 w 67"/>
              <a:gd name="T3" fmla="*/ 70 h 70"/>
              <a:gd name="T4" fmla="*/ 50 w 67"/>
              <a:gd name="T5" fmla="*/ 67 h 70"/>
              <a:gd name="T6" fmla="*/ 67 w 67"/>
              <a:gd name="T7" fmla="*/ 51 h 70"/>
              <a:gd name="T8" fmla="*/ 38 w 67"/>
              <a:gd name="T9" fmla="*/ 51 h 70"/>
              <a:gd name="T10" fmla="*/ 23 w 67"/>
              <a:gd name="T11" fmla="*/ 35 h 70"/>
              <a:gd name="T12" fmla="*/ 38 w 67"/>
              <a:gd name="T13" fmla="*/ 20 h 70"/>
              <a:gd name="T14" fmla="*/ 67 w 67"/>
              <a:gd name="T15" fmla="*/ 20 h 70"/>
              <a:gd name="T16" fmla="*/ 54 w 67"/>
              <a:gd name="T17" fmla="*/ 6 h 70"/>
              <a:gd name="T18" fmla="*/ 35 w 67"/>
              <a:gd name="T19" fmla="*/ 0 h 70"/>
              <a:gd name="T20" fmla="*/ 27 w 67"/>
              <a:gd name="T21" fmla="*/ 1 h 70"/>
              <a:gd name="T22" fmla="*/ 0 w 67"/>
              <a:gd name="T23" fmla="*/ 35 h 70"/>
              <a:gd name="T24" fmla="*/ 22 w 67"/>
              <a:gd name="T25" fmla="*/ 68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7" h="70">
                <a:moveTo>
                  <a:pt x="22" y="68"/>
                </a:moveTo>
                <a:cubicBezTo>
                  <a:pt x="26" y="70"/>
                  <a:pt x="31" y="70"/>
                  <a:pt x="35" y="70"/>
                </a:cubicBezTo>
                <a:cubicBezTo>
                  <a:pt x="40" y="70"/>
                  <a:pt x="45" y="69"/>
                  <a:pt x="50" y="67"/>
                </a:cubicBezTo>
                <a:cubicBezTo>
                  <a:pt x="57" y="64"/>
                  <a:pt x="63" y="58"/>
                  <a:pt x="67" y="51"/>
                </a:cubicBezTo>
                <a:cubicBezTo>
                  <a:pt x="38" y="51"/>
                  <a:pt x="38" y="51"/>
                  <a:pt x="38" y="51"/>
                </a:cubicBezTo>
                <a:cubicBezTo>
                  <a:pt x="30" y="51"/>
                  <a:pt x="23" y="44"/>
                  <a:pt x="23" y="35"/>
                </a:cubicBezTo>
                <a:cubicBezTo>
                  <a:pt x="23" y="27"/>
                  <a:pt x="30" y="20"/>
                  <a:pt x="38" y="20"/>
                </a:cubicBezTo>
                <a:cubicBezTo>
                  <a:pt x="67" y="20"/>
                  <a:pt x="67" y="20"/>
                  <a:pt x="67" y="20"/>
                </a:cubicBezTo>
                <a:cubicBezTo>
                  <a:pt x="64" y="14"/>
                  <a:pt x="59" y="9"/>
                  <a:pt x="54" y="6"/>
                </a:cubicBezTo>
                <a:cubicBezTo>
                  <a:pt x="48" y="2"/>
                  <a:pt x="42" y="0"/>
                  <a:pt x="35" y="0"/>
                </a:cubicBezTo>
                <a:cubicBezTo>
                  <a:pt x="32" y="0"/>
                  <a:pt x="29" y="1"/>
                  <a:pt x="27" y="1"/>
                </a:cubicBezTo>
                <a:cubicBezTo>
                  <a:pt x="11" y="5"/>
                  <a:pt x="0" y="19"/>
                  <a:pt x="0" y="35"/>
                </a:cubicBezTo>
                <a:cubicBezTo>
                  <a:pt x="0" y="50"/>
                  <a:pt x="9" y="63"/>
                  <a:pt x="22" y="6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" name="Freeform 104"/>
          <p:cNvSpPr>
            <a:spLocks/>
          </p:cNvSpPr>
          <p:nvPr/>
        </p:nvSpPr>
        <p:spPr bwMode="auto">
          <a:xfrm>
            <a:off x="7411362" y="1972713"/>
            <a:ext cx="144815" cy="153961"/>
          </a:xfrm>
          <a:custGeom>
            <a:avLst/>
            <a:gdLst>
              <a:gd name="T0" fmla="*/ 35 w 67"/>
              <a:gd name="T1" fmla="*/ 71 h 71"/>
              <a:gd name="T2" fmla="*/ 43 w 67"/>
              <a:gd name="T3" fmla="*/ 70 h 71"/>
              <a:gd name="T4" fmla="*/ 65 w 67"/>
              <a:gd name="T5" fmla="*/ 53 h 71"/>
              <a:gd name="T6" fmla="*/ 67 w 67"/>
              <a:gd name="T7" fmla="*/ 51 h 71"/>
              <a:gd name="T8" fmla="*/ 35 w 67"/>
              <a:gd name="T9" fmla="*/ 51 h 71"/>
              <a:gd name="T10" fmla="*/ 19 w 67"/>
              <a:gd name="T11" fmla="*/ 35 h 71"/>
              <a:gd name="T12" fmla="*/ 35 w 67"/>
              <a:gd name="T13" fmla="*/ 20 h 71"/>
              <a:gd name="T14" fmla="*/ 67 w 67"/>
              <a:gd name="T15" fmla="*/ 20 h 71"/>
              <a:gd name="T16" fmla="*/ 35 w 67"/>
              <a:gd name="T17" fmla="*/ 0 h 71"/>
              <a:gd name="T18" fmla="*/ 27 w 67"/>
              <a:gd name="T19" fmla="*/ 1 h 71"/>
              <a:gd name="T20" fmla="*/ 5 w 67"/>
              <a:gd name="T21" fmla="*/ 18 h 71"/>
              <a:gd name="T22" fmla="*/ 0 w 67"/>
              <a:gd name="T23" fmla="*/ 35 h 71"/>
              <a:gd name="T24" fmla="*/ 35 w 67"/>
              <a:gd name="T25" fmla="*/ 7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7" h="71">
                <a:moveTo>
                  <a:pt x="35" y="71"/>
                </a:moveTo>
                <a:cubicBezTo>
                  <a:pt x="38" y="71"/>
                  <a:pt x="41" y="70"/>
                  <a:pt x="43" y="70"/>
                </a:cubicBezTo>
                <a:cubicBezTo>
                  <a:pt x="53" y="67"/>
                  <a:pt x="61" y="61"/>
                  <a:pt x="65" y="53"/>
                </a:cubicBezTo>
                <a:cubicBezTo>
                  <a:pt x="66" y="52"/>
                  <a:pt x="66" y="52"/>
                  <a:pt x="67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26" y="51"/>
                  <a:pt x="19" y="44"/>
                  <a:pt x="19" y="35"/>
                </a:cubicBezTo>
                <a:cubicBezTo>
                  <a:pt x="19" y="27"/>
                  <a:pt x="26" y="20"/>
                  <a:pt x="35" y="20"/>
                </a:cubicBezTo>
                <a:cubicBezTo>
                  <a:pt x="67" y="20"/>
                  <a:pt x="67" y="20"/>
                  <a:pt x="67" y="20"/>
                </a:cubicBezTo>
                <a:cubicBezTo>
                  <a:pt x="61" y="8"/>
                  <a:pt x="49" y="0"/>
                  <a:pt x="35" y="0"/>
                </a:cubicBezTo>
                <a:cubicBezTo>
                  <a:pt x="32" y="0"/>
                  <a:pt x="30" y="1"/>
                  <a:pt x="27" y="1"/>
                </a:cubicBezTo>
                <a:cubicBezTo>
                  <a:pt x="17" y="3"/>
                  <a:pt x="9" y="10"/>
                  <a:pt x="5" y="18"/>
                </a:cubicBezTo>
                <a:cubicBezTo>
                  <a:pt x="2" y="23"/>
                  <a:pt x="0" y="29"/>
                  <a:pt x="0" y="35"/>
                </a:cubicBezTo>
                <a:cubicBezTo>
                  <a:pt x="0" y="55"/>
                  <a:pt x="16" y="71"/>
                  <a:pt x="35" y="7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" name="Freeform 105"/>
          <p:cNvSpPr>
            <a:spLocks/>
          </p:cNvSpPr>
          <p:nvPr/>
        </p:nvSpPr>
        <p:spPr bwMode="auto">
          <a:xfrm>
            <a:off x="7649162" y="2242525"/>
            <a:ext cx="149387" cy="152436"/>
          </a:xfrm>
          <a:custGeom>
            <a:avLst/>
            <a:gdLst>
              <a:gd name="T0" fmla="*/ 34 w 69"/>
              <a:gd name="T1" fmla="*/ 0 h 70"/>
              <a:gd name="T2" fmla="*/ 29 w 69"/>
              <a:gd name="T3" fmla="*/ 0 h 70"/>
              <a:gd name="T4" fmla="*/ 6 w 69"/>
              <a:gd name="T5" fmla="*/ 14 h 70"/>
              <a:gd name="T6" fmla="*/ 0 w 69"/>
              <a:gd name="T7" fmla="*/ 23 h 70"/>
              <a:gd name="T8" fmla="*/ 42 w 69"/>
              <a:gd name="T9" fmla="*/ 23 h 70"/>
              <a:gd name="T10" fmla="*/ 57 w 69"/>
              <a:gd name="T11" fmla="*/ 39 h 70"/>
              <a:gd name="T12" fmla="*/ 42 w 69"/>
              <a:gd name="T13" fmla="*/ 54 h 70"/>
              <a:gd name="T14" fmla="*/ 4 w 69"/>
              <a:gd name="T15" fmla="*/ 54 h 70"/>
              <a:gd name="T16" fmla="*/ 34 w 69"/>
              <a:gd name="T17" fmla="*/ 70 h 70"/>
              <a:gd name="T18" fmla="*/ 38 w 69"/>
              <a:gd name="T19" fmla="*/ 70 h 70"/>
              <a:gd name="T20" fmla="*/ 62 w 69"/>
              <a:gd name="T21" fmla="*/ 56 h 70"/>
              <a:gd name="T22" fmla="*/ 69 w 69"/>
              <a:gd name="T23" fmla="*/ 35 h 70"/>
              <a:gd name="T24" fmla="*/ 34 w 69"/>
              <a:gd name="T25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9" h="70">
                <a:moveTo>
                  <a:pt x="34" y="0"/>
                </a:moveTo>
                <a:cubicBezTo>
                  <a:pt x="32" y="0"/>
                  <a:pt x="31" y="0"/>
                  <a:pt x="29" y="0"/>
                </a:cubicBezTo>
                <a:cubicBezTo>
                  <a:pt x="20" y="1"/>
                  <a:pt x="11" y="6"/>
                  <a:pt x="6" y="14"/>
                </a:cubicBezTo>
                <a:cubicBezTo>
                  <a:pt x="3" y="17"/>
                  <a:pt x="2" y="20"/>
                  <a:pt x="0" y="23"/>
                </a:cubicBezTo>
                <a:cubicBezTo>
                  <a:pt x="42" y="23"/>
                  <a:pt x="42" y="23"/>
                  <a:pt x="42" y="23"/>
                </a:cubicBezTo>
                <a:cubicBezTo>
                  <a:pt x="50" y="23"/>
                  <a:pt x="57" y="30"/>
                  <a:pt x="57" y="39"/>
                </a:cubicBezTo>
                <a:cubicBezTo>
                  <a:pt x="57" y="47"/>
                  <a:pt x="50" y="54"/>
                  <a:pt x="42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10" y="64"/>
                  <a:pt x="21" y="70"/>
                  <a:pt x="34" y="70"/>
                </a:cubicBezTo>
                <a:cubicBezTo>
                  <a:pt x="35" y="70"/>
                  <a:pt x="37" y="70"/>
                  <a:pt x="38" y="70"/>
                </a:cubicBezTo>
                <a:cubicBezTo>
                  <a:pt x="48" y="69"/>
                  <a:pt x="56" y="63"/>
                  <a:pt x="62" y="56"/>
                </a:cubicBezTo>
                <a:cubicBezTo>
                  <a:pt x="66" y="50"/>
                  <a:pt x="69" y="43"/>
                  <a:pt x="69" y="35"/>
                </a:cubicBezTo>
                <a:cubicBezTo>
                  <a:pt x="69" y="15"/>
                  <a:pt x="53" y="0"/>
                  <a:pt x="3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8" name="Freeform 106"/>
          <p:cNvSpPr>
            <a:spLocks/>
          </p:cNvSpPr>
          <p:nvPr/>
        </p:nvSpPr>
        <p:spPr bwMode="auto">
          <a:xfrm>
            <a:off x="7504348" y="1346202"/>
            <a:ext cx="134144" cy="30487"/>
          </a:xfrm>
          <a:custGeom>
            <a:avLst/>
            <a:gdLst>
              <a:gd name="T0" fmla="*/ 42 w 62"/>
              <a:gd name="T1" fmla="*/ 0 h 14"/>
              <a:gd name="T2" fmla="*/ 7 w 62"/>
              <a:gd name="T3" fmla="*/ 0 h 14"/>
              <a:gd name="T4" fmla="*/ 0 w 62"/>
              <a:gd name="T5" fmla="*/ 7 h 14"/>
              <a:gd name="T6" fmla="*/ 7 w 62"/>
              <a:gd name="T7" fmla="*/ 14 h 14"/>
              <a:gd name="T8" fmla="*/ 42 w 62"/>
              <a:gd name="T9" fmla="*/ 14 h 14"/>
              <a:gd name="T10" fmla="*/ 62 w 62"/>
              <a:gd name="T11" fmla="*/ 14 h 14"/>
              <a:gd name="T12" fmla="*/ 62 w 62"/>
              <a:gd name="T13" fmla="*/ 7 h 14"/>
              <a:gd name="T14" fmla="*/ 62 w 62"/>
              <a:gd name="T15" fmla="*/ 0 h 14"/>
              <a:gd name="T16" fmla="*/ 42 w 62"/>
              <a:gd name="T1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2" h="14">
                <a:moveTo>
                  <a:pt x="42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1"/>
                  <a:pt x="3" y="14"/>
                  <a:pt x="7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62" y="14"/>
                  <a:pt x="62" y="14"/>
                  <a:pt x="62" y="14"/>
                </a:cubicBezTo>
                <a:cubicBezTo>
                  <a:pt x="62" y="12"/>
                  <a:pt x="62" y="9"/>
                  <a:pt x="62" y="7"/>
                </a:cubicBezTo>
                <a:cubicBezTo>
                  <a:pt x="62" y="5"/>
                  <a:pt x="62" y="3"/>
                  <a:pt x="62" y="0"/>
                </a:cubicBezTo>
                <a:lnTo>
                  <a:pt x="4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9" name="Freeform 107"/>
          <p:cNvSpPr>
            <a:spLocks/>
          </p:cNvSpPr>
          <p:nvPr/>
        </p:nvSpPr>
        <p:spPr bwMode="auto">
          <a:xfrm>
            <a:off x="7621724" y="2312646"/>
            <a:ext cx="132620" cy="27438"/>
          </a:xfrm>
          <a:custGeom>
            <a:avLst/>
            <a:gdLst>
              <a:gd name="T0" fmla="*/ 13 w 61"/>
              <a:gd name="T1" fmla="*/ 13 h 13"/>
              <a:gd name="T2" fmla="*/ 55 w 61"/>
              <a:gd name="T3" fmla="*/ 13 h 13"/>
              <a:gd name="T4" fmla="*/ 61 w 61"/>
              <a:gd name="T5" fmla="*/ 7 h 13"/>
              <a:gd name="T6" fmla="*/ 55 w 61"/>
              <a:gd name="T7" fmla="*/ 0 h 13"/>
              <a:gd name="T8" fmla="*/ 12 w 61"/>
              <a:gd name="T9" fmla="*/ 0 h 13"/>
              <a:gd name="T10" fmla="*/ 1 w 61"/>
              <a:gd name="T11" fmla="*/ 0 h 13"/>
              <a:gd name="T12" fmla="*/ 1 w 61"/>
              <a:gd name="T13" fmla="*/ 3 h 13"/>
              <a:gd name="T14" fmla="*/ 0 w 61"/>
              <a:gd name="T15" fmla="*/ 13 h 13"/>
              <a:gd name="T16" fmla="*/ 13 w 61"/>
              <a:gd name="T1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" h="13">
                <a:moveTo>
                  <a:pt x="13" y="13"/>
                </a:moveTo>
                <a:cubicBezTo>
                  <a:pt x="55" y="13"/>
                  <a:pt x="55" y="13"/>
                  <a:pt x="55" y="13"/>
                </a:cubicBezTo>
                <a:cubicBezTo>
                  <a:pt x="58" y="13"/>
                  <a:pt x="61" y="10"/>
                  <a:pt x="61" y="7"/>
                </a:cubicBezTo>
                <a:cubicBezTo>
                  <a:pt x="61" y="3"/>
                  <a:pt x="58" y="0"/>
                  <a:pt x="55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1" y="2"/>
                  <a:pt x="1" y="3"/>
                </a:cubicBezTo>
                <a:cubicBezTo>
                  <a:pt x="1" y="6"/>
                  <a:pt x="1" y="10"/>
                  <a:pt x="0" y="13"/>
                </a:cubicBezTo>
                <a:lnTo>
                  <a:pt x="13" y="1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" name="Freeform 108"/>
          <p:cNvSpPr>
            <a:spLocks/>
          </p:cNvSpPr>
          <p:nvPr/>
        </p:nvSpPr>
        <p:spPr bwMode="auto">
          <a:xfrm>
            <a:off x="7604955" y="1590100"/>
            <a:ext cx="149387" cy="27438"/>
          </a:xfrm>
          <a:custGeom>
            <a:avLst/>
            <a:gdLst>
              <a:gd name="T0" fmla="*/ 0 w 69"/>
              <a:gd name="T1" fmla="*/ 13 h 13"/>
              <a:gd name="T2" fmla="*/ 34 w 69"/>
              <a:gd name="T3" fmla="*/ 13 h 13"/>
              <a:gd name="T4" fmla="*/ 63 w 69"/>
              <a:gd name="T5" fmla="*/ 13 h 13"/>
              <a:gd name="T6" fmla="*/ 69 w 69"/>
              <a:gd name="T7" fmla="*/ 7 h 13"/>
              <a:gd name="T8" fmla="*/ 63 w 69"/>
              <a:gd name="T9" fmla="*/ 0 h 13"/>
              <a:gd name="T10" fmla="*/ 34 w 69"/>
              <a:gd name="T11" fmla="*/ 0 h 13"/>
              <a:gd name="T12" fmla="*/ 0 w 69"/>
              <a:gd name="T13" fmla="*/ 0 h 13"/>
              <a:gd name="T14" fmla="*/ 0 w 69"/>
              <a:gd name="T15" fmla="*/ 7 h 13"/>
              <a:gd name="T16" fmla="*/ 0 w 69"/>
              <a:gd name="T1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13">
                <a:moveTo>
                  <a:pt x="0" y="13"/>
                </a:moveTo>
                <a:cubicBezTo>
                  <a:pt x="34" y="13"/>
                  <a:pt x="34" y="13"/>
                  <a:pt x="34" y="13"/>
                </a:cubicBezTo>
                <a:cubicBezTo>
                  <a:pt x="63" y="13"/>
                  <a:pt x="63" y="13"/>
                  <a:pt x="63" y="13"/>
                </a:cubicBezTo>
                <a:cubicBezTo>
                  <a:pt x="66" y="13"/>
                  <a:pt x="69" y="10"/>
                  <a:pt x="69" y="7"/>
                </a:cubicBezTo>
                <a:cubicBezTo>
                  <a:pt x="69" y="3"/>
                  <a:pt x="66" y="0"/>
                  <a:pt x="63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"/>
                  <a:pt x="0" y="4"/>
                  <a:pt x="0" y="7"/>
                </a:cubicBezTo>
                <a:cubicBezTo>
                  <a:pt x="0" y="9"/>
                  <a:pt x="0" y="11"/>
                  <a:pt x="0" y="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1" name="Freeform 109"/>
          <p:cNvSpPr>
            <a:spLocks/>
          </p:cNvSpPr>
          <p:nvPr/>
        </p:nvSpPr>
        <p:spPr bwMode="auto">
          <a:xfrm>
            <a:off x="7472336" y="2035213"/>
            <a:ext cx="214935" cy="28963"/>
          </a:xfrm>
          <a:custGeom>
            <a:avLst/>
            <a:gdLst>
              <a:gd name="T0" fmla="*/ 99 w 99"/>
              <a:gd name="T1" fmla="*/ 0 h 13"/>
              <a:gd name="T2" fmla="*/ 42 w 99"/>
              <a:gd name="T3" fmla="*/ 0 h 13"/>
              <a:gd name="T4" fmla="*/ 7 w 99"/>
              <a:gd name="T5" fmla="*/ 0 h 13"/>
              <a:gd name="T6" fmla="*/ 0 w 99"/>
              <a:gd name="T7" fmla="*/ 6 h 13"/>
              <a:gd name="T8" fmla="*/ 7 w 99"/>
              <a:gd name="T9" fmla="*/ 13 h 13"/>
              <a:gd name="T10" fmla="*/ 42 w 99"/>
              <a:gd name="T11" fmla="*/ 13 h 13"/>
              <a:gd name="T12" fmla="*/ 99 w 99"/>
              <a:gd name="T13" fmla="*/ 13 h 13"/>
              <a:gd name="T14" fmla="*/ 98 w 99"/>
              <a:gd name="T15" fmla="*/ 6 h 13"/>
              <a:gd name="T16" fmla="*/ 99 w 99"/>
              <a:gd name="T17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" h="13">
                <a:moveTo>
                  <a:pt x="99" y="0"/>
                </a:moveTo>
                <a:cubicBezTo>
                  <a:pt x="42" y="0"/>
                  <a:pt x="42" y="0"/>
                  <a:pt x="42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10"/>
                  <a:pt x="3" y="13"/>
                  <a:pt x="7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99" y="13"/>
                  <a:pt x="99" y="13"/>
                  <a:pt x="99" y="13"/>
                </a:cubicBezTo>
                <a:cubicBezTo>
                  <a:pt x="98" y="11"/>
                  <a:pt x="98" y="9"/>
                  <a:pt x="98" y="6"/>
                </a:cubicBezTo>
                <a:cubicBezTo>
                  <a:pt x="98" y="4"/>
                  <a:pt x="98" y="2"/>
                  <a:pt x="9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2" name="Freeform 110"/>
          <p:cNvSpPr>
            <a:spLocks/>
          </p:cNvSpPr>
          <p:nvPr/>
        </p:nvSpPr>
        <p:spPr bwMode="auto">
          <a:xfrm>
            <a:off x="7405265" y="1798937"/>
            <a:ext cx="338408" cy="28963"/>
          </a:xfrm>
          <a:custGeom>
            <a:avLst/>
            <a:gdLst>
              <a:gd name="T0" fmla="*/ 6 w 156"/>
              <a:gd name="T1" fmla="*/ 0 h 13"/>
              <a:gd name="T2" fmla="*/ 0 w 156"/>
              <a:gd name="T3" fmla="*/ 6 h 13"/>
              <a:gd name="T4" fmla="*/ 6 w 156"/>
              <a:gd name="T5" fmla="*/ 13 h 13"/>
              <a:gd name="T6" fmla="*/ 37 w 156"/>
              <a:gd name="T7" fmla="*/ 13 h 13"/>
              <a:gd name="T8" fmla="*/ 156 w 156"/>
              <a:gd name="T9" fmla="*/ 13 h 13"/>
              <a:gd name="T10" fmla="*/ 156 w 156"/>
              <a:gd name="T11" fmla="*/ 6 h 13"/>
              <a:gd name="T12" fmla="*/ 156 w 156"/>
              <a:gd name="T13" fmla="*/ 0 h 13"/>
              <a:gd name="T14" fmla="*/ 37 w 156"/>
              <a:gd name="T15" fmla="*/ 0 h 13"/>
              <a:gd name="T16" fmla="*/ 6 w 156"/>
              <a:gd name="T17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6" h="13">
                <a:moveTo>
                  <a:pt x="6" y="0"/>
                </a:moveTo>
                <a:cubicBezTo>
                  <a:pt x="3" y="0"/>
                  <a:pt x="0" y="3"/>
                  <a:pt x="0" y="6"/>
                </a:cubicBezTo>
                <a:cubicBezTo>
                  <a:pt x="0" y="10"/>
                  <a:pt x="3" y="13"/>
                  <a:pt x="6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156" y="13"/>
                  <a:pt x="156" y="13"/>
                  <a:pt x="156" y="13"/>
                </a:cubicBezTo>
                <a:cubicBezTo>
                  <a:pt x="156" y="11"/>
                  <a:pt x="156" y="9"/>
                  <a:pt x="156" y="6"/>
                </a:cubicBezTo>
                <a:cubicBezTo>
                  <a:pt x="156" y="4"/>
                  <a:pt x="156" y="2"/>
                  <a:pt x="156" y="0"/>
                </a:cubicBezTo>
                <a:cubicBezTo>
                  <a:pt x="37" y="0"/>
                  <a:pt x="37" y="0"/>
                  <a:pt x="37" y="0"/>
                </a:cubicBezTo>
                <a:lnTo>
                  <a:pt x="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3" name="Freeform 111"/>
          <p:cNvSpPr>
            <a:spLocks/>
          </p:cNvSpPr>
          <p:nvPr/>
        </p:nvSpPr>
        <p:spPr bwMode="auto">
          <a:xfrm>
            <a:off x="7656783" y="1286752"/>
            <a:ext cx="150912" cy="150912"/>
          </a:xfrm>
          <a:custGeom>
            <a:avLst/>
            <a:gdLst>
              <a:gd name="T0" fmla="*/ 0 w 70"/>
              <a:gd name="T1" fmla="*/ 35 h 70"/>
              <a:gd name="T2" fmla="*/ 1 w 70"/>
              <a:gd name="T3" fmla="*/ 42 h 70"/>
              <a:gd name="T4" fmla="*/ 4 w 70"/>
              <a:gd name="T5" fmla="*/ 51 h 70"/>
              <a:gd name="T6" fmla="*/ 25 w 70"/>
              <a:gd name="T7" fmla="*/ 69 h 70"/>
              <a:gd name="T8" fmla="*/ 35 w 70"/>
              <a:gd name="T9" fmla="*/ 70 h 70"/>
              <a:gd name="T10" fmla="*/ 70 w 70"/>
              <a:gd name="T11" fmla="*/ 35 h 70"/>
              <a:gd name="T12" fmla="*/ 60 w 70"/>
              <a:gd name="T13" fmla="*/ 10 h 70"/>
              <a:gd name="T14" fmla="*/ 35 w 70"/>
              <a:gd name="T15" fmla="*/ 0 h 70"/>
              <a:gd name="T16" fmla="*/ 34 w 70"/>
              <a:gd name="T17" fmla="*/ 0 h 70"/>
              <a:gd name="T18" fmla="*/ 1 w 70"/>
              <a:gd name="T19" fmla="*/ 28 h 70"/>
              <a:gd name="T20" fmla="*/ 0 w 70"/>
              <a:gd name="T21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0" h="70">
                <a:moveTo>
                  <a:pt x="0" y="35"/>
                </a:moveTo>
                <a:cubicBezTo>
                  <a:pt x="0" y="37"/>
                  <a:pt x="0" y="40"/>
                  <a:pt x="1" y="42"/>
                </a:cubicBezTo>
                <a:cubicBezTo>
                  <a:pt x="1" y="45"/>
                  <a:pt x="2" y="48"/>
                  <a:pt x="4" y="51"/>
                </a:cubicBezTo>
                <a:cubicBezTo>
                  <a:pt x="8" y="60"/>
                  <a:pt x="16" y="66"/>
                  <a:pt x="25" y="69"/>
                </a:cubicBezTo>
                <a:cubicBezTo>
                  <a:pt x="28" y="70"/>
                  <a:pt x="32" y="70"/>
                  <a:pt x="35" y="70"/>
                </a:cubicBezTo>
                <a:cubicBezTo>
                  <a:pt x="55" y="70"/>
                  <a:pt x="70" y="54"/>
                  <a:pt x="70" y="35"/>
                </a:cubicBezTo>
                <a:cubicBezTo>
                  <a:pt x="70" y="25"/>
                  <a:pt x="66" y="16"/>
                  <a:pt x="60" y="10"/>
                </a:cubicBezTo>
                <a:cubicBezTo>
                  <a:pt x="53" y="4"/>
                  <a:pt x="45" y="0"/>
                  <a:pt x="35" y="0"/>
                </a:cubicBezTo>
                <a:cubicBezTo>
                  <a:pt x="35" y="0"/>
                  <a:pt x="34" y="0"/>
                  <a:pt x="34" y="0"/>
                </a:cubicBezTo>
                <a:cubicBezTo>
                  <a:pt x="17" y="0"/>
                  <a:pt x="4" y="12"/>
                  <a:pt x="1" y="28"/>
                </a:cubicBezTo>
                <a:cubicBezTo>
                  <a:pt x="0" y="30"/>
                  <a:pt x="0" y="33"/>
                  <a:pt x="0" y="3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4" name="Freeform 112"/>
          <p:cNvSpPr>
            <a:spLocks/>
          </p:cNvSpPr>
          <p:nvPr/>
        </p:nvSpPr>
        <p:spPr bwMode="auto">
          <a:xfrm>
            <a:off x="7435752" y="1529125"/>
            <a:ext cx="150912" cy="150912"/>
          </a:xfrm>
          <a:custGeom>
            <a:avLst/>
            <a:gdLst>
              <a:gd name="T0" fmla="*/ 2 w 70"/>
              <a:gd name="T1" fmla="*/ 48 h 70"/>
              <a:gd name="T2" fmla="*/ 22 w 70"/>
              <a:gd name="T3" fmla="*/ 67 h 70"/>
              <a:gd name="T4" fmla="*/ 35 w 70"/>
              <a:gd name="T5" fmla="*/ 70 h 70"/>
              <a:gd name="T6" fmla="*/ 69 w 70"/>
              <a:gd name="T7" fmla="*/ 41 h 70"/>
              <a:gd name="T8" fmla="*/ 70 w 70"/>
              <a:gd name="T9" fmla="*/ 35 h 70"/>
              <a:gd name="T10" fmla="*/ 69 w 70"/>
              <a:gd name="T11" fmla="*/ 28 h 70"/>
              <a:gd name="T12" fmla="*/ 65 w 70"/>
              <a:gd name="T13" fmla="*/ 17 h 70"/>
              <a:gd name="T14" fmla="*/ 43 w 70"/>
              <a:gd name="T15" fmla="*/ 0 h 70"/>
              <a:gd name="T16" fmla="*/ 35 w 70"/>
              <a:gd name="T17" fmla="*/ 0 h 70"/>
              <a:gd name="T18" fmla="*/ 0 w 70"/>
              <a:gd name="T19" fmla="*/ 35 h 70"/>
              <a:gd name="T20" fmla="*/ 2 w 70"/>
              <a:gd name="T21" fmla="*/ 48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0" h="70">
                <a:moveTo>
                  <a:pt x="2" y="48"/>
                </a:moveTo>
                <a:cubicBezTo>
                  <a:pt x="6" y="57"/>
                  <a:pt x="13" y="64"/>
                  <a:pt x="22" y="67"/>
                </a:cubicBezTo>
                <a:cubicBezTo>
                  <a:pt x="26" y="69"/>
                  <a:pt x="30" y="70"/>
                  <a:pt x="35" y="70"/>
                </a:cubicBezTo>
                <a:cubicBezTo>
                  <a:pt x="52" y="70"/>
                  <a:pt x="66" y="58"/>
                  <a:pt x="69" y="41"/>
                </a:cubicBezTo>
                <a:cubicBezTo>
                  <a:pt x="70" y="39"/>
                  <a:pt x="70" y="37"/>
                  <a:pt x="70" y="35"/>
                </a:cubicBezTo>
                <a:cubicBezTo>
                  <a:pt x="70" y="32"/>
                  <a:pt x="70" y="30"/>
                  <a:pt x="69" y="28"/>
                </a:cubicBezTo>
                <a:cubicBezTo>
                  <a:pt x="69" y="24"/>
                  <a:pt x="67" y="20"/>
                  <a:pt x="65" y="17"/>
                </a:cubicBezTo>
                <a:cubicBezTo>
                  <a:pt x="60" y="9"/>
                  <a:pt x="52" y="3"/>
                  <a:pt x="43" y="0"/>
                </a:cubicBezTo>
                <a:cubicBezTo>
                  <a:pt x="40" y="0"/>
                  <a:pt x="38" y="0"/>
                  <a:pt x="35" y="0"/>
                </a:cubicBezTo>
                <a:cubicBezTo>
                  <a:pt x="15" y="0"/>
                  <a:pt x="0" y="15"/>
                  <a:pt x="0" y="35"/>
                </a:cubicBezTo>
                <a:cubicBezTo>
                  <a:pt x="0" y="39"/>
                  <a:pt x="1" y="44"/>
                  <a:pt x="2" y="4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5" name="Freeform 113"/>
          <p:cNvSpPr>
            <a:spLocks/>
          </p:cNvSpPr>
          <p:nvPr/>
        </p:nvSpPr>
        <p:spPr bwMode="auto">
          <a:xfrm>
            <a:off x="7760440" y="1736438"/>
            <a:ext cx="153961" cy="152436"/>
          </a:xfrm>
          <a:custGeom>
            <a:avLst/>
            <a:gdLst>
              <a:gd name="T0" fmla="*/ 71 w 71"/>
              <a:gd name="T1" fmla="*/ 35 h 70"/>
              <a:gd name="T2" fmla="*/ 46 w 71"/>
              <a:gd name="T3" fmla="*/ 2 h 70"/>
              <a:gd name="T4" fmla="*/ 35 w 71"/>
              <a:gd name="T5" fmla="*/ 0 h 70"/>
              <a:gd name="T6" fmla="*/ 19 w 71"/>
              <a:gd name="T7" fmla="*/ 5 h 70"/>
              <a:gd name="T8" fmla="*/ 1 w 71"/>
              <a:gd name="T9" fmla="*/ 29 h 70"/>
              <a:gd name="T10" fmla="*/ 0 w 71"/>
              <a:gd name="T11" fmla="*/ 35 h 70"/>
              <a:gd name="T12" fmla="*/ 1 w 71"/>
              <a:gd name="T13" fmla="*/ 42 h 70"/>
              <a:gd name="T14" fmla="*/ 23 w 71"/>
              <a:gd name="T15" fmla="*/ 68 h 70"/>
              <a:gd name="T16" fmla="*/ 35 w 71"/>
              <a:gd name="T17" fmla="*/ 70 h 70"/>
              <a:gd name="T18" fmla="*/ 50 w 71"/>
              <a:gd name="T19" fmla="*/ 67 h 70"/>
              <a:gd name="T20" fmla="*/ 71 w 71"/>
              <a:gd name="T21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70">
                <a:moveTo>
                  <a:pt x="71" y="35"/>
                </a:moveTo>
                <a:cubicBezTo>
                  <a:pt x="71" y="20"/>
                  <a:pt x="60" y="6"/>
                  <a:pt x="46" y="2"/>
                </a:cubicBezTo>
                <a:cubicBezTo>
                  <a:pt x="43" y="1"/>
                  <a:pt x="39" y="0"/>
                  <a:pt x="35" y="0"/>
                </a:cubicBezTo>
                <a:cubicBezTo>
                  <a:pt x="29" y="0"/>
                  <a:pt x="24" y="2"/>
                  <a:pt x="19" y="5"/>
                </a:cubicBezTo>
                <a:cubicBezTo>
                  <a:pt x="10" y="9"/>
                  <a:pt x="3" y="18"/>
                  <a:pt x="1" y="29"/>
                </a:cubicBezTo>
                <a:cubicBezTo>
                  <a:pt x="1" y="31"/>
                  <a:pt x="0" y="33"/>
                  <a:pt x="0" y="35"/>
                </a:cubicBezTo>
                <a:cubicBezTo>
                  <a:pt x="0" y="38"/>
                  <a:pt x="1" y="40"/>
                  <a:pt x="1" y="42"/>
                </a:cubicBezTo>
                <a:cubicBezTo>
                  <a:pt x="3" y="54"/>
                  <a:pt x="12" y="64"/>
                  <a:pt x="23" y="68"/>
                </a:cubicBezTo>
                <a:cubicBezTo>
                  <a:pt x="27" y="70"/>
                  <a:pt x="31" y="70"/>
                  <a:pt x="35" y="70"/>
                </a:cubicBezTo>
                <a:cubicBezTo>
                  <a:pt x="41" y="70"/>
                  <a:pt x="46" y="69"/>
                  <a:pt x="50" y="67"/>
                </a:cubicBezTo>
                <a:cubicBezTo>
                  <a:pt x="62" y="62"/>
                  <a:pt x="71" y="50"/>
                  <a:pt x="71" y="3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6" name="Freeform 114"/>
          <p:cNvSpPr>
            <a:spLocks/>
          </p:cNvSpPr>
          <p:nvPr/>
        </p:nvSpPr>
        <p:spPr bwMode="auto">
          <a:xfrm>
            <a:off x="7704039" y="1972713"/>
            <a:ext cx="150912" cy="153961"/>
          </a:xfrm>
          <a:custGeom>
            <a:avLst/>
            <a:gdLst>
              <a:gd name="T0" fmla="*/ 61 w 70"/>
              <a:gd name="T1" fmla="*/ 12 h 71"/>
              <a:gd name="T2" fmla="*/ 37 w 70"/>
              <a:gd name="T3" fmla="*/ 0 h 71"/>
              <a:gd name="T4" fmla="*/ 35 w 70"/>
              <a:gd name="T5" fmla="*/ 0 h 71"/>
              <a:gd name="T6" fmla="*/ 0 w 70"/>
              <a:gd name="T7" fmla="*/ 29 h 71"/>
              <a:gd name="T8" fmla="*/ 0 w 70"/>
              <a:gd name="T9" fmla="*/ 35 h 71"/>
              <a:gd name="T10" fmla="*/ 0 w 70"/>
              <a:gd name="T11" fmla="*/ 42 h 71"/>
              <a:gd name="T12" fmla="*/ 2 w 70"/>
              <a:gd name="T13" fmla="*/ 49 h 71"/>
              <a:gd name="T14" fmla="*/ 21 w 70"/>
              <a:gd name="T15" fmla="*/ 68 h 71"/>
              <a:gd name="T16" fmla="*/ 35 w 70"/>
              <a:gd name="T17" fmla="*/ 71 h 71"/>
              <a:gd name="T18" fmla="*/ 70 w 70"/>
              <a:gd name="T19" fmla="*/ 35 h 71"/>
              <a:gd name="T20" fmla="*/ 61 w 70"/>
              <a:gd name="T21" fmla="*/ 12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0" h="71">
                <a:moveTo>
                  <a:pt x="61" y="12"/>
                </a:moveTo>
                <a:cubicBezTo>
                  <a:pt x="55" y="6"/>
                  <a:pt x="47" y="1"/>
                  <a:pt x="37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18" y="0"/>
                  <a:pt x="3" y="12"/>
                  <a:pt x="0" y="29"/>
                </a:cubicBezTo>
                <a:cubicBezTo>
                  <a:pt x="0" y="31"/>
                  <a:pt x="0" y="33"/>
                  <a:pt x="0" y="35"/>
                </a:cubicBezTo>
                <a:cubicBezTo>
                  <a:pt x="0" y="38"/>
                  <a:pt x="0" y="40"/>
                  <a:pt x="0" y="42"/>
                </a:cubicBezTo>
                <a:cubicBezTo>
                  <a:pt x="1" y="45"/>
                  <a:pt x="1" y="47"/>
                  <a:pt x="2" y="49"/>
                </a:cubicBezTo>
                <a:cubicBezTo>
                  <a:pt x="6" y="58"/>
                  <a:pt x="13" y="64"/>
                  <a:pt x="21" y="68"/>
                </a:cubicBezTo>
                <a:cubicBezTo>
                  <a:pt x="26" y="70"/>
                  <a:pt x="30" y="71"/>
                  <a:pt x="35" y="71"/>
                </a:cubicBezTo>
                <a:cubicBezTo>
                  <a:pt x="54" y="71"/>
                  <a:pt x="70" y="55"/>
                  <a:pt x="70" y="35"/>
                </a:cubicBezTo>
                <a:cubicBezTo>
                  <a:pt x="70" y="27"/>
                  <a:pt x="67" y="19"/>
                  <a:pt x="61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7" name="Freeform 115"/>
          <p:cNvSpPr>
            <a:spLocks/>
          </p:cNvSpPr>
          <p:nvPr/>
        </p:nvSpPr>
        <p:spPr bwMode="auto">
          <a:xfrm>
            <a:off x="7455568" y="2242525"/>
            <a:ext cx="150912" cy="152436"/>
          </a:xfrm>
          <a:custGeom>
            <a:avLst/>
            <a:gdLst>
              <a:gd name="T0" fmla="*/ 70 w 70"/>
              <a:gd name="T1" fmla="*/ 35 h 70"/>
              <a:gd name="T2" fmla="*/ 70 w 70"/>
              <a:gd name="T3" fmla="*/ 32 h 70"/>
              <a:gd name="T4" fmla="*/ 63 w 70"/>
              <a:gd name="T5" fmla="*/ 14 h 70"/>
              <a:gd name="T6" fmla="*/ 39 w 70"/>
              <a:gd name="T7" fmla="*/ 0 h 70"/>
              <a:gd name="T8" fmla="*/ 35 w 70"/>
              <a:gd name="T9" fmla="*/ 0 h 70"/>
              <a:gd name="T10" fmla="*/ 0 w 70"/>
              <a:gd name="T11" fmla="*/ 35 h 70"/>
              <a:gd name="T12" fmla="*/ 6 w 70"/>
              <a:gd name="T13" fmla="*/ 56 h 70"/>
              <a:gd name="T14" fmla="*/ 30 w 70"/>
              <a:gd name="T15" fmla="*/ 70 h 70"/>
              <a:gd name="T16" fmla="*/ 35 w 70"/>
              <a:gd name="T17" fmla="*/ 70 h 70"/>
              <a:gd name="T18" fmla="*/ 68 w 70"/>
              <a:gd name="T19" fmla="*/ 45 h 70"/>
              <a:gd name="T20" fmla="*/ 70 w 70"/>
              <a:gd name="T21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0" h="70">
                <a:moveTo>
                  <a:pt x="70" y="35"/>
                </a:moveTo>
                <a:cubicBezTo>
                  <a:pt x="70" y="34"/>
                  <a:pt x="70" y="33"/>
                  <a:pt x="70" y="32"/>
                </a:cubicBezTo>
                <a:cubicBezTo>
                  <a:pt x="69" y="25"/>
                  <a:pt x="67" y="19"/>
                  <a:pt x="63" y="14"/>
                </a:cubicBezTo>
                <a:cubicBezTo>
                  <a:pt x="57" y="6"/>
                  <a:pt x="49" y="1"/>
                  <a:pt x="39" y="0"/>
                </a:cubicBezTo>
                <a:cubicBezTo>
                  <a:pt x="38" y="0"/>
                  <a:pt x="36" y="0"/>
                  <a:pt x="35" y="0"/>
                </a:cubicBezTo>
                <a:cubicBezTo>
                  <a:pt x="15" y="0"/>
                  <a:pt x="0" y="15"/>
                  <a:pt x="0" y="35"/>
                </a:cubicBezTo>
                <a:cubicBezTo>
                  <a:pt x="0" y="43"/>
                  <a:pt x="2" y="50"/>
                  <a:pt x="6" y="56"/>
                </a:cubicBezTo>
                <a:cubicBezTo>
                  <a:pt x="12" y="63"/>
                  <a:pt x="21" y="69"/>
                  <a:pt x="30" y="70"/>
                </a:cubicBezTo>
                <a:cubicBezTo>
                  <a:pt x="32" y="70"/>
                  <a:pt x="33" y="70"/>
                  <a:pt x="35" y="70"/>
                </a:cubicBezTo>
                <a:cubicBezTo>
                  <a:pt x="51" y="70"/>
                  <a:pt x="64" y="60"/>
                  <a:pt x="68" y="45"/>
                </a:cubicBezTo>
                <a:cubicBezTo>
                  <a:pt x="69" y="42"/>
                  <a:pt x="70" y="39"/>
                  <a:pt x="70" y="3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8" name="Freeform 116"/>
          <p:cNvSpPr>
            <a:spLocks/>
          </p:cNvSpPr>
          <p:nvPr/>
        </p:nvSpPr>
        <p:spPr bwMode="auto">
          <a:xfrm>
            <a:off x="8290917" y="2394961"/>
            <a:ext cx="272861" cy="217984"/>
          </a:xfrm>
          <a:custGeom>
            <a:avLst/>
            <a:gdLst>
              <a:gd name="T0" fmla="*/ 116 w 179"/>
              <a:gd name="T1" fmla="*/ 0 h 143"/>
              <a:gd name="T2" fmla="*/ 112 w 179"/>
              <a:gd name="T3" fmla="*/ 0 h 143"/>
              <a:gd name="T4" fmla="*/ 89 w 179"/>
              <a:gd name="T5" fmla="*/ 0 h 143"/>
              <a:gd name="T6" fmla="*/ 67 w 179"/>
              <a:gd name="T7" fmla="*/ 0 h 143"/>
              <a:gd name="T8" fmla="*/ 62 w 179"/>
              <a:gd name="T9" fmla="*/ 0 h 143"/>
              <a:gd name="T10" fmla="*/ 62 w 179"/>
              <a:gd name="T11" fmla="*/ 116 h 143"/>
              <a:gd name="T12" fmla="*/ 0 w 179"/>
              <a:gd name="T13" fmla="*/ 116 h 143"/>
              <a:gd name="T14" fmla="*/ 0 w 179"/>
              <a:gd name="T15" fmla="*/ 143 h 143"/>
              <a:gd name="T16" fmla="*/ 179 w 179"/>
              <a:gd name="T17" fmla="*/ 143 h 143"/>
              <a:gd name="T18" fmla="*/ 179 w 179"/>
              <a:gd name="T19" fmla="*/ 116 h 143"/>
              <a:gd name="T20" fmla="*/ 116 w 179"/>
              <a:gd name="T21" fmla="*/ 116 h 143"/>
              <a:gd name="T22" fmla="*/ 116 w 179"/>
              <a:gd name="T23" fmla="*/ 0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9" h="143">
                <a:moveTo>
                  <a:pt x="116" y="0"/>
                </a:moveTo>
                <a:lnTo>
                  <a:pt x="112" y="0"/>
                </a:lnTo>
                <a:lnTo>
                  <a:pt x="89" y="0"/>
                </a:lnTo>
                <a:lnTo>
                  <a:pt x="67" y="0"/>
                </a:lnTo>
                <a:lnTo>
                  <a:pt x="62" y="0"/>
                </a:lnTo>
                <a:lnTo>
                  <a:pt x="62" y="116"/>
                </a:lnTo>
                <a:lnTo>
                  <a:pt x="0" y="116"/>
                </a:lnTo>
                <a:lnTo>
                  <a:pt x="0" y="143"/>
                </a:lnTo>
                <a:lnTo>
                  <a:pt x="179" y="143"/>
                </a:lnTo>
                <a:lnTo>
                  <a:pt x="179" y="116"/>
                </a:lnTo>
                <a:lnTo>
                  <a:pt x="116" y="116"/>
                </a:lnTo>
                <a:lnTo>
                  <a:pt x="11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9" name="Freeform 117"/>
          <p:cNvSpPr>
            <a:spLocks/>
          </p:cNvSpPr>
          <p:nvPr/>
        </p:nvSpPr>
        <p:spPr bwMode="auto">
          <a:xfrm>
            <a:off x="8178114" y="1061147"/>
            <a:ext cx="498466" cy="1312474"/>
          </a:xfrm>
          <a:custGeom>
            <a:avLst/>
            <a:gdLst>
              <a:gd name="T0" fmla="*/ 267 w 327"/>
              <a:gd name="T1" fmla="*/ 420 h 861"/>
              <a:gd name="T2" fmla="*/ 193 w 327"/>
              <a:gd name="T3" fmla="*/ 348 h 861"/>
              <a:gd name="T4" fmla="*/ 163 w 327"/>
              <a:gd name="T5" fmla="*/ 0 h 861"/>
              <a:gd name="T6" fmla="*/ 133 w 327"/>
              <a:gd name="T7" fmla="*/ 348 h 861"/>
              <a:gd name="T8" fmla="*/ 60 w 327"/>
              <a:gd name="T9" fmla="*/ 420 h 861"/>
              <a:gd name="T10" fmla="*/ 60 w 327"/>
              <a:gd name="T11" fmla="*/ 827 h 861"/>
              <a:gd name="T12" fmla="*/ 0 w 327"/>
              <a:gd name="T13" fmla="*/ 827 h 861"/>
              <a:gd name="T14" fmla="*/ 0 w 327"/>
              <a:gd name="T15" fmla="*/ 861 h 861"/>
              <a:gd name="T16" fmla="*/ 128 w 327"/>
              <a:gd name="T17" fmla="*/ 861 h 861"/>
              <a:gd name="T18" fmla="*/ 128 w 327"/>
              <a:gd name="T19" fmla="*/ 669 h 861"/>
              <a:gd name="T20" fmla="*/ 105 w 327"/>
              <a:gd name="T21" fmla="*/ 669 h 861"/>
              <a:gd name="T22" fmla="*/ 94 w 327"/>
              <a:gd name="T23" fmla="*/ 669 h 861"/>
              <a:gd name="T24" fmla="*/ 81 w 327"/>
              <a:gd name="T25" fmla="*/ 669 h 861"/>
              <a:gd name="T26" fmla="*/ 81 w 327"/>
              <a:gd name="T27" fmla="*/ 655 h 861"/>
              <a:gd name="T28" fmla="*/ 81 w 327"/>
              <a:gd name="T29" fmla="*/ 621 h 861"/>
              <a:gd name="T30" fmla="*/ 81 w 327"/>
              <a:gd name="T31" fmla="*/ 608 h 861"/>
              <a:gd name="T32" fmla="*/ 81 w 327"/>
              <a:gd name="T33" fmla="*/ 429 h 861"/>
              <a:gd name="T34" fmla="*/ 153 w 327"/>
              <a:gd name="T35" fmla="*/ 356 h 861"/>
              <a:gd name="T36" fmla="*/ 163 w 327"/>
              <a:gd name="T37" fmla="*/ 347 h 861"/>
              <a:gd name="T38" fmla="*/ 173 w 327"/>
              <a:gd name="T39" fmla="*/ 356 h 861"/>
              <a:gd name="T40" fmla="*/ 247 w 327"/>
              <a:gd name="T41" fmla="*/ 429 h 861"/>
              <a:gd name="T42" fmla="*/ 247 w 327"/>
              <a:gd name="T43" fmla="*/ 608 h 861"/>
              <a:gd name="T44" fmla="*/ 247 w 327"/>
              <a:gd name="T45" fmla="*/ 621 h 861"/>
              <a:gd name="T46" fmla="*/ 247 w 327"/>
              <a:gd name="T47" fmla="*/ 655 h 861"/>
              <a:gd name="T48" fmla="*/ 247 w 327"/>
              <a:gd name="T49" fmla="*/ 669 h 861"/>
              <a:gd name="T50" fmla="*/ 233 w 327"/>
              <a:gd name="T51" fmla="*/ 669 h 861"/>
              <a:gd name="T52" fmla="*/ 200 w 327"/>
              <a:gd name="T53" fmla="*/ 669 h 861"/>
              <a:gd name="T54" fmla="*/ 200 w 327"/>
              <a:gd name="T55" fmla="*/ 861 h 861"/>
              <a:gd name="T56" fmla="*/ 327 w 327"/>
              <a:gd name="T57" fmla="*/ 861 h 861"/>
              <a:gd name="T58" fmla="*/ 327 w 327"/>
              <a:gd name="T59" fmla="*/ 827 h 861"/>
              <a:gd name="T60" fmla="*/ 267 w 327"/>
              <a:gd name="T61" fmla="*/ 827 h 861"/>
              <a:gd name="T62" fmla="*/ 267 w 327"/>
              <a:gd name="T63" fmla="*/ 42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27" h="861">
                <a:moveTo>
                  <a:pt x="267" y="420"/>
                </a:moveTo>
                <a:lnTo>
                  <a:pt x="193" y="348"/>
                </a:lnTo>
                <a:lnTo>
                  <a:pt x="163" y="0"/>
                </a:lnTo>
                <a:lnTo>
                  <a:pt x="133" y="348"/>
                </a:lnTo>
                <a:lnTo>
                  <a:pt x="60" y="420"/>
                </a:lnTo>
                <a:lnTo>
                  <a:pt x="60" y="827"/>
                </a:lnTo>
                <a:lnTo>
                  <a:pt x="0" y="827"/>
                </a:lnTo>
                <a:lnTo>
                  <a:pt x="0" y="861"/>
                </a:lnTo>
                <a:lnTo>
                  <a:pt x="128" y="861"/>
                </a:lnTo>
                <a:lnTo>
                  <a:pt x="128" y="669"/>
                </a:lnTo>
                <a:lnTo>
                  <a:pt x="105" y="669"/>
                </a:lnTo>
                <a:lnTo>
                  <a:pt x="94" y="669"/>
                </a:lnTo>
                <a:lnTo>
                  <a:pt x="81" y="669"/>
                </a:lnTo>
                <a:lnTo>
                  <a:pt x="81" y="655"/>
                </a:lnTo>
                <a:lnTo>
                  <a:pt x="81" y="621"/>
                </a:lnTo>
                <a:lnTo>
                  <a:pt x="81" y="608"/>
                </a:lnTo>
                <a:lnTo>
                  <a:pt x="81" y="429"/>
                </a:lnTo>
                <a:lnTo>
                  <a:pt x="153" y="356"/>
                </a:lnTo>
                <a:lnTo>
                  <a:pt x="163" y="347"/>
                </a:lnTo>
                <a:lnTo>
                  <a:pt x="173" y="356"/>
                </a:lnTo>
                <a:lnTo>
                  <a:pt x="247" y="429"/>
                </a:lnTo>
                <a:lnTo>
                  <a:pt x="247" y="608"/>
                </a:lnTo>
                <a:lnTo>
                  <a:pt x="247" y="621"/>
                </a:lnTo>
                <a:lnTo>
                  <a:pt x="247" y="655"/>
                </a:lnTo>
                <a:lnTo>
                  <a:pt x="247" y="669"/>
                </a:lnTo>
                <a:lnTo>
                  <a:pt x="233" y="669"/>
                </a:lnTo>
                <a:lnTo>
                  <a:pt x="200" y="669"/>
                </a:lnTo>
                <a:lnTo>
                  <a:pt x="200" y="861"/>
                </a:lnTo>
                <a:lnTo>
                  <a:pt x="327" y="861"/>
                </a:lnTo>
                <a:lnTo>
                  <a:pt x="327" y="827"/>
                </a:lnTo>
                <a:lnTo>
                  <a:pt x="267" y="827"/>
                </a:lnTo>
                <a:lnTo>
                  <a:pt x="267" y="42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0" name="Freeform 118"/>
          <p:cNvSpPr>
            <a:spLocks/>
          </p:cNvSpPr>
          <p:nvPr/>
        </p:nvSpPr>
        <p:spPr bwMode="auto">
          <a:xfrm>
            <a:off x="8321404" y="2007774"/>
            <a:ext cx="211886" cy="365846"/>
          </a:xfrm>
          <a:custGeom>
            <a:avLst/>
            <a:gdLst>
              <a:gd name="T0" fmla="*/ 69 w 139"/>
              <a:gd name="T1" fmla="*/ 240 h 240"/>
              <a:gd name="T2" fmla="*/ 92 w 139"/>
              <a:gd name="T3" fmla="*/ 240 h 240"/>
              <a:gd name="T4" fmla="*/ 92 w 139"/>
              <a:gd name="T5" fmla="*/ 34 h 240"/>
              <a:gd name="T6" fmla="*/ 139 w 139"/>
              <a:gd name="T7" fmla="*/ 34 h 240"/>
              <a:gd name="T8" fmla="*/ 139 w 139"/>
              <a:gd name="T9" fmla="*/ 0 h 240"/>
              <a:gd name="T10" fmla="*/ 37 w 139"/>
              <a:gd name="T11" fmla="*/ 0 h 240"/>
              <a:gd name="T12" fmla="*/ 30 w 139"/>
              <a:gd name="T13" fmla="*/ 0 h 240"/>
              <a:gd name="T14" fmla="*/ 11 w 139"/>
              <a:gd name="T15" fmla="*/ 0 h 240"/>
              <a:gd name="T16" fmla="*/ 0 w 139"/>
              <a:gd name="T17" fmla="*/ 0 h 240"/>
              <a:gd name="T18" fmla="*/ 0 w 139"/>
              <a:gd name="T19" fmla="*/ 34 h 240"/>
              <a:gd name="T20" fmla="*/ 11 w 139"/>
              <a:gd name="T21" fmla="*/ 34 h 240"/>
              <a:gd name="T22" fmla="*/ 37 w 139"/>
              <a:gd name="T23" fmla="*/ 34 h 240"/>
              <a:gd name="T24" fmla="*/ 47 w 139"/>
              <a:gd name="T25" fmla="*/ 34 h 240"/>
              <a:gd name="T26" fmla="*/ 47 w 139"/>
              <a:gd name="T27" fmla="*/ 240 h 240"/>
              <a:gd name="T28" fmla="*/ 69 w 139"/>
              <a:gd name="T29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9" h="240">
                <a:moveTo>
                  <a:pt x="69" y="240"/>
                </a:moveTo>
                <a:lnTo>
                  <a:pt x="92" y="240"/>
                </a:lnTo>
                <a:lnTo>
                  <a:pt x="92" y="34"/>
                </a:lnTo>
                <a:lnTo>
                  <a:pt x="139" y="34"/>
                </a:lnTo>
                <a:lnTo>
                  <a:pt x="139" y="0"/>
                </a:lnTo>
                <a:lnTo>
                  <a:pt x="37" y="0"/>
                </a:lnTo>
                <a:lnTo>
                  <a:pt x="30" y="0"/>
                </a:lnTo>
                <a:lnTo>
                  <a:pt x="11" y="0"/>
                </a:lnTo>
                <a:lnTo>
                  <a:pt x="0" y="0"/>
                </a:lnTo>
                <a:lnTo>
                  <a:pt x="0" y="34"/>
                </a:lnTo>
                <a:lnTo>
                  <a:pt x="11" y="34"/>
                </a:lnTo>
                <a:lnTo>
                  <a:pt x="37" y="34"/>
                </a:lnTo>
                <a:lnTo>
                  <a:pt x="47" y="34"/>
                </a:lnTo>
                <a:lnTo>
                  <a:pt x="47" y="240"/>
                </a:lnTo>
                <a:lnTo>
                  <a:pt x="69" y="24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1" name="Freeform 119"/>
          <p:cNvSpPr>
            <a:spLocks noEditPoints="1"/>
          </p:cNvSpPr>
          <p:nvPr/>
        </p:nvSpPr>
        <p:spPr bwMode="auto">
          <a:xfrm>
            <a:off x="4976960" y="1591624"/>
            <a:ext cx="217984" cy="961871"/>
          </a:xfrm>
          <a:custGeom>
            <a:avLst/>
            <a:gdLst>
              <a:gd name="T0" fmla="*/ 101 w 101"/>
              <a:gd name="T1" fmla="*/ 0 h 444"/>
              <a:gd name="T2" fmla="*/ 0 w 101"/>
              <a:gd name="T3" fmla="*/ 0 h 444"/>
              <a:gd name="T4" fmla="*/ 0 w 101"/>
              <a:gd name="T5" fmla="*/ 393 h 444"/>
              <a:gd name="T6" fmla="*/ 50 w 101"/>
              <a:gd name="T7" fmla="*/ 444 h 444"/>
              <a:gd name="T8" fmla="*/ 101 w 101"/>
              <a:gd name="T9" fmla="*/ 393 h 444"/>
              <a:gd name="T10" fmla="*/ 101 w 101"/>
              <a:gd name="T11" fmla="*/ 0 h 444"/>
              <a:gd name="T12" fmla="*/ 79 w 101"/>
              <a:gd name="T13" fmla="*/ 41 h 444"/>
              <a:gd name="T14" fmla="*/ 91 w 101"/>
              <a:gd name="T15" fmla="*/ 53 h 444"/>
              <a:gd name="T16" fmla="*/ 79 w 101"/>
              <a:gd name="T17" fmla="*/ 64 h 444"/>
              <a:gd name="T18" fmla="*/ 68 w 101"/>
              <a:gd name="T19" fmla="*/ 53 h 444"/>
              <a:gd name="T20" fmla="*/ 79 w 101"/>
              <a:gd name="T21" fmla="*/ 41 h 444"/>
              <a:gd name="T22" fmla="*/ 50 w 101"/>
              <a:gd name="T23" fmla="*/ 432 h 444"/>
              <a:gd name="T24" fmla="*/ 11 w 101"/>
              <a:gd name="T25" fmla="*/ 393 h 444"/>
              <a:gd name="T26" fmla="*/ 11 w 101"/>
              <a:gd name="T27" fmla="*/ 168 h 444"/>
              <a:gd name="T28" fmla="*/ 89 w 101"/>
              <a:gd name="T29" fmla="*/ 168 h 444"/>
              <a:gd name="T30" fmla="*/ 89 w 101"/>
              <a:gd name="T31" fmla="*/ 393 h 444"/>
              <a:gd name="T32" fmla="*/ 50 w 101"/>
              <a:gd name="T33" fmla="*/ 432 h 444"/>
              <a:gd name="T34" fmla="*/ 71 w 101"/>
              <a:gd name="T35" fmla="*/ 134 h 444"/>
              <a:gd name="T36" fmla="*/ 53 w 101"/>
              <a:gd name="T37" fmla="*/ 152 h 444"/>
              <a:gd name="T38" fmla="*/ 34 w 101"/>
              <a:gd name="T39" fmla="*/ 134 h 444"/>
              <a:gd name="T40" fmla="*/ 53 w 101"/>
              <a:gd name="T41" fmla="*/ 115 h 444"/>
              <a:gd name="T42" fmla="*/ 71 w 101"/>
              <a:gd name="T43" fmla="*/ 134 h 444"/>
              <a:gd name="T44" fmla="*/ 35 w 101"/>
              <a:gd name="T45" fmla="*/ 21 h 444"/>
              <a:gd name="T46" fmla="*/ 44 w 101"/>
              <a:gd name="T47" fmla="*/ 30 h 444"/>
              <a:gd name="T48" fmla="*/ 35 w 101"/>
              <a:gd name="T49" fmla="*/ 39 h 444"/>
              <a:gd name="T50" fmla="*/ 26 w 101"/>
              <a:gd name="T51" fmla="*/ 30 h 444"/>
              <a:gd name="T52" fmla="*/ 35 w 101"/>
              <a:gd name="T53" fmla="*/ 21 h 444"/>
              <a:gd name="T54" fmla="*/ 29 w 101"/>
              <a:gd name="T55" fmla="*/ 52 h 444"/>
              <a:gd name="T56" fmla="*/ 44 w 101"/>
              <a:gd name="T57" fmla="*/ 66 h 444"/>
              <a:gd name="T58" fmla="*/ 29 w 101"/>
              <a:gd name="T59" fmla="*/ 81 h 444"/>
              <a:gd name="T60" fmla="*/ 14 w 101"/>
              <a:gd name="T61" fmla="*/ 66 h 444"/>
              <a:gd name="T62" fmla="*/ 29 w 101"/>
              <a:gd name="T63" fmla="*/ 52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1" h="444">
                <a:moveTo>
                  <a:pt x="10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93"/>
                  <a:pt x="0" y="393"/>
                  <a:pt x="0" y="393"/>
                </a:cubicBezTo>
                <a:cubicBezTo>
                  <a:pt x="0" y="421"/>
                  <a:pt x="22" y="444"/>
                  <a:pt x="50" y="444"/>
                </a:cubicBezTo>
                <a:cubicBezTo>
                  <a:pt x="78" y="444"/>
                  <a:pt x="101" y="421"/>
                  <a:pt x="101" y="393"/>
                </a:cubicBezTo>
                <a:lnTo>
                  <a:pt x="101" y="0"/>
                </a:lnTo>
                <a:close/>
                <a:moveTo>
                  <a:pt x="79" y="41"/>
                </a:moveTo>
                <a:cubicBezTo>
                  <a:pt x="86" y="41"/>
                  <a:pt x="91" y="46"/>
                  <a:pt x="91" y="53"/>
                </a:cubicBezTo>
                <a:cubicBezTo>
                  <a:pt x="91" y="59"/>
                  <a:pt x="86" y="64"/>
                  <a:pt x="79" y="64"/>
                </a:cubicBezTo>
                <a:cubicBezTo>
                  <a:pt x="73" y="64"/>
                  <a:pt x="68" y="59"/>
                  <a:pt x="68" y="53"/>
                </a:cubicBezTo>
                <a:cubicBezTo>
                  <a:pt x="68" y="46"/>
                  <a:pt x="73" y="41"/>
                  <a:pt x="79" y="41"/>
                </a:cubicBezTo>
                <a:close/>
                <a:moveTo>
                  <a:pt x="50" y="432"/>
                </a:moveTo>
                <a:cubicBezTo>
                  <a:pt x="29" y="432"/>
                  <a:pt x="11" y="414"/>
                  <a:pt x="11" y="393"/>
                </a:cubicBezTo>
                <a:cubicBezTo>
                  <a:pt x="11" y="168"/>
                  <a:pt x="11" y="168"/>
                  <a:pt x="11" y="168"/>
                </a:cubicBezTo>
                <a:cubicBezTo>
                  <a:pt x="89" y="168"/>
                  <a:pt x="89" y="168"/>
                  <a:pt x="89" y="168"/>
                </a:cubicBezTo>
                <a:cubicBezTo>
                  <a:pt x="89" y="393"/>
                  <a:pt x="89" y="393"/>
                  <a:pt x="89" y="393"/>
                </a:cubicBezTo>
                <a:cubicBezTo>
                  <a:pt x="89" y="414"/>
                  <a:pt x="72" y="432"/>
                  <a:pt x="50" y="432"/>
                </a:cubicBezTo>
                <a:close/>
                <a:moveTo>
                  <a:pt x="71" y="134"/>
                </a:moveTo>
                <a:cubicBezTo>
                  <a:pt x="71" y="144"/>
                  <a:pt x="63" y="152"/>
                  <a:pt x="53" y="152"/>
                </a:cubicBezTo>
                <a:cubicBezTo>
                  <a:pt x="43" y="152"/>
                  <a:pt x="34" y="144"/>
                  <a:pt x="34" y="134"/>
                </a:cubicBezTo>
                <a:cubicBezTo>
                  <a:pt x="34" y="124"/>
                  <a:pt x="43" y="115"/>
                  <a:pt x="53" y="115"/>
                </a:cubicBezTo>
                <a:cubicBezTo>
                  <a:pt x="63" y="115"/>
                  <a:pt x="71" y="124"/>
                  <a:pt x="71" y="134"/>
                </a:cubicBezTo>
                <a:close/>
                <a:moveTo>
                  <a:pt x="35" y="21"/>
                </a:moveTo>
                <a:cubicBezTo>
                  <a:pt x="40" y="21"/>
                  <a:pt x="44" y="25"/>
                  <a:pt x="44" y="30"/>
                </a:cubicBezTo>
                <a:cubicBezTo>
                  <a:pt x="44" y="35"/>
                  <a:pt x="40" y="39"/>
                  <a:pt x="35" y="39"/>
                </a:cubicBezTo>
                <a:cubicBezTo>
                  <a:pt x="30" y="39"/>
                  <a:pt x="26" y="35"/>
                  <a:pt x="26" y="30"/>
                </a:cubicBezTo>
                <a:cubicBezTo>
                  <a:pt x="26" y="25"/>
                  <a:pt x="30" y="21"/>
                  <a:pt x="35" y="21"/>
                </a:cubicBezTo>
                <a:close/>
                <a:moveTo>
                  <a:pt x="29" y="52"/>
                </a:moveTo>
                <a:cubicBezTo>
                  <a:pt x="37" y="52"/>
                  <a:pt x="44" y="58"/>
                  <a:pt x="44" y="66"/>
                </a:cubicBezTo>
                <a:cubicBezTo>
                  <a:pt x="44" y="75"/>
                  <a:pt x="37" y="81"/>
                  <a:pt x="29" y="81"/>
                </a:cubicBezTo>
                <a:cubicBezTo>
                  <a:pt x="21" y="81"/>
                  <a:pt x="14" y="75"/>
                  <a:pt x="14" y="66"/>
                </a:cubicBezTo>
                <a:cubicBezTo>
                  <a:pt x="14" y="58"/>
                  <a:pt x="21" y="52"/>
                  <a:pt x="29" y="5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2" name="Oval 120"/>
          <p:cNvSpPr>
            <a:spLocks noChangeArrowheads="1"/>
          </p:cNvSpPr>
          <p:nvPr/>
        </p:nvSpPr>
        <p:spPr bwMode="auto">
          <a:xfrm>
            <a:off x="5015070" y="2108382"/>
            <a:ext cx="47256" cy="487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3" name="Freeform 121"/>
          <p:cNvSpPr>
            <a:spLocks/>
          </p:cNvSpPr>
          <p:nvPr/>
        </p:nvSpPr>
        <p:spPr bwMode="auto">
          <a:xfrm>
            <a:off x="4911413" y="1478821"/>
            <a:ext cx="349079" cy="92986"/>
          </a:xfrm>
          <a:custGeom>
            <a:avLst/>
            <a:gdLst>
              <a:gd name="T0" fmla="*/ 21 w 161"/>
              <a:gd name="T1" fmla="*/ 43 h 43"/>
              <a:gd name="T2" fmla="*/ 139 w 161"/>
              <a:gd name="T3" fmla="*/ 43 h 43"/>
              <a:gd name="T4" fmla="*/ 161 w 161"/>
              <a:gd name="T5" fmla="*/ 21 h 43"/>
              <a:gd name="T6" fmla="*/ 139 w 161"/>
              <a:gd name="T7" fmla="*/ 0 h 43"/>
              <a:gd name="T8" fmla="*/ 21 w 161"/>
              <a:gd name="T9" fmla="*/ 0 h 43"/>
              <a:gd name="T10" fmla="*/ 0 w 161"/>
              <a:gd name="T11" fmla="*/ 21 h 43"/>
              <a:gd name="T12" fmla="*/ 21 w 161"/>
              <a:gd name="T13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1" h="43">
                <a:moveTo>
                  <a:pt x="21" y="43"/>
                </a:moveTo>
                <a:cubicBezTo>
                  <a:pt x="139" y="43"/>
                  <a:pt x="139" y="43"/>
                  <a:pt x="139" y="43"/>
                </a:cubicBezTo>
                <a:cubicBezTo>
                  <a:pt x="151" y="43"/>
                  <a:pt x="161" y="33"/>
                  <a:pt x="161" y="21"/>
                </a:cubicBezTo>
                <a:cubicBezTo>
                  <a:pt x="161" y="9"/>
                  <a:pt x="151" y="0"/>
                  <a:pt x="139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9" y="0"/>
                  <a:pt x="0" y="9"/>
                  <a:pt x="0" y="21"/>
                </a:cubicBezTo>
                <a:cubicBezTo>
                  <a:pt x="0" y="33"/>
                  <a:pt x="9" y="43"/>
                  <a:pt x="21" y="4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4" name="Oval 122"/>
          <p:cNvSpPr>
            <a:spLocks noChangeArrowheads="1"/>
          </p:cNvSpPr>
          <p:nvPr/>
        </p:nvSpPr>
        <p:spPr bwMode="auto">
          <a:xfrm>
            <a:off x="5066898" y="1268460"/>
            <a:ext cx="86889" cy="8688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5" name="Oval 123"/>
          <p:cNvSpPr>
            <a:spLocks noChangeArrowheads="1"/>
          </p:cNvSpPr>
          <p:nvPr/>
        </p:nvSpPr>
        <p:spPr bwMode="auto">
          <a:xfrm>
            <a:off x="4989155" y="1122121"/>
            <a:ext cx="99084" cy="10213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6" name="Oval 124"/>
          <p:cNvSpPr>
            <a:spLocks noChangeArrowheads="1"/>
          </p:cNvSpPr>
          <p:nvPr/>
        </p:nvSpPr>
        <p:spPr bwMode="auto">
          <a:xfrm>
            <a:off x="5030313" y="1396506"/>
            <a:ext cx="60974" cy="6097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7" name="Oval 125"/>
          <p:cNvSpPr>
            <a:spLocks noChangeArrowheads="1"/>
          </p:cNvSpPr>
          <p:nvPr/>
        </p:nvSpPr>
        <p:spPr bwMode="auto">
          <a:xfrm>
            <a:off x="5021167" y="2219660"/>
            <a:ext cx="82315" cy="8231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8" name="Oval 126"/>
          <p:cNvSpPr>
            <a:spLocks noChangeArrowheads="1"/>
          </p:cNvSpPr>
          <p:nvPr/>
        </p:nvSpPr>
        <p:spPr bwMode="auto">
          <a:xfrm>
            <a:off x="5060800" y="2396485"/>
            <a:ext cx="86889" cy="8688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9" name="Oval 127"/>
          <p:cNvSpPr>
            <a:spLocks noChangeArrowheads="1"/>
          </p:cNvSpPr>
          <p:nvPr/>
        </p:nvSpPr>
        <p:spPr bwMode="auto">
          <a:xfrm>
            <a:off x="5091288" y="2137344"/>
            <a:ext cx="41158" cy="4115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0" name="Oval 128"/>
          <p:cNvSpPr>
            <a:spLocks noChangeArrowheads="1"/>
          </p:cNvSpPr>
          <p:nvPr/>
        </p:nvSpPr>
        <p:spPr bwMode="auto">
          <a:xfrm>
            <a:off x="5045557" y="1989482"/>
            <a:ext cx="86889" cy="8688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1" name="Oval 129"/>
          <p:cNvSpPr>
            <a:spLocks noChangeArrowheads="1"/>
          </p:cNvSpPr>
          <p:nvPr/>
        </p:nvSpPr>
        <p:spPr bwMode="auto">
          <a:xfrm>
            <a:off x="5082141" y="2308072"/>
            <a:ext cx="45731" cy="4573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2" name="Freeform 130"/>
          <p:cNvSpPr>
            <a:spLocks noEditPoints="1"/>
          </p:cNvSpPr>
          <p:nvPr/>
        </p:nvSpPr>
        <p:spPr bwMode="auto">
          <a:xfrm>
            <a:off x="8845782" y="1109164"/>
            <a:ext cx="295726" cy="1675271"/>
          </a:xfrm>
          <a:custGeom>
            <a:avLst/>
            <a:gdLst>
              <a:gd name="T0" fmla="*/ 68 w 136"/>
              <a:gd name="T1" fmla="*/ 774 h 774"/>
              <a:gd name="T2" fmla="*/ 136 w 136"/>
              <a:gd name="T3" fmla="*/ 539 h 774"/>
              <a:gd name="T4" fmla="*/ 0 w 136"/>
              <a:gd name="T5" fmla="*/ 71 h 774"/>
              <a:gd name="T6" fmla="*/ 68 w 136"/>
              <a:gd name="T7" fmla="*/ 13 h 774"/>
              <a:gd name="T8" fmla="*/ 54 w 136"/>
              <a:gd name="T9" fmla="*/ 80 h 774"/>
              <a:gd name="T10" fmla="*/ 114 w 136"/>
              <a:gd name="T11" fmla="*/ 89 h 774"/>
              <a:gd name="T12" fmla="*/ 22 w 136"/>
              <a:gd name="T13" fmla="*/ 89 h 774"/>
              <a:gd name="T14" fmla="*/ 54 w 136"/>
              <a:gd name="T15" fmla="*/ 741 h 774"/>
              <a:gd name="T16" fmla="*/ 82 w 136"/>
              <a:gd name="T17" fmla="*/ 741 h 774"/>
              <a:gd name="T18" fmla="*/ 41 w 136"/>
              <a:gd name="T19" fmla="*/ 555 h 774"/>
              <a:gd name="T20" fmla="*/ 41 w 136"/>
              <a:gd name="T21" fmla="*/ 564 h 774"/>
              <a:gd name="T22" fmla="*/ 82 w 136"/>
              <a:gd name="T23" fmla="*/ 531 h 774"/>
              <a:gd name="T24" fmla="*/ 22 w 136"/>
              <a:gd name="T25" fmla="*/ 521 h 774"/>
              <a:gd name="T26" fmla="*/ 114 w 136"/>
              <a:gd name="T27" fmla="*/ 521 h 774"/>
              <a:gd name="T28" fmla="*/ 41 w 136"/>
              <a:gd name="T29" fmla="*/ 132 h 774"/>
              <a:gd name="T30" fmla="*/ 41 w 136"/>
              <a:gd name="T31" fmla="*/ 140 h 774"/>
              <a:gd name="T32" fmla="*/ 82 w 136"/>
              <a:gd name="T33" fmla="*/ 107 h 774"/>
              <a:gd name="T34" fmla="*/ 82 w 136"/>
              <a:gd name="T35" fmla="*/ 150 h 774"/>
              <a:gd name="T36" fmla="*/ 54 w 136"/>
              <a:gd name="T37" fmla="*/ 150 h 774"/>
              <a:gd name="T38" fmla="*/ 114 w 136"/>
              <a:gd name="T39" fmla="*/ 183 h 774"/>
              <a:gd name="T40" fmla="*/ 114 w 136"/>
              <a:gd name="T41" fmla="*/ 174 h 774"/>
              <a:gd name="T42" fmla="*/ 54 w 136"/>
              <a:gd name="T43" fmla="*/ 207 h 774"/>
              <a:gd name="T44" fmla="*/ 41 w 136"/>
              <a:gd name="T45" fmla="*/ 225 h 774"/>
              <a:gd name="T46" fmla="*/ 95 w 136"/>
              <a:gd name="T47" fmla="*/ 225 h 774"/>
              <a:gd name="T48" fmla="*/ 82 w 136"/>
              <a:gd name="T49" fmla="*/ 249 h 774"/>
              <a:gd name="T50" fmla="*/ 82 w 136"/>
              <a:gd name="T51" fmla="*/ 234 h 774"/>
              <a:gd name="T52" fmla="*/ 22 w 136"/>
              <a:gd name="T53" fmla="*/ 267 h 774"/>
              <a:gd name="T54" fmla="*/ 82 w 136"/>
              <a:gd name="T55" fmla="*/ 277 h 774"/>
              <a:gd name="T56" fmla="*/ 54 w 136"/>
              <a:gd name="T57" fmla="*/ 277 h 774"/>
              <a:gd name="T58" fmla="*/ 41 w 136"/>
              <a:gd name="T59" fmla="*/ 301 h 774"/>
              <a:gd name="T60" fmla="*/ 41 w 136"/>
              <a:gd name="T61" fmla="*/ 310 h 774"/>
              <a:gd name="T62" fmla="*/ 54 w 136"/>
              <a:gd name="T63" fmla="*/ 334 h 774"/>
              <a:gd name="T64" fmla="*/ 114 w 136"/>
              <a:gd name="T65" fmla="*/ 344 h 774"/>
              <a:gd name="T66" fmla="*/ 22 w 136"/>
              <a:gd name="T67" fmla="*/ 344 h 774"/>
              <a:gd name="T68" fmla="*/ 82 w 136"/>
              <a:gd name="T69" fmla="*/ 376 h 774"/>
              <a:gd name="T70" fmla="*/ 82 w 136"/>
              <a:gd name="T71" fmla="*/ 362 h 774"/>
              <a:gd name="T72" fmla="*/ 95 w 136"/>
              <a:gd name="T73" fmla="*/ 386 h 774"/>
              <a:gd name="T74" fmla="*/ 82 w 136"/>
              <a:gd name="T75" fmla="*/ 404 h 774"/>
              <a:gd name="T76" fmla="*/ 54 w 136"/>
              <a:gd name="T77" fmla="*/ 404 h 774"/>
              <a:gd name="T78" fmla="*/ 114 w 136"/>
              <a:gd name="T79" fmla="*/ 437 h 774"/>
              <a:gd name="T80" fmla="*/ 114 w 136"/>
              <a:gd name="T81" fmla="*/ 428 h 774"/>
              <a:gd name="T82" fmla="*/ 54 w 136"/>
              <a:gd name="T83" fmla="*/ 461 h 774"/>
              <a:gd name="T84" fmla="*/ 41 w 136"/>
              <a:gd name="T85" fmla="*/ 479 h 774"/>
              <a:gd name="T86" fmla="*/ 95 w 136"/>
              <a:gd name="T87" fmla="*/ 479 h 774"/>
              <a:gd name="T88" fmla="*/ 82 w 136"/>
              <a:gd name="T89" fmla="*/ 503 h 774"/>
              <a:gd name="T90" fmla="*/ 82 w 136"/>
              <a:gd name="T91" fmla="*/ 489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6" h="774">
                <a:moveTo>
                  <a:pt x="43" y="605"/>
                </a:moveTo>
                <a:cubicBezTo>
                  <a:pt x="43" y="747"/>
                  <a:pt x="43" y="747"/>
                  <a:pt x="43" y="747"/>
                </a:cubicBezTo>
                <a:cubicBezTo>
                  <a:pt x="43" y="762"/>
                  <a:pt x="54" y="774"/>
                  <a:pt x="68" y="774"/>
                </a:cubicBezTo>
                <a:cubicBezTo>
                  <a:pt x="82" y="774"/>
                  <a:pt x="93" y="762"/>
                  <a:pt x="93" y="747"/>
                </a:cubicBezTo>
                <a:cubicBezTo>
                  <a:pt x="93" y="605"/>
                  <a:pt x="93" y="605"/>
                  <a:pt x="93" y="605"/>
                </a:cubicBezTo>
                <a:cubicBezTo>
                  <a:pt x="118" y="595"/>
                  <a:pt x="136" y="569"/>
                  <a:pt x="136" y="539"/>
                </a:cubicBezTo>
                <a:cubicBezTo>
                  <a:pt x="136" y="71"/>
                  <a:pt x="136" y="71"/>
                  <a:pt x="136" y="71"/>
                </a:cubicBezTo>
                <a:cubicBezTo>
                  <a:pt x="136" y="32"/>
                  <a:pt x="106" y="0"/>
                  <a:pt x="68" y="0"/>
                </a:cubicBezTo>
                <a:cubicBezTo>
                  <a:pt x="30" y="0"/>
                  <a:pt x="0" y="32"/>
                  <a:pt x="0" y="71"/>
                </a:cubicBezTo>
                <a:cubicBezTo>
                  <a:pt x="0" y="539"/>
                  <a:pt x="0" y="539"/>
                  <a:pt x="0" y="539"/>
                </a:cubicBezTo>
                <a:cubicBezTo>
                  <a:pt x="0" y="569"/>
                  <a:pt x="18" y="595"/>
                  <a:pt x="43" y="605"/>
                </a:cubicBezTo>
                <a:close/>
                <a:moveTo>
                  <a:pt x="68" y="13"/>
                </a:moveTo>
                <a:cubicBezTo>
                  <a:pt x="76" y="13"/>
                  <a:pt x="82" y="20"/>
                  <a:pt x="82" y="29"/>
                </a:cubicBezTo>
                <a:cubicBezTo>
                  <a:pt x="82" y="80"/>
                  <a:pt x="82" y="80"/>
                  <a:pt x="82" y="80"/>
                </a:cubicBezTo>
                <a:cubicBezTo>
                  <a:pt x="54" y="80"/>
                  <a:pt x="54" y="80"/>
                  <a:pt x="54" y="80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0"/>
                  <a:pt x="60" y="13"/>
                  <a:pt x="68" y="13"/>
                </a:cubicBezTo>
                <a:close/>
                <a:moveTo>
                  <a:pt x="114" y="89"/>
                </a:moveTo>
                <a:cubicBezTo>
                  <a:pt x="114" y="98"/>
                  <a:pt x="114" y="98"/>
                  <a:pt x="114" y="98"/>
                </a:cubicBezTo>
                <a:cubicBezTo>
                  <a:pt x="22" y="98"/>
                  <a:pt x="22" y="98"/>
                  <a:pt x="22" y="98"/>
                </a:cubicBezTo>
                <a:cubicBezTo>
                  <a:pt x="22" y="89"/>
                  <a:pt x="22" y="89"/>
                  <a:pt x="22" y="89"/>
                </a:cubicBezTo>
                <a:lnTo>
                  <a:pt x="114" y="89"/>
                </a:lnTo>
                <a:close/>
                <a:moveTo>
                  <a:pt x="68" y="758"/>
                </a:moveTo>
                <a:cubicBezTo>
                  <a:pt x="60" y="758"/>
                  <a:pt x="54" y="750"/>
                  <a:pt x="54" y="741"/>
                </a:cubicBezTo>
                <a:cubicBezTo>
                  <a:pt x="54" y="573"/>
                  <a:pt x="54" y="573"/>
                  <a:pt x="54" y="573"/>
                </a:cubicBezTo>
                <a:cubicBezTo>
                  <a:pt x="82" y="573"/>
                  <a:pt x="82" y="573"/>
                  <a:pt x="82" y="573"/>
                </a:cubicBezTo>
                <a:cubicBezTo>
                  <a:pt x="82" y="741"/>
                  <a:pt x="82" y="741"/>
                  <a:pt x="82" y="741"/>
                </a:cubicBezTo>
                <a:cubicBezTo>
                  <a:pt x="82" y="750"/>
                  <a:pt x="76" y="758"/>
                  <a:pt x="68" y="758"/>
                </a:cubicBezTo>
                <a:close/>
                <a:moveTo>
                  <a:pt x="41" y="564"/>
                </a:moveTo>
                <a:cubicBezTo>
                  <a:pt x="41" y="555"/>
                  <a:pt x="41" y="555"/>
                  <a:pt x="41" y="555"/>
                </a:cubicBezTo>
                <a:cubicBezTo>
                  <a:pt x="95" y="555"/>
                  <a:pt x="95" y="555"/>
                  <a:pt x="95" y="555"/>
                </a:cubicBezTo>
                <a:cubicBezTo>
                  <a:pt x="95" y="564"/>
                  <a:pt x="95" y="564"/>
                  <a:pt x="95" y="564"/>
                </a:cubicBezTo>
                <a:lnTo>
                  <a:pt x="41" y="564"/>
                </a:lnTo>
                <a:close/>
                <a:moveTo>
                  <a:pt x="54" y="546"/>
                </a:moveTo>
                <a:cubicBezTo>
                  <a:pt x="54" y="531"/>
                  <a:pt x="54" y="531"/>
                  <a:pt x="54" y="531"/>
                </a:cubicBezTo>
                <a:cubicBezTo>
                  <a:pt x="82" y="531"/>
                  <a:pt x="82" y="531"/>
                  <a:pt x="82" y="531"/>
                </a:cubicBezTo>
                <a:cubicBezTo>
                  <a:pt x="82" y="546"/>
                  <a:pt x="82" y="546"/>
                  <a:pt x="82" y="546"/>
                </a:cubicBezTo>
                <a:lnTo>
                  <a:pt x="54" y="546"/>
                </a:lnTo>
                <a:close/>
                <a:moveTo>
                  <a:pt x="22" y="521"/>
                </a:moveTo>
                <a:cubicBezTo>
                  <a:pt x="22" y="513"/>
                  <a:pt x="22" y="513"/>
                  <a:pt x="22" y="513"/>
                </a:cubicBezTo>
                <a:cubicBezTo>
                  <a:pt x="114" y="513"/>
                  <a:pt x="114" y="513"/>
                  <a:pt x="114" y="513"/>
                </a:cubicBezTo>
                <a:cubicBezTo>
                  <a:pt x="114" y="521"/>
                  <a:pt x="114" y="521"/>
                  <a:pt x="114" y="521"/>
                </a:cubicBezTo>
                <a:lnTo>
                  <a:pt x="22" y="521"/>
                </a:lnTo>
                <a:close/>
                <a:moveTo>
                  <a:pt x="41" y="140"/>
                </a:moveTo>
                <a:cubicBezTo>
                  <a:pt x="41" y="132"/>
                  <a:pt x="41" y="132"/>
                  <a:pt x="41" y="132"/>
                </a:cubicBezTo>
                <a:cubicBezTo>
                  <a:pt x="95" y="132"/>
                  <a:pt x="95" y="132"/>
                  <a:pt x="95" y="132"/>
                </a:cubicBezTo>
                <a:cubicBezTo>
                  <a:pt x="95" y="140"/>
                  <a:pt x="95" y="140"/>
                  <a:pt x="95" y="140"/>
                </a:cubicBezTo>
                <a:lnTo>
                  <a:pt x="41" y="140"/>
                </a:lnTo>
                <a:close/>
                <a:moveTo>
                  <a:pt x="54" y="122"/>
                </a:moveTo>
                <a:cubicBezTo>
                  <a:pt x="54" y="107"/>
                  <a:pt x="54" y="107"/>
                  <a:pt x="54" y="107"/>
                </a:cubicBezTo>
                <a:cubicBezTo>
                  <a:pt x="82" y="107"/>
                  <a:pt x="82" y="107"/>
                  <a:pt x="82" y="107"/>
                </a:cubicBezTo>
                <a:cubicBezTo>
                  <a:pt x="82" y="122"/>
                  <a:pt x="82" y="122"/>
                  <a:pt x="82" y="122"/>
                </a:cubicBezTo>
                <a:lnTo>
                  <a:pt x="54" y="122"/>
                </a:lnTo>
                <a:close/>
                <a:moveTo>
                  <a:pt x="82" y="150"/>
                </a:moveTo>
                <a:cubicBezTo>
                  <a:pt x="82" y="165"/>
                  <a:pt x="82" y="165"/>
                  <a:pt x="82" y="165"/>
                </a:cubicBezTo>
                <a:cubicBezTo>
                  <a:pt x="54" y="165"/>
                  <a:pt x="54" y="165"/>
                  <a:pt x="54" y="165"/>
                </a:cubicBezTo>
                <a:cubicBezTo>
                  <a:pt x="54" y="150"/>
                  <a:pt x="54" y="150"/>
                  <a:pt x="54" y="150"/>
                </a:cubicBezTo>
                <a:lnTo>
                  <a:pt x="82" y="150"/>
                </a:lnTo>
                <a:close/>
                <a:moveTo>
                  <a:pt x="114" y="174"/>
                </a:moveTo>
                <a:cubicBezTo>
                  <a:pt x="114" y="183"/>
                  <a:pt x="114" y="183"/>
                  <a:pt x="114" y="183"/>
                </a:cubicBezTo>
                <a:cubicBezTo>
                  <a:pt x="22" y="183"/>
                  <a:pt x="22" y="183"/>
                  <a:pt x="22" y="183"/>
                </a:cubicBezTo>
                <a:cubicBezTo>
                  <a:pt x="22" y="174"/>
                  <a:pt x="22" y="174"/>
                  <a:pt x="22" y="174"/>
                </a:cubicBezTo>
                <a:lnTo>
                  <a:pt x="114" y="174"/>
                </a:lnTo>
                <a:close/>
                <a:moveTo>
                  <a:pt x="82" y="192"/>
                </a:moveTo>
                <a:cubicBezTo>
                  <a:pt x="82" y="207"/>
                  <a:pt x="82" y="207"/>
                  <a:pt x="82" y="207"/>
                </a:cubicBezTo>
                <a:cubicBezTo>
                  <a:pt x="54" y="207"/>
                  <a:pt x="54" y="207"/>
                  <a:pt x="54" y="207"/>
                </a:cubicBezTo>
                <a:cubicBezTo>
                  <a:pt x="54" y="192"/>
                  <a:pt x="54" y="192"/>
                  <a:pt x="54" y="192"/>
                </a:cubicBezTo>
                <a:lnTo>
                  <a:pt x="82" y="192"/>
                </a:lnTo>
                <a:close/>
                <a:moveTo>
                  <a:pt x="41" y="225"/>
                </a:moveTo>
                <a:cubicBezTo>
                  <a:pt x="41" y="217"/>
                  <a:pt x="41" y="217"/>
                  <a:pt x="41" y="217"/>
                </a:cubicBezTo>
                <a:cubicBezTo>
                  <a:pt x="95" y="217"/>
                  <a:pt x="95" y="217"/>
                  <a:pt x="95" y="217"/>
                </a:cubicBezTo>
                <a:cubicBezTo>
                  <a:pt x="95" y="225"/>
                  <a:pt x="95" y="225"/>
                  <a:pt x="95" y="225"/>
                </a:cubicBezTo>
                <a:lnTo>
                  <a:pt x="41" y="225"/>
                </a:lnTo>
                <a:close/>
                <a:moveTo>
                  <a:pt x="82" y="234"/>
                </a:moveTo>
                <a:cubicBezTo>
                  <a:pt x="82" y="249"/>
                  <a:pt x="82" y="249"/>
                  <a:pt x="82" y="249"/>
                </a:cubicBezTo>
                <a:cubicBezTo>
                  <a:pt x="54" y="249"/>
                  <a:pt x="54" y="249"/>
                  <a:pt x="54" y="249"/>
                </a:cubicBezTo>
                <a:cubicBezTo>
                  <a:pt x="54" y="234"/>
                  <a:pt x="54" y="234"/>
                  <a:pt x="54" y="234"/>
                </a:cubicBezTo>
                <a:lnTo>
                  <a:pt x="82" y="234"/>
                </a:lnTo>
                <a:close/>
                <a:moveTo>
                  <a:pt x="114" y="259"/>
                </a:moveTo>
                <a:cubicBezTo>
                  <a:pt x="114" y="267"/>
                  <a:pt x="114" y="267"/>
                  <a:pt x="114" y="267"/>
                </a:cubicBezTo>
                <a:cubicBezTo>
                  <a:pt x="22" y="267"/>
                  <a:pt x="22" y="267"/>
                  <a:pt x="22" y="267"/>
                </a:cubicBezTo>
                <a:cubicBezTo>
                  <a:pt x="22" y="259"/>
                  <a:pt x="22" y="259"/>
                  <a:pt x="22" y="259"/>
                </a:cubicBezTo>
                <a:lnTo>
                  <a:pt x="114" y="259"/>
                </a:lnTo>
                <a:close/>
                <a:moveTo>
                  <a:pt x="82" y="277"/>
                </a:moveTo>
                <a:cubicBezTo>
                  <a:pt x="82" y="292"/>
                  <a:pt x="82" y="292"/>
                  <a:pt x="82" y="292"/>
                </a:cubicBezTo>
                <a:cubicBezTo>
                  <a:pt x="54" y="292"/>
                  <a:pt x="54" y="292"/>
                  <a:pt x="54" y="292"/>
                </a:cubicBezTo>
                <a:cubicBezTo>
                  <a:pt x="54" y="277"/>
                  <a:pt x="54" y="277"/>
                  <a:pt x="54" y="277"/>
                </a:cubicBezTo>
                <a:lnTo>
                  <a:pt x="82" y="277"/>
                </a:lnTo>
                <a:close/>
                <a:moveTo>
                  <a:pt x="41" y="310"/>
                </a:moveTo>
                <a:cubicBezTo>
                  <a:pt x="41" y="301"/>
                  <a:pt x="41" y="301"/>
                  <a:pt x="41" y="301"/>
                </a:cubicBezTo>
                <a:cubicBezTo>
                  <a:pt x="95" y="301"/>
                  <a:pt x="95" y="301"/>
                  <a:pt x="95" y="301"/>
                </a:cubicBezTo>
                <a:cubicBezTo>
                  <a:pt x="95" y="310"/>
                  <a:pt x="95" y="310"/>
                  <a:pt x="95" y="310"/>
                </a:cubicBezTo>
                <a:lnTo>
                  <a:pt x="41" y="310"/>
                </a:lnTo>
                <a:close/>
                <a:moveTo>
                  <a:pt x="82" y="319"/>
                </a:moveTo>
                <a:cubicBezTo>
                  <a:pt x="82" y="334"/>
                  <a:pt x="82" y="334"/>
                  <a:pt x="82" y="334"/>
                </a:cubicBezTo>
                <a:cubicBezTo>
                  <a:pt x="54" y="334"/>
                  <a:pt x="54" y="334"/>
                  <a:pt x="54" y="334"/>
                </a:cubicBezTo>
                <a:cubicBezTo>
                  <a:pt x="54" y="319"/>
                  <a:pt x="54" y="319"/>
                  <a:pt x="54" y="319"/>
                </a:cubicBezTo>
                <a:lnTo>
                  <a:pt x="82" y="319"/>
                </a:lnTo>
                <a:close/>
                <a:moveTo>
                  <a:pt x="114" y="344"/>
                </a:moveTo>
                <a:cubicBezTo>
                  <a:pt x="114" y="352"/>
                  <a:pt x="114" y="352"/>
                  <a:pt x="114" y="352"/>
                </a:cubicBezTo>
                <a:cubicBezTo>
                  <a:pt x="22" y="352"/>
                  <a:pt x="22" y="352"/>
                  <a:pt x="22" y="352"/>
                </a:cubicBezTo>
                <a:cubicBezTo>
                  <a:pt x="22" y="344"/>
                  <a:pt x="22" y="344"/>
                  <a:pt x="22" y="344"/>
                </a:cubicBezTo>
                <a:lnTo>
                  <a:pt x="114" y="344"/>
                </a:lnTo>
                <a:close/>
                <a:moveTo>
                  <a:pt x="82" y="362"/>
                </a:moveTo>
                <a:cubicBezTo>
                  <a:pt x="82" y="376"/>
                  <a:pt x="82" y="376"/>
                  <a:pt x="82" y="376"/>
                </a:cubicBezTo>
                <a:cubicBezTo>
                  <a:pt x="54" y="376"/>
                  <a:pt x="54" y="376"/>
                  <a:pt x="54" y="376"/>
                </a:cubicBezTo>
                <a:cubicBezTo>
                  <a:pt x="54" y="362"/>
                  <a:pt x="54" y="362"/>
                  <a:pt x="54" y="362"/>
                </a:cubicBezTo>
                <a:lnTo>
                  <a:pt x="82" y="362"/>
                </a:lnTo>
                <a:close/>
                <a:moveTo>
                  <a:pt x="41" y="394"/>
                </a:moveTo>
                <a:cubicBezTo>
                  <a:pt x="41" y="386"/>
                  <a:pt x="41" y="386"/>
                  <a:pt x="41" y="386"/>
                </a:cubicBezTo>
                <a:cubicBezTo>
                  <a:pt x="95" y="386"/>
                  <a:pt x="95" y="386"/>
                  <a:pt x="95" y="386"/>
                </a:cubicBezTo>
                <a:cubicBezTo>
                  <a:pt x="95" y="394"/>
                  <a:pt x="95" y="394"/>
                  <a:pt x="95" y="394"/>
                </a:cubicBezTo>
                <a:lnTo>
                  <a:pt x="41" y="394"/>
                </a:lnTo>
                <a:close/>
                <a:moveTo>
                  <a:pt x="82" y="404"/>
                </a:moveTo>
                <a:cubicBezTo>
                  <a:pt x="82" y="419"/>
                  <a:pt x="82" y="419"/>
                  <a:pt x="82" y="419"/>
                </a:cubicBezTo>
                <a:cubicBezTo>
                  <a:pt x="54" y="419"/>
                  <a:pt x="54" y="419"/>
                  <a:pt x="54" y="419"/>
                </a:cubicBezTo>
                <a:cubicBezTo>
                  <a:pt x="54" y="404"/>
                  <a:pt x="54" y="404"/>
                  <a:pt x="54" y="404"/>
                </a:cubicBezTo>
                <a:lnTo>
                  <a:pt x="82" y="404"/>
                </a:lnTo>
                <a:close/>
                <a:moveTo>
                  <a:pt x="114" y="428"/>
                </a:moveTo>
                <a:cubicBezTo>
                  <a:pt x="114" y="437"/>
                  <a:pt x="114" y="437"/>
                  <a:pt x="114" y="437"/>
                </a:cubicBezTo>
                <a:cubicBezTo>
                  <a:pt x="22" y="437"/>
                  <a:pt x="22" y="437"/>
                  <a:pt x="22" y="437"/>
                </a:cubicBezTo>
                <a:cubicBezTo>
                  <a:pt x="22" y="428"/>
                  <a:pt x="22" y="428"/>
                  <a:pt x="22" y="428"/>
                </a:cubicBezTo>
                <a:lnTo>
                  <a:pt x="114" y="428"/>
                </a:lnTo>
                <a:close/>
                <a:moveTo>
                  <a:pt x="82" y="446"/>
                </a:moveTo>
                <a:cubicBezTo>
                  <a:pt x="82" y="461"/>
                  <a:pt x="82" y="461"/>
                  <a:pt x="82" y="461"/>
                </a:cubicBezTo>
                <a:cubicBezTo>
                  <a:pt x="54" y="461"/>
                  <a:pt x="54" y="461"/>
                  <a:pt x="54" y="461"/>
                </a:cubicBezTo>
                <a:cubicBezTo>
                  <a:pt x="54" y="446"/>
                  <a:pt x="54" y="446"/>
                  <a:pt x="54" y="446"/>
                </a:cubicBezTo>
                <a:lnTo>
                  <a:pt x="82" y="446"/>
                </a:lnTo>
                <a:close/>
                <a:moveTo>
                  <a:pt x="41" y="479"/>
                </a:moveTo>
                <a:cubicBezTo>
                  <a:pt x="41" y="471"/>
                  <a:pt x="41" y="471"/>
                  <a:pt x="41" y="471"/>
                </a:cubicBezTo>
                <a:cubicBezTo>
                  <a:pt x="95" y="471"/>
                  <a:pt x="95" y="471"/>
                  <a:pt x="95" y="471"/>
                </a:cubicBezTo>
                <a:cubicBezTo>
                  <a:pt x="95" y="479"/>
                  <a:pt x="95" y="479"/>
                  <a:pt x="95" y="479"/>
                </a:cubicBezTo>
                <a:lnTo>
                  <a:pt x="41" y="479"/>
                </a:lnTo>
                <a:close/>
                <a:moveTo>
                  <a:pt x="82" y="489"/>
                </a:moveTo>
                <a:cubicBezTo>
                  <a:pt x="82" y="503"/>
                  <a:pt x="82" y="503"/>
                  <a:pt x="82" y="503"/>
                </a:cubicBezTo>
                <a:cubicBezTo>
                  <a:pt x="54" y="503"/>
                  <a:pt x="54" y="503"/>
                  <a:pt x="54" y="503"/>
                </a:cubicBezTo>
                <a:cubicBezTo>
                  <a:pt x="54" y="489"/>
                  <a:pt x="54" y="489"/>
                  <a:pt x="54" y="489"/>
                </a:cubicBezTo>
                <a:lnTo>
                  <a:pt x="82" y="48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" name="Freeform 131"/>
          <p:cNvSpPr>
            <a:spLocks noEditPoints="1"/>
          </p:cNvSpPr>
          <p:nvPr/>
        </p:nvSpPr>
        <p:spPr bwMode="auto">
          <a:xfrm>
            <a:off x="2225493" y="1134316"/>
            <a:ext cx="1175281" cy="1405459"/>
          </a:xfrm>
          <a:custGeom>
            <a:avLst/>
            <a:gdLst>
              <a:gd name="T0" fmla="*/ 345 w 543"/>
              <a:gd name="T1" fmla="*/ 369 h 649"/>
              <a:gd name="T2" fmla="*/ 371 w 543"/>
              <a:gd name="T3" fmla="*/ 258 h 649"/>
              <a:gd name="T4" fmla="*/ 409 w 543"/>
              <a:gd name="T5" fmla="*/ 135 h 649"/>
              <a:gd name="T6" fmla="*/ 385 w 543"/>
              <a:gd name="T7" fmla="*/ 59 h 649"/>
              <a:gd name="T8" fmla="*/ 271 w 543"/>
              <a:gd name="T9" fmla="*/ 5 h 649"/>
              <a:gd name="T10" fmla="*/ 133 w 543"/>
              <a:gd name="T11" fmla="*/ 100 h 649"/>
              <a:gd name="T12" fmla="*/ 144 w 543"/>
              <a:gd name="T13" fmla="*/ 185 h 649"/>
              <a:gd name="T14" fmla="*/ 183 w 543"/>
              <a:gd name="T15" fmla="*/ 308 h 649"/>
              <a:gd name="T16" fmla="*/ 153 w 543"/>
              <a:gd name="T17" fmla="*/ 405 h 649"/>
              <a:gd name="T18" fmla="*/ 3 w 543"/>
              <a:gd name="T19" fmla="*/ 590 h 649"/>
              <a:gd name="T20" fmla="*/ 283 w 543"/>
              <a:gd name="T21" fmla="*/ 648 h 649"/>
              <a:gd name="T22" fmla="*/ 182 w 543"/>
              <a:gd name="T23" fmla="*/ 268 h 649"/>
              <a:gd name="T24" fmla="*/ 219 w 543"/>
              <a:gd name="T25" fmla="*/ 138 h 649"/>
              <a:gd name="T26" fmla="*/ 304 w 543"/>
              <a:gd name="T27" fmla="*/ 96 h 649"/>
              <a:gd name="T28" fmla="*/ 361 w 543"/>
              <a:gd name="T29" fmla="*/ 243 h 649"/>
              <a:gd name="T30" fmla="*/ 265 w 543"/>
              <a:gd name="T31" fmla="*/ 359 h 649"/>
              <a:gd name="T32" fmla="*/ 154 w 543"/>
              <a:gd name="T33" fmla="*/ 184 h 649"/>
              <a:gd name="T34" fmla="*/ 167 w 543"/>
              <a:gd name="T35" fmla="*/ 221 h 649"/>
              <a:gd name="T36" fmla="*/ 371 w 543"/>
              <a:gd name="T37" fmla="*/ 243 h 649"/>
              <a:gd name="T38" fmla="*/ 228 w 543"/>
              <a:gd name="T39" fmla="*/ 352 h 649"/>
              <a:gd name="T40" fmla="*/ 335 w 543"/>
              <a:gd name="T41" fmla="*/ 376 h 649"/>
              <a:gd name="T42" fmla="*/ 208 w 543"/>
              <a:gd name="T43" fmla="*/ 333 h 649"/>
              <a:gd name="T44" fmla="*/ 211 w 543"/>
              <a:gd name="T45" fmla="*/ 426 h 649"/>
              <a:gd name="T46" fmla="*/ 209 w 543"/>
              <a:gd name="T47" fmla="*/ 419 h 649"/>
              <a:gd name="T48" fmla="*/ 208 w 543"/>
              <a:gd name="T49" fmla="*/ 407 h 649"/>
              <a:gd name="T50" fmla="*/ 207 w 543"/>
              <a:gd name="T51" fmla="*/ 392 h 649"/>
              <a:gd name="T52" fmla="*/ 216 w 543"/>
              <a:gd name="T53" fmla="*/ 453 h 649"/>
              <a:gd name="T54" fmla="*/ 214 w 543"/>
              <a:gd name="T55" fmla="*/ 443 h 649"/>
              <a:gd name="T56" fmla="*/ 335 w 543"/>
              <a:gd name="T57" fmla="*/ 392 h 649"/>
              <a:gd name="T58" fmla="*/ 335 w 543"/>
              <a:gd name="T59" fmla="*/ 407 h 649"/>
              <a:gd name="T60" fmla="*/ 333 w 543"/>
              <a:gd name="T61" fmla="*/ 419 h 649"/>
              <a:gd name="T62" fmla="*/ 331 w 543"/>
              <a:gd name="T63" fmla="*/ 428 h 649"/>
              <a:gd name="T64" fmla="*/ 330 w 543"/>
              <a:gd name="T65" fmla="*/ 437 h 649"/>
              <a:gd name="T66" fmla="*/ 328 w 543"/>
              <a:gd name="T67" fmla="*/ 449 h 649"/>
              <a:gd name="T68" fmla="*/ 297 w 543"/>
              <a:gd name="T69" fmla="*/ 418 h 649"/>
              <a:gd name="T70" fmla="*/ 220 w 543"/>
              <a:gd name="T71" fmla="*/ 474 h 649"/>
              <a:gd name="T72" fmla="*/ 231 w 543"/>
              <a:gd name="T73" fmla="*/ 479 h 649"/>
              <a:gd name="T74" fmla="*/ 234 w 543"/>
              <a:gd name="T75" fmla="*/ 482 h 649"/>
              <a:gd name="T76" fmla="*/ 236 w 543"/>
              <a:gd name="T77" fmla="*/ 482 h 649"/>
              <a:gd name="T78" fmla="*/ 237 w 543"/>
              <a:gd name="T79" fmla="*/ 482 h 649"/>
              <a:gd name="T80" fmla="*/ 240 w 543"/>
              <a:gd name="T81" fmla="*/ 481 h 649"/>
              <a:gd name="T82" fmla="*/ 241 w 543"/>
              <a:gd name="T83" fmla="*/ 480 h 649"/>
              <a:gd name="T84" fmla="*/ 244 w 543"/>
              <a:gd name="T85" fmla="*/ 476 h 649"/>
              <a:gd name="T86" fmla="*/ 253 w 543"/>
              <a:gd name="T87" fmla="*/ 474 h 649"/>
              <a:gd name="T88" fmla="*/ 297 w 543"/>
              <a:gd name="T89" fmla="*/ 474 h 649"/>
              <a:gd name="T90" fmla="*/ 300 w 543"/>
              <a:gd name="T91" fmla="*/ 479 h 649"/>
              <a:gd name="T92" fmla="*/ 302 w 543"/>
              <a:gd name="T93" fmla="*/ 481 h 649"/>
              <a:gd name="T94" fmla="*/ 302 w 543"/>
              <a:gd name="T95" fmla="*/ 481 h 649"/>
              <a:gd name="T96" fmla="*/ 306 w 543"/>
              <a:gd name="T97" fmla="*/ 482 h 649"/>
              <a:gd name="T98" fmla="*/ 307 w 543"/>
              <a:gd name="T99" fmla="*/ 482 h 649"/>
              <a:gd name="T100" fmla="*/ 310 w 543"/>
              <a:gd name="T101" fmla="*/ 480 h 649"/>
              <a:gd name="T102" fmla="*/ 315 w 543"/>
              <a:gd name="T103" fmla="*/ 477 h 649"/>
              <a:gd name="T104" fmla="*/ 323 w 543"/>
              <a:gd name="T105" fmla="*/ 470 h 649"/>
              <a:gd name="T106" fmla="*/ 350 w 543"/>
              <a:gd name="T107" fmla="*/ 502 h 649"/>
              <a:gd name="T108" fmla="*/ 384 w 543"/>
              <a:gd name="T109" fmla="*/ 412 h 649"/>
              <a:gd name="T110" fmla="*/ 210 w 543"/>
              <a:gd name="T111" fmla="*/ 487 h 649"/>
              <a:gd name="T112" fmla="*/ 197 w 543"/>
              <a:gd name="T113" fmla="*/ 381 h 649"/>
              <a:gd name="T114" fmla="*/ 201 w 543"/>
              <a:gd name="T115" fmla="*/ 635 h 649"/>
              <a:gd name="T116" fmla="*/ 290 w 543"/>
              <a:gd name="T117" fmla="*/ 639 h 6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43" h="649">
                <a:moveTo>
                  <a:pt x="515" y="453"/>
                </a:moveTo>
                <a:cubicBezTo>
                  <a:pt x="514" y="452"/>
                  <a:pt x="514" y="452"/>
                  <a:pt x="513" y="452"/>
                </a:cubicBezTo>
                <a:cubicBezTo>
                  <a:pt x="513" y="452"/>
                  <a:pt x="497" y="447"/>
                  <a:pt x="470" y="440"/>
                </a:cubicBezTo>
                <a:cubicBezTo>
                  <a:pt x="453" y="435"/>
                  <a:pt x="417" y="423"/>
                  <a:pt x="395" y="415"/>
                </a:cubicBezTo>
                <a:cubicBezTo>
                  <a:pt x="392" y="407"/>
                  <a:pt x="391" y="406"/>
                  <a:pt x="390" y="405"/>
                </a:cubicBezTo>
                <a:cubicBezTo>
                  <a:pt x="386" y="403"/>
                  <a:pt x="359" y="382"/>
                  <a:pt x="354" y="377"/>
                </a:cubicBezTo>
                <a:cubicBezTo>
                  <a:pt x="352" y="374"/>
                  <a:pt x="347" y="371"/>
                  <a:pt x="345" y="369"/>
                </a:cubicBezTo>
                <a:cubicBezTo>
                  <a:pt x="344" y="356"/>
                  <a:pt x="344" y="342"/>
                  <a:pt x="344" y="332"/>
                </a:cubicBezTo>
                <a:cubicBezTo>
                  <a:pt x="344" y="327"/>
                  <a:pt x="344" y="324"/>
                  <a:pt x="344" y="322"/>
                </a:cubicBezTo>
                <a:cubicBezTo>
                  <a:pt x="349" y="316"/>
                  <a:pt x="354" y="311"/>
                  <a:pt x="357" y="308"/>
                </a:cubicBezTo>
                <a:cubicBezTo>
                  <a:pt x="365" y="299"/>
                  <a:pt x="366" y="289"/>
                  <a:pt x="367" y="273"/>
                </a:cubicBezTo>
                <a:cubicBezTo>
                  <a:pt x="368" y="269"/>
                  <a:pt x="368" y="269"/>
                  <a:pt x="368" y="269"/>
                </a:cubicBezTo>
                <a:cubicBezTo>
                  <a:pt x="368" y="266"/>
                  <a:pt x="368" y="263"/>
                  <a:pt x="369" y="259"/>
                </a:cubicBezTo>
                <a:cubicBezTo>
                  <a:pt x="370" y="259"/>
                  <a:pt x="370" y="259"/>
                  <a:pt x="371" y="258"/>
                </a:cubicBezTo>
                <a:cubicBezTo>
                  <a:pt x="372" y="258"/>
                  <a:pt x="375" y="256"/>
                  <a:pt x="385" y="238"/>
                </a:cubicBezTo>
                <a:cubicBezTo>
                  <a:pt x="394" y="222"/>
                  <a:pt x="394" y="219"/>
                  <a:pt x="394" y="218"/>
                </a:cubicBezTo>
                <a:cubicBezTo>
                  <a:pt x="394" y="215"/>
                  <a:pt x="395" y="194"/>
                  <a:pt x="396" y="185"/>
                </a:cubicBezTo>
                <a:cubicBezTo>
                  <a:pt x="397" y="180"/>
                  <a:pt x="397" y="180"/>
                  <a:pt x="397" y="180"/>
                </a:cubicBezTo>
                <a:cubicBezTo>
                  <a:pt x="397" y="175"/>
                  <a:pt x="396" y="172"/>
                  <a:pt x="394" y="170"/>
                </a:cubicBezTo>
                <a:cubicBezTo>
                  <a:pt x="393" y="169"/>
                  <a:pt x="392" y="168"/>
                  <a:pt x="390" y="167"/>
                </a:cubicBezTo>
                <a:cubicBezTo>
                  <a:pt x="396" y="154"/>
                  <a:pt x="405" y="139"/>
                  <a:pt x="409" y="135"/>
                </a:cubicBezTo>
                <a:cubicBezTo>
                  <a:pt x="417" y="127"/>
                  <a:pt x="419" y="119"/>
                  <a:pt x="419" y="118"/>
                </a:cubicBezTo>
                <a:cubicBezTo>
                  <a:pt x="419" y="116"/>
                  <a:pt x="418" y="114"/>
                  <a:pt x="416" y="113"/>
                </a:cubicBezTo>
                <a:cubicBezTo>
                  <a:pt x="414" y="112"/>
                  <a:pt x="412" y="112"/>
                  <a:pt x="411" y="114"/>
                </a:cubicBezTo>
                <a:cubicBezTo>
                  <a:pt x="410" y="114"/>
                  <a:pt x="410" y="114"/>
                  <a:pt x="410" y="114"/>
                </a:cubicBezTo>
                <a:cubicBezTo>
                  <a:pt x="409" y="114"/>
                  <a:pt x="407" y="114"/>
                  <a:pt x="404" y="112"/>
                </a:cubicBezTo>
                <a:cubicBezTo>
                  <a:pt x="400" y="110"/>
                  <a:pt x="397" y="98"/>
                  <a:pt x="395" y="89"/>
                </a:cubicBezTo>
                <a:cubicBezTo>
                  <a:pt x="392" y="79"/>
                  <a:pt x="390" y="68"/>
                  <a:pt x="385" y="59"/>
                </a:cubicBezTo>
                <a:cubicBezTo>
                  <a:pt x="380" y="48"/>
                  <a:pt x="370" y="42"/>
                  <a:pt x="358" y="42"/>
                </a:cubicBezTo>
                <a:cubicBezTo>
                  <a:pt x="356" y="42"/>
                  <a:pt x="354" y="42"/>
                  <a:pt x="352" y="42"/>
                </a:cubicBezTo>
                <a:cubicBezTo>
                  <a:pt x="350" y="38"/>
                  <a:pt x="345" y="32"/>
                  <a:pt x="336" y="23"/>
                </a:cubicBezTo>
                <a:cubicBezTo>
                  <a:pt x="321" y="9"/>
                  <a:pt x="304" y="1"/>
                  <a:pt x="304" y="1"/>
                </a:cubicBezTo>
                <a:cubicBezTo>
                  <a:pt x="302" y="0"/>
                  <a:pt x="299" y="1"/>
                  <a:pt x="298" y="2"/>
                </a:cubicBezTo>
                <a:cubicBezTo>
                  <a:pt x="297" y="4"/>
                  <a:pt x="297" y="6"/>
                  <a:pt x="298" y="8"/>
                </a:cubicBezTo>
                <a:cubicBezTo>
                  <a:pt x="291" y="6"/>
                  <a:pt x="282" y="5"/>
                  <a:pt x="271" y="5"/>
                </a:cubicBezTo>
                <a:cubicBezTo>
                  <a:pt x="262" y="5"/>
                  <a:pt x="252" y="6"/>
                  <a:pt x="241" y="7"/>
                </a:cubicBezTo>
                <a:cubicBezTo>
                  <a:pt x="188" y="16"/>
                  <a:pt x="164" y="65"/>
                  <a:pt x="154" y="85"/>
                </a:cubicBezTo>
                <a:cubicBezTo>
                  <a:pt x="152" y="89"/>
                  <a:pt x="151" y="91"/>
                  <a:pt x="150" y="93"/>
                </a:cubicBezTo>
                <a:cubicBezTo>
                  <a:pt x="147" y="97"/>
                  <a:pt x="144" y="100"/>
                  <a:pt x="140" y="100"/>
                </a:cubicBezTo>
                <a:cubicBezTo>
                  <a:pt x="139" y="100"/>
                  <a:pt x="138" y="99"/>
                  <a:pt x="138" y="99"/>
                </a:cubicBezTo>
                <a:cubicBezTo>
                  <a:pt x="138" y="99"/>
                  <a:pt x="138" y="99"/>
                  <a:pt x="138" y="99"/>
                </a:cubicBezTo>
                <a:cubicBezTo>
                  <a:pt x="136" y="98"/>
                  <a:pt x="134" y="99"/>
                  <a:pt x="133" y="100"/>
                </a:cubicBezTo>
                <a:cubicBezTo>
                  <a:pt x="131" y="101"/>
                  <a:pt x="131" y="103"/>
                  <a:pt x="131" y="105"/>
                </a:cubicBezTo>
                <a:cubicBezTo>
                  <a:pt x="131" y="106"/>
                  <a:pt x="133" y="111"/>
                  <a:pt x="143" y="124"/>
                </a:cubicBezTo>
                <a:cubicBezTo>
                  <a:pt x="146" y="130"/>
                  <a:pt x="151" y="147"/>
                  <a:pt x="156" y="167"/>
                </a:cubicBezTo>
                <a:cubicBezTo>
                  <a:pt x="156" y="167"/>
                  <a:pt x="156" y="167"/>
                  <a:pt x="155" y="167"/>
                </a:cubicBezTo>
                <a:cubicBezTo>
                  <a:pt x="151" y="167"/>
                  <a:pt x="148" y="168"/>
                  <a:pt x="146" y="170"/>
                </a:cubicBezTo>
                <a:cubicBezTo>
                  <a:pt x="144" y="172"/>
                  <a:pt x="143" y="175"/>
                  <a:pt x="144" y="180"/>
                </a:cubicBezTo>
                <a:cubicBezTo>
                  <a:pt x="144" y="185"/>
                  <a:pt x="144" y="185"/>
                  <a:pt x="144" y="185"/>
                </a:cubicBezTo>
                <a:cubicBezTo>
                  <a:pt x="145" y="193"/>
                  <a:pt x="147" y="215"/>
                  <a:pt x="147" y="218"/>
                </a:cubicBezTo>
                <a:cubicBezTo>
                  <a:pt x="146" y="219"/>
                  <a:pt x="147" y="222"/>
                  <a:pt x="156" y="238"/>
                </a:cubicBezTo>
                <a:cubicBezTo>
                  <a:pt x="165" y="256"/>
                  <a:pt x="168" y="258"/>
                  <a:pt x="169" y="258"/>
                </a:cubicBezTo>
                <a:cubicBezTo>
                  <a:pt x="170" y="259"/>
                  <a:pt x="171" y="259"/>
                  <a:pt x="172" y="259"/>
                </a:cubicBezTo>
                <a:cubicBezTo>
                  <a:pt x="172" y="263"/>
                  <a:pt x="172" y="266"/>
                  <a:pt x="173" y="269"/>
                </a:cubicBezTo>
                <a:cubicBezTo>
                  <a:pt x="173" y="273"/>
                  <a:pt x="173" y="273"/>
                  <a:pt x="173" y="273"/>
                </a:cubicBezTo>
                <a:cubicBezTo>
                  <a:pt x="174" y="289"/>
                  <a:pt x="175" y="299"/>
                  <a:pt x="183" y="308"/>
                </a:cubicBezTo>
                <a:cubicBezTo>
                  <a:pt x="187" y="312"/>
                  <a:pt x="192" y="318"/>
                  <a:pt x="199" y="324"/>
                </a:cubicBezTo>
                <a:cubicBezTo>
                  <a:pt x="199" y="326"/>
                  <a:pt x="199" y="329"/>
                  <a:pt x="199" y="332"/>
                </a:cubicBezTo>
                <a:cubicBezTo>
                  <a:pt x="198" y="342"/>
                  <a:pt x="198" y="356"/>
                  <a:pt x="198" y="369"/>
                </a:cubicBezTo>
                <a:cubicBezTo>
                  <a:pt x="198" y="369"/>
                  <a:pt x="198" y="369"/>
                  <a:pt x="198" y="369"/>
                </a:cubicBezTo>
                <a:cubicBezTo>
                  <a:pt x="197" y="370"/>
                  <a:pt x="197" y="370"/>
                  <a:pt x="196" y="371"/>
                </a:cubicBezTo>
                <a:cubicBezTo>
                  <a:pt x="192" y="373"/>
                  <a:pt x="189" y="375"/>
                  <a:pt x="188" y="377"/>
                </a:cubicBezTo>
                <a:cubicBezTo>
                  <a:pt x="183" y="382"/>
                  <a:pt x="156" y="403"/>
                  <a:pt x="153" y="405"/>
                </a:cubicBezTo>
                <a:cubicBezTo>
                  <a:pt x="151" y="406"/>
                  <a:pt x="150" y="407"/>
                  <a:pt x="148" y="415"/>
                </a:cubicBezTo>
                <a:cubicBezTo>
                  <a:pt x="126" y="423"/>
                  <a:pt x="89" y="435"/>
                  <a:pt x="72" y="440"/>
                </a:cubicBezTo>
                <a:cubicBezTo>
                  <a:pt x="45" y="447"/>
                  <a:pt x="29" y="452"/>
                  <a:pt x="29" y="452"/>
                </a:cubicBezTo>
                <a:cubicBezTo>
                  <a:pt x="29" y="452"/>
                  <a:pt x="28" y="452"/>
                  <a:pt x="27" y="453"/>
                </a:cubicBezTo>
                <a:cubicBezTo>
                  <a:pt x="27" y="453"/>
                  <a:pt x="11" y="469"/>
                  <a:pt x="5" y="526"/>
                </a:cubicBezTo>
                <a:cubicBezTo>
                  <a:pt x="3" y="546"/>
                  <a:pt x="1" y="566"/>
                  <a:pt x="0" y="586"/>
                </a:cubicBezTo>
                <a:cubicBezTo>
                  <a:pt x="0" y="588"/>
                  <a:pt x="1" y="589"/>
                  <a:pt x="3" y="590"/>
                </a:cubicBezTo>
                <a:cubicBezTo>
                  <a:pt x="65" y="619"/>
                  <a:pt x="130" y="637"/>
                  <a:pt x="198" y="644"/>
                </a:cubicBezTo>
                <a:cubicBezTo>
                  <a:pt x="212" y="646"/>
                  <a:pt x="227" y="647"/>
                  <a:pt x="241" y="648"/>
                </a:cubicBezTo>
                <a:cubicBezTo>
                  <a:pt x="247" y="648"/>
                  <a:pt x="253" y="648"/>
                  <a:pt x="259" y="648"/>
                </a:cubicBezTo>
                <a:cubicBezTo>
                  <a:pt x="259" y="648"/>
                  <a:pt x="259" y="648"/>
                  <a:pt x="259" y="648"/>
                </a:cubicBezTo>
                <a:cubicBezTo>
                  <a:pt x="263" y="648"/>
                  <a:pt x="267" y="649"/>
                  <a:pt x="271" y="649"/>
                </a:cubicBezTo>
                <a:cubicBezTo>
                  <a:pt x="275" y="649"/>
                  <a:pt x="279" y="648"/>
                  <a:pt x="283" y="648"/>
                </a:cubicBezTo>
                <a:cubicBezTo>
                  <a:pt x="283" y="648"/>
                  <a:pt x="283" y="648"/>
                  <a:pt x="283" y="648"/>
                </a:cubicBezTo>
                <a:cubicBezTo>
                  <a:pt x="290" y="648"/>
                  <a:pt x="296" y="648"/>
                  <a:pt x="301" y="648"/>
                </a:cubicBezTo>
                <a:cubicBezTo>
                  <a:pt x="316" y="647"/>
                  <a:pt x="330" y="646"/>
                  <a:pt x="345" y="644"/>
                </a:cubicBezTo>
                <a:cubicBezTo>
                  <a:pt x="412" y="637"/>
                  <a:pt x="478" y="619"/>
                  <a:pt x="540" y="590"/>
                </a:cubicBezTo>
                <a:cubicBezTo>
                  <a:pt x="541" y="589"/>
                  <a:pt x="543" y="588"/>
                  <a:pt x="542" y="586"/>
                </a:cubicBezTo>
                <a:cubicBezTo>
                  <a:pt x="541" y="566"/>
                  <a:pt x="540" y="546"/>
                  <a:pt x="538" y="526"/>
                </a:cubicBezTo>
                <a:cubicBezTo>
                  <a:pt x="532" y="469"/>
                  <a:pt x="516" y="453"/>
                  <a:pt x="515" y="453"/>
                </a:cubicBezTo>
                <a:close/>
                <a:moveTo>
                  <a:pt x="182" y="268"/>
                </a:moveTo>
                <a:cubicBezTo>
                  <a:pt x="181" y="260"/>
                  <a:pt x="180" y="251"/>
                  <a:pt x="179" y="243"/>
                </a:cubicBezTo>
                <a:cubicBezTo>
                  <a:pt x="178" y="234"/>
                  <a:pt x="177" y="226"/>
                  <a:pt x="177" y="221"/>
                </a:cubicBezTo>
                <a:cubicBezTo>
                  <a:pt x="177" y="220"/>
                  <a:pt x="177" y="219"/>
                  <a:pt x="176" y="218"/>
                </a:cubicBezTo>
                <a:cubicBezTo>
                  <a:pt x="177" y="218"/>
                  <a:pt x="177" y="218"/>
                  <a:pt x="177" y="218"/>
                </a:cubicBezTo>
                <a:cubicBezTo>
                  <a:pt x="177" y="218"/>
                  <a:pt x="178" y="203"/>
                  <a:pt x="182" y="178"/>
                </a:cubicBezTo>
                <a:cubicBezTo>
                  <a:pt x="185" y="159"/>
                  <a:pt x="189" y="149"/>
                  <a:pt x="191" y="145"/>
                </a:cubicBezTo>
                <a:cubicBezTo>
                  <a:pt x="195" y="144"/>
                  <a:pt x="204" y="141"/>
                  <a:pt x="219" y="138"/>
                </a:cubicBezTo>
                <a:cubicBezTo>
                  <a:pt x="219" y="137"/>
                  <a:pt x="220" y="137"/>
                  <a:pt x="220" y="137"/>
                </a:cubicBezTo>
                <a:cubicBezTo>
                  <a:pt x="220" y="138"/>
                  <a:pt x="220" y="139"/>
                  <a:pt x="220" y="139"/>
                </a:cubicBezTo>
                <a:cubicBezTo>
                  <a:pt x="220" y="141"/>
                  <a:pt x="222" y="143"/>
                  <a:pt x="224" y="143"/>
                </a:cubicBezTo>
                <a:cubicBezTo>
                  <a:pt x="224" y="143"/>
                  <a:pt x="226" y="143"/>
                  <a:pt x="229" y="143"/>
                </a:cubicBezTo>
                <a:cubicBezTo>
                  <a:pt x="237" y="143"/>
                  <a:pt x="253" y="142"/>
                  <a:pt x="268" y="132"/>
                </a:cubicBezTo>
                <a:cubicBezTo>
                  <a:pt x="282" y="123"/>
                  <a:pt x="286" y="118"/>
                  <a:pt x="292" y="110"/>
                </a:cubicBezTo>
                <a:cubicBezTo>
                  <a:pt x="295" y="106"/>
                  <a:pt x="299" y="102"/>
                  <a:pt x="304" y="96"/>
                </a:cubicBezTo>
                <a:cubicBezTo>
                  <a:pt x="309" y="91"/>
                  <a:pt x="313" y="89"/>
                  <a:pt x="317" y="89"/>
                </a:cubicBezTo>
                <a:cubicBezTo>
                  <a:pt x="323" y="89"/>
                  <a:pt x="327" y="94"/>
                  <a:pt x="327" y="94"/>
                </a:cubicBezTo>
                <a:cubicBezTo>
                  <a:pt x="328" y="95"/>
                  <a:pt x="329" y="96"/>
                  <a:pt x="330" y="96"/>
                </a:cubicBezTo>
                <a:cubicBezTo>
                  <a:pt x="331" y="96"/>
                  <a:pt x="336" y="100"/>
                  <a:pt x="347" y="119"/>
                </a:cubicBezTo>
                <a:cubicBezTo>
                  <a:pt x="359" y="140"/>
                  <a:pt x="363" y="203"/>
                  <a:pt x="364" y="218"/>
                </a:cubicBezTo>
                <a:cubicBezTo>
                  <a:pt x="364" y="219"/>
                  <a:pt x="364" y="220"/>
                  <a:pt x="364" y="221"/>
                </a:cubicBezTo>
                <a:cubicBezTo>
                  <a:pt x="364" y="226"/>
                  <a:pt x="362" y="234"/>
                  <a:pt x="361" y="243"/>
                </a:cubicBezTo>
                <a:cubicBezTo>
                  <a:pt x="360" y="251"/>
                  <a:pt x="359" y="260"/>
                  <a:pt x="358" y="268"/>
                </a:cubicBezTo>
                <a:cubicBezTo>
                  <a:pt x="358" y="272"/>
                  <a:pt x="358" y="272"/>
                  <a:pt x="358" y="272"/>
                </a:cubicBezTo>
                <a:cubicBezTo>
                  <a:pt x="356" y="287"/>
                  <a:pt x="356" y="295"/>
                  <a:pt x="350" y="302"/>
                </a:cubicBezTo>
                <a:cubicBezTo>
                  <a:pt x="342" y="310"/>
                  <a:pt x="322" y="329"/>
                  <a:pt x="312" y="339"/>
                </a:cubicBezTo>
                <a:cubicBezTo>
                  <a:pt x="309" y="341"/>
                  <a:pt x="307" y="344"/>
                  <a:pt x="305" y="346"/>
                </a:cubicBezTo>
                <a:cubicBezTo>
                  <a:pt x="298" y="353"/>
                  <a:pt x="293" y="359"/>
                  <a:pt x="275" y="359"/>
                </a:cubicBezTo>
                <a:cubicBezTo>
                  <a:pt x="265" y="359"/>
                  <a:pt x="265" y="359"/>
                  <a:pt x="265" y="359"/>
                </a:cubicBezTo>
                <a:cubicBezTo>
                  <a:pt x="247" y="359"/>
                  <a:pt x="242" y="353"/>
                  <a:pt x="235" y="346"/>
                </a:cubicBezTo>
                <a:cubicBezTo>
                  <a:pt x="233" y="344"/>
                  <a:pt x="231" y="341"/>
                  <a:pt x="229" y="339"/>
                </a:cubicBezTo>
                <a:cubicBezTo>
                  <a:pt x="218" y="330"/>
                  <a:pt x="198" y="310"/>
                  <a:pt x="190" y="302"/>
                </a:cubicBezTo>
                <a:cubicBezTo>
                  <a:pt x="184" y="295"/>
                  <a:pt x="184" y="287"/>
                  <a:pt x="182" y="272"/>
                </a:cubicBezTo>
                <a:lnTo>
                  <a:pt x="182" y="268"/>
                </a:lnTo>
                <a:close/>
                <a:moveTo>
                  <a:pt x="156" y="218"/>
                </a:moveTo>
                <a:cubicBezTo>
                  <a:pt x="156" y="215"/>
                  <a:pt x="156" y="208"/>
                  <a:pt x="154" y="184"/>
                </a:cubicBezTo>
                <a:cubicBezTo>
                  <a:pt x="153" y="179"/>
                  <a:pt x="153" y="179"/>
                  <a:pt x="153" y="179"/>
                </a:cubicBezTo>
                <a:cubicBezTo>
                  <a:pt x="153" y="177"/>
                  <a:pt x="153" y="176"/>
                  <a:pt x="153" y="176"/>
                </a:cubicBezTo>
                <a:cubicBezTo>
                  <a:pt x="153" y="176"/>
                  <a:pt x="154" y="176"/>
                  <a:pt x="155" y="176"/>
                </a:cubicBezTo>
                <a:cubicBezTo>
                  <a:pt x="156" y="176"/>
                  <a:pt x="157" y="176"/>
                  <a:pt x="158" y="176"/>
                </a:cubicBezTo>
                <a:cubicBezTo>
                  <a:pt x="158" y="176"/>
                  <a:pt x="158" y="176"/>
                  <a:pt x="158" y="176"/>
                </a:cubicBezTo>
                <a:cubicBezTo>
                  <a:pt x="161" y="191"/>
                  <a:pt x="165" y="205"/>
                  <a:pt x="167" y="217"/>
                </a:cubicBezTo>
                <a:cubicBezTo>
                  <a:pt x="167" y="219"/>
                  <a:pt x="167" y="220"/>
                  <a:pt x="167" y="221"/>
                </a:cubicBezTo>
                <a:cubicBezTo>
                  <a:pt x="167" y="226"/>
                  <a:pt x="168" y="234"/>
                  <a:pt x="169" y="243"/>
                </a:cubicBezTo>
                <a:cubicBezTo>
                  <a:pt x="164" y="234"/>
                  <a:pt x="157" y="221"/>
                  <a:pt x="156" y="218"/>
                </a:cubicBezTo>
                <a:close/>
                <a:moveTo>
                  <a:pt x="387" y="176"/>
                </a:moveTo>
                <a:cubicBezTo>
                  <a:pt x="387" y="176"/>
                  <a:pt x="387" y="177"/>
                  <a:pt x="387" y="179"/>
                </a:cubicBezTo>
                <a:cubicBezTo>
                  <a:pt x="387" y="184"/>
                  <a:pt x="387" y="184"/>
                  <a:pt x="387" y="184"/>
                </a:cubicBezTo>
                <a:cubicBezTo>
                  <a:pt x="385" y="208"/>
                  <a:pt x="384" y="215"/>
                  <a:pt x="384" y="218"/>
                </a:cubicBezTo>
                <a:cubicBezTo>
                  <a:pt x="383" y="221"/>
                  <a:pt x="376" y="234"/>
                  <a:pt x="371" y="243"/>
                </a:cubicBezTo>
                <a:cubicBezTo>
                  <a:pt x="372" y="235"/>
                  <a:pt x="373" y="228"/>
                  <a:pt x="373" y="223"/>
                </a:cubicBezTo>
                <a:cubicBezTo>
                  <a:pt x="373" y="223"/>
                  <a:pt x="373" y="222"/>
                  <a:pt x="373" y="222"/>
                </a:cubicBezTo>
                <a:cubicBezTo>
                  <a:pt x="373" y="222"/>
                  <a:pt x="379" y="201"/>
                  <a:pt x="383" y="186"/>
                </a:cubicBezTo>
                <a:cubicBezTo>
                  <a:pt x="383" y="183"/>
                  <a:pt x="385" y="180"/>
                  <a:pt x="386" y="176"/>
                </a:cubicBezTo>
                <a:cubicBezTo>
                  <a:pt x="387" y="176"/>
                  <a:pt x="387" y="176"/>
                  <a:pt x="387" y="176"/>
                </a:cubicBezTo>
                <a:close/>
                <a:moveTo>
                  <a:pt x="222" y="346"/>
                </a:moveTo>
                <a:cubicBezTo>
                  <a:pt x="224" y="348"/>
                  <a:pt x="226" y="350"/>
                  <a:pt x="228" y="352"/>
                </a:cubicBezTo>
                <a:cubicBezTo>
                  <a:pt x="236" y="361"/>
                  <a:pt x="243" y="368"/>
                  <a:pt x="265" y="368"/>
                </a:cubicBezTo>
                <a:cubicBezTo>
                  <a:pt x="275" y="368"/>
                  <a:pt x="275" y="368"/>
                  <a:pt x="275" y="368"/>
                </a:cubicBezTo>
                <a:cubicBezTo>
                  <a:pt x="297" y="368"/>
                  <a:pt x="304" y="361"/>
                  <a:pt x="312" y="352"/>
                </a:cubicBezTo>
                <a:cubicBezTo>
                  <a:pt x="314" y="350"/>
                  <a:pt x="316" y="348"/>
                  <a:pt x="318" y="346"/>
                </a:cubicBezTo>
                <a:cubicBezTo>
                  <a:pt x="322" y="342"/>
                  <a:pt x="328" y="337"/>
                  <a:pt x="334" y="331"/>
                </a:cubicBezTo>
                <a:cubicBezTo>
                  <a:pt x="334" y="331"/>
                  <a:pt x="334" y="332"/>
                  <a:pt x="334" y="332"/>
                </a:cubicBezTo>
                <a:cubicBezTo>
                  <a:pt x="334" y="344"/>
                  <a:pt x="335" y="360"/>
                  <a:pt x="335" y="376"/>
                </a:cubicBezTo>
                <a:cubicBezTo>
                  <a:pt x="329" y="384"/>
                  <a:pt x="319" y="395"/>
                  <a:pt x="304" y="404"/>
                </a:cubicBezTo>
                <a:cubicBezTo>
                  <a:pt x="300" y="406"/>
                  <a:pt x="297" y="408"/>
                  <a:pt x="293" y="410"/>
                </a:cubicBezTo>
                <a:cubicBezTo>
                  <a:pt x="279" y="417"/>
                  <a:pt x="273" y="418"/>
                  <a:pt x="271" y="418"/>
                </a:cubicBezTo>
                <a:cubicBezTo>
                  <a:pt x="270" y="418"/>
                  <a:pt x="264" y="417"/>
                  <a:pt x="249" y="410"/>
                </a:cubicBezTo>
                <a:cubicBezTo>
                  <a:pt x="246" y="408"/>
                  <a:pt x="242" y="406"/>
                  <a:pt x="238" y="404"/>
                </a:cubicBezTo>
                <a:cubicBezTo>
                  <a:pt x="223" y="395"/>
                  <a:pt x="213" y="384"/>
                  <a:pt x="207" y="376"/>
                </a:cubicBezTo>
                <a:cubicBezTo>
                  <a:pt x="208" y="360"/>
                  <a:pt x="208" y="345"/>
                  <a:pt x="208" y="333"/>
                </a:cubicBezTo>
                <a:cubicBezTo>
                  <a:pt x="213" y="338"/>
                  <a:pt x="218" y="343"/>
                  <a:pt x="222" y="346"/>
                </a:cubicBezTo>
                <a:close/>
                <a:moveTo>
                  <a:pt x="212" y="434"/>
                </a:moveTo>
                <a:cubicBezTo>
                  <a:pt x="212" y="433"/>
                  <a:pt x="212" y="432"/>
                  <a:pt x="212" y="431"/>
                </a:cubicBezTo>
                <a:cubicBezTo>
                  <a:pt x="212" y="431"/>
                  <a:pt x="211" y="431"/>
                  <a:pt x="211" y="431"/>
                </a:cubicBezTo>
                <a:cubicBezTo>
                  <a:pt x="211" y="430"/>
                  <a:pt x="211" y="429"/>
                  <a:pt x="211" y="429"/>
                </a:cubicBezTo>
                <a:cubicBezTo>
                  <a:pt x="211" y="428"/>
                  <a:pt x="211" y="428"/>
                  <a:pt x="211" y="428"/>
                </a:cubicBezTo>
                <a:cubicBezTo>
                  <a:pt x="211" y="427"/>
                  <a:pt x="211" y="427"/>
                  <a:pt x="211" y="426"/>
                </a:cubicBezTo>
                <a:cubicBezTo>
                  <a:pt x="211" y="426"/>
                  <a:pt x="211" y="426"/>
                  <a:pt x="211" y="426"/>
                </a:cubicBezTo>
                <a:cubicBezTo>
                  <a:pt x="210" y="425"/>
                  <a:pt x="210" y="424"/>
                  <a:pt x="210" y="424"/>
                </a:cubicBezTo>
                <a:cubicBezTo>
                  <a:pt x="210" y="423"/>
                  <a:pt x="210" y="423"/>
                  <a:pt x="210" y="423"/>
                </a:cubicBezTo>
                <a:cubicBezTo>
                  <a:pt x="210" y="423"/>
                  <a:pt x="210" y="422"/>
                  <a:pt x="210" y="421"/>
                </a:cubicBezTo>
                <a:cubicBezTo>
                  <a:pt x="210" y="421"/>
                  <a:pt x="210" y="421"/>
                  <a:pt x="210" y="421"/>
                </a:cubicBezTo>
                <a:cubicBezTo>
                  <a:pt x="210" y="420"/>
                  <a:pt x="209" y="420"/>
                  <a:pt x="209" y="419"/>
                </a:cubicBezTo>
                <a:cubicBezTo>
                  <a:pt x="209" y="419"/>
                  <a:pt x="209" y="419"/>
                  <a:pt x="209" y="419"/>
                </a:cubicBezTo>
                <a:cubicBezTo>
                  <a:pt x="209" y="418"/>
                  <a:pt x="209" y="418"/>
                  <a:pt x="209" y="417"/>
                </a:cubicBezTo>
                <a:cubicBezTo>
                  <a:pt x="209" y="417"/>
                  <a:pt x="209" y="417"/>
                  <a:pt x="209" y="417"/>
                </a:cubicBezTo>
                <a:cubicBezTo>
                  <a:pt x="209" y="416"/>
                  <a:pt x="209" y="416"/>
                  <a:pt x="209" y="415"/>
                </a:cubicBezTo>
                <a:cubicBezTo>
                  <a:pt x="209" y="415"/>
                  <a:pt x="209" y="415"/>
                  <a:pt x="209" y="415"/>
                </a:cubicBezTo>
                <a:cubicBezTo>
                  <a:pt x="209" y="414"/>
                  <a:pt x="209" y="414"/>
                  <a:pt x="208" y="414"/>
                </a:cubicBezTo>
                <a:cubicBezTo>
                  <a:pt x="208" y="413"/>
                  <a:pt x="208" y="413"/>
                  <a:pt x="208" y="412"/>
                </a:cubicBezTo>
                <a:cubicBezTo>
                  <a:pt x="208" y="410"/>
                  <a:pt x="208" y="408"/>
                  <a:pt x="208" y="407"/>
                </a:cubicBezTo>
                <a:cubicBezTo>
                  <a:pt x="208" y="405"/>
                  <a:pt x="207" y="404"/>
                  <a:pt x="207" y="403"/>
                </a:cubicBezTo>
                <a:cubicBezTo>
                  <a:pt x="207" y="403"/>
                  <a:pt x="207" y="403"/>
                  <a:pt x="207" y="403"/>
                </a:cubicBezTo>
                <a:cubicBezTo>
                  <a:pt x="207" y="402"/>
                  <a:pt x="207" y="401"/>
                  <a:pt x="207" y="400"/>
                </a:cubicBezTo>
                <a:cubicBezTo>
                  <a:pt x="207" y="399"/>
                  <a:pt x="207" y="399"/>
                  <a:pt x="207" y="399"/>
                </a:cubicBezTo>
                <a:cubicBezTo>
                  <a:pt x="207" y="398"/>
                  <a:pt x="207" y="397"/>
                  <a:pt x="207" y="396"/>
                </a:cubicBezTo>
                <a:cubicBezTo>
                  <a:pt x="207" y="395"/>
                  <a:pt x="207" y="395"/>
                  <a:pt x="207" y="394"/>
                </a:cubicBezTo>
                <a:cubicBezTo>
                  <a:pt x="207" y="393"/>
                  <a:pt x="207" y="393"/>
                  <a:pt x="207" y="392"/>
                </a:cubicBezTo>
                <a:cubicBezTo>
                  <a:pt x="207" y="392"/>
                  <a:pt x="207" y="391"/>
                  <a:pt x="207" y="391"/>
                </a:cubicBezTo>
                <a:cubicBezTo>
                  <a:pt x="214" y="398"/>
                  <a:pt x="222" y="406"/>
                  <a:pt x="234" y="412"/>
                </a:cubicBezTo>
                <a:cubicBezTo>
                  <a:pt x="238" y="414"/>
                  <a:pt x="242" y="416"/>
                  <a:pt x="245" y="418"/>
                </a:cubicBezTo>
                <a:cubicBezTo>
                  <a:pt x="254" y="422"/>
                  <a:pt x="260" y="425"/>
                  <a:pt x="264" y="426"/>
                </a:cubicBezTo>
                <a:cubicBezTo>
                  <a:pt x="259" y="433"/>
                  <a:pt x="252" y="446"/>
                  <a:pt x="245" y="456"/>
                </a:cubicBezTo>
                <a:cubicBezTo>
                  <a:pt x="240" y="464"/>
                  <a:pt x="238" y="468"/>
                  <a:pt x="236" y="471"/>
                </a:cubicBezTo>
                <a:cubicBezTo>
                  <a:pt x="233" y="468"/>
                  <a:pt x="227" y="463"/>
                  <a:pt x="216" y="453"/>
                </a:cubicBezTo>
                <a:cubicBezTo>
                  <a:pt x="216" y="453"/>
                  <a:pt x="216" y="453"/>
                  <a:pt x="216" y="453"/>
                </a:cubicBezTo>
                <a:cubicBezTo>
                  <a:pt x="216" y="452"/>
                  <a:pt x="215" y="451"/>
                  <a:pt x="215" y="450"/>
                </a:cubicBezTo>
                <a:cubicBezTo>
                  <a:pt x="215" y="450"/>
                  <a:pt x="215" y="449"/>
                  <a:pt x="215" y="449"/>
                </a:cubicBezTo>
                <a:cubicBezTo>
                  <a:pt x="215" y="448"/>
                  <a:pt x="215" y="447"/>
                  <a:pt x="215" y="446"/>
                </a:cubicBezTo>
                <a:cubicBezTo>
                  <a:pt x="214" y="446"/>
                  <a:pt x="214" y="446"/>
                  <a:pt x="214" y="446"/>
                </a:cubicBezTo>
                <a:cubicBezTo>
                  <a:pt x="214" y="445"/>
                  <a:pt x="214" y="444"/>
                  <a:pt x="214" y="443"/>
                </a:cubicBezTo>
                <a:cubicBezTo>
                  <a:pt x="214" y="443"/>
                  <a:pt x="214" y="443"/>
                  <a:pt x="214" y="443"/>
                </a:cubicBezTo>
                <a:cubicBezTo>
                  <a:pt x="214" y="442"/>
                  <a:pt x="213" y="441"/>
                  <a:pt x="213" y="440"/>
                </a:cubicBezTo>
                <a:cubicBezTo>
                  <a:pt x="213" y="440"/>
                  <a:pt x="213" y="440"/>
                  <a:pt x="213" y="440"/>
                </a:cubicBezTo>
                <a:cubicBezTo>
                  <a:pt x="213" y="439"/>
                  <a:pt x="213" y="438"/>
                  <a:pt x="213" y="437"/>
                </a:cubicBezTo>
                <a:cubicBezTo>
                  <a:pt x="213" y="437"/>
                  <a:pt x="213" y="437"/>
                  <a:pt x="213" y="437"/>
                </a:cubicBezTo>
                <a:cubicBezTo>
                  <a:pt x="212" y="436"/>
                  <a:pt x="212" y="435"/>
                  <a:pt x="212" y="434"/>
                </a:cubicBezTo>
                <a:cubicBezTo>
                  <a:pt x="212" y="434"/>
                  <a:pt x="212" y="434"/>
                  <a:pt x="212" y="434"/>
                </a:cubicBezTo>
                <a:close/>
                <a:moveTo>
                  <a:pt x="335" y="392"/>
                </a:moveTo>
                <a:cubicBezTo>
                  <a:pt x="335" y="393"/>
                  <a:pt x="335" y="394"/>
                  <a:pt x="335" y="395"/>
                </a:cubicBezTo>
                <a:cubicBezTo>
                  <a:pt x="335" y="395"/>
                  <a:pt x="335" y="395"/>
                  <a:pt x="335" y="396"/>
                </a:cubicBezTo>
                <a:cubicBezTo>
                  <a:pt x="335" y="397"/>
                  <a:pt x="335" y="398"/>
                  <a:pt x="335" y="399"/>
                </a:cubicBezTo>
                <a:cubicBezTo>
                  <a:pt x="335" y="399"/>
                  <a:pt x="335" y="399"/>
                  <a:pt x="335" y="400"/>
                </a:cubicBezTo>
                <a:cubicBezTo>
                  <a:pt x="335" y="401"/>
                  <a:pt x="335" y="402"/>
                  <a:pt x="335" y="403"/>
                </a:cubicBezTo>
                <a:cubicBezTo>
                  <a:pt x="335" y="403"/>
                  <a:pt x="335" y="403"/>
                  <a:pt x="335" y="403"/>
                </a:cubicBezTo>
                <a:cubicBezTo>
                  <a:pt x="335" y="404"/>
                  <a:pt x="335" y="406"/>
                  <a:pt x="335" y="407"/>
                </a:cubicBezTo>
                <a:cubicBezTo>
                  <a:pt x="335" y="408"/>
                  <a:pt x="335" y="410"/>
                  <a:pt x="334" y="412"/>
                </a:cubicBezTo>
                <a:cubicBezTo>
                  <a:pt x="334" y="413"/>
                  <a:pt x="334" y="414"/>
                  <a:pt x="334" y="415"/>
                </a:cubicBezTo>
                <a:cubicBezTo>
                  <a:pt x="334" y="415"/>
                  <a:pt x="334" y="415"/>
                  <a:pt x="334" y="415"/>
                </a:cubicBezTo>
                <a:cubicBezTo>
                  <a:pt x="334" y="416"/>
                  <a:pt x="334" y="416"/>
                  <a:pt x="333" y="417"/>
                </a:cubicBezTo>
                <a:cubicBezTo>
                  <a:pt x="333" y="417"/>
                  <a:pt x="333" y="417"/>
                  <a:pt x="333" y="417"/>
                </a:cubicBezTo>
                <a:cubicBezTo>
                  <a:pt x="333" y="418"/>
                  <a:pt x="333" y="418"/>
                  <a:pt x="333" y="419"/>
                </a:cubicBezTo>
                <a:cubicBezTo>
                  <a:pt x="333" y="419"/>
                  <a:pt x="333" y="419"/>
                  <a:pt x="333" y="419"/>
                </a:cubicBezTo>
                <a:cubicBezTo>
                  <a:pt x="333" y="420"/>
                  <a:pt x="333" y="421"/>
                  <a:pt x="333" y="421"/>
                </a:cubicBezTo>
                <a:cubicBezTo>
                  <a:pt x="333" y="421"/>
                  <a:pt x="333" y="421"/>
                  <a:pt x="333" y="421"/>
                </a:cubicBezTo>
                <a:cubicBezTo>
                  <a:pt x="333" y="422"/>
                  <a:pt x="332" y="423"/>
                  <a:pt x="332" y="423"/>
                </a:cubicBezTo>
                <a:cubicBezTo>
                  <a:pt x="332" y="423"/>
                  <a:pt x="332" y="424"/>
                  <a:pt x="332" y="424"/>
                </a:cubicBezTo>
                <a:cubicBezTo>
                  <a:pt x="332" y="424"/>
                  <a:pt x="332" y="425"/>
                  <a:pt x="332" y="426"/>
                </a:cubicBezTo>
                <a:cubicBezTo>
                  <a:pt x="332" y="426"/>
                  <a:pt x="332" y="426"/>
                  <a:pt x="332" y="426"/>
                </a:cubicBezTo>
                <a:cubicBezTo>
                  <a:pt x="332" y="427"/>
                  <a:pt x="332" y="428"/>
                  <a:pt x="331" y="428"/>
                </a:cubicBezTo>
                <a:cubicBezTo>
                  <a:pt x="331" y="428"/>
                  <a:pt x="331" y="429"/>
                  <a:pt x="331" y="429"/>
                </a:cubicBezTo>
                <a:cubicBezTo>
                  <a:pt x="331" y="429"/>
                  <a:pt x="331" y="430"/>
                  <a:pt x="331" y="431"/>
                </a:cubicBezTo>
                <a:cubicBezTo>
                  <a:pt x="331" y="431"/>
                  <a:pt x="331" y="431"/>
                  <a:pt x="331" y="431"/>
                </a:cubicBezTo>
                <a:cubicBezTo>
                  <a:pt x="331" y="432"/>
                  <a:pt x="331" y="433"/>
                  <a:pt x="330" y="434"/>
                </a:cubicBezTo>
                <a:cubicBezTo>
                  <a:pt x="330" y="434"/>
                  <a:pt x="330" y="434"/>
                  <a:pt x="330" y="434"/>
                </a:cubicBezTo>
                <a:cubicBezTo>
                  <a:pt x="330" y="435"/>
                  <a:pt x="330" y="436"/>
                  <a:pt x="330" y="436"/>
                </a:cubicBezTo>
                <a:cubicBezTo>
                  <a:pt x="330" y="437"/>
                  <a:pt x="330" y="437"/>
                  <a:pt x="330" y="437"/>
                </a:cubicBezTo>
                <a:cubicBezTo>
                  <a:pt x="330" y="438"/>
                  <a:pt x="330" y="438"/>
                  <a:pt x="329" y="439"/>
                </a:cubicBezTo>
                <a:cubicBezTo>
                  <a:pt x="329" y="440"/>
                  <a:pt x="329" y="440"/>
                  <a:pt x="329" y="440"/>
                </a:cubicBezTo>
                <a:cubicBezTo>
                  <a:pt x="329" y="441"/>
                  <a:pt x="329" y="442"/>
                  <a:pt x="329" y="442"/>
                </a:cubicBezTo>
                <a:cubicBezTo>
                  <a:pt x="329" y="443"/>
                  <a:pt x="329" y="443"/>
                  <a:pt x="329" y="444"/>
                </a:cubicBezTo>
                <a:cubicBezTo>
                  <a:pt x="328" y="444"/>
                  <a:pt x="328" y="445"/>
                  <a:pt x="328" y="445"/>
                </a:cubicBezTo>
                <a:cubicBezTo>
                  <a:pt x="328" y="446"/>
                  <a:pt x="328" y="446"/>
                  <a:pt x="328" y="447"/>
                </a:cubicBezTo>
                <a:cubicBezTo>
                  <a:pt x="328" y="448"/>
                  <a:pt x="328" y="448"/>
                  <a:pt x="328" y="449"/>
                </a:cubicBezTo>
                <a:cubicBezTo>
                  <a:pt x="327" y="449"/>
                  <a:pt x="327" y="450"/>
                  <a:pt x="327" y="451"/>
                </a:cubicBezTo>
                <a:cubicBezTo>
                  <a:pt x="327" y="451"/>
                  <a:pt x="327" y="451"/>
                  <a:pt x="327" y="452"/>
                </a:cubicBezTo>
                <a:cubicBezTo>
                  <a:pt x="327" y="452"/>
                  <a:pt x="327" y="453"/>
                  <a:pt x="327" y="453"/>
                </a:cubicBezTo>
                <a:cubicBezTo>
                  <a:pt x="315" y="463"/>
                  <a:pt x="310" y="468"/>
                  <a:pt x="307" y="471"/>
                </a:cubicBezTo>
                <a:cubicBezTo>
                  <a:pt x="305" y="468"/>
                  <a:pt x="302" y="464"/>
                  <a:pt x="297" y="456"/>
                </a:cubicBezTo>
                <a:cubicBezTo>
                  <a:pt x="291" y="446"/>
                  <a:pt x="283" y="433"/>
                  <a:pt x="279" y="426"/>
                </a:cubicBezTo>
                <a:cubicBezTo>
                  <a:pt x="283" y="425"/>
                  <a:pt x="289" y="422"/>
                  <a:pt x="297" y="418"/>
                </a:cubicBezTo>
                <a:cubicBezTo>
                  <a:pt x="301" y="416"/>
                  <a:pt x="305" y="414"/>
                  <a:pt x="309" y="412"/>
                </a:cubicBezTo>
                <a:cubicBezTo>
                  <a:pt x="320" y="406"/>
                  <a:pt x="329" y="398"/>
                  <a:pt x="335" y="391"/>
                </a:cubicBezTo>
                <a:cubicBezTo>
                  <a:pt x="335" y="391"/>
                  <a:pt x="335" y="391"/>
                  <a:pt x="335" y="392"/>
                </a:cubicBezTo>
                <a:close/>
                <a:moveTo>
                  <a:pt x="242" y="559"/>
                </a:moveTo>
                <a:cubicBezTo>
                  <a:pt x="223" y="486"/>
                  <a:pt x="223" y="486"/>
                  <a:pt x="223" y="486"/>
                </a:cubicBezTo>
                <a:cubicBezTo>
                  <a:pt x="223" y="485"/>
                  <a:pt x="223" y="485"/>
                  <a:pt x="223" y="485"/>
                </a:cubicBezTo>
                <a:cubicBezTo>
                  <a:pt x="222" y="484"/>
                  <a:pt x="221" y="480"/>
                  <a:pt x="220" y="474"/>
                </a:cubicBezTo>
                <a:cubicBezTo>
                  <a:pt x="220" y="473"/>
                  <a:pt x="220" y="471"/>
                  <a:pt x="219" y="469"/>
                </a:cubicBezTo>
                <a:cubicBezTo>
                  <a:pt x="222" y="472"/>
                  <a:pt x="224" y="474"/>
                  <a:pt x="226" y="475"/>
                </a:cubicBezTo>
                <a:cubicBezTo>
                  <a:pt x="226" y="475"/>
                  <a:pt x="226" y="475"/>
                  <a:pt x="226" y="475"/>
                </a:cubicBezTo>
                <a:cubicBezTo>
                  <a:pt x="227" y="476"/>
                  <a:pt x="229" y="477"/>
                  <a:pt x="229" y="478"/>
                </a:cubicBezTo>
                <a:cubicBezTo>
                  <a:pt x="229" y="478"/>
                  <a:pt x="230" y="478"/>
                  <a:pt x="230" y="478"/>
                </a:cubicBezTo>
                <a:cubicBezTo>
                  <a:pt x="230" y="478"/>
                  <a:pt x="230" y="479"/>
                  <a:pt x="231" y="479"/>
                </a:cubicBezTo>
                <a:cubicBezTo>
                  <a:pt x="231" y="479"/>
                  <a:pt x="231" y="479"/>
                  <a:pt x="231" y="479"/>
                </a:cubicBezTo>
                <a:cubicBezTo>
                  <a:pt x="231" y="480"/>
                  <a:pt x="232" y="480"/>
                  <a:pt x="232" y="480"/>
                </a:cubicBezTo>
                <a:cubicBezTo>
                  <a:pt x="232" y="480"/>
                  <a:pt x="232" y="480"/>
                  <a:pt x="232" y="480"/>
                </a:cubicBezTo>
                <a:cubicBezTo>
                  <a:pt x="232" y="480"/>
                  <a:pt x="233" y="480"/>
                  <a:pt x="233" y="481"/>
                </a:cubicBezTo>
                <a:cubicBezTo>
                  <a:pt x="233" y="481"/>
                  <a:pt x="233" y="481"/>
                  <a:pt x="233" y="481"/>
                </a:cubicBezTo>
                <a:cubicBezTo>
                  <a:pt x="233" y="481"/>
                  <a:pt x="234" y="481"/>
                  <a:pt x="234" y="481"/>
                </a:cubicBezTo>
                <a:cubicBezTo>
                  <a:pt x="234" y="481"/>
                  <a:pt x="234" y="481"/>
                  <a:pt x="234" y="481"/>
                </a:cubicBezTo>
                <a:cubicBezTo>
                  <a:pt x="234" y="481"/>
                  <a:pt x="234" y="482"/>
                  <a:pt x="234" y="482"/>
                </a:cubicBezTo>
                <a:cubicBezTo>
                  <a:pt x="234" y="482"/>
                  <a:pt x="234" y="482"/>
                  <a:pt x="235" y="482"/>
                </a:cubicBezTo>
                <a:cubicBezTo>
                  <a:pt x="235" y="482"/>
                  <a:pt x="235" y="482"/>
                  <a:pt x="235" y="482"/>
                </a:cubicBezTo>
                <a:cubicBezTo>
                  <a:pt x="235" y="482"/>
                  <a:pt x="235" y="482"/>
                  <a:pt x="235" y="482"/>
                </a:cubicBezTo>
                <a:cubicBezTo>
                  <a:pt x="235" y="482"/>
                  <a:pt x="235" y="482"/>
                  <a:pt x="236" y="482"/>
                </a:cubicBezTo>
                <a:cubicBezTo>
                  <a:pt x="236" y="482"/>
                  <a:pt x="236" y="482"/>
                  <a:pt x="236" y="482"/>
                </a:cubicBezTo>
                <a:cubicBezTo>
                  <a:pt x="236" y="482"/>
                  <a:pt x="236" y="482"/>
                  <a:pt x="236" y="482"/>
                </a:cubicBezTo>
                <a:cubicBezTo>
                  <a:pt x="236" y="482"/>
                  <a:pt x="236" y="482"/>
                  <a:pt x="236" y="482"/>
                </a:cubicBezTo>
                <a:cubicBezTo>
                  <a:pt x="236" y="482"/>
                  <a:pt x="236" y="482"/>
                  <a:pt x="236" y="482"/>
                </a:cubicBezTo>
                <a:cubicBezTo>
                  <a:pt x="236" y="482"/>
                  <a:pt x="236" y="482"/>
                  <a:pt x="236" y="482"/>
                </a:cubicBezTo>
                <a:cubicBezTo>
                  <a:pt x="236" y="482"/>
                  <a:pt x="237" y="482"/>
                  <a:pt x="237" y="482"/>
                </a:cubicBezTo>
                <a:cubicBezTo>
                  <a:pt x="237" y="482"/>
                  <a:pt x="237" y="482"/>
                  <a:pt x="237" y="482"/>
                </a:cubicBezTo>
                <a:cubicBezTo>
                  <a:pt x="237" y="482"/>
                  <a:pt x="237" y="482"/>
                  <a:pt x="237" y="482"/>
                </a:cubicBezTo>
                <a:cubicBezTo>
                  <a:pt x="237" y="482"/>
                  <a:pt x="237" y="482"/>
                  <a:pt x="237" y="482"/>
                </a:cubicBezTo>
                <a:cubicBezTo>
                  <a:pt x="237" y="482"/>
                  <a:pt x="237" y="482"/>
                  <a:pt x="237" y="482"/>
                </a:cubicBezTo>
                <a:cubicBezTo>
                  <a:pt x="237" y="482"/>
                  <a:pt x="237" y="482"/>
                  <a:pt x="237" y="482"/>
                </a:cubicBezTo>
                <a:cubicBezTo>
                  <a:pt x="238" y="482"/>
                  <a:pt x="239" y="482"/>
                  <a:pt x="240" y="482"/>
                </a:cubicBezTo>
                <a:cubicBezTo>
                  <a:pt x="240" y="482"/>
                  <a:pt x="240" y="481"/>
                  <a:pt x="240" y="481"/>
                </a:cubicBezTo>
                <a:cubicBezTo>
                  <a:pt x="240" y="481"/>
                  <a:pt x="240" y="481"/>
                  <a:pt x="240" y="481"/>
                </a:cubicBezTo>
                <a:cubicBezTo>
                  <a:pt x="240" y="481"/>
                  <a:pt x="240" y="481"/>
                  <a:pt x="240" y="481"/>
                </a:cubicBezTo>
                <a:cubicBezTo>
                  <a:pt x="240" y="481"/>
                  <a:pt x="240" y="481"/>
                  <a:pt x="240" y="481"/>
                </a:cubicBezTo>
                <a:cubicBezTo>
                  <a:pt x="240" y="481"/>
                  <a:pt x="240" y="481"/>
                  <a:pt x="240" y="481"/>
                </a:cubicBezTo>
                <a:cubicBezTo>
                  <a:pt x="240" y="481"/>
                  <a:pt x="240" y="481"/>
                  <a:pt x="241" y="481"/>
                </a:cubicBezTo>
                <a:cubicBezTo>
                  <a:pt x="241" y="481"/>
                  <a:pt x="241" y="481"/>
                  <a:pt x="241" y="481"/>
                </a:cubicBezTo>
                <a:cubicBezTo>
                  <a:pt x="241" y="481"/>
                  <a:pt x="241" y="481"/>
                  <a:pt x="241" y="481"/>
                </a:cubicBezTo>
                <a:cubicBezTo>
                  <a:pt x="241" y="481"/>
                  <a:pt x="241" y="481"/>
                  <a:pt x="241" y="481"/>
                </a:cubicBezTo>
                <a:cubicBezTo>
                  <a:pt x="241" y="480"/>
                  <a:pt x="241" y="480"/>
                  <a:pt x="241" y="480"/>
                </a:cubicBezTo>
                <a:cubicBezTo>
                  <a:pt x="241" y="480"/>
                  <a:pt x="241" y="480"/>
                  <a:pt x="241" y="480"/>
                </a:cubicBezTo>
                <a:cubicBezTo>
                  <a:pt x="241" y="480"/>
                  <a:pt x="241" y="480"/>
                  <a:pt x="241" y="480"/>
                </a:cubicBezTo>
                <a:cubicBezTo>
                  <a:pt x="242" y="480"/>
                  <a:pt x="242" y="480"/>
                  <a:pt x="242" y="479"/>
                </a:cubicBezTo>
                <a:cubicBezTo>
                  <a:pt x="242" y="479"/>
                  <a:pt x="242" y="479"/>
                  <a:pt x="242" y="479"/>
                </a:cubicBezTo>
                <a:cubicBezTo>
                  <a:pt x="242" y="479"/>
                  <a:pt x="242" y="479"/>
                  <a:pt x="242" y="478"/>
                </a:cubicBezTo>
                <a:cubicBezTo>
                  <a:pt x="242" y="478"/>
                  <a:pt x="243" y="478"/>
                  <a:pt x="243" y="478"/>
                </a:cubicBezTo>
                <a:cubicBezTo>
                  <a:pt x="243" y="478"/>
                  <a:pt x="243" y="478"/>
                  <a:pt x="243" y="477"/>
                </a:cubicBezTo>
                <a:cubicBezTo>
                  <a:pt x="243" y="477"/>
                  <a:pt x="243" y="477"/>
                  <a:pt x="243" y="477"/>
                </a:cubicBezTo>
                <a:cubicBezTo>
                  <a:pt x="244" y="477"/>
                  <a:pt x="244" y="477"/>
                  <a:pt x="244" y="476"/>
                </a:cubicBezTo>
                <a:cubicBezTo>
                  <a:pt x="244" y="476"/>
                  <a:pt x="244" y="476"/>
                  <a:pt x="244" y="476"/>
                </a:cubicBezTo>
                <a:cubicBezTo>
                  <a:pt x="244" y="475"/>
                  <a:pt x="245" y="475"/>
                  <a:pt x="245" y="475"/>
                </a:cubicBezTo>
                <a:cubicBezTo>
                  <a:pt x="245" y="475"/>
                  <a:pt x="245" y="474"/>
                  <a:pt x="245" y="474"/>
                </a:cubicBezTo>
                <a:cubicBezTo>
                  <a:pt x="245" y="474"/>
                  <a:pt x="246" y="473"/>
                  <a:pt x="246" y="473"/>
                </a:cubicBezTo>
                <a:cubicBezTo>
                  <a:pt x="246" y="473"/>
                  <a:pt x="246" y="473"/>
                  <a:pt x="246" y="473"/>
                </a:cubicBezTo>
                <a:cubicBezTo>
                  <a:pt x="247" y="471"/>
                  <a:pt x="248" y="470"/>
                  <a:pt x="249" y="468"/>
                </a:cubicBezTo>
                <a:cubicBezTo>
                  <a:pt x="253" y="474"/>
                  <a:pt x="253" y="474"/>
                  <a:pt x="253" y="474"/>
                </a:cubicBezTo>
                <a:cubicBezTo>
                  <a:pt x="250" y="497"/>
                  <a:pt x="250" y="497"/>
                  <a:pt x="250" y="497"/>
                </a:cubicBezTo>
                <a:lnTo>
                  <a:pt x="242" y="559"/>
                </a:lnTo>
                <a:close/>
                <a:moveTo>
                  <a:pt x="290" y="474"/>
                </a:moveTo>
                <a:cubicBezTo>
                  <a:pt x="293" y="468"/>
                  <a:pt x="293" y="468"/>
                  <a:pt x="293" y="468"/>
                </a:cubicBezTo>
                <a:cubicBezTo>
                  <a:pt x="294" y="470"/>
                  <a:pt x="295" y="471"/>
                  <a:pt x="296" y="472"/>
                </a:cubicBezTo>
                <a:cubicBezTo>
                  <a:pt x="296" y="473"/>
                  <a:pt x="296" y="473"/>
                  <a:pt x="297" y="473"/>
                </a:cubicBezTo>
                <a:cubicBezTo>
                  <a:pt x="297" y="474"/>
                  <a:pt x="297" y="474"/>
                  <a:pt x="297" y="474"/>
                </a:cubicBezTo>
                <a:cubicBezTo>
                  <a:pt x="297" y="474"/>
                  <a:pt x="298" y="475"/>
                  <a:pt x="298" y="475"/>
                </a:cubicBezTo>
                <a:cubicBezTo>
                  <a:pt x="298" y="475"/>
                  <a:pt x="298" y="475"/>
                  <a:pt x="298" y="476"/>
                </a:cubicBezTo>
                <a:cubicBezTo>
                  <a:pt x="298" y="476"/>
                  <a:pt x="299" y="476"/>
                  <a:pt x="299" y="476"/>
                </a:cubicBezTo>
                <a:cubicBezTo>
                  <a:pt x="299" y="477"/>
                  <a:pt x="299" y="477"/>
                  <a:pt x="299" y="477"/>
                </a:cubicBezTo>
                <a:cubicBezTo>
                  <a:pt x="299" y="477"/>
                  <a:pt x="299" y="477"/>
                  <a:pt x="299" y="478"/>
                </a:cubicBezTo>
                <a:cubicBezTo>
                  <a:pt x="300" y="478"/>
                  <a:pt x="300" y="478"/>
                  <a:pt x="300" y="478"/>
                </a:cubicBezTo>
                <a:cubicBezTo>
                  <a:pt x="300" y="478"/>
                  <a:pt x="300" y="478"/>
                  <a:pt x="300" y="479"/>
                </a:cubicBezTo>
                <a:cubicBezTo>
                  <a:pt x="300" y="479"/>
                  <a:pt x="300" y="479"/>
                  <a:pt x="300" y="479"/>
                </a:cubicBezTo>
                <a:cubicBezTo>
                  <a:pt x="300" y="479"/>
                  <a:pt x="301" y="479"/>
                  <a:pt x="301" y="479"/>
                </a:cubicBezTo>
                <a:cubicBezTo>
                  <a:pt x="301" y="479"/>
                  <a:pt x="301" y="480"/>
                  <a:pt x="301" y="480"/>
                </a:cubicBezTo>
                <a:cubicBezTo>
                  <a:pt x="301" y="480"/>
                  <a:pt x="301" y="480"/>
                  <a:pt x="301" y="480"/>
                </a:cubicBezTo>
                <a:cubicBezTo>
                  <a:pt x="301" y="480"/>
                  <a:pt x="301" y="480"/>
                  <a:pt x="301" y="480"/>
                </a:cubicBezTo>
                <a:cubicBezTo>
                  <a:pt x="301" y="480"/>
                  <a:pt x="301" y="480"/>
                  <a:pt x="302" y="481"/>
                </a:cubicBezTo>
                <a:cubicBezTo>
                  <a:pt x="302" y="481"/>
                  <a:pt x="302" y="481"/>
                  <a:pt x="302" y="481"/>
                </a:cubicBezTo>
                <a:cubicBezTo>
                  <a:pt x="302" y="481"/>
                  <a:pt x="302" y="481"/>
                  <a:pt x="302" y="481"/>
                </a:cubicBezTo>
                <a:cubicBezTo>
                  <a:pt x="302" y="481"/>
                  <a:pt x="302" y="481"/>
                  <a:pt x="302" y="481"/>
                </a:cubicBezTo>
                <a:cubicBezTo>
                  <a:pt x="302" y="481"/>
                  <a:pt x="302" y="481"/>
                  <a:pt x="302" y="481"/>
                </a:cubicBezTo>
                <a:cubicBezTo>
                  <a:pt x="302" y="481"/>
                  <a:pt x="302" y="481"/>
                  <a:pt x="302" y="481"/>
                </a:cubicBezTo>
                <a:cubicBezTo>
                  <a:pt x="302" y="481"/>
                  <a:pt x="302" y="481"/>
                  <a:pt x="302" y="481"/>
                </a:cubicBezTo>
                <a:cubicBezTo>
                  <a:pt x="302" y="481"/>
                  <a:pt x="302" y="481"/>
                  <a:pt x="302" y="481"/>
                </a:cubicBezTo>
                <a:cubicBezTo>
                  <a:pt x="302" y="481"/>
                  <a:pt x="302" y="481"/>
                  <a:pt x="302" y="481"/>
                </a:cubicBezTo>
                <a:cubicBezTo>
                  <a:pt x="303" y="481"/>
                  <a:pt x="303" y="482"/>
                  <a:pt x="303" y="482"/>
                </a:cubicBezTo>
                <a:cubicBezTo>
                  <a:pt x="303" y="482"/>
                  <a:pt x="304" y="482"/>
                  <a:pt x="305" y="482"/>
                </a:cubicBezTo>
                <a:cubicBezTo>
                  <a:pt x="305" y="482"/>
                  <a:pt x="305" y="482"/>
                  <a:pt x="305" y="482"/>
                </a:cubicBezTo>
                <a:cubicBezTo>
                  <a:pt x="305" y="482"/>
                  <a:pt x="305" y="482"/>
                  <a:pt x="305" y="482"/>
                </a:cubicBezTo>
                <a:cubicBezTo>
                  <a:pt x="306" y="482"/>
                  <a:pt x="306" y="482"/>
                  <a:pt x="306" y="482"/>
                </a:cubicBezTo>
                <a:cubicBezTo>
                  <a:pt x="306" y="482"/>
                  <a:pt x="306" y="482"/>
                  <a:pt x="306" y="482"/>
                </a:cubicBezTo>
                <a:cubicBezTo>
                  <a:pt x="306" y="482"/>
                  <a:pt x="306" y="482"/>
                  <a:pt x="306" y="482"/>
                </a:cubicBezTo>
                <a:cubicBezTo>
                  <a:pt x="306" y="482"/>
                  <a:pt x="306" y="482"/>
                  <a:pt x="306" y="482"/>
                </a:cubicBezTo>
                <a:cubicBezTo>
                  <a:pt x="306" y="482"/>
                  <a:pt x="306" y="482"/>
                  <a:pt x="306" y="482"/>
                </a:cubicBezTo>
                <a:cubicBezTo>
                  <a:pt x="306" y="482"/>
                  <a:pt x="306" y="482"/>
                  <a:pt x="306" y="482"/>
                </a:cubicBezTo>
                <a:cubicBezTo>
                  <a:pt x="307" y="482"/>
                  <a:pt x="307" y="482"/>
                  <a:pt x="307" y="482"/>
                </a:cubicBezTo>
                <a:cubicBezTo>
                  <a:pt x="307" y="482"/>
                  <a:pt x="307" y="482"/>
                  <a:pt x="307" y="482"/>
                </a:cubicBezTo>
                <a:cubicBezTo>
                  <a:pt x="307" y="482"/>
                  <a:pt x="307" y="482"/>
                  <a:pt x="307" y="482"/>
                </a:cubicBezTo>
                <a:cubicBezTo>
                  <a:pt x="307" y="482"/>
                  <a:pt x="307" y="482"/>
                  <a:pt x="307" y="482"/>
                </a:cubicBezTo>
                <a:cubicBezTo>
                  <a:pt x="308" y="482"/>
                  <a:pt x="308" y="482"/>
                  <a:pt x="308" y="482"/>
                </a:cubicBezTo>
                <a:cubicBezTo>
                  <a:pt x="308" y="482"/>
                  <a:pt x="308" y="482"/>
                  <a:pt x="308" y="482"/>
                </a:cubicBezTo>
                <a:cubicBezTo>
                  <a:pt x="308" y="482"/>
                  <a:pt x="308" y="482"/>
                  <a:pt x="309" y="481"/>
                </a:cubicBezTo>
                <a:cubicBezTo>
                  <a:pt x="309" y="481"/>
                  <a:pt x="309" y="481"/>
                  <a:pt x="309" y="481"/>
                </a:cubicBezTo>
                <a:cubicBezTo>
                  <a:pt x="309" y="481"/>
                  <a:pt x="309" y="481"/>
                  <a:pt x="309" y="481"/>
                </a:cubicBezTo>
                <a:cubicBezTo>
                  <a:pt x="309" y="481"/>
                  <a:pt x="310" y="481"/>
                  <a:pt x="310" y="481"/>
                </a:cubicBezTo>
                <a:cubicBezTo>
                  <a:pt x="310" y="481"/>
                  <a:pt x="310" y="480"/>
                  <a:pt x="310" y="480"/>
                </a:cubicBezTo>
                <a:cubicBezTo>
                  <a:pt x="310" y="480"/>
                  <a:pt x="310" y="480"/>
                  <a:pt x="310" y="480"/>
                </a:cubicBezTo>
                <a:cubicBezTo>
                  <a:pt x="311" y="480"/>
                  <a:pt x="311" y="480"/>
                  <a:pt x="311" y="479"/>
                </a:cubicBezTo>
                <a:cubicBezTo>
                  <a:pt x="311" y="479"/>
                  <a:pt x="312" y="479"/>
                  <a:pt x="312" y="479"/>
                </a:cubicBezTo>
                <a:cubicBezTo>
                  <a:pt x="312" y="479"/>
                  <a:pt x="312" y="478"/>
                  <a:pt x="313" y="478"/>
                </a:cubicBezTo>
                <a:cubicBezTo>
                  <a:pt x="313" y="478"/>
                  <a:pt x="313" y="478"/>
                  <a:pt x="313" y="478"/>
                </a:cubicBezTo>
                <a:cubicBezTo>
                  <a:pt x="313" y="478"/>
                  <a:pt x="314" y="477"/>
                  <a:pt x="314" y="477"/>
                </a:cubicBezTo>
                <a:cubicBezTo>
                  <a:pt x="314" y="477"/>
                  <a:pt x="314" y="477"/>
                  <a:pt x="315" y="477"/>
                </a:cubicBezTo>
                <a:cubicBezTo>
                  <a:pt x="315" y="476"/>
                  <a:pt x="315" y="476"/>
                  <a:pt x="316" y="476"/>
                </a:cubicBezTo>
                <a:cubicBezTo>
                  <a:pt x="316" y="475"/>
                  <a:pt x="316" y="475"/>
                  <a:pt x="316" y="475"/>
                </a:cubicBezTo>
                <a:cubicBezTo>
                  <a:pt x="317" y="475"/>
                  <a:pt x="318" y="474"/>
                  <a:pt x="318" y="474"/>
                </a:cubicBezTo>
                <a:cubicBezTo>
                  <a:pt x="318" y="473"/>
                  <a:pt x="319" y="473"/>
                  <a:pt x="319" y="473"/>
                </a:cubicBezTo>
                <a:cubicBezTo>
                  <a:pt x="319" y="473"/>
                  <a:pt x="320" y="472"/>
                  <a:pt x="320" y="472"/>
                </a:cubicBezTo>
                <a:cubicBezTo>
                  <a:pt x="321" y="472"/>
                  <a:pt x="321" y="471"/>
                  <a:pt x="321" y="471"/>
                </a:cubicBezTo>
                <a:cubicBezTo>
                  <a:pt x="322" y="471"/>
                  <a:pt x="322" y="470"/>
                  <a:pt x="323" y="470"/>
                </a:cubicBezTo>
                <a:cubicBezTo>
                  <a:pt x="323" y="469"/>
                  <a:pt x="323" y="469"/>
                  <a:pt x="323" y="469"/>
                </a:cubicBezTo>
                <a:cubicBezTo>
                  <a:pt x="321" y="478"/>
                  <a:pt x="320" y="485"/>
                  <a:pt x="320" y="486"/>
                </a:cubicBezTo>
                <a:cubicBezTo>
                  <a:pt x="300" y="559"/>
                  <a:pt x="300" y="559"/>
                  <a:pt x="300" y="559"/>
                </a:cubicBezTo>
                <a:lnTo>
                  <a:pt x="290" y="474"/>
                </a:lnTo>
                <a:close/>
                <a:moveTo>
                  <a:pt x="387" y="420"/>
                </a:moveTo>
                <a:cubicBezTo>
                  <a:pt x="393" y="439"/>
                  <a:pt x="404" y="479"/>
                  <a:pt x="408" y="493"/>
                </a:cubicBezTo>
                <a:cubicBezTo>
                  <a:pt x="350" y="502"/>
                  <a:pt x="350" y="502"/>
                  <a:pt x="350" y="502"/>
                </a:cubicBezTo>
                <a:cubicBezTo>
                  <a:pt x="330" y="485"/>
                  <a:pt x="330" y="485"/>
                  <a:pt x="330" y="485"/>
                </a:cubicBezTo>
                <a:cubicBezTo>
                  <a:pt x="331" y="480"/>
                  <a:pt x="333" y="469"/>
                  <a:pt x="336" y="457"/>
                </a:cubicBezTo>
                <a:cubicBezTo>
                  <a:pt x="340" y="436"/>
                  <a:pt x="342" y="422"/>
                  <a:pt x="344" y="414"/>
                </a:cubicBezTo>
                <a:cubicBezTo>
                  <a:pt x="344" y="411"/>
                  <a:pt x="344" y="409"/>
                  <a:pt x="344" y="407"/>
                </a:cubicBezTo>
                <a:cubicBezTo>
                  <a:pt x="345" y="400"/>
                  <a:pt x="345" y="389"/>
                  <a:pt x="345" y="381"/>
                </a:cubicBezTo>
                <a:cubicBezTo>
                  <a:pt x="346" y="382"/>
                  <a:pt x="347" y="383"/>
                  <a:pt x="348" y="383"/>
                </a:cubicBezTo>
                <a:cubicBezTo>
                  <a:pt x="353" y="389"/>
                  <a:pt x="378" y="408"/>
                  <a:pt x="384" y="412"/>
                </a:cubicBezTo>
                <a:cubicBezTo>
                  <a:pt x="384" y="413"/>
                  <a:pt x="385" y="415"/>
                  <a:pt x="387" y="420"/>
                </a:cubicBezTo>
                <a:close/>
                <a:moveTo>
                  <a:pt x="197" y="381"/>
                </a:moveTo>
                <a:cubicBezTo>
                  <a:pt x="197" y="389"/>
                  <a:pt x="198" y="400"/>
                  <a:pt x="198" y="407"/>
                </a:cubicBezTo>
                <a:cubicBezTo>
                  <a:pt x="198" y="409"/>
                  <a:pt x="198" y="411"/>
                  <a:pt x="199" y="414"/>
                </a:cubicBezTo>
                <a:cubicBezTo>
                  <a:pt x="200" y="422"/>
                  <a:pt x="203" y="436"/>
                  <a:pt x="207" y="457"/>
                </a:cubicBezTo>
                <a:cubicBezTo>
                  <a:pt x="209" y="469"/>
                  <a:pt x="212" y="480"/>
                  <a:pt x="213" y="485"/>
                </a:cubicBezTo>
                <a:cubicBezTo>
                  <a:pt x="210" y="487"/>
                  <a:pt x="210" y="487"/>
                  <a:pt x="210" y="487"/>
                </a:cubicBezTo>
                <a:cubicBezTo>
                  <a:pt x="193" y="502"/>
                  <a:pt x="193" y="502"/>
                  <a:pt x="193" y="502"/>
                </a:cubicBezTo>
                <a:cubicBezTo>
                  <a:pt x="134" y="493"/>
                  <a:pt x="134" y="493"/>
                  <a:pt x="134" y="493"/>
                </a:cubicBezTo>
                <a:cubicBezTo>
                  <a:pt x="135" y="490"/>
                  <a:pt x="137" y="485"/>
                  <a:pt x="139" y="479"/>
                </a:cubicBezTo>
                <a:cubicBezTo>
                  <a:pt x="144" y="460"/>
                  <a:pt x="151" y="434"/>
                  <a:pt x="156" y="420"/>
                </a:cubicBezTo>
                <a:cubicBezTo>
                  <a:pt x="158" y="415"/>
                  <a:pt x="159" y="413"/>
                  <a:pt x="159" y="412"/>
                </a:cubicBezTo>
                <a:cubicBezTo>
                  <a:pt x="164" y="408"/>
                  <a:pt x="190" y="389"/>
                  <a:pt x="195" y="383"/>
                </a:cubicBezTo>
                <a:cubicBezTo>
                  <a:pt x="195" y="383"/>
                  <a:pt x="196" y="382"/>
                  <a:pt x="197" y="381"/>
                </a:cubicBezTo>
                <a:close/>
                <a:moveTo>
                  <a:pt x="201" y="635"/>
                </a:moveTo>
                <a:cubicBezTo>
                  <a:pt x="144" y="553"/>
                  <a:pt x="144" y="553"/>
                  <a:pt x="144" y="553"/>
                </a:cubicBezTo>
                <a:cubicBezTo>
                  <a:pt x="197" y="511"/>
                  <a:pt x="197" y="511"/>
                  <a:pt x="197" y="511"/>
                </a:cubicBezTo>
                <a:cubicBezTo>
                  <a:pt x="215" y="495"/>
                  <a:pt x="215" y="495"/>
                  <a:pt x="215" y="495"/>
                </a:cubicBezTo>
                <a:cubicBezTo>
                  <a:pt x="253" y="639"/>
                  <a:pt x="253" y="639"/>
                  <a:pt x="253" y="639"/>
                </a:cubicBezTo>
                <a:cubicBezTo>
                  <a:pt x="249" y="639"/>
                  <a:pt x="245" y="638"/>
                  <a:pt x="242" y="638"/>
                </a:cubicBezTo>
                <a:cubicBezTo>
                  <a:pt x="228" y="638"/>
                  <a:pt x="214" y="637"/>
                  <a:pt x="201" y="635"/>
                </a:cubicBezTo>
                <a:close/>
                <a:moveTo>
                  <a:pt x="290" y="639"/>
                </a:moveTo>
                <a:cubicBezTo>
                  <a:pt x="327" y="495"/>
                  <a:pt x="327" y="495"/>
                  <a:pt x="327" y="495"/>
                </a:cubicBezTo>
                <a:cubicBezTo>
                  <a:pt x="345" y="511"/>
                  <a:pt x="345" y="511"/>
                  <a:pt x="345" y="511"/>
                </a:cubicBezTo>
                <a:cubicBezTo>
                  <a:pt x="398" y="553"/>
                  <a:pt x="398" y="553"/>
                  <a:pt x="398" y="553"/>
                </a:cubicBezTo>
                <a:cubicBezTo>
                  <a:pt x="342" y="635"/>
                  <a:pt x="342" y="635"/>
                  <a:pt x="342" y="635"/>
                </a:cubicBezTo>
                <a:cubicBezTo>
                  <a:pt x="328" y="637"/>
                  <a:pt x="314" y="638"/>
                  <a:pt x="301" y="638"/>
                </a:cubicBezTo>
                <a:cubicBezTo>
                  <a:pt x="297" y="638"/>
                  <a:pt x="293" y="639"/>
                  <a:pt x="290" y="63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4" name="Freeform 132"/>
          <p:cNvSpPr>
            <a:spLocks noEditPoints="1"/>
          </p:cNvSpPr>
          <p:nvPr/>
        </p:nvSpPr>
        <p:spPr bwMode="auto">
          <a:xfrm>
            <a:off x="3624854" y="1148036"/>
            <a:ext cx="1059430" cy="1378021"/>
          </a:xfrm>
          <a:custGeom>
            <a:avLst/>
            <a:gdLst>
              <a:gd name="T0" fmla="*/ 464 w 489"/>
              <a:gd name="T1" fmla="*/ 442 h 637"/>
              <a:gd name="T2" fmla="*/ 353 w 489"/>
              <a:gd name="T3" fmla="*/ 403 h 637"/>
              <a:gd name="T4" fmla="*/ 344 w 489"/>
              <a:gd name="T5" fmla="*/ 357 h 637"/>
              <a:gd name="T6" fmla="*/ 348 w 489"/>
              <a:gd name="T7" fmla="*/ 252 h 637"/>
              <a:gd name="T8" fmla="*/ 354 w 489"/>
              <a:gd name="T9" fmla="*/ 204 h 637"/>
              <a:gd name="T10" fmla="*/ 364 w 489"/>
              <a:gd name="T11" fmla="*/ 175 h 637"/>
              <a:gd name="T12" fmla="*/ 393 w 489"/>
              <a:gd name="T13" fmla="*/ 76 h 637"/>
              <a:gd name="T14" fmla="*/ 96 w 489"/>
              <a:gd name="T15" fmla="*/ 81 h 637"/>
              <a:gd name="T16" fmla="*/ 132 w 489"/>
              <a:gd name="T17" fmla="*/ 206 h 637"/>
              <a:gd name="T18" fmla="*/ 141 w 489"/>
              <a:gd name="T19" fmla="*/ 252 h 637"/>
              <a:gd name="T20" fmla="*/ 145 w 489"/>
              <a:gd name="T21" fmla="*/ 357 h 637"/>
              <a:gd name="T22" fmla="*/ 136 w 489"/>
              <a:gd name="T23" fmla="*/ 403 h 637"/>
              <a:gd name="T24" fmla="*/ 26 w 489"/>
              <a:gd name="T25" fmla="*/ 442 h 637"/>
              <a:gd name="T26" fmla="*/ 3 w 489"/>
              <a:gd name="T27" fmla="*/ 591 h 637"/>
              <a:gd name="T28" fmla="*/ 236 w 489"/>
              <a:gd name="T29" fmla="*/ 637 h 637"/>
              <a:gd name="T30" fmla="*/ 245 w 489"/>
              <a:gd name="T31" fmla="*/ 637 h 637"/>
              <a:gd name="T32" fmla="*/ 245 w 489"/>
              <a:gd name="T33" fmla="*/ 9 h 637"/>
              <a:gd name="T34" fmla="*/ 320 w 489"/>
              <a:gd name="T35" fmla="*/ 80 h 637"/>
              <a:gd name="T36" fmla="*/ 185 w 489"/>
              <a:gd name="T37" fmla="*/ 58 h 637"/>
              <a:gd name="T38" fmla="*/ 245 w 489"/>
              <a:gd name="T39" fmla="*/ 9 h 637"/>
              <a:gd name="T40" fmla="*/ 365 w 489"/>
              <a:gd name="T41" fmla="*/ 482 h 637"/>
              <a:gd name="T42" fmla="*/ 306 w 489"/>
              <a:gd name="T43" fmla="*/ 402 h 637"/>
              <a:gd name="T44" fmla="*/ 308 w 489"/>
              <a:gd name="T45" fmla="*/ 372 h 637"/>
              <a:gd name="T46" fmla="*/ 158 w 489"/>
              <a:gd name="T47" fmla="*/ 244 h 637"/>
              <a:gd name="T48" fmla="*/ 210 w 489"/>
              <a:gd name="T49" fmla="*/ 175 h 637"/>
              <a:gd name="T50" fmla="*/ 253 w 489"/>
              <a:gd name="T51" fmla="*/ 170 h 637"/>
              <a:gd name="T52" fmla="*/ 302 w 489"/>
              <a:gd name="T53" fmla="*/ 174 h 637"/>
              <a:gd name="T54" fmla="*/ 331 w 489"/>
              <a:gd name="T55" fmla="*/ 243 h 637"/>
              <a:gd name="T56" fmla="*/ 290 w 489"/>
              <a:gd name="T57" fmla="*/ 326 h 637"/>
              <a:gd name="T58" fmla="*/ 245 w 489"/>
              <a:gd name="T59" fmla="*/ 355 h 637"/>
              <a:gd name="T60" fmla="*/ 199 w 489"/>
              <a:gd name="T61" fmla="*/ 326 h 637"/>
              <a:gd name="T62" fmla="*/ 193 w 489"/>
              <a:gd name="T63" fmla="*/ 396 h 637"/>
              <a:gd name="T64" fmla="*/ 239 w 489"/>
              <a:gd name="T65" fmla="*/ 364 h 637"/>
              <a:gd name="T66" fmla="*/ 250 w 489"/>
              <a:gd name="T67" fmla="*/ 364 h 637"/>
              <a:gd name="T68" fmla="*/ 295 w 489"/>
              <a:gd name="T69" fmla="*/ 360 h 637"/>
              <a:gd name="T70" fmla="*/ 277 w 489"/>
              <a:gd name="T71" fmla="*/ 474 h 637"/>
              <a:gd name="T72" fmla="*/ 193 w 489"/>
              <a:gd name="T73" fmla="*/ 401 h 637"/>
              <a:gd name="T74" fmla="*/ 183 w 489"/>
              <a:gd name="T75" fmla="*/ 499 h 637"/>
              <a:gd name="T76" fmla="*/ 232 w 489"/>
              <a:gd name="T77" fmla="*/ 598 h 637"/>
              <a:gd name="T78" fmla="*/ 232 w 489"/>
              <a:gd name="T79" fmla="*/ 627 h 637"/>
              <a:gd name="T80" fmla="*/ 284 w 489"/>
              <a:gd name="T81" fmla="*/ 483 h 637"/>
              <a:gd name="T82" fmla="*/ 234 w 489"/>
              <a:gd name="T83" fmla="*/ 627 h 637"/>
              <a:gd name="T84" fmla="*/ 345 w 489"/>
              <a:gd name="T85" fmla="*/ 226 h 637"/>
              <a:gd name="T86" fmla="*/ 341 w 489"/>
              <a:gd name="T87" fmla="*/ 244 h 637"/>
              <a:gd name="T88" fmla="*/ 183 w 489"/>
              <a:gd name="T89" fmla="*/ 395 h 637"/>
              <a:gd name="T90" fmla="*/ 178 w 489"/>
              <a:gd name="T91" fmla="*/ 491 h 637"/>
              <a:gd name="T92" fmla="*/ 147 w 489"/>
              <a:gd name="T93" fmla="*/ 401 h 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89" h="637">
                <a:moveTo>
                  <a:pt x="489" y="586"/>
                </a:moveTo>
                <a:cubicBezTo>
                  <a:pt x="487" y="562"/>
                  <a:pt x="486" y="538"/>
                  <a:pt x="484" y="515"/>
                </a:cubicBezTo>
                <a:cubicBezTo>
                  <a:pt x="479" y="458"/>
                  <a:pt x="465" y="443"/>
                  <a:pt x="464" y="442"/>
                </a:cubicBezTo>
                <a:cubicBezTo>
                  <a:pt x="463" y="441"/>
                  <a:pt x="462" y="441"/>
                  <a:pt x="462" y="440"/>
                </a:cubicBezTo>
                <a:cubicBezTo>
                  <a:pt x="462" y="440"/>
                  <a:pt x="447" y="436"/>
                  <a:pt x="423" y="429"/>
                </a:cubicBezTo>
                <a:cubicBezTo>
                  <a:pt x="407" y="424"/>
                  <a:pt x="373" y="411"/>
                  <a:pt x="353" y="403"/>
                </a:cubicBezTo>
                <a:cubicBezTo>
                  <a:pt x="351" y="396"/>
                  <a:pt x="350" y="395"/>
                  <a:pt x="349" y="394"/>
                </a:cubicBezTo>
                <a:cubicBezTo>
                  <a:pt x="346" y="392"/>
                  <a:pt x="332" y="380"/>
                  <a:pt x="323" y="372"/>
                </a:cubicBezTo>
                <a:cubicBezTo>
                  <a:pt x="331" y="368"/>
                  <a:pt x="338" y="363"/>
                  <a:pt x="344" y="357"/>
                </a:cubicBezTo>
                <a:cubicBezTo>
                  <a:pt x="360" y="341"/>
                  <a:pt x="367" y="321"/>
                  <a:pt x="364" y="299"/>
                </a:cubicBezTo>
                <a:cubicBezTo>
                  <a:pt x="362" y="285"/>
                  <a:pt x="356" y="270"/>
                  <a:pt x="346" y="258"/>
                </a:cubicBezTo>
                <a:cubicBezTo>
                  <a:pt x="347" y="256"/>
                  <a:pt x="348" y="254"/>
                  <a:pt x="348" y="252"/>
                </a:cubicBezTo>
                <a:cubicBezTo>
                  <a:pt x="351" y="245"/>
                  <a:pt x="354" y="237"/>
                  <a:pt x="354" y="230"/>
                </a:cubicBezTo>
                <a:cubicBezTo>
                  <a:pt x="355" y="224"/>
                  <a:pt x="353" y="216"/>
                  <a:pt x="351" y="209"/>
                </a:cubicBezTo>
                <a:cubicBezTo>
                  <a:pt x="352" y="207"/>
                  <a:pt x="353" y="206"/>
                  <a:pt x="354" y="204"/>
                </a:cubicBezTo>
                <a:cubicBezTo>
                  <a:pt x="354" y="203"/>
                  <a:pt x="354" y="203"/>
                  <a:pt x="354" y="203"/>
                </a:cubicBezTo>
                <a:cubicBezTo>
                  <a:pt x="354" y="202"/>
                  <a:pt x="355" y="202"/>
                  <a:pt x="355" y="202"/>
                </a:cubicBezTo>
                <a:cubicBezTo>
                  <a:pt x="358" y="193"/>
                  <a:pt x="361" y="184"/>
                  <a:pt x="364" y="175"/>
                </a:cubicBezTo>
                <a:cubicBezTo>
                  <a:pt x="367" y="162"/>
                  <a:pt x="368" y="149"/>
                  <a:pt x="366" y="136"/>
                </a:cubicBezTo>
                <a:cubicBezTo>
                  <a:pt x="394" y="81"/>
                  <a:pt x="394" y="81"/>
                  <a:pt x="394" y="81"/>
                </a:cubicBezTo>
                <a:cubicBezTo>
                  <a:pt x="394" y="80"/>
                  <a:pt x="394" y="78"/>
                  <a:pt x="393" y="76"/>
                </a:cubicBezTo>
                <a:cubicBezTo>
                  <a:pt x="359" y="28"/>
                  <a:pt x="303" y="0"/>
                  <a:pt x="245" y="0"/>
                </a:cubicBezTo>
                <a:cubicBezTo>
                  <a:pt x="186" y="0"/>
                  <a:pt x="130" y="28"/>
                  <a:pt x="96" y="76"/>
                </a:cubicBezTo>
                <a:cubicBezTo>
                  <a:pt x="95" y="78"/>
                  <a:pt x="95" y="80"/>
                  <a:pt x="96" y="81"/>
                </a:cubicBezTo>
                <a:cubicBezTo>
                  <a:pt x="124" y="136"/>
                  <a:pt x="124" y="136"/>
                  <a:pt x="124" y="136"/>
                </a:cubicBezTo>
                <a:cubicBezTo>
                  <a:pt x="123" y="138"/>
                  <a:pt x="123" y="140"/>
                  <a:pt x="123" y="141"/>
                </a:cubicBezTo>
                <a:cubicBezTo>
                  <a:pt x="120" y="163"/>
                  <a:pt x="124" y="188"/>
                  <a:pt x="132" y="206"/>
                </a:cubicBezTo>
                <a:cubicBezTo>
                  <a:pt x="133" y="210"/>
                  <a:pt x="134" y="213"/>
                  <a:pt x="136" y="216"/>
                </a:cubicBezTo>
                <a:cubicBezTo>
                  <a:pt x="135" y="221"/>
                  <a:pt x="135" y="226"/>
                  <a:pt x="135" y="230"/>
                </a:cubicBezTo>
                <a:cubicBezTo>
                  <a:pt x="136" y="237"/>
                  <a:pt x="138" y="245"/>
                  <a:pt x="141" y="252"/>
                </a:cubicBezTo>
                <a:cubicBezTo>
                  <a:pt x="142" y="254"/>
                  <a:pt x="142" y="256"/>
                  <a:pt x="143" y="258"/>
                </a:cubicBezTo>
                <a:cubicBezTo>
                  <a:pt x="133" y="271"/>
                  <a:pt x="126" y="287"/>
                  <a:pt x="125" y="302"/>
                </a:cubicBezTo>
                <a:cubicBezTo>
                  <a:pt x="123" y="323"/>
                  <a:pt x="130" y="342"/>
                  <a:pt x="145" y="357"/>
                </a:cubicBezTo>
                <a:cubicBezTo>
                  <a:pt x="151" y="363"/>
                  <a:pt x="158" y="368"/>
                  <a:pt x="166" y="372"/>
                </a:cubicBezTo>
                <a:cubicBezTo>
                  <a:pt x="157" y="380"/>
                  <a:pt x="143" y="392"/>
                  <a:pt x="141" y="394"/>
                </a:cubicBezTo>
                <a:cubicBezTo>
                  <a:pt x="139" y="395"/>
                  <a:pt x="138" y="396"/>
                  <a:pt x="136" y="403"/>
                </a:cubicBezTo>
                <a:cubicBezTo>
                  <a:pt x="116" y="411"/>
                  <a:pt x="82" y="424"/>
                  <a:pt x="66" y="429"/>
                </a:cubicBezTo>
                <a:cubicBezTo>
                  <a:pt x="42" y="436"/>
                  <a:pt x="28" y="440"/>
                  <a:pt x="28" y="440"/>
                </a:cubicBezTo>
                <a:cubicBezTo>
                  <a:pt x="27" y="441"/>
                  <a:pt x="26" y="441"/>
                  <a:pt x="26" y="442"/>
                </a:cubicBezTo>
                <a:cubicBezTo>
                  <a:pt x="24" y="443"/>
                  <a:pt x="10" y="458"/>
                  <a:pt x="5" y="515"/>
                </a:cubicBezTo>
                <a:cubicBezTo>
                  <a:pt x="3" y="538"/>
                  <a:pt x="2" y="562"/>
                  <a:pt x="0" y="586"/>
                </a:cubicBezTo>
                <a:cubicBezTo>
                  <a:pt x="0" y="588"/>
                  <a:pt x="2" y="590"/>
                  <a:pt x="3" y="591"/>
                </a:cubicBezTo>
                <a:cubicBezTo>
                  <a:pt x="74" y="619"/>
                  <a:pt x="149" y="635"/>
                  <a:pt x="225" y="637"/>
                </a:cubicBezTo>
                <a:cubicBezTo>
                  <a:pt x="225" y="637"/>
                  <a:pt x="225" y="637"/>
                  <a:pt x="225" y="637"/>
                </a:cubicBezTo>
                <a:cubicBezTo>
                  <a:pt x="229" y="637"/>
                  <a:pt x="232" y="637"/>
                  <a:pt x="236" y="637"/>
                </a:cubicBezTo>
                <a:cubicBezTo>
                  <a:pt x="236" y="637"/>
                  <a:pt x="236" y="637"/>
                  <a:pt x="236" y="637"/>
                </a:cubicBezTo>
                <a:cubicBezTo>
                  <a:pt x="238" y="637"/>
                  <a:pt x="238" y="637"/>
                  <a:pt x="238" y="637"/>
                </a:cubicBezTo>
                <a:cubicBezTo>
                  <a:pt x="240" y="637"/>
                  <a:pt x="243" y="637"/>
                  <a:pt x="245" y="637"/>
                </a:cubicBezTo>
                <a:cubicBezTo>
                  <a:pt x="328" y="637"/>
                  <a:pt x="409" y="622"/>
                  <a:pt x="486" y="591"/>
                </a:cubicBezTo>
                <a:cubicBezTo>
                  <a:pt x="488" y="590"/>
                  <a:pt x="489" y="588"/>
                  <a:pt x="489" y="586"/>
                </a:cubicBezTo>
                <a:close/>
                <a:moveTo>
                  <a:pt x="245" y="9"/>
                </a:moveTo>
                <a:cubicBezTo>
                  <a:pt x="299" y="9"/>
                  <a:pt x="351" y="36"/>
                  <a:pt x="384" y="80"/>
                </a:cubicBezTo>
                <a:cubicBezTo>
                  <a:pt x="362" y="123"/>
                  <a:pt x="362" y="123"/>
                  <a:pt x="362" y="123"/>
                </a:cubicBezTo>
                <a:cubicBezTo>
                  <a:pt x="355" y="106"/>
                  <a:pt x="341" y="82"/>
                  <a:pt x="320" y="80"/>
                </a:cubicBezTo>
                <a:cubicBezTo>
                  <a:pt x="314" y="68"/>
                  <a:pt x="295" y="56"/>
                  <a:pt x="286" y="53"/>
                </a:cubicBezTo>
                <a:cubicBezTo>
                  <a:pt x="274" y="48"/>
                  <a:pt x="261" y="45"/>
                  <a:pt x="245" y="45"/>
                </a:cubicBezTo>
                <a:cubicBezTo>
                  <a:pt x="225" y="45"/>
                  <a:pt x="203" y="50"/>
                  <a:pt x="185" y="58"/>
                </a:cubicBezTo>
                <a:cubicBezTo>
                  <a:pt x="157" y="71"/>
                  <a:pt x="136" y="94"/>
                  <a:pt x="127" y="122"/>
                </a:cubicBezTo>
                <a:cubicBezTo>
                  <a:pt x="105" y="80"/>
                  <a:pt x="105" y="80"/>
                  <a:pt x="105" y="80"/>
                </a:cubicBezTo>
                <a:cubicBezTo>
                  <a:pt x="138" y="36"/>
                  <a:pt x="190" y="9"/>
                  <a:pt x="245" y="9"/>
                </a:cubicBezTo>
                <a:close/>
                <a:moveTo>
                  <a:pt x="342" y="401"/>
                </a:moveTo>
                <a:cubicBezTo>
                  <a:pt x="342" y="402"/>
                  <a:pt x="343" y="403"/>
                  <a:pt x="345" y="408"/>
                </a:cubicBezTo>
                <a:cubicBezTo>
                  <a:pt x="350" y="426"/>
                  <a:pt x="361" y="468"/>
                  <a:pt x="365" y="482"/>
                </a:cubicBezTo>
                <a:cubicBezTo>
                  <a:pt x="311" y="491"/>
                  <a:pt x="311" y="491"/>
                  <a:pt x="311" y="491"/>
                </a:cubicBezTo>
                <a:cubicBezTo>
                  <a:pt x="287" y="473"/>
                  <a:pt x="287" y="473"/>
                  <a:pt x="287" y="473"/>
                </a:cubicBezTo>
                <a:cubicBezTo>
                  <a:pt x="291" y="461"/>
                  <a:pt x="303" y="420"/>
                  <a:pt x="306" y="402"/>
                </a:cubicBezTo>
                <a:cubicBezTo>
                  <a:pt x="306" y="399"/>
                  <a:pt x="306" y="397"/>
                  <a:pt x="306" y="395"/>
                </a:cubicBezTo>
                <a:cubicBezTo>
                  <a:pt x="306" y="388"/>
                  <a:pt x="305" y="377"/>
                  <a:pt x="305" y="369"/>
                </a:cubicBezTo>
                <a:cubicBezTo>
                  <a:pt x="307" y="370"/>
                  <a:pt x="308" y="371"/>
                  <a:pt x="308" y="372"/>
                </a:cubicBezTo>
                <a:cubicBezTo>
                  <a:pt x="313" y="377"/>
                  <a:pt x="337" y="397"/>
                  <a:pt x="342" y="401"/>
                </a:cubicBezTo>
                <a:close/>
                <a:moveTo>
                  <a:pt x="160" y="263"/>
                </a:moveTo>
                <a:cubicBezTo>
                  <a:pt x="159" y="257"/>
                  <a:pt x="159" y="251"/>
                  <a:pt x="158" y="244"/>
                </a:cubicBezTo>
                <a:cubicBezTo>
                  <a:pt x="160" y="221"/>
                  <a:pt x="172" y="190"/>
                  <a:pt x="191" y="180"/>
                </a:cubicBezTo>
                <a:cubicBezTo>
                  <a:pt x="197" y="177"/>
                  <a:pt x="204" y="174"/>
                  <a:pt x="210" y="172"/>
                </a:cubicBezTo>
                <a:cubicBezTo>
                  <a:pt x="210" y="173"/>
                  <a:pt x="210" y="174"/>
                  <a:pt x="210" y="175"/>
                </a:cubicBezTo>
                <a:cubicBezTo>
                  <a:pt x="211" y="177"/>
                  <a:pt x="213" y="178"/>
                  <a:pt x="215" y="178"/>
                </a:cubicBezTo>
                <a:cubicBezTo>
                  <a:pt x="217" y="178"/>
                  <a:pt x="218" y="178"/>
                  <a:pt x="220" y="178"/>
                </a:cubicBezTo>
                <a:cubicBezTo>
                  <a:pt x="231" y="176"/>
                  <a:pt x="242" y="174"/>
                  <a:pt x="253" y="170"/>
                </a:cubicBezTo>
                <a:cubicBezTo>
                  <a:pt x="266" y="166"/>
                  <a:pt x="278" y="159"/>
                  <a:pt x="289" y="150"/>
                </a:cubicBezTo>
                <a:cubicBezTo>
                  <a:pt x="290" y="149"/>
                  <a:pt x="291" y="148"/>
                  <a:pt x="291" y="148"/>
                </a:cubicBezTo>
                <a:cubicBezTo>
                  <a:pt x="294" y="158"/>
                  <a:pt x="298" y="167"/>
                  <a:pt x="302" y="174"/>
                </a:cubicBezTo>
                <a:cubicBezTo>
                  <a:pt x="304" y="179"/>
                  <a:pt x="307" y="184"/>
                  <a:pt x="309" y="189"/>
                </a:cubicBezTo>
                <a:cubicBezTo>
                  <a:pt x="312" y="194"/>
                  <a:pt x="315" y="200"/>
                  <a:pt x="317" y="205"/>
                </a:cubicBezTo>
                <a:cubicBezTo>
                  <a:pt x="321" y="213"/>
                  <a:pt x="330" y="238"/>
                  <a:pt x="331" y="243"/>
                </a:cubicBezTo>
                <a:cubicBezTo>
                  <a:pt x="330" y="250"/>
                  <a:pt x="330" y="257"/>
                  <a:pt x="329" y="263"/>
                </a:cubicBezTo>
                <a:cubicBezTo>
                  <a:pt x="325" y="289"/>
                  <a:pt x="307" y="310"/>
                  <a:pt x="293" y="323"/>
                </a:cubicBezTo>
                <a:cubicBezTo>
                  <a:pt x="290" y="326"/>
                  <a:pt x="290" y="326"/>
                  <a:pt x="290" y="326"/>
                </a:cubicBezTo>
                <a:cubicBezTo>
                  <a:pt x="277" y="339"/>
                  <a:pt x="262" y="354"/>
                  <a:pt x="250" y="355"/>
                </a:cubicBezTo>
                <a:cubicBezTo>
                  <a:pt x="248" y="355"/>
                  <a:pt x="246" y="355"/>
                  <a:pt x="245" y="355"/>
                </a:cubicBezTo>
                <a:cubicBezTo>
                  <a:pt x="245" y="355"/>
                  <a:pt x="245" y="355"/>
                  <a:pt x="245" y="355"/>
                </a:cubicBezTo>
                <a:cubicBezTo>
                  <a:pt x="244" y="355"/>
                  <a:pt x="244" y="355"/>
                  <a:pt x="244" y="355"/>
                </a:cubicBezTo>
                <a:cubicBezTo>
                  <a:pt x="243" y="355"/>
                  <a:pt x="241" y="355"/>
                  <a:pt x="239" y="355"/>
                </a:cubicBezTo>
                <a:cubicBezTo>
                  <a:pt x="227" y="354"/>
                  <a:pt x="212" y="339"/>
                  <a:pt x="199" y="326"/>
                </a:cubicBezTo>
                <a:cubicBezTo>
                  <a:pt x="196" y="323"/>
                  <a:pt x="196" y="323"/>
                  <a:pt x="196" y="323"/>
                </a:cubicBezTo>
                <a:cubicBezTo>
                  <a:pt x="183" y="310"/>
                  <a:pt x="164" y="289"/>
                  <a:pt x="160" y="263"/>
                </a:cubicBezTo>
                <a:close/>
                <a:moveTo>
                  <a:pt x="193" y="396"/>
                </a:moveTo>
                <a:cubicBezTo>
                  <a:pt x="193" y="390"/>
                  <a:pt x="193" y="381"/>
                  <a:pt x="193" y="374"/>
                </a:cubicBezTo>
                <a:cubicBezTo>
                  <a:pt x="194" y="362"/>
                  <a:pt x="194" y="348"/>
                  <a:pt x="194" y="335"/>
                </a:cubicBezTo>
                <a:cubicBezTo>
                  <a:pt x="209" y="350"/>
                  <a:pt x="224" y="364"/>
                  <a:pt x="239" y="364"/>
                </a:cubicBezTo>
                <a:cubicBezTo>
                  <a:pt x="241" y="364"/>
                  <a:pt x="243" y="364"/>
                  <a:pt x="245" y="364"/>
                </a:cubicBezTo>
                <a:cubicBezTo>
                  <a:pt x="246" y="364"/>
                  <a:pt x="247" y="364"/>
                  <a:pt x="249" y="364"/>
                </a:cubicBezTo>
                <a:cubicBezTo>
                  <a:pt x="249" y="364"/>
                  <a:pt x="250" y="364"/>
                  <a:pt x="250" y="364"/>
                </a:cubicBezTo>
                <a:cubicBezTo>
                  <a:pt x="265" y="364"/>
                  <a:pt x="280" y="350"/>
                  <a:pt x="295" y="335"/>
                </a:cubicBezTo>
                <a:cubicBezTo>
                  <a:pt x="295" y="343"/>
                  <a:pt x="295" y="351"/>
                  <a:pt x="295" y="359"/>
                </a:cubicBezTo>
                <a:cubicBezTo>
                  <a:pt x="295" y="359"/>
                  <a:pt x="295" y="360"/>
                  <a:pt x="295" y="360"/>
                </a:cubicBezTo>
                <a:cubicBezTo>
                  <a:pt x="295" y="361"/>
                  <a:pt x="296" y="383"/>
                  <a:pt x="297" y="396"/>
                </a:cubicBezTo>
                <a:cubicBezTo>
                  <a:pt x="297" y="396"/>
                  <a:pt x="296" y="398"/>
                  <a:pt x="296" y="401"/>
                </a:cubicBezTo>
                <a:cubicBezTo>
                  <a:pt x="293" y="421"/>
                  <a:pt x="278" y="471"/>
                  <a:pt x="277" y="474"/>
                </a:cubicBezTo>
                <a:cubicBezTo>
                  <a:pt x="276" y="476"/>
                  <a:pt x="260" y="521"/>
                  <a:pt x="245" y="564"/>
                </a:cubicBezTo>
                <a:cubicBezTo>
                  <a:pt x="229" y="521"/>
                  <a:pt x="213" y="476"/>
                  <a:pt x="212" y="474"/>
                </a:cubicBezTo>
                <a:cubicBezTo>
                  <a:pt x="211" y="471"/>
                  <a:pt x="196" y="421"/>
                  <a:pt x="193" y="401"/>
                </a:cubicBezTo>
                <a:cubicBezTo>
                  <a:pt x="193" y="398"/>
                  <a:pt x="193" y="396"/>
                  <a:pt x="193" y="396"/>
                </a:cubicBezTo>
                <a:close/>
                <a:moveTo>
                  <a:pt x="166" y="515"/>
                </a:moveTo>
                <a:cubicBezTo>
                  <a:pt x="183" y="499"/>
                  <a:pt x="183" y="499"/>
                  <a:pt x="183" y="499"/>
                </a:cubicBezTo>
                <a:cubicBezTo>
                  <a:pt x="205" y="483"/>
                  <a:pt x="205" y="483"/>
                  <a:pt x="205" y="483"/>
                </a:cubicBezTo>
                <a:cubicBezTo>
                  <a:pt x="211" y="498"/>
                  <a:pt x="226" y="540"/>
                  <a:pt x="239" y="578"/>
                </a:cubicBezTo>
                <a:cubicBezTo>
                  <a:pt x="237" y="585"/>
                  <a:pt x="235" y="592"/>
                  <a:pt x="232" y="598"/>
                </a:cubicBezTo>
                <a:cubicBezTo>
                  <a:pt x="206" y="565"/>
                  <a:pt x="176" y="527"/>
                  <a:pt x="166" y="515"/>
                </a:cubicBezTo>
                <a:close/>
                <a:moveTo>
                  <a:pt x="234" y="627"/>
                </a:moveTo>
                <a:cubicBezTo>
                  <a:pt x="233" y="627"/>
                  <a:pt x="233" y="627"/>
                  <a:pt x="232" y="627"/>
                </a:cubicBezTo>
                <a:cubicBezTo>
                  <a:pt x="234" y="622"/>
                  <a:pt x="236" y="616"/>
                  <a:pt x="238" y="610"/>
                </a:cubicBezTo>
                <a:cubicBezTo>
                  <a:pt x="242" y="600"/>
                  <a:pt x="245" y="590"/>
                  <a:pt x="249" y="580"/>
                </a:cubicBezTo>
                <a:cubicBezTo>
                  <a:pt x="263" y="541"/>
                  <a:pt x="278" y="498"/>
                  <a:pt x="284" y="483"/>
                </a:cubicBezTo>
                <a:cubicBezTo>
                  <a:pt x="306" y="499"/>
                  <a:pt x="306" y="499"/>
                  <a:pt x="306" y="499"/>
                </a:cubicBezTo>
                <a:cubicBezTo>
                  <a:pt x="323" y="515"/>
                  <a:pt x="323" y="515"/>
                  <a:pt x="323" y="515"/>
                </a:cubicBezTo>
                <a:cubicBezTo>
                  <a:pt x="311" y="530"/>
                  <a:pt x="261" y="593"/>
                  <a:pt x="234" y="627"/>
                </a:cubicBezTo>
                <a:close/>
                <a:moveTo>
                  <a:pt x="341" y="244"/>
                </a:moveTo>
                <a:cubicBezTo>
                  <a:pt x="341" y="241"/>
                  <a:pt x="342" y="237"/>
                  <a:pt x="344" y="231"/>
                </a:cubicBezTo>
                <a:cubicBezTo>
                  <a:pt x="344" y="230"/>
                  <a:pt x="344" y="228"/>
                  <a:pt x="345" y="226"/>
                </a:cubicBezTo>
                <a:cubicBezTo>
                  <a:pt x="345" y="227"/>
                  <a:pt x="345" y="228"/>
                  <a:pt x="345" y="229"/>
                </a:cubicBezTo>
                <a:cubicBezTo>
                  <a:pt x="344" y="233"/>
                  <a:pt x="342" y="239"/>
                  <a:pt x="341" y="245"/>
                </a:cubicBezTo>
                <a:cubicBezTo>
                  <a:pt x="341" y="245"/>
                  <a:pt x="341" y="244"/>
                  <a:pt x="341" y="244"/>
                </a:cubicBezTo>
                <a:close/>
                <a:moveTo>
                  <a:pt x="181" y="372"/>
                </a:moveTo>
                <a:cubicBezTo>
                  <a:pt x="181" y="371"/>
                  <a:pt x="182" y="370"/>
                  <a:pt x="184" y="369"/>
                </a:cubicBezTo>
                <a:cubicBezTo>
                  <a:pt x="184" y="377"/>
                  <a:pt x="183" y="388"/>
                  <a:pt x="183" y="395"/>
                </a:cubicBezTo>
                <a:cubicBezTo>
                  <a:pt x="183" y="397"/>
                  <a:pt x="183" y="399"/>
                  <a:pt x="184" y="402"/>
                </a:cubicBezTo>
                <a:cubicBezTo>
                  <a:pt x="186" y="420"/>
                  <a:pt x="198" y="461"/>
                  <a:pt x="202" y="473"/>
                </a:cubicBezTo>
                <a:cubicBezTo>
                  <a:pt x="178" y="491"/>
                  <a:pt x="178" y="491"/>
                  <a:pt x="178" y="491"/>
                </a:cubicBezTo>
                <a:cubicBezTo>
                  <a:pt x="124" y="482"/>
                  <a:pt x="124" y="482"/>
                  <a:pt x="124" y="482"/>
                </a:cubicBezTo>
                <a:cubicBezTo>
                  <a:pt x="128" y="468"/>
                  <a:pt x="139" y="426"/>
                  <a:pt x="145" y="408"/>
                </a:cubicBezTo>
                <a:cubicBezTo>
                  <a:pt x="146" y="403"/>
                  <a:pt x="147" y="402"/>
                  <a:pt x="147" y="401"/>
                </a:cubicBezTo>
                <a:cubicBezTo>
                  <a:pt x="152" y="397"/>
                  <a:pt x="176" y="377"/>
                  <a:pt x="181" y="37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5" name="Freeform 133"/>
          <p:cNvSpPr>
            <a:spLocks noEditPoints="1"/>
          </p:cNvSpPr>
          <p:nvPr/>
        </p:nvSpPr>
        <p:spPr bwMode="auto">
          <a:xfrm>
            <a:off x="6327542" y="3157141"/>
            <a:ext cx="1105161" cy="605171"/>
          </a:xfrm>
          <a:custGeom>
            <a:avLst/>
            <a:gdLst>
              <a:gd name="T0" fmla="*/ 344 w 511"/>
              <a:gd name="T1" fmla="*/ 5 h 280"/>
              <a:gd name="T2" fmla="*/ 260 w 511"/>
              <a:gd name="T3" fmla="*/ 10 h 280"/>
              <a:gd name="T4" fmla="*/ 62 w 511"/>
              <a:gd name="T5" fmla="*/ 32 h 280"/>
              <a:gd name="T6" fmla="*/ 40 w 511"/>
              <a:gd name="T7" fmla="*/ 226 h 280"/>
              <a:gd name="T8" fmla="*/ 82 w 511"/>
              <a:gd name="T9" fmla="*/ 275 h 280"/>
              <a:gd name="T10" fmla="*/ 280 w 511"/>
              <a:gd name="T11" fmla="*/ 237 h 280"/>
              <a:gd name="T12" fmla="*/ 300 w 511"/>
              <a:gd name="T13" fmla="*/ 231 h 280"/>
              <a:gd name="T14" fmla="*/ 300 w 511"/>
              <a:gd name="T15" fmla="*/ 231 h 280"/>
              <a:gd name="T16" fmla="*/ 431 w 511"/>
              <a:gd name="T17" fmla="*/ 124 h 280"/>
              <a:gd name="T18" fmla="*/ 481 w 511"/>
              <a:gd name="T19" fmla="*/ 105 h 280"/>
              <a:gd name="T20" fmla="*/ 499 w 511"/>
              <a:gd name="T21" fmla="*/ 97 h 280"/>
              <a:gd name="T22" fmla="*/ 69 w 511"/>
              <a:gd name="T23" fmla="*/ 271 h 280"/>
              <a:gd name="T24" fmla="*/ 72 w 511"/>
              <a:gd name="T25" fmla="*/ 77 h 280"/>
              <a:gd name="T26" fmla="*/ 240 w 511"/>
              <a:gd name="T27" fmla="*/ 77 h 280"/>
              <a:gd name="T28" fmla="*/ 269 w 511"/>
              <a:gd name="T29" fmla="*/ 224 h 280"/>
              <a:gd name="T30" fmla="*/ 151 w 511"/>
              <a:gd name="T31" fmla="*/ 243 h 280"/>
              <a:gd name="T32" fmla="*/ 319 w 511"/>
              <a:gd name="T33" fmla="*/ 204 h 280"/>
              <a:gd name="T34" fmla="*/ 298 w 511"/>
              <a:gd name="T35" fmla="*/ 220 h 280"/>
              <a:gd name="T36" fmla="*/ 297 w 511"/>
              <a:gd name="T37" fmla="*/ 218 h 280"/>
              <a:gd name="T38" fmla="*/ 295 w 511"/>
              <a:gd name="T39" fmla="*/ 216 h 280"/>
              <a:gd name="T40" fmla="*/ 293 w 511"/>
              <a:gd name="T41" fmla="*/ 213 h 280"/>
              <a:gd name="T42" fmla="*/ 292 w 511"/>
              <a:gd name="T43" fmla="*/ 210 h 280"/>
              <a:gd name="T44" fmla="*/ 289 w 511"/>
              <a:gd name="T45" fmla="*/ 206 h 280"/>
              <a:gd name="T46" fmla="*/ 288 w 511"/>
              <a:gd name="T47" fmla="*/ 203 h 280"/>
              <a:gd name="T48" fmla="*/ 286 w 511"/>
              <a:gd name="T49" fmla="*/ 199 h 280"/>
              <a:gd name="T50" fmla="*/ 284 w 511"/>
              <a:gd name="T51" fmla="*/ 195 h 280"/>
              <a:gd name="T52" fmla="*/ 282 w 511"/>
              <a:gd name="T53" fmla="*/ 191 h 280"/>
              <a:gd name="T54" fmla="*/ 281 w 511"/>
              <a:gd name="T55" fmla="*/ 186 h 280"/>
              <a:gd name="T56" fmla="*/ 279 w 511"/>
              <a:gd name="T57" fmla="*/ 181 h 280"/>
              <a:gd name="T58" fmla="*/ 278 w 511"/>
              <a:gd name="T59" fmla="*/ 176 h 280"/>
              <a:gd name="T60" fmla="*/ 276 w 511"/>
              <a:gd name="T61" fmla="*/ 168 h 280"/>
              <a:gd name="T62" fmla="*/ 275 w 511"/>
              <a:gd name="T63" fmla="*/ 163 h 280"/>
              <a:gd name="T64" fmla="*/ 274 w 511"/>
              <a:gd name="T65" fmla="*/ 156 h 280"/>
              <a:gd name="T66" fmla="*/ 273 w 511"/>
              <a:gd name="T67" fmla="*/ 150 h 280"/>
              <a:gd name="T68" fmla="*/ 272 w 511"/>
              <a:gd name="T69" fmla="*/ 142 h 280"/>
              <a:gd name="T70" fmla="*/ 272 w 511"/>
              <a:gd name="T71" fmla="*/ 135 h 280"/>
              <a:gd name="T72" fmla="*/ 271 w 511"/>
              <a:gd name="T73" fmla="*/ 125 h 280"/>
              <a:gd name="T74" fmla="*/ 421 w 511"/>
              <a:gd name="T75" fmla="*/ 52 h 280"/>
              <a:gd name="T76" fmla="*/ 480 w 511"/>
              <a:gd name="T77" fmla="*/ 81 h 280"/>
              <a:gd name="T78" fmla="*/ 481 w 511"/>
              <a:gd name="T79" fmla="*/ 84 h 280"/>
              <a:gd name="T80" fmla="*/ 482 w 511"/>
              <a:gd name="T81" fmla="*/ 87 h 280"/>
              <a:gd name="T82" fmla="*/ 482 w 511"/>
              <a:gd name="T83" fmla="*/ 89 h 280"/>
              <a:gd name="T84" fmla="*/ 481 w 511"/>
              <a:gd name="T85" fmla="*/ 92 h 280"/>
              <a:gd name="T86" fmla="*/ 426 w 511"/>
              <a:gd name="T87" fmla="*/ 116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11" h="280">
                <a:moveTo>
                  <a:pt x="504" y="60"/>
                </a:moveTo>
                <a:cubicBezTo>
                  <a:pt x="500" y="47"/>
                  <a:pt x="495" y="32"/>
                  <a:pt x="415" y="14"/>
                </a:cubicBezTo>
                <a:cubicBezTo>
                  <a:pt x="387" y="8"/>
                  <a:pt x="365" y="5"/>
                  <a:pt x="344" y="5"/>
                </a:cubicBezTo>
                <a:cubicBezTo>
                  <a:pt x="330" y="5"/>
                  <a:pt x="318" y="6"/>
                  <a:pt x="307" y="8"/>
                </a:cubicBezTo>
                <a:cubicBezTo>
                  <a:pt x="296" y="9"/>
                  <a:pt x="286" y="10"/>
                  <a:pt x="273" y="10"/>
                </a:cubicBezTo>
                <a:cubicBezTo>
                  <a:pt x="269" y="10"/>
                  <a:pt x="264" y="10"/>
                  <a:pt x="260" y="10"/>
                </a:cubicBezTo>
                <a:cubicBezTo>
                  <a:pt x="249" y="9"/>
                  <a:pt x="237" y="7"/>
                  <a:pt x="225" y="6"/>
                </a:cubicBezTo>
                <a:cubicBezTo>
                  <a:pt x="205" y="3"/>
                  <a:pt x="183" y="0"/>
                  <a:pt x="161" y="0"/>
                </a:cubicBezTo>
                <a:cubicBezTo>
                  <a:pt x="121" y="0"/>
                  <a:pt x="88" y="10"/>
                  <a:pt x="62" y="32"/>
                </a:cubicBezTo>
                <a:cubicBezTo>
                  <a:pt x="0" y="84"/>
                  <a:pt x="11" y="191"/>
                  <a:pt x="12" y="195"/>
                </a:cubicBezTo>
                <a:cubicBezTo>
                  <a:pt x="12" y="196"/>
                  <a:pt x="13" y="207"/>
                  <a:pt x="24" y="217"/>
                </a:cubicBezTo>
                <a:cubicBezTo>
                  <a:pt x="31" y="223"/>
                  <a:pt x="36" y="225"/>
                  <a:pt x="40" y="226"/>
                </a:cubicBezTo>
                <a:cubicBezTo>
                  <a:pt x="40" y="227"/>
                  <a:pt x="40" y="228"/>
                  <a:pt x="40" y="228"/>
                </a:cubicBezTo>
                <a:cubicBezTo>
                  <a:pt x="42" y="259"/>
                  <a:pt x="54" y="280"/>
                  <a:pt x="69" y="280"/>
                </a:cubicBezTo>
                <a:cubicBezTo>
                  <a:pt x="74" y="280"/>
                  <a:pt x="78" y="279"/>
                  <a:pt x="82" y="275"/>
                </a:cubicBezTo>
                <a:cubicBezTo>
                  <a:pt x="95" y="263"/>
                  <a:pt x="137" y="254"/>
                  <a:pt x="152" y="253"/>
                </a:cubicBezTo>
                <a:cubicBezTo>
                  <a:pt x="153" y="253"/>
                  <a:pt x="244" y="243"/>
                  <a:pt x="273" y="239"/>
                </a:cubicBezTo>
                <a:cubicBezTo>
                  <a:pt x="275" y="238"/>
                  <a:pt x="278" y="238"/>
                  <a:pt x="280" y="237"/>
                </a:cubicBezTo>
                <a:cubicBezTo>
                  <a:pt x="280" y="237"/>
                  <a:pt x="280" y="237"/>
                  <a:pt x="280" y="237"/>
                </a:cubicBezTo>
                <a:cubicBezTo>
                  <a:pt x="288" y="236"/>
                  <a:pt x="294" y="234"/>
                  <a:pt x="300" y="231"/>
                </a:cubicBezTo>
                <a:cubicBezTo>
                  <a:pt x="300" y="231"/>
                  <a:pt x="300" y="231"/>
                  <a:pt x="300" y="231"/>
                </a:cubicBezTo>
                <a:cubicBezTo>
                  <a:pt x="300" y="231"/>
                  <a:pt x="300" y="231"/>
                  <a:pt x="300" y="231"/>
                </a:cubicBezTo>
                <a:cubicBezTo>
                  <a:pt x="300" y="231"/>
                  <a:pt x="300" y="231"/>
                  <a:pt x="300" y="231"/>
                </a:cubicBezTo>
                <a:cubicBezTo>
                  <a:pt x="300" y="231"/>
                  <a:pt x="300" y="231"/>
                  <a:pt x="300" y="231"/>
                </a:cubicBezTo>
                <a:cubicBezTo>
                  <a:pt x="308" y="227"/>
                  <a:pt x="314" y="221"/>
                  <a:pt x="325" y="211"/>
                </a:cubicBezTo>
                <a:cubicBezTo>
                  <a:pt x="328" y="209"/>
                  <a:pt x="331" y="206"/>
                  <a:pt x="334" y="203"/>
                </a:cubicBezTo>
                <a:cubicBezTo>
                  <a:pt x="367" y="173"/>
                  <a:pt x="400" y="146"/>
                  <a:pt x="431" y="124"/>
                </a:cubicBezTo>
                <a:cubicBezTo>
                  <a:pt x="444" y="115"/>
                  <a:pt x="458" y="111"/>
                  <a:pt x="468" y="108"/>
                </a:cubicBezTo>
                <a:cubicBezTo>
                  <a:pt x="473" y="106"/>
                  <a:pt x="477" y="105"/>
                  <a:pt x="480" y="104"/>
                </a:cubicBezTo>
                <a:cubicBezTo>
                  <a:pt x="480" y="104"/>
                  <a:pt x="481" y="104"/>
                  <a:pt x="481" y="105"/>
                </a:cubicBezTo>
                <a:cubicBezTo>
                  <a:pt x="482" y="106"/>
                  <a:pt x="484" y="107"/>
                  <a:pt x="486" y="107"/>
                </a:cubicBezTo>
                <a:cubicBezTo>
                  <a:pt x="486" y="107"/>
                  <a:pt x="486" y="107"/>
                  <a:pt x="486" y="107"/>
                </a:cubicBezTo>
                <a:cubicBezTo>
                  <a:pt x="491" y="107"/>
                  <a:pt x="496" y="101"/>
                  <a:pt x="499" y="97"/>
                </a:cubicBezTo>
                <a:cubicBezTo>
                  <a:pt x="502" y="92"/>
                  <a:pt x="511" y="77"/>
                  <a:pt x="505" y="63"/>
                </a:cubicBezTo>
                <a:cubicBezTo>
                  <a:pt x="505" y="62"/>
                  <a:pt x="505" y="61"/>
                  <a:pt x="504" y="60"/>
                </a:cubicBezTo>
                <a:close/>
                <a:moveTo>
                  <a:pt x="69" y="271"/>
                </a:moveTo>
                <a:cubicBezTo>
                  <a:pt x="61" y="271"/>
                  <a:pt x="51" y="255"/>
                  <a:pt x="49" y="228"/>
                </a:cubicBezTo>
                <a:cubicBezTo>
                  <a:pt x="49" y="224"/>
                  <a:pt x="49" y="220"/>
                  <a:pt x="48" y="215"/>
                </a:cubicBezTo>
                <a:cubicBezTo>
                  <a:pt x="45" y="192"/>
                  <a:pt x="39" y="114"/>
                  <a:pt x="72" y="77"/>
                </a:cubicBezTo>
                <a:cubicBezTo>
                  <a:pt x="94" y="52"/>
                  <a:pt x="139" y="41"/>
                  <a:pt x="173" y="41"/>
                </a:cubicBezTo>
                <a:cubicBezTo>
                  <a:pt x="204" y="41"/>
                  <a:pt x="228" y="50"/>
                  <a:pt x="235" y="65"/>
                </a:cubicBezTo>
                <a:cubicBezTo>
                  <a:pt x="237" y="69"/>
                  <a:pt x="239" y="73"/>
                  <a:pt x="240" y="77"/>
                </a:cubicBezTo>
                <a:cubicBezTo>
                  <a:pt x="244" y="91"/>
                  <a:pt x="245" y="105"/>
                  <a:pt x="246" y="121"/>
                </a:cubicBezTo>
                <a:cubicBezTo>
                  <a:pt x="247" y="146"/>
                  <a:pt x="249" y="173"/>
                  <a:pt x="260" y="203"/>
                </a:cubicBezTo>
                <a:cubicBezTo>
                  <a:pt x="263" y="210"/>
                  <a:pt x="266" y="217"/>
                  <a:pt x="269" y="224"/>
                </a:cubicBezTo>
                <a:cubicBezTo>
                  <a:pt x="270" y="226"/>
                  <a:pt x="271" y="227"/>
                  <a:pt x="272" y="229"/>
                </a:cubicBezTo>
                <a:cubicBezTo>
                  <a:pt x="272" y="229"/>
                  <a:pt x="271" y="229"/>
                  <a:pt x="271" y="229"/>
                </a:cubicBezTo>
                <a:cubicBezTo>
                  <a:pt x="243" y="234"/>
                  <a:pt x="152" y="243"/>
                  <a:pt x="151" y="243"/>
                </a:cubicBezTo>
                <a:cubicBezTo>
                  <a:pt x="139" y="244"/>
                  <a:pt x="92" y="253"/>
                  <a:pt x="75" y="268"/>
                </a:cubicBezTo>
                <a:cubicBezTo>
                  <a:pt x="73" y="270"/>
                  <a:pt x="71" y="271"/>
                  <a:pt x="69" y="271"/>
                </a:cubicBezTo>
                <a:close/>
                <a:moveTo>
                  <a:pt x="319" y="204"/>
                </a:moveTo>
                <a:cubicBezTo>
                  <a:pt x="310" y="212"/>
                  <a:pt x="304" y="217"/>
                  <a:pt x="299" y="221"/>
                </a:cubicBezTo>
                <a:cubicBezTo>
                  <a:pt x="299" y="221"/>
                  <a:pt x="299" y="221"/>
                  <a:pt x="299" y="221"/>
                </a:cubicBezTo>
                <a:cubicBezTo>
                  <a:pt x="298" y="221"/>
                  <a:pt x="298" y="220"/>
                  <a:pt x="298" y="220"/>
                </a:cubicBezTo>
                <a:cubicBezTo>
                  <a:pt x="298" y="220"/>
                  <a:pt x="298" y="220"/>
                  <a:pt x="298" y="220"/>
                </a:cubicBezTo>
                <a:cubicBezTo>
                  <a:pt x="297" y="219"/>
                  <a:pt x="297" y="219"/>
                  <a:pt x="297" y="219"/>
                </a:cubicBezTo>
                <a:cubicBezTo>
                  <a:pt x="297" y="219"/>
                  <a:pt x="297" y="218"/>
                  <a:pt x="297" y="218"/>
                </a:cubicBezTo>
                <a:cubicBezTo>
                  <a:pt x="296" y="218"/>
                  <a:pt x="296" y="218"/>
                  <a:pt x="296" y="217"/>
                </a:cubicBezTo>
                <a:cubicBezTo>
                  <a:pt x="296" y="217"/>
                  <a:pt x="296" y="217"/>
                  <a:pt x="295" y="217"/>
                </a:cubicBezTo>
                <a:cubicBezTo>
                  <a:pt x="295" y="216"/>
                  <a:pt x="295" y="216"/>
                  <a:pt x="295" y="216"/>
                </a:cubicBezTo>
                <a:cubicBezTo>
                  <a:pt x="295" y="216"/>
                  <a:pt x="295" y="215"/>
                  <a:pt x="294" y="215"/>
                </a:cubicBezTo>
                <a:cubicBezTo>
                  <a:pt x="294" y="215"/>
                  <a:pt x="294" y="214"/>
                  <a:pt x="294" y="214"/>
                </a:cubicBezTo>
                <a:cubicBezTo>
                  <a:pt x="294" y="214"/>
                  <a:pt x="293" y="214"/>
                  <a:pt x="293" y="213"/>
                </a:cubicBezTo>
                <a:cubicBezTo>
                  <a:pt x="293" y="213"/>
                  <a:pt x="293" y="213"/>
                  <a:pt x="293" y="212"/>
                </a:cubicBezTo>
                <a:cubicBezTo>
                  <a:pt x="292" y="212"/>
                  <a:pt x="292" y="212"/>
                  <a:pt x="292" y="211"/>
                </a:cubicBezTo>
                <a:cubicBezTo>
                  <a:pt x="292" y="211"/>
                  <a:pt x="292" y="211"/>
                  <a:pt x="292" y="210"/>
                </a:cubicBezTo>
                <a:cubicBezTo>
                  <a:pt x="291" y="210"/>
                  <a:pt x="291" y="210"/>
                  <a:pt x="291" y="209"/>
                </a:cubicBezTo>
                <a:cubicBezTo>
                  <a:pt x="291" y="209"/>
                  <a:pt x="291" y="209"/>
                  <a:pt x="290" y="208"/>
                </a:cubicBezTo>
                <a:cubicBezTo>
                  <a:pt x="290" y="208"/>
                  <a:pt x="290" y="207"/>
                  <a:pt x="289" y="206"/>
                </a:cubicBezTo>
                <a:cubicBezTo>
                  <a:pt x="289" y="206"/>
                  <a:pt x="289" y="206"/>
                  <a:pt x="289" y="206"/>
                </a:cubicBezTo>
                <a:cubicBezTo>
                  <a:pt x="289" y="205"/>
                  <a:pt x="288" y="205"/>
                  <a:pt x="288" y="204"/>
                </a:cubicBezTo>
                <a:cubicBezTo>
                  <a:pt x="288" y="204"/>
                  <a:pt x="288" y="203"/>
                  <a:pt x="288" y="203"/>
                </a:cubicBezTo>
                <a:cubicBezTo>
                  <a:pt x="287" y="203"/>
                  <a:pt x="287" y="202"/>
                  <a:pt x="287" y="202"/>
                </a:cubicBezTo>
                <a:cubicBezTo>
                  <a:pt x="287" y="201"/>
                  <a:pt x="287" y="201"/>
                  <a:pt x="286" y="201"/>
                </a:cubicBezTo>
                <a:cubicBezTo>
                  <a:pt x="286" y="200"/>
                  <a:pt x="286" y="200"/>
                  <a:pt x="286" y="199"/>
                </a:cubicBezTo>
                <a:cubicBezTo>
                  <a:pt x="286" y="199"/>
                  <a:pt x="285" y="198"/>
                  <a:pt x="285" y="198"/>
                </a:cubicBezTo>
                <a:cubicBezTo>
                  <a:pt x="285" y="197"/>
                  <a:pt x="285" y="197"/>
                  <a:pt x="285" y="196"/>
                </a:cubicBezTo>
                <a:cubicBezTo>
                  <a:pt x="284" y="196"/>
                  <a:pt x="284" y="196"/>
                  <a:pt x="284" y="195"/>
                </a:cubicBezTo>
                <a:cubicBezTo>
                  <a:pt x="284" y="195"/>
                  <a:pt x="284" y="194"/>
                  <a:pt x="283" y="193"/>
                </a:cubicBezTo>
                <a:cubicBezTo>
                  <a:pt x="283" y="193"/>
                  <a:pt x="283" y="193"/>
                  <a:pt x="283" y="192"/>
                </a:cubicBezTo>
                <a:cubicBezTo>
                  <a:pt x="283" y="192"/>
                  <a:pt x="283" y="191"/>
                  <a:pt x="282" y="191"/>
                </a:cubicBezTo>
                <a:cubicBezTo>
                  <a:pt x="282" y="190"/>
                  <a:pt x="282" y="190"/>
                  <a:pt x="282" y="189"/>
                </a:cubicBezTo>
                <a:cubicBezTo>
                  <a:pt x="282" y="189"/>
                  <a:pt x="281" y="188"/>
                  <a:pt x="281" y="187"/>
                </a:cubicBezTo>
                <a:cubicBezTo>
                  <a:pt x="281" y="187"/>
                  <a:pt x="281" y="187"/>
                  <a:pt x="281" y="186"/>
                </a:cubicBezTo>
                <a:cubicBezTo>
                  <a:pt x="281" y="185"/>
                  <a:pt x="280" y="185"/>
                  <a:pt x="280" y="184"/>
                </a:cubicBezTo>
                <a:cubicBezTo>
                  <a:pt x="280" y="184"/>
                  <a:pt x="280" y="183"/>
                  <a:pt x="280" y="183"/>
                </a:cubicBezTo>
                <a:cubicBezTo>
                  <a:pt x="280" y="182"/>
                  <a:pt x="279" y="181"/>
                  <a:pt x="279" y="181"/>
                </a:cubicBezTo>
                <a:cubicBezTo>
                  <a:pt x="279" y="180"/>
                  <a:pt x="279" y="180"/>
                  <a:pt x="279" y="179"/>
                </a:cubicBezTo>
                <a:cubicBezTo>
                  <a:pt x="278" y="178"/>
                  <a:pt x="278" y="177"/>
                  <a:pt x="278" y="176"/>
                </a:cubicBezTo>
                <a:cubicBezTo>
                  <a:pt x="278" y="176"/>
                  <a:pt x="278" y="176"/>
                  <a:pt x="278" y="176"/>
                </a:cubicBezTo>
                <a:cubicBezTo>
                  <a:pt x="277" y="175"/>
                  <a:pt x="277" y="173"/>
                  <a:pt x="277" y="172"/>
                </a:cubicBezTo>
                <a:cubicBezTo>
                  <a:pt x="277" y="172"/>
                  <a:pt x="277" y="172"/>
                  <a:pt x="277" y="171"/>
                </a:cubicBezTo>
                <a:cubicBezTo>
                  <a:pt x="276" y="170"/>
                  <a:pt x="276" y="169"/>
                  <a:pt x="276" y="168"/>
                </a:cubicBezTo>
                <a:cubicBezTo>
                  <a:pt x="276" y="168"/>
                  <a:pt x="276" y="167"/>
                  <a:pt x="276" y="167"/>
                </a:cubicBezTo>
                <a:cubicBezTo>
                  <a:pt x="276" y="166"/>
                  <a:pt x="275" y="165"/>
                  <a:pt x="275" y="164"/>
                </a:cubicBezTo>
                <a:cubicBezTo>
                  <a:pt x="275" y="164"/>
                  <a:pt x="275" y="163"/>
                  <a:pt x="275" y="163"/>
                </a:cubicBezTo>
                <a:cubicBezTo>
                  <a:pt x="275" y="162"/>
                  <a:pt x="275" y="161"/>
                  <a:pt x="274" y="160"/>
                </a:cubicBezTo>
                <a:cubicBezTo>
                  <a:pt x="274" y="160"/>
                  <a:pt x="274" y="159"/>
                  <a:pt x="274" y="158"/>
                </a:cubicBezTo>
                <a:cubicBezTo>
                  <a:pt x="274" y="158"/>
                  <a:pt x="274" y="157"/>
                  <a:pt x="274" y="156"/>
                </a:cubicBezTo>
                <a:cubicBezTo>
                  <a:pt x="274" y="155"/>
                  <a:pt x="274" y="155"/>
                  <a:pt x="274" y="154"/>
                </a:cubicBezTo>
                <a:cubicBezTo>
                  <a:pt x="273" y="153"/>
                  <a:pt x="273" y="152"/>
                  <a:pt x="273" y="151"/>
                </a:cubicBezTo>
                <a:cubicBezTo>
                  <a:pt x="273" y="151"/>
                  <a:pt x="273" y="150"/>
                  <a:pt x="273" y="150"/>
                </a:cubicBezTo>
                <a:cubicBezTo>
                  <a:pt x="273" y="149"/>
                  <a:pt x="273" y="148"/>
                  <a:pt x="273" y="147"/>
                </a:cubicBezTo>
                <a:cubicBezTo>
                  <a:pt x="273" y="146"/>
                  <a:pt x="273" y="146"/>
                  <a:pt x="272" y="145"/>
                </a:cubicBezTo>
                <a:cubicBezTo>
                  <a:pt x="272" y="144"/>
                  <a:pt x="272" y="143"/>
                  <a:pt x="272" y="142"/>
                </a:cubicBezTo>
                <a:cubicBezTo>
                  <a:pt x="272" y="141"/>
                  <a:pt x="272" y="141"/>
                  <a:pt x="272" y="140"/>
                </a:cubicBezTo>
                <a:cubicBezTo>
                  <a:pt x="272" y="139"/>
                  <a:pt x="272" y="138"/>
                  <a:pt x="272" y="137"/>
                </a:cubicBezTo>
                <a:cubicBezTo>
                  <a:pt x="272" y="136"/>
                  <a:pt x="272" y="136"/>
                  <a:pt x="272" y="135"/>
                </a:cubicBezTo>
                <a:cubicBezTo>
                  <a:pt x="272" y="134"/>
                  <a:pt x="272" y="133"/>
                  <a:pt x="272" y="132"/>
                </a:cubicBezTo>
                <a:cubicBezTo>
                  <a:pt x="272" y="131"/>
                  <a:pt x="272" y="131"/>
                  <a:pt x="272" y="130"/>
                </a:cubicBezTo>
                <a:cubicBezTo>
                  <a:pt x="271" y="128"/>
                  <a:pt x="271" y="126"/>
                  <a:pt x="271" y="125"/>
                </a:cubicBezTo>
                <a:cubicBezTo>
                  <a:pt x="271" y="46"/>
                  <a:pt x="278" y="45"/>
                  <a:pt x="309" y="41"/>
                </a:cubicBezTo>
                <a:cubicBezTo>
                  <a:pt x="317" y="40"/>
                  <a:pt x="325" y="39"/>
                  <a:pt x="334" y="39"/>
                </a:cubicBezTo>
                <a:cubicBezTo>
                  <a:pt x="359" y="39"/>
                  <a:pt x="383" y="44"/>
                  <a:pt x="421" y="52"/>
                </a:cubicBezTo>
                <a:cubicBezTo>
                  <a:pt x="452" y="58"/>
                  <a:pt x="473" y="68"/>
                  <a:pt x="479" y="79"/>
                </a:cubicBezTo>
                <a:cubicBezTo>
                  <a:pt x="480" y="80"/>
                  <a:pt x="480" y="80"/>
                  <a:pt x="480" y="81"/>
                </a:cubicBezTo>
                <a:cubicBezTo>
                  <a:pt x="480" y="81"/>
                  <a:pt x="480" y="81"/>
                  <a:pt x="480" y="81"/>
                </a:cubicBezTo>
                <a:cubicBezTo>
                  <a:pt x="481" y="82"/>
                  <a:pt x="481" y="82"/>
                  <a:pt x="481" y="82"/>
                </a:cubicBezTo>
                <a:cubicBezTo>
                  <a:pt x="481" y="83"/>
                  <a:pt x="481" y="83"/>
                  <a:pt x="481" y="83"/>
                </a:cubicBezTo>
                <a:cubicBezTo>
                  <a:pt x="481" y="83"/>
                  <a:pt x="481" y="84"/>
                  <a:pt x="481" y="84"/>
                </a:cubicBezTo>
                <a:cubicBezTo>
                  <a:pt x="481" y="84"/>
                  <a:pt x="481" y="85"/>
                  <a:pt x="481" y="85"/>
                </a:cubicBezTo>
                <a:cubicBezTo>
                  <a:pt x="482" y="85"/>
                  <a:pt x="482" y="85"/>
                  <a:pt x="482" y="86"/>
                </a:cubicBezTo>
                <a:cubicBezTo>
                  <a:pt x="482" y="86"/>
                  <a:pt x="482" y="86"/>
                  <a:pt x="482" y="87"/>
                </a:cubicBezTo>
                <a:cubicBezTo>
                  <a:pt x="482" y="87"/>
                  <a:pt x="482" y="87"/>
                  <a:pt x="482" y="88"/>
                </a:cubicBezTo>
                <a:cubicBezTo>
                  <a:pt x="482" y="88"/>
                  <a:pt x="482" y="88"/>
                  <a:pt x="482" y="88"/>
                </a:cubicBezTo>
                <a:cubicBezTo>
                  <a:pt x="482" y="89"/>
                  <a:pt x="482" y="89"/>
                  <a:pt x="482" y="89"/>
                </a:cubicBezTo>
                <a:cubicBezTo>
                  <a:pt x="482" y="90"/>
                  <a:pt x="482" y="90"/>
                  <a:pt x="482" y="90"/>
                </a:cubicBezTo>
                <a:cubicBezTo>
                  <a:pt x="482" y="91"/>
                  <a:pt x="481" y="91"/>
                  <a:pt x="481" y="91"/>
                </a:cubicBezTo>
                <a:cubicBezTo>
                  <a:pt x="481" y="92"/>
                  <a:pt x="481" y="92"/>
                  <a:pt x="481" y="92"/>
                </a:cubicBezTo>
                <a:cubicBezTo>
                  <a:pt x="481" y="92"/>
                  <a:pt x="481" y="92"/>
                  <a:pt x="481" y="92"/>
                </a:cubicBezTo>
                <a:cubicBezTo>
                  <a:pt x="478" y="95"/>
                  <a:pt x="472" y="96"/>
                  <a:pt x="466" y="98"/>
                </a:cubicBezTo>
                <a:cubicBezTo>
                  <a:pt x="454" y="102"/>
                  <a:pt x="440" y="106"/>
                  <a:pt x="426" y="116"/>
                </a:cubicBezTo>
                <a:cubicBezTo>
                  <a:pt x="394" y="139"/>
                  <a:pt x="361" y="166"/>
                  <a:pt x="327" y="196"/>
                </a:cubicBezTo>
                <a:cubicBezTo>
                  <a:pt x="324" y="199"/>
                  <a:pt x="321" y="202"/>
                  <a:pt x="319" y="20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6" name="Freeform 134"/>
          <p:cNvSpPr>
            <a:spLocks noEditPoints="1"/>
          </p:cNvSpPr>
          <p:nvPr/>
        </p:nvSpPr>
        <p:spPr bwMode="auto">
          <a:xfrm>
            <a:off x="3621806" y="2885805"/>
            <a:ext cx="754558" cy="1147843"/>
          </a:xfrm>
          <a:custGeom>
            <a:avLst/>
            <a:gdLst>
              <a:gd name="T0" fmla="*/ 340 w 349"/>
              <a:gd name="T1" fmla="*/ 201 h 530"/>
              <a:gd name="T2" fmla="*/ 135 w 349"/>
              <a:gd name="T3" fmla="*/ 63 h 530"/>
              <a:gd name="T4" fmla="*/ 81 w 349"/>
              <a:gd name="T5" fmla="*/ 8 h 530"/>
              <a:gd name="T6" fmla="*/ 22 w 349"/>
              <a:gd name="T7" fmla="*/ 32 h 530"/>
              <a:gd name="T8" fmla="*/ 122 w 349"/>
              <a:gd name="T9" fmla="*/ 334 h 530"/>
              <a:gd name="T10" fmla="*/ 31 w 349"/>
              <a:gd name="T11" fmla="*/ 525 h 530"/>
              <a:gd name="T12" fmla="*/ 87 w 349"/>
              <a:gd name="T13" fmla="*/ 498 h 530"/>
              <a:gd name="T14" fmla="*/ 70 w 349"/>
              <a:gd name="T15" fmla="*/ 462 h 530"/>
              <a:gd name="T16" fmla="*/ 91 w 349"/>
              <a:gd name="T17" fmla="*/ 439 h 530"/>
              <a:gd name="T18" fmla="*/ 179 w 349"/>
              <a:gd name="T19" fmla="*/ 455 h 530"/>
              <a:gd name="T20" fmla="*/ 179 w 349"/>
              <a:gd name="T21" fmla="*/ 445 h 530"/>
              <a:gd name="T22" fmla="*/ 82 w 349"/>
              <a:gd name="T23" fmla="*/ 430 h 530"/>
              <a:gd name="T24" fmla="*/ 86 w 349"/>
              <a:gd name="T25" fmla="*/ 427 h 530"/>
              <a:gd name="T26" fmla="*/ 91 w 349"/>
              <a:gd name="T27" fmla="*/ 424 h 530"/>
              <a:gd name="T28" fmla="*/ 98 w 349"/>
              <a:gd name="T29" fmla="*/ 419 h 530"/>
              <a:gd name="T30" fmla="*/ 190 w 349"/>
              <a:gd name="T31" fmla="*/ 301 h 530"/>
              <a:gd name="T32" fmla="*/ 265 w 349"/>
              <a:gd name="T33" fmla="*/ 144 h 530"/>
              <a:gd name="T34" fmla="*/ 270 w 349"/>
              <a:gd name="T35" fmla="*/ 145 h 530"/>
              <a:gd name="T36" fmla="*/ 275 w 349"/>
              <a:gd name="T37" fmla="*/ 146 h 530"/>
              <a:gd name="T38" fmla="*/ 280 w 349"/>
              <a:gd name="T39" fmla="*/ 147 h 530"/>
              <a:gd name="T40" fmla="*/ 284 w 349"/>
              <a:gd name="T41" fmla="*/ 149 h 530"/>
              <a:gd name="T42" fmla="*/ 289 w 349"/>
              <a:gd name="T43" fmla="*/ 151 h 530"/>
              <a:gd name="T44" fmla="*/ 293 w 349"/>
              <a:gd name="T45" fmla="*/ 153 h 530"/>
              <a:gd name="T46" fmla="*/ 297 w 349"/>
              <a:gd name="T47" fmla="*/ 156 h 530"/>
              <a:gd name="T48" fmla="*/ 300 w 349"/>
              <a:gd name="T49" fmla="*/ 159 h 530"/>
              <a:gd name="T50" fmla="*/ 304 w 349"/>
              <a:gd name="T51" fmla="*/ 162 h 530"/>
              <a:gd name="T52" fmla="*/ 307 w 349"/>
              <a:gd name="T53" fmla="*/ 166 h 530"/>
              <a:gd name="T54" fmla="*/ 310 w 349"/>
              <a:gd name="T55" fmla="*/ 169 h 530"/>
              <a:gd name="T56" fmla="*/ 313 w 349"/>
              <a:gd name="T57" fmla="*/ 173 h 530"/>
              <a:gd name="T58" fmla="*/ 316 w 349"/>
              <a:gd name="T59" fmla="*/ 176 h 530"/>
              <a:gd name="T60" fmla="*/ 319 w 349"/>
              <a:gd name="T61" fmla="*/ 180 h 530"/>
              <a:gd name="T62" fmla="*/ 321 w 349"/>
              <a:gd name="T63" fmla="*/ 184 h 530"/>
              <a:gd name="T64" fmla="*/ 323 w 349"/>
              <a:gd name="T65" fmla="*/ 188 h 530"/>
              <a:gd name="T66" fmla="*/ 325 w 349"/>
              <a:gd name="T67" fmla="*/ 191 h 530"/>
              <a:gd name="T68" fmla="*/ 327 w 349"/>
              <a:gd name="T69" fmla="*/ 195 h 530"/>
              <a:gd name="T70" fmla="*/ 329 w 349"/>
              <a:gd name="T71" fmla="*/ 198 h 530"/>
              <a:gd name="T72" fmla="*/ 330 w 349"/>
              <a:gd name="T73" fmla="*/ 202 h 530"/>
              <a:gd name="T74" fmla="*/ 250 w 349"/>
              <a:gd name="T75" fmla="*/ 431 h 530"/>
              <a:gd name="T76" fmla="*/ 65 w 349"/>
              <a:gd name="T77" fmla="*/ 10 h 530"/>
              <a:gd name="T78" fmla="*/ 38 w 349"/>
              <a:gd name="T79" fmla="*/ 31 h 530"/>
              <a:gd name="T80" fmla="*/ 31 w 349"/>
              <a:gd name="T81" fmla="*/ 29 h 530"/>
              <a:gd name="T82" fmla="*/ 38 w 349"/>
              <a:gd name="T83" fmla="*/ 519 h 530"/>
              <a:gd name="T84" fmla="*/ 72 w 349"/>
              <a:gd name="T85" fmla="*/ 499 h 530"/>
              <a:gd name="T86" fmla="*/ 61 w 349"/>
              <a:gd name="T87" fmla="*/ 517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49" h="530">
                <a:moveTo>
                  <a:pt x="332" y="343"/>
                </a:moveTo>
                <a:cubicBezTo>
                  <a:pt x="346" y="299"/>
                  <a:pt x="349" y="247"/>
                  <a:pt x="341" y="202"/>
                </a:cubicBezTo>
                <a:cubicBezTo>
                  <a:pt x="341" y="202"/>
                  <a:pt x="340" y="201"/>
                  <a:pt x="340" y="201"/>
                </a:cubicBezTo>
                <a:cubicBezTo>
                  <a:pt x="333" y="168"/>
                  <a:pt x="321" y="141"/>
                  <a:pt x="303" y="124"/>
                </a:cubicBezTo>
                <a:cubicBezTo>
                  <a:pt x="249" y="72"/>
                  <a:pt x="205" y="70"/>
                  <a:pt x="173" y="69"/>
                </a:cubicBezTo>
                <a:cubicBezTo>
                  <a:pt x="158" y="69"/>
                  <a:pt x="145" y="69"/>
                  <a:pt x="135" y="63"/>
                </a:cubicBezTo>
                <a:cubicBezTo>
                  <a:pt x="95" y="42"/>
                  <a:pt x="83" y="13"/>
                  <a:pt x="81" y="9"/>
                </a:cubicBezTo>
                <a:cubicBezTo>
                  <a:pt x="81" y="9"/>
                  <a:pt x="81" y="8"/>
                  <a:pt x="81" y="8"/>
                </a:cubicBezTo>
                <a:cubicBezTo>
                  <a:pt x="81" y="8"/>
                  <a:pt x="81" y="8"/>
                  <a:pt x="81" y="8"/>
                </a:cubicBezTo>
                <a:cubicBezTo>
                  <a:pt x="79" y="3"/>
                  <a:pt x="73" y="0"/>
                  <a:pt x="65" y="0"/>
                </a:cubicBezTo>
                <a:cubicBezTo>
                  <a:pt x="59" y="0"/>
                  <a:pt x="52" y="2"/>
                  <a:pt x="45" y="5"/>
                </a:cubicBezTo>
                <a:cubicBezTo>
                  <a:pt x="29" y="12"/>
                  <a:pt x="19" y="23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3" y="34"/>
                  <a:pt x="36" y="84"/>
                  <a:pt x="80" y="148"/>
                </a:cubicBezTo>
                <a:cubicBezTo>
                  <a:pt x="128" y="219"/>
                  <a:pt x="166" y="291"/>
                  <a:pt x="122" y="334"/>
                </a:cubicBezTo>
                <a:cubicBezTo>
                  <a:pt x="104" y="351"/>
                  <a:pt x="85" y="362"/>
                  <a:pt x="69" y="372"/>
                </a:cubicBezTo>
                <a:cubicBezTo>
                  <a:pt x="40" y="389"/>
                  <a:pt x="16" y="404"/>
                  <a:pt x="9" y="441"/>
                </a:cubicBezTo>
                <a:cubicBezTo>
                  <a:pt x="0" y="494"/>
                  <a:pt x="29" y="523"/>
                  <a:pt x="31" y="525"/>
                </a:cubicBezTo>
                <a:cubicBezTo>
                  <a:pt x="34" y="528"/>
                  <a:pt x="39" y="530"/>
                  <a:pt x="45" y="530"/>
                </a:cubicBezTo>
                <a:cubicBezTo>
                  <a:pt x="51" y="530"/>
                  <a:pt x="58" y="529"/>
                  <a:pt x="65" y="526"/>
                </a:cubicBezTo>
                <a:cubicBezTo>
                  <a:pt x="82" y="519"/>
                  <a:pt x="91" y="507"/>
                  <a:pt x="87" y="498"/>
                </a:cubicBezTo>
                <a:cubicBezTo>
                  <a:pt x="87" y="498"/>
                  <a:pt x="87" y="498"/>
                  <a:pt x="87" y="498"/>
                </a:cubicBezTo>
                <a:cubicBezTo>
                  <a:pt x="87" y="497"/>
                  <a:pt x="86" y="496"/>
                  <a:pt x="86" y="495"/>
                </a:cubicBezTo>
                <a:cubicBezTo>
                  <a:pt x="83" y="491"/>
                  <a:pt x="73" y="476"/>
                  <a:pt x="70" y="462"/>
                </a:cubicBezTo>
                <a:cubicBezTo>
                  <a:pt x="70" y="462"/>
                  <a:pt x="70" y="462"/>
                  <a:pt x="70" y="461"/>
                </a:cubicBezTo>
                <a:cubicBezTo>
                  <a:pt x="67" y="446"/>
                  <a:pt x="74" y="442"/>
                  <a:pt x="81" y="440"/>
                </a:cubicBezTo>
                <a:cubicBezTo>
                  <a:pt x="84" y="440"/>
                  <a:pt x="87" y="439"/>
                  <a:pt x="91" y="439"/>
                </a:cubicBezTo>
                <a:cubicBezTo>
                  <a:pt x="99" y="439"/>
                  <a:pt x="109" y="442"/>
                  <a:pt x="120" y="445"/>
                </a:cubicBezTo>
                <a:cubicBezTo>
                  <a:pt x="135" y="450"/>
                  <a:pt x="154" y="455"/>
                  <a:pt x="179" y="455"/>
                </a:cubicBezTo>
                <a:cubicBezTo>
                  <a:pt x="179" y="455"/>
                  <a:pt x="179" y="455"/>
                  <a:pt x="179" y="455"/>
                </a:cubicBezTo>
                <a:cubicBezTo>
                  <a:pt x="202" y="455"/>
                  <a:pt x="227" y="450"/>
                  <a:pt x="253" y="440"/>
                </a:cubicBezTo>
                <a:cubicBezTo>
                  <a:pt x="289" y="427"/>
                  <a:pt x="317" y="393"/>
                  <a:pt x="332" y="343"/>
                </a:cubicBezTo>
                <a:close/>
                <a:moveTo>
                  <a:pt x="179" y="445"/>
                </a:moveTo>
                <a:cubicBezTo>
                  <a:pt x="156" y="445"/>
                  <a:pt x="138" y="440"/>
                  <a:pt x="123" y="436"/>
                </a:cubicBezTo>
                <a:cubicBezTo>
                  <a:pt x="111" y="433"/>
                  <a:pt x="101" y="430"/>
                  <a:pt x="91" y="430"/>
                </a:cubicBezTo>
                <a:cubicBezTo>
                  <a:pt x="88" y="430"/>
                  <a:pt x="85" y="430"/>
                  <a:pt x="82" y="430"/>
                </a:cubicBezTo>
                <a:cubicBezTo>
                  <a:pt x="83" y="430"/>
                  <a:pt x="83" y="430"/>
                  <a:pt x="83" y="430"/>
                </a:cubicBezTo>
                <a:cubicBezTo>
                  <a:pt x="83" y="430"/>
                  <a:pt x="83" y="429"/>
                  <a:pt x="84" y="429"/>
                </a:cubicBezTo>
                <a:cubicBezTo>
                  <a:pt x="85" y="428"/>
                  <a:pt x="86" y="428"/>
                  <a:pt x="86" y="427"/>
                </a:cubicBezTo>
                <a:cubicBezTo>
                  <a:pt x="87" y="427"/>
                  <a:pt x="87" y="427"/>
                  <a:pt x="87" y="427"/>
                </a:cubicBezTo>
                <a:cubicBezTo>
                  <a:pt x="88" y="426"/>
                  <a:pt x="89" y="425"/>
                  <a:pt x="90" y="424"/>
                </a:cubicBezTo>
                <a:cubicBezTo>
                  <a:pt x="90" y="424"/>
                  <a:pt x="91" y="424"/>
                  <a:pt x="91" y="424"/>
                </a:cubicBezTo>
                <a:cubicBezTo>
                  <a:pt x="92" y="423"/>
                  <a:pt x="93" y="422"/>
                  <a:pt x="94" y="421"/>
                </a:cubicBezTo>
                <a:cubicBezTo>
                  <a:pt x="94" y="421"/>
                  <a:pt x="94" y="421"/>
                  <a:pt x="94" y="421"/>
                </a:cubicBezTo>
                <a:cubicBezTo>
                  <a:pt x="96" y="420"/>
                  <a:pt x="97" y="419"/>
                  <a:pt x="98" y="419"/>
                </a:cubicBezTo>
                <a:cubicBezTo>
                  <a:pt x="99" y="418"/>
                  <a:pt x="99" y="418"/>
                  <a:pt x="99" y="418"/>
                </a:cubicBezTo>
                <a:cubicBezTo>
                  <a:pt x="101" y="417"/>
                  <a:pt x="102" y="416"/>
                  <a:pt x="104" y="416"/>
                </a:cubicBezTo>
                <a:cubicBezTo>
                  <a:pt x="137" y="397"/>
                  <a:pt x="192" y="358"/>
                  <a:pt x="190" y="301"/>
                </a:cubicBezTo>
                <a:cubicBezTo>
                  <a:pt x="187" y="201"/>
                  <a:pt x="209" y="149"/>
                  <a:pt x="255" y="144"/>
                </a:cubicBezTo>
                <a:cubicBezTo>
                  <a:pt x="257" y="144"/>
                  <a:pt x="259" y="144"/>
                  <a:pt x="261" y="144"/>
                </a:cubicBezTo>
                <a:cubicBezTo>
                  <a:pt x="262" y="144"/>
                  <a:pt x="264" y="144"/>
                  <a:pt x="265" y="144"/>
                </a:cubicBezTo>
                <a:cubicBezTo>
                  <a:pt x="265" y="144"/>
                  <a:pt x="265" y="144"/>
                  <a:pt x="266" y="144"/>
                </a:cubicBezTo>
                <a:cubicBezTo>
                  <a:pt x="267" y="144"/>
                  <a:pt x="267" y="144"/>
                  <a:pt x="268" y="144"/>
                </a:cubicBezTo>
                <a:cubicBezTo>
                  <a:pt x="269" y="145"/>
                  <a:pt x="269" y="145"/>
                  <a:pt x="270" y="145"/>
                </a:cubicBezTo>
                <a:cubicBezTo>
                  <a:pt x="270" y="145"/>
                  <a:pt x="271" y="145"/>
                  <a:pt x="272" y="145"/>
                </a:cubicBezTo>
                <a:cubicBezTo>
                  <a:pt x="272" y="145"/>
                  <a:pt x="273" y="145"/>
                  <a:pt x="273" y="145"/>
                </a:cubicBezTo>
                <a:cubicBezTo>
                  <a:pt x="274" y="145"/>
                  <a:pt x="274" y="146"/>
                  <a:pt x="275" y="146"/>
                </a:cubicBezTo>
                <a:cubicBezTo>
                  <a:pt x="275" y="146"/>
                  <a:pt x="276" y="146"/>
                  <a:pt x="276" y="146"/>
                </a:cubicBezTo>
                <a:cubicBezTo>
                  <a:pt x="277" y="146"/>
                  <a:pt x="278" y="146"/>
                  <a:pt x="278" y="147"/>
                </a:cubicBezTo>
                <a:cubicBezTo>
                  <a:pt x="279" y="147"/>
                  <a:pt x="279" y="147"/>
                  <a:pt x="280" y="147"/>
                </a:cubicBezTo>
                <a:cubicBezTo>
                  <a:pt x="280" y="147"/>
                  <a:pt x="281" y="147"/>
                  <a:pt x="281" y="148"/>
                </a:cubicBezTo>
                <a:cubicBezTo>
                  <a:pt x="282" y="148"/>
                  <a:pt x="282" y="148"/>
                  <a:pt x="283" y="148"/>
                </a:cubicBezTo>
                <a:cubicBezTo>
                  <a:pt x="283" y="148"/>
                  <a:pt x="284" y="149"/>
                  <a:pt x="284" y="149"/>
                </a:cubicBezTo>
                <a:cubicBezTo>
                  <a:pt x="285" y="149"/>
                  <a:pt x="285" y="149"/>
                  <a:pt x="286" y="150"/>
                </a:cubicBezTo>
                <a:cubicBezTo>
                  <a:pt x="286" y="150"/>
                  <a:pt x="287" y="150"/>
                  <a:pt x="287" y="150"/>
                </a:cubicBezTo>
                <a:cubicBezTo>
                  <a:pt x="288" y="150"/>
                  <a:pt x="288" y="151"/>
                  <a:pt x="289" y="151"/>
                </a:cubicBezTo>
                <a:cubicBezTo>
                  <a:pt x="289" y="151"/>
                  <a:pt x="290" y="151"/>
                  <a:pt x="290" y="152"/>
                </a:cubicBezTo>
                <a:cubicBezTo>
                  <a:pt x="290" y="152"/>
                  <a:pt x="291" y="152"/>
                  <a:pt x="291" y="153"/>
                </a:cubicBezTo>
                <a:cubicBezTo>
                  <a:pt x="292" y="153"/>
                  <a:pt x="292" y="153"/>
                  <a:pt x="293" y="153"/>
                </a:cubicBezTo>
                <a:cubicBezTo>
                  <a:pt x="293" y="154"/>
                  <a:pt x="294" y="154"/>
                  <a:pt x="294" y="154"/>
                </a:cubicBezTo>
                <a:cubicBezTo>
                  <a:pt x="294" y="155"/>
                  <a:pt x="295" y="155"/>
                  <a:pt x="295" y="155"/>
                </a:cubicBezTo>
                <a:cubicBezTo>
                  <a:pt x="296" y="156"/>
                  <a:pt x="296" y="156"/>
                  <a:pt x="297" y="156"/>
                </a:cubicBezTo>
                <a:cubicBezTo>
                  <a:pt x="297" y="156"/>
                  <a:pt x="298" y="157"/>
                  <a:pt x="298" y="157"/>
                </a:cubicBezTo>
                <a:cubicBezTo>
                  <a:pt x="298" y="157"/>
                  <a:pt x="299" y="158"/>
                  <a:pt x="299" y="158"/>
                </a:cubicBezTo>
                <a:cubicBezTo>
                  <a:pt x="300" y="158"/>
                  <a:pt x="300" y="159"/>
                  <a:pt x="300" y="159"/>
                </a:cubicBezTo>
                <a:cubicBezTo>
                  <a:pt x="301" y="159"/>
                  <a:pt x="301" y="160"/>
                  <a:pt x="302" y="160"/>
                </a:cubicBezTo>
                <a:cubicBezTo>
                  <a:pt x="302" y="160"/>
                  <a:pt x="302" y="161"/>
                  <a:pt x="303" y="161"/>
                </a:cubicBezTo>
                <a:cubicBezTo>
                  <a:pt x="303" y="162"/>
                  <a:pt x="303" y="162"/>
                  <a:pt x="304" y="162"/>
                </a:cubicBezTo>
                <a:cubicBezTo>
                  <a:pt x="304" y="163"/>
                  <a:pt x="305" y="163"/>
                  <a:pt x="305" y="163"/>
                </a:cubicBezTo>
                <a:cubicBezTo>
                  <a:pt x="305" y="164"/>
                  <a:pt x="306" y="164"/>
                  <a:pt x="306" y="164"/>
                </a:cubicBezTo>
                <a:cubicBezTo>
                  <a:pt x="306" y="165"/>
                  <a:pt x="307" y="165"/>
                  <a:pt x="307" y="166"/>
                </a:cubicBezTo>
                <a:cubicBezTo>
                  <a:pt x="308" y="166"/>
                  <a:pt x="308" y="166"/>
                  <a:pt x="308" y="167"/>
                </a:cubicBezTo>
                <a:cubicBezTo>
                  <a:pt x="309" y="167"/>
                  <a:pt x="309" y="168"/>
                  <a:pt x="309" y="168"/>
                </a:cubicBezTo>
                <a:cubicBezTo>
                  <a:pt x="310" y="168"/>
                  <a:pt x="310" y="169"/>
                  <a:pt x="310" y="169"/>
                </a:cubicBezTo>
                <a:cubicBezTo>
                  <a:pt x="311" y="170"/>
                  <a:pt x="311" y="170"/>
                  <a:pt x="311" y="170"/>
                </a:cubicBezTo>
                <a:cubicBezTo>
                  <a:pt x="312" y="171"/>
                  <a:pt x="312" y="171"/>
                  <a:pt x="312" y="171"/>
                </a:cubicBezTo>
                <a:cubicBezTo>
                  <a:pt x="313" y="172"/>
                  <a:pt x="313" y="172"/>
                  <a:pt x="313" y="173"/>
                </a:cubicBezTo>
                <a:cubicBezTo>
                  <a:pt x="314" y="173"/>
                  <a:pt x="314" y="174"/>
                  <a:pt x="314" y="174"/>
                </a:cubicBezTo>
                <a:cubicBezTo>
                  <a:pt x="314" y="174"/>
                  <a:pt x="315" y="175"/>
                  <a:pt x="315" y="175"/>
                </a:cubicBezTo>
                <a:cubicBezTo>
                  <a:pt x="315" y="176"/>
                  <a:pt x="316" y="176"/>
                  <a:pt x="316" y="176"/>
                </a:cubicBezTo>
                <a:cubicBezTo>
                  <a:pt x="316" y="177"/>
                  <a:pt x="317" y="177"/>
                  <a:pt x="317" y="178"/>
                </a:cubicBezTo>
                <a:cubicBezTo>
                  <a:pt x="317" y="178"/>
                  <a:pt x="317" y="179"/>
                  <a:pt x="318" y="179"/>
                </a:cubicBezTo>
                <a:cubicBezTo>
                  <a:pt x="318" y="179"/>
                  <a:pt x="318" y="180"/>
                  <a:pt x="319" y="180"/>
                </a:cubicBezTo>
                <a:cubicBezTo>
                  <a:pt x="319" y="181"/>
                  <a:pt x="319" y="181"/>
                  <a:pt x="319" y="181"/>
                </a:cubicBezTo>
                <a:cubicBezTo>
                  <a:pt x="320" y="182"/>
                  <a:pt x="320" y="182"/>
                  <a:pt x="320" y="183"/>
                </a:cubicBezTo>
                <a:cubicBezTo>
                  <a:pt x="320" y="183"/>
                  <a:pt x="321" y="184"/>
                  <a:pt x="321" y="184"/>
                </a:cubicBezTo>
                <a:cubicBezTo>
                  <a:pt x="321" y="184"/>
                  <a:pt x="321" y="185"/>
                  <a:pt x="322" y="185"/>
                </a:cubicBezTo>
                <a:cubicBezTo>
                  <a:pt x="322" y="186"/>
                  <a:pt x="322" y="186"/>
                  <a:pt x="322" y="186"/>
                </a:cubicBezTo>
                <a:cubicBezTo>
                  <a:pt x="323" y="187"/>
                  <a:pt x="323" y="187"/>
                  <a:pt x="323" y="188"/>
                </a:cubicBezTo>
                <a:cubicBezTo>
                  <a:pt x="323" y="188"/>
                  <a:pt x="324" y="189"/>
                  <a:pt x="324" y="189"/>
                </a:cubicBezTo>
                <a:cubicBezTo>
                  <a:pt x="324" y="189"/>
                  <a:pt x="324" y="190"/>
                  <a:pt x="325" y="190"/>
                </a:cubicBezTo>
                <a:cubicBezTo>
                  <a:pt x="325" y="191"/>
                  <a:pt x="325" y="191"/>
                  <a:pt x="325" y="191"/>
                </a:cubicBezTo>
                <a:cubicBezTo>
                  <a:pt x="325" y="192"/>
                  <a:pt x="326" y="192"/>
                  <a:pt x="326" y="193"/>
                </a:cubicBezTo>
                <a:cubicBezTo>
                  <a:pt x="326" y="193"/>
                  <a:pt x="326" y="193"/>
                  <a:pt x="326" y="194"/>
                </a:cubicBezTo>
                <a:cubicBezTo>
                  <a:pt x="327" y="194"/>
                  <a:pt x="327" y="195"/>
                  <a:pt x="327" y="195"/>
                </a:cubicBezTo>
                <a:cubicBezTo>
                  <a:pt x="327" y="196"/>
                  <a:pt x="327" y="196"/>
                  <a:pt x="328" y="196"/>
                </a:cubicBezTo>
                <a:cubicBezTo>
                  <a:pt x="328" y="197"/>
                  <a:pt x="328" y="197"/>
                  <a:pt x="328" y="198"/>
                </a:cubicBezTo>
                <a:cubicBezTo>
                  <a:pt x="328" y="198"/>
                  <a:pt x="329" y="198"/>
                  <a:pt x="329" y="198"/>
                </a:cubicBezTo>
                <a:cubicBezTo>
                  <a:pt x="329" y="199"/>
                  <a:pt x="329" y="199"/>
                  <a:pt x="329" y="200"/>
                </a:cubicBezTo>
                <a:cubicBezTo>
                  <a:pt x="329" y="200"/>
                  <a:pt x="330" y="200"/>
                  <a:pt x="330" y="201"/>
                </a:cubicBezTo>
                <a:cubicBezTo>
                  <a:pt x="330" y="201"/>
                  <a:pt x="330" y="202"/>
                  <a:pt x="330" y="202"/>
                </a:cubicBezTo>
                <a:cubicBezTo>
                  <a:pt x="330" y="202"/>
                  <a:pt x="331" y="203"/>
                  <a:pt x="331" y="203"/>
                </a:cubicBezTo>
                <a:cubicBezTo>
                  <a:pt x="331" y="203"/>
                  <a:pt x="331" y="204"/>
                  <a:pt x="331" y="204"/>
                </a:cubicBezTo>
                <a:cubicBezTo>
                  <a:pt x="349" y="291"/>
                  <a:pt x="320" y="406"/>
                  <a:pt x="250" y="431"/>
                </a:cubicBezTo>
                <a:cubicBezTo>
                  <a:pt x="224" y="441"/>
                  <a:pt x="201" y="445"/>
                  <a:pt x="179" y="445"/>
                </a:cubicBezTo>
                <a:cubicBezTo>
                  <a:pt x="179" y="445"/>
                  <a:pt x="179" y="445"/>
                  <a:pt x="179" y="445"/>
                </a:cubicBezTo>
                <a:close/>
                <a:moveTo>
                  <a:pt x="65" y="10"/>
                </a:moveTo>
                <a:cubicBezTo>
                  <a:pt x="69" y="10"/>
                  <a:pt x="72" y="11"/>
                  <a:pt x="72" y="12"/>
                </a:cubicBezTo>
                <a:cubicBezTo>
                  <a:pt x="73" y="14"/>
                  <a:pt x="68" y="22"/>
                  <a:pt x="55" y="27"/>
                </a:cubicBezTo>
                <a:cubicBezTo>
                  <a:pt x="49" y="30"/>
                  <a:pt x="43" y="31"/>
                  <a:pt x="38" y="31"/>
                </a:cubicBezTo>
                <a:cubicBezTo>
                  <a:pt x="38" y="31"/>
                  <a:pt x="38" y="31"/>
                  <a:pt x="38" y="31"/>
                </a:cubicBezTo>
                <a:cubicBezTo>
                  <a:pt x="37" y="31"/>
                  <a:pt x="36" y="31"/>
                  <a:pt x="36" y="31"/>
                </a:cubicBezTo>
                <a:cubicBezTo>
                  <a:pt x="33" y="30"/>
                  <a:pt x="32" y="30"/>
                  <a:pt x="31" y="29"/>
                </a:cubicBezTo>
                <a:cubicBezTo>
                  <a:pt x="31" y="27"/>
                  <a:pt x="36" y="19"/>
                  <a:pt x="49" y="13"/>
                </a:cubicBezTo>
                <a:cubicBezTo>
                  <a:pt x="54" y="11"/>
                  <a:pt x="60" y="10"/>
                  <a:pt x="65" y="10"/>
                </a:cubicBezTo>
                <a:close/>
                <a:moveTo>
                  <a:pt x="38" y="519"/>
                </a:moveTo>
                <a:cubicBezTo>
                  <a:pt x="38" y="519"/>
                  <a:pt x="38" y="519"/>
                  <a:pt x="38" y="519"/>
                </a:cubicBezTo>
                <a:cubicBezTo>
                  <a:pt x="37" y="517"/>
                  <a:pt x="42" y="509"/>
                  <a:pt x="55" y="503"/>
                </a:cubicBezTo>
                <a:cubicBezTo>
                  <a:pt x="61" y="501"/>
                  <a:pt x="67" y="499"/>
                  <a:pt x="72" y="499"/>
                </a:cubicBezTo>
                <a:cubicBezTo>
                  <a:pt x="75" y="499"/>
                  <a:pt x="77" y="500"/>
                  <a:pt x="78" y="501"/>
                </a:cubicBezTo>
                <a:cubicBezTo>
                  <a:pt x="78" y="501"/>
                  <a:pt x="78" y="501"/>
                  <a:pt x="79" y="502"/>
                </a:cubicBezTo>
                <a:cubicBezTo>
                  <a:pt x="79" y="504"/>
                  <a:pt x="74" y="512"/>
                  <a:pt x="61" y="517"/>
                </a:cubicBezTo>
                <a:cubicBezTo>
                  <a:pt x="56" y="519"/>
                  <a:pt x="50" y="521"/>
                  <a:pt x="45" y="521"/>
                </a:cubicBezTo>
                <a:cubicBezTo>
                  <a:pt x="41" y="521"/>
                  <a:pt x="39" y="520"/>
                  <a:pt x="38" y="51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7" name="Freeform 135"/>
          <p:cNvSpPr>
            <a:spLocks noEditPoints="1"/>
          </p:cNvSpPr>
          <p:nvPr/>
        </p:nvSpPr>
        <p:spPr bwMode="auto">
          <a:xfrm>
            <a:off x="4707149" y="2925438"/>
            <a:ext cx="1213390" cy="1068576"/>
          </a:xfrm>
          <a:custGeom>
            <a:avLst/>
            <a:gdLst>
              <a:gd name="T0" fmla="*/ 360 w 560"/>
              <a:gd name="T1" fmla="*/ 46 h 494"/>
              <a:gd name="T2" fmla="*/ 312 w 560"/>
              <a:gd name="T3" fmla="*/ 73 h 494"/>
              <a:gd name="T4" fmla="*/ 253 w 560"/>
              <a:gd name="T5" fmla="*/ 14 h 494"/>
              <a:gd name="T6" fmla="*/ 224 w 560"/>
              <a:gd name="T7" fmla="*/ 72 h 494"/>
              <a:gd name="T8" fmla="*/ 7 w 560"/>
              <a:gd name="T9" fmla="*/ 311 h 494"/>
              <a:gd name="T10" fmla="*/ 158 w 560"/>
              <a:gd name="T11" fmla="*/ 383 h 494"/>
              <a:gd name="T12" fmla="*/ 239 w 560"/>
              <a:gd name="T13" fmla="*/ 214 h 494"/>
              <a:gd name="T14" fmla="*/ 315 w 560"/>
              <a:gd name="T15" fmla="*/ 164 h 494"/>
              <a:gd name="T16" fmla="*/ 373 w 560"/>
              <a:gd name="T17" fmla="*/ 360 h 494"/>
              <a:gd name="T18" fmla="*/ 534 w 560"/>
              <a:gd name="T19" fmla="*/ 466 h 494"/>
              <a:gd name="T20" fmla="*/ 498 w 560"/>
              <a:gd name="T21" fmla="*/ 485 h 494"/>
              <a:gd name="T22" fmla="*/ 428 w 560"/>
              <a:gd name="T23" fmla="*/ 393 h 494"/>
              <a:gd name="T24" fmla="*/ 447 w 560"/>
              <a:gd name="T25" fmla="*/ 403 h 494"/>
              <a:gd name="T26" fmla="*/ 495 w 560"/>
              <a:gd name="T27" fmla="*/ 421 h 494"/>
              <a:gd name="T28" fmla="*/ 534 w 560"/>
              <a:gd name="T29" fmla="*/ 356 h 494"/>
              <a:gd name="T30" fmla="*/ 538 w 560"/>
              <a:gd name="T31" fmla="*/ 343 h 494"/>
              <a:gd name="T32" fmla="*/ 541 w 560"/>
              <a:gd name="T33" fmla="*/ 334 h 494"/>
              <a:gd name="T34" fmla="*/ 526 w 560"/>
              <a:gd name="T35" fmla="*/ 461 h 494"/>
              <a:gd name="T36" fmla="*/ 335 w 560"/>
              <a:gd name="T37" fmla="*/ 228 h 494"/>
              <a:gd name="T38" fmla="*/ 346 w 560"/>
              <a:gd name="T39" fmla="*/ 236 h 494"/>
              <a:gd name="T40" fmla="*/ 360 w 560"/>
              <a:gd name="T41" fmla="*/ 244 h 494"/>
              <a:gd name="T42" fmla="*/ 374 w 560"/>
              <a:gd name="T43" fmla="*/ 251 h 494"/>
              <a:gd name="T44" fmla="*/ 390 w 560"/>
              <a:gd name="T45" fmla="*/ 257 h 494"/>
              <a:gd name="T46" fmla="*/ 406 w 560"/>
              <a:gd name="T47" fmla="*/ 262 h 494"/>
              <a:gd name="T48" fmla="*/ 463 w 560"/>
              <a:gd name="T49" fmla="*/ 269 h 494"/>
              <a:gd name="T50" fmla="*/ 479 w 560"/>
              <a:gd name="T51" fmla="*/ 267 h 494"/>
              <a:gd name="T52" fmla="*/ 495 w 560"/>
              <a:gd name="T53" fmla="*/ 263 h 494"/>
              <a:gd name="T54" fmla="*/ 508 w 560"/>
              <a:gd name="T55" fmla="*/ 257 h 494"/>
              <a:gd name="T56" fmla="*/ 519 w 560"/>
              <a:gd name="T57" fmla="*/ 250 h 494"/>
              <a:gd name="T58" fmla="*/ 528 w 560"/>
              <a:gd name="T59" fmla="*/ 243 h 494"/>
              <a:gd name="T60" fmla="*/ 459 w 560"/>
              <a:gd name="T61" fmla="*/ 399 h 494"/>
              <a:gd name="T62" fmla="*/ 330 w 560"/>
              <a:gd name="T63" fmla="*/ 272 h 494"/>
              <a:gd name="T64" fmla="*/ 151 w 560"/>
              <a:gd name="T65" fmla="*/ 376 h 494"/>
              <a:gd name="T66" fmla="*/ 30 w 560"/>
              <a:gd name="T67" fmla="*/ 241 h 494"/>
              <a:gd name="T68" fmla="*/ 40 w 560"/>
              <a:gd name="T69" fmla="*/ 249 h 494"/>
              <a:gd name="T70" fmla="*/ 49 w 560"/>
              <a:gd name="T71" fmla="*/ 255 h 494"/>
              <a:gd name="T72" fmla="*/ 64 w 560"/>
              <a:gd name="T73" fmla="*/ 262 h 494"/>
              <a:gd name="T74" fmla="*/ 77 w 560"/>
              <a:gd name="T75" fmla="*/ 266 h 494"/>
              <a:gd name="T76" fmla="*/ 95 w 560"/>
              <a:gd name="T77" fmla="*/ 269 h 494"/>
              <a:gd name="T78" fmla="*/ 154 w 560"/>
              <a:gd name="T79" fmla="*/ 262 h 494"/>
              <a:gd name="T80" fmla="*/ 170 w 560"/>
              <a:gd name="T81" fmla="*/ 257 h 494"/>
              <a:gd name="T82" fmla="*/ 186 w 560"/>
              <a:gd name="T83" fmla="*/ 251 h 494"/>
              <a:gd name="T84" fmla="*/ 200 w 560"/>
              <a:gd name="T85" fmla="*/ 244 h 494"/>
              <a:gd name="T86" fmla="*/ 214 w 560"/>
              <a:gd name="T87" fmla="*/ 236 h 494"/>
              <a:gd name="T88" fmla="*/ 225 w 560"/>
              <a:gd name="T89" fmla="*/ 228 h 494"/>
              <a:gd name="T90" fmla="*/ 15 w 560"/>
              <a:gd name="T91" fmla="*/ 326 h 494"/>
              <a:gd name="T92" fmla="*/ 19 w 560"/>
              <a:gd name="T93" fmla="*/ 334 h 494"/>
              <a:gd name="T94" fmla="*/ 24 w 560"/>
              <a:gd name="T95" fmla="*/ 347 h 494"/>
              <a:gd name="T96" fmla="*/ 26 w 560"/>
              <a:gd name="T97" fmla="*/ 357 h 494"/>
              <a:gd name="T98" fmla="*/ 120 w 560"/>
              <a:gd name="T99" fmla="*/ 399 h 494"/>
              <a:gd name="T100" fmla="*/ 140 w 560"/>
              <a:gd name="T101" fmla="*/ 390 h 494"/>
              <a:gd name="T102" fmla="*/ 200 w 560"/>
              <a:gd name="T103" fmla="*/ 55 h 494"/>
              <a:gd name="T104" fmla="*/ 229 w 560"/>
              <a:gd name="T105" fmla="*/ 212 h 494"/>
              <a:gd name="T106" fmla="*/ 44 w 560"/>
              <a:gd name="T107" fmla="*/ 197 h 494"/>
              <a:gd name="T108" fmla="*/ 346 w 560"/>
              <a:gd name="T109" fmla="*/ 74 h 494"/>
              <a:gd name="T110" fmla="*/ 455 w 560"/>
              <a:gd name="T111" fmla="*/ 260 h 494"/>
              <a:gd name="T112" fmla="*/ 340 w 560"/>
              <a:gd name="T113" fmla="*/ 119 h 494"/>
              <a:gd name="T114" fmla="*/ 297 w 560"/>
              <a:gd name="T115" fmla="*/ 14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60" h="494">
                <a:moveTo>
                  <a:pt x="537" y="230"/>
                </a:moveTo>
                <a:cubicBezTo>
                  <a:pt x="537" y="230"/>
                  <a:pt x="537" y="230"/>
                  <a:pt x="537" y="230"/>
                </a:cubicBezTo>
                <a:cubicBezTo>
                  <a:pt x="533" y="217"/>
                  <a:pt x="529" y="205"/>
                  <a:pt x="525" y="194"/>
                </a:cubicBezTo>
                <a:cubicBezTo>
                  <a:pt x="497" y="121"/>
                  <a:pt x="447" y="72"/>
                  <a:pt x="375" y="48"/>
                </a:cubicBezTo>
                <a:cubicBezTo>
                  <a:pt x="369" y="46"/>
                  <a:pt x="364" y="46"/>
                  <a:pt x="360" y="46"/>
                </a:cubicBezTo>
                <a:cubicBezTo>
                  <a:pt x="341" y="46"/>
                  <a:pt x="338" y="63"/>
                  <a:pt x="336" y="72"/>
                </a:cubicBezTo>
                <a:cubicBezTo>
                  <a:pt x="336" y="74"/>
                  <a:pt x="336" y="77"/>
                  <a:pt x="335" y="78"/>
                </a:cubicBezTo>
                <a:cubicBezTo>
                  <a:pt x="335" y="78"/>
                  <a:pt x="335" y="78"/>
                  <a:pt x="335" y="79"/>
                </a:cubicBezTo>
                <a:cubicBezTo>
                  <a:pt x="335" y="79"/>
                  <a:pt x="333" y="91"/>
                  <a:pt x="331" y="110"/>
                </a:cubicBezTo>
                <a:cubicBezTo>
                  <a:pt x="323" y="104"/>
                  <a:pt x="313" y="92"/>
                  <a:pt x="312" y="73"/>
                </a:cubicBezTo>
                <a:cubicBezTo>
                  <a:pt x="309" y="37"/>
                  <a:pt x="307" y="14"/>
                  <a:pt x="307" y="14"/>
                </a:cubicBezTo>
                <a:cubicBezTo>
                  <a:pt x="307" y="13"/>
                  <a:pt x="307" y="13"/>
                  <a:pt x="307" y="13"/>
                </a:cubicBezTo>
                <a:cubicBezTo>
                  <a:pt x="306" y="4"/>
                  <a:pt x="293" y="0"/>
                  <a:pt x="280" y="0"/>
                </a:cubicBezTo>
                <a:cubicBezTo>
                  <a:pt x="267" y="0"/>
                  <a:pt x="254" y="4"/>
                  <a:pt x="253" y="13"/>
                </a:cubicBezTo>
                <a:cubicBezTo>
                  <a:pt x="253" y="13"/>
                  <a:pt x="253" y="13"/>
                  <a:pt x="253" y="14"/>
                </a:cubicBezTo>
                <a:cubicBezTo>
                  <a:pt x="253" y="14"/>
                  <a:pt x="251" y="37"/>
                  <a:pt x="248" y="73"/>
                </a:cubicBezTo>
                <a:cubicBezTo>
                  <a:pt x="247" y="92"/>
                  <a:pt x="237" y="104"/>
                  <a:pt x="229" y="110"/>
                </a:cubicBezTo>
                <a:cubicBezTo>
                  <a:pt x="227" y="91"/>
                  <a:pt x="225" y="79"/>
                  <a:pt x="225" y="79"/>
                </a:cubicBezTo>
                <a:cubicBezTo>
                  <a:pt x="225" y="78"/>
                  <a:pt x="225" y="78"/>
                  <a:pt x="225" y="78"/>
                </a:cubicBezTo>
                <a:cubicBezTo>
                  <a:pt x="224" y="77"/>
                  <a:pt x="224" y="74"/>
                  <a:pt x="224" y="72"/>
                </a:cubicBezTo>
                <a:cubicBezTo>
                  <a:pt x="222" y="63"/>
                  <a:pt x="219" y="46"/>
                  <a:pt x="200" y="46"/>
                </a:cubicBezTo>
                <a:cubicBezTo>
                  <a:pt x="196" y="46"/>
                  <a:pt x="191" y="46"/>
                  <a:pt x="185" y="48"/>
                </a:cubicBezTo>
                <a:cubicBezTo>
                  <a:pt x="113" y="72"/>
                  <a:pt x="63" y="121"/>
                  <a:pt x="35" y="194"/>
                </a:cubicBezTo>
                <a:cubicBezTo>
                  <a:pt x="31" y="205"/>
                  <a:pt x="27" y="217"/>
                  <a:pt x="23" y="230"/>
                </a:cubicBezTo>
                <a:cubicBezTo>
                  <a:pt x="16" y="256"/>
                  <a:pt x="10" y="284"/>
                  <a:pt x="7" y="311"/>
                </a:cubicBezTo>
                <a:cubicBezTo>
                  <a:pt x="0" y="377"/>
                  <a:pt x="7" y="435"/>
                  <a:pt x="26" y="466"/>
                </a:cubicBezTo>
                <a:cubicBezTo>
                  <a:pt x="38" y="485"/>
                  <a:pt x="49" y="494"/>
                  <a:pt x="62" y="494"/>
                </a:cubicBezTo>
                <a:cubicBezTo>
                  <a:pt x="81" y="494"/>
                  <a:pt x="99" y="472"/>
                  <a:pt x="119" y="440"/>
                </a:cubicBezTo>
                <a:cubicBezTo>
                  <a:pt x="136" y="412"/>
                  <a:pt x="147" y="395"/>
                  <a:pt x="158" y="383"/>
                </a:cubicBezTo>
                <a:cubicBezTo>
                  <a:pt x="158" y="383"/>
                  <a:pt x="158" y="383"/>
                  <a:pt x="158" y="383"/>
                </a:cubicBezTo>
                <a:cubicBezTo>
                  <a:pt x="167" y="373"/>
                  <a:pt x="175" y="366"/>
                  <a:pt x="187" y="360"/>
                </a:cubicBezTo>
                <a:cubicBezTo>
                  <a:pt x="190" y="359"/>
                  <a:pt x="190" y="359"/>
                  <a:pt x="190" y="359"/>
                </a:cubicBezTo>
                <a:cubicBezTo>
                  <a:pt x="218" y="345"/>
                  <a:pt x="238" y="335"/>
                  <a:pt x="240" y="273"/>
                </a:cubicBezTo>
                <a:cubicBezTo>
                  <a:pt x="241" y="258"/>
                  <a:pt x="240" y="238"/>
                  <a:pt x="239" y="214"/>
                </a:cubicBezTo>
                <a:cubicBezTo>
                  <a:pt x="239" y="214"/>
                  <a:pt x="239" y="214"/>
                  <a:pt x="239" y="214"/>
                </a:cubicBezTo>
                <a:cubicBezTo>
                  <a:pt x="238" y="203"/>
                  <a:pt x="237" y="190"/>
                  <a:pt x="236" y="177"/>
                </a:cubicBezTo>
                <a:cubicBezTo>
                  <a:pt x="239" y="173"/>
                  <a:pt x="242" y="168"/>
                  <a:pt x="245" y="164"/>
                </a:cubicBezTo>
                <a:cubicBezTo>
                  <a:pt x="252" y="151"/>
                  <a:pt x="264" y="134"/>
                  <a:pt x="279" y="133"/>
                </a:cubicBezTo>
                <a:cubicBezTo>
                  <a:pt x="279" y="133"/>
                  <a:pt x="279" y="133"/>
                  <a:pt x="279" y="133"/>
                </a:cubicBezTo>
                <a:cubicBezTo>
                  <a:pt x="296" y="133"/>
                  <a:pt x="308" y="150"/>
                  <a:pt x="315" y="164"/>
                </a:cubicBezTo>
                <a:cubicBezTo>
                  <a:pt x="318" y="168"/>
                  <a:pt x="321" y="173"/>
                  <a:pt x="324" y="177"/>
                </a:cubicBezTo>
                <a:cubicBezTo>
                  <a:pt x="323" y="190"/>
                  <a:pt x="322" y="203"/>
                  <a:pt x="321" y="214"/>
                </a:cubicBezTo>
                <a:cubicBezTo>
                  <a:pt x="320" y="238"/>
                  <a:pt x="319" y="258"/>
                  <a:pt x="320" y="273"/>
                </a:cubicBezTo>
                <a:cubicBezTo>
                  <a:pt x="322" y="335"/>
                  <a:pt x="342" y="345"/>
                  <a:pt x="370" y="359"/>
                </a:cubicBezTo>
                <a:cubicBezTo>
                  <a:pt x="373" y="360"/>
                  <a:pt x="373" y="360"/>
                  <a:pt x="373" y="360"/>
                </a:cubicBezTo>
                <a:cubicBezTo>
                  <a:pt x="385" y="366"/>
                  <a:pt x="393" y="373"/>
                  <a:pt x="402" y="383"/>
                </a:cubicBezTo>
                <a:cubicBezTo>
                  <a:pt x="413" y="395"/>
                  <a:pt x="424" y="412"/>
                  <a:pt x="441" y="440"/>
                </a:cubicBezTo>
                <a:cubicBezTo>
                  <a:pt x="461" y="472"/>
                  <a:pt x="479" y="494"/>
                  <a:pt x="498" y="494"/>
                </a:cubicBezTo>
                <a:cubicBezTo>
                  <a:pt x="498" y="494"/>
                  <a:pt x="498" y="494"/>
                  <a:pt x="498" y="494"/>
                </a:cubicBezTo>
                <a:cubicBezTo>
                  <a:pt x="511" y="494"/>
                  <a:pt x="522" y="485"/>
                  <a:pt x="534" y="466"/>
                </a:cubicBezTo>
                <a:cubicBezTo>
                  <a:pt x="553" y="435"/>
                  <a:pt x="560" y="377"/>
                  <a:pt x="553" y="311"/>
                </a:cubicBezTo>
                <a:cubicBezTo>
                  <a:pt x="550" y="283"/>
                  <a:pt x="544" y="256"/>
                  <a:pt x="537" y="230"/>
                </a:cubicBezTo>
                <a:close/>
                <a:moveTo>
                  <a:pt x="526" y="461"/>
                </a:moveTo>
                <a:cubicBezTo>
                  <a:pt x="516" y="477"/>
                  <a:pt x="507" y="485"/>
                  <a:pt x="498" y="485"/>
                </a:cubicBezTo>
                <a:cubicBezTo>
                  <a:pt x="498" y="485"/>
                  <a:pt x="498" y="485"/>
                  <a:pt x="498" y="485"/>
                </a:cubicBezTo>
                <a:cubicBezTo>
                  <a:pt x="482" y="485"/>
                  <a:pt x="464" y="459"/>
                  <a:pt x="449" y="434"/>
                </a:cubicBezTo>
                <a:cubicBezTo>
                  <a:pt x="437" y="415"/>
                  <a:pt x="428" y="401"/>
                  <a:pt x="420" y="390"/>
                </a:cubicBezTo>
                <a:cubicBezTo>
                  <a:pt x="420" y="390"/>
                  <a:pt x="420" y="390"/>
                  <a:pt x="420" y="390"/>
                </a:cubicBezTo>
                <a:cubicBezTo>
                  <a:pt x="422" y="391"/>
                  <a:pt x="424" y="392"/>
                  <a:pt x="427" y="393"/>
                </a:cubicBezTo>
                <a:cubicBezTo>
                  <a:pt x="427" y="393"/>
                  <a:pt x="428" y="393"/>
                  <a:pt x="428" y="393"/>
                </a:cubicBezTo>
                <a:cubicBezTo>
                  <a:pt x="430" y="394"/>
                  <a:pt x="431" y="395"/>
                  <a:pt x="433" y="396"/>
                </a:cubicBezTo>
                <a:cubicBezTo>
                  <a:pt x="434" y="396"/>
                  <a:pt x="434" y="396"/>
                  <a:pt x="435" y="397"/>
                </a:cubicBezTo>
                <a:cubicBezTo>
                  <a:pt x="437" y="398"/>
                  <a:pt x="438" y="398"/>
                  <a:pt x="439" y="399"/>
                </a:cubicBezTo>
                <a:cubicBezTo>
                  <a:pt x="440" y="399"/>
                  <a:pt x="441" y="400"/>
                  <a:pt x="442" y="400"/>
                </a:cubicBezTo>
                <a:cubicBezTo>
                  <a:pt x="444" y="401"/>
                  <a:pt x="445" y="402"/>
                  <a:pt x="447" y="403"/>
                </a:cubicBezTo>
                <a:cubicBezTo>
                  <a:pt x="448" y="404"/>
                  <a:pt x="448" y="404"/>
                  <a:pt x="448" y="404"/>
                </a:cubicBezTo>
                <a:cubicBezTo>
                  <a:pt x="456" y="408"/>
                  <a:pt x="463" y="412"/>
                  <a:pt x="470" y="415"/>
                </a:cubicBezTo>
                <a:cubicBezTo>
                  <a:pt x="480" y="419"/>
                  <a:pt x="488" y="421"/>
                  <a:pt x="495" y="421"/>
                </a:cubicBezTo>
                <a:cubicBezTo>
                  <a:pt x="495" y="421"/>
                  <a:pt x="495" y="421"/>
                  <a:pt x="495" y="421"/>
                </a:cubicBezTo>
                <a:cubicBezTo>
                  <a:pt x="495" y="421"/>
                  <a:pt x="495" y="421"/>
                  <a:pt x="495" y="421"/>
                </a:cubicBezTo>
                <a:cubicBezTo>
                  <a:pt x="503" y="421"/>
                  <a:pt x="510" y="419"/>
                  <a:pt x="514" y="414"/>
                </a:cubicBezTo>
                <a:cubicBezTo>
                  <a:pt x="526" y="404"/>
                  <a:pt x="530" y="383"/>
                  <a:pt x="533" y="365"/>
                </a:cubicBezTo>
                <a:cubicBezTo>
                  <a:pt x="533" y="364"/>
                  <a:pt x="533" y="363"/>
                  <a:pt x="533" y="362"/>
                </a:cubicBezTo>
                <a:cubicBezTo>
                  <a:pt x="533" y="360"/>
                  <a:pt x="533" y="359"/>
                  <a:pt x="534" y="357"/>
                </a:cubicBezTo>
                <a:cubicBezTo>
                  <a:pt x="534" y="357"/>
                  <a:pt x="534" y="356"/>
                  <a:pt x="534" y="356"/>
                </a:cubicBezTo>
                <a:cubicBezTo>
                  <a:pt x="534" y="355"/>
                  <a:pt x="535" y="354"/>
                  <a:pt x="535" y="352"/>
                </a:cubicBezTo>
                <a:cubicBezTo>
                  <a:pt x="535" y="352"/>
                  <a:pt x="535" y="352"/>
                  <a:pt x="535" y="351"/>
                </a:cubicBezTo>
                <a:cubicBezTo>
                  <a:pt x="535" y="350"/>
                  <a:pt x="536" y="348"/>
                  <a:pt x="536" y="347"/>
                </a:cubicBezTo>
                <a:cubicBezTo>
                  <a:pt x="536" y="347"/>
                  <a:pt x="536" y="347"/>
                  <a:pt x="536" y="347"/>
                </a:cubicBezTo>
                <a:cubicBezTo>
                  <a:pt x="537" y="345"/>
                  <a:pt x="537" y="344"/>
                  <a:pt x="538" y="343"/>
                </a:cubicBezTo>
                <a:cubicBezTo>
                  <a:pt x="538" y="342"/>
                  <a:pt x="538" y="342"/>
                  <a:pt x="538" y="341"/>
                </a:cubicBezTo>
                <a:cubicBezTo>
                  <a:pt x="538" y="340"/>
                  <a:pt x="539" y="339"/>
                  <a:pt x="539" y="338"/>
                </a:cubicBezTo>
                <a:cubicBezTo>
                  <a:pt x="539" y="338"/>
                  <a:pt x="539" y="338"/>
                  <a:pt x="540" y="337"/>
                </a:cubicBezTo>
                <a:cubicBezTo>
                  <a:pt x="540" y="336"/>
                  <a:pt x="540" y="335"/>
                  <a:pt x="541" y="334"/>
                </a:cubicBezTo>
                <a:cubicBezTo>
                  <a:pt x="541" y="334"/>
                  <a:pt x="541" y="334"/>
                  <a:pt x="541" y="334"/>
                </a:cubicBezTo>
                <a:cubicBezTo>
                  <a:pt x="542" y="332"/>
                  <a:pt x="542" y="331"/>
                  <a:pt x="543" y="330"/>
                </a:cubicBezTo>
                <a:cubicBezTo>
                  <a:pt x="543" y="330"/>
                  <a:pt x="543" y="329"/>
                  <a:pt x="543" y="329"/>
                </a:cubicBezTo>
                <a:cubicBezTo>
                  <a:pt x="543" y="328"/>
                  <a:pt x="544" y="328"/>
                  <a:pt x="544" y="327"/>
                </a:cubicBezTo>
                <a:cubicBezTo>
                  <a:pt x="544" y="327"/>
                  <a:pt x="544" y="326"/>
                  <a:pt x="545" y="326"/>
                </a:cubicBezTo>
                <a:cubicBezTo>
                  <a:pt x="549" y="384"/>
                  <a:pt x="542" y="434"/>
                  <a:pt x="526" y="461"/>
                </a:cubicBezTo>
                <a:close/>
                <a:moveTo>
                  <a:pt x="330" y="272"/>
                </a:moveTo>
                <a:cubicBezTo>
                  <a:pt x="329" y="260"/>
                  <a:pt x="329" y="244"/>
                  <a:pt x="330" y="225"/>
                </a:cubicBezTo>
                <a:cubicBezTo>
                  <a:pt x="331" y="225"/>
                  <a:pt x="331" y="225"/>
                  <a:pt x="331" y="225"/>
                </a:cubicBezTo>
                <a:cubicBezTo>
                  <a:pt x="331" y="225"/>
                  <a:pt x="332" y="226"/>
                  <a:pt x="332" y="226"/>
                </a:cubicBezTo>
                <a:cubicBezTo>
                  <a:pt x="333" y="227"/>
                  <a:pt x="334" y="228"/>
                  <a:pt x="335" y="228"/>
                </a:cubicBezTo>
                <a:cubicBezTo>
                  <a:pt x="336" y="229"/>
                  <a:pt x="336" y="229"/>
                  <a:pt x="337" y="230"/>
                </a:cubicBezTo>
                <a:cubicBezTo>
                  <a:pt x="338" y="230"/>
                  <a:pt x="339" y="231"/>
                  <a:pt x="339" y="232"/>
                </a:cubicBezTo>
                <a:cubicBezTo>
                  <a:pt x="340" y="232"/>
                  <a:pt x="341" y="233"/>
                  <a:pt x="341" y="233"/>
                </a:cubicBezTo>
                <a:cubicBezTo>
                  <a:pt x="342" y="234"/>
                  <a:pt x="343" y="234"/>
                  <a:pt x="344" y="235"/>
                </a:cubicBezTo>
                <a:cubicBezTo>
                  <a:pt x="345" y="235"/>
                  <a:pt x="345" y="236"/>
                  <a:pt x="346" y="236"/>
                </a:cubicBezTo>
                <a:cubicBezTo>
                  <a:pt x="347" y="237"/>
                  <a:pt x="348" y="238"/>
                  <a:pt x="349" y="238"/>
                </a:cubicBezTo>
                <a:cubicBezTo>
                  <a:pt x="350" y="239"/>
                  <a:pt x="350" y="239"/>
                  <a:pt x="351" y="239"/>
                </a:cubicBezTo>
                <a:cubicBezTo>
                  <a:pt x="352" y="240"/>
                  <a:pt x="353" y="241"/>
                  <a:pt x="354" y="241"/>
                </a:cubicBezTo>
                <a:cubicBezTo>
                  <a:pt x="355" y="242"/>
                  <a:pt x="355" y="242"/>
                  <a:pt x="356" y="242"/>
                </a:cubicBezTo>
                <a:cubicBezTo>
                  <a:pt x="357" y="243"/>
                  <a:pt x="359" y="244"/>
                  <a:pt x="360" y="244"/>
                </a:cubicBezTo>
                <a:cubicBezTo>
                  <a:pt x="360" y="245"/>
                  <a:pt x="361" y="245"/>
                  <a:pt x="361" y="245"/>
                </a:cubicBezTo>
                <a:cubicBezTo>
                  <a:pt x="363" y="246"/>
                  <a:pt x="365" y="247"/>
                  <a:pt x="367" y="248"/>
                </a:cubicBezTo>
                <a:cubicBezTo>
                  <a:pt x="367" y="248"/>
                  <a:pt x="367" y="248"/>
                  <a:pt x="368" y="248"/>
                </a:cubicBezTo>
                <a:cubicBezTo>
                  <a:pt x="369" y="249"/>
                  <a:pt x="371" y="250"/>
                  <a:pt x="372" y="250"/>
                </a:cubicBezTo>
                <a:cubicBezTo>
                  <a:pt x="373" y="250"/>
                  <a:pt x="374" y="251"/>
                  <a:pt x="374" y="251"/>
                </a:cubicBezTo>
                <a:cubicBezTo>
                  <a:pt x="375" y="252"/>
                  <a:pt x="377" y="252"/>
                  <a:pt x="378" y="253"/>
                </a:cubicBezTo>
                <a:cubicBezTo>
                  <a:pt x="379" y="253"/>
                  <a:pt x="379" y="253"/>
                  <a:pt x="380" y="254"/>
                </a:cubicBezTo>
                <a:cubicBezTo>
                  <a:pt x="381" y="254"/>
                  <a:pt x="383" y="254"/>
                  <a:pt x="384" y="255"/>
                </a:cubicBezTo>
                <a:cubicBezTo>
                  <a:pt x="385" y="255"/>
                  <a:pt x="386" y="256"/>
                  <a:pt x="386" y="256"/>
                </a:cubicBezTo>
                <a:cubicBezTo>
                  <a:pt x="388" y="256"/>
                  <a:pt x="389" y="257"/>
                  <a:pt x="390" y="257"/>
                </a:cubicBezTo>
                <a:cubicBezTo>
                  <a:pt x="391" y="257"/>
                  <a:pt x="392" y="258"/>
                  <a:pt x="393" y="258"/>
                </a:cubicBezTo>
                <a:cubicBezTo>
                  <a:pt x="394" y="258"/>
                  <a:pt x="395" y="259"/>
                  <a:pt x="397" y="259"/>
                </a:cubicBezTo>
                <a:cubicBezTo>
                  <a:pt x="397" y="259"/>
                  <a:pt x="398" y="260"/>
                  <a:pt x="399" y="260"/>
                </a:cubicBezTo>
                <a:cubicBezTo>
                  <a:pt x="401" y="260"/>
                  <a:pt x="402" y="261"/>
                  <a:pt x="404" y="261"/>
                </a:cubicBezTo>
                <a:cubicBezTo>
                  <a:pt x="404" y="261"/>
                  <a:pt x="405" y="262"/>
                  <a:pt x="406" y="262"/>
                </a:cubicBezTo>
                <a:cubicBezTo>
                  <a:pt x="408" y="262"/>
                  <a:pt x="410" y="263"/>
                  <a:pt x="413" y="264"/>
                </a:cubicBezTo>
                <a:cubicBezTo>
                  <a:pt x="428" y="267"/>
                  <a:pt x="442" y="269"/>
                  <a:pt x="455" y="269"/>
                </a:cubicBezTo>
                <a:cubicBezTo>
                  <a:pt x="455" y="269"/>
                  <a:pt x="455" y="269"/>
                  <a:pt x="455" y="269"/>
                </a:cubicBezTo>
                <a:cubicBezTo>
                  <a:pt x="455" y="269"/>
                  <a:pt x="455" y="269"/>
                  <a:pt x="455" y="269"/>
                </a:cubicBezTo>
                <a:cubicBezTo>
                  <a:pt x="458" y="269"/>
                  <a:pt x="460" y="269"/>
                  <a:pt x="463" y="269"/>
                </a:cubicBezTo>
                <a:cubicBezTo>
                  <a:pt x="463" y="269"/>
                  <a:pt x="464" y="269"/>
                  <a:pt x="465" y="269"/>
                </a:cubicBezTo>
                <a:cubicBezTo>
                  <a:pt x="467" y="269"/>
                  <a:pt x="468" y="269"/>
                  <a:pt x="470" y="268"/>
                </a:cubicBezTo>
                <a:cubicBezTo>
                  <a:pt x="471" y="268"/>
                  <a:pt x="471" y="268"/>
                  <a:pt x="472" y="268"/>
                </a:cubicBezTo>
                <a:cubicBezTo>
                  <a:pt x="474" y="268"/>
                  <a:pt x="475" y="268"/>
                  <a:pt x="476" y="268"/>
                </a:cubicBezTo>
                <a:cubicBezTo>
                  <a:pt x="477" y="267"/>
                  <a:pt x="478" y="267"/>
                  <a:pt x="479" y="267"/>
                </a:cubicBezTo>
                <a:cubicBezTo>
                  <a:pt x="480" y="267"/>
                  <a:pt x="481" y="267"/>
                  <a:pt x="483" y="266"/>
                </a:cubicBezTo>
                <a:cubicBezTo>
                  <a:pt x="484" y="266"/>
                  <a:pt x="484" y="266"/>
                  <a:pt x="485" y="266"/>
                </a:cubicBezTo>
                <a:cubicBezTo>
                  <a:pt x="486" y="265"/>
                  <a:pt x="488" y="265"/>
                  <a:pt x="489" y="265"/>
                </a:cubicBezTo>
                <a:cubicBezTo>
                  <a:pt x="490" y="265"/>
                  <a:pt x="490" y="264"/>
                  <a:pt x="491" y="264"/>
                </a:cubicBezTo>
                <a:cubicBezTo>
                  <a:pt x="492" y="264"/>
                  <a:pt x="494" y="263"/>
                  <a:pt x="495" y="263"/>
                </a:cubicBezTo>
                <a:cubicBezTo>
                  <a:pt x="496" y="262"/>
                  <a:pt x="496" y="262"/>
                  <a:pt x="496" y="262"/>
                </a:cubicBezTo>
                <a:cubicBezTo>
                  <a:pt x="498" y="262"/>
                  <a:pt x="500" y="261"/>
                  <a:pt x="501" y="260"/>
                </a:cubicBezTo>
                <a:cubicBezTo>
                  <a:pt x="502" y="260"/>
                  <a:pt x="502" y="260"/>
                  <a:pt x="503" y="260"/>
                </a:cubicBezTo>
                <a:cubicBezTo>
                  <a:pt x="504" y="259"/>
                  <a:pt x="505" y="258"/>
                  <a:pt x="506" y="258"/>
                </a:cubicBezTo>
                <a:cubicBezTo>
                  <a:pt x="507" y="258"/>
                  <a:pt x="507" y="257"/>
                  <a:pt x="508" y="257"/>
                </a:cubicBezTo>
                <a:cubicBezTo>
                  <a:pt x="509" y="257"/>
                  <a:pt x="510" y="256"/>
                  <a:pt x="511" y="255"/>
                </a:cubicBezTo>
                <a:cubicBezTo>
                  <a:pt x="511" y="255"/>
                  <a:pt x="512" y="255"/>
                  <a:pt x="512" y="254"/>
                </a:cubicBezTo>
                <a:cubicBezTo>
                  <a:pt x="513" y="254"/>
                  <a:pt x="514" y="253"/>
                  <a:pt x="515" y="253"/>
                </a:cubicBezTo>
                <a:cubicBezTo>
                  <a:pt x="516" y="252"/>
                  <a:pt x="516" y="252"/>
                  <a:pt x="517" y="252"/>
                </a:cubicBezTo>
                <a:cubicBezTo>
                  <a:pt x="517" y="251"/>
                  <a:pt x="518" y="251"/>
                  <a:pt x="519" y="250"/>
                </a:cubicBezTo>
                <a:cubicBezTo>
                  <a:pt x="520" y="250"/>
                  <a:pt x="520" y="249"/>
                  <a:pt x="520" y="249"/>
                </a:cubicBezTo>
                <a:cubicBezTo>
                  <a:pt x="521" y="248"/>
                  <a:pt x="522" y="248"/>
                  <a:pt x="523" y="247"/>
                </a:cubicBezTo>
                <a:cubicBezTo>
                  <a:pt x="523" y="247"/>
                  <a:pt x="524" y="246"/>
                  <a:pt x="524" y="246"/>
                </a:cubicBezTo>
                <a:cubicBezTo>
                  <a:pt x="525" y="245"/>
                  <a:pt x="526" y="244"/>
                  <a:pt x="527" y="243"/>
                </a:cubicBezTo>
                <a:cubicBezTo>
                  <a:pt x="527" y="243"/>
                  <a:pt x="527" y="243"/>
                  <a:pt x="528" y="243"/>
                </a:cubicBezTo>
                <a:cubicBezTo>
                  <a:pt x="528" y="242"/>
                  <a:pt x="529" y="241"/>
                  <a:pt x="530" y="241"/>
                </a:cubicBezTo>
                <a:cubicBezTo>
                  <a:pt x="536" y="263"/>
                  <a:pt x="540" y="287"/>
                  <a:pt x="543" y="310"/>
                </a:cubicBezTo>
                <a:cubicBezTo>
                  <a:pt x="536" y="321"/>
                  <a:pt x="527" y="338"/>
                  <a:pt x="523" y="361"/>
                </a:cubicBezTo>
                <a:cubicBezTo>
                  <a:pt x="518" y="395"/>
                  <a:pt x="513" y="412"/>
                  <a:pt x="495" y="412"/>
                </a:cubicBezTo>
                <a:cubicBezTo>
                  <a:pt x="487" y="412"/>
                  <a:pt x="475" y="408"/>
                  <a:pt x="459" y="399"/>
                </a:cubicBezTo>
                <a:cubicBezTo>
                  <a:pt x="457" y="398"/>
                  <a:pt x="455" y="397"/>
                  <a:pt x="453" y="395"/>
                </a:cubicBezTo>
                <a:cubicBezTo>
                  <a:pt x="438" y="387"/>
                  <a:pt x="423" y="380"/>
                  <a:pt x="409" y="376"/>
                </a:cubicBezTo>
                <a:cubicBezTo>
                  <a:pt x="399" y="365"/>
                  <a:pt x="390" y="358"/>
                  <a:pt x="377" y="352"/>
                </a:cubicBezTo>
                <a:cubicBezTo>
                  <a:pt x="374" y="350"/>
                  <a:pt x="374" y="350"/>
                  <a:pt x="374" y="350"/>
                </a:cubicBezTo>
                <a:cubicBezTo>
                  <a:pt x="348" y="337"/>
                  <a:pt x="332" y="329"/>
                  <a:pt x="330" y="272"/>
                </a:cubicBezTo>
                <a:close/>
                <a:moveTo>
                  <a:pt x="230" y="225"/>
                </a:moveTo>
                <a:cubicBezTo>
                  <a:pt x="231" y="244"/>
                  <a:pt x="231" y="260"/>
                  <a:pt x="230" y="272"/>
                </a:cubicBezTo>
                <a:cubicBezTo>
                  <a:pt x="228" y="329"/>
                  <a:pt x="212" y="337"/>
                  <a:pt x="186" y="350"/>
                </a:cubicBezTo>
                <a:cubicBezTo>
                  <a:pt x="183" y="352"/>
                  <a:pt x="183" y="352"/>
                  <a:pt x="183" y="352"/>
                </a:cubicBezTo>
                <a:cubicBezTo>
                  <a:pt x="170" y="358"/>
                  <a:pt x="161" y="365"/>
                  <a:pt x="151" y="376"/>
                </a:cubicBezTo>
                <a:cubicBezTo>
                  <a:pt x="137" y="380"/>
                  <a:pt x="122" y="387"/>
                  <a:pt x="107" y="395"/>
                </a:cubicBezTo>
                <a:cubicBezTo>
                  <a:pt x="89" y="406"/>
                  <a:pt x="75" y="412"/>
                  <a:pt x="65" y="412"/>
                </a:cubicBezTo>
                <a:cubicBezTo>
                  <a:pt x="47" y="412"/>
                  <a:pt x="42" y="395"/>
                  <a:pt x="37" y="361"/>
                </a:cubicBezTo>
                <a:cubicBezTo>
                  <a:pt x="33" y="338"/>
                  <a:pt x="24" y="321"/>
                  <a:pt x="17" y="310"/>
                </a:cubicBezTo>
                <a:cubicBezTo>
                  <a:pt x="20" y="287"/>
                  <a:pt x="24" y="263"/>
                  <a:pt x="30" y="241"/>
                </a:cubicBezTo>
                <a:cubicBezTo>
                  <a:pt x="31" y="241"/>
                  <a:pt x="31" y="242"/>
                  <a:pt x="32" y="243"/>
                </a:cubicBezTo>
                <a:cubicBezTo>
                  <a:pt x="32" y="243"/>
                  <a:pt x="33" y="243"/>
                  <a:pt x="33" y="243"/>
                </a:cubicBezTo>
                <a:cubicBezTo>
                  <a:pt x="34" y="244"/>
                  <a:pt x="35" y="245"/>
                  <a:pt x="36" y="246"/>
                </a:cubicBezTo>
                <a:cubicBezTo>
                  <a:pt x="36" y="246"/>
                  <a:pt x="37" y="247"/>
                  <a:pt x="37" y="247"/>
                </a:cubicBezTo>
                <a:cubicBezTo>
                  <a:pt x="38" y="248"/>
                  <a:pt x="39" y="248"/>
                  <a:pt x="40" y="249"/>
                </a:cubicBezTo>
                <a:cubicBezTo>
                  <a:pt x="40" y="249"/>
                  <a:pt x="40" y="250"/>
                  <a:pt x="41" y="250"/>
                </a:cubicBezTo>
                <a:cubicBezTo>
                  <a:pt x="42" y="251"/>
                  <a:pt x="43" y="251"/>
                  <a:pt x="43" y="252"/>
                </a:cubicBezTo>
                <a:cubicBezTo>
                  <a:pt x="44" y="252"/>
                  <a:pt x="44" y="252"/>
                  <a:pt x="45" y="253"/>
                </a:cubicBezTo>
                <a:cubicBezTo>
                  <a:pt x="46" y="253"/>
                  <a:pt x="47" y="254"/>
                  <a:pt x="48" y="254"/>
                </a:cubicBezTo>
                <a:cubicBezTo>
                  <a:pt x="48" y="255"/>
                  <a:pt x="49" y="255"/>
                  <a:pt x="49" y="255"/>
                </a:cubicBezTo>
                <a:cubicBezTo>
                  <a:pt x="50" y="256"/>
                  <a:pt x="51" y="257"/>
                  <a:pt x="52" y="257"/>
                </a:cubicBezTo>
                <a:cubicBezTo>
                  <a:pt x="53" y="257"/>
                  <a:pt x="53" y="258"/>
                  <a:pt x="54" y="258"/>
                </a:cubicBezTo>
                <a:cubicBezTo>
                  <a:pt x="55" y="258"/>
                  <a:pt x="56" y="259"/>
                  <a:pt x="57" y="260"/>
                </a:cubicBezTo>
                <a:cubicBezTo>
                  <a:pt x="58" y="260"/>
                  <a:pt x="58" y="260"/>
                  <a:pt x="59" y="260"/>
                </a:cubicBezTo>
                <a:cubicBezTo>
                  <a:pt x="60" y="261"/>
                  <a:pt x="62" y="262"/>
                  <a:pt x="64" y="262"/>
                </a:cubicBezTo>
                <a:cubicBezTo>
                  <a:pt x="64" y="262"/>
                  <a:pt x="64" y="262"/>
                  <a:pt x="65" y="263"/>
                </a:cubicBezTo>
                <a:cubicBezTo>
                  <a:pt x="66" y="263"/>
                  <a:pt x="68" y="264"/>
                  <a:pt x="69" y="264"/>
                </a:cubicBezTo>
                <a:cubicBezTo>
                  <a:pt x="70" y="264"/>
                  <a:pt x="70" y="265"/>
                  <a:pt x="71" y="265"/>
                </a:cubicBezTo>
                <a:cubicBezTo>
                  <a:pt x="72" y="265"/>
                  <a:pt x="74" y="265"/>
                  <a:pt x="75" y="266"/>
                </a:cubicBezTo>
                <a:cubicBezTo>
                  <a:pt x="76" y="266"/>
                  <a:pt x="76" y="266"/>
                  <a:pt x="77" y="266"/>
                </a:cubicBezTo>
                <a:cubicBezTo>
                  <a:pt x="79" y="267"/>
                  <a:pt x="80" y="267"/>
                  <a:pt x="81" y="267"/>
                </a:cubicBezTo>
                <a:cubicBezTo>
                  <a:pt x="82" y="267"/>
                  <a:pt x="83" y="267"/>
                  <a:pt x="84" y="268"/>
                </a:cubicBezTo>
                <a:cubicBezTo>
                  <a:pt x="85" y="268"/>
                  <a:pt x="86" y="268"/>
                  <a:pt x="88" y="268"/>
                </a:cubicBezTo>
                <a:cubicBezTo>
                  <a:pt x="89" y="268"/>
                  <a:pt x="89" y="268"/>
                  <a:pt x="90" y="268"/>
                </a:cubicBezTo>
                <a:cubicBezTo>
                  <a:pt x="92" y="269"/>
                  <a:pt x="93" y="269"/>
                  <a:pt x="95" y="269"/>
                </a:cubicBezTo>
                <a:cubicBezTo>
                  <a:pt x="96" y="269"/>
                  <a:pt x="97" y="269"/>
                  <a:pt x="97" y="269"/>
                </a:cubicBezTo>
                <a:cubicBezTo>
                  <a:pt x="100" y="269"/>
                  <a:pt x="102" y="269"/>
                  <a:pt x="105" y="269"/>
                </a:cubicBezTo>
                <a:cubicBezTo>
                  <a:pt x="105" y="269"/>
                  <a:pt x="105" y="269"/>
                  <a:pt x="105" y="269"/>
                </a:cubicBezTo>
                <a:cubicBezTo>
                  <a:pt x="118" y="269"/>
                  <a:pt x="132" y="267"/>
                  <a:pt x="147" y="264"/>
                </a:cubicBezTo>
                <a:cubicBezTo>
                  <a:pt x="150" y="263"/>
                  <a:pt x="152" y="262"/>
                  <a:pt x="154" y="262"/>
                </a:cubicBezTo>
                <a:cubicBezTo>
                  <a:pt x="155" y="262"/>
                  <a:pt x="156" y="261"/>
                  <a:pt x="156" y="261"/>
                </a:cubicBezTo>
                <a:cubicBezTo>
                  <a:pt x="158" y="261"/>
                  <a:pt x="159" y="260"/>
                  <a:pt x="161" y="260"/>
                </a:cubicBezTo>
                <a:cubicBezTo>
                  <a:pt x="162" y="260"/>
                  <a:pt x="163" y="259"/>
                  <a:pt x="163" y="259"/>
                </a:cubicBezTo>
                <a:cubicBezTo>
                  <a:pt x="165" y="259"/>
                  <a:pt x="166" y="258"/>
                  <a:pt x="167" y="258"/>
                </a:cubicBezTo>
                <a:cubicBezTo>
                  <a:pt x="168" y="258"/>
                  <a:pt x="169" y="257"/>
                  <a:pt x="170" y="257"/>
                </a:cubicBezTo>
                <a:cubicBezTo>
                  <a:pt x="171" y="257"/>
                  <a:pt x="172" y="256"/>
                  <a:pt x="174" y="256"/>
                </a:cubicBezTo>
                <a:cubicBezTo>
                  <a:pt x="174" y="256"/>
                  <a:pt x="175" y="255"/>
                  <a:pt x="176" y="255"/>
                </a:cubicBezTo>
                <a:cubicBezTo>
                  <a:pt x="177" y="254"/>
                  <a:pt x="178" y="254"/>
                  <a:pt x="180" y="254"/>
                </a:cubicBezTo>
                <a:cubicBezTo>
                  <a:pt x="181" y="253"/>
                  <a:pt x="181" y="253"/>
                  <a:pt x="182" y="253"/>
                </a:cubicBezTo>
                <a:cubicBezTo>
                  <a:pt x="183" y="252"/>
                  <a:pt x="185" y="252"/>
                  <a:pt x="186" y="251"/>
                </a:cubicBezTo>
                <a:cubicBezTo>
                  <a:pt x="186" y="251"/>
                  <a:pt x="187" y="250"/>
                  <a:pt x="188" y="250"/>
                </a:cubicBezTo>
                <a:cubicBezTo>
                  <a:pt x="189" y="250"/>
                  <a:pt x="191" y="249"/>
                  <a:pt x="192" y="248"/>
                </a:cubicBezTo>
                <a:cubicBezTo>
                  <a:pt x="192" y="248"/>
                  <a:pt x="193" y="248"/>
                  <a:pt x="194" y="248"/>
                </a:cubicBezTo>
                <a:cubicBezTo>
                  <a:pt x="195" y="247"/>
                  <a:pt x="197" y="246"/>
                  <a:pt x="199" y="245"/>
                </a:cubicBezTo>
                <a:cubicBezTo>
                  <a:pt x="199" y="245"/>
                  <a:pt x="200" y="245"/>
                  <a:pt x="200" y="244"/>
                </a:cubicBezTo>
                <a:cubicBezTo>
                  <a:pt x="201" y="244"/>
                  <a:pt x="203" y="243"/>
                  <a:pt x="204" y="242"/>
                </a:cubicBezTo>
                <a:cubicBezTo>
                  <a:pt x="205" y="242"/>
                  <a:pt x="205" y="242"/>
                  <a:pt x="206" y="241"/>
                </a:cubicBezTo>
                <a:cubicBezTo>
                  <a:pt x="207" y="241"/>
                  <a:pt x="208" y="240"/>
                  <a:pt x="209" y="239"/>
                </a:cubicBezTo>
                <a:cubicBezTo>
                  <a:pt x="210" y="239"/>
                  <a:pt x="210" y="238"/>
                  <a:pt x="211" y="238"/>
                </a:cubicBezTo>
                <a:cubicBezTo>
                  <a:pt x="212" y="238"/>
                  <a:pt x="213" y="237"/>
                  <a:pt x="214" y="236"/>
                </a:cubicBezTo>
                <a:cubicBezTo>
                  <a:pt x="215" y="236"/>
                  <a:pt x="215" y="235"/>
                  <a:pt x="216" y="235"/>
                </a:cubicBezTo>
                <a:cubicBezTo>
                  <a:pt x="217" y="234"/>
                  <a:pt x="218" y="234"/>
                  <a:pt x="219" y="233"/>
                </a:cubicBezTo>
                <a:cubicBezTo>
                  <a:pt x="219" y="233"/>
                  <a:pt x="220" y="232"/>
                  <a:pt x="221" y="232"/>
                </a:cubicBezTo>
                <a:cubicBezTo>
                  <a:pt x="221" y="231"/>
                  <a:pt x="222" y="230"/>
                  <a:pt x="223" y="230"/>
                </a:cubicBezTo>
                <a:cubicBezTo>
                  <a:pt x="224" y="229"/>
                  <a:pt x="224" y="229"/>
                  <a:pt x="225" y="228"/>
                </a:cubicBezTo>
                <a:cubicBezTo>
                  <a:pt x="226" y="228"/>
                  <a:pt x="227" y="227"/>
                  <a:pt x="228" y="226"/>
                </a:cubicBezTo>
                <a:cubicBezTo>
                  <a:pt x="228" y="226"/>
                  <a:pt x="229" y="225"/>
                  <a:pt x="229" y="225"/>
                </a:cubicBezTo>
                <a:cubicBezTo>
                  <a:pt x="229" y="225"/>
                  <a:pt x="229" y="225"/>
                  <a:pt x="230" y="225"/>
                </a:cubicBezTo>
                <a:close/>
                <a:moveTo>
                  <a:pt x="34" y="461"/>
                </a:moveTo>
                <a:cubicBezTo>
                  <a:pt x="18" y="434"/>
                  <a:pt x="11" y="384"/>
                  <a:pt x="15" y="326"/>
                </a:cubicBezTo>
                <a:cubicBezTo>
                  <a:pt x="16" y="326"/>
                  <a:pt x="16" y="327"/>
                  <a:pt x="16" y="327"/>
                </a:cubicBezTo>
                <a:cubicBezTo>
                  <a:pt x="16" y="328"/>
                  <a:pt x="17" y="328"/>
                  <a:pt x="17" y="329"/>
                </a:cubicBezTo>
                <a:cubicBezTo>
                  <a:pt x="17" y="329"/>
                  <a:pt x="17" y="330"/>
                  <a:pt x="17" y="330"/>
                </a:cubicBezTo>
                <a:cubicBezTo>
                  <a:pt x="18" y="331"/>
                  <a:pt x="18" y="332"/>
                  <a:pt x="19" y="334"/>
                </a:cubicBezTo>
                <a:cubicBezTo>
                  <a:pt x="19" y="334"/>
                  <a:pt x="19" y="334"/>
                  <a:pt x="19" y="334"/>
                </a:cubicBezTo>
                <a:cubicBezTo>
                  <a:pt x="20" y="335"/>
                  <a:pt x="20" y="336"/>
                  <a:pt x="20" y="337"/>
                </a:cubicBezTo>
                <a:cubicBezTo>
                  <a:pt x="21" y="338"/>
                  <a:pt x="21" y="338"/>
                  <a:pt x="21" y="338"/>
                </a:cubicBezTo>
                <a:cubicBezTo>
                  <a:pt x="21" y="339"/>
                  <a:pt x="22" y="340"/>
                  <a:pt x="22" y="341"/>
                </a:cubicBezTo>
                <a:cubicBezTo>
                  <a:pt x="22" y="342"/>
                  <a:pt x="22" y="342"/>
                  <a:pt x="22" y="343"/>
                </a:cubicBezTo>
                <a:cubicBezTo>
                  <a:pt x="23" y="344"/>
                  <a:pt x="23" y="345"/>
                  <a:pt x="24" y="347"/>
                </a:cubicBezTo>
                <a:cubicBezTo>
                  <a:pt x="24" y="347"/>
                  <a:pt x="24" y="347"/>
                  <a:pt x="24" y="347"/>
                </a:cubicBezTo>
                <a:cubicBezTo>
                  <a:pt x="24" y="348"/>
                  <a:pt x="24" y="350"/>
                  <a:pt x="25" y="351"/>
                </a:cubicBezTo>
                <a:cubicBezTo>
                  <a:pt x="25" y="352"/>
                  <a:pt x="25" y="352"/>
                  <a:pt x="25" y="352"/>
                </a:cubicBezTo>
                <a:cubicBezTo>
                  <a:pt x="25" y="354"/>
                  <a:pt x="26" y="355"/>
                  <a:pt x="26" y="356"/>
                </a:cubicBezTo>
                <a:cubicBezTo>
                  <a:pt x="26" y="356"/>
                  <a:pt x="26" y="357"/>
                  <a:pt x="26" y="357"/>
                </a:cubicBezTo>
                <a:cubicBezTo>
                  <a:pt x="26" y="359"/>
                  <a:pt x="27" y="360"/>
                  <a:pt x="27" y="362"/>
                </a:cubicBezTo>
                <a:cubicBezTo>
                  <a:pt x="31" y="388"/>
                  <a:pt x="36" y="421"/>
                  <a:pt x="65" y="421"/>
                </a:cubicBezTo>
                <a:cubicBezTo>
                  <a:pt x="76" y="421"/>
                  <a:pt x="92" y="416"/>
                  <a:pt x="112" y="404"/>
                </a:cubicBezTo>
                <a:cubicBezTo>
                  <a:pt x="114" y="402"/>
                  <a:pt x="116" y="401"/>
                  <a:pt x="118" y="400"/>
                </a:cubicBezTo>
                <a:cubicBezTo>
                  <a:pt x="119" y="400"/>
                  <a:pt x="120" y="399"/>
                  <a:pt x="120" y="399"/>
                </a:cubicBezTo>
                <a:cubicBezTo>
                  <a:pt x="122" y="398"/>
                  <a:pt x="123" y="398"/>
                  <a:pt x="125" y="397"/>
                </a:cubicBezTo>
                <a:cubicBezTo>
                  <a:pt x="126" y="396"/>
                  <a:pt x="126" y="396"/>
                  <a:pt x="127" y="396"/>
                </a:cubicBezTo>
                <a:cubicBezTo>
                  <a:pt x="129" y="395"/>
                  <a:pt x="130" y="394"/>
                  <a:pt x="132" y="393"/>
                </a:cubicBezTo>
                <a:cubicBezTo>
                  <a:pt x="132" y="393"/>
                  <a:pt x="133" y="393"/>
                  <a:pt x="133" y="393"/>
                </a:cubicBezTo>
                <a:cubicBezTo>
                  <a:pt x="136" y="392"/>
                  <a:pt x="138" y="391"/>
                  <a:pt x="140" y="390"/>
                </a:cubicBezTo>
                <a:cubicBezTo>
                  <a:pt x="140" y="390"/>
                  <a:pt x="140" y="390"/>
                  <a:pt x="140" y="390"/>
                </a:cubicBezTo>
                <a:cubicBezTo>
                  <a:pt x="132" y="401"/>
                  <a:pt x="123" y="415"/>
                  <a:pt x="111" y="434"/>
                </a:cubicBezTo>
                <a:cubicBezTo>
                  <a:pt x="96" y="459"/>
                  <a:pt x="78" y="485"/>
                  <a:pt x="62" y="485"/>
                </a:cubicBezTo>
                <a:cubicBezTo>
                  <a:pt x="53" y="485"/>
                  <a:pt x="44" y="477"/>
                  <a:pt x="34" y="461"/>
                </a:cubicBezTo>
                <a:close/>
                <a:moveTo>
                  <a:pt x="200" y="55"/>
                </a:moveTo>
                <a:cubicBezTo>
                  <a:pt x="210" y="55"/>
                  <a:pt x="213" y="63"/>
                  <a:pt x="214" y="74"/>
                </a:cubicBezTo>
                <a:cubicBezTo>
                  <a:pt x="215" y="76"/>
                  <a:pt x="215" y="79"/>
                  <a:pt x="216" y="80"/>
                </a:cubicBezTo>
                <a:cubicBezTo>
                  <a:pt x="216" y="83"/>
                  <a:pt x="218" y="98"/>
                  <a:pt x="220" y="119"/>
                </a:cubicBezTo>
                <a:cubicBezTo>
                  <a:pt x="223" y="139"/>
                  <a:pt x="224" y="158"/>
                  <a:pt x="226" y="176"/>
                </a:cubicBezTo>
                <a:cubicBezTo>
                  <a:pt x="227" y="189"/>
                  <a:pt x="228" y="201"/>
                  <a:pt x="229" y="212"/>
                </a:cubicBezTo>
                <a:cubicBezTo>
                  <a:pt x="209" y="231"/>
                  <a:pt x="181" y="245"/>
                  <a:pt x="145" y="254"/>
                </a:cubicBezTo>
                <a:cubicBezTo>
                  <a:pt x="131" y="258"/>
                  <a:pt x="117" y="260"/>
                  <a:pt x="105" y="260"/>
                </a:cubicBezTo>
                <a:cubicBezTo>
                  <a:pt x="105" y="260"/>
                  <a:pt x="105" y="260"/>
                  <a:pt x="105" y="260"/>
                </a:cubicBezTo>
                <a:cubicBezTo>
                  <a:pt x="67" y="260"/>
                  <a:pt x="45" y="244"/>
                  <a:pt x="33" y="230"/>
                </a:cubicBezTo>
                <a:cubicBezTo>
                  <a:pt x="36" y="219"/>
                  <a:pt x="40" y="207"/>
                  <a:pt x="44" y="197"/>
                </a:cubicBezTo>
                <a:cubicBezTo>
                  <a:pt x="71" y="127"/>
                  <a:pt x="119" y="80"/>
                  <a:pt x="188" y="57"/>
                </a:cubicBezTo>
                <a:cubicBezTo>
                  <a:pt x="193" y="56"/>
                  <a:pt x="197" y="55"/>
                  <a:pt x="200" y="55"/>
                </a:cubicBezTo>
                <a:close/>
                <a:moveTo>
                  <a:pt x="340" y="119"/>
                </a:moveTo>
                <a:cubicBezTo>
                  <a:pt x="342" y="98"/>
                  <a:pt x="344" y="83"/>
                  <a:pt x="344" y="80"/>
                </a:cubicBezTo>
                <a:cubicBezTo>
                  <a:pt x="345" y="79"/>
                  <a:pt x="345" y="76"/>
                  <a:pt x="346" y="74"/>
                </a:cubicBezTo>
                <a:cubicBezTo>
                  <a:pt x="347" y="63"/>
                  <a:pt x="350" y="55"/>
                  <a:pt x="360" y="55"/>
                </a:cubicBezTo>
                <a:cubicBezTo>
                  <a:pt x="363" y="55"/>
                  <a:pt x="367" y="56"/>
                  <a:pt x="372" y="57"/>
                </a:cubicBezTo>
                <a:cubicBezTo>
                  <a:pt x="441" y="80"/>
                  <a:pt x="489" y="127"/>
                  <a:pt x="516" y="197"/>
                </a:cubicBezTo>
                <a:cubicBezTo>
                  <a:pt x="520" y="207"/>
                  <a:pt x="524" y="219"/>
                  <a:pt x="527" y="230"/>
                </a:cubicBezTo>
                <a:cubicBezTo>
                  <a:pt x="515" y="244"/>
                  <a:pt x="493" y="260"/>
                  <a:pt x="455" y="260"/>
                </a:cubicBezTo>
                <a:cubicBezTo>
                  <a:pt x="455" y="260"/>
                  <a:pt x="455" y="260"/>
                  <a:pt x="455" y="260"/>
                </a:cubicBezTo>
                <a:cubicBezTo>
                  <a:pt x="443" y="260"/>
                  <a:pt x="429" y="258"/>
                  <a:pt x="415" y="254"/>
                </a:cubicBezTo>
                <a:cubicBezTo>
                  <a:pt x="379" y="245"/>
                  <a:pt x="351" y="231"/>
                  <a:pt x="331" y="212"/>
                </a:cubicBezTo>
                <a:cubicBezTo>
                  <a:pt x="332" y="201"/>
                  <a:pt x="333" y="189"/>
                  <a:pt x="334" y="176"/>
                </a:cubicBezTo>
                <a:cubicBezTo>
                  <a:pt x="336" y="158"/>
                  <a:pt x="337" y="139"/>
                  <a:pt x="340" y="119"/>
                </a:cubicBezTo>
                <a:close/>
                <a:moveTo>
                  <a:pt x="297" y="14"/>
                </a:moveTo>
                <a:cubicBezTo>
                  <a:pt x="296" y="15"/>
                  <a:pt x="290" y="18"/>
                  <a:pt x="280" y="18"/>
                </a:cubicBezTo>
                <a:cubicBezTo>
                  <a:pt x="270" y="18"/>
                  <a:pt x="264" y="15"/>
                  <a:pt x="263" y="14"/>
                </a:cubicBezTo>
                <a:cubicBezTo>
                  <a:pt x="264" y="12"/>
                  <a:pt x="270" y="10"/>
                  <a:pt x="280" y="10"/>
                </a:cubicBezTo>
                <a:cubicBezTo>
                  <a:pt x="290" y="10"/>
                  <a:pt x="296" y="12"/>
                  <a:pt x="297" y="1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Freeform 136"/>
          <p:cNvSpPr>
            <a:spLocks noEditPoints="1"/>
          </p:cNvSpPr>
          <p:nvPr/>
        </p:nvSpPr>
        <p:spPr bwMode="auto">
          <a:xfrm>
            <a:off x="2037996" y="3146470"/>
            <a:ext cx="528953" cy="629561"/>
          </a:xfrm>
          <a:custGeom>
            <a:avLst/>
            <a:gdLst>
              <a:gd name="T0" fmla="*/ 228 w 244"/>
              <a:gd name="T1" fmla="*/ 178 h 291"/>
              <a:gd name="T2" fmla="*/ 226 w 244"/>
              <a:gd name="T3" fmla="*/ 129 h 291"/>
              <a:gd name="T4" fmla="*/ 225 w 244"/>
              <a:gd name="T5" fmla="*/ 129 h 291"/>
              <a:gd name="T6" fmla="*/ 225 w 244"/>
              <a:gd name="T7" fmla="*/ 129 h 291"/>
              <a:gd name="T8" fmla="*/ 216 w 244"/>
              <a:gd name="T9" fmla="*/ 130 h 291"/>
              <a:gd name="T10" fmla="*/ 173 w 244"/>
              <a:gd name="T11" fmla="*/ 24 h 291"/>
              <a:gd name="T12" fmla="*/ 29 w 244"/>
              <a:gd name="T13" fmla="*/ 54 h 291"/>
              <a:gd name="T14" fmla="*/ 80 w 244"/>
              <a:gd name="T15" fmla="*/ 285 h 291"/>
              <a:gd name="T16" fmla="*/ 110 w 244"/>
              <a:gd name="T17" fmla="*/ 291 h 291"/>
              <a:gd name="T18" fmla="*/ 197 w 244"/>
              <a:gd name="T19" fmla="*/ 180 h 291"/>
              <a:gd name="T20" fmla="*/ 225 w 244"/>
              <a:gd name="T21" fmla="*/ 179 h 291"/>
              <a:gd name="T22" fmla="*/ 110 w 244"/>
              <a:gd name="T23" fmla="*/ 281 h 291"/>
              <a:gd name="T24" fmla="*/ 83 w 244"/>
              <a:gd name="T25" fmla="*/ 276 h 291"/>
              <a:gd name="T26" fmla="*/ 37 w 244"/>
              <a:gd name="T27" fmla="*/ 58 h 291"/>
              <a:gd name="T28" fmla="*/ 167 w 244"/>
              <a:gd name="T29" fmla="*/ 31 h 291"/>
              <a:gd name="T30" fmla="*/ 184 w 244"/>
              <a:gd name="T31" fmla="*/ 126 h 291"/>
              <a:gd name="T32" fmla="*/ 180 w 244"/>
              <a:gd name="T33" fmla="*/ 124 h 291"/>
              <a:gd name="T34" fmla="*/ 178 w 244"/>
              <a:gd name="T35" fmla="*/ 123 h 291"/>
              <a:gd name="T36" fmla="*/ 176 w 244"/>
              <a:gd name="T37" fmla="*/ 122 h 291"/>
              <a:gd name="T38" fmla="*/ 173 w 244"/>
              <a:gd name="T39" fmla="*/ 121 h 291"/>
              <a:gd name="T40" fmla="*/ 171 w 244"/>
              <a:gd name="T41" fmla="*/ 120 h 291"/>
              <a:gd name="T42" fmla="*/ 169 w 244"/>
              <a:gd name="T43" fmla="*/ 118 h 291"/>
              <a:gd name="T44" fmla="*/ 138 w 244"/>
              <a:gd name="T45" fmla="*/ 104 h 291"/>
              <a:gd name="T46" fmla="*/ 136 w 244"/>
              <a:gd name="T47" fmla="*/ 204 h 291"/>
              <a:gd name="T48" fmla="*/ 139 w 244"/>
              <a:gd name="T49" fmla="*/ 205 h 291"/>
              <a:gd name="T50" fmla="*/ 171 w 244"/>
              <a:gd name="T51" fmla="*/ 189 h 291"/>
              <a:gd name="T52" fmla="*/ 173 w 244"/>
              <a:gd name="T53" fmla="*/ 188 h 291"/>
              <a:gd name="T54" fmla="*/ 175 w 244"/>
              <a:gd name="T55" fmla="*/ 186 h 291"/>
              <a:gd name="T56" fmla="*/ 177 w 244"/>
              <a:gd name="T57" fmla="*/ 185 h 291"/>
              <a:gd name="T58" fmla="*/ 180 w 244"/>
              <a:gd name="T59" fmla="*/ 184 h 291"/>
              <a:gd name="T60" fmla="*/ 183 w 244"/>
              <a:gd name="T61" fmla="*/ 183 h 291"/>
              <a:gd name="T62" fmla="*/ 186 w 244"/>
              <a:gd name="T63" fmla="*/ 182 h 291"/>
              <a:gd name="T64" fmla="*/ 187 w 244"/>
              <a:gd name="T65" fmla="*/ 182 h 291"/>
              <a:gd name="T66" fmla="*/ 226 w 244"/>
              <a:gd name="T67" fmla="*/ 169 h 291"/>
              <a:gd name="T68" fmla="*/ 226 w 244"/>
              <a:gd name="T69" fmla="*/ 139 h 291"/>
              <a:gd name="T70" fmla="*/ 234 w 244"/>
              <a:gd name="T71" fmla="*/ 154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44" h="291">
                <a:moveTo>
                  <a:pt x="225" y="179"/>
                </a:moveTo>
                <a:cubicBezTo>
                  <a:pt x="226" y="179"/>
                  <a:pt x="227" y="179"/>
                  <a:pt x="228" y="178"/>
                </a:cubicBezTo>
                <a:cubicBezTo>
                  <a:pt x="237" y="177"/>
                  <a:pt x="244" y="167"/>
                  <a:pt x="244" y="154"/>
                </a:cubicBezTo>
                <a:cubicBezTo>
                  <a:pt x="244" y="140"/>
                  <a:pt x="236" y="129"/>
                  <a:pt x="226" y="129"/>
                </a:cubicBezTo>
                <a:cubicBezTo>
                  <a:pt x="226" y="129"/>
                  <a:pt x="226" y="129"/>
                  <a:pt x="226" y="129"/>
                </a:cubicBezTo>
                <a:cubicBezTo>
                  <a:pt x="226" y="129"/>
                  <a:pt x="225" y="129"/>
                  <a:pt x="225" y="129"/>
                </a:cubicBezTo>
                <a:cubicBezTo>
                  <a:pt x="225" y="129"/>
                  <a:pt x="225" y="129"/>
                  <a:pt x="225" y="129"/>
                </a:cubicBezTo>
                <a:cubicBezTo>
                  <a:pt x="225" y="129"/>
                  <a:pt x="225" y="129"/>
                  <a:pt x="225" y="129"/>
                </a:cubicBezTo>
                <a:cubicBezTo>
                  <a:pt x="225" y="129"/>
                  <a:pt x="225" y="129"/>
                  <a:pt x="225" y="130"/>
                </a:cubicBezTo>
                <a:cubicBezTo>
                  <a:pt x="223" y="130"/>
                  <a:pt x="220" y="130"/>
                  <a:pt x="216" y="130"/>
                </a:cubicBezTo>
                <a:cubicBezTo>
                  <a:pt x="211" y="130"/>
                  <a:pt x="203" y="129"/>
                  <a:pt x="195" y="128"/>
                </a:cubicBezTo>
                <a:cubicBezTo>
                  <a:pt x="201" y="103"/>
                  <a:pt x="208" y="52"/>
                  <a:pt x="173" y="24"/>
                </a:cubicBezTo>
                <a:cubicBezTo>
                  <a:pt x="154" y="8"/>
                  <a:pt x="132" y="0"/>
                  <a:pt x="110" y="0"/>
                </a:cubicBezTo>
                <a:cubicBezTo>
                  <a:pt x="76" y="0"/>
                  <a:pt x="46" y="19"/>
                  <a:pt x="29" y="54"/>
                </a:cubicBezTo>
                <a:cubicBezTo>
                  <a:pt x="8" y="95"/>
                  <a:pt x="0" y="169"/>
                  <a:pt x="21" y="224"/>
                </a:cubicBezTo>
                <a:cubicBezTo>
                  <a:pt x="33" y="254"/>
                  <a:pt x="53" y="275"/>
                  <a:pt x="80" y="285"/>
                </a:cubicBezTo>
                <a:cubicBezTo>
                  <a:pt x="90" y="289"/>
                  <a:pt x="100" y="291"/>
                  <a:pt x="110" y="291"/>
                </a:cubicBezTo>
                <a:cubicBezTo>
                  <a:pt x="110" y="291"/>
                  <a:pt x="110" y="291"/>
                  <a:pt x="110" y="291"/>
                </a:cubicBezTo>
                <a:cubicBezTo>
                  <a:pt x="149" y="291"/>
                  <a:pt x="177" y="264"/>
                  <a:pt x="190" y="238"/>
                </a:cubicBezTo>
                <a:cubicBezTo>
                  <a:pt x="201" y="217"/>
                  <a:pt x="204" y="195"/>
                  <a:pt x="197" y="180"/>
                </a:cubicBezTo>
                <a:cubicBezTo>
                  <a:pt x="204" y="179"/>
                  <a:pt x="211" y="179"/>
                  <a:pt x="216" y="179"/>
                </a:cubicBezTo>
                <a:cubicBezTo>
                  <a:pt x="222" y="179"/>
                  <a:pt x="225" y="179"/>
                  <a:pt x="225" y="179"/>
                </a:cubicBezTo>
                <a:close/>
                <a:moveTo>
                  <a:pt x="182" y="234"/>
                </a:moveTo>
                <a:cubicBezTo>
                  <a:pt x="170" y="257"/>
                  <a:pt x="145" y="281"/>
                  <a:pt x="110" y="281"/>
                </a:cubicBezTo>
                <a:cubicBezTo>
                  <a:pt x="110" y="281"/>
                  <a:pt x="110" y="281"/>
                  <a:pt x="110" y="281"/>
                </a:cubicBezTo>
                <a:cubicBezTo>
                  <a:pt x="101" y="281"/>
                  <a:pt x="92" y="279"/>
                  <a:pt x="83" y="276"/>
                </a:cubicBezTo>
                <a:cubicBezTo>
                  <a:pt x="59" y="267"/>
                  <a:pt x="41" y="248"/>
                  <a:pt x="30" y="220"/>
                </a:cubicBezTo>
                <a:cubicBezTo>
                  <a:pt x="10" y="168"/>
                  <a:pt x="18" y="97"/>
                  <a:pt x="37" y="58"/>
                </a:cubicBezTo>
                <a:cubicBezTo>
                  <a:pt x="53" y="27"/>
                  <a:pt x="79" y="9"/>
                  <a:pt x="110" y="9"/>
                </a:cubicBezTo>
                <a:cubicBezTo>
                  <a:pt x="129" y="9"/>
                  <a:pt x="150" y="17"/>
                  <a:pt x="167" y="31"/>
                </a:cubicBezTo>
                <a:cubicBezTo>
                  <a:pt x="198" y="56"/>
                  <a:pt x="191" y="103"/>
                  <a:pt x="185" y="126"/>
                </a:cubicBezTo>
                <a:cubicBezTo>
                  <a:pt x="185" y="126"/>
                  <a:pt x="184" y="126"/>
                  <a:pt x="184" y="126"/>
                </a:cubicBezTo>
                <a:cubicBezTo>
                  <a:pt x="184" y="126"/>
                  <a:pt x="183" y="126"/>
                  <a:pt x="183" y="125"/>
                </a:cubicBezTo>
                <a:cubicBezTo>
                  <a:pt x="182" y="125"/>
                  <a:pt x="181" y="125"/>
                  <a:pt x="180" y="124"/>
                </a:cubicBezTo>
                <a:cubicBezTo>
                  <a:pt x="180" y="124"/>
                  <a:pt x="180" y="124"/>
                  <a:pt x="180" y="124"/>
                </a:cubicBezTo>
                <a:cubicBezTo>
                  <a:pt x="179" y="124"/>
                  <a:pt x="179" y="124"/>
                  <a:pt x="178" y="123"/>
                </a:cubicBezTo>
                <a:cubicBezTo>
                  <a:pt x="178" y="123"/>
                  <a:pt x="177" y="123"/>
                  <a:pt x="177" y="123"/>
                </a:cubicBezTo>
                <a:cubicBezTo>
                  <a:pt x="177" y="123"/>
                  <a:pt x="176" y="123"/>
                  <a:pt x="176" y="122"/>
                </a:cubicBezTo>
                <a:cubicBezTo>
                  <a:pt x="175" y="122"/>
                  <a:pt x="175" y="122"/>
                  <a:pt x="175" y="122"/>
                </a:cubicBezTo>
                <a:cubicBezTo>
                  <a:pt x="174" y="122"/>
                  <a:pt x="174" y="121"/>
                  <a:pt x="173" y="121"/>
                </a:cubicBezTo>
                <a:cubicBezTo>
                  <a:pt x="173" y="121"/>
                  <a:pt x="173" y="121"/>
                  <a:pt x="173" y="121"/>
                </a:cubicBezTo>
                <a:cubicBezTo>
                  <a:pt x="172" y="120"/>
                  <a:pt x="172" y="120"/>
                  <a:pt x="171" y="120"/>
                </a:cubicBezTo>
                <a:cubicBezTo>
                  <a:pt x="171" y="120"/>
                  <a:pt x="171" y="119"/>
                  <a:pt x="171" y="119"/>
                </a:cubicBezTo>
                <a:cubicBezTo>
                  <a:pt x="170" y="119"/>
                  <a:pt x="170" y="118"/>
                  <a:pt x="169" y="118"/>
                </a:cubicBezTo>
                <a:cubicBezTo>
                  <a:pt x="155" y="105"/>
                  <a:pt x="142" y="104"/>
                  <a:pt x="139" y="104"/>
                </a:cubicBezTo>
                <a:cubicBezTo>
                  <a:pt x="139" y="104"/>
                  <a:pt x="138" y="104"/>
                  <a:pt x="138" y="104"/>
                </a:cubicBezTo>
                <a:cubicBezTo>
                  <a:pt x="119" y="104"/>
                  <a:pt x="103" y="126"/>
                  <a:pt x="103" y="154"/>
                </a:cubicBezTo>
                <a:cubicBezTo>
                  <a:pt x="103" y="181"/>
                  <a:pt x="118" y="203"/>
                  <a:pt x="136" y="204"/>
                </a:cubicBezTo>
                <a:cubicBezTo>
                  <a:pt x="137" y="204"/>
                  <a:pt x="137" y="204"/>
                  <a:pt x="138" y="205"/>
                </a:cubicBezTo>
                <a:cubicBezTo>
                  <a:pt x="138" y="205"/>
                  <a:pt x="138" y="205"/>
                  <a:pt x="139" y="205"/>
                </a:cubicBezTo>
                <a:cubicBezTo>
                  <a:pt x="142" y="205"/>
                  <a:pt x="155" y="204"/>
                  <a:pt x="169" y="190"/>
                </a:cubicBezTo>
                <a:cubicBezTo>
                  <a:pt x="170" y="190"/>
                  <a:pt x="170" y="189"/>
                  <a:pt x="171" y="189"/>
                </a:cubicBezTo>
                <a:cubicBezTo>
                  <a:pt x="171" y="189"/>
                  <a:pt x="171" y="189"/>
                  <a:pt x="171" y="189"/>
                </a:cubicBezTo>
                <a:cubicBezTo>
                  <a:pt x="172" y="188"/>
                  <a:pt x="172" y="188"/>
                  <a:pt x="173" y="188"/>
                </a:cubicBezTo>
                <a:cubicBezTo>
                  <a:pt x="173" y="187"/>
                  <a:pt x="173" y="187"/>
                  <a:pt x="174" y="187"/>
                </a:cubicBezTo>
                <a:cubicBezTo>
                  <a:pt x="174" y="187"/>
                  <a:pt x="174" y="187"/>
                  <a:pt x="175" y="186"/>
                </a:cubicBezTo>
                <a:cubicBezTo>
                  <a:pt x="175" y="186"/>
                  <a:pt x="175" y="186"/>
                  <a:pt x="176" y="186"/>
                </a:cubicBezTo>
                <a:cubicBezTo>
                  <a:pt x="176" y="186"/>
                  <a:pt x="177" y="185"/>
                  <a:pt x="177" y="185"/>
                </a:cubicBezTo>
                <a:cubicBezTo>
                  <a:pt x="178" y="185"/>
                  <a:pt x="178" y="185"/>
                  <a:pt x="178" y="185"/>
                </a:cubicBezTo>
                <a:cubicBezTo>
                  <a:pt x="179" y="184"/>
                  <a:pt x="179" y="184"/>
                  <a:pt x="180" y="184"/>
                </a:cubicBezTo>
                <a:cubicBezTo>
                  <a:pt x="180" y="184"/>
                  <a:pt x="181" y="184"/>
                  <a:pt x="181" y="184"/>
                </a:cubicBezTo>
                <a:cubicBezTo>
                  <a:pt x="181" y="183"/>
                  <a:pt x="182" y="183"/>
                  <a:pt x="183" y="183"/>
                </a:cubicBezTo>
                <a:cubicBezTo>
                  <a:pt x="183" y="183"/>
                  <a:pt x="183" y="183"/>
                  <a:pt x="184" y="183"/>
                </a:cubicBezTo>
                <a:cubicBezTo>
                  <a:pt x="185" y="182"/>
                  <a:pt x="185" y="182"/>
                  <a:pt x="186" y="182"/>
                </a:cubicBezTo>
                <a:cubicBezTo>
                  <a:pt x="186" y="182"/>
                  <a:pt x="187" y="182"/>
                  <a:pt x="187" y="182"/>
                </a:cubicBezTo>
                <a:cubicBezTo>
                  <a:pt x="187" y="182"/>
                  <a:pt x="187" y="182"/>
                  <a:pt x="187" y="182"/>
                </a:cubicBezTo>
                <a:cubicBezTo>
                  <a:pt x="194" y="195"/>
                  <a:pt x="192" y="215"/>
                  <a:pt x="182" y="234"/>
                </a:cubicBezTo>
                <a:close/>
                <a:moveTo>
                  <a:pt x="226" y="169"/>
                </a:moveTo>
                <a:cubicBezTo>
                  <a:pt x="222" y="169"/>
                  <a:pt x="218" y="163"/>
                  <a:pt x="218" y="154"/>
                </a:cubicBezTo>
                <a:cubicBezTo>
                  <a:pt x="218" y="145"/>
                  <a:pt x="222" y="139"/>
                  <a:pt x="226" y="139"/>
                </a:cubicBezTo>
                <a:cubicBezTo>
                  <a:pt x="226" y="139"/>
                  <a:pt x="226" y="139"/>
                  <a:pt x="226" y="139"/>
                </a:cubicBezTo>
                <a:cubicBezTo>
                  <a:pt x="230" y="139"/>
                  <a:pt x="234" y="145"/>
                  <a:pt x="234" y="154"/>
                </a:cubicBezTo>
                <a:cubicBezTo>
                  <a:pt x="234" y="163"/>
                  <a:pt x="230" y="169"/>
                  <a:pt x="226" y="16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Freeform 137"/>
          <p:cNvSpPr>
            <a:spLocks noEditPoints="1"/>
          </p:cNvSpPr>
          <p:nvPr/>
        </p:nvSpPr>
        <p:spPr bwMode="auto">
          <a:xfrm>
            <a:off x="2705665" y="3146470"/>
            <a:ext cx="527428" cy="629561"/>
          </a:xfrm>
          <a:custGeom>
            <a:avLst/>
            <a:gdLst>
              <a:gd name="T0" fmla="*/ 70 w 244"/>
              <a:gd name="T1" fmla="*/ 24 h 291"/>
              <a:gd name="T2" fmla="*/ 27 w 244"/>
              <a:gd name="T3" fmla="*/ 130 h 291"/>
              <a:gd name="T4" fmla="*/ 18 w 244"/>
              <a:gd name="T5" fmla="*/ 129 h 291"/>
              <a:gd name="T6" fmla="*/ 18 w 244"/>
              <a:gd name="T7" fmla="*/ 129 h 291"/>
              <a:gd name="T8" fmla="*/ 17 w 244"/>
              <a:gd name="T9" fmla="*/ 129 h 291"/>
              <a:gd name="T10" fmla="*/ 15 w 244"/>
              <a:gd name="T11" fmla="*/ 178 h 291"/>
              <a:gd name="T12" fmla="*/ 27 w 244"/>
              <a:gd name="T13" fmla="*/ 179 h 291"/>
              <a:gd name="T14" fmla="*/ 53 w 244"/>
              <a:gd name="T15" fmla="*/ 238 h 291"/>
              <a:gd name="T16" fmla="*/ 164 w 244"/>
              <a:gd name="T17" fmla="*/ 285 h 291"/>
              <a:gd name="T18" fmla="*/ 215 w 244"/>
              <a:gd name="T19" fmla="*/ 54 h 291"/>
              <a:gd name="T20" fmla="*/ 213 w 244"/>
              <a:gd name="T21" fmla="*/ 220 h 291"/>
              <a:gd name="T22" fmla="*/ 133 w 244"/>
              <a:gd name="T23" fmla="*/ 281 h 291"/>
              <a:gd name="T24" fmla="*/ 57 w 244"/>
              <a:gd name="T25" fmla="*/ 182 h 291"/>
              <a:gd name="T26" fmla="*/ 57 w 244"/>
              <a:gd name="T27" fmla="*/ 182 h 291"/>
              <a:gd name="T28" fmla="*/ 61 w 244"/>
              <a:gd name="T29" fmla="*/ 183 h 291"/>
              <a:gd name="T30" fmla="*/ 64 w 244"/>
              <a:gd name="T31" fmla="*/ 184 h 291"/>
              <a:gd name="T32" fmla="*/ 66 w 244"/>
              <a:gd name="T33" fmla="*/ 185 h 291"/>
              <a:gd name="T34" fmla="*/ 69 w 244"/>
              <a:gd name="T35" fmla="*/ 186 h 291"/>
              <a:gd name="T36" fmla="*/ 71 w 244"/>
              <a:gd name="T37" fmla="*/ 188 h 291"/>
              <a:gd name="T38" fmla="*/ 73 w 244"/>
              <a:gd name="T39" fmla="*/ 189 h 291"/>
              <a:gd name="T40" fmla="*/ 82 w 244"/>
              <a:gd name="T41" fmla="*/ 197 h 291"/>
              <a:gd name="T42" fmla="*/ 104 w 244"/>
              <a:gd name="T43" fmla="*/ 205 h 291"/>
              <a:gd name="T44" fmla="*/ 105 w 244"/>
              <a:gd name="T45" fmla="*/ 205 h 291"/>
              <a:gd name="T46" fmla="*/ 107 w 244"/>
              <a:gd name="T47" fmla="*/ 204 h 291"/>
              <a:gd name="T48" fmla="*/ 105 w 244"/>
              <a:gd name="T49" fmla="*/ 104 h 291"/>
              <a:gd name="T50" fmla="*/ 74 w 244"/>
              <a:gd name="T51" fmla="*/ 118 h 291"/>
              <a:gd name="T52" fmla="*/ 72 w 244"/>
              <a:gd name="T53" fmla="*/ 120 h 291"/>
              <a:gd name="T54" fmla="*/ 70 w 244"/>
              <a:gd name="T55" fmla="*/ 121 h 291"/>
              <a:gd name="T56" fmla="*/ 68 w 244"/>
              <a:gd name="T57" fmla="*/ 122 h 291"/>
              <a:gd name="T58" fmla="*/ 66 w 244"/>
              <a:gd name="T59" fmla="*/ 123 h 291"/>
              <a:gd name="T60" fmla="*/ 63 w 244"/>
              <a:gd name="T61" fmla="*/ 124 h 291"/>
              <a:gd name="T62" fmla="*/ 59 w 244"/>
              <a:gd name="T63" fmla="*/ 126 h 291"/>
              <a:gd name="T64" fmla="*/ 76 w 244"/>
              <a:gd name="T65" fmla="*/ 31 h 291"/>
              <a:gd name="T66" fmla="*/ 206 w 244"/>
              <a:gd name="T67" fmla="*/ 58 h 291"/>
              <a:gd name="T68" fmla="*/ 17 w 244"/>
              <a:gd name="T69" fmla="*/ 139 h 291"/>
              <a:gd name="T70" fmla="*/ 18 w 244"/>
              <a:gd name="T71" fmla="*/ 139 h 291"/>
              <a:gd name="T72" fmla="*/ 17 w 244"/>
              <a:gd name="T73" fmla="*/ 169 h 291"/>
              <a:gd name="T74" fmla="*/ 17 w 244"/>
              <a:gd name="T75" fmla="*/ 139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44" h="291">
                <a:moveTo>
                  <a:pt x="134" y="0"/>
                </a:moveTo>
                <a:cubicBezTo>
                  <a:pt x="112" y="0"/>
                  <a:pt x="89" y="8"/>
                  <a:pt x="70" y="24"/>
                </a:cubicBezTo>
                <a:cubicBezTo>
                  <a:pt x="35" y="52"/>
                  <a:pt x="42" y="103"/>
                  <a:pt x="49" y="128"/>
                </a:cubicBezTo>
                <a:cubicBezTo>
                  <a:pt x="41" y="129"/>
                  <a:pt x="33" y="130"/>
                  <a:pt x="27" y="130"/>
                </a:cubicBezTo>
                <a:cubicBezTo>
                  <a:pt x="23" y="130"/>
                  <a:pt x="20" y="130"/>
                  <a:pt x="19" y="130"/>
                </a:cubicBezTo>
                <a:cubicBezTo>
                  <a:pt x="19" y="129"/>
                  <a:pt x="18" y="129"/>
                  <a:pt x="18" y="129"/>
                </a:cubicBezTo>
                <a:cubicBezTo>
                  <a:pt x="18" y="129"/>
                  <a:pt x="18" y="129"/>
                  <a:pt x="18" y="129"/>
                </a:cubicBezTo>
                <a:cubicBezTo>
                  <a:pt x="18" y="129"/>
                  <a:pt x="18" y="129"/>
                  <a:pt x="18" y="129"/>
                </a:cubicBezTo>
                <a:cubicBezTo>
                  <a:pt x="18" y="129"/>
                  <a:pt x="18" y="129"/>
                  <a:pt x="18" y="129"/>
                </a:cubicBezTo>
                <a:cubicBezTo>
                  <a:pt x="18" y="129"/>
                  <a:pt x="18" y="129"/>
                  <a:pt x="17" y="129"/>
                </a:cubicBezTo>
                <a:cubicBezTo>
                  <a:pt x="7" y="129"/>
                  <a:pt x="0" y="140"/>
                  <a:pt x="0" y="154"/>
                </a:cubicBezTo>
                <a:cubicBezTo>
                  <a:pt x="0" y="167"/>
                  <a:pt x="6" y="177"/>
                  <a:pt x="15" y="178"/>
                </a:cubicBezTo>
                <a:cubicBezTo>
                  <a:pt x="16" y="179"/>
                  <a:pt x="17" y="179"/>
                  <a:pt x="18" y="179"/>
                </a:cubicBezTo>
                <a:cubicBezTo>
                  <a:pt x="18" y="179"/>
                  <a:pt x="22" y="179"/>
                  <a:pt x="27" y="179"/>
                </a:cubicBezTo>
                <a:cubicBezTo>
                  <a:pt x="32" y="179"/>
                  <a:pt x="39" y="179"/>
                  <a:pt x="47" y="180"/>
                </a:cubicBezTo>
                <a:cubicBezTo>
                  <a:pt x="40" y="195"/>
                  <a:pt x="42" y="217"/>
                  <a:pt x="53" y="238"/>
                </a:cubicBezTo>
                <a:cubicBezTo>
                  <a:pt x="66" y="264"/>
                  <a:pt x="94" y="291"/>
                  <a:pt x="133" y="291"/>
                </a:cubicBezTo>
                <a:cubicBezTo>
                  <a:pt x="143" y="291"/>
                  <a:pt x="153" y="289"/>
                  <a:pt x="164" y="285"/>
                </a:cubicBezTo>
                <a:cubicBezTo>
                  <a:pt x="190" y="275"/>
                  <a:pt x="210" y="254"/>
                  <a:pt x="222" y="224"/>
                </a:cubicBezTo>
                <a:cubicBezTo>
                  <a:pt x="244" y="169"/>
                  <a:pt x="235" y="95"/>
                  <a:pt x="215" y="54"/>
                </a:cubicBezTo>
                <a:cubicBezTo>
                  <a:pt x="197" y="19"/>
                  <a:pt x="168" y="0"/>
                  <a:pt x="134" y="0"/>
                </a:cubicBezTo>
                <a:close/>
                <a:moveTo>
                  <a:pt x="213" y="220"/>
                </a:moveTo>
                <a:cubicBezTo>
                  <a:pt x="202" y="248"/>
                  <a:pt x="184" y="267"/>
                  <a:pt x="160" y="276"/>
                </a:cubicBezTo>
                <a:cubicBezTo>
                  <a:pt x="151" y="279"/>
                  <a:pt x="142" y="281"/>
                  <a:pt x="133" y="281"/>
                </a:cubicBezTo>
                <a:cubicBezTo>
                  <a:pt x="98" y="281"/>
                  <a:pt x="74" y="257"/>
                  <a:pt x="62" y="234"/>
                </a:cubicBezTo>
                <a:cubicBezTo>
                  <a:pt x="52" y="215"/>
                  <a:pt x="50" y="195"/>
                  <a:pt x="57" y="182"/>
                </a:cubicBezTo>
                <a:cubicBezTo>
                  <a:pt x="57" y="182"/>
                  <a:pt x="57" y="182"/>
                  <a:pt x="57" y="182"/>
                </a:cubicBezTo>
                <a:cubicBezTo>
                  <a:pt x="57" y="182"/>
                  <a:pt x="57" y="182"/>
                  <a:pt x="57" y="182"/>
                </a:cubicBezTo>
                <a:cubicBezTo>
                  <a:pt x="58" y="182"/>
                  <a:pt x="59" y="182"/>
                  <a:pt x="60" y="183"/>
                </a:cubicBezTo>
                <a:cubicBezTo>
                  <a:pt x="60" y="183"/>
                  <a:pt x="60" y="183"/>
                  <a:pt x="61" y="183"/>
                </a:cubicBezTo>
                <a:cubicBezTo>
                  <a:pt x="61" y="183"/>
                  <a:pt x="62" y="183"/>
                  <a:pt x="62" y="184"/>
                </a:cubicBezTo>
                <a:cubicBezTo>
                  <a:pt x="63" y="184"/>
                  <a:pt x="63" y="184"/>
                  <a:pt x="64" y="184"/>
                </a:cubicBezTo>
                <a:cubicBezTo>
                  <a:pt x="64" y="184"/>
                  <a:pt x="65" y="184"/>
                  <a:pt x="65" y="185"/>
                </a:cubicBezTo>
                <a:cubicBezTo>
                  <a:pt x="65" y="185"/>
                  <a:pt x="66" y="185"/>
                  <a:pt x="66" y="185"/>
                </a:cubicBezTo>
                <a:cubicBezTo>
                  <a:pt x="67" y="185"/>
                  <a:pt x="67" y="186"/>
                  <a:pt x="68" y="186"/>
                </a:cubicBezTo>
                <a:cubicBezTo>
                  <a:pt x="68" y="186"/>
                  <a:pt x="68" y="186"/>
                  <a:pt x="69" y="186"/>
                </a:cubicBezTo>
                <a:cubicBezTo>
                  <a:pt x="69" y="187"/>
                  <a:pt x="69" y="187"/>
                  <a:pt x="70" y="187"/>
                </a:cubicBezTo>
                <a:cubicBezTo>
                  <a:pt x="70" y="187"/>
                  <a:pt x="70" y="187"/>
                  <a:pt x="71" y="188"/>
                </a:cubicBezTo>
                <a:cubicBezTo>
                  <a:pt x="71" y="188"/>
                  <a:pt x="72" y="188"/>
                  <a:pt x="72" y="189"/>
                </a:cubicBezTo>
                <a:cubicBezTo>
                  <a:pt x="72" y="189"/>
                  <a:pt x="72" y="189"/>
                  <a:pt x="73" y="189"/>
                </a:cubicBezTo>
                <a:cubicBezTo>
                  <a:pt x="73" y="189"/>
                  <a:pt x="74" y="190"/>
                  <a:pt x="74" y="190"/>
                </a:cubicBezTo>
                <a:cubicBezTo>
                  <a:pt x="77" y="193"/>
                  <a:pt x="80" y="195"/>
                  <a:pt x="82" y="197"/>
                </a:cubicBezTo>
                <a:cubicBezTo>
                  <a:pt x="93" y="204"/>
                  <a:pt x="102" y="205"/>
                  <a:pt x="104" y="205"/>
                </a:cubicBezTo>
                <a:cubicBezTo>
                  <a:pt x="104" y="205"/>
                  <a:pt x="104" y="205"/>
                  <a:pt x="104" y="205"/>
                </a:cubicBezTo>
                <a:cubicBezTo>
                  <a:pt x="104" y="205"/>
                  <a:pt x="104" y="205"/>
                  <a:pt x="104" y="205"/>
                </a:cubicBezTo>
                <a:cubicBezTo>
                  <a:pt x="105" y="205"/>
                  <a:pt x="105" y="205"/>
                  <a:pt x="105" y="205"/>
                </a:cubicBezTo>
                <a:cubicBezTo>
                  <a:pt x="105" y="205"/>
                  <a:pt x="106" y="205"/>
                  <a:pt x="106" y="205"/>
                </a:cubicBezTo>
                <a:cubicBezTo>
                  <a:pt x="106" y="204"/>
                  <a:pt x="107" y="204"/>
                  <a:pt x="107" y="204"/>
                </a:cubicBezTo>
                <a:cubicBezTo>
                  <a:pt x="126" y="203"/>
                  <a:pt x="140" y="181"/>
                  <a:pt x="140" y="154"/>
                </a:cubicBezTo>
                <a:cubicBezTo>
                  <a:pt x="140" y="126"/>
                  <a:pt x="125" y="104"/>
                  <a:pt x="105" y="104"/>
                </a:cubicBezTo>
                <a:cubicBezTo>
                  <a:pt x="105" y="104"/>
                  <a:pt x="105" y="104"/>
                  <a:pt x="104" y="104"/>
                </a:cubicBezTo>
                <a:cubicBezTo>
                  <a:pt x="101" y="104"/>
                  <a:pt x="89" y="105"/>
                  <a:pt x="74" y="118"/>
                </a:cubicBezTo>
                <a:cubicBezTo>
                  <a:pt x="74" y="118"/>
                  <a:pt x="73" y="119"/>
                  <a:pt x="73" y="119"/>
                </a:cubicBezTo>
                <a:cubicBezTo>
                  <a:pt x="72" y="119"/>
                  <a:pt x="72" y="120"/>
                  <a:pt x="72" y="120"/>
                </a:cubicBezTo>
                <a:cubicBezTo>
                  <a:pt x="72" y="120"/>
                  <a:pt x="71" y="120"/>
                  <a:pt x="71" y="121"/>
                </a:cubicBezTo>
                <a:cubicBezTo>
                  <a:pt x="71" y="121"/>
                  <a:pt x="70" y="121"/>
                  <a:pt x="70" y="121"/>
                </a:cubicBezTo>
                <a:cubicBezTo>
                  <a:pt x="70" y="121"/>
                  <a:pt x="69" y="122"/>
                  <a:pt x="69" y="122"/>
                </a:cubicBezTo>
                <a:cubicBezTo>
                  <a:pt x="68" y="122"/>
                  <a:pt x="68" y="122"/>
                  <a:pt x="68" y="122"/>
                </a:cubicBezTo>
                <a:cubicBezTo>
                  <a:pt x="67" y="123"/>
                  <a:pt x="67" y="123"/>
                  <a:pt x="66" y="123"/>
                </a:cubicBezTo>
                <a:cubicBezTo>
                  <a:pt x="66" y="123"/>
                  <a:pt x="66" y="123"/>
                  <a:pt x="66" y="123"/>
                </a:cubicBezTo>
                <a:cubicBezTo>
                  <a:pt x="65" y="124"/>
                  <a:pt x="64" y="124"/>
                  <a:pt x="63" y="124"/>
                </a:cubicBezTo>
                <a:cubicBezTo>
                  <a:pt x="63" y="124"/>
                  <a:pt x="63" y="124"/>
                  <a:pt x="63" y="124"/>
                </a:cubicBezTo>
                <a:cubicBezTo>
                  <a:pt x="62" y="125"/>
                  <a:pt x="61" y="125"/>
                  <a:pt x="60" y="125"/>
                </a:cubicBezTo>
                <a:cubicBezTo>
                  <a:pt x="60" y="126"/>
                  <a:pt x="60" y="126"/>
                  <a:pt x="59" y="126"/>
                </a:cubicBezTo>
                <a:cubicBezTo>
                  <a:pt x="59" y="126"/>
                  <a:pt x="58" y="126"/>
                  <a:pt x="58" y="126"/>
                </a:cubicBezTo>
                <a:cubicBezTo>
                  <a:pt x="52" y="103"/>
                  <a:pt x="45" y="56"/>
                  <a:pt x="76" y="31"/>
                </a:cubicBezTo>
                <a:cubicBezTo>
                  <a:pt x="94" y="17"/>
                  <a:pt x="114" y="9"/>
                  <a:pt x="134" y="9"/>
                </a:cubicBezTo>
                <a:cubicBezTo>
                  <a:pt x="164" y="9"/>
                  <a:pt x="190" y="27"/>
                  <a:pt x="206" y="58"/>
                </a:cubicBezTo>
                <a:cubicBezTo>
                  <a:pt x="226" y="97"/>
                  <a:pt x="234" y="168"/>
                  <a:pt x="213" y="220"/>
                </a:cubicBezTo>
                <a:close/>
                <a:moveTo>
                  <a:pt x="17" y="139"/>
                </a:moveTo>
                <a:cubicBezTo>
                  <a:pt x="17" y="139"/>
                  <a:pt x="17" y="139"/>
                  <a:pt x="17" y="139"/>
                </a:cubicBezTo>
                <a:cubicBezTo>
                  <a:pt x="17" y="139"/>
                  <a:pt x="18" y="139"/>
                  <a:pt x="18" y="139"/>
                </a:cubicBezTo>
                <a:cubicBezTo>
                  <a:pt x="22" y="139"/>
                  <a:pt x="26" y="145"/>
                  <a:pt x="26" y="154"/>
                </a:cubicBezTo>
                <a:cubicBezTo>
                  <a:pt x="26" y="163"/>
                  <a:pt x="21" y="169"/>
                  <a:pt x="17" y="169"/>
                </a:cubicBezTo>
                <a:cubicBezTo>
                  <a:pt x="14" y="169"/>
                  <a:pt x="9" y="163"/>
                  <a:pt x="9" y="154"/>
                </a:cubicBezTo>
                <a:cubicBezTo>
                  <a:pt x="9" y="145"/>
                  <a:pt x="14" y="139"/>
                  <a:pt x="17" y="13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" name="组合 5"/>
          <p:cNvGrpSpPr/>
          <p:nvPr/>
        </p:nvGrpSpPr>
        <p:grpSpPr>
          <a:xfrm>
            <a:off x="10558431" y="2655626"/>
            <a:ext cx="708827" cy="742363"/>
            <a:chOff x="4998302" y="-2058938"/>
            <a:chExt cx="708827" cy="742363"/>
          </a:xfrm>
        </p:grpSpPr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4998302" y="-2058938"/>
              <a:ext cx="708827" cy="289628"/>
            </a:xfrm>
            <a:custGeom>
              <a:avLst/>
              <a:gdLst>
                <a:gd name="T0" fmla="*/ 260 w 327"/>
                <a:gd name="T1" fmla="*/ 0 h 134"/>
                <a:gd name="T2" fmla="*/ 168 w 327"/>
                <a:gd name="T3" fmla="*/ 0 h 134"/>
                <a:gd name="T4" fmla="*/ 159 w 327"/>
                <a:gd name="T5" fmla="*/ 0 h 134"/>
                <a:gd name="T6" fmla="*/ 67 w 327"/>
                <a:gd name="T7" fmla="*/ 0 h 134"/>
                <a:gd name="T8" fmla="*/ 0 w 327"/>
                <a:gd name="T9" fmla="*/ 67 h 134"/>
                <a:gd name="T10" fmla="*/ 67 w 327"/>
                <a:gd name="T11" fmla="*/ 134 h 134"/>
                <a:gd name="T12" fmla="*/ 159 w 327"/>
                <a:gd name="T13" fmla="*/ 134 h 134"/>
                <a:gd name="T14" fmla="*/ 168 w 327"/>
                <a:gd name="T15" fmla="*/ 134 h 134"/>
                <a:gd name="T16" fmla="*/ 260 w 327"/>
                <a:gd name="T17" fmla="*/ 134 h 134"/>
                <a:gd name="T18" fmla="*/ 327 w 327"/>
                <a:gd name="T19" fmla="*/ 67 h 134"/>
                <a:gd name="T20" fmla="*/ 260 w 327"/>
                <a:gd name="T21" fmla="*/ 0 h 134"/>
                <a:gd name="T22" fmla="*/ 260 w 327"/>
                <a:gd name="T23" fmla="*/ 124 h 134"/>
                <a:gd name="T24" fmla="*/ 168 w 327"/>
                <a:gd name="T25" fmla="*/ 124 h 134"/>
                <a:gd name="T26" fmla="*/ 168 w 327"/>
                <a:gd name="T27" fmla="*/ 42 h 134"/>
                <a:gd name="T28" fmla="*/ 168 w 327"/>
                <a:gd name="T29" fmla="*/ 39 h 134"/>
                <a:gd name="T30" fmla="*/ 168 w 327"/>
                <a:gd name="T31" fmla="*/ 20 h 134"/>
                <a:gd name="T32" fmla="*/ 168 w 327"/>
                <a:gd name="T33" fmla="*/ 15 h 134"/>
                <a:gd name="T34" fmla="*/ 168 w 327"/>
                <a:gd name="T35" fmla="*/ 9 h 134"/>
                <a:gd name="T36" fmla="*/ 260 w 327"/>
                <a:gd name="T37" fmla="*/ 9 h 134"/>
                <a:gd name="T38" fmla="*/ 317 w 327"/>
                <a:gd name="T39" fmla="*/ 67 h 134"/>
                <a:gd name="T40" fmla="*/ 260 w 327"/>
                <a:gd name="T41" fmla="*/ 12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7" h="134">
                  <a:moveTo>
                    <a:pt x="260" y="0"/>
                  </a:moveTo>
                  <a:cubicBezTo>
                    <a:pt x="168" y="0"/>
                    <a:pt x="168" y="0"/>
                    <a:pt x="168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30" y="0"/>
                    <a:pt x="0" y="30"/>
                    <a:pt x="0" y="67"/>
                  </a:cubicBezTo>
                  <a:cubicBezTo>
                    <a:pt x="0" y="104"/>
                    <a:pt x="30" y="134"/>
                    <a:pt x="67" y="134"/>
                  </a:cubicBezTo>
                  <a:cubicBezTo>
                    <a:pt x="159" y="134"/>
                    <a:pt x="159" y="134"/>
                    <a:pt x="159" y="134"/>
                  </a:cubicBezTo>
                  <a:cubicBezTo>
                    <a:pt x="168" y="134"/>
                    <a:pt x="168" y="134"/>
                    <a:pt x="168" y="134"/>
                  </a:cubicBezTo>
                  <a:cubicBezTo>
                    <a:pt x="260" y="134"/>
                    <a:pt x="260" y="134"/>
                    <a:pt x="260" y="134"/>
                  </a:cubicBezTo>
                  <a:cubicBezTo>
                    <a:pt x="297" y="134"/>
                    <a:pt x="327" y="104"/>
                    <a:pt x="327" y="67"/>
                  </a:cubicBezTo>
                  <a:cubicBezTo>
                    <a:pt x="327" y="30"/>
                    <a:pt x="297" y="0"/>
                    <a:pt x="260" y="0"/>
                  </a:cubicBezTo>
                  <a:close/>
                  <a:moveTo>
                    <a:pt x="260" y="124"/>
                  </a:moveTo>
                  <a:cubicBezTo>
                    <a:pt x="168" y="124"/>
                    <a:pt x="168" y="124"/>
                    <a:pt x="168" y="124"/>
                  </a:cubicBezTo>
                  <a:cubicBezTo>
                    <a:pt x="168" y="42"/>
                    <a:pt x="168" y="42"/>
                    <a:pt x="168" y="42"/>
                  </a:cubicBezTo>
                  <a:cubicBezTo>
                    <a:pt x="168" y="39"/>
                    <a:pt x="168" y="39"/>
                    <a:pt x="168" y="39"/>
                  </a:cubicBezTo>
                  <a:cubicBezTo>
                    <a:pt x="168" y="20"/>
                    <a:pt x="168" y="20"/>
                    <a:pt x="168" y="20"/>
                  </a:cubicBezTo>
                  <a:cubicBezTo>
                    <a:pt x="168" y="15"/>
                    <a:pt x="168" y="15"/>
                    <a:pt x="168" y="15"/>
                  </a:cubicBezTo>
                  <a:cubicBezTo>
                    <a:pt x="168" y="9"/>
                    <a:pt x="168" y="9"/>
                    <a:pt x="168" y="9"/>
                  </a:cubicBezTo>
                  <a:cubicBezTo>
                    <a:pt x="260" y="9"/>
                    <a:pt x="260" y="9"/>
                    <a:pt x="260" y="9"/>
                  </a:cubicBezTo>
                  <a:cubicBezTo>
                    <a:pt x="292" y="9"/>
                    <a:pt x="317" y="35"/>
                    <a:pt x="317" y="67"/>
                  </a:cubicBezTo>
                  <a:cubicBezTo>
                    <a:pt x="317" y="99"/>
                    <a:pt x="292" y="124"/>
                    <a:pt x="260" y="1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138"/>
            <p:cNvSpPr>
              <a:spLocks noEditPoints="1"/>
            </p:cNvSpPr>
            <p:nvPr/>
          </p:nvSpPr>
          <p:spPr bwMode="auto">
            <a:xfrm>
              <a:off x="4998302" y="-1607728"/>
              <a:ext cx="708827" cy="291153"/>
            </a:xfrm>
            <a:custGeom>
              <a:avLst/>
              <a:gdLst>
                <a:gd name="T0" fmla="*/ 168 w 327"/>
                <a:gd name="T1" fmla="*/ 0 h 134"/>
                <a:gd name="T2" fmla="*/ 67 w 327"/>
                <a:gd name="T3" fmla="*/ 0 h 134"/>
                <a:gd name="T4" fmla="*/ 67 w 327"/>
                <a:gd name="T5" fmla="*/ 134 h 134"/>
                <a:gd name="T6" fmla="*/ 168 w 327"/>
                <a:gd name="T7" fmla="*/ 134 h 134"/>
                <a:gd name="T8" fmla="*/ 327 w 327"/>
                <a:gd name="T9" fmla="*/ 67 h 134"/>
                <a:gd name="T10" fmla="*/ 129 w 327"/>
                <a:gd name="T11" fmla="*/ 15 h 134"/>
                <a:gd name="T12" fmla="*/ 129 w 327"/>
                <a:gd name="T13" fmla="*/ 33 h 134"/>
                <a:gd name="T14" fmla="*/ 129 w 327"/>
                <a:gd name="T15" fmla="*/ 15 h 134"/>
                <a:gd name="T16" fmla="*/ 121 w 327"/>
                <a:gd name="T17" fmla="*/ 43 h 134"/>
                <a:gd name="T18" fmla="*/ 103 w 327"/>
                <a:gd name="T19" fmla="*/ 43 h 134"/>
                <a:gd name="T20" fmla="*/ 90 w 327"/>
                <a:gd name="T21" fmla="*/ 18 h 134"/>
                <a:gd name="T22" fmla="*/ 90 w 327"/>
                <a:gd name="T23" fmla="*/ 36 h 134"/>
                <a:gd name="T24" fmla="*/ 90 w 327"/>
                <a:gd name="T25" fmla="*/ 18 h 134"/>
                <a:gd name="T26" fmla="*/ 90 w 327"/>
                <a:gd name="T27" fmla="*/ 49 h 134"/>
                <a:gd name="T28" fmla="*/ 73 w 327"/>
                <a:gd name="T29" fmla="*/ 49 h 134"/>
                <a:gd name="T30" fmla="*/ 57 w 327"/>
                <a:gd name="T31" fmla="*/ 22 h 134"/>
                <a:gd name="T32" fmla="*/ 57 w 327"/>
                <a:gd name="T33" fmla="*/ 40 h 134"/>
                <a:gd name="T34" fmla="*/ 57 w 327"/>
                <a:gd name="T35" fmla="*/ 22 h 134"/>
                <a:gd name="T36" fmla="*/ 40 w 327"/>
                <a:gd name="T37" fmla="*/ 51 h 134"/>
                <a:gd name="T38" fmla="*/ 22 w 327"/>
                <a:gd name="T39" fmla="*/ 51 h 134"/>
                <a:gd name="T40" fmla="*/ 31 w 327"/>
                <a:gd name="T41" fmla="*/ 87 h 134"/>
                <a:gd name="T42" fmla="*/ 31 w 327"/>
                <a:gd name="T43" fmla="*/ 69 h 134"/>
                <a:gd name="T44" fmla="*/ 31 w 327"/>
                <a:gd name="T45" fmla="*/ 87 h 134"/>
                <a:gd name="T46" fmla="*/ 40 w 327"/>
                <a:gd name="T47" fmla="*/ 100 h 134"/>
                <a:gd name="T48" fmla="*/ 57 w 327"/>
                <a:gd name="T49" fmla="*/ 100 h 134"/>
                <a:gd name="T50" fmla="*/ 61 w 327"/>
                <a:gd name="T51" fmla="*/ 72 h 134"/>
                <a:gd name="T52" fmla="*/ 61 w 327"/>
                <a:gd name="T53" fmla="*/ 54 h 134"/>
                <a:gd name="T54" fmla="*/ 61 w 327"/>
                <a:gd name="T55" fmla="*/ 72 h 134"/>
                <a:gd name="T56" fmla="*/ 70 w 327"/>
                <a:gd name="T57" fmla="*/ 109 h 134"/>
                <a:gd name="T58" fmla="*/ 88 w 327"/>
                <a:gd name="T59" fmla="*/ 109 h 134"/>
                <a:gd name="T60" fmla="*/ 81 w 327"/>
                <a:gd name="T61" fmla="*/ 93 h 134"/>
                <a:gd name="T62" fmla="*/ 81 w 327"/>
                <a:gd name="T63" fmla="*/ 75 h 134"/>
                <a:gd name="T64" fmla="*/ 81 w 327"/>
                <a:gd name="T65" fmla="*/ 93 h 134"/>
                <a:gd name="T66" fmla="*/ 99 w 327"/>
                <a:gd name="T67" fmla="*/ 58 h 134"/>
                <a:gd name="T68" fmla="*/ 99 w 327"/>
                <a:gd name="T69" fmla="*/ 76 h 134"/>
                <a:gd name="T70" fmla="*/ 112 w 327"/>
                <a:gd name="T71" fmla="*/ 117 h 134"/>
                <a:gd name="T72" fmla="*/ 112 w 327"/>
                <a:gd name="T73" fmla="*/ 100 h 134"/>
                <a:gd name="T74" fmla="*/ 112 w 327"/>
                <a:gd name="T75" fmla="*/ 117 h 134"/>
                <a:gd name="T76" fmla="*/ 108 w 327"/>
                <a:gd name="T77" fmla="*/ 87 h 134"/>
                <a:gd name="T78" fmla="*/ 125 w 327"/>
                <a:gd name="T79" fmla="*/ 87 h 134"/>
                <a:gd name="T80" fmla="*/ 129 w 327"/>
                <a:gd name="T81" fmla="*/ 81 h 134"/>
                <a:gd name="T82" fmla="*/ 147 w 327"/>
                <a:gd name="T83" fmla="*/ 81 h 134"/>
                <a:gd name="T84" fmla="*/ 129 w 327"/>
                <a:gd name="T85" fmla="*/ 81 h 134"/>
                <a:gd name="T86" fmla="*/ 133 w 327"/>
                <a:gd name="T87" fmla="*/ 109 h 134"/>
                <a:gd name="T88" fmla="*/ 150 w 327"/>
                <a:gd name="T89" fmla="*/ 109 h 134"/>
                <a:gd name="T90" fmla="*/ 141 w 327"/>
                <a:gd name="T91" fmla="*/ 60 h 134"/>
                <a:gd name="T92" fmla="*/ 141 w 327"/>
                <a:gd name="T93" fmla="*/ 43 h 134"/>
                <a:gd name="T94" fmla="*/ 141 w 327"/>
                <a:gd name="T95" fmla="*/ 60 h 134"/>
                <a:gd name="T96" fmla="*/ 168 w 327"/>
                <a:gd name="T97" fmla="*/ 125 h 134"/>
                <a:gd name="T98" fmla="*/ 168 w 327"/>
                <a:gd name="T99" fmla="*/ 39 h 134"/>
                <a:gd name="T100" fmla="*/ 168 w 327"/>
                <a:gd name="T101" fmla="*/ 15 h 134"/>
                <a:gd name="T102" fmla="*/ 260 w 327"/>
                <a:gd name="T103" fmla="*/ 9 h 134"/>
                <a:gd name="T104" fmla="*/ 260 w 327"/>
                <a:gd name="T105" fmla="*/ 125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7" h="134">
                  <a:moveTo>
                    <a:pt x="260" y="0"/>
                  </a:moveTo>
                  <a:cubicBezTo>
                    <a:pt x="168" y="0"/>
                    <a:pt x="168" y="0"/>
                    <a:pt x="168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30" y="0"/>
                    <a:pt x="0" y="30"/>
                    <a:pt x="0" y="67"/>
                  </a:cubicBezTo>
                  <a:cubicBezTo>
                    <a:pt x="0" y="104"/>
                    <a:pt x="30" y="134"/>
                    <a:pt x="67" y="134"/>
                  </a:cubicBezTo>
                  <a:cubicBezTo>
                    <a:pt x="159" y="134"/>
                    <a:pt x="159" y="134"/>
                    <a:pt x="159" y="134"/>
                  </a:cubicBezTo>
                  <a:cubicBezTo>
                    <a:pt x="168" y="134"/>
                    <a:pt x="168" y="134"/>
                    <a:pt x="168" y="134"/>
                  </a:cubicBezTo>
                  <a:cubicBezTo>
                    <a:pt x="260" y="134"/>
                    <a:pt x="260" y="134"/>
                    <a:pt x="260" y="134"/>
                  </a:cubicBezTo>
                  <a:cubicBezTo>
                    <a:pt x="297" y="134"/>
                    <a:pt x="327" y="104"/>
                    <a:pt x="327" y="67"/>
                  </a:cubicBezTo>
                  <a:cubicBezTo>
                    <a:pt x="327" y="30"/>
                    <a:pt x="297" y="0"/>
                    <a:pt x="260" y="0"/>
                  </a:cubicBezTo>
                  <a:close/>
                  <a:moveTo>
                    <a:pt x="129" y="15"/>
                  </a:moveTo>
                  <a:cubicBezTo>
                    <a:pt x="134" y="15"/>
                    <a:pt x="138" y="19"/>
                    <a:pt x="138" y="24"/>
                  </a:cubicBezTo>
                  <a:cubicBezTo>
                    <a:pt x="138" y="29"/>
                    <a:pt x="134" y="33"/>
                    <a:pt x="129" y="33"/>
                  </a:cubicBezTo>
                  <a:cubicBezTo>
                    <a:pt x="125" y="33"/>
                    <a:pt x="121" y="29"/>
                    <a:pt x="121" y="24"/>
                  </a:cubicBezTo>
                  <a:cubicBezTo>
                    <a:pt x="121" y="19"/>
                    <a:pt x="125" y="15"/>
                    <a:pt x="129" y="15"/>
                  </a:cubicBezTo>
                  <a:close/>
                  <a:moveTo>
                    <a:pt x="112" y="34"/>
                  </a:moveTo>
                  <a:cubicBezTo>
                    <a:pt x="117" y="34"/>
                    <a:pt x="121" y="38"/>
                    <a:pt x="121" y="43"/>
                  </a:cubicBezTo>
                  <a:cubicBezTo>
                    <a:pt x="121" y="47"/>
                    <a:pt x="117" y="51"/>
                    <a:pt x="112" y="51"/>
                  </a:cubicBezTo>
                  <a:cubicBezTo>
                    <a:pt x="107" y="51"/>
                    <a:pt x="103" y="47"/>
                    <a:pt x="103" y="43"/>
                  </a:cubicBezTo>
                  <a:cubicBezTo>
                    <a:pt x="103" y="38"/>
                    <a:pt x="107" y="34"/>
                    <a:pt x="112" y="34"/>
                  </a:cubicBezTo>
                  <a:close/>
                  <a:moveTo>
                    <a:pt x="90" y="18"/>
                  </a:moveTo>
                  <a:cubicBezTo>
                    <a:pt x="95" y="18"/>
                    <a:pt x="99" y="22"/>
                    <a:pt x="99" y="27"/>
                  </a:cubicBezTo>
                  <a:cubicBezTo>
                    <a:pt x="99" y="32"/>
                    <a:pt x="95" y="36"/>
                    <a:pt x="90" y="36"/>
                  </a:cubicBezTo>
                  <a:cubicBezTo>
                    <a:pt x="85" y="36"/>
                    <a:pt x="81" y="32"/>
                    <a:pt x="81" y="27"/>
                  </a:cubicBezTo>
                  <a:cubicBezTo>
                    <a:pt x="81" y="22"/>
                    <a:pt x="85" y="18"/>
                    <a:pt x="90" y="18"/>
                  </a:cubicBezTo>
                  <a:close/>
                  <a:moveTo>
                    <a:pt x="81" y="40"/>
                  </a:moveTo>
                  <a:cubicBezTo>
                    <a:pt x="86" y="40"/>
                    <a:pt x="90" y="44"/>
                    <a:pt x="90" y="49"/>
                  </a:cubicBezTo>
                  <a:cubicBezTo>
                    <a:pt x="90" y="54"/>
                    <a:pt x="86" y="58"/>
                    <a:pt x="81" y="58"/>
                  </a:cubicBezTo>
                  <a:cubicBezTo>
                    <a:pt x="76" y="58"/>
                    <a:pt x="73" y="54"/>
                    <a:pt x="73" y="49"/>
                  </a:cubicBezTo>
                  <a:cubicBezTo>
                    <a:pt x="73" y="44"/>
                    <a:pt x="76" y="40"/>
                    <a:pt x="81" y="40"/>
                  </a:cubicBezTo>
                  <a:close/>
                  <a:moveTo>
                    <a:pt x="57" y="22"/>
                  </a:moveTo>
                  <a:cubicBezTo>
                    <a:pt x="62" y="22"/>
                    <a:pt x="66" y="26"/>
                    <a:pt x="66" y="31"/>
                  </a:cubicBezTo>
                  <a:cubicBezTo>
                    <a:pt x="66" y="36"/>
                    <a:pt x="62" y="40"/>
                    <a:pt x="57" y="40"/>
                  </a:cubicBezTo>
                  <a:cubicBezTo>
                    <a:pt x="52" y="40"/>
                    <a:pt x="48" y="36"/>
                    <a:pt x="48" y="31"/>
                  </a:cubicBezTo>
                  <a:cubicBezTo>
                    <a:pt x="48" y="26"/>
                    <a:pt x="52" y="22"/>
                    <a:pt x="57" y="22"/>
                  </a:cubicBezTo>
                  <a:close/>
                  <a:moveTo>
                    <a:pt x="31" y="43"/>
                  </a:moveTo>
                  <a:cubicBezTo>
                    <a:pt x="36" y="43"/>
                    <a:pt x="40" y="46"/>
                    <a:pt x="40" y="51"/>
                  </a:cubicBezTo>
                  <a:cubicBezTo>
                    <a:pt x="40" y="56"/>
                    <a:pt x="36" y="60"/>
                    <a:pt x="31" y="60"/>
                  </a:cubicBezTo>
                  <a:cubicBezTo>
                    <a:pt x="26" y="60"/>
                    <a:pt x="22" y="56"/>
                    <a:pt x="22" y="51"/>
                  </a:cubicBezTo>
                  <a:cubicBezTo>
                    <a:pt x="22" y="46"/>
                    <a:pt x="26" y="43"/>
                    <a:pt x="31" y="43"/>
                  </a:cubicBezTo>
                  <a:close/>
                  <a:moveTo>
                    <a:pt x="31" y="87"/>
                  </a:moveTo>
                  <a:cubicBezTo>
                    <a:pt x="26" y="87"/>
                    <a:pt x="22" y="83"/>
                    <a:pt x="22" y="78"/>
                  </a:cubicBezTo>
                  <a:cubicBezTo>
                    <a:pt x="22" y="73"/>
                    <a:pt x="26" y="69"/>
                    <a:pt x="31" y="69"/>
                  </a:cubicBezTo>
                  <a:cubicBezTo>
                    <a:pt x="36" y="69"/>
                    <a:pt x="40" y="73"/>
                    <a:pt x="40" y="78"/>
                  </a:cubicBezTo>
                  <a:cubicBezTo>
                    <a:pt x="40" y="83"/>
                    <a:pt x="36" y="87"/>
                    <a:pt x="31" y="87"/>
                  </a:cubicBezTo>
                  <a:close/>
                  <a:moveTo>
                    <a:pt x="49" y="109"/>
                  </a:moveTo>
                  <a:cubicBezTo>
                    <a:pt x="44" y="109"/>
                    <a:pt x="40" y="105"/>
                    <a:pt x="40" y="100"/>
                  </a:cubicBezTo>
                  <a:cubicBezTo>
                    <a:pt x="40" y="95"/>
                    <a:pt x="44" y="91"/>
                    <a:pt x="49" y="91"/>
                  </a:cubicBezTo>
                  <a:cubicBezTo>
                    <a:pt x="54" y="91"/>
                    <a:pt x="57" y="95"/>
                    <a:pt x="57" y="100"/>
                  </a:cubicBezTo>
                  <a:cubicBezTo>
                    <a:pt x="57" y="105"/>
                    <a:pt x="54" y="109"/>
                    <a:pt x="49" y="109"/>
                  </a:cubicBezTo>
                  <a:close/>
                  <a:moveTo>
                    <a:pt x="61" y="72"/>
                  </a:moveTo>
                  <a:cubicBezTo>
                    <a:pt x="56" y="72"/>
                    <a:pt x="52" y="68"/>
                    <a:pt x="52" y="63"/>
                  </a:cubicBezTo>
                  <a:cubicBezTo>
                    <a:pt x="52" y="58"/>
                    <a:pt x="56" y="54"/>
                    <a:pt x="61" y="54"/>
                  </a:cubicBezTo>
                  <a:cubicBezTo>
                    <a:pt x="66" y="54"/>
                    <a:pt x="70" y="58"/>
                    <a:pt x="70" y="63"/>
                  </a:cubicBezTo>
                  <a:cubicBezTo>
                    <a:pt x="70" y="68"/>
                    <a:pt x="66" y="72"/>
                    <a:pt x="61" y="72"/>
                  </a:cubicBezTo>
                  <a:close/>
                  <a:moveTo>
                    <a:pt x="79" y="117"/>
                  </a:moveTo>
                  <a:cubicBezTo>
                    <a:pt x="74" y="117"/>
                    <a:pt x="70" y="113"/>
                    <a:pt x="70" y="109"/>
                  </a:cubicBezTo>
                  <a:cubicBezTo>
                    <a:pt x="70" y="104"/>
                    <a:pt x="74" y="100"/>
                    <a:pt x="79" y="100"/>
                  </a:cubicBezTo>
                  <a:cubicBezTo>
                    <a:pt x="84" y="100"/>
                    <a:pt x="88" y="104"/>
                    <a:pt x="88" y="109"/>
                  </a:cubicBezTo>
                  <a:cubicBezTo>
                    <a:pt x="88" y="113"/>
                    <a:pt x="84" y="117"/>
                    <a:pt x="79" y="117"/>
                  </a:cubicBezTo>
                  <a:close/>
                  <a:moveTo>
                    <a:pt x="81" y="93"/>
                  </a:moveTo>
                  <a:cubicBezTo>
                    <a:pt x="76" y="93"/>
                    <a:pt x="73" y="89"/>
                    <a:pt x="73" y="84"/>
                  </a:cubicBezTo>
                  <a:cubicBezTo>
                    <a:pt x="73" y="79"/>
                    <a:pt x="76" y="75"/>
                    <a:pt x="81" y="75"/>
                  </a:cubicBezTo>
                  <a:cubicBezTo>
                    <a:pt x="86" y="75"/>
                    <a:pt x="90" y="79"/>
                    <a:pt x="90" y="84"/>
                  </a:cubicBezTo>
                  <a:cubicBezTo>
                    <a:pt x="90" y="89"/>
                    <a:pt x="86" y="93"/>
                    <a:pt x="81" y="93"/>
                  </a:cubicBezTo>
                  <a:close/>
                  <a:moveTo>
                    <a:pt x="90" y="67"/>
                  </a:moveTo>
                  <a:cubicBezTo>
                    <a:pt x="90" y="62"/>
                    <a:pt x="94" y="58"/>
                    <a:pt x="99" y="58"/>
                  </a:cubicBezTo>
                  <a:cubicBezTo>
                    <a:pt x="104" y="58"/>
                    <a:pt x="108" y="62"/>
                    <a:pt x="108" y="67"/>
                  </a:cubicBezTo>
                  <a:cubicBezTo>
                    <a:pt x="108" y="72"/>
                    <a:pt x="104" y="76"/>
                    <a:pt x="99" y="76"/>
                  </a:cubicBezTo>
                  <a:cubicBezTo>
                    <a:pt x="94" y="76"/>
                    <a:pt x="90" y="72"/>
                    <a:pt x="90" y="67"/>
                  </a:cubicBezTo>
                  <a:close/>
                  <a:moveTo>
                    <a:pt x="112" y="117"/>
                  </a:moveTo>
                  <a:cubicBezTo>
                    <a:pt x="107" y="117"/>
                    <a:pt x="103" y="113"/>
                    <a:pt x="103" y="109"/>
                  </a:cubicBezTo>
                  <a:cubicBezTo>
                    <a:pt x="103" y="104"/>
                    <a:pt x="107" y="100"/>
                    <a:pt x="112" y="100"/>
                  </a:cubicBezTo>
                  <a:cubicBezTo>
                    <a:pt x="117" y="100"/>
                    <a:pt x="121" y="104"/>
                    <a:pt x="121" y="109"/>
                  </a:cubicBezTo>
                  <a:cubicBezTo>
                    <a:pt x="121" y="113"/>
                    <a:pt x="117" y="117"/>
                    <a:pt x="112" y="117"/>
                  </a:cubicBezTo>
                  <a:close/>
                  <a:moveTo>
                    <a:pt x="117" y="95"/>
                  </a:moveTo>
                  <a:cubicBezTo>
                    <a:pt x="112" y="95"/>
                    <a:pt x="108" y="92"/>
                    <a:pt x="108" y="87"/>
                  </a:cubicBezTo>
                  <a:cubicBezTo>
                    <a:pt x="108" y="82"/>
                    <a:pt x="112" y="78"/>
                    <a:pt x="117" y="78"/>
                  </a:cubicBezTo>
                  <a:cubicBezTo>
                    <a:pt x="121" y="78"/>
                    <a:pt x="125" y="82"/>
                    <a:pt x="125" y="87"/>
                  </a:cubicBezTo>
                  <a:cubicBezTo>
                    <a:pt x="125" y="92"/>
                    <a:pt x="121" y="95"/>
                    <a:pt x="117" y="95"/>
                  </a:cubicBezTo>
                  <a:close/>
                  <a:moveTo>
                    <a:pt x="129" y="81"/>
                  </a:moveTo>
                  <a:cubicBezTo>
                    <a:pt x="129" y="76"/>
                    <a:pt x="133" y="72"/>
                    <a:pt x="138" y="72"/>
                  </a:cubicBezTo>
                  <a:cubicBezTo>
                    <a:pt x="143" y="72"/>
                    <a:pt x="147" y="76"/>
                    <a:pt x="147" y="81"/>
                  </a:cubicBezTo>
                  <a:cubicBezTo>
                    <a:pt x="147" y="86"/>
                    <a:pt x="143" y="90"/>
                    <a:pt x="138" y="90"/>
                  </a:cubicBezTo>
                  <a:cubicBezTo>
                    <a:pt x="133" y="90"/>
                    <a:pt x="129" y="86"/>
                    <a:pt x="129" y="81"/>
                  </a:cubicBezTo>
                  <a:close/>
                  <a:moveTo>
                    <a:pt x="141" y="117"/>
                  </a:moveTo>
                  <a:cubicBezTo>
                    <a:pt x="137" y="117"/>
                    <a:pt x="133" y="113"/>
                    <a:pt x="133" y="109"/>
                  </a:cubicBezTo>
                  <a:cubicBezTo>
                    <a:pt x="133" y="104"/>
                    <a:pt x="137" y="100"/>
                    <a:pt x="141" y="100"/>
                  </a:cubicBezTo>
                  <a:cubicBezTo>
                    <a:pt x="146" y="100"/>
                    <a:pt x="150" y="104"/>
                    <a:pt x="150" y="109"/>
                  </a:cubicBezTo>
                  <a:cubicBezTo>
                    <a:pt x="150" y="113"/>
                    <a:pt x="146" y="117"/>
                    <a:pt x="141" y="117"/>
                  </a:cubicBezTo>
                  <a:close/>
                  <a:moveTo>
                    <a:pt x="141" y="60"/>
                  </a:moveTo>
                  <a:cubicBezTo>
                    <a:pt x="137" y="60"/>
                    <a:pt x="133" y="56"/>
                    <a:pt x="133" y="51"/>
                  </a:cubicBezTo>
                  <a:cubicBezTo>
                    <a:pt x="133" y="46"/>
                    <a:pt x="137" y="43"/>
                    <a:pt x="141" y="43"/>
                  </a:cubicBezTo>
                  <a:cubicBezTo>
                    <a:pt x="146" y="43"/>
                    <a:pt x="150" y="46"/>
                    <a:pt x="150" y="51"/>
                  </a:cubicBezTo>
                  <a:cubicBezTo>
                    <a:pt x="150" y="56"/>
                    <a:pt x="146" y="60"/>
                    <a:pt x="141" y="60"/>
                  </a:cubicBezTo>
                  <a:close/>
                  <a:moveTo>
                    <a:pt x="260" y="125"/>
                  </a:moveTo>
                  <a:cubicBezTo>
                    <a:pt x="168" y="125"/>
                    <a:pt x="168" y="125"/>
                    <a:pt x="168" y="125"/>
                  </a:cubicBezTo>
                  <a:cubicBezTo>
                    <a:pt x="168" y="42"/>
                    <a:pt x="168" y="42"/>
                    <a:pt x="168" y="42"/>
                  </a:cubicBezTo>
                  <a:cubicBezTo>
                    <a:pt x="168" y="39"/>
                    <a:pt x="168" y="39"/>
                    <a:pt x="168" y="39"/>
                  </a:cubicBezTo>
                  <a:cubicBezTo>
                    <a:pt x="168" y="20"/>
                    <a:pt x="168" y="20"/>
                    <a:pt x="168" y="20"/>
                  </a:cubicBezTo>
                  <a:cubicBezTo>
                    <a:pt x="168" y="15"/>
                    <a:pt x="168" y="15"/>
                    <a:pt x="168" y="15"/>
                  </a:cubicBezTo>
                  <a:cubicBezTo>
                    <a:pt x="168" y="9"/>
                    <a:pt x="168" y="9"/>
                    <a:pt x="168" y="9"/>
                  </a:cubicBezTo>
                  <a:cubicBezTo>
                    <a:pt x="260" y="9"/>
                    <a:pt x="260" y="9"/>
                    <a:pt x="260" y="9"/>
                  </a:cubicBezTo>
                  <a:cubicBezTo>
                    <a:pt x="292" y="9"/>
                    <a:pt x="317" y="35"/>
                    <a:pt x="317" y="67"/>
                  </a:cubicBezTo>
                  <a:cubicBezTo>
                    <a:pt x="317" y="99"/>
                    <a:pt x="292" y="125"/>
                    <a:pt x="260" y="12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Oval 139"/>
            <p:cNvSpPr>
              <a:spLocks noChangeArrowheads="1"/>
            </p:cNvSpPr>
            <p:nvPr/>
          </p:nvSpPr>
          <p:spPr bwMode="auto">
            <a:xfrm>
              <a:off x="5568412" y="-1558948"/>
              <a:ext cx="38109" cy="3810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Oval 140"/>
            <p:cNvSpPr>
              <a:spLocks noChangeArrowheads="1"/>
            </p:cNvSpPr>
            <p:nvPr/>
          </p:nvSpPr>
          <p:spPr bwMode="auto">
            <a:xfrm>
              <a:off x="5496767" y="-1568094"/>
              <a:ext cx="39633" cy="3963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Oval 141"/>
            <p:cNvSpPr>
              <a:spLocks noChangeArrowheads="1"/>
            </p:cNvSpPr>
            <p:nvPr/>
          </p:nvSpPr>
          <p:spPr bwMode="auto">
            <a:xfrm>
              <a:off x="5412928" y="-1574192"/>
              <a:ext cx="36585" cy="3810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Oval 142"/>
            <p:cNvSpPr>
              <a:spLocks noChangeArrowheads="1"/>
            </p:cNvSpPr>
            <p:nvPr/>
          </p:nvSpPr>
          <p:spPr bwMode="auto">
            <a:xfrm>
              <a:off x="5516584" y="-1520839"/>
              <a:ext cx="36585" cy="3963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Oval 143"/>
            <p:cNvSpPr>
              <a:spLocks noChangeArrowheads="1"/>
            </p:cNvSpPr>
            <p:nvPr/>
          </p:nvSpPr>
          <p:spPr bwMode="auto">
            <a:xfrm>
              <a:off x="5624813" y="-1514741"/>
              <a:ext cx="38109" cy="3810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Oval 144"/>
            <p:cNvSpPr>
              <a:spLocks noChangeArrowheads="1"/>
            </p:cNvSpPr>
            <p:nvPr/>
          </p:nvSpPr>
          <p:spPr bwMode="auto">
            <a:xfrm>
              <a:off x="5559266" y="-1490352"/>
              <a:ext cx="39633" cy="3963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Oval 145"/>
            <p:cNvSpPr>
              <a:spLocks noChangeArrowheads="1"/>
            </p:cNvSpPr>
            <p:nvPr/>
          </p:nvSpPr>
          <p:spPr bwMode="auto">
            <a:xfrm>
              <a:off x="5449512" y="-1533034"/>
              <a:ext cx="38109" cy="3658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Oval 146"/>
            <p:cNvSpPr>
              <a:spLocks noChangeArrowheads="1"/>
            </p:cNvSpPr>
            <p:nvPr/>
          </p:nvSpPr>
          <p:spPr bwMode="auto">
            <a:xfrm>
              <a:off x="5516584" y="-1444621"/>
              <a:ext cx="36585" cy="3810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Oval 147"/>
            <p:cNvSpPr>
              <a:spLocks noChangeArrowheads="1"/>
            </p:cNvSpPr>
            <p:nvPr/>
          </p:nvSpPr>
          <p:spPr bwMode="auto">
            <a:xfrm>
              <a:off x="5387013" y="-1514741"/>
              <a:ext cx="36585" cy="3810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Oval 148"/>
            <p:cNvSpPr>
              <a:spLocks noChangeArrowheads="1"/>
            </p:cNvSpPr>
            <p:nvPr/>
          </p:nvSpPr>
          <p:spPr bwMode="auto">
            <a:xfrm>
              <a:off x="5440366" y="-1438523"/>
              <a:ext cx="36585" cy="3658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Oval 149"/>
            <p:cNvSpPr>
              <a:spLocks noChangeArrowheads="1"/>
            </p:cNvSpPr>
            <p:nvPr/>
          </p:nvSpPr>
          <p:spPr bwMode="auto">
            <a:xfrm>
              <a:off x="5476951" y="-1481205"/>
              <a:ext cx="39633" cy="3810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Oval 150"/>
            <p:cNvSpPr>
              <a:spLocks noChangeArrowheads="1"/>
            </p:cNvSpPr>
            <p:nvPr/>
          </p:nvSpPr>
          <p:spPr bwMode="auto">
            <a:xfrm>
              <a:off x="5624813" y="-1458341"/>
              <a:ext cx="38109" cy="3963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Oval 151"/>
            <p:cNvSpPr>
              <a:spLocks noChangeArrowheads="1"/>
            </p:cNvSpPr>
            <p:nvPr/>
          </p:nvSpPr>
          <p:spPr bwMode="auto">
            <a:xfrm>
              <a:off x="5588228" y="-1409561"/>
              <a:ext cx="36585" cy="3810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Oval 152"/>
            <p:cNvSpPr>
              <a:spLocks noChangeArrowheads="1"/>
            </p:cNvSpPr>
            <p:nvPr/>
          </p:nvSpPr>
          <p:spPr bwMode="auto">
            <a:xfrm>
              <a:off x="5521157" y="-1391269"/>
              <a:ext cx="38109" cy="3810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Oval 153"/>
            <p:cNvSpPr>
              <a:spLocks noChangeArrowheads="1"/>
            </p:cNvSpPr>
            <p:nvPr/>
          </p:nvSpPr>
          <p:spPr bwMode="auto">
            <a:xfrm>
              <a:off x="5449512" y="-1391269"/>
              <a:ext cx="38109" cy="3810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Oval 154"/>
            <p:cNvSpPr>
              <a:spLocks noChangeArrowheads="1"/>
            </p:cNvSpPr>
            <p:nvPr/>
          </p:nvSpPr>
          <p:spPr bwMode="auto">
            <a:xfrm>
              <a:off x="5393110" y="-1450718"/>
              <a:ext cx="38109" cy="3810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Oval 155"/>
            <p:cNvSpPr>
              <a:spLocks noChangeArrowheads="1"/>
            </p:cNvSpPr>
            <p:nvPr/>
          </p:nvSpPr>
          <p:spPr bwMode="auto">
            <a:xfrm>
              <a:off x="5387013" y="-1391269"/>
              <a:ext cx="36585" cy="3810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8" name="Freeform 156"/>
          <p:cNvSpPr>
            <a:spLocks noEditPoints="1"/>
          </p:cNvSpPr>
          <p:nvPr/>
        </p:nvSpPr>
        <p:spPr bwMode="auto">
          <a:xfrm>
            <a:off x="891678" y="2974218"/>
            <a:ext cx="751509" cy="972541"/>
          </a:xfrm>
          <a:custGeom>
            <a:avLst/>
            <a:gdLst>
              <a:gd name="T0" fmla="*/ 334 w 347"/>
              <a:gd name="T1" fmla="*/ 138 h 449"/>
              <a:gd name="T2" fmla="*/ 315 w 347"/>
              <a:gd name="T3" fmla="*/ 80 h 449"/>
              <a:gd name="T4" fmla="*/ 289 w 347"/>
              <a:gd name="T5" fmla="*/ 87 h 449"/>
              <a:gd name="T6" fmla="*/ 271 w 347"/>
              <a:gd name="T7" fmla="*/ 47 h 449"/>
              <a:gd name="T8" fmla="*/ 272 w 347"/>
              <a:gd name="T9" fmla="*/ 17 h 449"/>
              <a:gd name="T10" fmla="*/ 254 w 347"/>
              <a:gd name="T11" fmla="*/ 18 h 449"/>
              <a:gd name="T12" fmla="*/ 236 w 347"/>
              <a:gd name="T13" fmla="*/ 39 h 449"/>
              <a:gd name="T14" fmla="*/ 232 w 347"/>
              <a:gd name="T15" fmla="*/ 38 h 449"/>
              <a:gd name="T16" fmla="*/ 226 w 347"/>
              <a:gd name="T17" fmla="*/ 10 h 449"/>
              <a:gd name="T18" fmla="*/ 197 w 347"/>
              <a:gd name="T19" fmla="*/ 10 h 449"/>
              <a:gd name="T20" fmla="*/ 196 w 347"/>
              <a:gd name="T21" fmla="*/ 27 h 449"/>
              <a:gd name="T22" fmla="*/ 179 w 347"/>
              <a:gd name="T23" fmla="*/ 30 h 449"/>
              <a:gd name="T24" fmla="*/ 172 w 347"/>
              <a:gd name="T25" fmla="*/ 15 h 449"/>
              <a:gd name="T26" fmla="*/ 163 w 347"/>
              <a:gd name="T27" fmla="*/ 10 h 449"/>
              <a:gd name="T28" fmla="*/ 145 w 347"/>
              <a:gd name="T29" fmla="*/ 28 h 449"/>
              <a:gd name="T30" fmla="*/ 151 w 347"/>
              <a:gd name="T31" fmla="*/ 56 h 449"/>
              <a:gd name="T32" fmla="*/ 125 w 347"/>
              <a:gd name="T33" fmla="*/ 57 h 449"/>
              <a:gd name="T34" fmla="*/ 91 w 347"/>
              <a:gd name="T35" fmla="*/ 39 h 449"/>
              <a:gd name="T36" fmla="*/ 54 w 347"/>
              <a:gd name="T37" fmla="*/ 84 h 449"/>
              <a:gd name="T38" fmla="*/ 19 w 347"/>
              <a:gd name="T39" fmla="*/ 137 h 449"/>
              <a:gd name="T40" fmla="*/ 47 w 347"/>
              <a:gd name="T41" fmla="*/ 163 h 449"/>
              <a:gd name="T42" fmla="*/ 41 w 347"/>
              <a:gd name="T43" fmla="*/ 345 h 449"/>
              <a:gd name="T44" fmla="*/ 78 w 347"/>
              <a:gd name="T45" fmla="*/ 442 h 449"/>
              <a:gd name="T46" fmla="*/ 111 w 347"/>
              <a:gd name="T47" fmla="*/ 404 h 449"/>
              <a:gd name="T48" fmla="*/ 250 w 347"/>
              <a:gd name="T49" fmla="*/ 449 h 449"/>
              <a:gd name="T50" fmla="*/ 311 w 347"/>
              <a:gd name="T51" fmla="*/ 185 h 449"/>
              <a:gd name="T52" fmla="*/ 78 w 347"/>
              <a:gd name="T53" fmla="*/ 405 h 449"/>
              <a:gd name="T54" fmla="*/ 103 w 347"/>
              <a:gd name="T55" fmla="*/ 399 h 449"/>
              <a:gd name="T56" fmla="*/ 29 w 347"/>
              <a:gd name="T57" fmla="*/ 95 h 449"/>
              <a:gd name="T58" fmla="*/ 31 w 347"/>
              <a:gd name="T59" fmla="*/ 128 h 449"/>
              <a:gd name="T60" fmla="*/ 64 w 347"/>
              <a:gd name="T61" fmla="*/ 69 h 449"/>
              <a:gd name="T62" fmla="*/ 115 w 347"/>
              <a:gd name="T63" fmla="*/ 123 h 449"/>
              <a:gd name="T64" fmla="*/ 64 w 347"/>
              <a:gd name="T65" fmla="*/ 69 h 449"/>
              <a:gd name="T66" fmla="*/ 159 w 347"/>
              <a:gd name="T67" fmla="*/ 41 h 449"/>
              <a:gd name="T68" fmla="*/ 168 w 347"/>
              <a:gd name="T69" fmla="*/ 27 h 449"/>
              <a:gd name="T70" fmla="*/ 192 w 347"/>
              <a:gd name="T71" fmla="*/ 46 h 449"/>
              <a:gd name="T72" fmla="*/ 204 w 347"/>
              <a:gd name="T73" fmla="*/ 28 h 449"/>
              <a:gd name="T74" fmla="*/ 212 w 347"/>
              <a:gd name="T75" fmla="*/ 20 h 449"/>
              <a:gd name="T76" fmla="*/ 230 w 347"/>
              <a:gd name="T77" fmla="*/ 46 h 449"/>
              <a:gd name="T78" fmla="*/ 234 w 347"/>
              <a:gd name="T79" fmla="*/ 48 h 449"/>
              <a:gd name="T80" fmla="*/ 257 w 347"/>
              <a:gd name="T81" fmla="*/ 30 h 449"/>
              <a:gd name="T82" fmla="*/ 264 w 347"/>
              <a:gd name="T83" fmla="*/ 43 h 449"/>
              <a:gd name="T84" fmla="*/ 281 w 347"/>
              <a:gd name="T85" fmla="*/ 89 h 449"/>
              <a:gd name="T86" fmla="*/ 211 w 347"/>
              <a:gd name="T87" fmla="*/ 90 h 449"/>
              <a:gd name="T88" fmla="*/ 166 w 347"/>
              <a:gd name="T89" fmla="*/ 121 h 449"/>
              <a:gd name="T90" fmla="*/ 124 w 347"/>
              <a:gd name="T91" fmla="*/ 106 h 449"/>
              <a:gd name="T92" fmla="*/ 212 w 347"/>
              <a:gd name="T93" fmla="*/ 16 h 449"/>
              <a:gd name="T94" fmla="*/ 318 w 347"/>
              <a:gd name="T95" fmla="*/ 133 h 449"/>
              <a:gd name="T96" fmla="*/ 198 w 347"/>
              <a:gd name="T97" fmla="*/ 199 h 449"/>
              <a:gd name="T98" fmla="*/ 173 w 347"/>
              <a:gd name="T99" fmla="*/ 127 h 449"/>
              <a:gd name="T100" fmla="*/ 242 w 347"/>
              <a:gd name="T101" fmla="*/ 101 h 449"/>
              <a:gd name="T102" fmla="*/ 279 w 347"/>
              <a:gd name="T103" fmla="*/ 153 h 449"/>
              <a:gd name="T104" fmla="*/ 279 w 347"/>
              <a:gd name="T105" fmla="*/ 153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47" h="449">
                <a:moveTo>
                  <a:pt x="332" y="139"/>
                </a:moveTo>
                <a:cubicBezTo>
                  <a:pt x="333" y="139"/>
                  <a:pt x="333" y="138"/>
                  <a:pt x="333" y="138"/>
                </a:cubicBezTo>
                <a:cubicBezTo>
                  <a:pt x="333" y="138"/>
                  <a:pt x="334" y="138"/>
                  <a:pt x="334" y="138"/>
                </a:cubicBezTo>
                <a:cubicBezTo>
                  <a:pt x="344" y="135"/>
                  <a:pt x="347" y="120"/>
                  <a:pt x="342" y="103"/>
                </a:cubicBezTo>
                <a:cubicBezTo>
                  <a:pt x="337" y="89"/>
                  <a:pt x="328" y="79"/>
                  <a:pt x="319" y="79"/>
                </a:cubicBezTo>
                <a:cubicBezTo>
                  <a:pt x="317" y="79"/>
                  <a:pt x="316" y="79"/>
                  <a:pt x="315" y="80"/>
                </a:cubicBezTo>
                <a:cubicBezTo>
                  <a:pt x="315" y="80"/>
                  <a:pt x="315" y="80"/>
                  <a:pt x="315" y="80"/>
                </a:cubicBezTo>
                <a:cubicBezTo>
                  <a:pt x="315" y="80"/>
                  <a:pt x="315" y="80"/>
                  <a:pt x="315" y="80"/>
                </a:cubicBezTo>
                <a:cubicBezTo>
                  <a:pt x="315" y="80"/>
                  <a:pt x="304" y="83"/>
                  <a:pt x="289" y="87"/>
                </a:cubicBezTo>
                <a:cubicBezTo>
                  <a:pt x="285" y="78"/>
                  <a:pt x="279" y="70"/>
                  <a:pt x="273" y="63"/>
                </a:cubicBezTo>
                <a:cubicBezTo>
                  <a:pt x="272" y="62"/>
                  <a:pt x="272" y="62"/>
                  <a:pt x="272" y="62"/>
                </a:cubicBezTo>
                <a:cubicBezTo>
                  <a:pt x="267" y="56"/>
                  <a:pt x="268" y="53"/>
                  <a:pt x="271" y="47"/>
                </a:cubicBezTo>
                <a:cubicBezTo>
                  <a:pt x="280" y="33"/>
                  <a:pt x="280" y="33"/>
                  <a:pt x="280" y="33"/>
                </a:cubicBezTo>
                <a:cubicBezTo>
                  <a:pt x="280" y="33"/>
                  <a:pt x="280" y="33"/>
                  <a:pt x="280" y="33"/>
                </a:cubicBezTo>
                <a:cubicBezTo>
                  <a:pt x="282" y="28"/>
                  <a:pt x="279" y="21"/>
                  <a:pt x="272" y="17"/>
                </a:cubicBezTo>
                <a:cubicBezTo>
                  <a:pt x="269" y="15"/>
                  <a:pt x="265" y="14"/>
                  <a:pt x="262" y="14"/>
                </a:cubicBezTo>
                <a:cubicBezTo>
                  <a:pt x="258" y="14"/>
                  <a:pt x="256" y="16"/>
                  <a:pt x="254" y="18"/>
                </a:cubicBezTo>
                <a:cubicBezTo>
                  <a:pt x="254" y="18"/>
                  <a:pt x="254" y="18"/>
                  <a:pt x="254" y="18"/>
                </a:cubicBezTo>
                <a:cubicBezTo>
                  <a:pt x="254" y="18"/>
                  <a:pt x="254" y="18"/>
                  <a:pt x="254" y="18"/>
                </a:cubicBezTo>
                <a:cubicBezTo>
                  <a:pt x="254" y="18"/>
                  <a:pt x="251" y="24"/>
                  <a:pt x="245" y="33"/>
                </a:cubicBezTo>
                <a:cubicBezTo>
                  <a:pt x="241" y="39"/>
                  <a:pt x="237" y="39"/>
                  <a:pt x="236" y="39"/>
                </a:cubicBezTo>
                <a:cubicBezTo>
                  <a:pt x="235" y="39"/>
                  <a:pt x="235" y="39"/>
                  <a:pt x="235" y="39"/>
                </a:cubicBezTo>
                <a:cubicBezTo>
                  <a:pt x="234" y="39"/>
                  <a:pt x="234" y="39"/>
                  <a:pt x="233" y="39"/>
                </a:cubicBezTo>
                <a:cubicBezTo>
                  <a:pt x="233" y="38"/>
                  <a:pt x="232" y="38"/>
                  <a:pt x="232" y="38"/>
                </a:cubicBezTo>
                <a:cubicBezTo>
                  <a:pt x="227" y="37"/>
                  <a:pt x="226" y="33"/>
                  <a:pt x="226" y="26"/>
                </a:cubicBezTo>
                <a:cubicBezTo>
                  <a:pt x="226" y="10"/>
                  <a:pt x="226" y="10"/>
                  <a:pt x="226" y="10"/>
                </a:cubicBezTo>
                <a:cubicBezTo>
                  <a:pt x="226" y="10"/>
                  <a:pt x="226" y="10"/>
                  <a:pt x="226" y="10"/>
                </a:cubicBezTo>
                <a:cubicBezTo>
                  <a:pt x="226" y="7"/>
                  <a:pt x="224" y="4"/>
                  <a:pt x="221" y="2"/>
                </a:cubicBezTo>
                <a:cubicBezTo>
                  <a:pt x="218" y="1"/>
                  <a:pt x="215" y="0"/>
                  <a:pt x="211" y="0"/>
                </a:cubicBezTo>
                <a:cubicBezTo>
                  <a:pt x="203" y="0"/>
                  <a:pt x="197" y="4"/>
                  <a:pt x="197" y="10"/>
                </a:cubicBezTo>
                <a:cubicBezTo>
                  <a:pt x="197" y="10"/>
                  <a:pt x="197" y="10"/>
                  <a:pt x="197" y="10"/>
                </a:cubicBezTo>
                <a:cubicBezTo>
                  <a:pt x="197" y="10"/>
                  <a:pt x="197" y="10"/>
                  <a:pt x="197" y="10"/>
                </a:cubicBezTo>
                <a:cubicBezTo>
                  <a:pt x="197" y="10"/>
                  <a:pt x="197" y="16"/>
                  <a:pt x="196" y="27"/>
                </a:cubicBezTo>
                <a:cubicBezTo>
                  <a:pt x="196" y="35"/>
                  <a:pt x="192" y="37"/>
                  <a:pt x="191" y="38"/>
                </a:cubicBezTo>
                <a:cubicBezTo>
                  <a:pt x="190" y="38"/>
                  <a:pt x="190" y="38"/>
                  <a:pt x="190" y="38"/>
                </a:cubicBezTo>
                <a:cubicBezTo>
                  <a:pt x="182" y="38"/>
                  <a:pt x="181" y="35"/>
                  <a:pt x="179" y="30"/>
                </a:cubicBezTo>
                <a:cubicBezTo>
                  <a:pt x="172" y="15"/>
                  <a:pt x="172" y="15"/>
                  <a:pt x="172" y="15"/>
                </a:cubicBezTo>
                <a:cubicBezTo>
                  <a:pt x="172" y="15"/>
                  <a:pt x="172" y="15"/>
                  <a:pt x="172" y="15"/>
                </a:cubicBezTo>
                <a:cubicBezTo>
                  <a:pt x="172" y="15"/>
                  <a:pt x="172" y="15"/>
                  <a:pt x="172" y="15"/>
                </a:cubicBezTo>
                <a:cubicBezTo>
                  <a:pt x="172" y="15"/>
                  <a:pt x="172" y="15"/>
                  <a:pt x="172" y="15"/>
                </a:cubicBezTo>
                <a:cubicBezTo>
                  <a:pt x="172" y="15"/>
                  <a:pt x="172" y="15"/>
                  <a:pt x="172" y="15"/>
                </a:cubicBezTo>
                <a:cubicBezTo>
                  <a:pt x="170" y="12"/>
                  <a:pt x="167" y="10"/>
                  <a:pt x="163" y="10"/>
                </a:cubicBezTo>
                <a:cubicBezTo>
                  <a:pt x="160" y="10"/>
                  <a:pt x="157" y="11"/>
                  <a:pt x="154" y="12"/>
                </a:cubicBezTo>
                <a:cubicBezTo>
                  <a:pt x="146" y="16"/>
                  <a:pt x="142" y="22"/>
                  <a:pt x="145" y="28"/>
                </a:cubicBezTo>
                <a:cubicBezTo>
                  <a:pt x="145" y="28"/>
                  <a:pt x="145" y="28"/>
                  <a:pt x="145" y="28"/>
                </a:cubicBezTo>
                <a:cubicBezTo>
                  <a:pt x="145" y="28"/>
                  <a:pt x="145" y="28"/>
                  <a:pt x="145" y="28"/>
                </a:cubicBezTo>
                <a:cubicBezTo>
                  <a:pt x="145" y="28"/>
                  <a:pt x="147" y="33"/>
                  <a:pt x="152" y="44"/>
                </a:cubicBezTo>
                <a:cubicBezTo>
                  <a:pt x="154" y="51"/>
                  <a:pt x="152" y="55"/>
                  <a:pt x="151" y="56"/>
                </a:cubicBezTo>
                <a:cubicBezTo>
                  <a:pt x="142" y="64"/>
                  <a:pt x="134" y="73"/>
                  <a:pt x="127" y="84"/>
                </a:cubicBezTo>
                <a:cubicBezTo>
                  <a:pt x="126" y="83"/>
                  <a:pt x="125" y="83"/>
                  <a:pt x="125" y="83"/>
                </a:cubicBezTo>
                <a:cubicBezTo>
                  <a:pt x="125" y="68"/>
                  <a:pt x="125" y="58"/>
                  <a:pt x="125" y="57"/>
                </a:cubicBezTo>
                <a:cubicBezTo>
                  <a:pt x="125" y="57"/>
                  <a:pt x="125" y="57"/>
                  <a:pt x="125" y="57"/>
                </a:cubicBezTo>
                <a:cubicBezTo>
                  <a:pt x="125" y="57"/>
                  <a:pt x="125" y="57"/>
                  <a:pt x="125" y="57"/>
                </a:cubicBezTo>
                <a:cubicBezTo>
                  <a:pt x="125" y="47"/>
                  <a:pt x="110" y="39"/>
                  <a:pt x="91" y="39"/>
                </a:cubicBezTo>
                <a:cubicBezTo>
                  <a:pt x="71" y="39"/>
                  <a:pt x="57" y="47"/>
                  <a:pt x="56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57"/>
                  <a:pt x="55" y="68"/>
                  <a:pt x="54" y="84"/>
                </a:cubicBezTo>
                <a:cubicBezTo>
                  <a:pt x="38" y="85"/>
                  <a:pt x="23" y="87"/>
                  <a:pt x="18" y="88"/>
                </a:cubicBezTo>
                <a:cubicBezTo>
                  <a:pt x="10" y="89"/>
                  <a:pt x="4" y="99"/>
                  <a:pt x="4" y="113"/>
                </a:cubicBezTo>
                <a:cubicBezTo>
                  <a:pt x="4" y="127"/>
                  <a:pt x="10" y="137"/>
                  <a:pt x="19" y="137"/>
                </a:cubicBezTo>
                <a:cubicBezTo>
                  <a:pt x="19" y="137"/>
                  <a:pt x="19" y="137"/>
                  <a:pt x="19" y="137"/>
                </a:cubicBezTo>
                <a:cubicBezTo>
                  <a:pt x="50" y="136"/>
                  <a:pt x="50" y="136"/>
                  <a:pt x="50" y="136"/>
                </a:cubicBezTo>
                <a:cubicBezTo>
                  <a:pt x="49" y="145"/>
                  <a:pt x="48" y="154"/>
                  <a:pt x="47" y="163"/>
                </a:cubicBezTo>
                <a:cubicBezTo>
                  <a:pt x="43" y="167"/>
                  <a:pt x="39" y="171"/>
                  <a:pt x="35" y="176"/>
                </a:cubicBezTo>
                <a:cubicBezTo>
                  <a:pt x="18" y="199"/>
                  <a:pt x="0" y="237"/>
                  <a:pt x="13" y="292"/>
                </a:cubicBezTo>
                <a:cubicBezTo>
                  <a:pt x="18" y="310"/>
                  <a:pt x="27" y="328"/>
                  <a:pt x="41" y="345"/>
                </a:cubicBezTo>
                <a:cubicBezTo>
                  <a:pt x="43" y="386"/>
                  <a:pt x="46" y="421"/>
                  <a:pt x="46" y="424"/>
                </a:cubicBezTo>
                <a:cubicBezTo>
                  <a:pt x="46" y="424"/>
                  <a:pt x="46" y="424"/>
                  <a:pt x="46" y="424"/>
                </a:cubicBezTo>
                <a:cubicBezTo>
                  <a:pt x="46" y="434"/>
                  <a:pt x="60" y="442"/>
                  <a:pt x="78" y="442"/>
                </a:cubicBezTo>
                <a:cubicBezTo>
                  <a:pt x="96" y="442"/>
                  <a:pt x="110" y="434"/>
                  <a:pt x="110" y="424"/>
                </a:cubicBezTo>
                <a:cubicBezTo>
                  <a:pt x="110" y="424"/>
                  <a:pt x="110" y="423"/>
                  <a:pt x="110" y="423"/>
                </a:cubicBezTo>
                <a:cubicBezTo>
                  <a:pt x="110" y="423"/>
                  <a:pt x="110" y="416"/>
                  <a:pt x="111" y="404"/>
                </a:cubicBezTo>
                <a:cubicBezTo>
                  <a:pt x="111" y="404"/>
                  <a:pt x="111" y="404"/>
                  <a:pt x="111" y="404"/>
                </a:cubicBezTo>
                <a:cubicBezTo>
                  <a:pt x="157" y="431"/>
                  <a:pt x="210" y="449"/>
                  <a:pt x="250" y="449"/>
                </a:cubicBezTo>
                <a:cubicBezTo>
                  <a:pt x="250" y="449"/>
                  <a:pt x="250" y="449"/>
                  <a:pt x="250" y="449"/>
                </a:cubicBezTo>
                <a:cubicBezTo>
                  <a:pt x="266" y="449"/>
                  <a:pt x="279" y="446"/>
                  <a:pt x="289" y="440"/>
                </a:cubicBezTo>
                <a:cubicBezTo>
                  <a:pt x="324" y="418"/>
                  <a:pt x="340" y="334"/>
                  <a:pt x="335" y="269"/>
                </a:cubicBezTo>
                <a:cubicBezTo>
                  <a:pt x="332" y="234"/>
                  <a:pt x="324" y="205"/>
                  <a:pt x="311" y="185"/>
                </a:cubicBezTo>
                <a:cubicBezTo>
                  <a:pt x="311" y="174"/>
                  <a:pt x="310" y="160"/>
                  <a:pt x="308" y="144"/>
                </a:cubicBezTo>
                <a:cubicBezTo>
                  <a:pt x="322" y="140"/>
                  <a:pt x="332" y="139"/>
                  <a:pt x="332" y="139"/>
                </a:cubicBezTo>
                <a:close/>
                <a:moveTo>
                  <a:pt x="78" y="405"/>
                </a:moveTo>
                <a:cubicBezTo>
                  <a:pt x="68" y="405"/>
                  <a:pt x="59" y="407"/>
                  <a:pt x="53" y="411"/>
                </a:cubicBezTo>
                <a:cubicBezTo>
                  <a:pt x="52" y="399"/>
                  <a:pt x="51" y="379"/>
                  <a:pt x="50" y="356"/>
                </a:cubicBezTo>
                <a:cubicBezTo>
                  <a:pt x="64" y="371"/>
                  <a:pt x="82" y="386"/>
                  <a:pt x="103" y="399"/>
                </a:cubicBezTo>
                <a:cubicBezTo>
                  <a:pt x="102" y="403"/>
                  <a:pt x="102" y="408"/>
                  <a:pt x="102" y="411"/>
                </a:cubicBezTo>
                <a:cubicBezTo>
                  <a:pt x="96" y="407"/>
                  <a:pt x="88" y="405"/>
                  <a:pt x="78" y="405"/>
                </a:cubicBezTo>
                <a:close/>
                <a:moveTo>
                  <a:pt x="29" y="95"/>
                </a:moveTo>
                <a:cubicBezTo>
                  <a:pt x="36" y="94"/>
                  <a:pt x="44" y="93"/>
                  <a:pt x="53" y="92"/>
                </a:cubicBezTo>
                <a:cubicBezTo>
                  <a:pt x="52" y="103"/>
                  <a:pt x="51" y="115"/>
                  <a:pt x="50" y="128"/>
                </a:cubicBezTo>
                <a:cubicBezTo>
                  <a:pt x="31" y="128"/>
                  <a:pt x="31" y="128"/>
                  <a:pt x="31" y="128"/>
                </a:cubicBezTo>
                <a:cubicBezTo>
                  <a:pt x="33" y="124"/>
                  <a:pt x="34" y="119"/>
                  <a:pt x="34" y="113"/>
                </a:cubicBezTo>
                <a:cubicBezTo>
                  <a:pt x="34" y="106"/>
                  <a:pt x="32" y="99"/>
                  <a:pt x="29" y="95"/>
                </a:cubicBezTo>
                <a:close/>
                <a:moveTo>
                  <a:pt x="64" y="69"/>
                </a:moveTo>
                <a:cubicBezTo>
                  <a:pt x="70" y="73"/>
                  <a:pt x="80" y="76"/>
                  <a:pt x="91" y="76"/>
                </a:cubicBezTo>
                <a:cubicBezTo>
                  <a:pt x="101" y="76"/>
                  <a:pt x="110" y="73"/>
                  <a:pt x="117" y="70"/>
                </a:cubicBezTo>
                <a:cubicBezTo>
                  <a:pt x="116" y="82"/>
                  <a:pt x="116" y="101"/>
                  <a:pt x="115" y="123"/>
                </a:cubicBezTo>
                <a:cubicBezTo>
                  <a:pt x="90" y="128"/>
                  <a:pt x="78" y="139"/>
                  <a:pt x="76" y="141"/>
                </a:cubicBezTo>
                <a:cubicBezTo>
                  <a:pt x="73" y="142"/>
                  <a:pt x="66" y="147"/>
                  <a:pt x="56" y="155"/>
                </a:cubicBezTo>
                <a:cubicBezTo>
                  <a:pt x="59" y="120"/>
                  <a:pt x="62" y="86"/>
                  <a:pt x="64" y="69"/>
                </a:cubicBezTo>
                <a:close/>
                <a:moveTo>
                  <a:pt x="157" y="63"/>
                </a:moveTo>
                <a:cubicBezTo>
                  <a:pt x="157" y="62"/>
                  <a:pt x="158" y="62"/>
                  <a:pt x="158" y="61"/>
                </a:cubicBezTo>
                <a:cubicBezTo>
                  <a:pt x="159" y="59"/>
                  <a:pt x="164" y="51"/>
                  <a:pt x="159" y="41"/>
                </a:cubicBezTo>
                <a:cubicBezTo>
                  <a:pt x="158" y="37"/>
                  <a:pt x="157" y="35"/>
                  <a:pt x="156" y="32"/>
                </a:cubicBezTo>
                <a:cubicBezTo>
                  <a:pt x="158" y="32"/>
                  <a:pt x="160" y="32"/>
                  <a:pt x="162" y="31"/>
                </a:cubicBezTo>
                <a:cubicBezTo>
                  <a:pt x="165" y="30"/>
                  <a:pt x="166" y="28"/>
                  <a:pt x="168" y="27"/>
                </a:cubicBezTo>
                <a:cubicBezTo>
                  <a:pt x="171" y="34"/>
                  <a:pt x="171" y="34"/>
                  <a:pt x="171" y="34"/>
                </a:cubicBezTo>
                <a:cubicBezTo>
                  <a:pt x="174" y="41"/>
                  <a:pt x="178" y="46"/>
                  <a:pt x="190" y="46"/>
                </a:cubicBezTo>
                <a:cubicBezTo>
                  <a:pt x="191" y="46"/>
                  <a:pt x="191" y="46"/>
                  <a:pt x="192" y="46"/>
                </a:cubicBezTo>
                <a:cubicBezTo>
                  <a:pt x="193" y="46"/>
                  <a:pt x="193" y="46"/>
                  <a:pt x="193" y="46"/>
                </a:cubicBezTo>
                <a:cubicBezTo>
                  <a:pt x="194" y="46"/>
                  <a:pt x="194" y="45"/>
                  <a:pt x="194" y="45"/>
                </a:cubicBezTo>
                <a:cubicBezTo>
                  <a:pt x="197" y="44"/>
                  <a:pt x="204" y="39"/>
                  <a:pt x="204" y="28"/>
                </a:cubicBezTo>
                <a:cubicBezTo>
                  <a:pt x="205" y="24"/>
                  <a:pt x="205" y="21"/>
                  <a:pt x="205" y="19"/>
                </a:cubicBezTo>
                <a:cubicBezTo>
                  <a:pt x="207" y="19"/>
                  <a:pt x="209" y="20"/>
                  <a:pt x="211" y="20"/>
                </a:cubicBezTo>
                <a:cubicBezTo>
                  <a:pt x="211" y="20"/>
                  <a:pt x="212" y="20"/>
                  <a:pt x="212" y="20"/>
                </a:cubicBezTo>
                <a:cubicBezTo>
                  <a:pt x="214" y="20"/>
                  <a:pt x="216" y="19"/>
                  <a:pt x="218" y="19"/>
                </a:cubicBezTo>
                <a:cubicBezTo>
                  <a:pt x="218" y="26"/>
                  <a:pt x="218" y="26"/>
                  <a:pt x="218" y="26"/>
                </a:cubicBezTo>
                <a:cubicBezTo>
                  <a:pt x="218" y="32"/>
                  <a:pt x="218" y="43"/>
                  <a:pt x="230" y="46"/>
                </a:cubicBezTo>
                <a:cubicBezTo>
                  <a:pt x="230" y="46"/>
                  <a:pt x="230" y="46"/>
                  <a:pt x="230" y="47"/>
                </a:cubicBezTo>
                <a:cubicBezTo>
                  <a:pt x="231" y="47"/>
                  <a:pt x="232" y="47"/>
                  <a:pt x="233" y="47"/>
                </a:cubicBezTo>
                <a:cubicBezTo>
                  <a:pt x="234" y="47"/>
                  <a:pt x="234" y="48"/>
                  <a:pt x="234" y="48"/>
                </a:cubicBezTo>
                <a:cubicBezTo>
                  <a:pt x="235" y="48"/>
                  <a:pt x="235" y="48"/>
                  <a:pt x="236" y="48"/>
                </a:cubicBezTo>
                <a:cubicBezTo>
                  <a:pt x="238" y="48"/>
                  <a:pt x="246" y="47"/>
                  <a:pt x="252" y="38"/>
                </a:cubicBezTo>
                <a:cubicBezTo>
                  <a:pt x="254" y="35"/>
                  <a:pt x="255" y="32"/>
                  <a:pt x="257" y="30"/>
                </a:cubicBezTo>
                <a:cubicBezTo>
                  <a:pt x="258" y="32"/>
                  <a:pt x="260" y="33"/>
                  <a:pt x="262" y="34"/>
                </a:cubicBezTo>
                <a:cubicBezTo>
                  <a:pt x="264" y="36"/>
                  <a:pt x="266" y="36"/>
                  <a:pt x="268" y="37"/>
                </a:cubicBezTo>
                <a:cubicBezTo>
                  <a:pt x="264" y="43"/>
                  <a:pt x="264" y="43"/>
                  <a:pt x="264" y="43"/>
                </a:cubicBezTo>
                <a:cubicBezTo>
                  <a:pt x="261" y="48"/>
                  <a:pt x="256" y="57"/>
                  <a:pt x="266" y="68"/>
                </a:cubicBezTo>
                <a:cubicBezTo>
                  <a:pt x="266" y="68"/>
                  <a:pt x="266" y="68"/>
                  <a:pt x="266" y="68"/>
                </a:cubicBezTo>
                <a:cubicBezTo>
                  <a:pt x="272" y="74"/>
                  <a:pt x="277" y="81"/>
                  <a:pt x="281" y="89"/>
                </a:cubicBezTo>
                <a:cubicBezTo>
                  <a:pt x="269" y="91"/>
                  <a:pt x="255" y="93"/>
                  <a:pt x="242" y="93"/>
                </a:cubicBezTo>
                <a:cubicBezTo>
                  <a:pt x="235" y="93"/>
                  <a:pt x="228" y="92"/>
                  <a:pt x="222" y="91"/>
                </a:cubicBezTo>
                <a:cubicBezTo>
                  <a:pt x="218" y="90"/>
                  <a:pt x="215" y="90"/>
                  <a:pt x="211" y="90"/>
                </a:cubicBezTo>
                <a:cubicBezTo>
                  <a:pt x="208" y="90"/>
                  <a:pt x="205" y="90"/>
                  <a:pt x="202" y="91"/>
                </a:cubicBezTo>
                <a:cubicBezTo>
                  <a:pt x="197" y="91"/>
                  <a:pt x="191" y="94"/>
                  <a:pt x="185" y="99"/>
                </a:cubicBezTo>
                <a:cubicBezTo>
                  <a:pt x="175" y="106"/>
                  <a:pt x="169" y="116"/>
                  <a:pt x="166" y="121"/>
                </a:cubicBezTo>
                <a:cubicBezTo>
                  <a:pt x="159" y="121"/>
                  <a:pt x="153" y="120"/>
                  <a:pt x="146" y="120"/>
                </a:cubicBezTo>
                <a:cubicBezTo>
                  <a:pt x="138" y="120"/>
                  <a:pt x="130" y="121"/>
                  <a:pt x="124" y="122"/>
                </a:cubicBezTo>
                <a:cubicBezTo>
                  <a:pt x="124" y="116"/>
                  <a:pt x="124" y="111"/>
                  <a:pt x="124" y="106"/>
                </a:cubicBezTo>
                <a:cubicBezTo>
                  <a:pt x="132" y="88"/>
                  <a:pt x="143" y="73"/>
                  <a:pt x="157" y="63"/>
                </a:cubicBezTo>
                <a:close/>
                <a:moveTo>
                  <a:pt x="212" y="16"/>
                </a:moveTo>
                <a:cubicBezTo>
                  <a:pt x="212" y="16"/>
                  <a:pt x="212" y="16"/>
                  <a:pt x="212" y="16"/>
                </a:cubicBezTo>
                <a:cubicBezTo>
                  <a:pt x="212" y="16"/>
                  <a:pt x="212" y="16"/>
                  <a:pt x="212" y="16"/>
                </a:cubicBezTo>
                <a:close/>
                <a:moveTo>
                  <a:pt x="307" y="115"/>
                </a:moveTo>
                <a:cubicBezTo>
                  <a:pt x="309" y="122"/>
                  <a:pt x="313" y="129"/>
                  <a:pt x="318" y="133"/>
                </a:cubicBezTo>
                <a:cubicBezTo>
                  <a:pt x="296" y="138"/>
                  <a:pt x="251" y="151"/>
                  <a:pt x="228" y="172"/>
                </a:cubicBezTo>
                <a:cubicBezTo>
                  <a:pt x="214" y="186"/>
                  <a:pt x="209" y="194"/>
                  <a:pt x="207" y="198"/>
                </a:cubicBezTo>
                <a:cubicBezTo>
                  <a:pt x="205" y="198"/>
                  <a:pt x="202" y="199"/>
                  <a:pt x="198" y="199"/>
                </a:cubicBezTo>
                <a:cubicBezTo>
                  <a:pt x="191" y="199"/>
                  <a:pt x="184" y="197"/>
                  <a:pt x="177" y="194"/>
                </a:cubicBezTo>
                <a:cubicBezTo>
                  <a:pt x="162" y="187"/>
                  <a:pt x="160" y="175"/>
                  <a:pt x="160" y="172"/>
                </a:cubicBezTo>
                <a:cubicBezTo>
                  <a:pt x="173" y="127"/>
                  <a:pt x="173" y="127"/>
                  <a:pt x="173" y="127"/>
                </a:cubicBezTo>
                <a:cubicBezTo>
                  <a:pt x="174" y="125"/>
                  <a:pt x="186" y="98"/>
                  <a:pt x="211" y="98"/>
                </a:cubicBezTo>
                <a:cubicBezTo>
                  <a:pt x="214" y="98"/>
                  <a:pt x="217" y="98"/>
                  <a:pt x="220" y="99"/>
                </a:cubicBezTo>
                <a:cubicBezTo>
                  <a:pt x="226" y="101"/>
                  <a:pt x="234" y="101"/>
                  <a:pt x="242" y="101"/>
                </a:cubicBezTo>
                <a:cubicBezTo>
                  <a:pt x="265" y="101"/>
                  <a:pt x="291" y="95"/>
                  <a:pt x="306" y="91"/>
                </a:cubicBezTo>
                <a:cubicBezTo>
                  <a:pt x="304" y="98"/>
                  <a:pt x="304" y="106"/>
                  <a:pt x="307" y="115"/>
                </a:cubicBezTo>
                <a:close/>
                <a:moveTo>
                  <a:pt x="279" y="153"/>
                </a:moveTo>
                <a:cubicBezTo>
                  <a:pt x="286" y="151"/>
                  <a:pt x="293" y="148"/>
                  <a:pt x="300" y="147"/>
                </a:cubicBezTo>
                <a:cubicBezTo>
                  <a:pt x="301" y="156"/>
                  <a:pt x="302" y="164"/>
                  <a:pt x="302" y="172"/>
                </a:cubicBezTo>
                <a:cubicBezTo>
                  <a:pt x="296" y="164"/>
                  <a:pt x="288" y="157"/>
                  <a:pt x="279" y="15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9" name="Freeform 157"/>
          <p:cNvSpPr>
            <a:spLocks/>
          </p:cNvSpPr>
          <p:nvPr/>
        </p:nvSpPr>
        <p:spPr bwMode="auto">
          <a:xfrm>
            <a:off x="1071552" y="4446749"/>
            <a:ext cx="589927" cy="1236256"/>
          </a:xfrm>
          <a:custGeom>
            <a:avLst/>
            <a:gdLst>
              <a:gd name="T0" fmla="*/ 271 w 273"/>
              <a:gd name="T1" fmla="*/ 129 h 571"/>
              <a:gd name="T2" fmla="*/ 237 w 273"/>
              <a:gd name="T3" fmla="*/ 143 h 571"/>
              <a:gd name="T4" fmla="*/ 223 w 273"/>
              <a:gd name="T5" fmla="*/ 183 h 571"/>
              <a:gd name="T6" fmla="*/ 223 w 273"/>
              <a:gd name="T7" fmla="*/ 249 h 571"/>
              <a:gd name="T8" fmla="*/ 223 w 273"/>
              <a:gd name="T9" fmla="*/ 282 h 571"/>
              <a:gd name="T10" fmla="*/ 217 w 273"/>
              <a:gd name="T11" fmla="*/ 288 h 571"/>
              <a:gd name="T12" fmla="*/ 118 w 273"/>
              <a:gd name="T13" fmla="*/ 386 h 571"/>
              <a:gd name="T14" fmla="*/ 112 w 273"/>
              <a:gd name="T15" fmla="*/ 393 h 571"/>
              <a:gd name="T16" fmla="*/ 106 w 273"/>
              <a:gd name="T17" fmla="*/ 386 h 571"/>
              <a:gd name="T18" fmla="*/ 211 w 273"/>
              <a:gd name="T19" fmla="*/ 276 h 571"/>
              <a:gd name="T20" fmla="*/ 211 w 273"/>
              <a:gd name="T21" fmla="*/ 249 h 571"/>
              <a:gd name="T22" fmla="*/ 211 w 273"/>
              <a:gd name="T23" fmla="*/ 183 h 571"/>
              <a:gd name="T24" fmla="*/ 211 w 273"/>
              <a:gd name="T25" fmla="*/ 46 h 571"/>
              <a:gd name="T26" fmla="*/ 188 w 273"/>
              <a:gd name="T27" fmla="*/ 24 h 571"/>
              <a:gd name="T28" fmla="*/ 166 w 273"/>
              <a:gd name="T29" fmla="*/ 46 h 571"/>
              <a:gd name="T30" fmla="*/ 166 w 273"/>
              <a:gd name="T31" fmla="*/ 221 h 571"/>
              <a:gd name="T32" fmla="*/ 160 w 273"/>
              <a:gd name="T33" fmla="*/ 228 h 571"/>
              <a:gd name="T34" fmla="*/ 153 w 273"/>
              <a:gd name="T35" fmla="*/ 221 h 571"/>
              <a:gd name="T36" fmla="*/ 153 w 273"/>
              <a:gd name="T37" fmla="*/ 46 h 571"/>
              <a:gd name="T38" fmla="*/ 153 w 273"/>
              <a:gd name="T39" fmla="*/ 22 h 571"/>
              <a:gd name="T40" fmla="*/ 131 w 273"/>
              <a:gd name="T41" fmla="*/ 0 h 571"/>
              <a:gd name="T42" fmla="*/ 109 w 273"/>
              <a:gd name="T43" fmla="*/ 22 h 571"/>
              <a:gd name="T44" fmla="*/ 109 w 273"/>
              <a:gd name="T45" fmla="*/ 46 h 571"/>
              <a:gd name="T46" fmla="*/ 109 w 273"/>
              <a:gd name="T47" fmla="*/ 221 h 571"/>
              <a:gd name="T48" fmla="*/ 103 w 273"/>
              <a:gd name="T49" fmla="*/ 228 h 571"/>
              <a:gd name="T50" fmla="*/ 96 w 273"/>
              <a:gd name="T51" fmla="*/ 221 h 571"/>
              <a:gd name="T52" fmla="*/ 96 w 273"/>
              <a:gd name="T53" fmla="*/ 46 h 571"/>
              <a:gd name="T54" fmla="*/ 74 w 273"/>
              <a:gd name="T55" fmla="*/ 24 h 571"/>
              <a:gd name="T56" fmla="*/ 52 w 273"/>
              <a:gd name="T57" fmla="*/ 46 h 571"/>
              <a:gd name="T58" fmla="*/ 52 w 273"/>
              <a:gd name="T59" fmla="*/ 133 h 571"/>
              <a:gd name="T60" fmla="*/ 52 w 273"/>
              <a:gd name="T61" fmla="*/ 221 h 571"/>
              <a:gd name="T62" fmla="*/ 52 w 273"/>
              <a:gd name="T63" fmla="*/ 259 h 571"/>
              <a:gd name="T64" fmla="*/ 46 w 273"/>
              <a:gd name="T65" fmla="*/ 265 h 571"/>
              <a:gd name="T66" fmla="*/ 39 w 273"/>
              <a:gd name="T67" fmla="*/ 259 h 571"/>
              <a:gd name="T68" fmla="*/ 39 w 273"/>
              <a:gd name="T69" fmla="*/ 221 h 571"/>
              <a:gd name="T70" fmla="*/ 39 w 273"/>
              <a:gd name="T71" fmla="*/ 133 h 571"/>
              <a:gd name="T72" fmla="*/ 20 w 273"/>
              <a:gd name="T73" fmla="*/ 114 h 571"/>
              <a:gd name="T74" fmla="*/ 0 w 273"/>
              <a:gd name="T75" fmla="*/ 133 h 571"/>
              <a:gd name="T76" fmla="*/ 0 w 273"/>
              <a:gd name="T77" fmla="*/ 365 h 571"/>
              <a:gd name="T78" fmla="*/ 0 w 273"/>
              <a:gd name="T79" fmla="*/ 365 h 571"/>
              <a:gd name="T80" fmla="*/ 52 w 273"/>
              <a:gd name="T81" fmla="*/ 464 h 571"/>
              <a:gd name="T82" fmla="*/ 55 w 273"/>
              <a:gd name="T83" fmla="*/ 469 h 571"/>
              <a:gd name="T84" fmla="*/ 55 w 273"/>
              <a:gd name="T85" fmla="*/ 571 h 571"/>
              <a:gd name="T86" fmla="*/ 217 w 273"/>
              <a:gd name="T87" fmla="*/ 571 h 571"/>
              <a:gd name="T88" fmla="*/ 217 w 273"/>
              <a:gd name="T89" fmla="*/ 469 h 571"/>
              <a:gd name="T90" fmla="*/ 221 w 273"/>
              <a:gd name="T91" fmla="*/ 463 h 571"/>
              <a:gd name="T92" fmla="*/ 272 w 273"/>
              <a:gd name="T93" fmla="*/ 365 h 571"/>
              <a:gd name="T94" fmla="*/ 271 w 273"/>
              <a:gd name="T95" fmla="*/ 129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3" h="571">
                <a:moveTo>
                  <a:pt x="271" y="129"/>
                </a:moveTo>
                <a:cubicBezTo>
                  <a:pt x="263" y="130"/>
                  <a:pt x="248" y="133"/>
                  <a:pt x="237" y="143"/>
                </a:cubicBezTo>
                <a:cubicBezTo>
                  <a:pt x="228" y="152"/>
                  <a:pt x="223" y="166"/>
                  <a:pt x="223" y="183"/>
                </a:cubicBezTo>
                <a:cubicBezTo>
                  <a:pt x="223" y="249"/>
                  <a:pt x="223" y="249"/>
                  <a:pt x="223" y="249"/>
                </a:cubicBezTo>
                <a:cubicBezTo>
                  <a:pt x="223" y="282"/>
                  <a:pt x="223" y="282"/>
                  <a:pt x="223" y="282"/>
                </a:cubicBezTo>
                <a:cubicBezTo>
                  <a:pt x="223" y="285"/>
                  <a:pt x="220" y="288"/>
                  <a:pt x="217" y="288"/>
                </a:cubicBezTo>
                <a:cubicBezTo>
                  <a:pt x="213" y="288"/>
                  <a:pt x="118" y="290"/>
                  <a:pt x="118" y="386"/>
                </a:cubicBezTo>
                <a:cubicBezTo>
                  <a:pt x="118" y="390"/>
                  <a:pt x="115" y="393"/>
                  <a:pt x="112" y="393"/>
                </a:cubicBezTo>
                <a:cubicBezTo>
                  <a:pt x="108" y="393"/>
                  <a:pt x="106" y="390"/>
                  <a:pt x="106" y="386"/>
                </a:cubicBezTo>
                <a:cubicBezTo>
                  <a:pt x="106" y="292"/>
                  <a:pt x="187" y="278"/>
                  <a:pt x="211" y="276"/>
                </a:cubicBezTo>
                <a:cubicBezTo>
                  <a:pt x="211" y="249"/>
                  <a:pt x="211" y="249"/>
                  <a:pt x="211" y="249"/>
                </a:cubicBezTo>
                <a:cubicBezTo>
                  <a:pt x="211" y="183"/>
                  <a:pt x="211" y="183"/>
                  <a:pt x="211" y="183"/>
                </a:cubicBezTo>
                <a:cubicBezTo>
                  <a:pt x="211" y="46"/>
                  <a:pt x="211" y="46"/>
                  <a:pt x="211" y="46"/>
                </a:cubicBezTo>
                <a:cubicBezTo>
                  <a:pt x="211" y="34"/>
                  <a:pt x="201" y="24"/>
                  <a:pt x="188" y="24"/>
                </a:cubicBezTo>
                <a:cubicBezTo>
                  <a:pt x="176" y="24"/>
                  <a:pt x="166" y="34"/>
                  <a:pt x="166" y="46"/>
                </a:cubicBezTo>
                <a:cubicBezTo>
                  <a:pt x="166" y="221"/>
                  <a:pt x="166" y="221"/>
                  <a:pt x="166" y="221"/>
                </a:cubicBezTo>
                <a:cubicBezTo>
                  <a:pt x="166" y="225"/>
                  <a:pt x="163" y="228"/>
                  <a:pt x="160" y="228"/>
                </a:cubicBezTo>
                <a:cubicBezTo>
                  <a:pt x="156" y="228"/>
                  <a:pt x="153" y="225"/>
                  <a:pt x="153" y="221"/>
                </a:cubicBezTo>
                <a:cubicBezTo>
                  <a:pt x="153" y="46"/>
                  <a:pt x="153" y="46"/>
                  <a:pt x="153" y="46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3" y="10"/>
                  <a:pt x="143" y="0"/>
                  <a:pt x="131" y="0"/>
                </a:cubicBezTo>
                <a:cubicBezTo>
                  <a:pt x="119" y="0"/>
                  <a:pt x="109" y="10"/>
                  <a:pt x="109" y="22"/>
                </a:cubicBezTo>
                <a:cubicBezTo>
                  <a:pt x="109" y="46"/>
                  <a:pt x="109" y="46"/>
                  <a:pt x="109" y="46"/>
                </a:cubicBezTo>
                <a:cubicBezTo>
                  <a:pt x="109" y="221"/>
                  <a:pt x="109" y="221"/>
                  <a:pt x="109" y="221"/>
                </a:cubicBezTo>
                <a:cubicBezTo>
                  <a:pt x="109" y="225"/>
                  <a:pt x="106" y="228"/>
                  <a:pt x="103" y="228"/>
                </a:cubicBezTo>
                <a:cubicBezTo>
                  <a:pt x="99" y="228"/>
                  <a:pt x="96" y="225"/>
                  <a:pt x="96" y="221"/>
                </a:cubicBezTo>
                <a:cubicBezTo>
                  <a:pt x="96" y="46"/>
                  <a:pt x="96" y="46"/>
                  <a:pt x="96" y="46"/>
                </a:cubicBezTo>
                <a:cubicBezTo>
                  <a:pt x="96" y="34"/>
                  <a:pt x="86" y="24"/>
                  <a:pt x="74" y="24"/>
                </a:cubicBezTo>
                <a:cubicBezTo>
                  <a:pt x="62" y="24"/>
                  <a:pt x="52" y="34"/>
                  <a:pt x="52" y="46"/>
                </a:cubicBezTo>
                <a:cubicBezTo>
                  <a:pt x="52" y="133"/>
                  <a:pt x="52" y="133"/>
                  <a:pt x="52" y="133"/>
                </a:cubicBezTo>
                <a:cubicBezTo>
                  <a:pt x="52" y="221"/>
                  <a:pt x="52" y="221"/>
                  <a:pt x="52" y="221"/>
                </a:cubicBezTo>
                <a:cubicBezTo>
                  <a:pt x="52" y="259"/>
                  <a:pt x="52" y="259"/>
                  <a:pt x="52" y="259"/>
                </a:cubicBezTo>
                <a:cubicBezTo>
                  <a:pt x="52" y="262"/>
                  <a:pt x="49" y="265"/>
                  <a:pt x="46" y="265"/>
                </a:cubicBezTo>
                <a:cubicBezTo>
                  <a:pt x="42" y="265"/>
                  <a:pt x="39" y="262"/>
                  <a:pt x="39" y="259"/>
                </a:cubicBezTo>
                <a:cubicBezTo>
                  <a:pt x="39" y="221"/>
                  <a:pt x="39" y="221"/>
                  <a:pt x="39" y="221"/>
                </a:cubicBezTo>
                <a:cubicBezTo>
                  <a:pt x="39" y="133"/>
                  <a:pt x="39" y="133"/>
                  <a:pt x="39" y="133"/>
                </a:cubicBezTo>
                <a:cubicBezTo>
                  <a:pt x="39" y="122"/>
                  <a:pt x="31" y="114"/>
                  <a:pt x="20" y="114"/>
                </a:cubicBezTo>
                <a:cubicBezTo>
                  <a:pt x="9" y="114"/>
                  <a:pt x="0" y="122"/>
                  <a:pt x="0" y="133"/>
                </a:cubicBezTo>
                <a:cubicBezTo>
                  <a:pt x="0" y="365"/>
                  <a:pt x="0" y="365"/>
                  <a:pt x="0" y="365"/>
                </a:cubicBezTo>
                <a:cubicBezTo>
                  <a:pt x="0" y="365"/>
                  <a:pt x="0" y="365"/>
                  <a:pt x="0" y="365"/>
                </a:cubicBezTo>
                <a:cubicBezTo>
                  <a:pt x="0" y="422"/>
                  <a:pt x="28" y="450"/>
                  <a:pt x="52" y="464"/>
                </a:cubicBezTo>
                <a:cubicBezTo>
                  <a:pt x="54" y="465"/>
                  <a:pt x="55" y="467"/>
                  <a:pt x="55" y="469"/>
                </a:cubicBezTo>
                <a:cubicBezTo>
                  <a:pt x="55" y="571"/>
                  <a:pt x="55" y="571"/>
                  <a:pt x="55" y="571"/>
                </a:cubicBezTo>
                <a:cubicBezTo>
                  <a:pt x="217" y="571"/>
                  <a:pt x="217" y="571"/>
                  <a:pt x="217" y="571"/>
                </a:cubicBezTo>
                <a:cubicBezTo>
                  <a:pt x="217" y="469"/>
                  <a:pt x="217" y="469"/>
                  <a:pt x="217" y="469"/>
                </a:cubicBezTo>
                <a:cubicBezTo>
                  <a:pt x="217" y="467"/>
                  <a:pt x="218" y="464"/>
                  <a:pt x="221" y="463"/>
                </a:cubicBezTo>
                <a:cubicBezTo>
                  <a:pt x="245" y="449"/>
                  <a:pt x="273" y="421"/>
                  <a:pt x="272" y="365"/>
                </a:cubicBezTo>
                <a:cubicBezTo>
                  <a:pt x="271" y="281"/>
                  <a:pt x="271" y="158"/>
                  <a:pt x="271" y="129"/>
                </a:cubicBezTo>
                <a:close/>
              </a:path>
            </a:pathLst>
          </a:custGeom>
          <a:solidFill>
            <a:srgbClr val="EC062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0" name="Freeform 158"/>
          <p:cNvSpPr>
            <a:spLocks/>
          </p:cNvSpPr>
          <p:nvPr/>
        </p:nvSpPr>
        <p:spPr bwMode="auto">
          <a:xfrm>
            <a:off x="1042590" y="4419310"/>
            <a:ext cx="644804" cy="1289608"/>
          </a:xfrm>
          <a:custGeom>
            <a:avLst/>
            <a:gdLst>
              <a:gd name="T0" fmla="*/ 297 w 298"/>
              <a:gd name="T1" fmla="*/ 136 h 596"/>
              <a:gd name="T2" fmla="*/ 291 w 298"/>
              <a:gd name="T3" fmla="*/ 129 h 596"/>
              <a:gd name="T4" fmla="*/ 242 w 298"/>
              <a:gd name="T5" fmla="*/ 147 h 596"/>
              <a:gd name="T6" fmla="*/ 236 w 298"/>
              <a:gd name="T7" fmla="*/ 154 h 596"/>
              <a:gd name="T8" fmla="*/ 236 w 298"/>
              <a:gd name="T9" fmla="*/ 59 h 596"/>
              <a:gd name="T10" fmla="*/ 201 w 298"/>
              <a:gd name="T11" fmla="*/ 25 h 596"/>
              <a:gd name="T12" fmla="*/ 179 w 298"/>
              <a:gd name="T13" fmla="*/ 33 h 596"/>
              <a:gd name="T14" fmla="*/ 144 w 298"/>
              <a:gd name="T15" fmla="*/ 0 h 596"/>
              <a:gd name="T16" fmla="*/ 110 w 298"/>
              <a:gd name="T17" fmla="*/ 33 h 596"/>
              <a:gd name="T18" fmla="*/ 87 w 298"/>
              <a:gd name="T19" fmla="*/ 25 h 596"/>
              <a:gd name="T20" fmla="*/ 52 w 298"/>
              <a:gd name="T21" fmla="*/ 59 h 596"/>
              <a:gd name="T22" fmla="*/ 52 w 298"/>
              <a:gd name="T23" fmla="*/ 121 h 596"/>
              <a:gd name="T24" fmla="*/ 33 w 298"/>
              <a:gd name="T25" fmla="*/ 114 h 596"/>
              <a:gd name="T26" fmla="*/ 1 w 298"/>
              <a:gd name="T27" fmla="*/ 146 h 596"/>
              <a:gd name="T28" fmla="*/ 1 w 298"/>
              <a:gd name="T29" fmla="*/ 378 h 596"/>
              <a:gd name="T30" fmla="*/ 1 w 298"/>
              <a:gd name="T31" fmla="*/ 378 h 596"/>
              <a:gd name="T32" fmla="*/ 56 w 298"/>
              <a:gd name="T33" fmla="*/ 486 h 596"/>
              <a:gd name="T34" fmla="*/ 56 w 298"/>
              <a:gd name="T35" fmla="*/ 590 h 596"/>
              <a:gd name="T36" fmla="*/ 62 w 298"/>
              <a:gd name="T37" fmla="*/ 596 h 596"/>
              <a:gd name="T38" fmla="*/ 236 w 298"/>
              <a:gd name="T39" fmla="*/ 596 h 596"/>
              <a:gd name="T40" fmla="*/ 242 w 298"/>
              <a:gd name="T41" fmla="*/ 590 h 596"/>
              <a:gd name="T42" fmla="*/ 242 w 298"/>
              <a:gd name="T43" fmla="*/ 486 h 596"/>
              <a:gd name="T44" fmla="*/ 297 w 298"/>
              <a:gd name="T45" fmla="*/ 378 h 596"/>
              <a:gd name="T46" fmla="*/ 297 w 298"/>
              <a:gd name="T47" fmla="*/ 136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8" h="596">
                <a:moveTo>
                  <a:pt x="297" y="136"/>
                </a:moveTo>
                <a:cubicBezTo>
                  <a:pt x="297" y="132"/>
                  <a:pt x="294" y="129"/>
                  <a:pt x="291" y="129"/>
                </a:cubicBezTo>
                <a:cubicBezTo>
                  <a:pt x="290" y="129"/>
                  <a:pt x="261" y="128"/>
                  <a:pt x="242" y="147"/>
                </a:cubicBezTo>
                <a:cubicBezTo>
                  <a:pt x="240" y="149"/>
                  <a:pt x="238" y="152"/>
                  <a:pt x="236" y="154"/>
                </a:cubicBezTo>
                <a:cubicBezTo>
                  <a:pt x="236" y="59"/>
                  <a:pt x="236" y="59"/>
                  <a:pt x="236" y="59"/>
                </a:cubicBezTo>
                <a:cubicBezTo>
                  <a:pt x="236" y="40"/>
                  <a:pt x="220" y="25"/>
                  <a:pt x="201" y="25"/>
                </a:cubicBezTo>
                <a:cubicBezTo>
                  <a:pt x="193" y="25"/>
                  <a:pt x="185" y="28"/>
                  <a:pt x="179" y="33"/>
                </a:cubicBezTo>
                <a:cubicBezTo>
                  <a:pt x="178" y="15"/>
                  <a:pt x="163" y="0"/>
                  <a:pt x="144" y="0"/>
                </a:cubicBezTo>
                <a:cubicBezTo>
                  <a:pt x="126" y="0"/>
                  <a:pt x="110" y="15"/>
                  <a:pt x="110" y="33"/>
                </a:cubicBezTo>
                <a:cubicBezTo>
                  <a:pt x="103" y="28"/>
                  <a:pt x="96" y="25"/>
                  <a:pt x="87" y="25"/>
                </a:cubicBezTo>
                <a:cubicBezTo>
                  <a:pt x="68" y="25"/>
                  <a:pt x="52" y="40"/>
                  <a:pt x="52" y="59"/>
                </a:cubicBezTo>
                <a:cubicBezTo>
                  <a:pt x="52" y="121"/>
                  <a:pt x="52" y="121"/>
                  <a:pt x="52" y="121"/>
                </a:cubicBezTo>
                <a:cubicBezTo>
                  <a:pt x="47" y="117"/>
                  <a:pt x="40" y="114"/>
                  <a:pt x="33" y="114"/>
                </a:cubicBezTo>
                <a:cubicBezTo>
                  <a:pt x="15" y="114"/>
                  <a:pt x="1" y="129"/>
                  <a:pt x="1" y="146"/>
                </a:cubicBezTo>
                <a:cubicBezTo>
                  <a:pt x="1" y="378"/>
                  <a:pt x="1" y="378"/>
                  <a:pt x="1" y="378"/>
                </a:cubicBezTo>
                <a:cubicBezTo>
                  <a:pt x="1" y="378"/>
                  <a:pt x="1" y="378"/>
                  <a:pt x="1" y="378"/>
                </a:cubicBezTo>
                <a:cubicBezTo>
                  <a:pt x="0" y="438"/>
                  <a:pt x="30" y="470"/>
                  <a:pt x="56" y="486"/>
                </a:cubicBezTo>
                <a:cubicBezTo>
                  <a:pt x="56" y="590"/>
                  <a:pt x="56" y="590"/>
                  <a:pt x="56" y="590"/>
                </a:cubicBezTo>
                <a:cubicBezTo>
                  <a:pt x="56" y="593"/>
                  <a:pt x="59" y="596"/>
                  <a:pt x="62" y="596"/>
                </a:cubicBezTo>
                <a:cubicBezTo>
                  <a:pt x="236" y="596"/>
                  <a:pt x="236" y="596"/>
                  <a:pt x="236" y="596"/>
                </a:cubicBezTo>
                <a:cubicBezTo>
                  <a:pt x="239" y="596"/>
                  <a:pt x="242" y="593"/>
                  <a:pt x="242" y="590"/>
                </a:cubicBezTo>
                <a:cubicBezTo>
                  <a:pt x="242" y="486"/>
                  <a:pt x="242" y="486"/>
                  <a:pt x="242" y="486"/>
                </a:cubicBezTo>
                <a:cubicBezTo>
                  <a:pt x="268" y="470"/>
                  <a:pt x="298" y="438"/>
                  <a:pt x="297" y="378"/>
                </a:cubicBezTo>
                <a:cubicBezTo>
                  <a:pt x="296" y="282"/>
                  <a:pt x="297" y="137"/>
                  <a:pt x="297" y="136"/>
                </a:cubicBezTo>
                <a:close/>
              </a:path>
            </a:pathLst>
          </a:custGeom>
          <a:solidFill>
            <a:srgbClr val="EC062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1" name="Freeform 159"/>
          <p:cNvSpPr>
            <a:spLocks/>
          </p:cNvSpPr>
          <p:nvPr/>
        </p:nvSpPr>
        <p:spPr bwMode="auto">
          <a:xfrm>
            <a:off x="1071552" y="4446749"/>
            <a:ext cx="589927" cy="1236256"/>
          </a:xfrm>
          <a:custGeom>
            <a:avLst/>
            <a:gdLst>
              <a:gd name="T0" fmla="*/ 221 w 273"/>
              <a:gd name="T1" fmla="*/ 463 h 571"/>
              <a:gd name="T2" fmla="*/ 217 w 273"/>
              <a:gd name="T3" fmla="*/ 469 h 571"/>
              <a:gd name="T4" fmla="*/ 217 w 273"/>
              <a:gd name="T5" fmla="*/ 571 h 571"/>
              <a:gd name="T6" fmla="*/ 55 w 273"/>
              <a:gd name="T7" fmla="*/ 571 h 571"/>
              <a:gd name="T8" fmla="*/ 55 w 273"/>
              <a:gd name="T9" fmla="*/ 469 h 571"/>
              <a:gd name="T10" fmla="*/ 52 w 273"/>
              <a:gd name="T11" fmla="*/ 464 h 571"/>
              <a:gd name="T12" fmla="*/ 0 w 273"/>
              <a:gd name="T13" fmla="*/ 365 h 571"/>
              <a:gd name="T14" fmla="*/ 0 w 273"/>
              <a:gd name="T15" fmla="*/ 365 h 571"/>
              <a:gd name="T16" fmla="*/ 0 w 273"/>
              <a:gd name="T17" fmla="*/ 133 h 571"/>
              <a:gd name="T18" fmla="*/ 20 w 273"/>
              <a:gd name="T19" fmla="*/ 114 h 571"/>
              <a:gd name="T20" fmla="*/ 39 w 273"/>
              <a:gd name="T21" fmla="*/ 133 h 571"/>
              <a:gd name="T22" fmla="*/ 39 w 273"/>
              <a:gd name="T23" fmla="*/ 221 h 571"/>
              <a:gd name="T24" fmla="*/ 39 w 273"/>
              <a:gd name="T25" fmla="*/ 259 h 571"/>
              <a:gd name="T26" fmla="*/ 46 w 273"/>
              <a:gd name="T27" fmla="*/ 265 h 571"/>
              <a:gd name="T28" fmla="*/ 52 w 273"/>
              <a:gd name="T29" fmla="*/ 259 h 571"/>
              <a:gd name="T30" fmla="*/ 52 w 273"/>
              <a:gd name="T31" fmla="*/ 221 h 571"/>
              <a:gd name="T32" fmla="*/ 52 w 273"/>
              <a:gd name="T33" fmla="*/ 133 h 571"/>
              <a:gd name="T34" fmla="*/ 52 w 273"/>
              <a:gd name="T35" fmla="*/ 46 h 571"/>
              <a:gd name="T36" fmla="*/ 74 w 273"/>
              <a:gd name="T37" fmla="*/ 24 h 571"/>
              <a:gd name="T38" fmla="*/ 96 w 273"/>
              <a:gd name="T39" fmla="*/ 46 h 571"/>
              <a:gd name="T40" fmla="*/ 96 w 273"/>
              <a:gd name="T41" fmla="*/ 221 h 571"/>
              <a:gd name="T42" fmla="*/ 103 w 273"/>
              <a:gd name="T43" fmla="*/ 228 h 571"/>
              <a:gd name="T44" fmla="*/ 109 w 273"/>
              <a:gd name="T45" fmla="*/ 221 h 571"/>
              <a:gd name="T46" fmla="*/ 109 w 273"/>
              <a:gd name="T47" fmla="*/ 46 h 571"/>
              <a:gd name="T48" fmla="*/ 109 w 273"/>
              <a:gd name="T49" fmla="*/ 22 h 571"/>
              <a:gd name="T50" fmla="*/ 131 w 273"/>
              <a:gd name="T51" fmla="*/ 0 h 571"/>
              <a:gd name="T52" fmla="*/ 153 w 273"/>
              <a:gd name="T53" fmla="*/ 22 h 571"/>
              <a:gd name="T54" fmla="*/ 153 w 273"/>
              <a:gd name="T55" fmla="*/ 46 h 571"/>
              <a:gd name="T56" fmla="*/ 153 w 273"/>
              <a:gd name="T57" fmla="*/ 221 h 571"/>
              <a:gd name="T58" fmla="*/ 160 w 273"/>
              <a:gd name="T59" fmla="*/ 228 h 571"/>
              <a:gd name="T60" fmla="*/ 166 w 273"/>
              <a:gd name="T61" fmla="*/ 221 h 571"/>
              <a:gd name="T62" fmla="*/ 166 w 273"/>
              <a:gd name="T63" fmla="*/ 46 h 571"/>
              <a:gd name="T64" fmla="*/ 188 w 273"/>
              <a:gd name="T65" fmla="*/ 24 h 571"/>
              <a:gd name="T66" fmla="*/ 211 w 273"/>
              <a:gd name="T67" fmla="*/ 46 h 571"/>
              <a:gd name="T68" fmla="*/ 211 w 273"/>
              <a:gd name="T69" fmla="*/ 183 h 571"/>
              <a:gd name="T70" fmla="*/ 211 w 273"/>
              <a:gd name="T71" fmla="*/ 249 h 571"/>
              <a:gd name="T72" fmla="*/ 211 w 273"/>
              <a:gd name="T73" fmla="*/ 276 h 571"/>
              <a:gd name="T74" fmla="*/ 106 w 273"/>
              <a:gd name="T75" fmla="*/ 386 h 571"/>
              <a:gd name="T76" fmla="*/ 112 w 273"/>
              <a:gd name="T77" fmla="*/ 393 h 571"/>
              <a:gd name="T78" fmla="*/ 118 w 273"/>
              <a:gd name="T79" fmla="*/ 386 h 571"/>
              <a:gd name="T80" fmla="*/ 217 w 273"/>
              <a:gd name="T81" fmla="*/ 288 h 571"/>
              <a:gd name="T82" fmla="*/ 223 w 273"/>
              <a:gd name="T83" fmla="*/ 282 h 571"/>
              <a:gd name="T84" fmla="*/ 223 w 273"/>
              <a:gd name="T85" fmla="*/ 249 h 571"/>
              <a:gd name="T86" fmla="*/ 223 w 273"/>
              <a:gd name="T87" fmla="*/ 183 h 571"/>
              <a:gd name="T88" fmla="*/ 237 w 273"/>
              <a:gd name="T89" fmla="*/ 143 h 571"/>
              <a:gd name="T90" fmla="*/ 271 w 273"/>
              <a:gd name="T91" fmla="*/ 129 h 571"/>
              <a:gd name="T92" fmla="*/ 272 w 273"/>
              <a:gd name="T93" fmla="*/ 365 h 571"/>
              <a:gd name="T94" fmla="*/ 221 w 273"/>
              <a:gd name="T95" fmla="*/ 463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3" h="571">
                <a:moveTo>
                  <a:pt x="221" y="463"/>
                </a:moveTo>
                <a:cubicBezTo>
                  <a:pt x="218" y="464"/>
                  <a:pt x="217" y="467"/>
                  <a:pt x="217" y="469"/>
                </a:cubicBezTo>
                <a:cubicBezTo>
                  <a:pt x="217" y="571"/>
                  <a:pt x="217" y="571"/>
                  <a:pt x="217" y="571"/>
                </a:cubicBezTo>
                <a:cubicBezTo>
                  <a:pt x="55" y="571"/>
                  <a:pt x="55" y="571"/>
                  <a:pt x="55" y="571"/>
                </a:cubicBezTo>
                <a:cubicBezTo>
                  <a:pt x="55" y="469"/>
                  <a:pt x="55" y="469"/>
                  <a:pt x="55" y="469"/>
                </a:cubicBezTo>
                <a:cubicBezTo>
                  <a:pt x="55" y="467"/>
                  <a:pt x="54" y="465"/>
                  <a:pt x="52" y="464"/>
                </a:cubicBezTo>
                <a:cubicBezTo>
                  <a:pt x="28" y="450"/>
                  <a:pt x="0" y="422"/>
                  <a:pt x="0" y="365"/>
                </a:cubicBezTo>
                <a:cubicBezTo>
                  <a:pt x="0" y="365"/>
                  <a:pt x="0" y="365"/>
                  <a:pt x="0" y="365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2"/>
                  <a:pt x="9" y="114"/>
                  <a:pt x="20" y="114"/>
                </a:cubicBezTo>
                <a:cubicBezTo>
                  <a:pt x="31" y="114"/>
                  <a:pt x="39" y="122"/>
                  <a:pt x="39" y="133"/>
                </a:cubicBezTo>
                <a:cubicBezTo>
                  <a:pt x="39" y="221"/>
                  <a:pt x="39" y="221"/>
                  <a:pt x="39" y="221"/>
                </a:cubicBezTo>
                <a:cubicBezTo>
                  <a:pt x="39" y="259"/>
                  <a:pt x="39" y="259"/>
                  <a:pt x="39" y="259"/>
                </a:cubicBezTo>
                <a:cubicBezTo>
                  <a:pt x="39" y="262"/>
                  <a:pt x="42" y="265"/>
                  <a:pt x="46" y="265"/>
                </a:cubicBezTo>
                <a:cubicBezTo>
                  <a:pt x="49" y="265"/>
                  <a:pt x="52" y="262"/>
                  <a:pt x="52" y="259"/>
                </a:cubicBezTo>
                <a:cubicBezTo>
                  <a:pt x="52" y="221"/>
                  <a:pt x="52" y="221"/>
                  <a:pt x="52" y="221"/>
                </a:cubicBezTo>
                <a:cubicBezTo>
                  <a:pt x="52" y="133"/>
                  <a:pt x="52" y="133"/>
                  <a:pt x="52" y="133"/>
                </a:cubicBezTo>
                <a:cubicBezTo>
                  <a:pt x="52" y="46"/>
                  <a:pt x="52" y="46"/>
                  <a:pt x="52" y="46"/>
                </a:cubicBezTo>
                <a:cubicBezTo>
                  <a:pt x="52" y="34"/>
                  <a:pt x="62" y="24"/>
                  <a:pt x="74" y="24"/>
                </a:cubicBezTo>
                <a:cubicBezTo>
                  <a:pt x="86" y="24"/>
                  <a:pt x="96" y="34"/>
                  <a:pt x="96" y="46"/>
                </a:cubicBezTo>
                <a:cubicBezTo>
                  <a:pt x="96" y="221"/>
                  <a:pt x="96" y="221"/>
                  <a:pt x="96" y="221"/>
                </a:cubicBezTo>
                <a:cubicBezTo>
                  <a:pt x="96" y="225"/>
                  <a:pt x="99" y="228"/>
                  <a:pt x="103" y="228"/>
                </a:cubicBezTo>
                <a:cubicBezTo>
                  <a:pt x="106" y="228"/>
                  <a:pt x="109" y="225"/>
                  <a:pt x="109" y="221"/>
                </a:cubicBezTo>
                <a:cubicBezTo>
                  <a:pt x="109" y="46"/>
                  <a:pt x="109" y="46"/>
                  <a:pt x="109" y="46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09" y="10"/>
                  <a:pt x="119" y="0"/>
                  <a:pt x="131" y="0"/>
                </a:cubicBezTo>
                <a:cubicBezTo>
                  <a:pt x="143" y="0"/>
                  <a:pt x="153" y="10"/>
                  <a:pt x="153" y="22"/>
                </a:cubicBezTo>
                <a:cubicBezTo>
                  <a:pt x="153" y="46"/>
                  <a:pt x="153" y="46"/>
                  <a:pt x="153" y="46"/>
                </a:cubicBezTo>
                <a:cubicBezTo>
                  <a:pt x="153" y="221"/>
                  <a:pt x="153" y="221"/>
                  <a:pt x="153" y="221"/>
                </a:cubicBezTo>
                <a:cubicBezTo>
                  <a:pt x="153" y="225"/>
                  <a:pt x="156" y="228"/>
                  <a:pt x="160" y="228"/>
                </a:cubicBezTo>
                <a:cubicBezTo>
                  <a:pt x="163" y="228"/>
                  <a:pt x="166" y="225"/>
                  <a:pt x="166" y="221"/>
                </a:cubicBezTo>
                <a:cubicBezTo>
                  <a:pt x="166" y="46"/>
                  <a:pt x="166" y="46"/>
                  <a:pt x="166" y="46"/>
                </a:cubicBezTo>
                <a:cubicBezTo>
                  <a:pt x="166" y="34"/>
                  <a:pt x="176" y="24"/>
                  <a:pt x="188" y="24"/>
                </a:cubicBezTo>
                <a:cubicBezTo>
                  <a:pt x="201" y="24"/>
                  <a:pt x="211" y="34"/>
                  <a:pt x="211" y="46"/>
                </a:cubicBezTo>
                <a:cubicBezTo>
                  <a:pt x="211" y="183"/>
                  <a:pt x="211" y="183"/>
                  <a:pt x="211" y="183"/>
                </a:cubicBezTo>
                <a:cubicBezTo>
                  <a:pt x="211" y="249"/>
                  <a:pt x="211" y="249"/>
                  <a:pt x="211" y="249"/>
                </a:cubicBezTo>
                <a:cubicBezTo>
                  <a:pt x="211" y="276"/>
                  <a:pt x="211" y="276"/>
                  <a:pt x="211" y="276"/>
                </a:cubicBezTo>
                <a:cubicBezTo>
                  <a:pt x="187" y="278"/>
                  <a:pt x="106" y="292"/>
                  <a:pt x="106" y="386"/>
                </a:cubicBezTo>
                <a:cubicBezTo>
                  <a:pt x="106" y="390"/>
                  <a:pt x="108" y="393"/>
                  <a:pt x="112" y="393"/>
                </a:cubicBezTo>
                <a:cubicBezTo>
                  <a:pt x="115" y="393"/>
                  <a:pt x="118" y="390"/>
                  <a:pt x="118" y="386"/>
                </a:cubicBezTo>
                <a:cubicBezTo>
                  <a:pt x="118" y="290"/>
                  <a:pt x="213" y="288"/>
                  <a:pt x="217" y="288"/>
                </a:cubicBezTo>
                <a:cubicBezTo>
                  <a:pt x="220" y="288"/>
                  <a:pt x="223" y="285"/>
                  <a:pt x="223" y="282"/>
                </a:cubicBezTo>
                <a:cubicBezTo>
                  <a:pt x="223" y="249"/>
                  <a:pt x="223" y="249"/>
                  <a:pt x="223" y="249"/>
                </a:cubicBezTo>
                <a:cubicBezTo>
                  <a:pt x="223" y="183"/>
                  <a:pt x="223" y="183"/>
                  <a:pt x="223" y="183"/>
                </a:cubicBezTo>
                <a:cubicBezTo>
                  <a:pt x="223" y="166"/>
                  <a:pt x="228" y="152"/>
                  <a:pt x="237" y="143"/>
                </a:cubicBezTo>
                <a:cubicBezTo>
                  <a:pt x="248" y="133"/>
                  <a:pt x="263" y="130"/>
                  <a:pt x="271" y="129"/>
                </a:cubicBezTo>
                <a:cubicBezTo>
                  <a:pt x="271" y="158"/>
                  <a:pt x="271" y="281"/>
                  <a:pt x="272" y="365"/>
                </a:cubicBezTo>
                <a:cubicBezTo>
                  <a:pt x="273" y="421"/>
                  <a:pt x="245" y="449"/>
                  <a:pt x="221" y="4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2" name="Freeform 160"/>
          <p:cNvSpPr>
            <a:spLocks/>
          </p:cNvSpPr>
          <p:nvPr/>
        </p:nvSpPr>
        <p:spPr bwMode="auto">
          <a:xfrm>
            <a:off x="1097467" y="4949787"/>
            <a:ext cx="538099" cy="443589"/>
          </a:xfrm>
          <a:custGeom>
            <a:avLst/>
            <a:gdLst>
              <a:gd name="T0" fmla="*/ 12 w 249"/>
              <a:gd name="T1" fmla="*/ 84 h 205"/>
              <a:gd name="T2" fmla="*/ 124 w 249"/>
              <a:gd name="T3" fmla="*/ 205 h 205"/>
              <a:gd name="T4" fmla="*/ 236 w 249"/>
              <a:gd name="T5" fmla="*/ 84 h 205"/>
              <a:gd name="T6" fmla="*/ 203 w 249"/>
              <a:gd name="T7" fmla="*/ 4 h 205"/>
              <a:gd name="T8" fmla="*/ 180 w 249"/>
              <a:gd name="T9" fmla="*/ 0 h 205"/>
              <a:gd name="T10" fmla="*/ 124 w 249"/>
              <a:gd name="T11" fmla="*/ 36 h 205"/>
              <a:gd name="T12" fmla="*/ 69 w 249"/>
              <a:gd name="T13" fmla="*/ 0 h 205"/>
              <a:gd name="T14" fmla="*/ 45 w 249"/>
              <a:gd name="T15" fmla="*/ 4 h 205"/>
              <a:gd name="T16" fmla="*/ 12 w 249"/>
              <a:gd name="T17" fmla="*/ 84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9" h="205">
                <a:moveTo>
                  <a:pt x="12" y="84"/>
                </a:moveTo>
                <a:cubicBezTo>
                  <a:pt x="34" y="136"/>
                  <a:pt x="103" y="189"/>
                  <a:pt x="124" y="205"/>
                </a:cubicBezTo>
                <a:cubicBezTo>
                  <a:pt x="145" y="189"/>
                  <a:pt x="214" y="136"/>
                  <a:pt x="236" y="84"/>
                </a:cubicBezTo>
                <a:cubicBezTo>
                  <a:pt x="249" y="53"/>
                  <a:pt x="234" y="17"/>
                  <a:pt x="203" y="4"/>
                </a:cubicBezTo>
                <a:cubicBezTo>
                  <a:pt x="195" y="1"/>
                  <a:pt x="187" y="0"/>
                  <a:pt x="180" y="0"/>
                </a:cubicBezTo>
                <a:cubicBezTo>
                  <a:pt x="156" y="0"/>
                  <a:pt x="134" y="13"/>
                  <a:pt x="124" y="36"/>
                </a:cubicBezTo>
                <a:cubicBezTo>
                  <a:pt x="114" y="13"/>
                  <a:pt x="92" y="0"/>
                  <a:pt x="69" y="0"/>
                </a:cubicBezTo>
                <a:cubicBezTo>
                  <a:pt x="61" y="0"/>
                  <a:pt x="53" y="1"/>
                  <a:pt x="45" y="4"/>
                </a:cubicBezTo>
                <a:cubicBezTo>
                  <a:pt x="14" y="17"/>
                  <a:pt x="0" y="53"/>
                  <a:pt x="12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3" name="Freeform 161"/>
          <p:cNvSpPr>
            <a:spLocks noEditPoints="1"/>
          </p:cNvSpPr>
          <p:nvPr/>
        </p:nvSpPr>
        <p:spPr bwMode="auto">
          <a:xfrm>
            <a:off x="1073077" y="4926921"/>
            <a:ext cx="570110" cy="492368"/>
          </a:xfrm>
          <a:custGeom>
            <a:avLst/>
            <a:gdLst>
              <a:gd name="T0" fmla="*/ 256 w 263"/>
              <a:gd name="T1" fmla="*/ 43 h 227"/>
              <a:gd name="T2" fmla="*/ 218 w 263"/>
              <a:gd name="T3" fmla="*/ 5 h 227"/>
              <a:gd name="T4" fmla="*/ 191 w 263"/>
              <a:gd name="T5" fmla="*/ 0 h 227"/>
              <a:gd name="T6" fmla="*/ 135 w 263"/>
              <a:gd name="T7" fmla="*/ 27 h 227"/>
              <a:gd name="T8" fmla="*/ 80 w 263"/>
              <a:gd name="T9" fmla="*/ 0 h 227"/>
              <a:gd name="T10" fmla="*/ 53 w 263"/>
              <a:gd name="T11" fmla="*/ 5 h 227"/>
              <a:gd name="T12" fmla="*/ 14 w 263"/>
              <a:gd name="T13" fmla="*/ 97 h 227"/>
              <a:gd name="T14" fmla="*/ 129 w 263"/>
              <a:gd name="T15" fmla="*/ 223 h 227"/>
              <a:gd name="T16" fmla="*/ 135 w 263"/>
              <a:gd name="T17" fmla="*/ 227 h 227"/>
              <a:gd name="T18" fmla="*/ 141 w 263"/>
              <a:gd name="T19" fmla="*/ 223 h 227"/>
              <a:gd name="T20" fmla="*/ 256 w 263"/>
              <a:gd name="T21" fmla="*/ 97 h 227"/>
              <a:gd name="T22" fmla="*/ 256 w 263"/>
              <a:gd name="T23" fmla="*/ 43 h 227"/>
              <a:gd name="T24" fmla="*/ 80 w 263"/>
              <a:gd name="T25" fmla="*/ 10 h 227"/>
              <a:gd name="T26" fmla="*/ 135 w 263"/>
              <a:gd name="T27" fmla="*/ 46 h 227"/>
              <a:gd name="T28" fmla="*/ 191 w 263"/>
              <a:gd name="T29" fmla="*/ 10 h 227"/>
              <a:gd name="T30" fmla="*/ 214 w 263"/>
              <a:gd name="T31" fmla="*/ 14 h 227"/>
              <a:gd name="T32" fmla="*/ 247 w 263"/>
              <a:gd name="T33" fmla="*/ 94 h 227"/>
              <a:gd name="T34" fmla="*/ 135 w 263"/>
              <a:gd name="T35" fmla="*/ 215 h 227"/>
              <a:gd name="T36" fmla="*/ 23 w 263"/>
              <a:gd name="T37" fmla="*/ 94 h 227"/>
              <a:gd name="T38" fmla="*/ 56 w 263"/>
              <a:gd name="T39" fmla="*/ 14 h 227"/>
              <a:gd name="T40" fmla="*/ 80 w 263"/>
              <a:gd name="T41" fmla="*/ 10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63" h="227">
                <a:moveTo>
                  <a:pt x="256" y="43"/>
                </a:moveTo>
                <a:cubicBezTo>
                  <a:pt x="249" y="26"/>
                  <a:pt x="235" y="12"/>
                  <a:pt x="218" y="5"/>
                </a:cubicBezTo>
                <a:cubicBezTo>
                  <a:pt x="209" y="2"/>
                  <a:pt x="200" y="0"/>
                  <a:pt x="191" y="0"/>
                </a:cubicBezTo>
                <a:cubicBezTo>
                  <a:pt x="169" y="0"/>
                  <a:pt x="148" y="10"/>
                  <a:pt x="135" y="27"/>
                </a:cubicBezTo>
                <a:cubicBezTo>
                  <a:pt x="122" y="10"/>
                  <a:pt x="102" y="0"/>
                  <a:pt x="80" y="0"/>
                </a:cubicBezTo>
                <a:cubicBezTo>
                  <a:pt x="70" y="0"/>
                  <a:pt x="61" y="2"/>
                  <a:pt x="53" y="5"/>
                </a:cubicBezTo>
                <a:cubicBezTo>
                  <a:pt x="17" y="20"/>
                  <a:pt x="0" y="61"/>
                  <a:pt x="14" y="97"/>
                </a:cubicBezTo>
                <a:cubicBezTo>
                  <a:pt x="37" y="152"/>
                  <a:pt x="108" y="207"/>
                  <a:pt x="129" y="223"/>
                </a:cubicBezTo>
                <a:cubicBezTo>
                  <a:pt x="135" y="227"/>
                  <a:pt x="135" y="227"/>
                  <a:pt x="135" y="227"/>
                </a:cubicBezTo>
                <a:cubicBezTo>
                  <a:pt x="141" y="223"/>
                  <a:pt x="141" y="223"/>
                  <a:pt x="141" y="223"/>
                </a:cubicBezTo>
                <a:cubicBezTo>
                  <a:pt x="162" y="207"/>
                  <a:pt x="233" y="152"/>
                  <a:pt x="256" y="97"/>
                </a:cubicBezTo>
                <a:cubicBezTo>
                  <a:pt x="263" y="80"/>
                  <a:pt x="263" y="61"/>
                  <a:pt x="256" y="43"/>
                </a:cubicBezTo>
                <a:close/>
                <a:moveTo>
                  <a:pt x="80" y="10"/>
                </a:moveTo>
                <a:cubicBezTo>
                  <a:pt x="103" y="10"/>
                  <a:pt x="125" y="23"/>
                  <a:pt x="135" y="46"/>
                </a:cubicBezTo>
                <a:cubicBezTo>
                  <a:pt x="145" y="23"/>
                  <a:pt x="167" y="10"/>
                  <a:pt x="191" y="10"/>
                </a:cubicBezTo>
                <a:cubicBezTo>
                  <a:pt x="198" y="10"/>
                  <a:pt x="206" y="11"/>
                  <a:pt x="214" y="14"/>
                </a:cubicBezTo>
                <a:cubicBezTo>
                  <a:pt x="245" y="27"/>
                  <a:pt x="260" y="63"/>
                  <a:pt x="247" y="94"/>
                </a:cubicBezTo>
                <a:cubicBezTo>
                  <a:pt x="225" y="146"/>
                  <a:pt x="156" y="199"/>
                  <a:pt x="135" y="215"/>
                </a:cubicBezTo>
                <a:cubicBezTo>
                  <a:pt x="114" y="199"/>
                  <a:pt x="45" y="146"/>
                  <a:pt x="23" y="94"/>
                </a:cubicBezTo>
                <a:cubicBezTo>
                  <a:pt x="11" y="63"/>
                  <a:pt x="25" y="27"/>
                  <a:pt x="56" y="14"/>
                </a:cubicBezTo>
                <a:cubicBezTo>
                  <a:pt x="64" y="11"/>
                  <a:pt x="72" y="10"/>
                  <a:pt x="80" y="10"/>
                </a:cubicBezTo>
                <a:close/>
              </a:path>
            </a:pathLst>
          </a:custGeom>
          <a:solidFill>
            <a:srgbClr val="EC062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8" name="组合 197"/>
          <p:cNvGrpSpPr/>
          <p:nvPr/>
        </p:nvGrpSpPr>
        <p:grpSpPr>
          <a:xfrm>
            <a:off x="5080994" y="4478760"/>
            <a:ext cx="1228634" cy="1121928"/>
            <a:chOff x="5701031" y="4478760"/>
            <a:chExt cx="1228634" cy="1121928"/>
          </a:xfrm>
        </p:grpSpPr>
        <p:sp>
          <p:nvSpPr>
            <p:cNvPr id="164" name="Freeform 162"/>
            <p:cNvSpPr>
              <a:spLocks/>
            </p:cNvSpPr>
            <p:nvPr/>
          </p:nvSpPr>
          <p:spPr bwMode="auto">
            <a:xfrm>
              <a:off x="5822980" y="4509247"/>
              <a:ext cx="1073149" cy="1059430"/>
            </a:xfrm>
            <a:custGeom>
              <a:avLst/>
              <a:gdLst>
                <a:gd name="T0" fmla="*/ 222 w 496"/>
                <a:gd name="T1" fmla="*/ 24 h 489"/>
                <a:gd name="T2" fmla="*/ 208 w 496"/>
                <a:gd name="T3" fmla="*/ 58 h 489"/>
                <a:gd name="T4" fmla="*/ 226 w 496"/>
                <a:gd name="T5" fmla="*/ 96 h 489"/>
                <a:gd name="T6" fmla="*/ 273 w 496"/>
                <a:gd name="T7" fmla="*/ 143 h 489"/>
                <a:gd name="T8" fmla="*/ 296 w 496"/>
                <a:gd name="T9" fmla="*/ 166 h 489"/>
                <a:gd name="T10" fmla="*/ 296 w 496"/>
                <a:gd name="T11" fmla="*/ 174 h 489"/>
                <a:gd name="T12" fmla="*/ 296 w 496"/>
                <a:gd name="T13" fmla="*/ 314 h 489"/>
                <a:gd name="T14" fmla="*/ 296 w 496"/>
                <a:gd name="T15" fmla="*/ 323 h 489"/>
                <a:gd name="T16" fmla="*/ 287 w 496"/>
                <a:gd name="T17" fmla="*/ 323 h 489"/>
                <a:gd name="T18" fmla="*/ 283 w 496"/>
                <a:gd name="T19" fmla="*/ 170 h 489"/>
                <a:gd name="T20" fmla="*/ 264 w 496"/>
                <a:gd name="T21" fmla="*/ 152 h 489"/>
                <a:gd name="T22" fmla="*/ 217 w 496"/>
                <a:gd name="T23" fmla="*/ 105 h 489"/>
                <a:gd name="T24" fmla="*/ 121 w 496"/>
                <a:gd name="T25" fmla="*/ 8 h 489"/>
                <a:gd name="T26" fmla="*/ 89 w 496"/>
                <a:gd name="T27" fmla="*/ 8 h 489"/>
                <a:gd name="T28" fmla="*/ 89 w 496"/>
                <a:gd name="T29" fmla="*/ 40 h 489"/>
                <a:gd name="T30" fmla="*/ 213 w 496"/>
                <a:gd name="T31" fmla="*/ 164 h 489"/>
                <a:gd name="T32" fmla="*/ 213 w 496"/>
                <a:gd name="T33" fmla="*/ 172 h 489"/>
                <a:gd name="T34" fmla="*/ 205 w 496"/>
                <a:gd name="T35" fmla="*/ 172 h 489"/>
                <a:gd name="T36" fmla="*/ 81 w 496"/>
                <a:gd name="T37" fmla="*/ 49 h 489"/>
                <a:gd name="T38" fmla="*/ 63 w 496"/>
                <a:gd name="T39" fmla="*/ 31 h 489"/>
                <a:gd name="T40" fmla="*/ 32 w 496"/>
                <a:gd name="T41" fmla="*/ 31 h 489"/>
                <a:gd name="T42" fmla="*/ 32 w 496"/>
                <a:gd name="T43" fmla="*/ 63 h 489"/>
                <a:gd name="T44" fmla="*/ 49 w 496"/>
                <a:gd name="T45" fmla="*/ 80 h 489"/>
                <a:gd name="T46" fmla="*/ 173 w 496"/>
                <a:gd name="T47" fmla="*/ 204 h 489"/>
                <a:gd name="T48" fmla="*/ 173 w 496"/>
                <a:gd name="T49" fmla="*/ 213 h 489"/>
                <a:gd name="T50" fmla="*/ 164 w 496"/>
                <a:gd name="T51" fmla="*/ 213 h 489"/>
                <a:gd name="T52" fmla="*/ 40 w 496"/>
                <a:gd name="T53" fmla="*/ 89 h 489"/>
                <a:gd name="T54" fmla="*/ 9 w 496"/>
                <a:gd name="T55" fmla="*/ 89 h 489"/>
                <a:gd name="T56" fmla="*/ 9 w 496"/>
                <a:gd name="T57" fmla="*/ 121 h 489"/>
                <a:gd name="T58" fmla="*/ 70 w 496"/>
                <a:gd name="T59" fmla="*/ 182 h 489"/>
                <a:gd name="T60" fmla="*/ 133 w 496"/>
                <a:gd name="T61" fmla="*/ 244 h 489"/>
                <a:gd name="T62" fmla="*/ 159 w 496"/>
                <a:gd name="T63" fmla="*/ 271 h 489"/>
                <a:gd name="T64" fmla="*/ 159 w 496"/>
                <a:gd name="T65" fmla="*/ 279 h 489"/>
                <a:gd name="T66" fmla="*/ 150 w 496"/>
                <a:gd name="T67" fmla="*/ 279 h 489"/>
                <a:gd name="T68" fmla="*/ 124 w 496"/>
                <a:gd name="T69" fmla="*/ 253 h 489"/>
                <a:gd name="T70" fmla="*/ 61 w 496"/>
                <a:gd name="T71" fmla="*/ 191 h 489"/>
                <a:gd name="T72" fmla="*/ 34 w 496"/>
                <a:gd name="T73" fmla="*/ 191 h 489"/>
                <a:gd name="T74" fmla="*/ 34 w 496"/>
                <a:gd name="T75" fmla="*/ 218 h 489"/>
                <a:gd name="T76" fmla="*/ 198 w 496"/>
                <a:gd name="T77" fmla="*/ 382 h 489"/>
                <a:gd name="T78" fmla="*/ 198 w 496"/>
                <a:gd name="T79" fmla="*/ 382 h 489"/>
                <a:gd name="T80" fmla="*/ 304 w 496"/>
                <a:gd name="T81" fmla="*/ 415 h 489"/>
                <a:gd name="T82" fmla="*/ 310 w 496"/>
                <a:gd name="T83" fmla="*/ 417 h 489"/>
                <a:gd name="T84" fmla="*/ 382 w 496"/>
                <a:gd name="T85" fmla="*/ 489 h 489"/>
                <a:gd name="T86" fmla="*/ 496 w 496"/>
                <a:gd name="T87" fmla="*/ 375 h 489"/>
                <a:gd name="T88" fmla="*/ 424 w 496"/>
                <a:gd name="T89" fmla="*/ 303 h 489"/>
                <a:gd name="T90" fmla="*/ 423 w 496"/>
                <a:gd name="T91" fmla="*/ 296 h 489"/>
                <a:gd name="T92" fmla="*/ 390 w 496"/>
                <a:gd name="T93" fmla="*/ 190 h 489"/>
                <a:gd name="T94" fmla="*/ 222 w 496"/>
                <a:gd name="T95" fmla="*/ 24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96" h="489">
                  <a:moveTo>
                    <a:pt x="222" y="24"/>
                  </a:moveTo>
                  <a:cubicBezTo>
                    <a:pt x="217" y="30"/>
                    <a:pt x="209" y="43"/>
                    <a:pt x="208" y="58"/>
                  </a:cubicBezTo>
                  <a:cubicBezTo>
                    <a:pt x="208" y="71"/>
                    <a:pt x="214" y="84"/>
                    <a:pt x="226" y="96"/>
                  </a:cubicBezTo>
                  <a:cubicBezTo>
                    <a:pt x="273" y="143"/>
                    <a:pt x="273" y="143"/>
                    <a:pt x="273" y="143"/>
                  </a:cubicBezTo>
                  <a:cubicBezTo>
                    <a:pt x="296" y="166"/>
                    <a:pt x="296" y="166"/>
                    <a:pt x="296" y="166"/>
                  </a:cubicBezTo>
                  <a:cubicBezTo>
                    <a:pt x="298" y="168"/>
                    <a:pt x="298" y="172"/>
                    <a:pt x="296" y="174"/>
                  </a:cubicBezTo>
                  <a:cubicBezTo>
                    <a:pt x="293" y="177"/>
                    <a:pt x="228" y="246"/>
                    <a:pt x="296" y="314"/>
                  </a:cubicBezTo>
                  <a:cubicBezTo>
                    <a:pt x="298" y="317"/>
                    <a:pt x="298" y="321"/>
                    <a:pt x="296" y="323"/>
                  </a:cubicBezTo>
                  <a:cubicBezTo>
                    <a:pt x="294" y="325"/>
                    <a:pt x="290" y="325"/>
                    <a:pt x="287" y="323"/>
                  </a:cubicBezTo>
                  <a:cubicBezTo>
                    <a:pt x="221" y="256"/>
                    <a:pt x="268" y="188"/>
                    <a:pt x="283" y="170"/>
                  </a:cubicBezTo>
                  <a:cubicBezTo>
                    <a:pt x="264" y="152"/>
                    <a:pt x="264" y="152"/>
                    <a:pt x="264" y="152"/>
                  </a:cubicBezTo>
                  <a:cubicBezTo>
                    <a:pt x="217" y="105"/>
                    <a:pt x="217" y="105"/>
                    <a:pt x="217" y="105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12" y="0"/>
                    <a:pt x="98" y="0"/>
                    <a:pt x="89" y="8"/>
                  </a:cubicBezTo>
                  <a:cubicBezTo>
                    <a:pt x="81" y="17"/>
                    <a:pt x="81" y="31"/>
                    <a:pt x="89" y="40"/>
                  </a:cubicBezTo>
                  <a:cubicBezTo>
                    <a:pt x="213" y="164"/>
                    <a:pt x="213" y="164"/>
                    <a:pt x="213" y="164"/>
                  </a:cubicBezTo>
                  <a:cubicBezTo>
                    <a:pt x="216" y="166"/>
                    <a:pt x="216" y="170"/>
                    <a:pt x="213" y="172"/>
                  </a:cubicBezTo>
                  <a:cubicBezTo>
                    <a:pt x="211" y="175"/>
                    <a:pt x="207" y="175"/>
                    <a:pt x="205" y="172"/>
                  </a:cubicBezTo>
                  <a:cubicBezTo>
                    <a:pt x="81" y="49"/>
                    <a:pt x="81" y="49"/>
                    <a:pt x="81" y="49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55" y="23"/>
                    <a:pt x="40" y="23"/>
                    <a:pt x="32" y="31"/>
                  </a:cubicBezTo>
                  <a:cubicBezTo>
                    <a:pt x="23" y="40"/>
                    <a:pt x="23" y="54"/>
                    <a:pt x="32" y="63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173" y="204"/>
                    <a:pt x="173" y="204"/>
                    <a:pt x="173" y="204"/>
                  </a:cubicBezTo>
                  <a:cubicBezTo>
                    <a:pt x="175" y="206"/>
                    <a:pt x="175" y="210"/>
                    <a:pt x="173" y="213"/>
                  </a:cubicBezTo>
                  <a:cubicBezTo>
                    <a:pt x="170" y="215"/>
                    <a:pt x="167" y="215"/>
                    <a:pt x="164" y="213"/>
                  </a:cubicBezTo>
                  <a:cubicBezTo>
                    <a:pt x="40" y="89"/>
                    <a:pt x="40" y="89"/>
                    <a:pt x="40" y="89"/>
                  </a:cubicBezTo>
                  <a:cubicBezTo>
                    <a:pt x="32" y="80"/>
                    <a:pt x="17" y="80"/>
                    <a:pt x="9" y="89"/>
                  </a:cubicBezTo>
                  <a:cubicBezTo>
                    <a:pt x="0" y="98"/>
                    <a:pt x="0" y="112"/>
                    <a:pt x="9" y="121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133" y="244"/>
                    <a:pt x="133" y="244"/>
                    <a:pt x="133" y="244"/>
                  </a:cubicBezTo>
                  <a:cubicBezTo>
                    <a:pt x="159" y="271"/>
                    <a:pt x="159" y="271"/>
                    <a:pt x="159" y="271"/>
                  </a:cubicBezTo>
                  <a:cubicBezTo>
                    <a:pt x="161" y="273"/>
                    <a:pt x="161" y="277"/>
                    <a:pt x="159" y="279"/>
                  </a:cubicBezTo>
                  <a:cubicBezTo>
                    <a:pt x="157" y="282"/>
                    <a:pt x="153" y="282"/>
                    <a:pt x="150" y="279"/>
                  </a:cubicBezTo>
                  <a:cubicBezTo>
                    <a:pt x="124" y="253"/>
                    <a:pt x="124" y="253"/>
                    <a:pt x="124" y="253"/>
                  </a:cubicBezTo>
                  <a:cubicBezTo>
                    <a:pt x="61" y="191"/>
                    <a:pt x="61" y="191"/>
                    <a:pt x="61" y="191"/>
                  </a:cubicBezTo>
                  <a:cubicBezTo>
                    <a:pt x="54" y="183"/>
                    <a:pt x="41" y="183"/>
                    <a:pt x="34" y="191"/>
                  </a:cubicBezTo>
                  <a:cubicBezTo>
                    <a:pt x="26" y="198"/>
                    <a:pt x="26" y="211"/>
                    <a:pt x="34" y="218"/>
                  </a:cubicBezTo>
                  <a:cubicBezTo>
                    <a:pt x="198" y="382"/>
                    <a:pt x="198" y="382"/>
                    <a:pt x="198" y="382"/>
                  </a:cubicBezTo>
                  <a:cubicBezTo>
                    <a:pt x="198" y="382"/>
                    <a:pt x="198" y="382"/>
                    <a:pt x="198" y="382"/>
                  </a:cubicBezTo>
                  <a:cubicBezTo>
                    <a:pt x="237" y="423"/>
                    <a:pt x="277" y="423"/>
                    <a:pt x="304" y="415"/>
                  </a:cubicBezTo>
                  <a:cubicBezTo>
                    <a:pt x="306" y="415"/>
                    <a:pt x="309" y="415"/>
                    <a:pt x="310" y="417"/>
                  </a:cubicBezTo>
                  <a:cubicBezTo>
                    <a:pt x="382" y="489"/>
                    <a:pt x="382" y="489"/>
                    <a:pt x="382" y="489"/>
                  </a:cubicBezTo>
                  <a:cubicBezTo>
                    <a:pt x="496" y="375"/>
                    <a:pt x="496" y="375"/>
                    <a:pt x="496" y="375"/>
                  </a:cubicBezTo>
                  <a:cubicBezTo>
                    <a:pt x="424" y="303"/>
                    <a:pt x="424" y="303"/>
                    <a:pt x="424" y="303"/>
                  </a:cubicBezTo>
                  <a:cubicBezTo>
                    <a:pt x="422" y="301"/>
                    <a:pt x="422" y="298"/>
                    <a:pt x="423" y="296"/>
                  </a:cubicBezTo>
                  <a:cubicBezTo>
                    <a:pt x="430" y="269"/>
                    <a:pt x="430" y="229"/>
                    <a:pt x="390" y="190"/>
                  </a:cubicBezTo>
                  <a:cubicBezTo>
                    <a:pt x="330" y="131"/>
                    <a:pt x="243" y="44"/>
                    <a:pt x="222" y="24"/>
                  </a:cubicBezTo>
                  <a:close/>
                </a:path>
              </a:pathLst>
            </a:custGeom>
            <a:solidFill>
              <a:srgbClr val="EC06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163"/>
            <p:cNvSpPr>
              <a:spLocks/>
            </p:cNvSpPr>
            <p:nvPr/>
          </p:nvSpPr>
          <p:spPr bwMode="auto">
            <a:xfrm>
              <a:off x="5794017" y="4478760"/>
              <a:ext cx="1135648" cy="1121928"/>
            </a:xfrm>
            <a:custGeom>
              <a:avLst/>
              <a:gdLst>
                <a:gd name="T0" fmla="*/ 240 w 524"/>
                <a:gd name="T1" fmla="*/ 24 h 518"/>
                <a:gd name="T2" fmla="*/ 231 w 524"/>
                <a:gd name="T3" fmla="*/ 24 h 518"/>
                <a:gd name="T4" fmla="*/ 209 w 524"/>
                <a:gd name="T5" fmla="*/ 71 h 518"/>
                <a:gd name="T6" fmla="*/ 210 w 524"/>
                <a:gd name="T7" fmla="*/ 80 h 518"/>
                <a:gd name="T8" fmla="*/ 143 w 524"/>
                <a:gd name="T9" fmla="*/ 14 h 518"/>
                <a:gd name="T10" fmla="*/ 94 w 524"/>
                <a:gd name="T11" fmla="*/ 14 h 518"/>
                <a:gd name="T12" fmla="*/ 84 w 524"/>
                <a:gd name="T13" fmla="*/ 35 h 518"/>
                <a:gd name="T14" fmla="*/ 36 w 524"/>
                <a:gd name="T15" fmla="*/ 37 h 518"/>
                <a:gd name="T16" fmla="*/ 35 w 524"/>
                <a:gd name="T17" fmla="*/ 84 h 518"/>
                <a:gd name="T18" fmla="*/ 13 w 524"/>
                <a:gd name="T19" fmla="*/ 94 h 518"/>
                <a:gd name="T20" fmla="*/ 13 w 524"/>
                <a:gd name="T21" fmla="*/ 143 h 518"/>
                <a:gd name="T22" fmla="*/ 57 w 524"/>
                <a:gd name="T23" fmla="*/ 187 h 518"/>
                <a:gd name="T24" fmla="*/ 38 w 524"/>
                <a:gd name="T25" fmla="*/ 196 h 518"/>
                <a:gd name="T26" fmla="*/ 38 w 524"/>
                <a:gd name="T27" fmla="*/ 241 h 518"/>
                <a:gd name="T28" fmla="*/ 202 w 524"/>
                <a:gd name="T29" fmla="*/ 405 h 518"/>
                <a:gd name="T30" fmla="*/ 202 w 524"/>
                <a:gd name="T31" fmla="*/ 405 h 518"/>
                <a:gd name="T32" fmla="*/ 317 w 524"/>
                <a:gd name="T33" fmla="*/ 442 h 518"/>
                <a:gd name="T34" fmla="*/ 391 w 524"/>
                <a:gd name="T35" fmla="*/ 516 h 518"/>
                <a:gd name="T36" fmla="*/ 399 w 524"/>
                <a:gd name="T37" fmla="*/ 516 h 518"/>
                <a:gd name="T38" fmla="*/ 522 w 524"/>
                <a:gd name="T39" fmla="*/ 393 h 518"/>
                <a:gd name="T40" fmla="*/ 522 w 524"/>
                <a:gd name="T41" fmla="*/ 384 h 518"/>
                <a:gd name="T42" fmla="*/ 448 w 524"/>
                <a:gd name="T43" fmla="*/ 311 h 518"/>
                <a:gd name="T44" fmla="*/ 412 w 524"/>
                <a:gd name="T45" fmla="*/ 196 h 518"/>
                <a:gd name="T46" fmla="*/ 240 w 524"/>
                <a:gd name="T47" fmla="*/ 24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4" h="518">
                  <a:moveTo>
                    <a:pt x="240" y="24"/>
                  </a:moveTo>
                  <a:cubicBezTo>
                    <a:pt x="237" y="22"/>
                    <a:pt x="233" y="22"/>
                    <a:pt x="231" y="24"/>
                  </a:cubicBezTo>
                  <a:cubicBezTo>
                    <a:pt x="230" y="25"/>
                    <a:pt x="210" y="44"/>
                    <a:pt x="209" y="71"/>
                  </a:cubicBezTo>
                  <a:cubicBezTo>
                    <a:pt x="209" y="74"/>
                    <a:pt x="209" y="77"/>
                    <a:pt x="210" y="80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29" y="0"/>
                    <a:pt x="107" y="0"/>
                    <a:pt x="94" y="14"/>
                  </a:cubicBezTo>
                  <a:cubicBezTo>
                    <a:pt x="88" y="20"/>
                    <a:pt x="84" y="27"/>
                    <a:pt x="84" y="35"/>
                  </a:cubicBezTo>
                  <a:cubicBezTo>
                    <a:pt x="70" y="23"/>
                    <a:pt x="49" y="24"/>
                    <a:pt x="36" y="37"/>
                  </a:cubicBezTo>
                  <a:cubicBezTo>
                    <a:pt x="23" y="50"/>
                    <a:pt x="23" y="71"/>
                    <a:pt x="35" y="84"/>
                  </a:cubicBezTo>
                  <a:cubicBezTo>
                    <a:pt x="27" y="85"/>
                    <a:pt x="19" y="88"/>
                    <a:pt x="13" y="94"/>
                  </a:cubicBezTo>
                  <a:cubicBezTo>
                    <a:pt x="0" y="108"/>
                    <a:pt x="0" y="130"/>
                    <a:pt x="13" y="143"/>
                  </a:cubicBezTo>
                  <a:cubicBezTo>
                    <a:pt x="57" y="187"/>
                    <a:pt x="57" y="187"/>
                    <a:pt x="57" y="187"/>
                  </a:cubicBezTo>
                  <a:cubicBezTo>
                    <a:pt x="50" y="188"/>
                    <a:pt x="43" y="191"/>
                    <a:pt x="38" y="196"/>
                  </a:cubicBezTo>
                  <a:cubicBezTo>
                    <a:pt x="26" y="208"/>
                    <a:pt x="26" y="229"/>
                    <a:pt x="38" y="241"/>
                  </a:cubicBezTo>
                  <a:cubicBezTo>
                    <a:pt x="202" y="405"/>
                    <a:pt x="202" y="405"/>
                    <a:pt x="202" y="405"/>
                  </a:cubicBezTo>
                  <a:cubicBezTo>
                    <a:pt x="202" y="405"/>
                    <a:pt x="202" y="405"/>
                    <a:pt x="202" y="405"/>
                  </a:cubicBezTo>
                  <a:cubicBezTo>
                    <a:pt x="244" y="448"/>
                    <a:pt x="287" y="449"/>
                    <a:pt x="317" y="442"/>
                  </a:cubicBezTo>
                  <a:cubicBezTo>
                    <a:pt x="391" y="516"/>
                    <a:pt x="391" y="516"/>
                    <a:pt x="391" y="516"/>
                  </a:cubicBezTo>
                  <a:cubicBezTo>
                    <a:pt x="393" y="518"/>
                    <a:pt x="397" y="518"/>
                    <a:pt x="399" y="516"/>
                  </a:cubicBezTo>
                  <a:cubicBezTo>
                    <a:pt x="522" y="393"/>
                    <a:pt x="522" y="393"/>
                    <a:pt x="522" y="393"/>
                  </a:cubicBezTo>
                  <a:cubicBezTo>
                    <a:pt x="524" y="391"/>
                    <a:pt x="524" y="387"/>
                    <a:pt x="522" y="384"/>
                  </a:cubicBezTo>
                  <a:cubicBezTo>
                    <a:pt x="448" y="311"/>
                    <a:pt x="448" y="311"/>
                    <a:pt x="448" y="311"/>
                  </a:cubicBezTo>
                  <a:cubicBezTo>
                    <a:pt x="456" y="281"/>
                    <a:pt x="455" y="237"/>
                    <a:pt x="412" y="196"/>
                  </a:cubicBezTo>
                  <a:cubicBezTo>
                    <a:pt x="343" y="129"/>
                    <a:pt x="241" y="25"/>
                    <a:pt x="240" y="24"/>
                  </a:cubicBezTo>
                  <a:close/>
                </a:path>
              </a:pathLst>
            </a:custGeom>
            <a:solidFill>
              <a:srgbClr val="EC06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164"/>
            <p:cNvSpPr>
              <a:spLocks/>
            </p:cNvSpPr>
            <p:nvPr/>
          </p:nvSpPr>
          <p:spPr bwMode="auto">
            <a:xfrm>
              <a:off x="5822980" y="4509247"/>
              <a:ext cx="1073149" cy="1059430"/>
            </a:xfrm>
            <a:custGeom>
              <a:avLst/>
              <a:gdLst>
                <a:gd name="T0" fmla="*/ 423 w 496"/>
                <a:gd name="T1" fmla="*/ 296 h 489"/>
                <a:gd name="T2" fmla="*/ 424 w 496"/>
                <a:gd name="T3" fmla="*/ 303 h 489"/>
                <a:gd name="T4" fmla="*/ 496 w 496"/>
                <a:gd name="T5" fmla="*/ 375 h 489"/>
                <a:gd name="T6" fmla="*/ 382 w 496"/>
                <a:gd name="T7" fmla="*/ 489 h 489"/>
                <a:gd name="T8" fmla="*/ 310 w 496"/>
                <a:gd name="T9" fmla="*/ 417 h 489"/>
                <a:gd name="T10" fmla="*/ 304 w 496"/>
                <a:gd name="T11" fmla="*/ 415 h 489"/>
                <a:gd name="T12" fmla="*/ 198 w 496"/>
                <a:gd name="T13" fmla="*/ 382 h 489"/>
                <a:gd name="T14" fmla="*/ 198 w 496"/>
                <a:gd name="T15" fmla="*/ 382 h 489"/>
                <a:gd name="T16" fmla="*/ 34 w 496"/>
                <a:gd name="T17" fmla="*/ 218 h 489"/>
                <a:gd name="T18" fmla="*/ 34 w 496"/>
                <a:gd name="T19" fmla="*/ 191 h 489"/>
                <a:gd name="T20" fmla="*/ 61 w 496"/>
                <a:gd name="T21" fmla="*/ 191 h 489"/>
                <a:gd name="T22" fmla="*/ 124 w 496"/>
                <a:gd name="T23" fmla="*/ 253 h 489"/>
                <a:gd name="T24" fmla="*/ 150 w 496"/>
                <a:gd name="T25" fmla="*/ 279 h 489"/>
                <a:gd name="T26" fmla="*/ 159 w 496"/>
                <a:gd name="T27" fmla="*/ 279 h 489"/>
                <a:gd name="T28" fmla="*/ 159 w 496"/>
                <a:gd name="T29" fmla="*/ 271 h 489"/>
                <a:gd name="T30" fmla="*/ 133 w 496"/>
                <a:gd name="T31" fmla="*/ 244 h 489"/>
                <a:gd name="T32" fmla="*/ 70 w 496"/>
                <a:gd name="T33" fmla="*/ 182 h 489"/>
                <a:gd name="T34" fmla="*/ 9 w 496"/>
                <a:gd name="T35" fmla="*/ 121 h 489"/>
                <a:gd name="T36" fmla="*/ 9 w 496"/>
                <a:gd name="T37" fmla="*/ 89 h 489"/>
                <a:gd name="T38" fmla="*/ 40 w 496"/>
                <a:gd name="T39" fmla="*/ 89 h 489"/>
                <a:gd name="T40" fmla="*/ 164 w 496"/>
                <a:gd name="T41" fmla="*/ 213 h 489"/>
                <a:gd name="T42" fmla="*/ 173 w 496"/>
                <a:gd name="T43" fmla="*/ 213 h 489"/>
                <a:gd name="T44" fmla="*/ 173 w 496"/>
                <a:gd name="T45" fmla="*/ 204 h 489"/>
                <a:gd name="T46" fmla="*/ 49 w 496"/>
                <a:gd name="T47" fmla="*/ 80 h 489"/>
                <a:gd name="T48" fmla="*/ 32 w 496"/>
                <a:gd name="T49" fmla="*/ 63 h 489"/>
                <a:gd name="T50" fmla="*/ 32 w 496"/>
                <a:gd name="T51" fmla="*/ 31 h 489"/>
                <a:gd name="T52" fmla="*/ 63 w 496"/>
                <a:gd name="T53" fmla="*/ 31 h 489"/>
                <a:gd name="T54" fmla="*/ 81 w 496"/>
                <a:gd name="T55" fmla="*/ 49 h 489"/>
                <a:gd name="T56" fmla="*/ 205 w 496"/>
                <a:gd name="T57" fmla="*/ 172 h 489"/>
                <a:gd name="T58" fmla="*/ 213 w 496"/>
                <a:gd name="T59" fmla="*/ 172 h 489"/>
                <a:gd name="T60" fmla="*/ 213 w 496"/>
                <a:gd name="T61" fmla="*/ 164 h 489"/>
                <a:gd name="T62" fmla="*/ 89 w 496"/>
                <a:gd name="T63" fmla="*/ 40 h 489"/>
                <a:gd name="T64" fmla="*/ 89 w 496"/>
                <a:gd name="T65" fmla="*/ 8 h 489"/>
                <a:gd name="T66" fmla="*/ 121 w 496"/>
                <a:gd name="T67" fmla="*/ 8 h 489"/>
                <a:gd name="T68" fmla="*/ 217 w 496"/>
                <a:gd name="T69" fmla="*/ 105 h 489"/>
                <a:gd name="T70" fmla="*/ 264 w 496"/>
                <a:gd name="T71" fmla="*/ 152 h 489"/>
                <a:gd name="T72" fmla="*/ 283 w 496"/>
                <a:gd name="T73" fmla="*/ 170 h 489"/>
                <a:gd name="T74" fmla="*/ 287 w 496"/>
                <a:gd name="T75" fmla="*/ 323 h 489"/>
                <a:gd name="T76" fmla="*/ 296 w 496"/>
                <a:gd name="T77" fmla="*/ 323 h 489"/>
                <a:gd name="T78" fmla="*/ 296 w 496"/>
                <a:gd name="T79" fmla="*/ 314 h 489"/>
                <a:gd name="T80" fmla="*/ 296 w 496"/>
                <a:gd name="T81" fmla="*/ 174 h 489"/>
                <a:gd name="T82" fmla="*/ 296 w 496"/>
                <a:gd name="T83" fmla="*/ 166 h 489"/>
                <a:gd name="T84" fmla="*/ 273 w 496"/>
                <a:gd name="T85" fmla="*/ 143 h 489"/>
                <a:gd name="T86" fmla="*/ 226 w 496"/>
                <a:gd name="T87" fmla="*/ 96 h 489"/>
                <a:gd name="T88" fmla="*/ 208 w 496"/>
                <a:gd name="T89" fmla="*/ 58 h 489"/>
                <a:gd name="T90" fmla="*/ 222 w 496"/>
                <a:gd name="T91" fmla="*/ 24 h 489"/>
                <a:gd name="T92" fmla="*/ 390 w 496"/>
                <a:gd name="T93" fmla="*/ 190 h 489"/>
                <a:gd name="T94" fmla="*/ 423 w 496"/>
                <a:gd name="T95" fmla="*/ 296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96" h="489">
                  <a:moveTo>
                    <a:pt x="423" y="296"/>
                  </a:moveTo>
                  <a:cubicBezTo>
                    <a:pt x="422" y="298"/>
                    <a:pt x="422" y="301"/>
                    <a:pt x="424" y="303"/>
                  </a:cubicBezTo>
                  <a:cubicBezTo>
                    <a:pt x="496" y="375"/>
                    <a:pt x="496" y="375"/>
                    <a:pt x="496" y="375"/>
                  </a:cubicBezTo>
                  <a:cubicBezTo>
                    <a:pt x="382" y="489"/>
                    <a:pt x="382" y="489"/>
                    <a:pt x="382" y="489"/>
                  </a:cubicBezTo>
                  <a:cubicBezTo>
                    <a:pt x="310" y="417"/>
                    <a:pt x="310" y="417"/>
                    <a:pt x="310" y="417"/>
                  </a:cubicBezTo>
                  <a:cubicBezTo>
                    <a:pt x="309" y="415"/>
                    <a:pt x="306" y="415"/>
                    <a:pt x="304" y="415"/>
                  </a:cubicBezTo>
                  <a:cubicBezTo>
                    <a:pt x="277" y="423"/>
                    <a:pt x="237" y="423"/>
                    <a:pt x="198" y="382"/>
                  </a:cubicBezTo>
                  <a:cubicBezTo>
                    <a:pt x="198" y="382"/>
                    <a:pt x="198" y="382"/>
                    <a:pt x="198" y="382"/>
                  </a:cubicBezTo>
                  <a:cubicBezTo>
                    <a:pt x="34" y="218"/>
                    <a:pt x="34" y="218"/>
                    <a:pt x="34" y="218"/>
                  </a:cubicBezTo>
                  <a:cubicBezTo>
                    <a:pt x="26" y="211"/>
                    <a:pt x="26" y="198"/>
                    <a:pt x="34" y="191"/>
                  </a:cubicBezTo>
                  <a:cubicBezTo>
                    <a:pt x="41" y="183"/>
                    <a:pt x="54" y="183"/>
                    <a:pt x="61" y="191"/>
                  </a:cubicBezTo>
                  <a:cubicBezTo>
                    <a:pt x="124" y="253"/>
                    <a:pt x="124" y="253"/>
                    <a:pt x="124" y="253"/>
                  </a:cubicBezTo>
                  <a:cubicBezTo>
                    <a:pt x="150" y="279"/>
                    <a:pt x="150" y="279"/>
                    <a:pt x="150" y="279"/>
                  </a:cubicBezTo>
                  <a:cubicBezTo>
                    <a:pt x="153" y="282"/>
                    <a:pt x="157" y="282"/>
                    <a:pt x="159" y="279"/>
                  </a:cubicBezTo>
                  <a:cubicBezTo>
                    <a:pt x="161" y="277"/>
                    <a:pt x="161" y="273"/>
                    <a:pt x="159" y="271"/>
                  </a:cubicBezTo>
                  <a:cubicBezTo>
                    <a:pt x="133" y="244"/>
                    <a:pt x="133" y="244"/>
                    <a:pt x="133" y="244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9" y="121"/>
                    <a:pt x="9" y="121"/>
                    <a:pt x="9" y="121"/>
                  </a:cubicBezTo>
                  <a:cubicBezTo>
                    <a:pt x="0" y="112"/>
                    <a:pt x="0" y="98"/>
                    <a:pt x="9" y="89"/>
                  </a:cubicBezTo>
                  <a:cubicBezTo>
                    <a:pt x="17" y="80"/>
                    <a:pt x="32" y="80"/>
                    <a:pt x="40" y="89"/>
                  </a:cubicBezTo>
                  <a:cubicBezTo>
                    <a:pt x="164" y="213"/>
                    <a:pt x="164" y="213"/>
                    <a:pt x="164" y="213"/>
                  </a:cubicBezTo>
                  <a:cubicBezTo>
                    <a:pt x="167" y="215"/>
                    <a:pt x="170" y="215"/>
                    <a:pt x="173" y="213"/>
                  </a:cubicBezTo>
                  <a:cubicBezTo>
                    <a:pt x="175" y="210"/>
                    <a:pt x="175" y="206"/>
                    <a:pt x="173" y="204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23" y="54"/>
                    <a:pt x="23" y="40"/>
                    <a:pt x="32" y="31"/>
                  </a:cubicBezTo>
                  <a:cubicBezTo>
                    <a:pt x="40" y="23"/>
                    <a:pt x="55" y="23"/>
                    <a:pt x="63" y="31"/>
                  </a:cubicBezTo>
                  <a:cubicBezTo>
                    <a:pt x="81" y="49"/>
                    <a:pt x="81" y="49"/>
                    <a:pt x="81" y="49"/>
                  </a:cubicBezTo>
                  <a:cubicBezTo>
                    <a:pt x="205" y="172"/>
                    <a:pt x="205" y="172"/>
                    <a:pt x="205" y="172"/>
                  </a:cubicBezTo>
                  <a:cubicBezTo>
                    <a:pt x="207" y="175"/>
                    <a:pt x="211" y="175"/>
                    <a:pt x="213" y="172"/>
                  </a:cubicBezTo>
                  <a:cubicBezTo>
                    <a:pt x="216" y="170"/>
                    <a:pt x="216" y="166"/>
                    <a:pt x="213" y="164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81" y="31"/>
                    <a:pt x="81" y="17"/>
                    <a:pt x="89" y="8"/>
                  </a:cubicBezTo>
                  <a:cubicBezTo>
                    <a:pt x="98" y="0"/>
                    <a:pt x="112" y="0"/>
                    <a:pt x="121" y="8"/>
                  </a:cubicBezTo>
                  <a:cubicBezTo>
                    <a:pt x="217" y="105"/>
                    <a:pt x="217" y="105"/>
                    <a:pt x="217" y="105"/>
                  </a:cubicBezTo>
                  <a:cubicBezTo>
                    <a:pt x="264" y="152"/>
                    <a:pt x="264" y="152"/>
                    <a:pt x="264" y="152"/>
                  </a:cubicBezTo>
                  <a:cubicBezTo>
                    <a:pt x="283" y="170"/>
                    <a:pt x="283" y="170"/>
                    <a:pt x="283" y="170"/>
                  </a:cubicBezTo>
                  <a:cubicBezTo>
                    <a:pt x="268" y="188"/>
                    <a:pt x="221" y="256"/>
                    <a:pt x="287" y="323"/>
                  </a:cubicBezTo>
                  <a:cubicBezTo>
                    <a:pt x="290" y="325"/>
                    <a:pt x="294" y="325"/>
                    <a:pt x="296" y="323"/>
                  </a:cubicBezTo>
                  <a:cubicBezTo>
                    <a:pt x="298" y="321"/>
                    <a:pt x="298" y="317"/>
                    <a:pt x="296" y="314"/>
                  </a:cubicBezTo>
                  <a:cubicBezTo>
                    <a:pt x="228" y="246"/>
                    <a:pt x="293" y="177"/>
                    <a:pt x="296" y="174"/>
                  </a:cubicBezTo>
                  <a:cubicBezTo>
                    <a:pt x="298" y="172"/>
                    <a:pt x="298" y="168"/>
                    <a:pt x="296" y="166"/>
                  </a:cubicBezTo>
                  <a:cubicBezTo>
                    <a:pt x="273" y="143"/>
                    <a:pt x="273" y="143"/>
                    <a:pt x="273" y="143"/>
                  </a:cubicBezTo>
                  <a:cubicBezTo>
                    <a:pt x="226" y="96"/>
                    <a:pt x="226" y="96"/>
                    <a:pt x="226" y="96"/>
                  </a:cubicBezTo>
                  <a:cubicBezTo>
                    <a:pt x="214" y="84"/>
                    <a:pt x="208" y="71"/>
                    <a:pt x="208" y="58"/>
                  </a:cubicBezTo>
                  <a:cubicBezTo>
                    <a:pt x="209" y="43"/>
                    <a:pt x="217" y="30"/>
                    <a:pt x="222" y="24"/>
                  </a:cubicBezTo>
                  <a:cubicBezTo>
                    <a:pt x="243" y="44"/>
                    <a:pt x="330" y="131"/>
                    <a:pt x="390" y="190"/>
                  </a:cubicBezTo>
                  <a:cubicBezTo>
                    <a:pt x="430" y="229"/>
                    <a:pt x="430" y="269"/>
                    <a:pt x="423" y="2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168"/>
            <p:cNvSpPr>
              <a:spLocks/>
            </p:cNvSpPr>
            <p:nvPr/>
          </p:nvSpPr>
          <p:spPr bwMode="auto">
            <a:xfrm>
              <a:off x="5723896" y="4777534"/>
              <a:ext cx="315543" cy="251520"/>
            </a:xfrm>
            <a:custGeom>
              <a:avLst/>
              <a:gdLst>
                <a:gd name="T0" fmla="*/ 58 w 146"/>
                <a:gd name="T1" fmla="*/ 0 h 116"/>
                <a:gd name="T2" fmla="*/ 0 w 146"/>
                <a:gd name="T3" fmla="*/ 58 h 116"/>
                <a:gd name="T4" fmla="*/ 58 w 146"/>
                <a:gd name="T5" fmla="*/ 116 h 116"/>
                <a:gd name="T6" fmla="*/ 146 w 146"/>
                <a:gd name="T7" fmla="*/ 116 h 116"/>
                <a:gd name="T8" fmla="*/ 146 w 146"/>
                <a:gd name="T9" fmla="*/ 0 h 116"/>
                <a:gd name="T10" fmla="*/ 58 w 146"/>
                <a:gd name="T1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116">
                  <a:moveTo>
                    <a:pt x="58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6" y="0"/>
                    <a:pt x="146" y="0"/>
                    <a:pt x="146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169"/>
            <p:cNvSpPr>
              <a:spLocks/>
            </p:cNvSpPr>
            <p:nvPr/>
          </p:nvSpPr>
          <p:spPr bwMode="auto">
            <a:xfrm>
              <a:off x="6062304" y="4777534"/>
              <a:ext cx="317067" cy="251520"/>
            </a:xfrm>
            <a:custGeom>
              <a:avLst/>
              <a:gdLst>
                <a:gd name="T0" fmla="*/ 87 w 146"/>
                <a:gd name="T1" fmla="*/ 0 h 116"/>
                <a:gd name="T2" fmla="*/ 0 w 146"/>
                <a:gd name="T3" fmla="*/ 0 h 116"/>
                <a:gd name="T4" fmla="*/ 0 w 146"/>
                <a:gd name="T5" fmla="*/ 116 h 116"/>
                <a:gd name="T6" fmla="*/ 87 w 146"/>
                <a:gd name="T7" fmla="*/ 116 h 116"/>
                <a:gd name="T8" fmla="*/ 146 w 146"/>
                <a:gd name="T9" fmla="*/ 58 h 116"/>
                <a:gd name="T10" fmla="*/ 87 w 146"/>
                <a:gd name="T1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116">
                  <a:moveTo>
                    <a:pt x="8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87" y="116"/>
                    <a:pt x="87" y="116"/>
                    <a:pt x="87" y="116"/>
                  </a:cubicBezTo>
                  <a:cubicBezTo>
                    <a:pt x="120" y="116"/>
                    <a:pt x="146" y="90"/>
                    <a:pt x="146" y="58"/>
                  </a:cubicBezTo>
                  <a:cubicBezTo>
                    <a:pt x="146" y="26"/>
                    <a:pt x="120" y="0"/>
                    <a:pt x="87" y="0"/>
                  </a:cubicBezTo>
                  <a:close/>
                </a:path>
              </a:pathLst>
            </a:custGeom>
            <a:solidFill>
              <a:srgbClr val="EC06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170"/>
            <p:cNvSpPr>
              <a:spLocks noEditPoints="1"/>
            </p:cNvSpPr>
            <p:nvPr/>
          </p:nvSpPr>
          <p:spPr bwMode="auto">
            <a:xfrm>
              <a:off x="5701031" y="4756193"/>
              <a:ext cx="698156" cy="294202"/>
            </a:xfrm>
            <a:custGeom>
              <a:avLst/>
              <a:gdLst>
                <a:gd name="T0" fmla="*/ 254 w 322"/>
                <a:gd name="T1" fmla="*/ 0 h 136"/>
                <a:gd name="T2" fmla="*/ 167 w 322"/>
                <a:gd name="T3" fmla="*/ 0 h 136"/>
                <a:gd name="T4" fmla="*/ 166 w 322"/>
                <a:gd name="T5" fmla="*/ 0 h 136"/>
                <a:gd name="T6" fmla="*/ 157 w 322"/>
                <a:gd name="T7" fmla="*/ 0 h 136"/>
                <a:gd name="T8" fmla="*/ 156 w 322"/>
                <a:gd name="T9" fmla="*/ 0 h 136"/>
                <a:gd name="T10" fmla="*/ 68 w 322"/>
                <a:gd name="T11" fmla="*/ 0 h 136"/>
                <a:gd name="T12" fmla="*/ 0 w 322"/>
                <a:gd name="T13" fmla="*/ 68 h 136"/>
                <a:gd name="T14" fmla="*/ 68 w 322"/>
                <a:gd name="T15" fmla="*/ 136 h 136"/>
                <a:gd name="T16" fmla="*/ 156 w 322"/>
                <a:gd name="T17" fmla="*/ 136 h 136"/>
                <a:gd name="T18" fmla="*/ 157 w 322"/>
                <a:gd name="T19" fmla="*/ 136 h 136"/>
                <a:gd name="T20" fmla="*/ 166 w 322"/>
                <a:gd name="T21" fmla="*/ 136 h 136"/>
                <a:gd name="T22" fmla="*/ 167 w 322"/>
                <a:gd name="T23" fmla="*/ 136 h 136"/>
                <a:gd name="T24" fmla="*/ 254 w 322"/>
                <a:gd name="T25" fmla="*/ 136 h 136"/>
                <a:gd name="T26" fmla="*/ 322 w 322"/>
                <a:gd name="T27" fmla="*/ 68 h 136"/>
                <a:gd name="T28" fmla="*/ 254 w 322"/>
                <a:gd name="T29" fmla="*/ 0 h 136"/>
                <a:gd name="T30" fmla="*/ 254 w 322"/>
                <a:gd name="T31" fmla="*/ 126 h 136"/>
                <a:gd name="T32" fmla="*/ 167 w 322"/>
                <a:gd name="T33" fmla="*/ 126 h 136"/>
                <a:gd name="T34" fmla="*/ 167 w 322"/>
                <a:gd name="T35" fmla="*/ 10 h 136"/>
                <a:gd name="T36" fmla="*/ 254 w 322"/>
                <a:gd name="T37" fmla="*/ 10 h 136"/>
                <a:gd name="T38" fmla="*/ 313 w 322"/>
                <a:gd name="T39" fmla="*/ 68 h 136"/>
                <a:gd name="T40" fmla="*/ 254 w 322"/>
                <a:gd name="T41" fmla="*/ 126 h 136"/>
                <a:gd name="T42" fmla="*/ 68 w 322"/>
                <a:gd name="T43" fmla="*/ 126 h 136"/>
                <a:gd name="T44" fmla="*/ 10 w 322"/>
                <a:gd name="T45" fmla="*/ 68 h 136"/>
                <a:gd name="T46" fmla="*/ 68 w 322"/>
                <a:gd name="T47" fmla="*/ 10 h 136"/>
                <a:gd name="T48" fmla="*/ 156 w 322"/>
                <a:gd name="T49" fmla="*/ 10 h 136"/>
                <a:gd name="T50" fmla="*/ 156 w 322"/>
                <a:gd name="T51" fmla="*/ 126 h 136"/>
                <a:gd name="T52" fmla="*/ 68 w 322"/>
                <a:gd name="T53" fmla="*/ 12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2" h="136">
                  <a:moveTo>
                    <a:pt x="254" y="0"/>
                  </a:moveTo>
                  <a:cubicBezTo>
                    <a:pt x="167" y="0"/>
                    <a:pt x="167" y="0"/>
                    <a:pt x="167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31" y="0"/>
                    <a:pt x="0" y="30"/>
                    <a:pt x="0" y="68"/>
                  </a:cubicBezTo>
                  <a:cubicBezTo>
                    <a:pt x="0" y="105"/>
                    <a:pt x="31" y="136"/>
                    <a:pt x="68" y="136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7" y="136"/>
                    <a:pt x="157" y="136"/>
                    <a:pt x="157" y="136"/>
                  </a:cubicBezTo>
                  <a:cubicBezTo>
                    <a:pt x="166" y="136"/>
                    <a:pt x="166" y="136"/>
                    <a:pt x="166" y="136"/>
                  </a:cubicBezTo>
                  <a:cubicBezTo>
                    <a:pt x="167" y="136"/>
                    <a:pt x="167" y="136"/>
                    <a:pt x="167" y="136"/>
                  </a:cubicBezTo>
                  <a:cubicBezTo>
                    <a:pt x="254" y="136"/>
                    <a:pt x="254" y="136"/>
                    <a:pt x="254" y="136"/>
                  </a:cubicBezTo>
                  <a:cubicBezTo>
                    <a:pt x="292" y="136"/>
                    <a:pt x="322" y="105"/>
                    <a:pt x="322" y="68"/>
                  </a:cubicBezTo>
                  <a:cubicBezTo>
                    <a:pt x="322" y="30"/>
                    <a:pt x="292" y="0"/>
                    <a:pt x="254" y="0"/>
                  </a:cubicBezTo>
                  <a:close/>
                  <a:moveTo>
                    <a:pt x="254" y="126"/>
                  </a:moveTo>
                  <a:cubicBezTo>
                    <a:pt x="167" y="126"/>
                    <a:pt x="167" y="126"/>
                    <a:pt x="167" y="126"/>
                  </a:cubicBezTo>
                  <a:cubicBezTo>
                    <a:pt x="167" y="10"/>
                    <a:pt x="167" y="10"/>
                    <a:pt x="167" y="10"/>
                  </a:cubicBezTo>
                  <a:cubicBezTo>
                    <a:pt x="254" y="10"/>
                    <a:pt x="254" y="10"/>
                    <a:pt x="254" y="10"/>
                  </a:cubicBezTo>
                  <a:cubicBezTo>
                    <a:pt x="287" y="10"/>
                    <a:pt x="313" y="36"/>
                    <a:pt x="313" y="68"/>
                  </a:cubicBezTo>
                  <a:cubicBezTo>
                    <a:pt x="313" y="100"/>
                    <a:pt x="287" y="126"/>
                    <a:pt x="254" y="126"/>
                  </a:cubicBezTo>
                  <a:close/>
                  <a:moveTo>
                    <a:pt x="68" y="126"/>
                  </a:moveTo>
                  <a:cubicBezTo>
                    <a:pt x="36" y="126"/>
                    <a:pt x="10" y="100"/>
                    <a:pt x="10" y="68"/>
                  </a:cubicBezTo>
                  <a:cubicBezTo>
                    <a:pt x="10" y="36"/>
                    <a:pt x="36" y="10"/>
                    <a:pt x="68" y="10"/>
                  </a:cubicBezTo>
                  <a:cubicBezTo>
                    <a:pt x="156" y="10"/>
                    <a:pt x="156" y="10"/>
                    <a:pt x="156" y="10"/>
                  </a:cubicBezTo>
                  <a:cubicBezTo>
                    <a:pt x="156" y="126"/>
                    <a:pt x="156" y="126"/>
                    <a:pt x="156" y="126"/>
                  </a:cubicBezTo>
                  <a:lnTo>
                    <a:pt x="68" y="126"/>
                  </a:lnTo>
                  <a:close/>
                </a:path>
              </a:pathLst>
            </a:custGeom>
            <a:solidFill>
              <a:srgbClr val="EC06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5" name="组合 194"/>
          <p:cNvGrpSpPr/>
          <p:nvPr/>
        </p:nvGrpSpPr>
        <p:grpSpPr>
          <a:xfrm>
            <a:off x="1921998" y="4478760"/>
            <a:ext cx="1844474" cy="1123453"/>
            <a:chOff x="2329149" y="4478760"/>
            <a:chExt cx="1844474" cy="1123453"/>
          </a:xfrm>
        </p:grpSpPr>
        <p:sp>
          <p:nvSpPr>
            <p:cNvPr id="167" name="Freeform 165"/>
            <p:cNvSpPr>
              <a:spLocks/>
            </p:cNvSpPr>
            <p:nvPr/>
          </p:nvSpPr>
          <p:spPr bwMode="auto">
            <a:xfrm>
              <a:off x="2362685" y="4509247"/>
              <a:ext cx="1074674" cy="1059430"/>
            </a:xfrm>
            <a:custGeom>
              <a:avLst/>
              <a:gdLst>
                <a:gd name="T0" fmla="*/ 273 w 496"/>
                <a:gd name="T1" fmla="*/ 24 h 489"/>
                <a:gd name="T2" fmla="*/ 287 w 496"/>
                <a:gd name="T3" fmla="*/ 58 h 489"/>
                <a:gd name="T4" fmla="*/ 270 w 496"/>
                <a:gd name="T5" fmla="*/ 96 h 489"/>
                <a:gd name="T6" fmla="*/ 223 w 496"/>
                <a:gd name="T7" fmla="*/ 143 h 489"/>
                <a:gd name="T8" fmla="*/ 200 w 496"/>
                <a:gd name="T9" fmla="*/ 166 h 489"/>
                <a:gd name="T10" fmla="*/ 200 w 496"/>
                <a:gd name="T11" fmla="*/ 174 h 489"/>
                <a:gd name="T12" fmla="*/ 200 w 496"/>
                <a:gd name="T13" fmla="*/ 314 h 489"/>
                <a:gd name="T14" fmla="*/ 200 w 496"/>
                <a:gd name="T15" fmla="*/ 323 h 489"/>
                <a:gd name="T16" fmla="*/ 208 w 496"/>
                <a:gd name="T17" fmla="*/ 323 h 489"/>
                <a:gd name="T18" fmla="*/ 213 w 496"/>
                <a:gd name="T19" fmla="*/ 170 h 489"/>
                <a:gd name="T20" fmla="*/ 231 w 496"/>
                <a:gd name="T21" fmla="*/ 152 h 489"/>
                <a:gd name="T22" fmla="*/ 278 w 496"/>
                <a:gd name="T23" fmla="*/ 105 h 489"/>
                <a:gd name="T24" fmla="*/ 375 w 496"/>
                <a:gd name="T25" fmla="*/ 8 h 489"/>
                <a:gd name="T26" fmla="*/ 406 w 496"/>
                <a:gd name="T27" fmla="*/ 8 h 489"/>
                <a:gd name="T28" fmla="*/ 406 w 496"/>
                <a:gd name="T29" fmla="*/ 40 h 489"/>
                <a:gd name="T30" fmla="*/ 283 w 496"/>
                <a:gd name="T31" fmla="*/ 164 h 489"/>
                <a:gd name="T32" fmla="*/ 283 w 496"/>
                <a:gd name="T33" fmla="*/ 172 h 489"/>
                <a:gd name="T34" fmla="*/ 291 w 496"/>
                <a:gd name="T35" fmla="*/ 172 h 489"/>
                <a:gd name="T36" fmla="*/ 415 w 496"/>
                <a:gd name="T37" fmla="*/ 49 h 489"/>
                <a:gd name="T38" fmla="*/ 432 w 496"/>
                <a:gd name="T39" fmla="*/ 31 h 489"/>
                <a:gd name="T40" fmla="*/ 464 w 496"/>
                <a:gd name="T41" fmla="*/ 31 h 489"/>
                <a:gd name="T42" fmla="*/ 464 w 496"/>
                <a:gd name="T43" fmla="*/ 63 h 489"/>
                <a:gd name="T44" fmla="*/ 447 w 496"/>
                <a:gd name="T45" fmla="*/ 80 h 489"/>
                <a:gd name="T46" fmla="*/ 323 w 496"/>
                <a:gd name="T47" fmla="*/ 204 h 489"/>
                <a:gd name="T48" fmla="*/ 323 w 496"/>
                <a:gd name="T49" fmla="*/ 213 h 489"/>
                <a:gd name="T50" fmla="*/ 332 w 496"/>
                <a:gd name="T51" fmla="*/ 213 h 489"/>
                <a:gd name="T52" fmla="*/ 455 w 496"/>
                <a:gd name="T53" fmla="*/ 89 h 489"/>
                <a:gd name="T54" fmla="*/ 487 w 496"/>
                <a:gd name="T55" fmla="*/ 89 h 489"/>
                <a:gd name="T56" fmla="*/ 487 w 496"/>
                <a:gd name="T57" fmla="*/ 121 h 489"/>
                <a:gd name="T58" fmla="*/ 426 w 496"/>
                <a:gd name="T59" fmla="*/ 182 h 489"/>
                <a:gd name="T60" fmla="*/ 363 w 496"/>
                <a:gd name="T61" fmla="*/ 244 h 489"/>
                <a:gd name="T62" fmla="*/ 337 w 496"/>
                <a:gd name="T63" fmla="*/ 271 h 489"/>
                <a:gd name="T64" fmla="*/ 337 w 496"/>
                <a:gd name="T65" fmla="*/ 279 h 489"/>
                <a:gd name="T66" fmla="*/ 346 w 496"/>
                <a:gd name="T67" fmla="*/ 279 h 489"/>
                <a:gd name="T68" fmla="*/ 372 w 496"/>
                <a:gd name="T69" fmla="*/ 253 h 489"/>
                <a:gd name="T70" fmla="*/ 434 w 496"/>
                <a:gd name="T71" fmla="*/ 191 h 489"/>
                <a:gd name="T72" fmla="*/ 462 w 496"/>
                <a:gd name="T73" fmla="*/ 191 h 489"/>
                <a:gd name="T74" fmla="*/ 462 w 496"/>
                <a:gd name="T75" fmla="*/ 218 h 489"/>
                <a:gd name="T76" fmla="*/ 298 w 496"/>
                <a:gd name="T77" fmla="*/ 382 h 489"/>
                <a:gd name="T78" fmla="*/ 298 w 496"/>
                <a:gd name="T79" fmla="*/ 382 h 489"/>
                <a:gd name="T80" fmla="*/ 191 w 496"/>
                <a:gd name="T81" fmla="*/ 415 h 489"/>
                <a:gd name="T82" fmla="*/ 185 w 496"/>
                <a:gd name="T83" fmla="*/ 417 h 489"/>
                <a:gd name="T84" fmla="*/ 114 w 496"/>
                <a:gd name="T85" fmla="*/ 489 h 489"/>
                <a:gd name="T86" fmla="*/ 0 w 496"/>
                <a:gd name="T87" fmla="*/ 375 h 489"/>
                <a:gd name="T88" fmla="*/ 72 w 496"/>
                <a:gd name="T89" fmla="*/ 303 h 489"/>
                <a:gd name="T90" fmla="*/ 73 w 496"/>
                <a:gd name="T91" fmla="*/ 296 h 489"/>
                <a:gd name="T92" fmla="*/ 106 w 496"/>
                <a:gd name="T93" fmla="*/ 190 h 489"/>
                <a:gd name="T94" fmla="*/ 273 w 496"/>
                <a:gd name="T95" fmla="*/ 24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96" h="489">
                  <a:moveTo>
                    <a:pt x="273" y="24"/>
                  </a:moveTo>
                  <a:cubicBezTo>
                    <a:pt x="279" y="30"/>
                    <a:pt x="287" y="43"/>
                    <a:pt x="287" y="58"/>
                  </a:cubicBezTo>
                  <a:cubicBezTo>
                    <a:pt x="288" y="71"/>
                    <a:pt x="282" y="84"/>
                    <a:pt x="270" y="96"/>
                  </a:cubicBezTo>
                  <a:cubicBezTo>
                    <a:pt x="223" y="143"/>
                    <a:pt x="223" y="143"/>
                    <a:pt x="223" y="143"/>
                  </a:cubicBezTo>
                  <a:cubicBezTo>
                    <a:pt x="200" y="166"/>
                    <a:pt x="200" y="166"/>
                    <a:pt x="200" y="166"/>
                  </a:cubicBezTo>
                  <a:cubicBezTo>
                    <a:pt x="197" y="168"/>
                    <a:pt x="197" y="172"/>
                    <a:pt x="200" y="174"/>
                  </a:cubicBezTo>
                  <a:cubicBezTo>
                    <a:pt x="203" y="177"/>
                    <a:pt x="268" y="246"/>
                    <a:pt x="200" y="314"/>
                  </a:cubicBezTo>
                  <a:cubicBezTo>
                    <a:pt x="197" y="317"/>
                    <a:pt x="197" y="321"/>
                    <a:pt x="200" y="323"/>
                  </a:cubicBezTo>
                  <a:cubicBezTo>
                    <a:pt x="202" y="325"/>
                    <a:pt x="206" y="325"/>
                    <a:pt x="208" y="323"/>
                  </a:cubicBezTo>
                  <a:cubicBezTo>
                    <a:pt x="275" y="256"/>
                    <a:pt x="227" y="188"/>
                    <a:pt x="213" y="170"/>
                  </a:cubicBezTo>
                  <a:cubicBezTo>
                    <a:pt x="231" y="152"/>
                    <a:pt x="231" y="152"/>
                    <a:pt x="231" y="152"/>
                  </a:cubicBezTo>
                  <a:cubicBezTo>
                    <a:pt x="278" y="105"/>
                    <a:pt x="278" y="105"/>
                    <a:pt x="278" y="105"/>
                  </a:cubicBezTo>
                  <a:cubicBezTo>
                    <a:pt x="375" y="8"/>
                    <a:pt x="375" y="8"/>
                    <a:pt x="375" y="8"/>
                  </a:cubicBezTo>
                  <a:cubicBezTo>
                    <a:pt x="383" y="0"/>
                    <a:pt x="398" y="0"/>
                    <a:pt x="406" y="8"/>
                  </a:cubicBezTo>
                  <a:cubicBezTo>
                    <a:pt x="415" y="17"/>
                    <a:pt x="415" y="31"/>
                    <a:pt x="406" y="40"/>
                  </a:cubicBezTo>
                  <a:cubicBezTo>
                    <a:pt x="283" y="164"/>
                    <a:pt x="283" y="164"/>
                    <a:pt x="283" y="164"/>
                  </a:cubicBezTo>
                  <a:cubicBezTo>
                    <a:pt x="280" y="166"/>
                    <a:pt x="280" y="170"/>
                    <a:pt x="283" y="172"/>
                  </a:cubicBezTo>
                  <a:cubicBezTo>
                    <a:pt x="285" y="175"/>
                    <a:pt x="289" y="175"/>
                    <a:pt x="291" y="172"/>
                  </a:cubicBezTo>
                  <a:cubicBezTo>
                    <a:pt x="415" y="49"/>
                    <a:pt x="415" y="49"/>
                    <a:pt x="415" y="49"/>
                  </a:cubicBezTo>
                  <a:cubicBezTo>
                    <a:pt x="432" y="31"/>
                    <a:pt x="432" y="31"/>
                    <a:pt x="432" y="31"/>
                  </a:cubicBezTo>
                  <a:cubicBezTo>
                    <a:pt x="441" y="23"/>
                    <a:pt x="455" y="23"/>
                    <a:pt x="464" y="31"/>
                  </a:cubicBezTo>
                  <a:cubicBezTo>
                    <a:pt x="473" y="40"/>
                    <a:pt x="473" y="54"/>
                    <a:pt x="464" y="63"/>
                  </a:cubicBezTo>
                  <a:cubicBezTo>
                    <a:pt x="447" y="80"/>
                    <a:pt x="447" y="80"/>
                    <a:pt x="447" y="80"/>
                  </a:cubicBezTo>
                  <a:cubicBezTo>
                    <a:pt x="323" y="204"/>
                    <a:pt x="323" y="204"/>
                    <a:pt x="323" y="204"/>
                  </a:cubicBezTo>
                  <a:cubicBezTo>
                    <a:pt x="321" y="206"/>
                    <a:pt x="321" y="210"/>
                    <a:pt x="323" y="213"/>
                  </a:cubicBezTo>
                  <a:cubicBezTo>
                    <a:pt x="325" y="215"/>
                    <a:pt x="329" y="215"/>
                    <a:pt x="332" y="213"/>
                  </a:cubicBezTo>
                  <a:cubicBezTo>
                    <a:pt x="455" y="89"/>
                    <a:pt x="455" y="89"/>
                    <a:pt x="455" y="89"/>
                  </a:cubicBezTo>
                  <a:cubicBezTo>
                    <a:pt x="464" y="80"/>
                    <a:pt x="478" y="80"/>
                    <a:pt x="487" y="89"/>
                  </a:cubicBezTo>
                  <a:cubicBezTo>
                    <a:pt x="496" y="98"/>
                    <a:pt x="496" y="112"/>
                    <a:pt x="487" y="121"/>
                  </a:cubicBezTo>
                  <a:cubicBezTo>
                    <a:pt x="426" y="182"/>
                    <a:pt x="426" y="182"/>
                    <a:pt x="426" y="182"/>
                  </a:cubicBezTo>
                  <a:cubicBezTo>
                    <a:pt x="363" y="244"/>
                    <a:pt x="363" y="244"/>
                    <a:pt x="363" y="244"/>
                  </a:cubicBezTo>
                  <a:cubicBezTo>
                    <a:pt x="337" y="271"/>
                    <a:pt x="337" y="271"/>
                    <a:pt x="337" y="271"/>
                  </a:cubicBezTo>
                  <a:cubicBezTo>
                    <a:pt x="334" y="273"/>
                    <a:pt x="334" y="277"/>
                    <a:pt x="337" y="279"/>
                  </a:cubicBezTo>
                  <a:cubicBezTo>
                    <a:pt x="339" y="282"/>
                    <a:pt x="343" y="282"/>
                    <a:pt x="346" y="279"/>
                  </a:cubicBezTo>
                  <a:cubicBezTo>
                    <a:pt x="372" y="253"/>
                    <a:pt x="372" y="253"/>
                    <a:pt x="372" y="253"/>
                  </a:cubicBezTo>
                  <a:cubicBezTo>
                    <a:pt x="434" y="191"/>
                    <a:pt x="434" y="191"/>
                    <a:pt x="434" y="191"/>
                  </a:cubicBezTo>
                  <a:cubicBezTo>
                    <a:pt x="442" y="183"/>
                    <a:pt x="454" y="183"/>
                    <a:pt x="462" y="191"/>
                  </a:cubicBezTo>
                  <a:cubicBezTo>
                    <a:pt x="470" y="198"/>
                    <a:pt x="470" y="211"/>
                    <a:pt x="462" y="218"/>
                  </a:cubicBezTo>
                  <a:cubicBezTo>
                    <a:pt x="298" y="382"/>
                    <a:pt x="298" y="382"/>
                    <a:pt x="298" y="382"/>
                  </a:cubicBezTo>
                  <a:cubicBezTo>
                    <a:pt x="298" y="382"/>
                    <a:pt x="298" y="382"/>
                    <a:pt x="298" y="382"/>
                  </a:cubicBezTo>
                  <a:cubicBezTo>
                    <a:pt x="259" y="423"/>
                    <a:pt x="218" y="423"/>
                    <a:pt x="191" y="415"/>
                  </a:cubicBezTo>
                  <a:cubicBezTo>
                    <a:pt x="189" y="415"/>
                    <a:pt x="187" y="415"/>
                    <a:pt x="185" y="417"/>
                  </a:cubicBezTo>
                  <a:cubicBezTo>
                    <a:pt x="114" y="489"/>
                    <a:pt x="114" y="489"/>
                    <a:pt x="114" y="489"/>
                  </a:cubicBezTo>
                  <a:cubicBezTo>
                    <a:pt x="0" y="375"/>
                    <a:pt x="0" y="375"/>
                    <a:pt x="0" y="375"/>
                  </a:cubicBezTo>
                  <a:cubicBezTo>
                    <a:pt x="72" y="303"/>
                    <a:pt x="72" y="303"/>
                    <a:pt x="72" y="303"/>
                  </a:cubicBezTo>
                  <a:cubicBezTo>
                    <a:pt x="73" y="301"/>
                    <a:pt x="74" y="298"/>
                    <a:pt x="73" y="296"/>
                  </a:cubicBezTo>
                  <a:cubicBezTo>
                    <a:pt x="66" y="269"/>
                    <a:pt x="66" y="229"/>
                    <a:pt x="106" y="190"/>
                  </a:cubicBezTo>
                  <a:cubicBezTo>
                    <a:pt x="166" y="131"/>
                    <a:pt x="253" y="44"/>
                    <a:pt x="273" y="24"/>
                  </a:cubicBezTo>
                  <a:close/>
                </a:path>
              </a:pathLst>
            </a:custGeom>
            <a:solidFill>
              <a:srgbClr val="EC06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166"/>
            <p:cNvSpPr>
              <a:spLocks/>
            </p:cNvSpPr>
            <p:nvPr/>
          </p:nvSpPr>
          <p:spPr bwMode="auto">
            <a:xfrm>
              <a:off x="2329149" y="4478760"/>
              <a:ext cx="1135648" cy="1121928"/>
            </a:xfrm>
            <a:custGeom>
              <a:avLst/>
              <a:gdLst>
                <a:gd name="T0" fmla="*/ 113 w 525"/>
                <a:gd name="T1" fmla="*/ 196 h 518"/>
                <a:gd name="T2" fmla="*/ 76 w 525"/>
                <a:gd name="T3" fmla="*/ 311 h 518"/>
                <a:gd name="T4" fmla="*/ 3 w 525"/>
                <a:gd name="T5" fmla="*/ 384 h 518"/>
                <a:gd name="T6" fmla="*/ 3 w 525"/>
                <a:gd name="T7" fmla="*/ 393 h 518"/>
                <a:gd name="T8" fmla="*/ 125 w 525"/>
                <a:gd name="T9" fmla="*/ 516 h 518"/>
                <a:gd name="T10" fmla="*/ 134 w 525"/>
                <a:gd name="T11" fmla="*/ 516 h 518"/>
                <a:gd name="T12" fmla="*/ 208 w 525"/>
                <a:gd name="T13" fmla="*/ 442 h 518"/>
                <a:gd name="T14" fmla="*/ 323 w 525"/>
                <a:gd name="T15" fmla="*/ 405 h 518"/>
                <a:gd name="T16" fmla="*/ 323 w 525"/>
                <a:gd name="T17" fmla="*/ 405 h 518"/>
                <a:gd name="T18" fmla="*/ 487 w 525"/>
                <a:gd name="T19" fmla="*/ 241 h 518"/>
                <a:gd name="T20" fmla="*/ 487 w 525"/>
                <a:gd name="T21" fmla="*/ 196 h 518"/>
                <a:gd name="T22" fmla="*/ 468 w 525"/>
                <a:gd name="T23" fmla="*/ 187 h 518"/>
                <a:gd name="T24" fmla="*/ 512 w 525"/>
                <a:gd name="T25" fmla="*/ 143 h 518"/>
                <a:gd name="T26" fmla="*/ 512 w 525"/>
                <a:gd name="T27" fmla="*/ 94 h 518"/>
                <a:gd name="T28" fmla="*/ 490 w 525"/>
                <a:gd name="T29" fmla="*/ 84 h 518"/>
                <a:gd name="T30" fmla="*/ 489 w 525"/>
                <a:gd name="T31" fmla="*/ 37 h 518"/>
                <a:gd name="T32" fmla="*/ 441 w 525"/>
                <a:gd name="T33" fmla="*/ 35 h 518"/>
                <a:gd name="T34" fmla="*/ 431 w 525"/>
                <a:gd name="T35" fmla="*/ 14 h 518"/>
                <a:gd name="T36" fmla="*/ 382 w 525"/>
                <a:gd name="T37" fmla="*/ 14 h 518"/>
                <a:gd name="T38" fmla="*/ 315 w 525"/>
                <a:gd name="T39" fmla="*/ 80 h 518"/>
                <a:gd name="T40" fmla="*/ 316 w 525"/>
                <a:gd name="T41" fmla="*/ 71 h 518"/>
                <a:gd name="T42" fmla="*/ 294 w 525"/>
                <a:gd name="T43" fmla="*/ 24 h 518"/>
                <a:gd name="T44" fmla="*/ 285 w 525"/>
                <a:gd name="T45" fmla="*/ 24 h 518"/>
                <a:gd name="T46" fmla="*/ 113 w 525"/>
                <a:gd name="T47" fmla="*/ 196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5" h="518">
                  <a:moveTo>
                    <a:pt x="113" y="196"/>
                  </a:moveTo>
                  <a:cubicBezTo>
                    <a:pt x="70" y="237"/>
                    <a:pt x="69" y="281"/>
                    <a:pt x="76" y="311"/>
                  </a:cubicBezTo>
                  <a:cubicBezTo>
                    <a:pt x="3" y="384"/>
                    <a:pt x="3" y="384"/>
                    <a:pt x="3" y="384"/>
                  </a:cubicBezTo>
                  <a:cubicBezTo>
                    <a:pt x="0" y="387"/>
                    <a:pt x="0" y="391"/>
                    <a:pt x="3" y="393"/>
                  </a:cubicBezTo>
                  <a:cubicBezTo>
                    <a:pt x="125" y="516"/>
                    <a:pt x="125" y="516"/>
                    <a:pt x="125" y="516"/>
                  </a:cubicBezTo>
                  <a:cubicBezTo>
                    <a:pt x="128" y="518"/>
                    <a:pt x="132" y="518"/>
                    <a:pt x="134" y="516"/>
                  </a:cubicBezTo>
                  <a:cubicBezTo>
                    <a:pt x="208" y="442"/>
                    <a:pt x="208" y="442"/>
                    <a:pt x="208" y="442"/>
                  </a:cubicBezTo>
                  <a:cubicBezTo>
                    <a:pt x="238" y="449"/>
                    <a:pt x="281" y="448"/>
                    <a:pt x="323" y="405"/>
                  </a:cubicBezTo>
                  <a:cubicBezTo>
                    <a:pt x="323" y="405"/>
                    <a:pt x="323" y="405"/>
                    <a:pt x="323" y="405"/>
                  </a:cubicBezTo>
                  <a:cubicBezTo>
                    <a:pt x="487" y="241"/>
                    <a:pt x="487" y="241"/>
                    <a:pt x="487" y="241"/>
                  </a:cubicBezTo>
                  <a:cubicBezTo>
                    <a:pt x="499" y="229"/>
                    <a:pt x="499" y="208"/>
                    <a:pt x="487" y="196"/>
                  </a:cubicBezTo>
                  <a:cubicBezTo>
                    <a:pt x="482" y="191"/>
                    <a:pt x="475" y="188"/>
                    <a:pt x="468" y="187"/>
                  </a:cubicBezTo>
                  <a:cubicBezTo>
                    <a:pt x="512" y="143"/>
                    <a:pt x="512" y="143"/>
                    <a:pt x="512" y="143"/>
                  </a:cubicBezTo>
                  <a:cubicBezTo>
                    <a:pt x="525" y="130"/>
                    <a:pt x="525" y="108"/>
                    <a:pt x="512" y="94"/>
                  </a:cubicBezTo>
                  <a:cubicBezTo>
                    <a:pt x="506" y="88"/>
                    <a:pt x="498" y="85"/>
                    <a:pt x="490" y="84"/>
                  </a:cubicBezTo>
                  <a:cubicBezTo>
                    <a:pt x="502" y="71"/>
                    <a:pt x="502" y="50"/>
                    <a:pt x="489" y="37"/>
                  </a:cubicBezTo>
                  <a:cubicBezTo>
                    <a:pt x="476" y="24"/>
                    <a:pt x="455" y="23"/>
                    <a:pt x="441" y="35"/>
                  </a:cubicBezTo>
                  <a:cubicBezTo>
                    <a:pt x="440" y="27"/>
                    <a:pt x="437" y="20"/>
                    <a:pt x="431" y="14"/>
                  </a:cubicBezTo>
                  <a:cubicBezTo>
                    <a:pt x="418" y="0"/>
                    <a:pt x="396" y="0"/>
                    <a:pt x="382" y="14"/>
                  </a:cubicBezTo>
                  <a:cubicBezTo>
                    <a:pt x="315" y="80"/>
                    <a:pt x="315" y="80"/>
                    <a:pt x="315" y="80"/>
                  </a:cubicBezTo>
                  <a:cubicBezTo>
                    <a:pt x="316" y="77"/>
                    <a:pt x="316" y="74"/>
                    <a:pt x="316" y="71"/>
                  </a:cubicBezTo>
                  <a:cubicBezTo>
                    <a:pt x="315" y="44"/>
                    <a:pt x="295" y="25"/>
                    <a:pt x="294" y="24"/>
                  </a:cubicBezTo>
                  <a:cubicBezTo>
                    <a:pt x="291" y="22"/>
                    <a:pt x="288" y="22"/>
                    <a:pt x="285" y="24"/>
                  </a:cubicBezTo>
                  <a:cubicBezTo>
                    <a:pt x="284" y="25"/>
                    <a:pt x="182" y="129"/>
                    <a:pt x="113" y="196"/>
                  </a:cubicBezTo>
                  <a:close/>
                </a:path>
              </a:pathLst>
            </a:custGeom>
            <a:solidFill>
              <a:srgbClr val="EC06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167"/>
            <p:cNvSpPr>
              <a:spLocks/>
            </p:cNvSpPr>
            <p:nvPr/>
          </p:nvSpPr>
          <p:spPr bwMode="auto">
            <a:xfrm>
              <a:off x="2362685" y="4509247"/>
              <a:ext cx="1074674" cy="1056381"/>
            </a:xfrm>
            <a:custGeom>
              <a:avLst/>
              <a:gdLst>
                <a:gd name="T0" fmla="*/ 106 w 496"/>
                <a:gd name="T1" fmla="*/ 190 h 488"/>
                <a:gd name="T2" fmla="*/ 274 w 496"/>
                <a:gd name="T3" fmla="*/ 23 h 488"/>
                <a:gd name="T4" fmla="*/ 288 w 496"/>
                <a:gd name="T5" fmla="*/ 58 h 488"/>
                <a:gd name="T6" fmla="*/ 270 w 496"/>
                <a:gd name="T7" fmla="*/ 96 h 488"/>
                <a:gd name="T8" fmla="*/ 223 w 496"/>
                <a:gd name="T9" fmla="*/ 142 h 488"/>
                <a:gd name="T10" fmla="*/ 200 w 496"/>
                <a:gd name="T11" fmla="*/ 165 h 488"/>
                <a:gd name="T12" fmla="*/ 200 w 496"/>
                <a:gd name="T13" fmla="*/ 174 h 488"/>
                <a:gd name="T14" fmla="*/ 200 w 496"/>
                <a:gd name="T15" fmla="*/ 314 h 488"/>
                <a:gd name="T16" fmla="*/ 200 w 496"/>
                <a:gd name="T17" fmla="*/ 322 h 488"/>
                <a:gd name="T18" fmla="*/ 209 w 496"/>
                <a:gd name="T19" fmla="*/ 322 h 488"/>
                <a:gd name="T20" fmla="*/ 213 w 496"/>
                <a:gd name="T21" fmla="*/ 170 h 488"/>
                <a:gd name="T22" fmla="*/ 232 w 496"/>
                <a:gd name="T23" fmla="*/ 151 h 488"/>
                <a:gd name="T24" fmla="*/ 279 w 496"/>
                <a:gd name="T25" fmla="*/ 104 h 488"/>
                <a:gd name="T26" fmla="*/ 375 w 496"/>
                <a:gd name="T27" fmla="*/ 8 h 488"/>
                <a:gd name="T28" fmla="*/ 407 w 496"/>
                <a:gd name="T29" fmla="*/ 8 h 488"/>
                <a:gd name="T30" fmla="*/ 407 w 496"/>
                <a:gd name="T31" fmla="*/ 40 h 488"/>
                <a:gd name="T32" fmla="*/ 283 w 496"/>
                <a:gd name="T33" fmla="*/ 163 h 488"/>
                <a:gd name="T34" fmla="*/ 283 w 496"/>
                <a:gd name="T35" fmla="*/ 172 h 488"/>
                <a:gd name="T36" fmla="*/ 292 w 496"/>
                <a:gd name="T37" fmla="*/ 172 h 488"/>
                <a:gd name="T38" fmla="*/ 416 w 496"/>
                <a:gd name="T39" fmla="*/ 49 h 488"/>
                <a:gd name="T40" fmla="*/ 433 w 496"/>
                <a:gd name="T41" fmla="*/ 31 h 488"/>
                <a:gd name="T42" fmla="*/ 465 w 496"/>
                <a:gd name="T43" fmla="*/ 31 h 488"/>
                <a:gd name="T44" fmla="*/ 465 w 496"/>
                <a:gd name="T45" fmla="*/ 63 h 488"/>
                <a:gd name="T46" fmla="*/ 447 w 496"/>
                <a:gd name="T47" fmla="*/ 80 h 488"/>
                <a:gd name="T48" fmla="*/ 323 w 496"/>
                <a:gd name="T49" fmla="*/ 204 h 488"/>
                <a:gd name="T50" fmla="*/ 323 w 496"/>
                <a:gd name="T51" fmla="*/ 213 h 488"/>
                <a:gd name="T52" fmla="*/ 332 w 496"/>
                <a:gd name="T53" fmla="*/ 213 h 488"/>
                <a:gd name="T54" fmla="*/ 456 w 496"/>
                <a:gd name="T55" fmla="*/ 89 h 488"/>
                <a:gd name="T56" fmla="*/ 488 w 496"/>
                <a:gd name="T57" fmla="*/ 89 h 488"/>
                <a:gd name="T58" fmla="*/ 488 w 496"/>
                <a:gd name="T59" fmla="*/ 121 h 488"/>
                <a:gd name="T60" fmla="*/ 426 w 496"/>
                <a:gd name="T61" fmla="*/ 182 h 488"/>
                <a:gd name="T62" fmla="*/ 364 w 496"/>
                <a:gd name="T63" fmla="*/ 244 h 488"/>
                <a:gd name="T64" fmla="*/ 337 w 496"/>
                <a:gd name="T65" fmla="*/ 271 h 488"/>
                <a:gd name="T66" fmla="*/ 337 w 496"/>
                <a:gd name="T67" fmla="*/ 279 h 488"/>
                <a:gd name="T68" fmla="*/ 346 w 496"/>
                <a:gd name="T69" fmla="*/ 279 h 488"/>
                <a:gd name="T70" fmla="*/ 372 w 496"/>
                <a:gd name="T71" fmla="*/ 253 h 488"/>
                <a:gd name="T72" fmla="*/ 435 w 496"/>
                <a:gd name="T73" fmla="*/ 191 h 488"/>
                <a:gd name="T74" fmla="*/ 462 w 496"/>
                <a:gd name="T75" fmla="*/ 191 h 488"/>
                <a:gd name="T76" fmla="*/ 462 w 496"/>
                <a:gd name="T77" fmla="*/ 219 h 488"/>
                <a:gd name="T78" fmla="*/ 298 w 496"/>
                <a:gd name="T79" fmla="*/ 382 h 488"/>
                <a:gd name="T80" fmla="*/ 298 w 496"/>
                <a:gd name="T81" fmla="*/ 382 h 488"/>
                <a:gd name="T82" fmla="*/ 191 w 496"/>
                <a:gd name="T83" fmla="*/ 415 h 488"/>
                <a:gd name="T84" fmla="*/ 185 w 496"/>
                <a:gd name="T85" fmla="*/ 416 h 488"/>
                <a:gd name="T86" fmla="*/ 113 w 496"/>
                <a:gd name="T87" fmla="*/ 488 h 488"/>
                <a:gd name="T88" fmla="*/ 0 w 496"/>
                <a:gd name="T89" fmla="*/ 374 h 488"/>
                <a:gd name="T90" fmla="*/ 72 w 496"/>
                <a:gd name="T91" fmla="*/ 302 h 488"/>
                <a:gd name="T92" fmla="*/ 73 w 496"/>
                <a:gd name="T93" fmla="*/ 295 h 488"/>
                <a:gd name="T94" fmla="*/ 106 w 496"/>
                <a:gd name="T95" fmla="*/ 19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96" h="488">
                  <a:moveTo>
                    <a:pt x="106" y="190"/>
                  </a:moveTo>
                  <a:cubicBezTo>
                    <a:pt x="167" y="131"/>
                    <a:pt x="254" y="44"/>
                    <a:pt x="274" y="23"/>
                  </a:cubicBezTo>
                  <a:cubicBezTo>
                    <a:pt x="279" y="30"/>
                    <a:pt x="288" y="42"/>
                    <a:pt x="288" y="58"/>
                  </a:cubicBezTo>
                  <a:cubicBezTo>
                    <a:pt x="288" y="71"/>
                    <a:pt x="282" y="84"/>
                    <a:pt x="270" y="96"/>
                  </a:cubicBezTo>
                  <a:cubicBezTo>
                    <a:pt x="223" y="142"/>
                    <a:pt x="223" y="142"/>
                    <a:pt x="223" y="142"/>
                  </a:cubicBezTo>
                  <a:cubicBezTo>
                    <a:pt x="200" y="165"/>
                    <a:pt x="200" y="165"/>
                    <a:pt x="200" y="165"/>
                  </a:cubicBezTo>
                  <a:cubicBezTo>
                    <a:pt x="198" y="168"/>
                    <a:pt x="198" y="172"/>
                    <a:pt x="200" y="174"/>
                  </a:cubicBezTo>
                  <a:cubicBezTo>
                    <a:pt x="203" y="177"/>
                    <a:pt x="268" y="246"/>
                    <a:pt x="200" y="314"/>
                  </a:cubicBezTo>
                  <a:cubicBezTo>
                    <a:pt x="197" y="316"/>
                    <a:pt x="197" y="320"/>
                    <a:pt x="200" y="322"/>
                  </a:cubicBezTo>
                  <a:cubicBezTo>
                    <a:pt x="202" y="325"/>
                    <a:pt x="206" y="325"/>
                    <a:pt x="209" y="322"/>
                  </a:cubicBezTo>
                  <a:cubicBezTo>
                    <a:pt x="275" y="256"/>
                    <a:pt x="228" y="188"/>
                    <a:pt x="213" y="170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79" y="104"/>
                    <a:pt x="279" y="104"/>
                    <a:pt x="279" y="104"/>
                  </a:cubicBezTo>
                  <a:cubicBezTo>
                    <a:pt x="375" y="8"/>
                    <a:pt x="375" y="8"/>
                    <a:pt x="375" y="8"/>
                  </a:cubicBezTo>
                  <a:cubicBezTo>
                    <a:pt x="384" y="0"/>
                    <a:pt x="398" y="0"/>
                    <a:pt x="407" y="8"/>
                  </a:cubicBezTo>
                  <a:cubicBezTo>
                    <a:pt x="416" y="17"/>
                    <a:pt x="416" y="31"/>
                    <a:pt x="407" y="40"/>
                  </a:cubicBezTo>
                  <a:cubicBezTo>
                    <a:pt x="283" y="163"/>
                    <a:pt x="283" y="163"/>
                    <a:pt x="283" y="163"/>
                  </a:cubicBezTo>
                  <a:cubicBezTo>
                    <a:pt x="281" y="166"/>
                    <a:pt x="281" y="170"/>
                    <a:pt x="283" y="172"/>
                  </a:cubicBezTo>
                  <a:cubicBezTo>
                    <a:pt x="285" y="175"/>
                    <a:pt x="289" y="175"/>
                    <a:pt x="292" y="172"/>
                  </a:cubicBezTo>
                  <a:cubicBezTo>
                    <a:pt x="416" y="49"/>
                    <a:pt x="416" y="49"/>
                    <a:pt x="416" y="49"/>
                  </a:cubicBezTo>
                  <a:cubicBezTo>
                    <a:pt x="433" y="31"/>
                    <a:pt x="433" y="31"/>
                    <a:pt x="433" y="31"/>
                  </a:cubicBezTo>
                  <a:cubicBezTo>
                    <a:pt x="442" y="23"/>
                    <a:pt x="456" y="23"/>
                    <a:pt x="465" y="31"/>
                  </a:cubicBezTo>
                  <a:cubicBezTo>
                    <a:pt x="474" y="40"/>
                    <a:pt x="473" y="54"/>
                    <a:pt x="465" y="63"/>
                  </a:cubicBezTo>
                  <a:cubicBezTo>
                    <a:pt x="447" y="80"/>
                    <a:pt x="447" y="80"/>
                    <a:pt x="447" y="80"/>
                  </a:cubicBezTo>
                  <a:cubicBezTo>
                    <a:pt x="323" y="204"/>
                    <a:pt x="323" y="204"/>
                    <a:pt x="323" y="204"/>
                  </a:cubicBezTo>
                  <a:cubicBezTo>
                    <a:pt x="321" y="206"/>
                    <a:pt x="321" y="210"/>
                    <a:pt x="323" y="213"/>
                  </a:cubicBezTo>
                  <a:cubicBezTo>
                    <a:pt x="326" y="215"/>
                    <a:pt x="330" y="215"/>
                    <a:pt x="332" y="213"/>
                  </a:cubicBezTo>
                  <a:cubicBezTo>
                    <a:pt x="456" y="89"/>
                    <a:pt x="456" y="89"/>
                    <a:pt x="456" y="89"/>
                  </a:cubicBezTo>
                  <a:cubicBezTo>
                    <a:pt x="465" y="80"/>
                    <a:pt x="479" y="80"/>
                    <a:pt x="488" y="89"/>
                  </a:cubicBezTo>
                  <a:cubicBezTo>
                    <a:pt x="496" y="98"/>
                    <a:pt x="496" y="112"/>
                    <a:pt x="488" y="121"/>
                  </a:cubicBezTo>
                  <a:cubicBezTo>
                    <a:pt x="426" y="182"/>
                    <a:pt x="426" y="182"/>
                    <a:pt x="426" y="182"/>
                  </a:cubicBezTo>
                  <a:cubicBezTo>
                    <a:pt x="364" y="244"/>
                    <a:pt x="364" y="244"/>
                    <a:pt x="364" y="244"/>
                  </a:cubicBezTo>
                  <a:cubicBezTo>
                    <a:pt x="337" y="271"/>
                    <a:pt x="337" y="271"/>
                    <a:pt x="337" y="271"/>
                  </a:cubicBezTo>
                  <a:cubicBezTo>
                    <a:pt x="335" y="273"/>
                    <a:pt x="335" y="277"/>
                    <a:pt x="337" y="279"/>
                  </a:cubicBezTo>
                  <a:cubicBezTo>
                    <a:pt x="339" y="282"/>
                    <a:pt x="343" y="282"/>
                    <a:pt x="346" y="279"/>
                  </a:cubicBezTo>
                  <a:cubicBezTo>
                    <a:pt x="372" y="253"/>
                    <a:pt x="372" y="253"/>
                    <a:pt x="372" y="253"/>
                  </a:cubicBezTo>
                  <a:cubicBezTo>
                    <a:pt x="435" y="191"/>
                    <a:pt x="435" y="191"/>
                    <a:pt x="435" y="191"/>
                  </a:cubicBezTo>
                  <a:cubicBezTo>
                    <a:pt x="442" y="183"/>
                    <a:pt x="455" y="183"/>
                    <a:pt x="462" y="191"/>
                  </a:cubicBezTo>
                  <a:cubicBezTo>
                    <a:pt x="470" y="199"/>
                    <a:pt x="470" y="211"/>
                    <a:pt x="462" y="219"/>
                  </a:cubicBezTo>
                  <a:cubicBezTo>
                    <a:pt x="298" y="382"/>
                    <a:pt x="298" y="382"/>
                    <a:pt x="298" y="382"/>
                  </a:cubicBezTo>
                  <a:cubicBezTo>
                    <a:pt x="298" y="382"/>
                    <a:pt x="298" y="382"/>
                    <a:pt x="298" y="382"/>
                  </a:cubicBezTo>
                  <a:cubicBezTo>
                    <a:pt x="258" y="423"/>
                    <a:pt x="218" y="422"/>
                    <a:pt x="191" y="415"/>
                  </a:cubicBezTo>
                  <a:cubicBezTo>
                    <a:pt x="189" y="414"/>
                    <a:pt x="187" y="415"/>
                    <a:pt x="185" y="416"/>
                  </a:cubicBezTo>
                  <a:cubicBezTo>
                    <a:pt x="113" y="488"/>
                    <a:pt x="113" y="488"/>
                    <a:pt x="113" y="488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72" y="302"/>
                    <a:pt x="72" y="302"/>
                    <a:pt x="72" y="302"/>
                  </a:cubicBezTo>
                  <a:cubicBezTo>
                    <a:pt x="74" y="300"/>
                    <a:pt x="74" y="298"/>
                    <a:pt x="73" y="295"/>
                  </a:cubicBezTo>
                  <a:cubicBezTo>
                    <a:pt x="66" y="268"/>
                    <a:pt x="66" y="228"/>
                    <a:pt x="106" y="19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171"/>
            <p:cNvSpPr>
              <a:spLocks/>
            </p:cNvSpPr>
            <p:nvPr/>
          </p:nvSpPr>
          <p:spPr bwMode="auto">
            <a:xfrm>
              <a:off x="3066939" y="4509247"/>
              <a:ext cx="1073149" cy="1059430"/>
            </a:xfrm>
            <a:custGeom>
              <a:avLst/>
              <a:gdLst>
                <a:gd name="T0" fmla="*/ 222 w 496"/>
                <a:gd name="T1" fmla="*/ 24 h 489"/>
                <a:gd name="T2" fmla="*/ 208 w 496"/>
                <a:gd name="T3" fmla="*/ 58 h 489"/>
                <a:gd name="T4" fmla="*/ 226 w 496"/>
                <a:gd name="T5" fmla="*/ 96 h 489"/>
                <a:gd name="T6" fmla="*/ 273 w 496"/>
                <a:gd name="T7" fmla="*/ 143 h 489"/>
                <a:gd name="T8" fmla="*/ 296 w 496"/>
                <a:gd name="T9" fmla="*/ 166 h 489"/>
                <a:gd name="T10" fmla="*/ 296 w 496"/>
                <a:gd name="T11" fmla="*/ 174 h 489"/>
                <a:gd name="T12" fmla="*/ 296 w 496"/>
                <a:gd name="T13" fmla="*/ 314 h 489"/>
                <a:gd name="T14" fmla="*/ 296 w 496"/>
                <a:gd name="T15" fmla="*/ 323 h 489"/>
                <a:gd name="T16" fmla="*/ 287 w 496"/>
                <a:gd name="T17" fmla="*/ 323 h 489"/>
                <a:gd name="T18" fmla="*/ 283 w 496"/>
                <a:gd name="T19" fmla="*/ 170 h 489"/>
                <a:gd name="T20" fmla="*/ 264 w 496"/>
                <a:gd name="T21" fmla="*/ 152 h 489"/>
                <a:gd name="T22" fmla="*/ 217 w 496"/>
                <a:gd name="T23" fmla="*/ 105 h 489"/>
                <a:gd name="T24" fmla="*/ 121 w 496"/>
                <a:gd name="T25" fmla="*/ 8 h 489"/>
                <a:gd name="T26" fmla="*/ 89 w 496"/>
                <a:gd name="T27" fmla="*/ 8 h 489"/>
                <a:gd name="T28" fmla="*/ 89 w 496"/>
                <a:gd name="T29" fmla="*/ 40 h 489"/>
                <a:gd name="T30" fmla="*/ 213 w 496"/>
                <a:gd name="T31" fmla="*/ 164 h 489"/>
                <a:gd name="T32" fmla="*/ 213 w 496"/>
                <a:gd name="T33" fmla="*/ 172 h 489"/>
                <a:gd name="T34" fmla="*/ 204 w 496"/>
                <a:gd name="T35" fmla="*/ 172 h 489"/>
                <a:gd name="T36" fmla="*/ 81 w 496"/>
                <a:gd name="T37" fmla="*/ 49 h 489"/>
                <a:gd name="T38" fmla="*/ 63 w 496"/>
                <a:gd name="T39" fmla="*/ 31 h 489"/>
                <a:gd name="T40" fmla="*/ 32 w 496"/>
                <a:gd name="T41" fmla="*/ 31 h 489"/>
                <a:gd name="T42" fmla="*/ 32 w 496"/>
                <a:gd name="T43" fmla="*/ 63 h 489"/>
                <a:gd name="T44" fmla="*/ 49 w 496"/>
                <a:gd name="T45" fmla="*/ 80 h 489"/>
                <a:gd name="T46" fmla="*/ 173 w 496"/>
                <a:gd name="T47" fmla="*/ 204 h 489"/>
                <a:gd name="T48" fmla="*/ 173 w 496"/>
                <a:gd name="T49" fmla="*/ 213 h 489"/>
                <a:gd name="T50" fmla="*/ 164 w 496"/>
                <a:gd name="T51" fmla="*/ 213 h 489"/>
                <a:gd name="T52" fmla="*/ 40 w 496"/>
                <a:gd name="T53" fmla="*/ 89 h 489"/>
                <a:gd name="T54" fmla="*/ 9 w 496"/>
                <a:gd name="T55" fmla="*/ 89 h 489"/>
                <a:gd name="T56" fmla="*/ 9 w 496"/>
                <a:gd name="T57" fmla="*/ 121 h 489"/>
                <a:gd name="T58" fmla="*/ 70 w 496"/>
                <a:gd name="T59" fmla="*/ 182 h 489"/>
                <a:gd name="T60" fmla="*/ 132 w 496"/>
                <a:gd name="T61" fmla="*/ 244 h 489"/>
                <a:gd name="T62" fmla="*/ 159 w 496"/>
                <a:gd name="T63" fmla="*/ 271 h 489"/>
                <a:gd name="T64" fmla="*/ 159 w 496"/>
                <a:gd name="T65" fmla="*/ 279 h 489"/>
                <a:gd name="T66" fmla="*/ 150 w 496"/>
                <a:gd name="T67" fmla="*/ 279 h 489"/>
                <a:gd name="T68" fmla="*/ 124 w 496"/>
                <a:gd name="T69" fmla="*/ 253 h 489"/>
                <a:gd name="T70" fmla="*/ 61 w 496"/>
                <a:gd name="T71" fmla="*/ 191 h 489"/>
                <a:gd name="T72" fmla="*/ 34 w 496"/>
                <a:gd name="T73" fmla="*/ 191 h 489"/>
                <a:gd name="T74" fmla="*/ 34 w 496"/>
                <a:gd name="T75" fmla="*/ 218 h 489"/>
                <a:gd name="T76" fmla="*/ 198 w 496"/>
                <a:gd name="T77" fmla="*/ 382 h 489"/>
                <a:gd name="T78" fmla="*/ 198 w 496"/>
                <a:gd name="T79" fmla="*/ 382 h 489"/>
                <a:gd name="T80" fmla="*/ 304 w 496"/>
                <a:gd name="T81" fmla="*/ 415 h 489"/>
                <a:gd name="T82" fmla="*/ 310 w 496"/>
                <a:gd name="T83" fmla="*/ 417 h 489"/>
                <a:gd name="T84" fmla="*/ 382 w 496"/>
                <a:gd name="T85" fmla="*/ 489 h 489"/>
                <a:gd name="T86" fmla="*/ 496 w 496"/>
                <a:gd name="T87" fmla="*/ 375 h 489"/>
                <a:gd name="T88" fmla="*/ 424 w 496"/>
                <a:gd name="T89" fmla="*/ 303 h 489"/>
                <a:gd name="T90" fmla="*/ 423 w 496"/>
                <a:gd name="T91" fmla="*/ 296 h 489"/>
                <a:gd name="T92" fmla="*/ 390 w 496"/>
                <a:gd name="T93" fmla="*/ 190 h 489"/>
                <a:gd name="T94" fmla="*/ 222 w 496"/>
                <a:gd name="T95" fmla="*/ 24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96" h="489">
                  <a:moveTo>
                    <a:pt x="222" y="24"/>
                  </a:moveTo>
                  <a:cubicBezTo>
                    <a:pt x="217" y="30"/>
                    <a:pt x="209" y="43"/>
                    <a:pt x="208" y="58"/>
                  </a:cubicBezTo>
                  <a:cubicBezTo>
                    <a:pt x="208" y="71"/>
                    <a:pt x="214" y="84"/>
                    <a:pt x="226" y="96"/>
                  </a:cubicBezTo>
                  <a:cubicBezTo>
                    <a:pt x="273" y="143"/>
                    <a:pt x="273" y="143"/>
                    <a:pt x="273" y="143"/>
                  </a:cubicBezTo>
                  <a:cubicBezTo>
                    <a:pt x="296" y="166"/>
                    <a:pt x="296" y="166"/>
                    <a:pt x="296" y="166"/>
                  </a:cubicBezTo>
                  <a:cubicBezTo>
                    <a:pt x="298" y="168"/>
                    <a:pt x="298" y="172"/>
                    <a:pt x="296" y="174"/>
                  </a:cubicBezTo>
                  <a:cubicBezTo>
                    <a:pt x="293" y="177"/>
                    <a:pt x="228" y="246"/>
                    <a:pt x="296" y="314"/>
                  </a:cubicBezTo>
                  <a:cubicBezTo>
                    <a:pt x="298" y="317"/>
                    <a:pt x="298" y="321"/>
                    <a:pt x="296" y="323"/>
                  </a:cubicBezTo>
                  <a:cubicBezTo>
                    <a:pt x="294" y="325"/>
                    <a:pt x="290" y="325"/>
                    <a:pt x="287" y="323"/>
                  </a:cubicBezTo>
                  <a:cubicBezTo>
                    <a:pt x="221" y="256"/>
                    <a:pt x="268" y="188"/>
                    <a:pt x="283" y="170"/>
                  </a:cubicBezTo>
                  <a:cubicBezTo>
                    <a:pt x="264" y="152"/>
                    <a:pt x="264" y="152"/>
                    <a:pt x="264" y="152"/>
                  </a:cubicBezTo>
                  <a:cubicBezTo>
                    <a:pt x="217" y="105"/>
                    <a:pt x="217" y="105"/>
                    <a:pt x="217" y="105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12" y="0"/>
                    <a:pt x="98" y="0"/>
                    <a:pt x="89" y="8"/>
                  </a:cubicBezTo>
                  <a:cubicBezTo>
                    <a:pt x="81" y="17"/>
                    <a:pt x="81" y="31"/>
                    <a:pt x="89" y="40"/>
                  </a:cubicBezTo>
                  <a:cubicBezTo>
                    <a:pt x="213" y="164"/>
                    <a:pt x="213" y="164"/>
                    <a:pt x="213" y="164"/>
                  </a:cubicBezTo>
                  <a:cubicBezTo>
                    <a:pt x="216" y="166"/>
                    <a:pt x="216" y="170"/>
                    <a:pt x="213" y="172"/>
                  </a:cubicBezTo>
                  <a:cubicBezTo>
                    <a:pt x="211" y="175"/>
                    <a:pt x="207" y="175"/>
                    <a:pt x="204" y="172"/>
                  </a:cubicBezTo>
                  <a:cubicBezTo>
                    <a:pt x="81" y="49"/>
                    <a:pt x="81" y="49"/>
                    <a:pt x="81" y="49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55" y="23"/>
                    <a:pt x="40" y="23"/>
                    <a:pt x="32" y="31"/>
                  </a:cubicBezTo>
                  <a:cubicBezTo>
                    <a:pt x="23" y="40"/>
                    <a:pt x="23" y="54"/>
                    <a:pt x="32" y="63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173" y="204"/>
                    <a:pt x="173" y="204"/>
                    <a:pt x="173" y="204"/>
                  </a:cubicBezTo>
                  <a:cubicBezTo>
                    <a:pt x="175" y="206"/>
                    <a:pt x="175" y="210"/>
                    <a:pt x="173" y="213"/>
                  </a:cubicBezTo>
                  <a:cubicBezTo>
                    <a:pt x="170" y="215"/>
                    <a:pt x="167" y="215"/>
                    <a:pt x="164" y="213"/>
                  </a:cubicBezTo>
                  <a:cubicBezTo>
                    <a:pt x="40" y="89"/>
                    <a:pt x="40" y="89"/>
                    <a:pt x="40" y="89"/>
                  </a:cubicBezTo>
                  <a:cubicBezTo>
                    <a:pt x="32" y="80"/>
                    <a:pt x="17" y="80"/>
                    <a:pt x="9" y="89"/>
                  </a:cubicBezTo>
                  <a:cubicBezTo>
                    <a:pt x="0" y="98"/>
                    <a:pt x="0" y="112"/>
                    <a:pt x="9" y="121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132" y="244"/>
                    <a:pt x="132" y="244"/>
                    <a:pt x="132" y="244"/>
                  </a:cubicBezTo>
                  <a:cubicBezTo>
                    <a:pt x="159" y="271"/>
                    <a:pt x="159" y="271"/>
                    <a:pt x="159" y="271"/>
                  </a:cubicBezTo>
                  <a:cubicBezTo>
                    <a:pt x="161" y="273"/>
                    <a:pt x="161" y="277"/>
                    <a:pt x="159" y="279"/>
                  </a:cubicBezTo>
                  <a:cubicBezTo>
                    <a:pt x="156" y="282"/>
                    <a:pt x="153" y="282"/>
                    <a:pt x="150" y="279"/>
                  </a:cubicBezTo>
                  <a:cubicBezTo>
                    <a:pt x="124" y="253"/>
                    <a:pt x="124" y="253"/>
                    <a:pt x="124" y="253"/>
                  </a:cubicBezTo>
                  <a:cubicBezTo>
                    <a:pt x="61" y="191"/>
                    <a:pt x="61" y="191"/>
                    <a:pt x="61" y="191"/>
                  </a:cubicBezTo>
                  <a:cubicBezTo>
                    <a:pt x="54" y="183"/>
                    <a:pt x="41" y="183"/>
                    <a:pt x="34" y="191"/>
                  </a:cubicBezTo>
                  <a:cubicBezTo>
                    <a:pt x="26" y="198"/>
                    <a:pt x="26" y="211"/>
                    <a:pt x="34" y="218"/>
                  </a:cubicBezTo>
                  <a:cubicBezTo>
                    <a:pt x="198" y="382"/>
                    <a:pt x="198" y="382"/>
                    <a:pt x="198" y="382"/>
                  </a:cubicBezTo>
                  <a:cubicBezTo>
                    <a:pt x="198" y="382"/>
                    <a:pt x="198" y="382"/>
                    <a:pt x="198" y="382"/>
                  </a:cubicBezTo>
                  <a:cubicBezTo>
                    <a:pt x="237" y="423"/>
                    <a:pt x="277" y="423"/>
                    <a:pt x="304" y="415"/>
                  </a:cubicBezTo>
                  <a:cubicBezTo>
                    <a:pt x="306" y="415"/>
                    <a:pt x="309" y="415"/>
                    <a:pt x="310" y="417"/>
                  </a:cubicBezTo>
                  <a:cubicBezTo>
                    <a:pt x="382" y="489"/>
                    <a:pt x="382" y="489"/>
                    <a:pt x="382" y="489"/>
                  </a:cubicBezTo>
                  <a:cubicBezTo>
                    <a:pt x="496" y="375"/>
                    <a:pt x="496" y="375"/>
                    <a:pt x="496" y="375"/>
                  </a:cubicBezTo>
                  <a:cubicBezTo>
                    <a:pt x="424" y="303"/>
                    <a:pt x="424" y="303"/>
                    <a:pt x="424" y="303"/>
                  </a:cubicBezTo>
                  <a:cubicBezTo>
                    <a:pt x="422" y="301"/>
                    <a:pt x="422" y="298"/>
                    <a:pt x="423" y="296"/>
                  </a:cubicBezTo>
                  <a:cubicBezTo>
                    <a:pt x="430" y="269"/>
                    <a:pt x="430" y="229"/>
                    <a:pt x="390" y="190"/>
                  </a:cubicBezTo>
                  <a:cubicBezTo>
                    <a:pt x="330" y="131"/>
                    <a:pt x="243" y="44"/>
                    <a:pt x="222" y="24"/>
                  </a:cubicBezTo>
                  <a:close/>
                </a:path>
              </a:pathLst>
            </a:custGeom>
            <a:solidFill>
              <a:srgbClr val="EC06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172"/>
            <p:cNvSpPr>
              <a:spLocks/>
            </p:cNvSpPr>
            <p:nvPr/>
          </p:nvSpPr>
          <p:spPr bwMode="auto">
            <a:xfrm>
              <a:off x="3039500" y="4478760"/>
              <a:ext cx="1134123" cy="1123453"/>
            </a:xfrm>
            <a:custGeom>
              <a:avLst/>
              <a:gdLst>
                <a:gd name="T0" fmla="*/ 240 w 524"/>
                <a:gd name="T1" fmla="*/ 25 h 519"/>
                <a:gd name="T2" fmla="*/ 232 w 524"/>
                <a:gd name="T3" fmla="*/ 24 h 519"/>
                <a:gd name="T4" fmla="*/ 210 w 524"/>
                <a:gd name="T5" fmla="*/ 72 h 519"/>
                <a:gd name="T6" fmla="*/ 210 w 524"/>
                <a:gd name="T7" fmla="*/ 81 h 519"/>
                <a:gd name="T8" fmla="*/ 144 w 524"/>
                <a:gd name="T9" fmla="*/ 14 h 519"/>
                <a:gd name="T10" fmla="*/ 95 w 524"/>
                <a:gd name="T11" fmla="*/ 14 h 519"/>
                <a:gd name="T12" fmla="*/ 84 w 524"/>
                <a:gd name="T13" fmla="*/ 35 h 519"/>
                <a:gd name="T14" fmla="*/ 37 w 524"/>
                <a:gd name="T15" fmla="*/ 36 h 519"/>
                <a:gd name="T16" fmla="*/ 35 w 524"/>
                <a:gd name="T17" fmla="*/ 84 h 519"/>
                <a:gd name="T18" fmla="*/ 14 w 524"/>
                <a:gd name="T19" fmla="*/ 94 h 519"/>
                <a:gd name="T20" fmla="*/ 14 w 524"/>
                <a:gd name="T21" fmla="*/ 143 h 519"/>
                <a:gd name="T22" fmla="*/ 57 w 524"/>
                <a:gd name="T23" fmla="*/ 187 h 519"/>
                <a:gd name="T24" fmla="*/ 38 w 524"/>
                <a:gd name="T25" fmla="*/ 196 h 519"/>
                <a:gd name="T26" fmla="*/ 38 w 524"/>
                <a:gd name="T27" fmla="*/ 241 h 519"/>
                <a:gd name="T28" fmla="*/ 202 w 524"/>
                <a:gd name="T29" fmla="*/ 405 h 519"/>
                <a:gd name="T30" fmla="*/ 202 w 524"/>
                <a:gd name="T31" fmla="*/ 405 h 519"/>
                <a:gd name="T32" fmla="*/ 317 w 524"/>
                <a:gd name="T33" fmla="*/ 442 h 519"/>
                <a:gd name="T34" fmla="*/ 390 w 524"/>
                <a:gd name="T35" fmla="*/ 516 h 519"/>
                <a:gd name="T36" fmla="*/ 399 w 524"/>
                <a:gd name="T37" fmla="*/ 516 h 519"/>
                <a:gd name="T38" fmla="*/ 522 w 524"/>
                <a:gd name="T39" fmla="*/ 394 h 519"/>
                <a:gd name="T40" fmla="*/ 522 w 524"/>
                <a:gd name="T41" fmla="*/ 385 h 519"/>
                <a:gd name="T42" fmla="*/ 449 w 524"/>
                <a:gd name="T43" fmla="*/ 312 h 519"/>
                <a:gd name="T44" fmla="*/ 412 w 524"/>
                <a:gd name="T45" fmla="*/ 196 h 519"/>
                <a:gd name="T46" fmla="*/ 240 w 524"/>
                <a:gd name="T47" fmla="*/ 25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4" h="519">
                  <a:moveTo>
                    <a:pt x="240" y="25"/>
                  </a:moveTo>
                  <a:cubicBezTo>
                    <a:pt x="238" y="22"/>
                    <a:pt x="234" y="22"/>
                    <a:pt x="232" y="24"/>
                  </a:cubicBezTo>
                  <a:cubicBezTo>
                    <a:pt x="231" y="25"/>
                    <a:pt x="210" y="44"/>
                    <a:pt x="210" y="72"/>
                  </a:cubicBezTo>
                  <a:cubicBezTo>
                    <a:pt x="210" y="75"/>
                    <a:pt x="210" y="78"/>
                    <a:pt x="210" y="81"/>
                  </a:cubicBezTo>
                  <a:cubicBezTo>
                    <a:pt x="144" y="14"/>
                    <a:pt x="144" y="14"/>
                    <a:pt x="144" y="14"/>
                  </a:cubicBezTo>
                  <a:cubicBezTo>
                    <a:pt x="130" y="0"/>
                    <a:pt x="108" y="0"/>
                    <a:pt x="95" y="14"/>
                  </a:cubicBezTo>
                  <a:cubicBezTo>
                    <a:pt x="88" y="20"/>
                    <a:pt x="85" y="27"/>
                    <a:pt x="84" y="35"/>
                  </a:cubicBezTo>
                  <a:cubicBezTo>
                    <a:pt x="71" y="23"/>
                    <a:pt x="50" y="23"/>
                    <a:pt x="37" y="36"/>
                  </a:cubicBezTo>
                  <a:cubicBezTo>
                    <a:pt x="24" y="49"/>
                    <a:pt x="23" y="70"/>
                    <a:pt x="35" y="84"/>
                  </a:cubicBezTo>
                  <a:cubicBezTo>
                    <a:pt x="28" y="85"/>
                    <a:pt x="20" y="88"/>
                    <a:pt x="14" y="94"/>
                  </a:cubicBezTo>
                  <a:cubicBezTo>
                    <a:pt x="0" y="108"/>
                    <a:pt x="0" y="129"/>
                    <a:pt x="14" y="143"/>
                  </a:cubicBezTo>
                  <a:cubicBezTo>
                    <a:pt x="57" y="187"/>
                    <a:pt x="57" y="187"/>
                    <a:pt x="57" y="187"/>
                  </a:cubicBezTo>
                  <a:cubicBezTo>
                    <a:pt x="50" y="188"/>
                    <a:pt x="44" y="191"/>
                    <a:pt x="38" y="196"/>
                  </a:cubicBezTo>
                  <a:cubicBezTo>
                    <a:pt x="26" y="208"/>
                    <a:pt x="26" y="228"/>
                    <a:pt x="38" y="241"/>
                  </a:cubicBezTo>
                  <a:cubicBezTo>
                    <a:pt x="202" y="405"/>
                    <a:pt x="202" y="405"/>
                    <a:pt x="202" y="405"/>
                  </a:cubicBezTo>
                  <a:cubicBezTo>
                    <a:pt x="202" y="405"/>
                    <a:pt x="202" y="405"/>
                    <a:pt x="202" y="405"/>
                  </a:cubicBezTo>
                  <a:cubicBezTo>
                    <a:pt x="244" y="448"/>
                    <a:pt x="287" y="450"/>
                    <a:pt x="317" y="442"/>
                  </a:cubicBezTo>
                  <a:cubicBezTo>
                    <a:pt x="390" y="516"/>
                    <a:pt x="390" y="516"/>
                    <a:pt x="390" y="516"/>
                  </a:cubicBezTo>
                  <a:cubicBezTo>
                    <a:pt x="393" y="519"/>
                    <a:pt x="397" y="519"/>
                    <a:pt x="399" y="516"/>
                  </a:cubicBezTo>
                  <a:cubicBezTo>
                    <a:pt x="522" y="394"/>
                    <a:pt x="522" y="394"/>
                    <a:pt x="522" y="394"/>
                  </a:cubicBezTo>
                  <a:cubicBezTo>
                    <a:pt x="524" y="392"/>
                    <a:pt x="524" y="388"/>
                    <a:pt x="522" y="385"/>
                  </a:cubicBezTo>
                  <a:cubicBezTo>
                    <a:pt x="449" y="312"/>
                    <a:pt x="449" y="312"/>
                    <a:pt x="449" y="312"/>
                  </a:cubicBezTo>
                  <a:cubicBezTo>
                    <a:pt x="456" y="282"/>
                    <a:pt x="455" y="238"/>
                    <a:pt x="412" y="196"/>
                  </a:cubicBezTo>
                  <a:cubicBezTo>
                    <a:pt x="344" y="129"/>
                    <a:pt x="241" y="26"/>
                    <a:pt x="240" y="25"/>
                  </a:cubicBezTo>
                  <a:close/>
                </a:path>
              </a:pathLst>
            </a:custGeom>
            <a:solidFill>
              <a:srgbClr val="EC06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173"/>
            <p:cNvSpPr>
              <a:spLocks/>
            </p:cNvSpPr>
            <p:nvPr/>
          </p:nvSpPr>
          <p:spPr bwMode="auto">
            <a:xfrm>
              <a:off x="3066939" y="4509247"/>
              <a:ext cx="1073149" cy="1059430"/>
            </a:xfrm>
            <a:custGeom>
              <a:avLst/>
              <a:gdLst>
                <a:gd name="T0" fmla="*/ 423 w 496"/>
                <a:gd name="T1" fmla="*/ 296 h 489"/>
                <a:gd name="T2" fmla="*/ 424 w 496"/>
                <a:gd name="T3" fmla="*/ 303 h 489"/>
                <a:gd name="T4" fmla="*/ 496 w 496"/>
                <a:gd name="T5" fmla="*/ 375 h 489"/>
                <a:gd name="T6" fmla="*/ 382 w 496"/>
                <a:gd name="T7" fmla="*/ 489 h 489"/>
                <a:gd name="T8" fmla="*/ 310 w 496"/>
                <a:gd name="T9" fmla="*/ 417 h 489"/>
                <a:gd name="T10" fmla="*/ 304 w 496"/>
                <a:gd name="T11" fmla="*/ 415 h 489"/>
                <a:gd name="T12" fmla="*/ 198 w 496"/>
                <a:gd name="T13" fmla="*/ 382 h 489"/>
                <a:gd name="T14" fmla="*/ 198 w 496"/>
                <a:gd name="T15" fmla="*/ 382 h 489"/>
                <a:gd name="T16" fmla="*/ 34 w 496"/>
                <a:gd name="T17" fmla="*/ 218 h 489"/>
                <a:gd name="T18" fmla="*/ 34 w 496"/>
                <a:gd name="T19" fmla="*/ 191 h 489"/>
                <a:gd name="T20" fmla="*/ 61 w 496"/>
                <a:gd name="T21" fmla="*/ 191 h 489"/>
                <a:gd name="T22" fmla="*/ 124 w 496"/>
                <a:gd name="T23" fmla="*/ 253 h 489"/>
                <a:gd name="T24" fmla="*/ 150 w 496"/>
                <a:gd name="T25" fmla="*/ 279 h 489"/>
                <a:gd name="T26" fmla="*/ 159 w 496"/>
                <a:gd name="T27" fmla="*/ 279 h 489"/>
                <a:gd name="T28" fmla="*/ 159 w 496"/>
                <a:gd name="T29" fmla="*/ 271 h 489"/>
                <a:gd name="T30" fmla="*/ 132 w 496"/>
                <a:gd name="T31" fmla="*/ 244 h 489"/>
                <a:gd name="T32" fmla="*/ 70 w 496"/>
                <a:gd name="T33" fmla="*/ 182 h 489"/>
                <a:gd name="T34" fmla="*/ 9 w 496"/>
                <a:gd name="T35" fmla="*/ 121 h 489"/>
                <a:gd name="T36" fmla="*/ 9 w 496"/>
                <a:gd name="T37" fmla="*/ 89 h 489"/>
                <a:gd name="T38" fmla="*/ 40 w 496"/>
                <a:gd name="T39" fmla="*/ 89 h 489"/>
                <a:gd name="T40" fmla="*/ 164 w 496"/>
                <a:gd name="T41" fmla="*/ 213 h 489"/>
                <a:gd name="T42" fmla="*/ 173 w 496"/>
                <a:gd name="T43" fmla="*/ 213 h 489"/>
                <a:gd name="T44" fmla="*/ 173 w 496"/>
                <a:gd name="T45" fmla="*/ 204 h 489"/>
                <a:gd name="T46" fmla="*/ 49 w 496"/>
                <a:gd name="T47" fmla="*/ 80 h 489"/>
                <a:gd name="T48" fmla="*/ 32 w 496"/>
                <a:gd name="T49" fmla="*/ 63 h 489"/>
                <a:gd name="T50" fmla="*/ 32 w 496"/>
                <a:gd name="T51" fmla="*/ 31 h 489"/>
                <a:gd name="T52" fmla="*/ 63 w 496"/>
                <a:gd name="T53" fmla="*/ 31 h 489"/>
                <a:gd name="T54" fmla="*/ 81 w 496"/>
                <a:gd name="T55" fmla="*/ 49 h 489"/>
                <a:gd name="T56" fmla="*/ 204 w 496"/>
                <a:gd name="T57" fmla="*/ 172 h 489"/>
                <a:gd name="T58" fmla="*/ 213 w 496"/>
                <a:gd name="T59" fmla="*/ 172 h 489"/>
                <a:gd name="T60" fmla="*/ 213 w 496"/>
                <a:gd name="T61" fmla="*/ 164 h 489"/>
                <a:gd name="T62" fmla="*/ 89 w 496"/>
                <a:gd name="T63" fmla="*/ 40 h 489"/>
                <a:gd name="T64" fmla="*/ 89 w 496"/>
                <a:gd name="T65" fmla="*/ 8 h 489"/>
                <a:gd name="T66" fmla="*/ 121 w 496"/>
                <a:gd name="T67" fmla="*/ 8 h 489"/>
                <a:gd name="T68" fmla="*/ 217 w 496"/>
                <a:gd name="T69" fmla="*/ 105 h 489"/>
                <a:gd name="T70" fmla="*/ 264 w 496"/>
                <a:gd name="T71" fmla="*/ 152 h 489"/>
                <a:gd name="T72" fmla="*/ 283 w 496"/>
                <a:gd name="T73" fmla="*/ 170 h 489"/>
                <a:gd name="T74" fmla="*/ 287 w 496"/>
                <a:gd name="T75" fmla="*/ 323 h 489"/>
                <a:gd name="T76" fmla="*/ 296 w 496"/>
                <a:gd name="T77" fmla="*/ 323 h 489"/>
                <a:gd name="T78" fmla="*/ 296 w 496"/>
                <a:gd name="T79" fmla="*/ 314 h 489"/>
                <a:gd name="T80" fmla="*/ 296 w 496"/>
                <a:gd name="T81" fmla="*/ 174 h 489"/>
                <a:gd name="T82" fmla="*/ 296 w 496"/>
                <a:gd name="T83" fmla="*/ 166 h 489"/>
                <a:gd name="T84" fmla="*/ 273 w 496"/>
                <a:gd name="T85" fmla="*/ 143 h 489"/>
                <a:gd name="T86" fmla="*/ 226 w 496"/>
                <a:gd name="T87" fmla="*/ 96 h 489"/>
                <a:gd name="T88" fmla="*/ 208 w 496"/>
                <a:gd name="T89" fmla="*/ 58 h 489"/>
                <a:gd name="T90" fmla="*/ 222 w 496"/>
                <a:gd name="T91" fmla="*/ 24 h 489"/>
                <a:gd name="T92" fmla="*/ 390 w 496"/>
                <a:gd name="T93" fmla="*/ 190 h 489"/>
                <a:gd name="T94" fmla="*/ 423 w 496"/>
                <a:gd name="T95" fmla="*/ 296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96" h="489">
                  <a:moveTo>
                    <a:pt x="423" y="296"/>
                  </a:moveTo>
                  <a:cubicBezTo>
                    <a:pt x="422" y="298"/>
                    <a:pt x="422" y="301"/>
                    <a:pt x="424" y="303"/>
                  </a:cubicBezTo>
                  <a:cubicBezTo>
                    <a:pt x="496" y="375"/>
                    <a:pt x="496" y="375"/>
                    <a:pt x="496" y="375"/>
                  </a:cubicBezTo>
                  <a:cubicBezTo>
                    <a:pt x="382" y="489"/>
                    <a:pt x="382" y="489"/>
                    <a:pt x="382" y="489"/>
                  </a:cubicBezTo>
                  <a:cubicBezTo>
                    <a:pt x="310" y="417"/>
                    <a:pt x="310" y="417"/>
                    <a:pt x="310" y="417"/>
                  </a:cubicBezTo>
                  <a:cubicBezTo>
                    <a:pt x="309" y="415"/>
                    <a:pt x="306" y="415"/>
                    <a:pt x="304" y="415"/>
                  </a:cubicBezTo>
                  <a:cubicBezTo>
                    <a:pt x="277" y="423"/>
                    <a:pt x="237" y="423"/>
                    <a:pt x="198" y="382"/>
                  </a:cubicBezTo>
                  <a:cubicBezTo>
                    <a:pt x="198" y="382"/>
                    <a:pt x="198" y="382"/>
                    <a:pt x="198" y="382"/>
                  </a:cubicBezTo>
                  <a:cubicBezTo>
                    <a:pt x="34" y="218"/>
                    <a:pt x="34" y="218"/>
                    <a:pt x="34" y="218"/>
                  </a:cubicBezTo>
                  <a:cubicBezTo>
                    <a:pt x="26" y="211"/>
                    <a:pt x="26" y="198"/>
                    <a:pt x="34" y="191"/>
                  </a:cubicBezTo>
                  <a:cubicBezTo>
                    <a:pt x="41" y="183"/>
                    <a:pt x="54" y="183"/>
                    <a:pt x="61" y="191"/>
                  </a:cubicBezTo>
                  <a:cubicBezTo>
                    <a:pt x="124" y="253"/>
                    <a:pt x="124" y="253"/>
                    <a:pt x="124" y="253"/>
                  </a:cubicBezTo>
                  <a:cubicBezTo>
                    <a:pt x="150" y="279"/>
                    <a:pt x="150" y="279"/>
                    <a:pt x="150" y="279"/>
                  </a:cubicBezTo>
                  <a:cubicBezTo>
                    <a:pt x="153" y="282"/>
                    <a:pt x="156" y="282"/>
                    <a:pt x="159" y="279"/>
                  </a:cubicBezTo>
                  <a:cubicBezTo>
                    <a:pt x="161" y="277"/>
                    <a:pt x="161" y="273"/>
                    <a:pt x="159" y="271"/>
                  </a:cubicBezTo>
                  <a:cubicBezTo>
                    <a:pt x="132" y="244"/>
                    <a:pt x="132" y="244"/>
                    <a:pt x="132" y="244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9" y="121"/>
                    <a:pt x="9" y="121"/>
                    <a:pt x="9" y="121"/>
                  </a:cubicBezTo>
                  <a:cubicBezTo>
                    <a:pt x="0" y="112"/>
                    <a:pt x="0" y="98"/>
                    <a:pt x="9" y="89"/>
                  </a:cubicBezTo>
                  <a:cubicBezTo>
                    <a:pt x="17" y="80"/>
                    <a:pt x="32" y="80"/>
                    <a:pt x="40" y="89"/>
                  </a:cubicBezTo>
                  <a:cubicBezTo>
                    <a:pt x="164" y="213"/>
                    <a:pt x="164" y="213"/>
                    <a:pt x="164" y="213"/>
                  </a:cubicBezTo>
                  <a:cubicBezTo>
                    <a:pt x="167" y="215"/>
                    <a:pt x="170" y="215"/>
                    <a:pt x="173" y="213"/>
                  </a:cubicBezTo>
                  <a:cubicBezTo>
                    <a:pt x="175" y="210"/>
                    <a:pt x="175" y="206"/>
                    <a:pt x="173" y="204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23" y="54"/>
                    <a:pt x="23" y="40"/>
                    <a:pt x="32" y="31"/>
                  </a:cubicBezTo>
                  <a:cubicBezTo>
                    <a:pt x="40" y="23"/>
                    <a:pt x="55" y="23"/>
                    <a:pt x="63" y="31"/>
                  </a:cubicBezTo>
                  <a:cubicBezTo>
                    <a:pt x="81" y="49"/>
                    <a:pt x="81" y="49"/>
                    <a:pt x="81" y="49"/>
                  </a:cubicBezTo>
                  <a:cubicBezTo>
                    <a:pt x="204" y="172"/>
                    <a:pt x="204" y="172"/>
                    <a:pt x="204" y="172"/>
                  </a:cubicBezTo>
                  <a:cubicBezTo>
                    <a:pt x="207" y="175"/>
                    <a:pt x="211" y="175"/>
                    <a:pt x="213" y="172"/>
                  </a:cubicBezTo>
                  <a:cubicBezTo>
                    <a:pt x="216" y="170"/>
                    <a:pt x="216" y="166"/>
                    <a:pt x="213" y="164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81" y="31"/>
                    <a:pt x="81" y="17"/>
                    <a:pt x="89" y="8"/>
                  </a:cubicBezTo>
                  <a:cubicBezTo>
                    <a:pt x="98" y="0"/>
                    <a:pt x="112" y="0"/>
                    <a:pt x="121" y="8"/>
                  </a:cubicBezTo>
                  <a:cubicBezTo>
                    <a:pt x="217" y="105"/>
                    <a:pt x="217" y="105"/>
                    <a:pt x="217" y="105"/>
                  </a:cubicBezTo>
                  <a:cubicBezTo>
                    <a:pt x="264" y="152"/>
                    <a:pt x="264" y="152"/>
                    <a:pt x="264" y="152"/>
                  </a:cubicBezTo>
                  <a:cubicBezTo>
                    <a:pt x="283" y="170"/>
                    <a:pt x="283" y="170"/>
                    <a:pt x="283" y="170"/>
                  </a:cubicBezTo>
                  <a:cubicBezTo>
                    <a:pt x="268" y="188"/>
                    <a:pt x="221" y="256"/>
                    <a:pt x="287" y="323"/>
                  </a:cubicBezTo>
                  <a:cubicBezTo>
                    <a:pt x="290" y="325"/>
                    <a:pt x="294" y="325"/>
                    <a:pt x="296" y="323"/>
                  </a:cubicBezTo>
                  <a:cubicBezTo>
                    <a:pt x="298" y="321"/>
                    <a:pt x="298" y="317"/>
                    <a:pt x="296" y="314"/>
                  </a:cubicBezTo>
                  <a:cubicBezTo>
                    <a:pt x="228" y="246"/>
                    <a:pt x="293" y="177"/>
                    <a:pt x="296" y="174"/>
                  </a:cubicBezTo>
                  <a:cubicBezTo>
                    <a:pt x="298" y="172"/>
                    <a:pt x="298" y="168"/>
                    <a:pt x="296" y="166"/>
                  </a:cubicBezTo>
                  <a:cubicBezTo>
                    <a:pt x="273" y="143"/>
                    <a:pt x="273" y="143"/>
                    <a:pt x="273" y="143"/>
                  </a:cubicBezTo>
                  <a:cubicBezTo>
                    <a:pt x="226" y="96"/>
                    <a:pt x="226" y="96"/>
                    <a:pt x="226" y="96"/>
                  </a:cubicBezTo>
                  <a:cubicBezTo>
                    <a:pt x="214" y="84"/>
                    <a:pt x="208" y="71"/>
                    <a:pt x="208" y="58"/>
                  </a:cubicBezTo>
                  <a:cubicBezTo>
                    <a:pt x="209" y="43"/>
                    <a:pt x="217" y="30"/>
                    <a:pt x="222" y="24"/>
                  </a:cubicBezTo>
                  <a:cubicBezTo>
                    <a:pt x="243" y="44"/>
                    <a:pt x="330" y="131"/>
                    <a:pt x="390" y="190"/>
                  </a:cubicBezTo>
                  <a:cubicBezTo>
                    <a:pt x="430" y="229"/>
                    <a:pt x="430" y="269"/>
                    <a:pt x="423" y="2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180"/>
            <p:cNvSpPr>
              <a:spLocks/>
            </p:cNvSpPr>
            <p:nvPr/>
          </p:nvSpPr>
          <p:spPr bwMode="auto">
            <a:xfrm>
              <a:off x="2938893" y="4766864"/>
              <a:ext cx="612792" cy="515233"/>
            </a:xfrm>
            <a:custGeom>
              <a:avLst/>
              <a:gdLst>
                <a:gd name="T0" fmla="*/ 276 w 283"/>
                <a:gd name="T1" fmla="*/ 43 h 238"/>
                <a:gd name="T2" fmla="*/ 239 w 283"/>
                <a:gd name="T3" fmla="*/ 6 h 238"/>
                <a:gd name="T4" fmla="*/ 213 w 283"/>
                <a:gd name="T5" fmla="*/ 0 h 238"/>
                <a:gd name="T6" fmla="*/ 150 w 283"/>
                <a:gd name="T7" fmla="*/ 42 h 238"/>
                <a:gd name="T8" fmla="*/ 145 w 283"/>
                <a:gd name="T9" fmla="*/ 52 h 238"/>
                <a:gd name="T10" fmla="*/ 141 w 283"/>
                <a:gd name="T11" fmla="*/ 42 h 238"/>
                <a:gd name="T12" fmla="*/ 78 w 283"/>
                <a:gd name="T13" fmla="*/ 0 h 238"/>
                <a:gd name="T14" fmla="*/ 52 w 283"/>
                <a:gd name="T15" fmla="*/ 6 h 238"/>
                <a:gd name="T16" fmla="*/ 14 w 283"/>
                <a:gd name="T17" fmla="*/ 95 h 238"/>
                <a:gd name="T18" fmla="*/ 145 w 283"/>
                <a:gd name="T19" fmla="*/ 238 h 238"/>
                <a:gd name="T20" fmla="*/ 276 w 283"/>
                <a:gd name="T21" fmla="*/ 95 h 238"/>
                <a:gd name="T22" fmla="*/ 276 w 283"/>
                <a:gd name="T23" fmla="*/ 43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3" h="238">
                  <a:moveTo>
                    <a:pt x="276" y="43"/>
                  </a:moveTo>
                  <a:cubicBezTo>
                    <a:pt x="269" y="26"/>
                    <a:pt x="256" y="13"/>
                    <a:pt x="239" y="6"/>
                  </a:cubicBezTo>
                  <a:cubicBezTo>
                    <a:pt x="231" y="2"/>
                    <a:pt x="222" y="0"/>
                    <a:pt x="213" y="0"/>
                  </a:cubicBezTo>
                  <a:cubicBezTo>
                    <a:pt x="185" y="0"/>
                    <a:pt x="161" y="17"/>
                    <a:pt x="150" y="42"/>
                  </a:cubicBezTo>
                  <a:cubicBezTo>
                    <a:pt x="145" y="52"/>
                    <a:pt x="145" y="52"/>
                    <a:pt x="145" y="52"/>
                  </a:cubicBezTo>
                  <a:cubicBezTo>
                    <a:pt x="141" y="42"/>
                    <a:pt x="141" y="42"/>
                    <a:pt x="141" y="42"/>
                  </a:cubicBezTo>
                  <a:cubicBezTo>
                    <a:pt x="130" y="17"/>
                    <a:pt x="105" y="0"/>
                    <a:pt x="78" y="0"/>
                  </a:cubicBezTo>
                  <a:cubicBezTo>
                    <a:pt x="69" y="0"/>
                    <a:pt x="60" y="2"/>
                    <a:pt x="52" y="6"/>
                  </a:cubicBezTo>
                  <a:cubicBezTo>
                    <a:pt x="17" y="20"/>
                    <a:pt x="0" y="60"/>
                    <a:pt x="14" y="95"/>
                  </a:cubicBezTo>
                  <a:cubicBezTo>
                    <a:pt x="39" y="156"/>
                    <a:pt x="117" y="218"/>
                    <a:pt x="145" y="238"/>
                  </a:cubicBezTo>
                  <a:cubicBezTo>
                    <a:pt x="173" y="218"/>
                    <a:pt x="251" y="156"/>
                    <a:pt x="276" y="95"/>
                  </a:cubicBezTo>
                  <a:cubicBezTo>
                    <a:pt x="283" y="78"/>
                    <a:pt x="283" y="60"/>
                    <a:pt x="276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181"/>
            <p:cNvSpPr>
              <a:spLocks noEditPoints="1"/>
            </p:cNvSpPr>
            <p:nvPr/>
          </p:nvSpPr>
          <p:spPr bwMode="auto">
            <a:xfrm>
              <a:off x="2916027" y="4748572"/>
              <a:ext cx="656999" cy="562489"/>
            </a:xfrm>
            <a:custGeom>
              <a:avLst/>
              <a:gdLst>
                <a:gd name="T0" fmla="*/ 296 w 304"/>
                <a:gd name="T1" fmla="*/ 48 h 260"/>
                <a:gd name="T2" fmla="*/ 254 w 304"/>
                <a:gd name="T3" fmla="*/ 6 h 260"/>
                <a:gd name="T4" fmla="*/ 224 w 304"/>
                <a:gd name="T5" fmla="*/ 0 h 260"/>
                <a:gd name="T6" fmla="*/ 156 w 304"/>
                <a:gd name="T7" fmla="*/ 38 h 260"/>
                <a:gd name="T8" fmla="*/ 89 w 304"/>
                <a:gd name="T9" fmla="*/ 0 h 260"/>
                <a:gd name="T10" fmla="*/ 59 w 304"/>
                <a:gd name="T11" fmla="*/ 6 h 260"/>
                <a:gd name="T12" fmla="*/ 16 w 304"/>
                <a:gd name="T13" fmla="*/ 108 h 260"/>
                <a:gd name="T14" fmla="*/ 153 w 304"/>
                <a:gd name="T15" fmla="*/ 257 h 260"/>
                <a:gd name="T16" fmla="*/ 156 w 304"/>
                <a:gd name="T17" fmla="*/ 260 h 260"/>
                <a:gd name="T18" fmla="*/ 159 w 304"/>
                <a:gd name="T19" fmla="*/ 257 h 260"/>
                <a:gd name="T20" fmla="*/ 296 w 304"/>
                <a:gd name="T21" fmla="*/ 108 h 260"/>
                <a:gd name="T22" fmla="*/ 296 w 304"/>
                <a:gd name="T23" fmla="*/ 48 h 260"/>
                <a:gd name="T24" fmla="*/ 156 w 304"/>
                <a:gd name="T25" fmla="*/ 247 h 260"/>
                <a:gd name="T26" fmla="*/ 25 w 304"/>
                <a:gd name="T27" fmla="*/ 104 h 260"/>
                <a:gd name="T28" fmla="*/ 63 w 304"/>
                <a:gd name="T29" fmla="*/ 15 h 260"/>
                <a:gd name="T30" fmla="*/ 89 w 304"/>
                <a:gd name="T31" fmla="*/ 9 h 260"/>
                <a:gd name="T32" fmla="*/ 152 w 304"/>
                <a:gd name="T33" fmla="*/ 51 h 260"/>
                <a:gd name="T34" fmla="*/ 156 w 304"/>
                <a:gd name="T35" fmla="*/ 61 h 260"/>
                <a:gd name="T36" fmla="*/ 161 w 304"/>
                <a:gd name="T37" fmla="*/ 51 h 260"/>
                <a:gd name="T38" fmla="*/ 224 w 304"/>
                <a:gd name="T39" fmla="*/ 9 h 260"/>
                <a:gd name="T40" fmla="*/ 250 w 304"/>
                <a:gd name="T41" fmla="*/ 15 h 260"/>
                <a:gd name="T42" fmla="*/ 287 w 304"/>
                <a:gd name="T43" fmla="*/ 52 h 260"/>
                <a:gd name="T44" fmla="*/ 287 w 304"/>
                <a:gd name="T45" fmla="*/ 104 h 260"/>
                <a:gd name="T46" fmla="*/ 156 w 304"/>
                <a:gd name="T47" fmla="*/ 247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4" h="260">
                  <a:moveTo>
                    <a:pt x="296" y="48"/>
                  </a:moveTo>
                  <a:cubicBezTo>
                    <a:pt x="288" y="29"/>
                    <a:pt x="273" y="14"/>
                    <a:pt x="254" y="6"/>
                  </a:cubicBezTo>
                  <a:cubicBezTo>
                    <a:pt x="244" y="2"/>
                    <a:pt x="234" y="0"/>
                    <a:pt x="224" y="0"/>
                  </a:cubicBezTo>
                  <a:cubicBezTo>
                    <a:pt x="196" y="0"/>
                    <a:pt x="170" y="14"/>
                    <a:pt x="156" y="38"/>
                  </a:cubicBezTo>
                  <a:cubicBezTo>
                    <a:pt x="142" y="14"/>
                    <a:pt x="117" y="0"/>
                    <a:pt x="89" y="0"/>
                  </a:cubicBezTo>
                  <a:cubicBezTo>
                    <a:pt x="79" y="0"/>
                    <a:pt x="68" y="2"/>
                    <a:pt x="59" y="6"/>
                  </a:cubicBezTo>
                  <a:cubicBezTo>
                    <a:pt x="19" y="22"/>
                    <a:pt x="0" y="68"/>
                    <a:pt x="16" y="108"/>
                  </a:cubicBezTo>
                  <a:cubicBezTo>
                    <a:pt x="43" y="173"/>
                    <a:pt x="128" y="239"/>
                    <a:pt x="153" y="257"/>
                  </a:cubicBezTo>
                  <a:cubicBezTo>
                    <a:pt x="156" y="260"/>
                    <a:pt x="156" y="260"/>
                    <a:pt x="156" y="260"/>
                  </a:cubicBezTo>
                  <a:cubicBezTo>
                    <a:pt x="159" y="257"/>
                    <a:pt x="159" y="257"/>
                    <a:pt x="159" y="257"/>
                  </a:cubicBezTo>
                  <a:cubicBezTo>
                    <a:pt x="185" y="239"/>
                    <a:pt x="269" y="173"/>
                    <a:pt x="296" y="108"/>
                  </a:cubicBezTo>
                  <a:cubicBezTo>
                    <a:pt x="304" y="89"/>
                    <a:pt x="304" y="67"/>
                    <a:pt x="296" y="48"/>
                  </a:cubicBezTo>
                  <a:close/>
                  <a:moveTo>
                    <a:pt x="156" y="247"/>
                  </a:moveTo>
                  <a:cubicBezTo>
                    <a:pt x="128" y="227"/>
                    <a:pt x="50" y="165"/>
                    <a:pt x="25" y="104"/>
                  </a:cubicBezTo>
                  <a:cubicBezTo>
                    <a:pt x="11" y="69"/>
                    <a:pt x="28" y="29"/>
                    <a:pt x="63" y="15"/>
                  </a:cubicBezTo>
                  <a:cubicBezTo>
                    <a:pt x="71" y="11"/>
                    <a:pt x="80" y="9"/>
                    <a:pt x="89" y="9"/>
                  </a:cubicBezTo>
                  <a:cubicBezTo>
                    <a:pt x="116" y="9"/>
                    <a:pt x="141" y="26"/>
                    <a:pt x="152" y="51"/>
                  </a:cubicBezTo>
                  <a:cubicBezTo>
                    <a:pt x="156" y="61"/>
                    <a:pt x="156" y="61"/>
                    <a:pt x="156" y="61"/>
                  </a:cubicBezTo>
                  <a:cubicBezTo>
                    <a:pt x="161" y="51"/>
                    <a:pt x="161" y="51"/>
                    <a:pt x="161" y="51"/>
                  </a:cubicBezTo>
                  <a:cubicBezTo>
                    <a:pt x="172" y="26"/>
                    <a:pt x="196" y="9"/>
                    <a:pt x="224" y="9"/>
                  </a:cubicBezTo>
                  <a:cubicBezTo>
                    <a:pt x="233" y="9"/>
                    <a:pt x="242" y="11"/>
                    <a:pt x="250" y="15"/>
                  </a:cubicBezTo>
                  <a:cubicBezTo>
                    <a:pt x="267" y="22"/>
                    <a:pt x="280" y="35"/>
                    <a:pt x="287" y="52"/>
                  </a:cubicBezTo>
                  <a:cubicBezTo>
                    <a:pt x="294" y="69"/>
                    <a:pt x="294" y="87"/>
                    <a:pt x="287" y="104"/>
                  </a:cubicBezTo>
                  <a:cubicBezTo>
                    <a:pt x="262" y="165"/>
                    <a:pt x="184" y="227"/>
                    <a:pt x="156" y="247"/>
                  </a:cubicBezTo>
                  <a:close/>
                </a:path>
              </a:pathLst>
            </a:custGeom>
            <a:solidFill>
              <a:srgbClr val="EC06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7" name="组合 196"/>
          <p:cNvGrpSpPr/>
          <p:nvPr/>
        </p:nvGrpSpPr>
        <p:grpSpPr>
          <a:xfrm>
            <a:off x="3925005" y="4478760"/>
            <a:ext cx="1221012" cy="1121928"/>
            <a:chOff x="4624834" y="4478760"/>
            <a:chExt cx="1221012" cy="1121928"/>
          </a:xfrm>
        </p:grpSpPr>
        <p:sp>
          <p:nvSpPr>
            <p:cNvPr id="177" name="Freeform 175"/>
            <p:cNvSpPr>
              <a:spLocks/>
            </p:cNvSpPr>
            <p:nvPr/>
          </p:nvSpPr>
          <p:spPr bwMode="auto">
            <a:xfrm>
              <a:off x="4710198" y="4478760"/>
              <a:ext cx="1135648" cy="1121928"/>
            </a:xfrm>
            <a:custGeom>
              <a:avLst/>
              <a:gdLst>
                <a:gd name="T0" fmla="*/ 240 w 525"/>
                <a:gd name="T1" fmla="*/ 24 h 518"/>
                <a:gd name="T2" fmla="*/ 231 w 525"/>
                <a:gd name="T3" fmla="*/ 24 h 518"/>
                <a:gd name="T4" fmla="*/ 209 w 525"/>
                <a:gd name="T5" fmla="*/ 71 h 518"/>
                <a:gd name="T6" fmla="*/ 210 w 525"/>
                <a:gd name="T7" fmla="*/ 80 h 518"/>
                <a:gd name="T8" fmla="*/ 143 w 525"/>
                <a:gd name="T9" fmla="*/ 14 h 518"/>
                <a:gd name="T10" fmla="*/ 94 w 525"/>
                <a:gd name="T11" fmla="*/ 14 h 518"/>
                <a:gd name="T12" fmla="*/ 84 w 525"/>
                <a:gd name="T13" fmla="*/ 35 h 518"/>
                <a:gd name="T14" fmla="*/ 36 w 525"/>
                <a:gd name="T15" fmla="*/ 37 h 518"/>
                <a:gd name="T16" fmla="*/ 35 w 525"/>
                <a:gd name="T17" fmla="*/ 84 h 518"/>
                <a:gd name="T18" fmla="*/ 13 w 525"/>
                <a:gd name="T19" fmla="*/ 94 h 518"/>
                <a:gd name="T20" fmla="*/ 13 w 525"/>
                <a:gd name="T21" fmla="*/ 143 h 518"/>
                <a:gd name="T22" fmla="*/ 57 w 525"/>
                <a:gd name="T23" fmla="*/ 187 h 518"/>
                <a:gd name="T24" fmla="*/ 38 w 525"/>
                <a:gd name="T25" fmla="*/ 196 h 518"/>
                <a:gd name="T26" fmla="*/ 38 w 525"/>
                <a:gd name="T27" fmla="*/ 241 h 518"/>
                <a:gd name="T28" fmla="*/ 202 w 525"/>
                <a:gd name="T29" fmla="*/ 405 h 518"/>
                <a:gd name="T30" fmla="*/ 202 w 525"/>
                <a:gd name="T31" fmla="*/ 405 h 518"/>
                <a:gd name="T32" fmla="*/ 317 w 525"/>
                <a:gd name="T33" fmla="*/ 442 h 518"/>
                <a:gd name="T34" fmla="*/ 391 w 525"/>
                <a:gd name="T35" fmla="*/ 516 h 518"/>
                <a:gd name="T36" fmla="*/ 400 w 525"/>
                <a:gd name="T37" fmla="*/ 516 h 518"/>
                <a:gd name="T38" fmla="*/ 522 w 525"/>
                <a:gd name="T39" fmla="*/ 393 h 518"/>
                <a:gd name="T40" fmla="*/ 522 w 525"/>
                <a:gd name="T41" fmla="*/ 384 h 518"/>
                <a:gd name="T42" fmla="*/ 449 w 525"/>
                <a:gd name="T43" fmla="*/ 311 h 518"/>
                <a:gd name="T44" fmla="*/ 412 w 525"/>
                <a:gd name="T45" fmla="*/ 196 h 518"/>
                <a:gd name="T46" fmla="*/ 240 w 525"/>
                <a:gd name="T47" fmla="*/ 24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5" h="518">
                  <a:moveTo>
                    <a:pt x="240" y="24"/>
                  </a:moveTo>
                  <a:cubicBezTo>
                    <a:pt x="238" y="22"/>
                    <a:pt x="234" y="22"/>
                    <a:pt x="231" y="24"/>
                  </a:cubicBezTo>
                  <a:cubicBezTo>
                    <a:pt x="230" y="25"/>
                    <a:pt x="210" y="44"/>
                    <a:pt x="209" y="71"/>
                  </a:cubicBezTo>
                  <a:cubicBezTo>
                    <a:pt x="209" y="74"/>
                    <a:pt x="209" y="77"/>
                    <a:pt x="210" y="80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0" y="0"/>
                    <a:pt x="108" y="0"/>
                    <a:pt x="94" y="14"/>
                  </a:cubicBezTo>
                  <a:cubicBezTo>
                    <a:pt x="88" y="20"/>
                    <a:pt x="85" y="27"/>
                    <a:pt x="84" y="35"/>
                  </a:cubicBezTo>
                  <a:cubicBezTo>
                    <a:pt x="70" y="23"/>
                    <a:pt x="49" y="24"/>
                    <a:pt x="36" y="37"/>
                  </a:cubicBezTo>
                  <a:cubicBezTo>
                    <a:pt x="23" y="50"/>
                    <a:pt x="23" y="71"/>
                    <a:pt x="35" y="84"/>
                  </a:cubicBezTo>
                  <a:cubicBezTo>
                    <a:pt x="27" y="85"/>
                    <a:pt x="19" y="88"/>
                    <a:pt x="13" y="94"/>
                  </a:cubicBezTo>
                  <a:cubicBezTo>
                    <a:pt x="0" y="108"/>
                    <a:pt x="0" y="130"/>
                    <a:pt x="13" y="143"/>
                  </a:cubicBezTo>
                  <a:cubicBezTo>
                    <a:pt x="57" y="187"/>
                    <a:pt x="57" y="187"/>
                    <a:pt x="57" y="187"/>
                  </a:cubicBezTo>
                  <a:cubicBezTo>
                    <a:pt x="50" y="188"/>
                    <a:pt x="44" y="191"/>
                    <a:pt x="38" y="196"/>
                  </a:cubicBezTo>
                  <a:cubicBezTo>
                    <a:pt x="26" y="208"/>
                    <a:pt x="26" y="229"/>
                    <a:pt x="38" y="241"/>
                  </a:cubicBezTo>
                  <a:cubicBezTo>
                    <a:pt x="202" y="405"/>
                    <a:pt x="202" y="405"/>
                    <a:pt x="202" y="405"/>
                  </a:cubicBezTo>
                  <a:cubicBezTo>
                    <a:pt x="202" y="405"/>
                    <a:pt x="202" y="405"/>
                    <a:pt x="202" y="405"/>
                  </a:cubicBezTo>
                  <a:cubicBezTo>
                    <a:pt x="244" y="448"/>
                    <a:pt x="287" y="449"/>
                    <a:pt x="317" y="442"/>
                  </a:cubicBezTo>
                  <a:cubicBezTo>
                    <a:pt x="391" y="516"/>
                    <a:pt x="391" y="516"/>
                    <a:pt x="391" y="516"/>
                  </a:cubicBezTo>
                  <a:cubicBezTo>
                    <a:pt x="394" y="518"/>
                    <a:pt x="397" y="518"/>
                    <a:pt x="400" y="516"/>
                  </a:cubicBezTo>
                  <a:cubicBezTo>
                    <a:pt x="522" y="393"/>
                    <a:pt x="522" y="393"/>
                    <a:pt x="522" y="393"/>
                  </a:cubicBezTo>
                  <a:cubicBezTo>
                    <a:pt x="525" y="391"/>
                    <a:pt x="525" y="387"/>
                    <a:pt x="522" y="384"/>
                  </a:cubicBezTo>
                  <a:cubicBezTo>
                    <a:pt x="449" y="311"/>
                    <a:pt x="449" y="311"/>
                    <a:pt x="449" y="311"/>
                  </a:cubicBezTo>
                  <a:cubicBezTo>
                    <a:pt x="456" y="281"/>
                    <a:pt x="455" y="237"/>
                    <a:pt x="412" y="196"/>
                  </a:cubicBezTo>
                  <a:cubicBezTo>
                    <a:pt x="343" y="129"/>
                    <a:pt x="241" y="25"/>
                    <a:pt x="240" y="24"/>
                  </a:cubicBezTo>
                  <a:close/>
                </a:path>
              </a:pathLst>
            </a:custGeom>
            <a:solidFill>
              <a:srgbClr val="EC06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96" name="组合 195"/>
            <p:cNvGrpSpPr/>
            <p:nvPr/>
          </p:nvGrpSpPr>
          <p:grpSpPr>
            <a:xfrm>
              <a:off x="4624834" y="4509247"/>
              <a:ext cx="1187476" cy="1059430"/>
              <a:chOff x="4624834" y="4509247"/>
              <a:chExt cx="1187476" cy="1059430"/>
            </a:xfrm>
          </p:grpSpPr>
          <p:sp>
            <p:nvSpPr>
              <p:cNvPr id="176" name="Freeform 174"/>
              <p:cNvSpPr>
                <a:spLocks/>
              </p:cNvSpPr>
              <p:nvPr/>
            </p:nvSpPr>
            <p:spPr bwMode="auto">
              <a:xfrm>
                <a:off x="4737636" y="4509247"/>
                <a:ext cx="1074674" cy="1059430"/>
              </a:xfrm>
              <a:custGeom>
                <a:avLst/>
                <a:gdLst>
                  <a:gd name="T0" fmla="*/ 223 w 496"/>
                  <a:gd name="T1" fmla="*/ 24 h 489"/>
                  <a:gd name="T2" fmla="*/ 209 w 496"/>
                  <a:gd name="T3" fmla="*/ 58 h 489"/>
                  <a:gd name="T4" fmla="*/ 226 w 496"/>
                  <a:gd name="T5" fmla="*/ 96 h 489"/>
                  <a:gd name="T6" fmla="*/ 273 w 496"/>
                  <a:gd name="T7" fmla="*/ 143 h 489"/>
                  <a:gd name="T8" fmla="*/ 296 w 496"/>
                  <a:gd name="T9" fmla="*/ 166 h 489"/>
                  <a:gd name="T10" fmla="*/ 296 w 496"/>
                  <a:gd name="T11" fmla="*/ 174 h 489"/>
                  <a:gd name="T12" fmla="*/ 296 w 496"/>
                  <a:gd name="T13" fmla="*/ 314 h 489"/>
                  <a:gd name="T14" fmla="*/ 296 w 496"/>
                  <a:gd name="T15" fmla="*/ 323 h 489"/>
                  <a:gd name="T16" fmla="*/ 288 w 496"/>
                  <a:gd name="T17" fmla="*/ 323 h 489"/>
                  <a:gd name="T18" fmla="*/ 284 w 496"/>
                  <a:gd name="T19" fmla="*/ 170 h 489"/>
                  <a:gd name="T20" fmla="*/ 265 w 496"/>
                  <a:gd name="T21" fmla="*/ 152 h 489"/>
                  <a:gd name="T22" fmla="*/ 218 w 496"/>
                  <a:gd name="T23" fmla="*/ 105 h 489"/>
                  <a:gd name="T24" fmla="*/ 121 w 496"/>
                  <a:gd name="T25" fmla="*/ 8 h 489"/>
                  <a:gd name="T26" fmla="*/ 90 w 496"/>
                  <a:gd name="T27" fmla="*/ 8 h 489"/>
                  <a:gd name="T28" fmla="*/ 90 w 496"/>
                  <a:gd name="T29" fmla="*/ 40 h 489"/>
                  <a:gd name="T30" fmla="*/ 214 w 496"/>
                  <a:gd name="T31" fmla="*/ 164 h 489"/>
                  <a:gd name="T32" fmla="*/ 214 w 496"/>
                  <a:gd name="T33" fmla="*/ 172 h 489"/>
                  <a:gd name="T34" fmla="*/ 205 w 496"/>
                  <a:gd name="T35" fmla="*/ 172 h 489"/>
                  <a:gd name="T36" fmla="*/ 81 w 496"/>
                  <a:gd name="T37" fmla="*/ 49 h 489"/>
                  <a:gd name="T38" fmla="*/ 64 w 496"/>
                  <a:gd name="T39" fmla="*/ 31 h 489"/>
                  <a:gd name="T40" fmla="*/ 32 w 496"/>
                  <a:gd name="T41" fmla="*/ 31 h 489"/>
                  <a:gd name="T42" fmla="*/ 32 w 496"/>
                  <a:gd name="T43" fmla="*/ 63 h 489"/>
                  <a:gd name="T44" fmla="*/ 49 w 496"/>
                  <a:gd name="T45" fmla="*/ 80 h 489"/>
                  <a:gd name="T46" fmla="*/ 173 w 496"/>
                  <a:gd name="T47" fmla="*/ 204 h 489"/>
                  <a:gd name="T48" fmla="*/ 173 w 496"/>
                  <a:gd name="T49" fmla="*/ 213 h 489"/>
                  <a:gd name="T50" fmla="*/ 164 w 496"/>
                  <a:gd name="T51" fmla="*/ 213 h 489"/>
                  <a:gd name="T52" fmla="*/ 41 w 496"/>
                  <a:gd name="T53" fmla="*/ 89 h 489"/>
                  <a:gd name="T54" fmla="*/ 9 w 496"/>
                  <a:gd name="T55" fmla="*/ 89 h 489"/>
                  <a:gd name="T56" fmla="*/ 9 w 496"/>
                  <a:gd name="T57" fmla="*/ 121 h 489"/>
                  <a:gd name="T58" fmla="*/ 70 w 496"/>
                  <a:gd name="T59" fmla="*/ 182 h 489"/>
                  <a:gd name="T60" fmla="*/ 133 w 496"/>
                  <a:gd name="T61" fmla="*/ 244 h 489"/>
                  <a:gd name="T62" fmla="*/ 159 w 496"/>
                  <a:gd name="T63" fmla="*/ 271 h 489"/>
                  <a:gd name="T64" fmla="*/ 159 w 496"/>
                  <a:gd name="T65" fmla="*/ 279 h 489"/>
                  <a:gd name="T66" fmla="*/ 151 w 496"/>
                  <a:gd name="T67" fmla="*/ 279 h 489"/>
                  <a:gd name="T68" fmla="*/ 124 w 496"/>
                  <a:gd name="T69" fmla="*/ 253 h 489"/>
                  <a:gd name="T70" fmla="*/ 62 w 496"/>
                  <a:gd name="T71" fmla="*/ 191 h 489"/>
                  <a:gd name="T72" fmla="*/ 34 w 496"/>
                  <a:gd name="T73" fmla="*/ 191 h 489"/>
                  <a:gd name="T74" fmla="*/ 34 w 496"/>
                  <a:gd name="T75" fmla="*/ 218 h 489"/>
                  <a:gd name="T76" fmla="*/ 198 w 496"/>
                  <a:gd name="T77" fmla="*/ 382 h 489"/>
                  <a:gd name="T78" fmla="*/ 198 w 496"/>
                  <a:gd name="T79" fmla="*/ 382 h 489"/>
                  <a:gd name="T80" fmla="*/ 305 w 496"/>
                  <a:gd name="T81" fmla="*/ 415 h 489"/>
                  <a:gd name="T82" fmla="*/ 311 w 496"/>
                  <a:gd name="T83" fmla="*/ 417 h 489"/>
                  <a:gd name="T84" fmla="*/ 382 w 496"/>
                  <a:gd name="T85" fmla="*/ 489 h 489"/>
                  <a:gd name="T86" fmla="*/ 496 w 496"/>
                  <a:gd name="T87" fmla="*/ 375 h 489"/>
                  <a:gd name="T88" fmla="*/ 425 w 496"/>
                  <a:gd name="T89" fmla="*/ 303 h 489"/>
                  <a:gd name="T90" fmla="*/ 423 w 496"/>
                  <a:gd name="T91" fmla="*/ 296 h 489"/>
                  <a:gd name="T92" fmla="*/ 390 w 496"/>
                  <a:gd name="T93" fmla="*/ 190 h 489"/>
                  <a:gd name="T94" fmla="*/ 223 w 496"/>
                  <a:gd name="T95" fmla="*/ 24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96" h="489">
                    <a:moveTo>
                      <a:pt x="223" y="24"/>
                    </a:moveTo>
                    <a:cubicBezTo>
                      <a:pt x="217" y="30"/>
                      <a:pt x="209" y="43"/>
                      <a:pt x="209" y="58"/>
                    </a:cubicBezTo>
                    <a:cubicBezTo>
                      <a:pt x="208" y="71"/>
                      <a:pt x="214" y="84"/>
                      <a:pt x="226" y="96"/>
                    </a:cubicBezTo>
                    <a:cubicBezTo>
                      <a:pt x="273" y="143"/>
                      <a:pt x="273" y="143"/>
                      <a:pt x="273" y="143"/>
                    </a:cubicBezTo>
                    <a:cubicBezTo>
                      <a:pt x="296" y="166"/>
                      <a:pt x="296" y="166"/>
                      <a:pt x="296" y="166"/>
                    </a:cubicBezTo>
                    <a:cubicBezTo>
                      <a:pt x="299" y="168"/>
                      <a:pt x="299" y="172"/>
                      <a:pt x="296" y="174"/>
                    </a:cubicBezTo>
                    <a:cubicBezTo>
                      <a:pt x="294" y="177"/>
                      <a:pt x="228" y="246"/>
                      <a:pt x="296" y="314"/>
                    </a:cubicBezTo>
                    <a:cubicBezTo>
                      <a:pt x="299" y="317"/>
                      <a:pt x="299" y="321"/>
                      <a:pt x="296" y="323"/>
                    </a:cubicBezTo>
                    <a:cubicBezTo>
                      <a:pt x="294" y="325"/>
                      <a:pt x="290" y="325"/>
                      <a:pt x="288" y="323"/>
                    </a:cubicBezTo>
                    <a:cubicBezTo>
                      <a:pt x="221" y="256"/>
                      <a:pt x="269" y="188"/>
                      <a:pt x="284" y="170"/>
                    </a:cubicBezTo>
                    <a:cubicBezTo>
                      <a:pt x="265" y="152"/>
                      <a:pt x="265" y="152"/>
                      <a:pt x="265" y="152"/>
                    </a:cubicBezTo>
                    <a:cubicBezTo>
                      <a:pt x="218" y="105"/>
                      <a:pt x="218" y="105"/>
                      <a:pt x="218" y="105"/>
                    </a:cubicBezTo>
                    <a:cubicBezTo>
                      <a:pt x="121" y="8"/>
                      <a:pt x="121" y="8"/>
                      <a:pt x="121" y="8"/>
                    </a:cubicBezTo>
                    <a:cubicBezTo>
                      <a:pt x="113" y="0"/>
                      <a:pt x="98" y="0"/>
                      <a:pt x="90" y="8"/>
                    </a:cubicBezTo>
                    <a:cubicBezTo>
                      <a:pt x="81" y="17"/>
                      <a:pt x="81" y="31"/>
                      <a:pt x="90" y="40"/>
                    </a:cubicBezTo>
                    <a:cubicBezTo>
                      <a:pt x="214" y="164"/>
                      <a:pt x="214" y="164"/>
                      <a:pt x="214" y="164"/>
                    </a:cubicBezTo>
                    <a:cubicBezTo>
                      <a:pt x="216" y="166"/>
                      <a:pt x="216" y="170"/>
                      <a:pt x="214" y="172"/>
                    </a:cubicBezTo>
                    <a:cubicBezTo>
                      <a:pt x="211" y="175"/>
                      <a:pt x="207" y="175"/>
                      <a:pt x="205" y="172"/>
                    </a:cubicBezTo>
                    <a:cubicBezTo>
                      <a:pt x="81" y="49"/>
                      <a:pt x="81" y="49"/>
                      <a:pt x="81" y="49"/>
                    </a:cubicBezTo>
                    <a:cubicBezTo>
                      <a:pt x="64" y="31"/>
                      <a:pt x="64" y="31"/>
                      <a:pt x="64" y="31"/>
                    </a:cubicBezTo>
                    <a:cubicBezTo>
                      <a:pt x="55" y="23"/>
                      <a:pt x="41" y="23"/>
                      <a:pt x="32" y="31"/>
                    </a:cubicBezTo>
                    <a:cubicBezTo>
                      <a:pt x="23" y="40"/>
                      <a:pt x="23" y="54"/>
                      <a:pt x="32" y="63"/>
                    </a:cubicBezTo>
                    <a:cubicBezTo>
                      <a:pt x="49" y="80"/>
                      <a:pt x="49" y="80"/>
                      <a:pt x="49" y="80"/>
                    </a:cubicBezTo>
                    <a:cubicBezTo>
                      <a:pt x="173" y="204"/>
                      <a:pt x="173" y="204"/>
                      <a:pt x="173" y="204"/>
                    </a:cubicBezTo>
                    <a:cubicBezTo>
                      <a:pt x="176" y="206"/>
                      <a:pt x="176" y="210"/>
                      <a:pt x="173" y="213"/>
                    </a:cubicBezTo>
                    <a:cubicBezTo>
                      <a:pt x="171" y="215"/>
                      <a:pt x="167" y="215"/>
                      <a:pt x="164" y="213"/>
                    </a:cubicBezTo>
                    <a:cubicBezTo>
                      <a:pt x="41" y="89"/>
                      <a:pt x="41" y="89"/>
                      <a:pt x="41" y="89"/>
                    </a:cubicBezTo>
                    <a:cubicBezTo>
                      <a:pt x="32" y="80"/>
                      <a:pt x="18" y="80"/>
                      <a:pt x="9" y="89"/>
                    </a:cubicBezTo>
                    <a:cubicBezTo>
                      <a:pt x="0" y="98"/>
                      <a:pt x="0" y="112"/>
                      <a:pt x="9" y="121"/>
                    </a:cubicBezTo>
                    <a:cubicBezTo>
                      <a:pt x="70" y="182"/>
                      <a:pt x="70" y="182"/>
                      <a:pt x="70" y="182"/>
                    </a:cubicBezTo>
                    <a:cubicBezTo>
                      <a:pt x="133" y="244"/>
                      <a:pt x="133" y="244"/>
                      <a:pt x="133" y="244"/>
                    </a:cubicBezTo>
                    <a:cubicBezTo>
                      <a:pt x="159" y="271"/>
                      <a:pt x="159" y="271"/>
                      <a:pt x="159" y="271"/>
                    </a:cubicBezTo>
                    <a:cubicBezTo>
                      <a:pt x="162" y="273"/>
                      <a:pt x="162" y="277"/>
                      <a:pt x="159" y="279"/>
                    </a:cubicBezTo>
                    <a:cubicBezTo>
                      <a:pt x="157" y="282"/>
                      <a:pt x="153" y="282"/>
                      <a:pt x="151" y="279"/>
                    </a:cubicBezTo>
                    <a:cubicBezTo>
                      <a:pt x="124" y="253"/>
                      <a:pt x="124" y="253"/>
                      <a:pt x="124" y="253"/>
                    </a:cubicBezTo>
                    <a:cubicBezTo>
                      <a:pt x="62" y="191"/>
                      <a:pt x="62" y="191"/>
                      <a:pt x="62" y="191"/>
                    </a:cubicBezTo>
                    <a:cubicBezTo>
                      <a:pt x="54" y="183"/>
                      <a:pt x="42" y="183"/>
                      <a:pt x="34" y="191"/>
                    </a:cubicBezTo>
                    <a:cubicBezTo>
                      <a:pt x="26" y="198"/>
                      <a:pt x="26" y="211"/>
                      <a:pt x="34" y="218"/>
                    </a:cubicBezTo>
                    <a:cubicBezTo>
                      <a:pt x="198" y="382"/>
                      <a:pt x="198" y="382"/>
                      <a:pt x="198" y="382"/>
                    </a:cubicBezTo>
                    <a:cubicBezTo>
                      <a:pt x="198" y="382"/>
                      <a:pt x="198" y="382"/>
                      <a:pt x="198" y="382"/>
                    </a:cubicBezTo>
                    <a:cubicBezTo>
                      <a:pt x="237" y="423"/>
                      <a:pt x="278" y="423"/>
                      <a:pt x="305" y="415"/>
                    </a:cubicBezTo>
                    <a:cubicBezTo>
                      <a:pt x="307" y="415"/>
                      <a:pt x="309" y="415"/>
                      <a:pt x="311" y="417"/>
                    </a:cubicBezTo>
                    <a:cubicBezTo>
                      <a:pt x="382" y="489"/>
                      <a:pt x="382" y="489"/>
                      <a:pt x="382" y="489"/>
                    </a:cubicBezTo>
                    <a:cubicBezTo>
                      <a:pt x="496" y="375"/>
                      <a:pt x="496" y="375"/>
                      <a:pt x="496" y="375"/>
                    </a:cubicBezTo>
                    <a:cubicBezTo>
                      <a:pt x="425" y="303"/>
                      <a:pt x="425" y="303"/>
                      <a:pt x="425" y="303"/>
                    </a:cubicBezTo>
                    <a:cubicBezTo>
                      <a:pt x="423" y="301"/>
                      <a:pt x="422" y="298"/>
                      <a:pt x="423" y="296"/>
                    </a:cubicBezTo>
                    <a:cubicBezTo>
                      <a:pt x="430" y="269"/>
                      <a:pt x="430" y="229"/>
                      <a:pt x="390" y="190"/>
                    </a:cubicBezTo>
                    <a:cubicBezTo>
                      <a:pt x="330" y="131"/>
                      <a:pt x="243" y="44"/>
                      <a:pt x="223" y="24"/>
                    </a:cubicBezTo>
                    <a:close/>
                  </a:path>
                </a:pathLst>
              </a:custGeom>
              <a:solidFill>
                <a:srgbClr val="EC062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8" name="Freeform 176"/>
              <p:cNvSpPr>
                <a:spLocks/>
              </p:cNvSpPr>
              <p:nvPr/>
            </p:nvSpPr>
            <p:spPr bwMode="auto">
              <a:xfrm>
                <a:off x="4737636" y="4509247"/>
                <a:ext cx="1074674" cy="1059430"/>
              </a:xfrm>
              <a:custGeom>
                <a:avLst/>
                <a:gdLst>
                  <a:gd name="T0" fmla="*/ 423 w 496"/>
                  <a:gd name="T1" fmla="*/ 296 h 489"/>
                  <a:gd name="T2" fmla="*/ 425 w 496"/>
                  <a:gd name="T3" fmla="*/ 303 h 489"/>
                  <a:gd name="T4" fmla="*/ 496 w 496"/>
                  <a:gd name="T5" fmla="*/ 375 h 489"/>
                  <a:gd name="T6" fmla="*/ 382 w 496"/>
                  <a:gd name="T7" fmla="*/ 489 h 489"/>
                  <a:gd name="T8" fmla="*/ 311 w 496"/>
                  <a:gd name="T9" fmla="*/ 417 h 489"/>
                  <a:gd name="T10" fmla="*/ 305 w 496"/>
                  <a:gd name="T11" fmla="*/ 415 h 489"/>
                  <a:gd name="T12" fmla="*/ 198 w 496"/>
                  <a:gd name="T13" fmla="*/ 382 h 489"/>
                  <a:gd name="T14" fmla="*/ 198 w 496"/>
                  <a:gd name="T15" fmla="*/ 382 h 489"/>
                  <a:gd name="T16" fmla="*/ 34 w 496"/>
                  <a:gd name="T17" fmla="*/ 218 h 489"/>
                  <a:gd name="T18" fmla="*/ 34 w 496"/>
                  <a:gd name="T19" fmla="*/ 191 h 489"/>
                  <a:gd name="T20" fmla="*/ 62 w 496"/>
                  <a:gd name="T21" fmla="*/ 191 h 489"/>
                  <a:gd name="T22" fmla="*/ 124 w 496"/>
                  <a:gd name="T23" fmla="*/ 253 h 489"/>
                  <a:gd name="T24" fmla="*/ 151 w 496"/>
                  <a:gd name="T25" fmla="*/ 279 h 489"/>
                  <a:gd name="T26" fmla="*/ 159 w 496"/>
                  <a:gd name="T27" fmla="*/ 279 h 489"/>
                  <a:gd name="T28" fmla="*/ 159 w 496"/>
                  <a:gd name="T29" fmla="*/ 271 h 489"/>
                  <a:gd name="T30" fmla="*/ 133 w 496"/>
                  <a:gd name="T31" fmla="*/ 244 h 489"/>
                  <a:gd name="T32" fmla="*/ 70 w 496"/>
                  <a:gd name="T33" fmla="*/ 182 h 489"/>
                  <a:gd name="T34" fmla="*/ 9 w 496"/>
                  <a:gd name="T35" fmla="*/ 121 h 489"/>
                  <a:gd name="T36" fmla="*/ 9 w 496"/>
                  <a:gd name="T37" fmla="*/ 89 h 489"/>
                  <a:gd name="T38" fmla="*/ 41 w 496"/>
                  <a:gd name="T39" fmla="*/ 89 h 489"/>
                  <a:gd name="T40" fmla="*/ 164 w 496"/>
                  <a:gd name="T41" fmla="*/ 213 h 489"/>
                  <a:gd name="T42" fmla="*/ 173 w 496"/>
                  <a:gd name="T43" fmla="*/ 213 h 489"/>
                  <a:gd name="T44" fmla="*/ 173 w 496"/>
                  <a:gd name="T45" fmla="*/ 204 h 489"/>
                  <a:gd name="T46" fmla="*/ 49 w 496"/>
                  <a:gd name="T47" fmla="*/ 80 h 489"/>
                  <a:gd name="T48" fmla="*/ 32 w 496"/>
                  <a:gd name="T49" fmla="*/ 63 h 489"/>
                  <a:gd name="T50" fmla="*/ 32 w 496"/>
                  <a:gd name="T51" fmla="*/ 31 h 489"/>
                  <a:gd name="T52" fmla="*/ 64 w 496"/>
                  <a:gd name="T53" fmla="*/ 31 h 489"/>
                  <a:gd name="T54" fmla="*/ 81 w 496"/>
                  <a:gd name="T55" fmla="*/ 49 h 489"/>
                  <a:gd name="T56" fmla="*/ 205 w 496"/>
                  <a:gd name="T57" fmla="*/ 172 h 489"/>
                  <a:gd name="T58" fmla="*/ 214 w 496"/>
                  <a:gd name="T59" fmla="*/ 172 h 489"/>
                  <a:gd name="T60" fmla="*/ 214 w 496"/>
                  <a:gd name="T61" fmla="*/ 164 h 489"/>
                  <a:gd name="T62" fmla="*/ 90 w 496"/>
                  <a:gd name="T63" fmla="*/ 40 h 489"/>
                  <a:gd name="T64" fmla="*/ 90 w 496"/>
                  <a:gd name="T65" fmla="*/ 8 h 489"/>
                  <a:gd name="T66" fmla="*/ 121 w 496"/>
                  <a:gd name="T67" fmla="*/ 8 h 489"/>
                  <a:gd name="T68" fmla="*/ 218 w 496"/>
                  <a:gd name="T69" fmla="*/ 105 h 489"/>
                  <a:gd name="T70" fmla="*/ 265 w 496"/>
                  <a:gd name="T71" fmla="*/ 152 h 489"/>
                  <a:gd name="T72" fmla="*/ 284 w 496"/>
                  <a:gd name="T73" fmla="*/ 170 h 489"/>
                  <a:gd name="T74" fmla="*/ 288 w 496"/>
                  <a:gd name="T75" fmla="*/ 323 h 489"/>
                  <a:gd name="T76" fmla="*/ 296 w 496"/>
                  <a:gd name="T77" fmla="*/ 323 h 489"/>
                  <a:gd name="T78" fmla="*/ 296 w 496"/>
                  <a:gd name="T79" fmla="*/ 314 h 489"/>
                  <a:gd name="T80" fmla="*/ 296 w 496"/>
                  <a:gd name="T81" fmla="*/ 174 h 489"/>
                  <a:gd name="T82" fmla="*/ 296 w 496"/>
                  <a:gd name="T83" fmla="*/ 166 h 489"/>
                  <a:gd name="T84" fmla="*/ 273 w 496"/>
                  <a:gd name="T85" fmla="*/ 143 h 489"/>
                  <a:gd name="T86" fmla="*/ 226 w 496"/>
                  <a:gd name="T87" fmla="*/ 96 h 489"/>
                  <a:gd name="T88" fmla="*/ 209 w 496"/>
                  <a:gd name="T89" fmla="*/ 58 h 489"/>
                  <a:gd name="T90" fmla="*/ 223 w 496"/>
                  <a:gd name="T91" fmla="*/ 24 h 489"/>
                  <a:gd name="T92" fmla="*/ 390 w 496"/>
                  <a:gd name="T93" fmla="*/ 190 h 489"/>
                  <a:gd name="T94" fmla="*/ 423 w 496"/>
                  <a:gd name="T95" fmla="*/ 296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96" h="489">
                    <a:moveTo>
                      <a:pt x="423" y="296"/>
                    </a:moveTo>
                    <a:cubicBezTo>
                      <a:pt x="422" y="298"/>
                      <a:pt x="423" y="301"/>
                      <a:pt x="425" y="303"/>
                    </a:cubicBezTo>
                    <a:cubicBezTo>
                      <a:pt x="496" y="375"/>
                      <a:pt x="496" y="375"/>
                      <a:pt x="496" y="375"/>
                    </a:cubicBezTo>
                    <a:cubicBezTo>
                      <a:pt x="382" y="489"/>
                      <a:pt x="382" y="489"/>
                      <a:pt x="382" y="489"/>
                    </a:cubicBezTo>
                    <a:cubicBezTo>
                      <a:pt x="311" y="417"/>
                      <a:pt x="311" y="417"/>
                      <a:pt x="311" y="417"/>
                    </a:cubicBezTo>
                    <a:cubicBezTo>
                      <a:pt x="309" y="415"/>
                      <a:pt x="307" y="415"/>
                      <a:pt x="305" y="415"/>
                    </a:cubicBezTo>
                    <a:cubicBezTo>
                      <a:pt x="278" y="423"/>
                      <a:pt x="237" y="423"/>
                      <a:pt x="198" y="382"/>
                    </a:cubicBezTo>
                    <a:cubicBezTo>
                      <a:pt x="198" y="382"/>
                      <a:pt x="198" y="382"/>
                      <a:pt x="198" y="382"/>
                    </a:cubicBezTo>
                    <a:cubicBezTo>
                      <a:pt x="34" y="218"/>
                      <a:pt x="34" y="218"/>
                      <a:pt x="34" y="218"/>
                    </a:cubicBezTo>
                    <a:cubicBezTo>
                      <a:pt x="26" y="211"/>
                      <a:pt x="26" y="198"/>
                      <a:pt x="34" y="191"/>
                    </a:cubicBezTo>
                    <a:cubicBezTo>
                      <a:pt x="42" y="183"/>
                      <a:pt x="54" y="183"/>
                      <a:pt x="62" y="191"/>
                    </a:cubicBezTo>
                    <a:cubicBezTo>
                      <a:pt x="124" y="253"/>
                      <a:pt x="124" y="253"/>
                      <a:pt x="124" y="253"/>
                    </a:cubicBezTo>
                    <a:cubicBezTo>
                      <a:pt x="151" y="279"/>
                      <a:pt x="151" y="279"/>
                      <a:pt x="151" y="279"/>
                    </a:cubicBezTo>
                    <a:cubicBezTo>
                      <a:pt x="153" y="282"/>
                      <a:pt x="157" y="282"/>
                      <a:pt x="159" y="279"/>
                    </a:cubicBezTo>
                    <a:cubicBezTo>
                      <a:pt x="162" y="277"/>
                      <a:pt x="162" y="273"/>
                      <a:pt x="159" y="271"/>
                    </a:cubicBezTo>
                    <a:cubicBezTo>
                      <a:pt x="133" y="244"/>
                      <a:pt x="133" y="244"/>
                      <a:pt x="133" y="244"/>
                    </a:cubicBezTo>
                    <a:cubicBezTo>
                      <a:pt x="70" y="182"/>
                      <a:pt x="70" y="182"/>
                      <a:pt x="70" y="182"/>
                    </a:cubicBezTo>
                    <a:cubicBezTo>
                      <a:pt x="9" y="121"/>
                      <a:pt x="9" y="121"/>
                      <a:pt x="9" y="121"/>
                    </a:cubicBezTo>
                    <a:cubicBezTo>
                      <a:pt x="0" y="112"/>
                      <a:pt x="0" y="98"/>
                      <a:pt x="9" y="89"/>
                    </a:cubicBezTo>
                    <a:cubicBezTo>
                      <a:pt x="18" y="80"/>
                      <a:pt x="32" y="80"/>
                      <a:pt x="41" y="89"/>
                    </a:cubicBezTo>
                    <a:cubicBezTo>
                      <a:pt x="164" y="213"/>
                      <a:pt x="164" y="213"/>
                      <a:pt x="164" y="213"/>
                    </a:cubicBezTo>
                    <a:cubicBezTo>
                      <a:pt x="167" y="215"/>
                      <a:pt x="171" y="215"/>
                      <a:pt x="173" y="213"/>
                    </a:cubicBezTo>
                    <a:cubicBezTo>
                      <a:pt x="176" y="210"/>
                      <a:pt x="176" y="206"/>
                      <a:pt x="173" y="204"/>
                    </a:cubicBezTo>
                    <a:cubicBezTo>
                      <a:pt x="49" y="80"/>
                      <a:pt x="49" y="80"/>
                      <a:pt x="49" y="80"/>
                    </a:cubicBezTo>
                    <a:cubicBezTo>
                      <a:pt x="32" y="63"/>
                      <a:pt x="32" y="63"/>
                      <a:pt x="32" y="63"/>
                    </a:cubicBezTo>
                    <a:cubicBezTo>
                      <a:pt x="23" y="54"/>
                      <a:pt x="23" y="40"/>
                      <a:pt x="32" y="31"/>
                    </a:cubicBezTo>
                    <a:cubicBezTo>
                      <a:pt x="41" y="23"/>
                      <a:pt x="55" y="23"/>
                      <a:pt x="64" y="31"/>
                    </a:cubicBezTo>
                    <a:cubicBezTo>
                      <a:pt x="81" y="49"/>
                      <a:pt x="81" y="49"/>
                      <a:pt x="81" y="49"/>
                    </a:cubicBezTo>
                    <a:cubicBezTo>
                      <a:pt x="205" y="172"/>
                      <a:pt x="205" y="172"/>
                      <a:pt x="205" y="172"/>
                    </a:cubicBezTo>
                    <a:cubicBezTo>
                      <a:pt x="207" y="175"/>
                      <a:pt x="211" y="175"/>
                      <a:pt x="214" y="172"/>
                    </a:cubicBezTo>
                    <a:cubicBezTo>
                      <a:pt x="216" y="170"/>
                      <a:pt x="216" y="166"/>
                      <a:pt x="214" y="164"/>
                    </a:cubicBezTo>
                    <a:cubicBezTo>
                      <a:pt x="90" y="40"/>
                      <a:pt x="90" y="40"/>
                      <a:pt x="90" y="40"/>
                    </a:cubicBezTo>
                    <a:cubicBezTo>
                      <a:pt x="81" y="31"/>
                      <a:pt x="81" y="17"/>
                      <a:pt x="90" y="8"/>
                    </a:cubicBezTo>
                    <a:cubicBezTo>
                      <a:pt x="98" y="0"/>
                      <a:pt x="113" y="0"/>
                      <a:pt x="121" y="8"/>
                    </a:cubicBezTo>
                    <a:cubicBezTo>
                      <a:pt x="218" y="105"/>
                      <a:pt x="218" y="105"/>
                      <a:pt x="218" y="105"/>
                    </a:cubicBezTo>
                    <a:cubicBezTo>
                      <a:pt x="265" y="152"/>
                      <a:pt x="265" y="152"/>
                      <a:pt x="265" y="152"/>
                    </a:cubicBezTo>
                    <a:cubicBezTo>
                      <a:pt x="284" y="170"/>
                      <a:pt x="284" y="170"/>
                      <a:pt x="284" y="170"/>
                    </a:cubicBezTo>
                    <a:cubicBezTo>
                      <a:pt x="269" y="188"/>
                      <a:pt x="221" y="256"/>
                      <a:pt x="288" y="323"/>
                    </a:cubicBezTo>
                    <a:cubicBezTo>
                      <a:pt x="290" y="325"/>
                      <a:pt x="294" y="325"/>
                      <a:pt x="296" y="323"/>
                    </a:cubicBezTo>
                    <a:cubicBezTo>
                      <a:pt x="299" y="321"/>
                      <a:pt x="299" y="317"/>
                      <a:pt x="296" y="314"/>
                    </a:cubicBezTo>
                    <a:cubicBezTo>
                      <a:pt x="228" y="246"/>
                      <a:pt x="294" y="177"/>
                      <a:pt x="296" y="174"/>
                    </a:cubicBezTo>
                    <a:cubicBezTo>
                      <a:pt x="299" y="172"/>
                      <a:pt x="299" y="168"/>
                      <a:pt x="296" y="166"/>
                    </a:cubicBezTo>
                    <a:cubicBezTo>
                      <a:pt x="273" y="143"/>
                      <a:pt x="273" y="143"/>
                      <a:pt x="273" y="143"/>
                    </a:cubicBezTo>
                    <a:cubicBezTo>
                      <a:pt x="226" y="96"/>
                      <a:pt x="226" y="96"/>
                      <a:pt x="226" y="96"/>
                    </a:cubicBezTo>
                    <a:cubicBezTo>
                      <a:pt x="214" y="84"/>
                      <a:pt x="208" y="71"/>
                      <a:pt x="209" y="58"/>
                    </a:cubicBezTo>
                    <a:cubicBezTo>
                      <a:pt x="209" y="43"/>
                      <a:pt x="217" y="30"/>
                      <a:pt x="223" y="24"/>
                    </a:cubicBezTo>
                    <a:cubicBezTo>
                      <a:pt x="243" y="44"/>
                      <a:pt x="330" y="131"/>
                      <a:pt x="390" y="190"/>
                    </a:cubicBezTo>
                    <a:cubicBezTo>
                      <a:pt x="430" y="229"/>
                      <a:pt x="430" y="269"/>
                      <a:pt x="423" y="29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" name="Freeform 182"/>
              <p:cNvSpPr>
                <a:spLocks/>
              </p:cNvSpPr>
              <p:nvPr/>
            </p:nvSpPr>
            <p:spPr bwMode="auto">
              <a:xfrm>
                <a:off x="4644650" y="4612903"/>
                <a:ext cx="509136" cy="661572"/>
              </a:xfrm>
              <a:custGeom>
                <a:avLst/>
                <a:gdLst>
                  <a:gd name="T0" fmla="*/ 167 w 235"/>
                  <a:gd name="T1" fmla="*/ 184 h 305"/>
                  <a:gd name="T2" fmla="*/ 184 w 235"/>
                  <a:gd name="T3" fmla="*/ 143 h 305"/>
                  <a:gd name="T4" fmla="*/ 181 w 235"/>
                  <a:gd name="T5" fmla="*/ 120 h 305"/>
                  <a:gd name="T6" fmla="*/ 163 w 235"/>
                  <a:gd name="T7" fmla="*/ 113 h 305"/>
                  <a:gd name="T8" fmla="*/ 133 w 235"/>
                  <a:gd name="T9" fmla="*/ 100 h 305"/>
                  <a:gd name="T10" fmla="*/ 161 w 235"/>
                  <a:gd name="T11" fmla="*/ 39 h 305"/>
                  <a:gd name="T12" fmla="*/ 198 w 235"/>
                  <a:gd name="T13" fmla="*/ 81 h 305"/>
                  <a:gd name="T14" fmla="*/ 196 w 235"/>
                  <a:gd name="T15" fmla="*/ 88 h 305"/>
                  <a:gd name="T16" fmla="*/ 216 w 235"/>
                  <a:gd name="T17" fmla="*/ 110 h 305"/>
                  <a:gd name="T18" fmla="*/ 225 w 235"/>
                  <a:gd name="T19" fmla="*/ 109 h 305"/>
                  <a:gd name="T20" fmla="*/ 161 w 235"/>
                  <a:gd name="T21" fmla="*/ 0 h 305"/>
                  <a:gd name="T22" fmla="*/ 93 w 235"/>
                  <a:gd name="T23" fmla="*/ 47 h 305"/>
                  <a:gd name="T24" fmla="*/ 70 w 235"/>
                  <a:gd name="T25" fmla="*/ 62 h 305"/>
                  <a:gd name="T26" fmla="*/ 44 w 235"/>
                  <a:gd name="T27" fmla="*/ 49 h 305"/>
                  <a:gd name="T28" fmla="*/ 0 w 235"/>
                  <a:gd name="T29" fmla="*/ 73 h 305"/>
                  <a:gd name="T30" fmla="*/ 43 w 235"/>
                  <a:gd name="T31" fmla="*/ 99 h 305"/>
                  <a:gd name="T32" fmla="*/ 70 w 235"/>
                  <a:gd name="T33" fmla="*/ 83 h 305"/>
                  <a:gd name="T34" fmla="*/ 94 w 235"/>
                  <a:gd name="T35" fmla="*/ 101 h 305"/>
                  <a:gd name="T36" fmla="*/ 119 w 235"/>
                  <a:gd name="T37" fmla="*/ 133 h 305"/>
                  <a:gd name="T38" fmla="*/ 156 w 235"/>
                  <a:gd name="T39" fmla="*/ 184 h 305"/>
                  <a:gd name="T40" fmla="*/ 137 w 235"/>
                  <a:gd name="T41" fmla="*/ 223 h 305"/>
                  <a:gd name="T42" fmla="*/ 137 w 235"/>
                  <a:gd name="T43" fmla="*/ 223 h 305"/>
                  <a:gd name="T44" fmla="*/ 137 w 235"/>
                  <a:gd name="T45" fmla="*/ 226 h 305"/>
                  <a:gd name="T46" fmla="*/ 144 w 235"/>
                  <a:gd name="T47" fmla="*/ 234 h 305"/>
                  <a:gd name="T48" fmla="*/ 150 w 235"/>
                  <a:gd name="T49" fmla="*/ 232 h 305"/>
                  <a:gd name="T50" fmla="*/ 151 w 235"/>
                  <a:gd name="T51" fmla="*/ 232 h 305"/>
                  <a:gd name="T52" fmla="*/ 161 w 235"/>
                  <a:gd name="T53" fmla="*/ 230 h 305"/>
                  <a:gd name="T54" fmla="*/ 190 w 235"/>
                  <a:gd name="T55" fmla="*/ 251 h 305"/>
                  <a:gd name="T56" fmla="*/ 161 w 235"/>
                  <a:gd name="T57" fmla="*/ 292 h 305"/>
                  <a:gd name="T58" fmla="*/ 134 w 235"/>
                  <a:gd name="T59" fmla="*/ 276 h 305"/>
                  <a:gd name="T60" fmla="*/ 131 w 235"/>
                  <a:gd name="T61" fmla="*/ 269 h 305"/>
                  <a:gd name="T62" fmla="*/ 123 w 235"/>
                  <a:gd name="T63" fmla="*/ 264 h 305"/>
                  <a:gd name="T64" fmla="*/ 161 w 235"/>
                  <a:gd name="T65" fmla="*/ 305 h 305"/>
                  <a:gd name="T66" fmla="*/ 197 w 235"/>
                  <a:gd name="T67" fmla="*/ 233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35" h="305">
                    <a:moveTo>
                      <a:pt x="179" y="216"/>
                    </a:moveTo>
                    <a:cubicBezTo>
                      <a:pt x="171" y="207"/>
                      <a:pt x="167" y="196"/>
                      <a:pt x="167" y="184"/>
                    </a:cubicBezTo>
                    <a:cubicBezTo>
                      <a:pt x="167" y="170"/>
                      <a:pt x="173" y="157"/>
                      <a:pt x="183" y="148"/>
                    </a:cubicBezTo>
                    <a:cubicBezTo>
                      <a:pt x="183" y="146"/>
                      <a:pt x="183" y="145"/>
                      <a:pt x="184" y="143"/>
                    </a:cubicBezTo>
                    <a:cubicBezTo>
                      <a:pt x="185" y="141"/>
                      <a:pt x="186" y="137"/>
                      <a:pt x="186" y="136"/>
                    </a:cubicBezTo>
                    <a:cubicBezTo>
                      <a:pt x="186" y="130"/>
                      <a:pt x="185" y="124"/>
                      <a:pt x="181" y="120"/>
                    </a:cubicBezTo>
                    <a:cubicBezTo>
                      <a:pt x="177" y="115"/>
                      <a:pt x="171" y="113"/>
                      <a:pt x="167" y="113"/>
                    </a:cubicBezTo>
                    <a:cubicBezTo>
                      <a:pt x="166" y="113"/>
                      <a:pt x="164" y="113"/>
                      <a:pt x="163" y="113"/>
                    </a:cubicBezTo>
                    <a:cubicBezTo>
                      <a:pt x="161" y="113"/>
                      <a:pt x="160" y="113"/>
                      <a:pt x="159" y="113"/>
                    </a:cubicBezTo>
                    <a:cubicBezTo>
                      <a:pt x="149" y="112"/>
                      <a:pt x="140" y="107"/>
                      <a:pt x="133" y="100"/>
                    </a:cubicBezTo>
                    <a:cubicBezTo>
                      <a:pt x="120" y="84"/>
                      <a:pt x="122" y="61"/>
                      <a:pt x="137" y="48"/>
                    </a:cubicBezTo>
                    <a:cubicBezTo>
                      <a:pt x="144" y="42"/>
                      <a:pt x="152" y="39"/>
                      <a:pt x="161" y="39"/>
                    </a:cubicBezTo>
                    <a:cubicBezTo>
                      <a:pt x="172" y="39"/>
                      <a:pt x="182" y="44"/>
                      <a:pt x="189" y="52"/>
                    </a:cubicBezTo>
                    <a:cubicBezTo>
                      <a:pt x="196" y="60"/>
                      <a:pt x="199" y="70"/>
                      <a:pt x="198" y="81"/>
                    </a:cubicBezTo>
                    <a:cubicBezTo>
                      <a:pt x="198" y="81"/>
                      <a:pt x="197" y="82"/>
                      <a:pt x="197" y="84"/>
                    </a:cubicBezTo>
                    <a:cubicBezTo>
                      <a:pt x="197" y="85"/>
                      <a:pt x="196" y="87"/>
                      <a:pt x="196" y="88"/>
                    </a:cubicBezTo>
                    <a:cubicBezTo>
                      <a:pt x="196" y="92"/>
                      <a:pt x="197" y="98"/>
                      <a:pt x="201" y="103"/>
                    </a:cubicBezTo>
                    <a:cubicBezTo>
                      <a:pt x="205" y="107"/>
                      <a:pt x="210" y="110"/>
                      <a:pt x="216" y="110"/>
                    </a:cubicBezTo>
                    <a:cubicBezTo>
                      <a:pt x="217" y="110"/>
                      <a:pt x="221" y="110"/>
                      <a:pt x="224" y="109"/>
                    </a:cubicBezTo>
                    <a:cubicBezTo>
                      <a:pt x="225" y="109"/>
                      <a:pt x="225" y="109"/>
                      <a:pt x="225" y="109"/>
                    </a:cubicBezTo>
                    <a:cubicBezTo>
                      <a:pt x="231" y="99"/>
                      <a:pt x="235" y="86"/>
                      <a:pt x="235" y="73"/>
                    </a:cubicBezTo>
                    <a:cubicBezTo>
                      <a:pt x="235" y="33"/>
                      <a:pt x="202" y="0"/>
                      <a:pt x="161" y="0"/>
                    </a:cubicBezTo>
                    <a:cubicBezTo>
                      <a:pt x="134" y="0"/>
                      <a:pt x="111" y="15"/>
                      <a:pt x="98" y="37"/>
                    </a:cubicBezTo>
                    <a:cubicBezTo>
                      <a:pt x="96" y="40"/>
                      <a:pt x="93" y="47"/>
                      <a:pt x="93" y="47"/>
                    </a:cubicBezTo>
                    <a:cubicBezTo>
                      <a:pt x="92" y="50"/>
                      <a:pt x="90" y="52"/>
                      <a:pt x="88" y="54"/>
                    </a:cubicBezTo>
                    <a:cubicBezTo>
                      <a:pt x="83" y="59"/>
                      <a:pt x="77" y="62"/>
                      <a:pt x="70" y="62"/>
                    </a:cubicBezTo>
                    <a:cubicBezTo>
                      <a:pt x="65" y="62"/>
                      <a:pt x="60" y="61"/>
                      <a:pt x="56" y="59"/>
                    </a:cubicBezTo>
                    <a:cubicBezTo>
                      <a:pt x="54" y="57"/>
                      <a:pt x="48" y="51"/>
                      <a:pt x="44" y="49"/>
                    </a:cubicBezTo>
                    <a:cubicBezTo>
                      <a:pt x="40" y="46"/>
                      <a:pt x="35" y="45"/>
                      <a:pt x="29" y="45"/>
                    </a:cubicBezTo>
                    <a:cubicBezTo>
                      <a:pt x="13" y="45"/>
                      <a:pt x="0" y="57"/>
                      <a:pt x="0" y="73"/>
                    </a:cubicBezTo>
                    <a:cubicBezTo>
                      <a:pt x="0" y="89"/>
                      <a:pt x="13" y="102"/>
                      <a:pt x="29" y="102"/>
                    </a:cubicBezTo>
                    <a:cubicBezTo>
                      <a:pt x="34" y="102"/>
                      <a:pt x="39" y="101"/>
                      <a:pt x="43" y="99"/>
                    </a:cubicBezTo>
                    <a:cubicBezTo>
                      <a:pt x="46" y="97"/>
                      <a:pt x="54" y="90"/>
                      <a:pt x="56" y="88"/>
                    </a:cubicBezTo>
                    <a:cubicBezTo>
                      <a:pt x="60" y="86"/>
                      <a:pt x="64" y="83"/>
                      <a:pt x="70" y="83"/>
                    </a:cubicBezTo>
                    <a:cubicBezTo>
                      <a:pt x="75" y="83"/>
                      <a:pt x="81" y="86"/>
                      <a:pt x="86" y="90"/>
                    </a:cubicBezTo>
                    <a:cubicBezTo>
                      <a:pt x="89" y="93"/>
                      <a:pt x="92" y="97"/>
                      <a:pt x="94" y="101"/>
                    </a:cubicBezTo>
                    <a:cubicBezTo>
                      <a:pt x="94" y="101"/>
                      <a:pt x="96" y="107"/>
                      <a:pt x="98" y="110"/>
                    </a:cubicBezTo>
                    <a:cubicBezTo>
                      <a:pt x="103" y="119"/>
                      <a:pt x="110" y="127"/>
                      <a:pt x="119" y="133"/>
                    </a:cubicBezTo>
                    <a:cubicBezTo>
                      <a:pt x="121" y="135"/>
                      <a:pt x="135" y="143"/>
                      <a:pt x="138" y="145"/>
                    </a:cubicBezTo>
                    <a:cubicBezTo>
                      <a:pt x="149" y="155"/>
                      <a:pt x="156" y="169"/>
                      <a:pt x="156" y="184"/>
                    </a:cubicBezTo>
                    <a:cubicBezTo>
                      <a:pt x="156" y="198"/>
                      <a:pt x="151" y="209"/>
                      <a:pt x="143" y="218"/>
                    </a:cubicBezTo>
                    <a:cubicBezTo>
                      <a:pt x="142" y="219"/>
                      <a:pt x="140" y="221"/>
                      <a:pt x="137" y="223"/>
                    </a:cubicBezTo>
                    <a:cubicBezTo>
                      <a:pt x="137" y="223"/>
                      <a:pt x="137" y="223"/>
                      <a:pt x="137" y="223"/>
                    </a:cubicBezTo>
                    <a:cubicBezTo>
                      <a:pt x="137" y="223"/>
                      <a:pt x="137" y="223"/>
                      <a:pt x="137" y="223"/>
                    </a:cubicBezTo>
                    <a:cubicBezTo>
                      <a:pt x="137" y="224"/>
                      <a:pt x="137" y="224"/>
                      <a:pt x="137" y="224"/>
                    </a:cubicBezTo>
                    <a:cubicBezTo>
                      <a:pt x="137" y="224"/>
                      <a:pt x="137" y="225"/>
                      <a:pt x="137" y="226"/>
                    </a:cubicBezTo>
                    <a:cubicBezTo>
                      <a:pt x="138" y="229"/>
                      <a:pt x="140" y="232"/>
                      <a:pt x="142" y="233"/>
                    </a:cubicBezTo>
                    <a:cubicBezTo>
                      <a:pt x="142" y="233"/>
                      <a:pt x="143" y="234"/>
                      <a:pt x="144" y="234"/>
                    </a:cubicBezTo>
                    <a:cubicBezTo>
                      <a:pt x="145" y="234"/>
                      <a:pt x="147" y="233"/>
                      <a:pt x="148" y="233"/>
                    </a:cubicBezTo>
                    <a:cubicBezTo>
                      <a:pt x="149" y="233"/>
                      <a:pt x="150" y="232"/>
                      <a:pt x="150" y="232"/>
                    </a:cubicBezTo>
                    <a:cubicBezTo>
                      <a:pt x="151" y="232"/>
                      <a:pt x="151" y="232"/>
                      <a:pt x="151" y="232"/>
                    </a:cubicBezTo>
                    <a:cubicBezTo>
                      <a:pt x="151" y="232"/>
                      <a:pt x="151" y="232"/>
                      <a:pt x="151" y="232"/>
                    </a:cubicBezTo>
                    <a:cubicBezTo>
                      <a:pt x="152" y="232"/>
                      <a:pt x="156" y="231"/>
                      <a:pt x="158" y="231"/>
                    </a:cubicBezTo>
                    <a:cubicBezTo>
                      <a:pt x="159" y="230"/>
                      <a:pt x="160" y="230"/>
                      <a:pt x="161" y="230"/>
                    </a:cubicBezTo>
                    <a:cubicBezTo>
                      <a:pt x="165" y="230"/>
                      <a:pt x="170" y="231"/>
                      <a:pt x="174" y="233"/>
                    </a:cubicBezTo>
                    <a:cubicBezTo>
                      <a:pt x="182" y="237"/>
                      <a:pt x="187" y="243"/>
                      <a:pt x="190" y="251"/>
                    </a:cubicBezTo>
                    <a:cubicBezTo>
                      <a:pt x="193" y="259"/>
                      <a:pt x="192" y="267"/>
                      <a:pt x="188" y="275"/>
                    </a:cubicBezTo>
                    <a:cubicBezTo>
                      <a:pt x="183" y="285"/>
                      <a:pt x="172" y="292"/>
                      <a:pt x="161" y="292"/>
                    </a:cubicBezTo>
                    <a:cubicBezTo>
                      <a:pt x="156" y="292"/>
                      <a:pt x="152" y="291"/>
                      <a:pt x="147" y="289"/>
                    </a:cubicBezTo>
                    <a:cubicBezTo>
                      <a:pt x="141" y="286"/>
                      <a:pt x="137" y="282"/>
                      <a:pt x="134" y="276"/>
                    </a:cubicBezTo>
                    <a:cubicBezTo>
                      <a:pt x="133" y="274"/>
                      <a:pt x="132" y="273"/>
                      <a:pt x="132" y="272"/>
                    </a:cubicBezTo>
                    <a:cubicBezTo>
                      <a:pt x="131" y="271"/>
                      <a:pt x="131" y="269"/>
                      <a:pt x="131" y="269"/>
                    </a:cubicBezTo>
                    <a:cubicBezTo>
                      <a:pt x="130" y="267"/>
                      <a:pt x="128" y="265"/>
                      <a:pt x="127" y="265"/>
                    </a:cubicBezTo>
                    <a:cubicBezTo>
                      <a:pt x="125" y="264"/>
                      <a:pt x="124" y="264"/>
                      <a:pt x="123" y="264"/>
                    </a:cubicBezTo>
                    <a:cubicBezTo>
                      <a:pt x="121" y="264"/>
                      <a:pt x="119" y="264"/>
                      <a:pt x="117" y="265"/>
                    </a:cubicBezTo>
                    <a:cubicBezTo>
                      <a:pt x="120" y="288"/>
                      <a:pt x="139" y="305"/>
                      <a:pt x="161" y="305"/>
                    </a:cubicBezTo>
                    <a:cubicBezTo>
                      <a:pt x="186" y="305"/>
                      <a:pt x="206" y="285"/>
                      <a:pt x="206" y="261"/>
                    </a:cubicBezTo>
                    <a:cubicBezTo>
                      <a:pt x="206" y="250"/>
                      <a:pt x="202" y="241"/>
                      <a:pt x="197" y="233"/>
                    </a:cubicBezTo>
                    <a:cubicBezTo>
                      <a:pt x="194" y="230"/>
                      <a:pt x="181" y="219"/>
                      <a:pt x="179" y="216"/>
                    </a:cubicBezTo>
                    <a:close/>
                  </a:path>
                </a:pathLst>
              </a:custGeom>
              <a:solidFill>
                <a:srgbClr val="EC062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5" name="Freeform 183"/>
              <p:cNvSpPr>
                <a:spLocks/>
              </p:cNvSpPr>
              <p:nvPr/>
            </p:nvSpPr>
            <p:spPr bwMode="auto">
              <a:xfrm>
                <a:off x="4928181" y="4719608"/>
                <a:ext cx="332310" cy="341456"/>
              </a:xfrm>
              <a:custGeom>
                <a:avLst/>
                <a:gdLst>
                  <a:gd name="T0" fmla="*/ 137 w 153"/>
                  <a:gd name="T1" fmla="*/ 85 h 158"/>
                  <a:gd name="T2" fmla="*/ 106 w 153"/>
                  <a:gd name="T3" fmla="*/ 69 h 158"/>
                  <a:gd name="T4" fmla="*/ 105 w 153"/>
                  <a:gd name="T5" fmla="*/ 69 h 158"/>
                  <a:gd name="T6" fmla="*/ 85 w 153"/>
                  <a:gd name="T7" fmla="*/ 71 h 158"/>
                  <a:gd name="T8" fmla="*/ 84 w 153"/>
                  <a:gd name="T9" fmla="*/ 71 h 158"/>
                  <a:gd name="T10" fmla="*/ 62 w 153"/>
                  <a:gd name="T11" fmla="*/ 60 h 158"/>
                  <a:gd name="T12" fmla="*/ 56 w 153"/>
                  <a:gd name="T13" fmla="*/ 38 h 158"/>
                  <a:gd name="T14" fmla="*/ 57 w 153"/>
                  <a:gd name="T15" fmla="*/ 30 h 158"/>
                  <a:gd name="T16" fmla="*/ 51 w 153"/>
                  <a:gd name="T17" fmla="*/ 9 h 158"/>
                  <a:gd name="T18" fmla="*/ 30 w 153"/>
                  <a:gd name="T19" fmla="*/ 0 h 158"/>
                  <a:gd name="T20" fmla="*/ 13 w 153"/>
                  <a:gd name="T21" fmla="*/ 6 h 158"/>
                  <a:gd name="T22" fmla="*/ 9 w 153"/>
                  <a:gd name="T23" fmla="*/ 44 h 158"/>
                  <a:gd name="T24" fmla="*/ 28 w 153"/>
                  <a:gd name="T25" fmla="*/ 54 h 158"/>
                  <a:gd name="T26" fmla="*/ 37 w 153"/>
                  <a:gd name="T27" fmla="*/ 54 h 158"/>
                  <a:gd name="T28" fmla="*/ 57 w 153"/>
                  <a:gd name="T29" fmla="*/ 64 h 158"/>
                  <a:gd name="T30" fmla="*/ 65 w 153"/>
                  <a:gd name="T31" fmla="*/ 88 h 158"/>
                  <a:gd name="T32" fmla="*/ 59 w 153"/>
                  <a:gd name="T33" fmla="*/ 110 h 158"/>
                  <a:gd name="T34" fmla="*/ 69 w 153"/>
                  <a:gd name="T35" fmla="*/ 142 h 158"/>
                  <a:gd name="T36" fmla="*/ 103 w 153"/>
                  <a:gd name="T37" fmla="*/ 158 h 158"/>
                  <a:gd name="T38" fmla="*/ 132 w 153"/>
                  <a:gd name="T39" fmla="*/ 148 h 158"/>
                  <a:gd name="T40" fmla="*/ 137 w 153"/>
                  <a:gd name="T41" fmla="*/ 85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3" h="158">
                    <a:moveTo>
                      <a:pt x="137" y="85"/>
                    </a:moveTo>
                    <a:cubicBezTo>
                      <a:pt x="129" y="75"/>
                      <a:pt x="118" y="70"/>
                      <a:pt x="106" y="69"/>
                    </a:cubicBezTo>
                    <a:cubicBezTo>
                      <a:pt x="106" y="69"/>
                      <a:pt x="105" y="69"/>
                      <a:pt x="105" y="69"/>
                    </a:cubicBezTo>
                    <a:cubicBezTo>
                      <a:pt x="101" y="69"/>
                      <a:pt x="89" y="71"/>
                      <a:pt x="85" y="71"/>
                    </a:cubicBezTo>
                    <a:cubicBezTo>
                      <a:pt x="85" y="71"/>
                      <a:pt x="84" y="71"/>
                      <a:pt x="84" y="71"/>
                    </a:cubicBezTo>
                    <a:cubicBezTo>
                      <a:pt x="76" y="71"/>
                      <a:pt x="68" y="67"/>
                      <a:pt x="62" y="60"/>
                    </a:cubicBezTo>
                    <a:cubicBezTo>
                      <a:pt x="57" y="54"/>
                      <a:pt x="55" y="46"/>
                      <a:pt x="56" y="38"/>
                    </a:cubicBezTo>
                    <a:cubicBezTo>
                      <a:pt x="56" y="37"/>
                      <a:pt x="57" y="32"/>
                      <a:pt x="57" y="30"/>
                    </a:cubicBezTo>
                    <a:cubicBezTo>
                      <a:pt x="58" y="23"/>
                      <a:pt x="56" y="15"/>
                      <a:pt x="51" y="9"/>
                    </a:cubicBezTo>
                    <a:cubicBezTo>
                      <a:pt x="45" y="3"/>
                      <a:pt x="38" y="0"/>
                      <a:pt x="30" y="0"/>
                    </a:cubicBezTo>
                    <a:cubicBezTo>
                      <a:pt x="24" y="0"/>
                      <a:pt x="18" y="2"/>
                      <a:pt x="13" y="6"/>
                    </a:cubicBezTo>
                    <a:cubicBezTo>
                      <a:pt x="1" y="16"/>
                      <a:pt x="0" y="33"/>
                      <a:pt x="9" y="44"/>
                    </a:cubicBezTo>
                    <a:cubicBezTo>
                      <a:pt x="14" y="50"/>
                      <a:pt x="21" y="53"/>
                      <a:pt x="28" y="54"/>
                    </a:cubicBezTo>
                    <a:cubicBezTo>
                      <a:pt x="30" y="54"/>
                      <a:pt x="35" y="54"/>
                      <a:pt x="37" y="54"/>
                    </a:cubicBezTo>
                    <a:cubicBezTo>
                      <a:pt x="45" y="55"/>
                      <a:pt x="52" y="58"/>
                      <a:pt x="57" y="64"/>
                    </a:cubicBezTo>
                    <a:cubicBezTo>
                      <a:pt x="63" y="71"/>
                      <a:pt x="65" y="79"/>
                      <a:pt x="65" y="88"/>
                    </a:cubicBezTo>
                    <a:cubicBezTo>
                      <a:pt x="64" y="91"/>
                      <a:pt x="59" y="106"/>
                      <a:pt x="59" y="110"/>
                    </a:cubicBezTo>
                    <a:cubicBezTo>
                      <a:pt x="58" y="122"/>
                      <a:pt x="62" y="133"/>
                      <a:pt x="69" y="142"/>
                    </a:cubicBezTo>
                    <a:cubicBezTo>
                      <a:pt x="78" y="153"/>
                      <a:pt x="91" y="158"/>
                      <a:pt x="103" y="158"/>
                    </a:cubicBezTo>
                    <a:cubicBezTo>
                      <a:pt x="114" y="158"/>
                      <a:pt x="124" y="155"/>
                      <a:pt x="132" y="148"/>
                    </a:cubicBezTo>
                    <a:cubicBezTo>
                      <a:pt x="151" y="132"/>
                      <a:pt x="153" y="104"/>
                      <a:pt x="137" y="85"/>
                    </a:cubicBezTo>
                    <a:close/>
                  </a:path>
                </a:pathLst>
              </a:custGeom>
              <a:solidFill>
                <a:srgbClr val="EC062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" name="Freeform 184"/>
              <p:cNvSpPr>
                <a:spLocks noEditPoints="1"/>
              </p:cNvSpPr>
              <p:nvPr/>
            </p:nvSpPr>
            <p:spPr bwMode="auto">
              <a:xfrm>
                <a:off x="4624834" y="4591562"/>
                <a:ext cx="647853" cy="704254"/>
              </a:xfrm>
              <a:custGeom>
                <a:avLst/>
                <a:gdLst>
                  <a:gd name="T0" fmla="*/ 246 w 299"/>
                  <a:gd name="T1" fmla="*/ 118 h 325"/>
                  <a:gd name="T2" fmla="*/ 98 w 299"/>
                  <a:gd name="T3" fmla="*/ 42 h 325"/>
                  <a:gd name="T4" fmla="*/ 79 w 299"/>
                  <a:gd name="T5" fmla="*/ 63 h 325"/>
                  <a:gd name="T6" fmla="*/ 59 w 299"/>
                  <a:gd name="T7" fmla="*/ 51 h 325"/>
                  <a:gd name="T8" fmla="*/ 38 w 299"/>
                  <a:gd name="T9" fmla="*/ 122 h 325"/>
                  <a:gd name="T10" fmla="*/ 71 w 299"/>
                  <a:gd name="T11" fmla="*/ 106 h 325"/>
                  <a:gd name="T12" fmla="*/ 93 w 299"/>
                  <a:gd name="T13" fmla="*/ 115 h 325"/>
                  <a:gd name="T14" fmla="*/ 99 w 299"/>
                  <a:gd name="T15" fmla="*/ 125 h 325"/>
                  <a:gd name="T16" fmla="*/ 141 w 299"/>
                  <a:gd name="T17" fmla="*/ 163 h 325"/>
                  <a:gd name="T18" fmla="*/ 110 w 299"/>
                  <a:gd name="T19" fmla="*/ 172 h 325"/>
                  <a:gd name="T20" fmla="*/ 55 w 299"/>
                  <a:gd name="T21" fmla="*/ 286 h 325"/>
                  <a:gd name="T22" fmla="*/ 170 w 299"/>
                  <a:gd name="T23" fmla="*/ 325 h 325"/>
                  <a:gd name="T24" fmla="*/ 202 w 299"/>
                  <a:gd name="T25" fmla="*/ 226 h 325"/>
                  <a:gd name="T26" fmla="*/ 189 w 299"/>
                  <a:gd name="T27" fmla="*/ 177 h 325"/>
                  <a:gd name="T28" fmla="*/ 279 w 299"/>
                  <a:gd name="T29" fmla="*/ 214 h 325"/>
                  <a:gd name="T30" fmla="*/ 243 w 299"/>
                  <a:gd name="T31" fmla="*/ 217 h 325"/>
                  <a:gd name="T32" fmla="*/ 205 w 299"/>
                  <a:gd name="T33" fmla="*/ 147 h 325"/>
                  <a:gd name="T34" fmla="*/ 168 w 299"/>
                  <a:gd name="T35" fmla="*/ 113 h 325"/>
                  <a:gd name="T36" fmla="*/ 170 w 299"/>
                  <a:gd name="T37" fmla="*/ 59 h 325"/>
                  <a:gd name="T38" fmla="*/ 196 w 299"/>
                  <a:gd name="T39" fmla="*/ 97 h 325"/>
                  <a:gd name="T40" fmla="*/ 225 w 299"/>
                  <a:gd name="T41" fmla="*/ 130 h 325"/>
                  <a:gd name="T42" fmla="*/ 277 w 299"/>
                  <a:gd name="T43" fmla="*/ 144 h 325"/>
                  <a:gd name="T44" fmla="*/ 206 w 299"/>
                  <a:gd name="T45" fmla="*/ 243 h 325"/>
                  <a:gd name="T46" fmla="*/ 126 w 299"/>
                  <a:gd name="T47" fmla="*/ 275 h 325"/>
                  <a:gd name="T48" fmla="*/ 140 w 299"/>
                  <a:gd name="T49" fmla="*/ 279 h 325"/>
                  <a:gd name="T50" fmla="*/ 156 w 299"/>
                  <a:gd name="T51" fmla="*/ 299 h 325"/>
                  <a:gd name="T52" fmla="*/ 199 w 299"/>
                  <a:gd name="T53" fmla="*/ 261 h 325"/>
                  <a:gd name="T54" fmla="*/ 167 w 299"/>
                  <a:gd name="T55" fmla="*/ 241 h 325"/>
                  <a:gd name="T56" fmla="*/ 159 w 299"/>
                  <a:gd name="T57" fmla="*/ 242 h 325"/>
                  <a:gd name="T58" fmla="*/ 151 w 299"/>
                  <a:gd name="T59" fmla="*/ 243 h 325"/>
                  <a:gd name="T60" fmla="*/ 146 w 299"/>
                  <a:gd name="T61" fmla="*/ 233 h 325"/>
                  <a:gd name="T62" fmla="*/ 152 w 299"/>
                  <a:gd name="T63" fmla="*/ 228 h 325"/>
                  <a:gd name="T64" fmla="*/ 128 w 299"/>
                  <a:gd name="T65" fmla="*/ 143 h 325"/>
                  <a:gd name="T66" fmla="*/ 95 w 299"/>
                  <a:gd name="T67" fmla="*/ 100 h 325"/>
                  <a:gd name="T68" fmla="*/ 52 w 299"/>
                  <a:gd name="T69" fmla="*/ 109 h 325"/>
                  <a:gd name="T70" fmla="*/ 38 w 299"/>
                  <a:gd name="T71" fmla="*/ 55 h 325"/>
                  <a:gd name="T72" fmla="*/ 79 w 299"/>
                  <a:gd name="T73" fmla="*/ 72 h 325"/>
                  <a:gd name="T74" fmla="*/ 107 w 299"/>
                  <a:gd name="T75" fmla="*/ 47 h 325"/>
                  <a:gd name="T76" fmla="*/ 234 w 299"/>
                  <a:gd name="T77" fmla="*/ 119 h 325"/>
                  <a:gd name="T78" fmla="*/ 210 w 299"/>
                  <a:gd name="T79" fmla="*/ 113 h 325"/>
                  <a:gd name="T80" fmla="*/ 207 w 299"/>
                  <a:gd name="T81" fmla="*/ 91 h 325"/>
                  <a:gd name="T82" fmla="*/ 146 w 299"/>
                  <a:gd name="T83" fmla="*/ 58 h 325"/>
                  <a:gd name="T84" fmla="*/ 172 w 299"/>
                  <a:gd name="T85" fmla="*/ 123 h 325"/>
                  <a:gd name="T86" fmla="*/ 195 w 299"/>
                  <a:gd name="T87" fmla="*/ 146 h 325"/>
                  <a:gd name="T88" fmla="*/ 176 w 299"/>
                  <a:gd name="T89" fmla="*/ 194 h 325"/>
                  <a:gd name="T90" fmla="*/ 83 w 299"/>
                  <a:gd name="T91" fmla="*/ 176 h 325"/>
                  <a:gd name="T92" fmla="*/ 136 w 299"/>
                  <a:gd name="T93" fmla="*/ 233 h 325"/>
                  <a:gd name="T94" fmla="*/ 153 w 299"/>
                  <a:gd name="T95" fmla="*/ 253 h 325"/>
                  <a:gd name="T96" fmla="*/ 168 w 299"/>
                  <a:gd name="T97" fmla="*/ 250 h 325"/>
                  <a:gd name="T98" fmla="*/ 189 w 299"/>
                  <a:gd name="T99" fmla="*/ 280 h 325"/>
                  <a:gd name="T100" fmla="*/ 151 w 299"/>
                  <a:gd name="T101" fmla="*/ 281 h 325"/>
                  <a:gd name="T102" fmla="*/ 140 w 299"/>
                  <a:gd name="T103" fmla="*/ 266 h 325"/>
                  <a:gd name="T104" fmla="*/ 118 w 299"/>
                  <a:gd name="T105" fmla="*/ 270 h 325"/>
                  <a:gd name="T106" fmla="*/ 35 w 299"/>
                  <a:gd name="T107" fmla="*/ 206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9" h="325">
                    <a:moveTo>
                      <a:pt x="285" y="138"/>
                    </a:moveTo>
                    <a:cubicBezTo>
                      <a:pt x="275" y="126"/>
                      <a:pt x="261" y="119"/>
                      <a:pt x="246" y="118"/>
                    </a:cubicBezTo>
                    <a:cubicBezTo>
                      <a:pt x="246" y="118"/>
                      <a:pt x="246" y="118"/>
                      <a:pt x="246" y="118"/>
                    </a:cubicBezTo>
                    <a:cubicBezTo>
                      <a:pt x="251" y="108"/>
                      <a:pt x="254" y="96"/>
                      <a:pt x="254" y="83"/>
                    </a:cubicBezTo>
                    <a:cubicBezTo>
                      <a:pt x="254" y="38"/>
                      <a:pt x="216" y="0"/>
                      <a:pt x="170" y="0"/>
                    </a:cubicBezTo>
                    <a:cubicBezTo>
                      <a:pt x="141" y="0"/>
                      <a:pt x="113" y="16"/>
                      <a:pt x="98" y="42"/>
                    </a:cubicBezTo>
                    <a:cubicBezTo>
                      <a:pt x="96" y="46"/>
                      <a:pt x="94" y="52"/>
                      <a:pt x="93" y="53"/>
                    </a:cubicBezTo>
                    <a:cubicBezTo>
                      <a:pt x="92" y="55"/>
                      <a:pt x="91" y="56"/>
                      <a:pt x="90" y="58"/>
                    </a:cubicBezTo>
                    <a:cubicBezTo>
                      <a:pt x="87" y="61"/>
                      <a:pt x="83" y="63"/>
                      <a:pt x="79" y="63"/>
                    </a:cubicBezTo>
                    <a:cubicBezTo>
                      <a:pt x="76" y="63"/>
                      <a:pt x="73" y="62"/>
                      <a:pt x="71" y="60"/>
                    </a:cubicBezTo>
                    <a:cubicBezTo>
                      <a:pt x="70" y="60"/>
                      <a:pt x="68" y="58"/>
                      <a:pt x="67" y="57"/>
                    </a:cubicBezTo>
                    <a:cubicBezTo>
                      <a:pt x="65" y="55"/>
                      <a:pt x="61" y="52"/>
                      <a:pt x="59" y="51"/>
                    </a:cubicBezTo>
                    <a:cubicBezTo>
                      <a:pt x="53" y="47"/>
                      <a:pt x="46" y="45"/>
                      <a:pt x="38" y="45"/>
                    </a:cubicBezTo>
                    <a:cubicBezTo>
                      <a:pt x="17" y="45"/>
                      <a:pt x="0" y="62"/>
                      <a:pt x="0" y="83"/>
                    </a:cubicBezTo>
                    <a:cubicBezTo>
                      <a:pt x="0" y="105"/>
                      <a:pt x="17" y="122"/>
                      <a:pt x="38" y="122"/>
                    </a:cubicBezTo>
                    <a:cubicBezTo>
                      <a:pt x="45" y="122"/>
                      <a:pt x="51" y="120"/>
                      <a:pt x="57" y="117"/>
                    </a:cubicBezTo>
                    <a:cubicBezTo>
                      <a:pt x="59" y="116"/>
                      <a:pt x="62" y="114"/>
                      <a:pt x="67" y="109"/>
                    </a:cubicBezTo>
                    <a:cubicBezTo>
                      <a:pt x="68" y="108"/>
                      <a:pt x="70" y="107"/>
                      <a:pt x="71" y="106"/>
                    </a:cubicBezTo>
                    <a:cubicBezTo>
                      <a:pt x="74" y="104"/>
                      <a:pt x="76" y="103"/>
                      <a:pt x="79" y="103"/>
                    </a:cubicBezTo>
                    <a:cubicBezTo>
                      <a:pt x="81" y="103"/>
                      <a:pt x="85" y="105"/>
                      <a:pt x="88" y="108"/>
                    </a:cubicBezTo>
                    <a:cubicBezTo>
                      <a:pt x="91" y="110"/>
                      <a:pt x="92" y="112"/>
                      <a:pt x="93" y="115"/>
                    </a:cubicBezTo>
                    <a:cubicBezTo>
                      <a:pt x="93" y="115"/>
                      <a:pt x="93" y="115"/>
                      <a:pt x="93" y="115"/>
                    </a:cubicBezTo>
                    <a:cubicBezTo>
                      <a:pt x="94" y="115"/>
                      <a:pt x="94" y="115"/>
                      <a:pt x="94" y="115"/>
                    </a:cubicBezTo>
                    <a:cubicBezTo>
                      <a:pt x="94" y="116"/>
                      <a:pt x="97" y="122"/>
                      <a:pt x="99" y="125"/>
                    </a:cubicBezTo>
                    <a:cubicBezTo>
                      <a:pt x="105" y="135"/>
                      <a:pt x="112" y="144"/>
                      <a:pt x="122" y="151"/>
                    </a:cubicBezTo>
                    <a:cubicBezTo>
                      <a:pt x="123" y="152"/>
                      <a:pt x="125" y="153"/>
                      <a:pt x="129" y="155"/>
                    </a:cubicBezTo>
                    <a:cubicBezTo>
                      <a:pt x="133" y="158"/>
                      <a:pt x="139" y="162"/>
                      <a:pt x="141" y="163"/>
                    </a:cubicBezTo>
                    <a:cubicBezTo>
                      <a:pt x="150" y="171"/>
                      <a:pt x="155" y="182"/>
                      <a:pt x="155" y="194"/>
                    </a:cubicBezTo>
                    <a:cubicBezTo>
                      <a:pt x="155" y="204"/>
                      <a:pt x="152" y="213"/>
                      <a:pt x="146" y="220"/>
                    </a:cubicBezTo>
                    <a:cubicBezTo>
                      <a:pt x="143" y="200"/>
                      <a:pt x="130" y="182"/>
                      <a:pt x="110" y="172"/>
                    </a:cubicBezTo>
                    <a:cubicBezTo>
                      <a:pt x="102" y="168"/>
                      <a:pt x="93" y="166"/>
                      <a:pt x="83" y="166"/>
                    </a:cubicBezTo>
                    <a:cubicBezTo>
                      <a:pt x="59" y="166"/>
                      <a:pt x="36" y="180"/>
                      <a:pt x="26" y="202"/>
                    </a:cubicBezTo>
                    <a:cubicBezTo>
                      <a:pt x="11" y="233"/>
                      <a:pt x="24" y="271"/>
                      <a:pt x="55" y="286"/>
                    </a:cubicBezTo>
                    <a:cubicBezTo>
                      <a:pt x="64" y="290"/>
                      <a:pt x="73" y="293"/>
                      <a:pt x="83" y="293"/>
                    </a:cubicBezTo>
                    <a:cubicBezTo>
                      <a:pt x="95" y="293"/>
                      <a:pt x="107" y="289"/>
                      <a:pt x="118" y="282"/>
                    </a:cubicBezTo>
                    <a:cubicBezTo>
                      <a:pt x="123" y="307"/>
                      <a:pt x="145" y="325"/>
                      <a:pt x="170" y="325"/>
                    </a:cubicBezTo>
                    <a:cubicBezTo>
                      <a:pt x="200" y="325"/>
                      <a:pt x="225" y="300"/>
                      <a:pt x="225" y="271"/>
                    </a:cubicBezTo>
                    <a:cubicBezTo>
                      <a:pt x="225" y="258"/>
                      <a:pt x="221" y="247"/>
                      <a:pt x="213" y="237"/>
                    </a:cubicBezTo>
                    <a:cubicBezTo>
                      <a:pt x="212" y="235"/>
                      <a:pt x="208" y="232"/>
                      <a:pt x="202" y="226"/>
                    </a:cubicBezTo>
                    <a:cubicBezTo>
                      <a:pt x="200" y="224"/>
                      <a:pt x="196" y="221"/>
                      <a:pt x="195" y="220"/>
                    </a:cubicBezTo>
                    <a:cubicBezTo>
                      <a:pt x="191" y="214"/>
                      <a:pt x="186" y="206"/>
                      <a:pt x="186" y="194"/>
                    </a:cubicBezTo>
                    <a:cubicBezTo>
                      <a:pt x="186" y="189"/>
                      <a:pt x="187" y="183"/>
                      <a:pt x="189" y="177"/>
                    </a:cubicBezTo>
                    <a:cubicBezTo>
                      <a:pt x="190" y="189"/>
                      <a:pt x="195" y="199"/>
                      <a:pt x="202" y="208"/>
                    </a:cubicBezTo>
                    <a:cubicBezTo>
                      <a:pt x="212" y="220"/>
                      <a:pt x="227" y="227"/>
                      <a:pt x="243" y="227"/>
                    </a:cubicBezTo>
                    <a:cubicBezTo>
                      <a:pt x="256" y="227"/>
                      <a:pt x="269" y="223"/>
                      <a:pt x="279" y="214"/>
                    </a:cubicBezTo>
                    <a:cubicBezTo>
                      <a:pt x="290" y="205"/>
                      <a:pt x="296" y="192"/>
                      <a:pt x="298" y="177"/>
                    </a:cubicBezTo>
                    <a:cubicBezTo>
                      <a:pt x="299" y="163"/>
                      <a:pt x="294" y="149"/>
                      <a:pt x="285" y="138"/>
                    </a:cubicBezTo>
                    <a:close/>
                    <a:moveTo>
                      <a:pt x="243" y="217"/>
                    </a:moveTo>
                    <a:cubicBezTo>
                      <a:pt x="231" y="217"/>
                      <a:pt x="218" y="212"/>
                      <a:pt x="209" y="201"/>
                    </a:cubicBezTo>
                    <a:cubicBezTo>
                      <a:pt x="202" y="192"/>
                      <a:pt x="198" y="181"/>
                      <a:pt x="199" y="169"/>
                    </a:cubicBezTo>
                    <a:cubicBezTo>
                      <a:pt x="199" y="165"/>
                      <a:pt x="204" y="150"/>
                      <a:pt x="205" y="147"/>
                    </a:cubicBezTo>
                    <a:cubicBezTo>
                      <a:pt x="205" y="138"/>
                      <a:pt x="203" y="130"/>
                      <a:pt x="197" y="123"/>
                    </a:cubicBezTo>
                    <a:cubicBezTo>
                      <a:pt x="192" y="117"/>
                      <a:pt x="185" y="114"/>
                      <a:pt x="177" y="113"/>
                    </a:cubicBezTo>
                    <a:cubicBezTo>
                      <a:pt x="175" y="113"/>
                      <a:pt x="170" y="113"/>
                      <a:pt x="168" y="113"/>
                    </a:cubicBezTo>
                    <a:cubicBezTo>
                      <a:pt x="161" y="112"/>
                      <a:pt x="154" y="109"/>
                      <a:pt x="149" y="103"/>
                    </a:cubicBezTo>
                    <a:cubicBezTo>
                      <a:pt x="140" y="92"/>
                      <a:pt x="141" y="75"/>
                      <a:pt x="153" y="65"/>
                    </a:cubicBezTo>
                    <a:cubicBezTo>
                      <a:pt x="158" y="61"/>
                      <a:pt x="164" y="59"/>
                      <a:pt x="170" y="59"/>
                    </a:cubicBezTo>
                    <a:cubicBezTo>
                      <a:pt x="178" y="59"/>
                      <a:pt x="185" y="62"/>
                      <a:pt x="191" y="68"/>
                    </a:cubicBezTo>
                    <a:cubicBezTo>
                      <a:pt x="196" y="74"/>
                      <a:pt x="198" y="82"/>
                      <a:pt x="197" y="89"/>
                    </a:cubicBezTo>
                    <a:cubicBezTo>
                      <a:pt x="197" y="91"/>
                      <a:pt x="196" y="96"/>
                      <a:pt x="196" y="97"/>
                    </a:cubicBezTo>
                    <a:cubicBezTo>
                      <a:pt x="195" y="105"/>
                      <a:pt x="197" y="113"/>
                      <a:pt x="202" y="119"/>
                    </a:cubicBezTo>
                    <a:cubicBezTo>
                      <a:pt x="208" y="126"/>
                      <a:pt x="216" y="130"/>
                      <a:pt x="224" y="130"/>
                    </a:cubicBezTo>
                    <a:cubicBezTo>
                      <a:pt x="224" y="130"/>
                      <a:pt x="225" y="130"/>
                      <a:pt x="225" y="130"/>
                    </a:cubicBezTo>
                    <a:cubicBezTo>
                      <a:pt x="229" y="130"/>
                      <a:pt x="241" y="128"/>
                      <a:pt x="245" y="128"/>
                    </a:cubicBezTo>
                    <a:cubicBezTo>
                      <a:pt x="245" y="128"/>
                      <a:pt x="246" y="128"/>
                      <a:pt x="246" y="128"/>
                    </a:cubicBezTo>
                    <a:cubicBezTo>
                      <a:pt x="258" y="129"/>
                      <a:pt x="269" y="134"/>
                      <a:pt x="277" y="144"/>
                    </a:cubicBezTo>
                    <a:cubicBezTo>
                      <a:pt x="293" y="163"/>
                      <a:pt x="291" y="191"/>
                      <a:pt x="272" y="207"/>
                    </a:cubicBezTo>
                    <a:cubicBezTo>
                      <a:pt x="264" y="214"/>
                      <a:pt x="254" y="217"/>
                      <a:pt x="243" y="217"/>
                    </a:cubicBezTo>
                    <a:close/>
                    <a:moveTo>
                      <a:pt x="206" y="243"/>
                    </a:moveTo>
                    <a:cubicBezTo>
                      <a:pt x="211" y="251"/>
                      <a:pt x="215" y="260"/>
                      <a:pt x="215" y="271"/>
                    </a:cubicBezTo>
                    <a:cubicBezTo>
                      <a:pt x="215" y="295"/>
                      <a:pt x="195" y="315"/>
                      <a:pt x="170" y="315"/>
                    </a:cubicBezTo>
                    <a:cubicBezTo>
                      <a:pt x="148" y="315"/>
                      <a:pt x="129" y="298"/>
                      <a:pt x="126" y="275"/>
                    </a:cubicBezTo>
                    <a:cubicBezTo>
                      <a:pt x="128" y="274"/>
                      <a:pt x="130" y="274"/>
                      <a:pt x="132" y="274"/>
                    </a:cubicBezTo>
                    <a:cubicBezTo>
                      <a:pt x="133" y="274"/>
                      <a:pt x="134" y="274"/>
                      <a:pt x="136" y="275"/>
                    </a:cubicBezTo>
                    <a:cubicBezTo>
                      <a:pt x="137" y="275"/>
                      <a:pt x="139" y="277"/>
                      <a:pt x="140" y="279"/>
                    </a:cubicBezTo>
                    <a:cubicBezTo>
                      <a:pt x="140" y="279"/>
                      <a:pt x="140" y="281"/>
                      <a:pt x="141" y="282"/>
                    </a:cubicBezTo>
                    <a:cubicBezTo>
                      <a:pt x="141" y="283"/>
                      <a:pt x="142" y="284"/>
                      <a:pt x="143" y="286"/>
                    </a:cubicBezTo>
                    <a:cubicBezTo>
                      <a:pt x="146" y="292"/>
                      <a:pt x="150" y="296"/>
                      <a:pt x="156" y="299"/>
                    </a:cubicBezTo>
                    <a:cubicBezTo>
                      <a:pt x="161" y="301"/>
                      <a:pt x="165" y="302"/>
                      <a:pt x="170" y="302"/>
                    </a:cubicBezTo>
                    <a:cubicBezTo>
                      <a:pt x="181" y="302"/>
                      <a:pt x="192" y="295"/>
                      <a:pt x="197" y="285"/>
                    </a:cubicBezTo>
                    <a:cubicBezTo>
                      <a:pt x="201" y="277"/>
                      <a:pt x="202" y="269"/>
                      <a:pt x="199" y="261"/>
                    </a:cubicBezTo>
                    <a:cubicBezTo>
                      <a:pt x="196" y="253"/>
                      <a:pt x="191" y="247"/>
                      <a:pt x="183" y="243"/>
                    </a:cubicBezTo>
                    <a:cubicBezTo>
                      <a:pt x="179" y="241"/>
                      <a:pt x="174" y="240"/>
                      <a:pt x="170" y="240"/>
                    </a:cubicBezTo>
                    <a:cubicBezTo>
                      <a:pt x="169" y="240"/>
                      <a:pt x="168" y="240"/>
                      <a:pt x="167" y="241"/>
                    </a:cubicBezTo>
                    <a:cubicBezTo>
                      <a:pt x="165" y="241"/>
                      <a:pt x="161" y="242"/>
                      <a:pt x="160" y="242"/>
                    </a:cubicBezTo>
                    <a:cubicBezTo>
                      <a:pt x="160" y="242"/>
                      <a:pt x="160" y="242"/>
                      <a:pt x="160" y="242"/>
                    </a:cubicBezTo>
                    <a:cubicBezTo>
                      <a:pt x="159" y="242"/>
                      <a:pt x="159" y="242"/>
                      <a:pt x="159" y="242"/>
                    </a:cubicBezTo>
                    <a:cubicBezTo>
                      <a:pt x="159" y="242"/>
                      <a:pt x="158" y="243"/>
                      <a:pt x="157" y="243"/>
                    </a:cubicBezTo>
                    <a:cubicBezTo>
                      <a:pt x="156" y="243"/>
                      <a:pt x="154" y="244"/>
                      <a:pt x="153" y="244"/>
                    </a:cubicBezTo>
                    <a:cubicBezTo>
                      <a:pt x="152" y="244"/>
                      <a:pt x="151" y="243"/>
                      <a:pt x="151" y="243"/>
                    </a:cubicBezTo>
                    <a:cubicBezTo>
                      <a:pt x="149" y="242"/>
                      <a:pt x="147" y="239"/>
                      <a:pt x="146" y="236"/>
                    </a:cubicBezTo>
                    <a:cubicBezTo>
                      <a:pt x="146" y="235"/>
                      <a:pt x="146" y="234"/>
                      <a:pt x="146" y="234"/>
                    </a:cubicBezTo>
                    <a:cubicBezTo>
                      <a:pt x="146" y="233"/>
                      <a:pt x="146" y="233"/>
                      <a:pt x="146" y="233"/>
                    </a:cubicBezTo>
                    <a:cubicBezTo>
                      <a:pt x="146" y="233"/>
                      <a:pt x="146" y="233"/>
                      <a:pt x="146" y="233"/>
                    </a:cubicBezTo>
                    <a:cubicBezTo>
                      <a:pt x="146" y="233"/>
                      <a:pt x="146" y="233"/>
                      <a:pt x="146" y="233"/>
                    </a:cubicBezTo>
                    <a:cubicBezTo>
                      <a:pt x="149" y="231"/>
                      <a:pt x="151" y="229"/>
                      <a:pt x="152" y="228"/>
                    </a:cubicBezTo>
                    <a:cubicBezTo>
                      <a:pt x="160" y="219"/>
                      <a:pt x="165" y="208"/>
                      <a:pt x="165" y="194"/>
                    </a:cubicBezTo>
                    <a:cubicBezTo>
                      <a:pt x="165" y="179"/>
                      <a:pt x="158" y="165"/>
                      <a:pt x="147" y="155"/>
                    </a:cubicBezTo>
                    <a:cubicBezTo>
                      <a:pt x="144" y="153"/>
                      <a:pt x="130" y="145"/>
                      <a:pt x="128" y="143"/>
                    </a:cubicBezTo>
                    <a:cubicBezTo>
                      <a:pt x="119" y="137"/>
                      <a:pt x="112" y="129"/>
                      <a:pt x="107" y="120"/>
                    </a:cubicBezTo>
                    <a:cubicBezTo>
                      <a:pt x="105" y="117"/>
                      <a:pt x="103" y="111"/>
                      <a:pt x="103" y="111"/>
                    </a:cubicBezTo>
                    <a:cubicBezTo>
                      <a:pt x="101" y="107"/>
                      <a:pt x="98" y="103"/>
                      <a:pt x="95" y="100"/>
                    </a:cubicBezTo>
                    <a:cubicBezTo>
                      <a:pt x="90" y="96"/>
                      <a:pt x="84" y="93"/>
                      <a:pt x="79" y="93"/>
                    </a:cubicBezTo>
                    <a:cubicBezTo>
                      <a:pt x="73" y="93"/>
                      <a:pt x="69" y="96"/>
                      <a:pt x="65" y="98"/>
                    </a:cubicBezTo>
                    <a:cubicBezTo>
                      <a:pt x="63" y="100"/>
                      <a:pt x="55" y="107"/>
                      <a:pt x="52" y="109"/>
                    </a:cubicBezTo>
                    <a:cubicBezTo>
                      <a:pt x="48" y="111"/>
                      <a:pt x="43" y="112"/>
                      <a:pt x="38" y="112"/>
                    </a:cubicBezTo>
                    <a:cubicBezTo>
                      <a:pt x="22" y="112"/>
                      <a:pt x="9" y="99"/>
                      <a:pt x="9" y="83"/>
                    </a:cubicBezTo>
                    <a:cubicBezTo>
                      <a:pt x="9" y="67"/>
                      <a:pt x="22" y="55"/>
                      <a:pt x="38" y="55"/>
                    </a:cubicBezTo>
                    <a:cubicBezTo>
                      <a:pt x="44" y="55"/>
                      <a:pt x="49" y="56"/>
                      <a:pt x="53" y="59"/>
                    </a:cubicBezTo>
                    <a:cubicBezTo>
                      <a:pt x="57" y="61"/>
                      <a:pt x="63" y="67"/>
                      <a:pt x="65" y="69"/>
                    </a:cubicBezTo>
                    <a:cubicBezTo>
                      <a:pt x="69" y="71"/>
                      <a:pt x="74" y="72"/>
                      <a:pt x="79" y="72"/>
                    </a:cubicBezTo>
                    <a:cubicBezTo>
                      <a:pt x="86" y="72"/>
                      <a:pt x="92" y="69"/>
                      <a:pt x="97" y="64"/>
                    </a:cubicBezTo>
                    <a:cubicBezTo>
                      <a:pt x="99" y="62"/>
                      <a:pt x="101" y="60"/>
                      <a:pt x="102" y="57"/>
                    </a:cubicBezTo>
                    <a:cubicBezTo>
                      <a:pt x="102" y="57"/>
                      <a:pt x="105" y="50"/>
                      <a:pt x="107" y="47"/>
                    </a:cubicBezTo>
                    <a:cubicBezTo>
                      <a:pt x="120" y="25"/>
                      <a:pt x="143" y="10"/>
                      <a:pt x="170" y="10"/>
                    </a:cubicBezTo>
                    <a:cubicBezTo>
                      <a:pt x="211" y="10"/>
                      <a:pt x="244" y="43"/>
                      <a:pt x="244" y="83"/>
                    </a:cubicBezTo>
                    <a:cubicBezTo>
                      <a:pt x="244" y="96"/>
                      <a:pt x="240" y="109"/>
                      <a:pt x="234" y="119"/>
                    </a:cubicBezTo>
                    <a:cubicBezTo>
                      <a:pt x="234" y="119"/>
                      <a:pt x="234" y="119"/>
                      <a:pt x="233" y="119"/>
                    </a:cubicBezTo>
                    <a:cubicBezTo>
                      <a:pt x="230" y="120"/>
                      <a:pt x="226" y="120"/>
                      <a:pt x="225" y="120"/>
                    </a:cubicBezTo>
                    <a:cubicBezTo>
                      <a:pt x="219" y="120"/>
                      <a:pt x="214" y="117"/>
                      <a:pt x="210" y="113"/>
                    </a:cubicBezTo>
                    <a:cubicBezTo>
                      <a:pt x="206" y="108"/>
                      <a:pt x="205" y="102"/>
                      <a:pt x="205" y="98"/>
                    </a:cubicBezTo>
                    <a:cubicBezTo>
                      <a:pt x="205" y="97"/>
                      <a:pt x="206" y="95"/>
                      <a:pt x="206" y="94"/>
                    </a:cubicBezTo>
                    <a:cubicBezTo>
                      <a:pt x="206" y="92"/>
                      <a:pt x="207" y="91"/>
                      <a:pt x="207" y="91"/>
                    </a:cubicBezTo>
                    <a:cubicBezTo>
                      <a:pt x="208" y="80"/>
                      <a:pt x="205" y="70"/>
                      <a:pt x="198" y="62"/>
                    </a:cubicBezTo>
                    <a:cubicBezTo>
                      <a:pt x="191" y="54"/>
                      <a:pt x="181" y="49"/>
                      <a:pt x="170" y="49"/>
                    </a:cubicBezTo>
                    <a:cubicBezTo>
                      <a:pt x="161" y="49"/>
                      <a:pt x="153" y="52"/>
                      <a:pt x="146" y="58"/>
                    </a:cubicBezTo>
                    <a:cubicBezTo>
                      <a:pt x="131" y="71"/>
                      <a:pt x="129" y="94"/>
                      <a:pt x="142" y="110"/>
                    </a:cubicBezTo>
                    <a:cubicBezTo>
                      <a:pt x="149" y="117"/>
                      <a:pt x="158" y="122"/>
                      <a:pt x="168" y="123"/>
                    </a:cubicBezTo>
                    <a:cubicBezTo>
                      <a:pt x="169" y="123"/>
                      <a:pt x="170" y="123"/>
                      <a:pt x="172" y="123"/>
                    </a:cubicBezTo>
                    <a:cubicBezTo>
                      <a:pt x="173" y="123"/>
                      <a:pt x="175" y="123"/>
                      <a:pt x="176" y="123"/>
                    </a:cubicBezTo>
                    <a:cubicBezTo>
                      <a:pt x="180" y="123"/>
                      <a:pt x="186" y="125"/>
                      <a:pt x="190" y="130"/>
                    </a:cubicBezTo>
                    <a:cubicBezTo>
                      <a:pt x="194" y="134"/>
                      <a:pt x="195" y="140"/>
                      <a:pt x="195" y="146"/>
                    </a:cubicBezTo>
                    <a:cubicBezTo>
                      <a:pt x="195" y="147"/>
                      <a:pt x="194" y="151"/>
                      <a:pt x="193" y="153"/>
                    </a:cubicBezTo>
                    <a:cubicBezTo>
                      <a:pt x="192" y="155"/>
                      <a:pt x="192" y="156"/>
                      <a:pt x="192" y="158"/>
                    </a:cubicBezTo>
                    <a:cubicBezTo>
                      <a:pt x="182" y="167"/>
                      <a:pt x="176" y="180"/>
                      <a:pt x="176" y="194"/>
                    </a:cubicBezTo>
                    <a:cubicBezTo>
                      <a:pt x="176" y="206"/>
                      <a:pt x="180" y="217"/>
                      <a:pt x="188" y="226"/>
                    </a:cubicBezTo>
                    <a:cubicBezTo>
                      <a:pt x="190" y="229"/>
                      <a:pt x="203" y="240"/>
                      <a:pt x="206" y="243"/>
                    </a:cubicBezTo>
                    <a:close/>
                    <a:moveTo>
                      <a:pt x="83" y="176"/>
                    </a:moveTo>
                    <a:cubicBezTo>
                      <a:pt x="91" y="176"/>
                      <a:pt x="99" y="178"/>
                      <a:pt x="106" y="181"/>
                    </a:cubicBezTo>
                    <a:cubicBezTo>
                      <a:pt x="125" y="190"/>
                      <a:pt x="136" y="209"/>
                      <a:pt x="136" y="228"/>
                    </a:cubicBezTo>
                    <a:cubicBezTo>
                      <a:pt x="136" y="230"/>
                      <a:pt x="136" y="233"/>
                      <a:pt x="136" y="233"/>
                    </a:cubicBezTo>
                    <a:cubicBezTo>
                      <a:pt x="136" y="234"/>
                      <a:pt x="136" y="236"/>
                      <a:pt x="137" y="238"/>
                    </a:cubicBezTo>
                    <a:cubicBezTo>
                      <a:pt x="138" y="243"/>
                      <a:pt x="141" y="249"/>
                      <a:pt x="146" y="252"/>
                    </a:cubicBezTo>
                    <a:cubicBezTo>
                      <a:pt x="149" y="253"/>
                      <a:pt x="151" y="253"/>
                      <a:pt x="153" y="253"/>
                    </a:cubicBezTo>
                    <a:cubicBezTo>
                      <a:pt x="155" y="253"/>
                      <a:pt x="158" y="253"/>
                      <a:pt x="160" y="252"/>
                    </a:cubicBezTo>
                    <a:cubicBezTo>
                      <a:pt x="161" y="252"/>
                      <a:pt x="162" y="252"/>
                      <a:pt x="163" y="251"/>
                    </a:cubicBezTo>
                    <a:cubicBezTo>
                      <a:pt x="163" y="251"/>
                      <a:pt x="166" y="250"/>
                      <a:pt x="168" y="250"/>
                    </a:cubicBezTo>
                    <a:cubicBezTo>
                      <a:pt x="169" y="250"/>
                      <a:pt x="169" y="250"/>
                      <a:pt x="170" y="250"/>
                    </a:cubicBezTo>
                    <a:cubicBezTo>
                      <a:pt x="173" y="250"/>
                      <a:pt x="176" y="251"/>
                      <a:pt x="179" y="252"/>
                    </a:cubicBezTo>
                    <a:cubicBezTo>
                      <a:pt x="189" y="257"/>
                      <a:pt x="194" y="270"/>
                      <a:pt x="189" y="280"/>
                    </a:cubicBezTo>
                    <a:cubicBezTo>
                      <a:pt x="185" y="288"/>
                      <a:pt x="178" y="292"/>
                      <a:pt x="170" y="292"/>
                    </a:cubicBezTo>
                    <a:cubicBezTo>
                      <a:pt x="167" y="292"/>
                      <a:pt x="164" y="292"/>
                      <a:pt x="161" y="290"/>
                    </a:cubicBezTo>
                    <a:cubicBezTo>
                      <a:pt x="156" y="288"/>
                      <a:pt x="153" y="285"/>
                      <a:pt x="151" y="281"/>
                    </a:cubicBezTo>
                    <a:cubicBezTo>
                      <a:pt x="151" y="280"/>
                      <a:pt x="150" y="279"/>
                      <a:pt x="150" y="278"/>
                    </a:cubicBezTo>
                    <a:cubicBezTo>
                      <a:pt x="150" y="278"/>
                      <a:pt x="149" y="276"/>
                      <a:pt x="149" y="275"/>
                    </a:cubicBezTo>
                    <a:cubicBezTo>
                      <a:pt x="147" y="271"/>
                      <a:pt x="144" y="268"/>
                      <a:pt x="140" y="266"/>
                    </a:cubicBezTo>
                    <a:cubicBezTo>
                      <a:pt x="137" y="264"/>
                      <a:pt x="135" y="264"/>
                      <a:pt x="132" y="264"/>
                    </a:cubicBezTo>
                    <a:cubicBezTo>
                      <a:pt x="127" y="264"/>
                      <a:pt x="123" y="265"/>
                      <a:pt x="119" y="268"/>
                    </a:cubicBezTo>
                    <a:cubicBezTo>
                      <a:pt x="119" y="268"/>
                      <a:pt x="118" y="269"/>
                      <a:pt x="118" y="270"/>
                    </a:cubicBezTo>
                    <a:cubicBezTo>
                      <a:pt x="108" y="278"/>
                      <a:pt x="96" y="283"/>
                      <a:pt x="83" y="283"/>
                    </a:cubicBezTo>
                    <a:cubicBezTo>
                      <a:pt x="75" y="283"/>
                      <a:pt x="67" y="281"/>
                      <a:pt x="60" y="277"/>
                    </a:cubicBezTo>
                    <a:cubicBezTo>
                      <a:pt x="33" y="265"/>
                      <a:pt x="22" y="233"/>
                      <a:pt x="35" y="206"/>
                    </a:cubicBezTo>
                    <a:cubicBezTo>
                      <a:pt x="44" y="187"/>
                      <a:pt x="63" y="176"/>
                      <a:pt x="83" y="17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" name="Freeform 185"/>
              <p:cNvSpPr>
                <a:spLocks/>
              </p:cNvSpPr>
              <p:nvPr/>
            </p:nvSpPr>
            <p:spPr bwMode="auto">
              <a:xfrm>
                <a:off x="4673613" y="4972652"/>
                <a:ext cx="371944" cy="251520"/>
              </a:xfrm>
              <a:custGeom>
                <a:avLst/>
                <a:gdLst>
                  <a:gd name="T0" fmla="*/ 38 w 172"/>
                  <a:gd name="T1" fmla="*/ 101 h 116"/>
                  <a:gd name="T2" fmla="*/ 61 w 172"/>
                  <a:gd name="T3" fmla="*/ 107 h 116"/>
                  <a:gd name="T4" fmla="*/ 96 w 172"/>
                  <a:gd name="T5" fmla="*/ 94 h 116"/>
                  <a:gd name="T6" fmla="*/ 97 w 172"/>
                  <a:gd name="T7" fmla="*/ 92 h 116"/>
                  <a:gd name="T8" fmla="*/ 110 w 172"/>
                  <a:gd name="T9" fmla="*/ 88 h 116"/>
                  <a:gd name="T10" fmla="*/ 118 w 172"/>
                  <a:gd name="T11" fmla="*/ 90 h 116"/>
                  <a:gd name="T12" fmla="*/ 127 w 172"/>
                  <a:gd name="T13" fmla="*/ 99 h 116"/>
                  <a:gd name="T14" fmla="*/ 128 w 172"/>
                  <a:gd name="T15" fmla="*/ 102 h 116"/>
                  <a:gd name="T16" fmla="*/ 129 w 172"/>
                  <a:gd name="T17" fmla="*/ 105 h 116"/>
                  <a:gd name="T18" fmla="*/ 139 w 172"/>
                  <a:gd name="T19" fmla="*/ 114 h 116"/>
                  <a:gd name="T20" fmla="*/ 148 w 172"/>
                  <a:gd name="T21" fmla="*/ 116 h 116"/>
                  <a:gd name="T22" fmla="*/ 167 w 172"/>
                  <a:gd name="T23" fmla="*/ 104 h 116"/>
                  <a:gd name="T24" fmla="*/ 157 w 172"/>
                  <a:gd name="T25" fmla="*/ 76 h 116"/>
                  <a:gd name="T26" fmla="*/ 148 w 172"/>
                  <a:gd name="T27" fmla="*/ 74 h 116"/>
                  <a:gd name="T28" fmla="*/ 146 w 172"/>
                  <a:gd name="T29" fmla="*/ 74 h 116"/>
                  <a:gd name="T30" fmla="*/ 141 w 172"/>
                  <a:gd name="T31" fmla="*/ 75 h 116"/>
                  <a:gd name="T32" fmla="*/ 138 w 172"/>
                  <a:gd name="T33" fmla="*/ 76 h 116"/>
                  <a:gd name="T34" fmla="*/ 131 w 172"/>
                  <a:gd name="T35" fmla="*/ 77 h 116"/>
                  <a:gd name="T36" fmla="*/ 124 w 172"/>
                  <a:gd name="T37" fmla="*/ 76 h 116"/>
                  <a:gd name="T38" fmla="*/ 115 w 172"/>
                  <a:gd name="T39" fmla="*/ 62 h 116"/>
                  <a:gd name="T40" fmla="*/ 114 w 172"/>
                  <a:gd name="T41" fmla="*/ 57 h 116"/>
                  <a:gd name="T42" fmla="*/ 114 w 172"/>
                  <a:gd name="T43" fmla="*/ 52 h 116"/>
                  <a:gd name="T44" fmla="*/ 84 w 172"/>
                  <a:gd name="T45" fmla="*/ 5 h 116"/>
                  <a:gd name="T46" fmla="*/ 61 w 172"/>
                  <a:gd name="T47" fmla="*/ 0 h 116"/>
                  <a:gd name="T48" fmla="*/ 13 w 172"/>
                  <a:gd name="T49" fmla="*/ 30 h 116"/>
                  <a:gd name="T50" fmla="*/ 38 w 172"/>
                  <a:gd name="T51" fmla="*/ 101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72" h="116">
                    <a:moveTo>
                      <a:pt x="38" y="101"/>
                    </a:moveTo>
                    <a:cubicBezTo>
                      <a:pt x="45" y="105"/>
                      <a:pt x="53" y="107"/>
                      <a:pt x="61" y="107"/>
                    </a:cubicBezTo>
                    <a:cubicBezTo>
                      <a:pt x="74" y="107"/>
                      <a:pt x="86" y="102"/>
                      <a:pt x="96" y="94"/>
                    </a:cubicBezTo>
                    <a:cubicBezTo>
                      <a:pt x="96" y="93"/>
                      <a:pt x="97" y="92"/>
                      <a:pt x="97" y="92"/>
                    </a:cubicBezTo>
                    <a:cubicBezTo>
                      <a:pt x="101" y="89"/>
                      <a:pt x="105" y="88"/>
                      <a:pt x="110" y="88"/>
                    </a:cubicBezTo>
                    <a:cubicBezTo>
                      <a:pt x="113" y="88"/>
                      <a:pt x="115" y="88"/>
                      <a:pt x="118" y="90"/>
                    </a:cubicBezTo>
                    <a:cubicBezTo>
                      <a:pt x="122" y="92"/>
                      <a:pt x="125" y="95"/>
                      <a:pt x="127" y="99"/>
                    </a:cubicBezTo>
                    <a:cubicBezTo>
                      <a:pt x="127" y="100"/>
                      <a:pt x="128" y="102"/>
                      <a:pt x="128" y="102"/>
                    </a:cubicBezTo>
                    <a:cubicBezTo>
                      <a:pt x="128" y="103"/>
                      <a:pt x="129" y="104"/>
                      <a:pt x="129" y="105"/>
                    </a:cubicBezTo>
                    <a:cubicBezTo>
                      <a:pt x="131" y="109"/>
                      <a:pt x="134" y="112"/>
                      <a:pt x="139" y="114"/>
                    </a:cubicBezTo>
                    <a:cubicBezTo>
                      <a:pt x="142" y="116"/>
                      <a:pt x="145" y="116"/>
                      <a:pt x="148" y="116"/>
                    </a:cubicBezTo>
                    <a:cubicBezTo>
                      <a:pt x="156" y="116"/>
                      <a:pt x="163" y="112"/>
                      <a:pt x="167" y="104"/>
                    </a:cubicBezTo>
                    <a:cubicBezTo>
                      <a:pt x="172" y="94"/>
                      <a:pt x="167" y="81"/>
                      <a:pt x="157" y="76"/>
                    </a:cubicBezTo>
                    <a:cubicBezTo>
                      <a:pt x="154" y="75"/>
                      <a:pt x="151" y="74"/>
                      <a:pt x="148" y="74"/>
                    </a:cubicBezTo>
                    <a:cubicBezTo>
                      <a:pt x="147" y="74"/>
                      <a:pt x="147" y="74"/>
                      <a:pt x="146" y="74"/>
                    </a:cubicBezTo>
                    <a:cubicBezTo>
                      <a:pt x="144" y="74"/>
                      <a:pt x="141" y="75"/>
                      <a:pt x="141" y="75"/>
                    </a:cubicBezTo>
                    <a:cubicBezTo>
                      <a:pt x="140" y="76"/>
                      <a:pt x="139" y="76"/>
                      <a:pt x="138" y="76"/>
                    </a:cubicBezTo>
                    <a:cubicBezTo>
                      <a:pt x="136" y="77"/>
                      <a:pt x="133" y="77"/>
                      <a:pt x="131" y="77"/>
                    </a:cubicBezTo>
                    <a:cubicBezTo>
                      <a:pt x="129" y="77"/>
                      <a:pt x="127" y="77"/>
                      <a:pt x="124" y="76"/>
                    </a:cubicBezTo>
                    <a:cubicBezTo>
                      <a:pt x="119" y="73"/>
                      <a:pt x="116" y="67"/>
                      <a:pt x="115" y="62"/>
                    </a:cubicBezTo>
                    <a:cubicBezTo>
                      <a:pt x="114" y="60"/>
                      <a:pt x="114" y="58"/>
                      <a:pt x="114" y="57"/>
                    </a:cubicBezTo>
                    <a:cubicBezTo>
                      <a:pt x="114" y="57"/>
                      <a:pt x="114" y="54"/>
                      <a:pt x="114" y="52"/>
                    </a:cubicBezTo>
                    <a:cubicBezTo>
                      <a:pt x="114" y="33"/>
                      <a:pt x="103" y="14"/>
                      <a:pt x="84" y="5"/>
                    </a:cubicBezTo>
                    <a:cubicBezTo>
                      <a:pt x="77" y="2"/>
                      <a:pt x="69" y="0"/>
                      <a:pt x="61" y="0"/>
                    </a:cubicBezTo>
                    <a:cubicBezTo>
                      <a:pt x="41" y="0"/>
                      <a:pt x="22" y="11"/>
                      <a:pt x="13" y="30"/>
                    </a:cubicBezTo>
                    <a:cubicBezTo>
                      <a:pt x="0" y="57"/>
                      <a:pt x="11" y="89"/>
                      <a:pt x="38" y="101"/>
                    </a:cubicBezTo>
                    <a:close/>
                  </a:path>
                </a:pathLst>
              </a:custGeom>
              <a:solidFill>
                <a:srgbClr val="EC062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99" name="组合 198"/>
          <p:cNvGrpSpPr/>
          <p:nvPr/>
        </p:nvGrpSpPr>
        <p:grpSpPr>
          <a:xfrm>
            <a:off x="6448345" y="4478760"/>
            <a:ext cx="1143269" cy="1121928"/>
            <a:chOff x="7297035" y="4478760"/>
            <a:chExt cx="1143269" cy="1121928"/>
          </a:xfrm>
        </p:grpSpPr>
        <p:sp>
          <p:nvSpPr>
            <p:cNvPr id="179" name="Freeform 177"/>
            <p:cNvSpPr>
              <a:spLocks/>
            </p:cNvSpPr>
            <p:nvPr/>
          </p:nvSpPr>
          <p:spPr bwMode="auto">
            <a:xfrm>
              <a:off x="7332095" y="4509247"/>
              <a:ext cx="1073149" cy="1059430"/>
            </a:xfrm>
            <a:custGeom>
              <a:avLst/>
              <a:gdLst>
                <a:gd name="T0" fmla="*/ 222 w 496"/>
                <a:gd name="T1" fmla="*/ 24 h 489"/>
                <a:gd name="T2" fmla="*/ 208 w 496"/>
                <a:gd name="T3" fmla="*/ 58 h 489"/>
                <a:gd name="T4" fmla="*/ 226 w 496"/>
                <a:gd name="T5" fmla="*/ 96 h 489"/>
                <a:gd name="T6" fmla="*/ 273 w 496"/>
                <a:gd name="T7" fmla="*/ 143 h 489"/>
                <a:gd name="T8" fmla="*/ 296 w 496"/>
                <a:gd name="T9" fmla="*/ 166 h 489"/>
                <a:gd name="T10" fmla="*/ 296 w 496"/>
                <a:gd name="T11" fmla="*/ 174 h 489"/>
                <a:gd name="T12" fmla="*/ 296 w 496"/>
                <a:gd name="T13" fmla="*/ 314 h 489"/>
                <a:gd name="T14" fmla="*/ 296 w 496"/>
                <a:gd name="T15" fmla="*/ 323 h 489"/>
                <a:gd name="T16" fmla="*/ 287 w 496"/>
                <a:gd name="T17" fmla="*/ 323 h 489"/>
                <a:gd name="T18" fmla="*/ 283 w 496"/>
                <a:gd name="T19" fmla="*/ 170 h 489"/>
                <a:gd name="T20" fmla="*/ 264 w 496"/>
                <a:gd name="T21" fmla="*/ 152 h 489"/>
                <a:gd name="T22" fmla="*/ 218 w 496"/>
                <a:gd name="T23" fmla="*/ 105 h 489"/>
                <a:gd name="T24" fmla="*/ 121 w 496"/>
                <a:gd name="T25" fmla="*/ 8 h 489"/>
                <a:gd name="T26" fmla="*/ 90 w 496"/>
                <a:gd name="T27" fmla="*/ 8 h 489"/>
                <a:gd name="T28" fmla="*/ 90 w 496"/>
                <a:gd name="T29" fmla="*/ 40 h 489"/>
                <a:gd name="T30" fmla="*/ 213 w 496"/>
                <a:gd name="T31" fmla="*/ 164 h 489"/>
                <a:gd name="T32" fmla="*/ 213 w 496"/>
                <a:gd name="T33" fmla="*/ 172 h 489"/>
                <a:gd name="T34" fmla="*/ 205 w 496"/>
                <a:gd name="T35" fmla="*/ 172 h 489"/>
                <a:gd name="T36" fmla="*/ 81 w 496"/>
                <a:gd name="T37" fmla="*/ 49 h 489"/>
                <a:gd name="T38" fmla="*/ 63 w 496"/>
                <a:gd name="T39" fmla="*/ 31 h 489"/>
                <a:gd name="T40" fmla="*/ 32 w 496"/>
                <a:gd name="T41" fmla="*/ 31 h 489"/>
                <a:gd name="T42" fmla="*/ 32 w 496"/>
                <a:gd name="T43" fmla="*/ 63 h 489"/>
                <a:gd name="T44" fmla="*/ 49 w 496"/>
                <a:gd name="T45" fmla="*/ 80 h 489"/>
                <a:gd name="T46" fmla="*/ 173 w 496"/>
                <a:gd name="T47" fmla="*/ 204 h 489"/>
                <a:gd name="T48" fmla="*/ 173 w 496"/>
                <a:gd name="T49" fmla="*/ 213 h 489"/>
                <a:gd name="T50" fmla="*/ 164 w 496"/>
                <a:gd name="T51" fmla="*/ 213 h 489"/>
                <a:gd name="T52" fmla="*/ 40 w 496"/>
                <a:gd name="T53" fmla="*/ 89 h 489"/>
                <a:gd name="T54" fmla="*/ 9 w 496"/>
                <a:gd name="T55" fmla="*/ 89 h 489"/>
                <a:gd name="T56" fmla="*/ 9 w 496"/>
                <a:gd name="T57" fmla="*/ 121 h 489"/>
                <a:gd name="T58" fmla="*/ 70 w 496"/>
                <a:gd name="T59" fmla="*/ 182 h 489"/>
                <a:gd name="T60" fmla="*/ 133 w 496"/>
                <a:gd name="T61" fmla="*/ 244 h 489"/>
                <a:gd name="T62" fmla="*/ 159 w 496"/>
                <a:gd name="T63" fmla="*/ 271 h 489"/>
                <a:gd name="T64" fmla="*/ 159 w 496"/>
                <a:gd name="T65" fmla="*/ 279 h 489"/>
                <a:gd name="T66" fmla="*/ 150 w 496"/>
                <a:gd name="T67" fmla="*/ 279 h 489"/>
                <a:gd name="T68" fmla="*/ 124 w 496"/>
                <a:gd name="T69" fmla="*/ 253 h 489"/>
                <a:gd name="T70" fmla="*/ 61 w 496"/>
                <a:gd name="T71" fmla="*/ 191 h 489"/>
                <a:gd name="T72" fmla="*/ 34 w 496"/>
                <a:gd name="T73" fmla="*/ 191 h 489"/>
                <a:gd name="T74" fmla="*/ 34 w 496"/>
                <a:gd name="T75" fmla="*/ 218 h 489"/>
                <a:gd name="T76" fmla="*/ 198 w 496"/>
                <a:gd name="T77" fmla="*/ 382 h 489"/>
                <a:gd name="T78" fmla="*/ 198 w 496"/>
                <a:gd name="T79" fmla="*/ 382 h 489"/>
                <a:gd name="T80" fmla="*/ 304 w 496"/>
                <a:gd name="T81" fmla="*/ 415 h 489"/>
                <a:gd name="T82" fmla="*/ 310 w 496"/>
                <a:gd name="T83" fmla="*/ 417 h 489"/>
                <a:gd name="T84" fmla="*/ 382 w 496"/>
                <a:gd name="T85" fmla="*/ 489 h 489"/>
                <a:gd name="T86" fmla="*/ 496 w 496"/>
                <a:gd name="T87" fmla="*/ 375 h 489"/>
                <a:gd name="T88" fmla="*/ 424 w 496"/>
                <a:gd name="T89" fmla="*/ 303 h 489"/>
                <a:gd name="T90" fmla="*/ 423 w 496"/>
                <a:gd name="T91" fmla="*/ 296 h 489"/>
                <a:gd name="T92" fmla="*/ 390 w 496"/>
                <a:gd name="T93" fmla="*/ 190 h 489"/>
                <a:gd name="T94" fmla="*/ 222 w 496"/>
                <a:gd name="T95" fmla="*/ 24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96" h="489">
                  <a:moveTo>
                    <a:pt x="222" y="24"/>
                  </a:moveTo>
                  <a:cubicBezTo>
                    <a:pt x="217" y="30"/>
                    <a:pt x="209" y="43"/>
                    <a:pt x="208" y="58"/>
                  </a:cubicBezTo>
                  <a:cubicBezTo>
                    <a:pt x="208" y="71"/>
                    <a:pt x="214" y="84"/>
                    <a:pt x="226" y="96"/>
                  </a:cubicBezTo>
                  <a:cubicBezTo>
                    <a:pt x="273" y="143"/>
                    <a:pt x="273" y="143"/>
                    <a:pt x="273" y="143"/>
                  </a:cubicBezTo>
                  <a:cubicBezTo>
                    <a:pt x="296" y="166"/>
                    <a:pt x="296" y="166"/>
                    <a:pt x="296" y="166"/>
                  </a:cubicBezTo>
                  <a:cubicBezTo>
                    <a:pt x="298" y="168"/>
                    <a:pt x="298" y="172"/>
                    <a:pt x="296" y="174"/>
                  </a:cubicBezTo>
                  <a:cubicBezTo>
                    <a:pt x="293" y="177"/>
                    <a:pt x="228" y="246"/>
                    <a:pt x="296" y="314"/>
                  </a:cubicBezTo>
                  <a:cubicBezTo>
                    <a:pt x="298" y="317"/>
                    <a:pt x="298" y="321"/>
                    <a:pt x="296" y="323"/>
                  </a:cubicBezTo>
                  <a:cubicBezTo>
                    <a:pt x="294" y="325"/>
                    <a:pt x="290" y="325"/>
                    <a:pt x="287" y="323"/>
                  </a:cubicBezTo>
                  <a:cubicBezTo>
                    <a:pt x="221" y="256"/>
                    <a:pt x="268" y="188"/>
                    <a:pt x="283" y="170"/>
                  </a:cubicBezTo>
                  <a:cubicBezTo>
                    <a:pt x="264" y="152"/>
                    <a:pt x="264" y="152"/>
                    <a:pt x="264" y="152"/>
                  </a:cubicBezTo>
                  <a:cubicBezTo>
                    <a:pt x="218" y="105"/>
                    <a:pt x="218" y="105"/>
                    <a:pt x="218" y="105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12" y="0"/>
                    <a:pt x="98" y="0"/>
                    <a:pt x="90" y="8"/>
                  </a:cubicBezTo>
                  <a:cubicBezTo>
                    <a:pt x="81" y="17"/>
                    <a:pt x="81" y="31"/>
                    <a:pt x="90" y="40"/>
                  </a:cubicBezTo>
                  <a:cubicBezTo>
                    <a:pt x="213" y="164"/>
                    <a:pt x="213" y="164"/>
                    <a:pt x="213" y="164"/>
                  </a:cubicBezTo>
                  <a:cubicBezTo>
                    <a:pt x="216" y="166"/>
                    <a:pt x="216" y="170"/>
                    <a:pt x="213" y="172"/>
                  </a:cubicBezTo>
                  <a:cubicBezTo>
                    <a:pt x="211" y="175"/>
                    <a:pt x="207" y="175"/>
                    <a:pt x="205" y="172"/>
                  </a:cubicBezTo>
                  <a:cubicBezTo>
                    <a:pt x="81" y="49"/>
                    <a:pt x="81" y="49"/>
                    <a:pt x="81" y="49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55" y="23"/>
                    <a:pt x="41" y="23"/>
                    <a:pt x="32" y="31"/>
                  </a:cubicBezTo>
                  <a:cubicBezTo>
                    <a:pt x="23" y="40"/>
                    <a:pt x="23" y="54"/>
                    <a:pt x="32" y="63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173" y="204"/>
                    <a:pt x="173" y="204"/>
                    <a:pt x="173" y="204"/>
                  </a:cubicBezTo>
                  <a:cubicBezTo>
                    <a:pt x="175" y="206"/>
                    <a:pt x="175" y="210"/>
                    <a:pt x="173" y="213"/>
                  </a:cubicBezTo>
                  <a:cubicBezTo>
                    <a:pt x="171" y="215"/>
                    <a:pt x="167" y="215"/>
                    <a:pt x="164" y="213"/>
                  </a:cubicBezTo>
                  <a:cubicBezTo>
                    <a:pt x="40" y="89"/>
                    <a:pt x="40" y="89"/>
                    <a:pt x="40" y="89"/>
                  </a:cubicBezTo>
                  <a:cubicBezTo>
                    <a:pt x="32" y="80"/>
                    <a:pt x="18" y="80"/>
                    <a:pt x="9" y="89"/>
                  </a:cubicBezTo>
                  <a:cubicBezTo>
                    <a:pt x="0" y="98"/>
                    <a:pt x="0" y="112"/>
                    <a:pt x="9" y="121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133" y="244"/>
                    <a:pt x="133" y="244"/>
                    <a:pt x="133" y="244"/>
                  </a:cubicBezTo>
                  <a:cubicBezTo>
                    <a:pt x="159" y="271"/>
                    <a:pt x="159" y="271"/>
                    <a:pt x="159" y="271"/>
                  </a:cubicBezTo>
                  <a:cubicBezTo>
                    <a:pt x="161" y="273"/>
                    <a:pt x="161" y="277"/>
                    <a:pt x="159" y="279"/>
                  </a:cubicBezTo>
                  <a:cubicBezTo>
                    <a:pt x="157" y="282"/>
                    <a:pt x="153" y="282"/>
                    <a:pt x="150" y="279"/>
                  </a:cubicBezTo>
                  <a:cubicBezTo>
                    <a:pt x="124" y="253"/>
                    <a:pt x="124" y="253"/>
                    <a:pt x="124" y="253"/>
                  </a:cubicBezTo>
                  <a:cubicBezTo>
                    <a:pt x="61" y="191"/>
                    <a:pt x="61" y="191"/>
                    <a:pt x="61" y="191"/>
                  </a:cubicBezTo>
                  <a:cubicBezTo>
                    <a:pt x="54" y="183"/>
                    <a:pt x="41" y="183"/>
                    <a:pt x="34" y="191"/>
                  </a:cubicBezTo>
                  <a:cubicBezTo>
                    <a:pt x="26" y="198"/>
                    <a:pt x="26" y="211"/>
                    <a:pt x="34" y="218"/>
                  </a:cubicBezTo>
                  <a:cubicBezTo>
                    <a:pt x="198" y="382"/>
                    <a:pt x="198" y="382"/>
                    <a:pt x="198" y="382"/>
                  </a:cubicBezTo>
                  <a:cubicBezTo>
                    <a:pt x="198" y="382"/>
                    <a:pt x="198" y="382"/>
                    <a:pt x="198" y="382"/>
                  </a:cubicBezTo>
                  <a:cubicBezTo>
                    <a:pt x="237" y="423"/>
                    <a:pt x="278" y="423"/>
                    <a:pt x="304" y="415"/>
                  </a:cubicBezTo>
                  <a:cubicBezTo>
                    <a:pt x="307" y="415"/>
                    <a:pt x="309" y="415"/>
                    <a:pt x="310" y="417"/>
                  </a:cubicBezTo>
                  <a:cubicBezTo>
                    <a:pt x="382" y="489"/>
                    <a:pt x="382" y="489"/>
                    <a:pt x="382" y="489"/>
                  </a:cubicBezTo>
                  <a:cubicBezTo>
                    <a:pt x="496" y="375"/>
                    <a:pt x="496" y="375"/>
                    <a:pt x="496" y="375"/>
                  </a:cubicBezTo>
                  <a:cubicBezTo>
                    <a:pt x="424" y="303"/>
                    <a:pt x="424" y="303"/>
                    <a:pt x="424" y="303"/>
                  </a:cubicBezTo>
                  <a:cubicBezTo>
                    <a:pt x="422" y="301"/>
                    <a:pt x="422" y="298"/>
                    <a:pt x="423" y="296"/>
                  </a:cubicBezTo>
                  <a:cubicBezTo>
                    <a:pt x="430" y="269"/>
                    <a:pt x="430" y="229"/>
                    <a:pt x="390" y="190"/>
                  </a:cubicBezTo>
                  <a:cubicBezTo>
                    <a:pt x="330" y="131"/>
                    <a:pt x="243" y="44"/>
                    <a:pt x="222" y="24"/>
                  </a:cubicBezTo>
                  <a:close/>
                </a:path>
              </a:pathLst>
            </a:custGeom>
            <a:solidFill>
              <a:srgbClr val="EC06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178"/>
            <p:cNvSpPr>
              <a:spLocks/>
            </p:cNvSpPr>
            <p:nvPr/>
          </p:nvSpPr>
          <p:spPr bwMode="auto">
            <a:xfrm>
              <a:off x="7303132" y="4478760"/>
              <a:ext cx="1137172" cy="1121928"/>
            </a:xfrm>
            <a:custGeom>
              <a:avLst/>
              <a:gdLst>
                <a:gd name="T0" fmla="*/ 240 w 525"/>
                <a:gd name="T1" fmla="*/ 24 h 518"/>
                <a:gd name="T2" fmla="*/ 231 w 525"/>
                <a:gd name="T3" fmla="*/ 24 h 518"/>
                <a:gd name="T4" fmla="*/ 209 w 525"/>
                <a:gd name="T5" fmla="*/ 71 h 518"/>
                <a:gd name="T6" fmla="*/ 210 w 525"/>
                <a:gd name="T7" fmla="*/ 80 h 518"/>
                <a:gd name="T8" fmla="*/ 143 w 525"/>
                <a:gd name="T9" fmla="*/ 14 h 518"/>
                <a:gd name="T10" fmla="*/ 94 w 525"/>
                <a:gd name="T11" fmla="*/ 14 h 518"/>
                <a:gd name="T12" fmla="*/ 84 w 525"/>
                <a:gd name="T13" fmla="*/ 35 h 518"/>
                <a:gd name="T14" fmla="*/ 36 w 525"/>
                <a:gd name="T15" fmla="*/ 37 h 518"/>
                <a:gd name="T16" fmla="*/ 35 w 525"/>
                <a:gd name="T17" fmla="*/ 84 h 518"/>
                <a:gd name="T18" fmla="*/ 13 w 525"/>
                <a:gd name="T19" fmla="*/ 94 h 518"/>
                <a:gd name="T20" fmla="*/ 13 w 525"/>
                <a:gd name="T21" fmla="*/ 143 h 518"/>
                <a:gd name="T22" fmla="*/ 57 w 525"/>
                <a:gd name="T23" fmla="*/ 187 h 518"/>
                <a:gd name="T24" fmla="*/ 38 w 525"/>
                <a:gd name="T25" fmla="*/ 196 h 518"/>
                <a:gd name="T26" fmla="*/ 38 w 525"/>
                <a:gd name="T27" fmla="*/ 241 h 518"/>
                <a:gd name="T28" fmla="*/ 202 w 525"/>
                <a:gd name="T29" fmla="*/ 405 h 518"/>
                <a:gd name="T30" fmla="*/ 202 w 525"/>
                <a:gd name="T31" fmla="*/ 405 h 518"/>
                <a:gd name="T32" fmla="*/ 317 w 525"/>
                <a:gd name="T33" fmla="*/ 442 h 518"/>
                <a:gd name="T34" fmla="*/ 391 w 525"/>
                <a:gd name="T35" fmla="*/ 516 h 518"/>
                <a:gd name="T36" fmla="*/ 400 w 525"/>
                <a:gd name="T37" fmla="*/ 516 h 518"/>
                <a:gd name="T38" fmla="*/ 522 w 525"/>
                <a:gd name="T39" fmla="*/ 393 h 518"/>
                <a:gd name="T40" fmla="*/ 522 w 525"/>
                <a:gd name="T41" fmla="*/ 384 h 518"/>
                <a:gd name="T42" fmla="*/ 449 w 525"/>
                <a:gd name="T43" fmla="*/ 311 h 518"/>
                <a:gd name="T44" fmla="*/ 412 w 525"/>
                <a:gd name="T45" fmla="*/ 196 h 518"/>
                <a:gd name="T46" fmla="*/ 240 w 525"/>
                <a:gd name="T47" fmla="*/ 24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5" h="518">
                  <a:moveTo>
                    <a:pt x="240" y="24"/>
                  </a:moveTo>
                  <a:cubicBezTo>
                    <a:pt x="237" y="22"/>
                    <a:pt x="234" y="22"/>
                    <a:pt x="231" y="24"/>
                  </a:cubicBezTo>
                  <a:cubicBezTo>
                    <a:pt x="230" y="25"/>
                    <a:pt x="210" y="44"/>
                    <a:pt x="209" y="71"/>
                  </a:cubicBezTo>
                  <a:cubicBezTo>
                    <a:pt x="209" y="74"/>
                    <a:pt x="209" y="77"/>
                    <a:pt x="210" y="80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29" y="0"/>
                    <a:pt x="107" y="0"/>
                    <a:pt x="94" y="14"/>
                  </a:cubicBezTo>
                  <a:cubicBezTo>
                    <a:pt x="88" y="20"/>
                    <a:pt x="84" y="27"/>
                    <a:pt x="84" y="35"/>
                  </a:cubicBezTo>
                  <a:cubicBezTo>
                    <a:pt x="70" y="23"/>
                    <a:pt x="49" y="24"/>
                    <a:pt x="36" y="37"/>
                  </a:cubicBezTo>
                  <a:cubicBezTo>
                    <a:pt x="23" y="50"/>
                    <a:pt x="23" y="71"/>
                    <a:pt x="35" y="84"/>
                  </a:cubicBezTo>
                  <a:cubicBezTo>
                    <a:pt x="27" y="85"/>
                    <a:pt x="19" y="88"/>
                    <a:pt x="13" y="94"/>
                  </a:cubicBezTo>
                  <a:cubicBezTo>
                    <a:pt x="0" y="108"/>
                    <a:pt x="0" y="130"/>
                    <a:pt x="13" y="143"/>
                  </a:cubicBezTo>
                  <a:cubicBezTo>
                    <a:pt x="57" y="187"/>
                    <a:pt x="57" y="187"/>
                    <a:pt x="57" y="187"/>
                  </a:cubicBezTo>
                  <a:cubicBezTo>
                    <a:pt x="50" y="188"/>
                    <a:pt x="43" y="191"/>
                    <a:pt x="38" y="196"/>
                  </a:cubicBezTo>
                  <a:cubicBezTo>
                    <a:pt x="26" y="208"/>
                    <a:pt x="26" y="229"/>
                    <a:pt x="38" y="241"/>
                  </a:cubicBezTo>
                  <a:cubicBezTo>
                    <a:pt x="202" y="405"/>
                    <a:pt x="202" y="405"/>
                    <a:pt x="202" y="405"/>
                  </a:cubicBezTo>
                  <a:cubicBezTo>
                    <a:pt x="202" y="405"/>
                    <a:pt x="202" y="405"/>
                    <a:pt x="202" y="405"/>
                  </a:cubicBezTo>
                  <a:cubicBezTo>
                    <a:pt x="244" y="448"/>
                    <a:pt x="287" y="449"/>
                    <a:pt x="317" y="442"/>
                  </a:cubicBezTo>
                  <a:cubicBezTo>
                    <a:pt x="391" y="516"/>
                    <a:pt x="391" y="516"/>
                    <a:pt x="391" y="516"/>
                  </a:cubicBezTo>
                  <a:cubicBezTo>
                    <a:pt x="393" y="518"/>
                    <a:pt x="397" y="518"/>
                    <a:pt x="400" y="516"/>
                  </a:cubicBezTo>
                  <a:cubicBezTo>
                    <a:pt x="522" y="393"/>
                    <a:pt x="522" y="393"/>
                    <a:pt x="522" y="393"/>
                  </a:cubicBezTo>
                  <a:cubicBezTo>
                    <a:pt x="525" y="391"/>
                    <a:pt x="525" y="387"/>
                    <a:pt x="522" y="384"/>
                  </a:cubicBezTo>
                  <a:cubicBezTo>
                    <a:pt x="449" y="311"/>
                    <a:pt x="449" y="311"/>
                    <a:pt x="449" y="311"/>
                  </a:cubicBezTo>
                  <a:cubicBezTo>
                    <a:pt x="456" y="281"/>
                    <a:pt x="455" y="237"/>
                    <a:pt x="412" y="196"/>
                  </a:cubicBezTo>
                  <a:cubicBezTo>
                    <a:pt x="343" y="129"/>
                    <a:pt x="241" y="25"/>
                    <a:pt x="240" y="24"/>
                  </a:cubicBezTo>
                  <a:close/>
                </a:path>
              </a:pathLst>
            </a:custGeom>
            <a:solidFill>
              <a:srgbClr val="EC06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179"/>
            <p:cNvSpPr>
              <a:spLocks/>
            </p:cNvSpPr>
            <p:nvPr/>
          </p:nvSpPr>
          <p:spPr bwMode="auto">
            <a:xfrm>
              <a:off x="7332095" y="4509247"/>
              <a:ext cx="1073149" cy="1059430"/>
            </a:xfrm>
            <a:custGeom>
              <a:avLst/>
              <a:gdLst>
                <a:gd name="T0" fmla="*/ 423 w 496"/>
                <a:gd name="T1" fmla="*/ 296 h 489"/>
                <a:gd name="T2" fmla="*/ 424 w 496"/>
                <a:gd name="T3" fmla="*/ 303 h 489"/>
                <a:gd name="T4" fmla="*/ 496 w 496"/>
                <a:gd name="T5" fmla="*/ 375 h 489"/>
                <a:gd name="T6" fmla="*/ 382 w 496"/>
                <a:gd name="T7" fmla="*/ 489 h 489"/>
                <a:gd name="T8" fmla="*/ 310 w 496"/>
                <a:gd name="T9" fmla="*/ 417 h 489"/>
                <a:gd name="T10" fmla="*/ 304 w 496"/>
                <a:gd name="T11" fmla="*/ 415 h 489"/>
                <a:gd name="T12" fmla="*/ 198 w 496"/>
                <a:gd name="T13" fmla="*/ 382 h 489"/>
                <a:gd name="T14" fmla="*/ 198 w 496"/>
                <a:gd name="T15" fmla="*/ 382 h 489"/>
                <a:gd name="T16" fmla="*/ 34 w 496"/>
                <a:gd name="T17" fmla="*/ 218 h 489"/>
                <a:gd name="T18" fmla="*/ 34 w 496"/>
                <a:gd name="T19" fmla="*/ 191 h 489"/>
                <a:gd name="T20" fmla="*/ 61 w 496"/>
                <a:gd name="T21" fmla="*/ 191 h 489"/>
                <a:gd name="T22" fmla="*/ 124 w 496"/>
                <a:gd name="T23" fmla="*/ 253 h 489"/>
                <a:gd name="T24" fmla="*/ 150 w 496"/>
                <a:gd name="T25" fmla="*/ 279 h 489"/>
                <a:gd name="T26" fmla="*/ 159 w 496"/>
                <a:gd name="T27" fmla="*/ 279 h 489"/>
                <a:gd name="T28" fmla="*/ 159 w 496"/>
                <a:gd name="T29" fmla="*/ 271 h 489"/>
                <a:gd name="T30" fmla="*/ 133 w 496"/>
                <a:gd name="T31" fmla="*/ 244 h 489"/>
                <a:gd name="T32" fmla="*/ 70 w 496"/>
                <a:gd name="T33" fmla="*/ 182 h 489"/>
                <a:gd name="T34" fmla="*/ 9 w 496"/>
                <a:gd name="T35" fmla="*/ 121 h 489"/>
                <a:gd name="T36" fmla="*/ 9 w 496"/>
                <a:gd name="T37" fmla="*/ 89 h 489"/>
                <a:gd name="T38" fmla="*/ 40 w 496"/>
                <a:gd name="T39" fmla="*/ 89 h 489"/>
                <a:gd name="T40" fmla="*/ 164 w 496"/>
                <a:gd name="T41" fmla="*/ 213 h 489"/>
                <a:gd name="T42" fmla="*/ 173 w 496"/>
                <a:gd name="T43" fmla="*/ 213 h 489"/>
                <a:gd name="T44" fmla="*/ 173 w 496"/>
                <a:gd name="T45" fmla="*/ 204 h 489"/>
                <a:gd name="T46" fmla="*/ 49 w 496"/>
                <a:gd name="T47" fmla="*/ 80 h 489"/>
                <a:gd name="T48" fmla="*/ 32 w 496"/>
                <a:gd name="T49" fmla="*/ 63 h 489"/>
                <a:gd name="T50" fmla="*/ 32 w 496"/>
                <a:gd name="T51" fmla="*/ 31 h 489"/>
                <a:gd name="T52" fmla="*/ 63 w 496"/>
                <a:gd name="T53" fmla="*/ 31 h 489"/>
                <a:gd name="T54" fmla="*/ 81 w 496"/>
                <a:gd name="T55" fmla="*/ 49 h 489"/>
                <a:gd name="T56" fmla="*/ 205 w 496"/>
                <a:gd name="T57" fmla="*/ 172 h 489"/>
                <a:gd name="T58" fmla="*/ 213 w 496"/>
                <a:gd name="T59" fmla="*/ 172 h 489"/>
                <a:gd name="T60" fmla="*/ 213 w 496"/>
                <a:gd name="T61" fmla="*/ 164 h 489"/>
                <a:gd name="T62" fmla="*/ 90 w 496"/>
                <a:gd name="T63" fmla="*/ 40 h 489"/>
                <a:gd name="T64" fmla="*/ 90 w 496"/>
                <a:gd name="T65" fmla="*/ 8 h 489"/>
                <a:gd name="T66" fmla="*/ 121 w 496"/>
                <a:gd name="T67" fmla="*/ 8 h 489"/>
                <a:gd name="T68" fmla="*/ 218 w 496"/>
                <a:gd name="T69" fmla="*/ 105 h 489"/>
                <a:gd name="T70" fmla="*/ 264 w 496"/>
                <a:gd name="T71" fmla="*/ 152 h 489"/>
                <a:gd name="T72" fmla="*/ 283 w 496"/>
                <a:gd name="T73" fmla="*/ 170 h 489"/>
                <a:gd name="T74" fmla="*/ 287 w 496"/>
                <a:gd name="T75" fmla="*/ 323 h 489"/>
                <a:gd name="T76" fmla="*/ 296 w 496"/>
                <a:gd name="T77" fmla="*/ 323 h 489"/>
                <a:gd name="T78" fmla="*/ 296 w 496"/>
                <a:gd name="T79" fmla="*/ 314 h 489"/>
                <a:gd name="T80" fmla="*/ 296 w 496"/>
                <a:gd name="T81" fmla="*/ 174 h 489"/>
                <a:gd name="T82" fmla="*/ 296 w 496"/>
                <a:gd name="T83" fmla="*/ 166 h 489"/>
                <a:gd name="T84" fmla="*/ 273 w 496"/>
                <a:gd name="T85" fmla="*/ 143 h 489"/>
                <a:gd name="T86" fmla="*/ 226 w 496"/>
                <a:gd name="T87" fmla="*/ 96 h 489"/>
                <a:gd name="T88" fmla="*/ 208 w 496"/>
                <a:gd name="T89" fmla="*/ 58 h 489"/>
                <a:gd name="T90" fmla="*/ 222 w 496"/>
                <a:gd name="T91" fmla="*/ 24 h 489"/>
                <a:gd name="T92" fmla="*/ 390 w 496"/>
                <a:gd name="T93" fmla="*/ 190 h 489"/>
                <a:gd name="T94" fmla="*/ 423 w 496"/>
                <a:gd name="T95" fmla="*/ 296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96" h="489">
                  <a:moveTo>
                    <a:pt x="423" y="296"/>
                  </a:moveTo>
                  <a:cubicBezTo>
                    <a:pt x="422" y="298"/>
                    <a:pt x="422" y="301"/>
                    <a:pt x="424" y="303"/>
                  </a:cubicBezTo>
                  <a:cubicBezTo>
                    <a:pt x="496" y="375"/>
                    <a:pt x="496" y="375"/>
                    <a:pt x="496" y="375"/>
                  </a:cubicBezTo>
                  <a:cubicBezTo>
                    <a:pt x="382" y="489"/>
                    <a:pt x="382" y="489"/>
                    <a:pt x="382" y="489"/>
                  </a:cubicBezTo>
                  <a:cubicBezTo>
                    <a:pt x="310" y="417"/>
                    <a:pt x="310" y="417"/>
                    <a:pt x="310" y="417"/>
                  </a:cubicBezTo>
                  <a:cubicBezTo>
                    <a:pt x="309" y="415"/>
                    <a:pt x="307" y="415"/>
                    <a:pt x="304" y="415"/>
                  </a:cubicBezTo>
                  <a:cubicBezTo>
                    <a:pt x="278" y="423"/>
                    <a:pt x="237" y="423"/>
                    <a:pt x="198" y="382"/>
                  </a:cubicBezTo>
                  <a:cubicBezTo>
                    <a:pt x="198" y="382"/>
                    <a:pt x="198" y="382"/>
                    <a:pt x="198" y="382"/>
                  </a:cubicBezTo>
                  <a:cubicBezTo>
                    <a:pt x="34" y="218"/>
                    <a:pt x="34" y="218"/>
                    <a:pt x="34" y="218"/>
                  </a:cubicBezTo>
                  <a:cubicBezTo>
                    <a:pt x="26" y="211"/>
                    <a:pt x="26" y="198"/>
                    <a:pt x="34" y="191"/>
                  </a:cubicBezTo>
                  <a:cubicBezTo>
                    <a:pt x="41" y="183"/>
                    <a:pt x="54" y="183"/>
                    <a:pt x="61" y="191"/>
                  </a:cubicBezTo>
                  <a:cubicBezTo>
                    <a:pt x="124" y="253"/>
                    <a:pt x="124" y="253"/>
                    <a:pt x="124" y="253"/>
                  </a:cubicBezTo>
                  <a:cubicBezTo>
                    <a:pt x="150" y="279"/>
                    <a:pt x="150" y="279"/>
                    <a:pt x="150" y="279"/>
                  </a:cubicBezTo>
                  <a:cubicBezTo>
                    <a:pt x="153" y="282"/>
                    <a:pt x="157" y="282"/>
                    <a:pt x="159" y="279"/>
                  </a:cubicBezTo>
                  <a:cubicBezTo>
                    <a:pt x="161" y="277"/>
                    <a:pt x="161" y="273"/>
                    <a:pt x="159" y="271"/>
                  </a:cubicBezTo>
                  <a:cubicBezTo>
                    <a:pt x="133" y="244"/>
                    <a:pt x="133" y="244"/>
                    <a:pt x="133" y="244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9" y="121"/>
                    <a:pt x="9" y="121"/>
                    <a:pt x="9" y="121"/>
                  </a:cubicBezTo>
                  <a:cubicBezTo>
                    <a:pt x="0" y="112"/>
                    <a:pt x="0" y="98"/>
                    <a:pt x="9" y="89"/>
                  </a:cubicBezTo>
                  <a:cubicBezTo>
                    <a:pt x="18" y="80"/>
                    <a:pt x="32" y="80"/>
                    <a:pt x="40" y="89"/>
                  </a:cubicBezTo>
                  <a:cubicBezTo>
                    <a:pt x="164" y="213"/>
                    <a:pt x="164" y="213"/>
                    <a:pt x="164" y="213"/>
                  </a:cubicBezTo>
                  <a:cubicBezTo>
                    <a:pt x="167" y="215"/>
                    <a:pt x="171" y="215"/>
                    <a:pt x="173" y="213"/>
                  </a:cubicBezTo>
                  <a:cubicBezTo>
                    <a:pt x="175" y="210"/>
                    <a:pt x="175" y="206"/>
                    <a:pt x="173" y="204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23" y="54"/>
                    <a:pt x="23" y="40"/>
                    <a:pt x="32" y="31"/>
                  </a:cubicBezTo>
                  <a:cubicBezTo>
                    <a:pt x="41" y="23"/>
                    <a:pt x="55" y="23"/>
                    <a:pt x="63" y="31"/>
                  </a:cubicBezTo>
                  <a:cubicBezTo>
                    <a:pt x="81" y="49"/>
                    <a:pt x="81" y="49"/>
                    <a:pt x="81" y="49"/>
                  </a:cubicBezTo>
                  <a:cubicBezTo>
                    <a:pt x="205" y="172"/>
                    <a:pt x="205" y="172"/>
                    <a:pt x="205" y="172"/>
                  </a:cubicBezTo>
                  <a:cubicBezTo>
                    <a:pt x="207" y="175"/>
                    <a:pt x="211" y="175"/>
                    <a:pt x="213" y="172"/>
                  </a:cubicBezTo>
                  <a:cubicBezTo>
                    <a:pt x="216" y="170"/>
                    <a:pt x="216" y="166"/>
                    <a:pt x="213" y="164"/>
                  </a:cubicBezTo>
                  <a:cubicBezTo>
                    <a:pt x="90" y="40"/>
                    <a:pt x="90" y="40"/>
                    <a:pt x="90" y="40"/>
                  </a:cubicBezTo>
                  <a:cubicBezTo>
                    <a:pt x="81" y="31"/>
                    <a:pt x="81" y="17"/>
                    <a:pt x="90" y="8"/>
                  </a:cubicBezTo>
                  <a:cubicBezTo>
                    <a:pt x="98" y="0"/>
                    <a:pt x="112" y="0"/>
                    <a:pt x="121" y="8"/>
                  </a:cubicBezTo>
                  <a:cubicBezTo>
                    <a:pt x="218" y="105"/>
                    <a:pt x="218" y="105"/>
                    <a:pt x="218" y="105"/>
                  </a:cubicBezTo>
                  <a:cubicBezTo>
                    <a:pt x="264" y="152"/>
                    <a:pt x="264" y="152"/>
                    <a:pt x="264" y="152"/>
                  </a:cubicBezTo>
                  <a:cubicBezTo>
                    <a:pt x="283" y="170"/>
                    <a:pt x="283" y="170"/>
                    <a:pt x="283" y="170"/>
                  </a:cubicBezTo>
                  <a:cubicBezTo>
                    <a:pt x="268" y="188"/>
                    <a:pt x="221" y="256"/>
                    <a:pt x="287" y="323"/>
                  </a:cubicBezTo>
                  <a:cubicBezTo>
                    <a:pt x="290" y="325"/>
                    <a:pt x="294" y="325"/>
                    <a:pt x="296" y="323"/>
                  </a:cubicBezTo>
                  <a:cubicBezTo>
                    <a:pt x="298" y="321"/>
                    <a:pt x="298" y="317"/>
                    <a:pt x="296" y="314"/>
                  </a:cubicBezTo>
                  <a:cubicBezTo>
                    <a:pt x="228" y="246"/>
                    <a:pt x="293" y="177"/>
                    <a:pt x="296" y="174"/>
                  </a:cubicBezTo>
                  <a:cubicBezTo>
                    <a:pt x="298" y="172"/>
                    <a:pt x="298" y="168"/>
                    <a:pt x="296" y="166"/>
                  </a:cubicBezTo>
                  <a:cubicBezTo>
                    <a:pt x="273" y="143"/>
                    <a:pt x="273" y="143"/>
                    <a:pt x="273" y="143"/>
                  </a:cubicBezTo>
                  <a:cubicBezTo>
                    <a:pt x="226" y="96"/>
                    <a:pt x="226" y="96"/>
                    <a:pt x="226" y="96"/>
                  </a:cubicBezTo>
                  <a:cubicBezTo>
                    <a:pt x="214" y="84"/>
                    <a:pt x="208" y="71"/>
                    <a:pt x="208" y="58"/>
                  </a:cubicBezTo>
                  <a:cubicBezTo>
                    <a:pt x="209" y="43"/>
                    <a:pt x="217" y="30"/>
                    <a:pt x="222" y="24"/>
                  </a:cubicBezTo>
                  <a:cubicBezTo>
                    <a:pt x="243" y="44"/>
                    <a:pt x="330" y="131"/>
                    <a:pt x="390" y="190"/>
                  </a:cubicBezTo>
                  <a:cubicBezTo>
                    <a:pt x="430" y="229"/>
                    <a:pt x="430" y="269"/>
                    <a:pt x="423" y="2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186"/>
            <p:cNvSpPr>
              <a:spLocks noEditPoints="1"/>
            </p:cNvSpPr>
            <p:nvPr/>
          </p:nvSpPr>
          <p:spPr bwMode="auto">
            <a:xfrm>
              <a:off x="7301608" y="4776010"/>
              <a:ext cx="592976" cy="487795"/>
            </a:xfrm>
            <a:custGeom>
              <a:avLst/>
              <a:gdLst>
                <a:gd name="T0" fmla="*/ 15 w 274"/>
                <a:gd name="T1" fmla="*/ 92 h 225"/>
                <a:gd name="T2" fmla="*/ 137 w 274"/>
                <a:gd name="T3" fmla="*/ 225 h 225"/>
                <a:gd name="T4" fmla="*/ 260 w 274"/>
                <a:gd name="T5" fmla="*/ 92 h 225"/>
                <a:gd name="T6" fmla="*/ 224 w 274"/>
                <a:gd name="T7" fmla="*/ 5 h 225"/>
                <a:gd name="T8" fmla="*/ 198 w 274"/>
                <a:gd name="T9" fmla="*/ 0 h 225"/>
                <a:gd name="T10" fmla="*/ 137 w 274"/>
                <a:gd name="T11" fmla="*/ 40 h 225"/>
                <a:gd name="T12" fmla="*/ 76 w 274"/>
                <a:gd name="T13" fmla="*/ 0 h 225"/>
                <a:gd name="T14" fmla="*/ 51 w 274"/>
                <a:gd name="T15" fmla="*/ 5 h 225"/>
                <a:gd name="T16" fmla="*/ 15 w 274"/>
                <a:gd name="T17" fmla="*/ 92 h 225"/>
                <a:gd name="T18" fmla="*/ 91 w 274"/>
                <a:gd name="T19" fmla="*/ 99 h 225"/>
                <a:gd name="T20" fmla="*/ 102 w 274"/>
                <a:gd name="T21" fmla="*/ 46 h 225"/>
                <a:gd name="T22" fmla="*/ 109 w 274"/>
                <a:gd name="T23" fmla="*/ 75 h 225"/>
                <a:gd name="T24" fmla="*/ 122 w 274"/>
                <a:gd name="T25" fmla="*/ 32 h 225"/>
                <a:gd name="T26" fmla="*/ 152 w 274"/>
                <a:gd name="T27" fmla="*/ 128 h 225"/>
                <a:gd name="T28" fmla="*/ 166 w 274"/>
                <a:gd name="T29" fmla="*/ 77 h 225"/>
                <a:gd name="T30" fmla="*/ 172 w 274"/>
                <a:gd name="T31" fmla="*/ 100 h 225"/>
                <a:gd name="T32" fmla="*/ 247 w 274"/>
                <a:gd name="T33" fmla="*/ 100 h 225"/>
                <a:gd name="T34" fmla="*/ 247 w 274"/>
                <a:gd name="T35" fmla="*/ 116 h 225"/>
                <a:gd name="T36" fmla="*/ 183 w 274"/>
                <a:gd name="T37" fmla="*/ 116 h 225"/>
                <a:gd name="T38" fmla="*/ 172 w 274"/>
                <a:gd name="T39" fmla="*/ 169 h 225"/>
                <a:gd name="T40" fmla="*/ 165 w 274"/>
                <a:gd name="T41" fmla="*/ 140 h 225"/>
                <a:gd name="T42" fmla="*/ 152 w 274"/>
                <a:gd name="T43" fmla="*/ 184 h 225"/>
                <a:gd name="T44" fmla="*/ 122 w 274"/>
                <a:gd name="T45" fmla="*/ 87 h 225"/>
                <a:gd name="T46" fmla="*/ 108 w 274"/>
                <a:gd name="T47" fmla="*/ 138 h 225"/>
                <a:gd name="T48" fmla="*/ 102 w 274"/>
                <a:gd name="T49" fmla="*/ 115 h 225"/>
                <a:gd name="T50" fmla="*/ 28 w 274"/>
                <a:gd name="T51" fmla="*/ 115 h 225"/>
                <a:gd name="T52" fmla="*/ 28 w 274"/>
                <a:gd name="T53" fmla="*/ 99 h 225"/>
                <a:gd name="T54" fmla="*/ 91 w 274"/>
                <a:gd name="T55" fmla="*/ 99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4" h="225">
                  <a:moveTo>
                    <a:pt x="15" y="92"/>
                  </a:moveTo>
                  <a:cubicBezTo>
                    <a:pt x="38" y="149"/>
                    <a:pt x="114" y="208"/>
                    <a:pt x="137" y="225"/>
                  </a:cubicBezTo>
                  <a:cubicBezTo>
                    <a:pt x="160" y="208"/>
                    <a:pt x="236" y="149"/>
                    <a:pt x="260" y="92"/>
                  </a:cubicBezTo>
                  <a:cubicBezTo>
                    <a:pt x="274" y="58"/>
                    <a:pt x="258" y="19"/>
                    <a:pt x="224" y="5"/>
                  </a:cubicBezTo>
                  <a:cubicBezTo>
                    <a:pt x="215" y="1"/>
                    <a:pt x="207" y="0"/>
                    <a:pt x="198" y="0"/>
                  </a:cubicBezTo>
                  <a:cubicBezTo>
                    <a:pt x="172" y="0"/>
                    <a:pt x="148" y="15"/>
                    <a:pt x="137" y="40"/>
                  </a:cubicBezTo>
                  <a:cubicBezTo>
                    <a:pt x="126" y="15"/>
                    <a:pt x="102" y="0"/>
                    <a:pt x="76" y="0"/>
                  </a:cubicBezTo>
                  <a:cubicBezTo>
                    <a:pt x="68" y="0"/>
                    <a:pt x="59" y="1"/>
                    <a:pt x="51" y="5"/>
                  </a:cubicBezTo>
                  <a:cubicBezTo>
                    <a:pt x="17" y="19"/>
                    <a:pt x="0" y="58"/>
                    <a:pt x="15" y="92"/>
                  </a:cubicBezTo>
                  <a:close/>
                  <a:moveTo>
                    <a:pt x="91" y="99"/>
                  </a:moveTo>
                  <a:cubicBezTo>
                    <a:pt x="102" y="46"/>
                    <a:pt x="102" y="46"/>
                    <a:pt x="102" y="46"/>
                  </a:cubicBezTo>
                  <a:cubicBezTo>
                    <a:pt x="109" y="75"/>
                    <a:pt x="109" y="75"/>
                    <a:pt x="109" y="75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52" y="128"/>
                    <a:pt x="152" y="128"/>
                    <a:pt x="152" y="128"/>
                  </a:cubicBezTo>
                  <a:cubicBezTo>
                    <a:pt x="166" y="77"/>
                    <a:pt x="166" y="77"/>
                    <a:pt x="166" y="77"/>
                  </a:cubicBezTo>
                  <a:cubicBezTo>
                    <a:pt x="172" y="100"/>
                    <a:pt x="172" y="100"/>
                    <a:pt x="172" y="100"/>
                  </a:cubicBezTo>
                  <a:cubicBezTo>
                    <a:pt x="247" y="100"/>
                    <a:pt x="247" y="100"/>
                    <a:pt x="247" y="100"/>
                  </a:cubicBezTo>
                  <a:cubicBezTo>
                    <a:pt x="247" y="116"/>
                    <a:pt x="247" y="116"/>
                    <a:pt x="247" y="116"/>
                  </a:cubicBezTo>
                  <a:cubicBezTo>
                    <a:pt x="183" y="116"/>
                    <a:pt x="183" y="116"/>
                    <a:pt x="183" y="116"/>
                  </a:cubicBezTo>
                  <a:cubicBezTo>
                    <a:pt x="172" y="169"/>
                    <a:pt x="172" y="169"/>
                    <a:pt x="172" y="169"/>
                  </a:cubicBezTo>
                  <a:cubicBezTo>
                    <a:pt x="165" y="140"/>
                    <a:pt x="165" y="140"/>
                    <a:pt x="165" y="140"/>
                  </a:cubicBezTo>
                  <a:cubicBezTo>
                    <a:pt x="152" y="184"/>
                    <a:pt x="152" y="184"/>
                    <a:pt x="152" y="184"/>
                  </a:cubicBezTo>
                  <a:cubicBezTo>
                    <a:pt x="122" y="87"/>
                    <a:pt x="122" y="87"/>
                    <a:pt x="122" y="87"/>
                  </a:cubicBezTo>
                  <a:cubicBezTo>
                    <a:pt x="108" y="138"/>
                    <a:pt x="108" y="138"/>
                    <a:pt x="108" y="138"/>
                  </a:cubicBezTo>
                  <a:cubicBezTo>
                    <a:pt x="102" y="115"/>
                    <a:pt x="102" y="115"/>
                    <a:pt x="102" y="115"/>
                  </a:cubicBezTo>
                  <a:cubicBezTo>
                    <a:pt x="28" y="115"/>
                    <a:pt x="28" y="115"/>
                    <a:pt x="28" y="115"/>
                  </a:cubicBezTo>
                  <a:cubicBezTo>
                    <a:pt x="28" y="99"/>
                    <a:pt x="28" y="99"/>
                    <a:pt x="28" y="99"/>
                  </a:cubicBezTo>
                  <a:lnTo>
                    <a:pt x="91" y="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Freeform 187"/>
            <p:cNvSpPr>
              <a:spLocks noEditPoints="1"/>
            </p:cNvSpPr>
            <p:nvPr/>
          </p:nvSpPr>
          <p:spPr bwMode="auto">
            <a:xfrm>
              <a:off x="7297035" y="4754669"/>
              <a:ext cx="603646" cy="535051"/>
            </a:xfrm>
            <a:custGeom>
              <a:avLst/>
              <a:gdLst>
                <a:gd name="T0" fmla="*/ 271 w 279"/>
                <a:gd name="T1" fmla="*/ 47 h 247"/>
                <a:gd name="T2" fmla="*/ 229 w 279"/>
                <a:gd name="T3" fmla="*/ 6 h 247"/>
                <a:gd name="T4" fmla="*/ 200 w 279"/>
                <a:gd name="T5" fmla="*/ 0 h 247"/>
                <a:gd name="T6" fmla="*/ 139 w 279"/>
                <a:gd name="T7" fmla="*/ 30 h 247"/>
                <a:gd name="T8" fmla="*/ 78 w 279"/>
                <a:gd name="T9" fmla="*/ 0 h 247"/>
                <a:gd name="T10" fmla="*/ 49 w 279"/>
                <a:gd name="T11" fmla="*/ 6 h 247"/>
                <a:gd name="T12" fmla="*/ 7 w 279"/>
                <a:gd name="T13" fmla="*/ 47 h 247"/>
                <a:gd name="T14" fmla="*/ 7 w 279"/>
                <a:gd name="T15" fmla="*/ 106 h 247"/>
                <a:gd name="T16" fmla="*/ 133 w 279"/>
                <a:gd name="T17" fmla="*/ 243 h 247"/>
                <a:gd name="T18" fmla="*/ 139 w 279"/>
                <a:gd name="T19" fmla="*/ 247 h 247"/>
                <a:gd name="T20" fmla="*/ 145 w 279"/>
                <a:gd name="T21" fmla="*/ 243 h 247"/>
                <a:gd name="T22" fmla="*/ 271 w 279"/>
                <a:gd name="T23" fmla="*/ 106 h 247"/>
                <a:gd name="T24" fmla="*/ 271 w 279"/>
                <a:gd name="T25" fmla="*/ 47 h 247"/>
                <a:gd name="T26" fmla="*/ 78 w 279"/>
                <a:gd name="T27" fmla="*/ 10 h 247"/>
                <a:gd name="T28" fmla="*/ 139 w 279"/>
                <a:gd name="T29" fmla="*/ 50 h 247"/>
                <a:gd name="T30" fmla="*/ 200 w 279"/>
                <a:gd name="T31" fmla="*/ 10 h 247"/>
                <a:gd name="T32" fmla="*/ 226 w 279"/>
                <a:gd name="T33" fmla="*/ 15 h 247"/>
                <a:gd name="T34" fmla="*/ 262 w 279"/>
                <a:gd name="T35" fmla="*/ 102 h 247"/>
                <a:gd name="T36" fmla="*/ 139 w 279"/>
                <a:gd name="T37" fmla="*/ 235 h 247"/>
                <a:gd name="T38" fmla="*/ 17 w 279"/>
                <a:gd name="T39" fmla="*/ 102 h 247"/>
                <a:gd name="T40" fmla="*/ 53 w 279"/>
                <a:gd name="T41" fmla="*/ 15 h 247"/>
                <a:gd name="T42" fmla="*/ 78 w 279"/>
                <a:gd name="T43" fmla="*/ 1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9" h="247">
                  <a:moveTo>
                    <a:pt x="271" y="47"/>
                  </a:moveTo>
                  <a:cubicBezTo>
                    <a:pt x="263" y="28"/>
                    <a:pt x="248" y="13"/>
                    <a:pt x="229" y="6"/>
                  </a:cubicBezTo>
                  <a:cubicBezTo>
                    <a:pt x="220" y="2"/>
                    <a:pt x="210" y="0"/>
                    <a:pt x="200" y="0"/>
                  </a:cubicBezTo>
                  <a:cubicBezTo>
                    <a:pt x="176" y="0"/>
                    <a:pt x="153" y="11"/>
                    <a:pt x="139" y="30"/>
                  </a:cubicBezTo>
                  <a:cubicBezTo>
                    <a:pt x="125" y="11"/>
                    <a:pt x="102" y="0"/>
                    <a:pt x="78" y="0"/>
                  </a:cubicBezTo>
                  <a:cubicBezTo>
                    <a:pt x="68" y="0"/>
                    <a:pt x="58" y="2"/>
                    <a:pt x="49" y="6"/>
                  </a:cubicBezTo>
                  <a:cubicBezTo>
                    <a:pt x="30" y="13"/>
                    <a:pt x="15" y="28"/>
                    <a:pt x="7" y="47"/>
                  </a:cubicBezTo>
                  <a:cubicBezTo>
                    <a:pt x="0" y="66"/>
                    <a:pt x="0" y="87"/>
                    <a:pt x="7" y="106"/>
                  </a:cubicBezTo>
                  <a:cubicBezTo>
                    <a:pt x="32" y="165"/>
                    <a:pt x="110" y="226"/>
                    <a:pt x="133" y="243"/>
                  </a:cubicBezTo>
                  <a:cubicBezTo>
                    <a:pt x="139" y="247"/>
                    <a:pt x="139" y="247"/>
                    <a:pt x="139" y="247"/>
                  </a:cubicBezTo>
                  <a:cubicBezTo>
                    <a:pt x="145" y="243"/>
                    <a:pt x="145" y="243"/>
                    <a:pt x="145" y="243"/>
                  </a:cubicBezTo>
                  <a:cubicBezTo>
                    <a:pt x="168" y="226"/>
                    <a:pt x="246" y="165"/>
                    <a:pt x="271" y="106"/>
                  </a:cubicBezTo>
                  <a:cubicBezTo>
                    <a:pt x="279" y="87"/>
                    <a:pt x="279" y="66"/>
                    <a:pt x="271" y="47"/>
                  </a:cubicBezTo>
                  <a:close/>
                  <a:moveTo>
                    <a:pt x="78" y="10"/>
                  </a:moveTo>
                  <a:cubicBezTo>
                    <a:pt x="104" y="10"/>
                    <a:pt x="128" y="25"/>
                    <a:pt x="139" y="50"/>
                  </a:cubicBezTo>
                  <a:cubicBezTo>
                    <a:pt x="150" y="25"/>
                    <a:pt x="174" y="10"/>
                    <a:pt x="200" y="10"/>
                  </a:cubicBezTo>
                  <a:cubicBezTo>
                    <a:pt x="209" y="10"/>
                    <a:pt x="217" y="11"/>
                    <a:pt x="226" y="15"/>
                  </a:cubicBezTo>
                  <a:cubicBezTo>
                    <a:pt x="260" y="29"/>
                    <a:pt x="276" y="68"/>
                    <a:pt x="262" y="102"/>
                  </a:cubicBezTo>
                  <a:cubicBezTo>
                    <a:pt x="238" y="159"/>
                    <a:pt x="162" y="218"/>
                    <a:pt x="139" y="235"/>
                  </a:cubicBezTo>
                  <a:cubicBezTo>
                    <a:pt x="116" y="218"/>
                    <a:pt x="40" y="159"/>
                    <a:pt x="17" y="102"/>
                  </a:cubicBezTo>
                  <a:cubicBezTo>
                    <a:pt x="2" y="68"/>
                    <a:pt x="19" y="29"/>
                    <a:pt x="53" y="15"/>
                  </a:cubicBezTo>
                  <a:cubicBezTo>
                    <a:pt x="61" y="11"/>
                    <a:pt x="70" y="10"/>
                    <a:pt x="78" y="10"/>
                  </a:cubicBezTo>
                  <a:close/>
                </a:path>
              </a:pathLst>
            </a:custGeom>
            <a:solidFill>
              <a:srgbClr val="EC06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Freeform 188"/>
            <p:cNvSpPr>
              <a:spLocks/>
            </p:cNvSpPr>
            <p:nvPr/>
          </p:nvSpPr>
          <p:spPr bwMode="auto">
            <a:xfrm>
              <a:off x="7362583" y="4844606"/>
              <a:ext cx="474076" cy="329262"/>
            </a:xfrm>
            <a:custGeom>
              <a:avLst/>
              <a:gdLst>
                <a:gd name="T0" fmla="*/ 0 w 311"/>
                <a:gd name="T1" fmla="*/ 118 h 216"/>
                <a:gd name="T2" fmla="*/ 105 w 311"/>
                <a:gd name="T3" fmla="*/ 118 h 216"/>
                <a:gd name="T4" fmla="*/ 113 w 311"/>
                <a:gd name="T5" fmla="*/ 151 h 216"/>
                <a:gd name="T6" fmla="*/ 133 w 311"/>
                <a:gd name="T7" fmla="*/ 79 h 216"/>
                <a:gd name="T8" fmla="*/ 176 w 311"/>
                <a:gd name="T9" fmla="*/ 216 h 216"/>
                <a:gd name="T10" fmla="*/ 194 w 311"/>
                <a:gd name="T11" fmla="*/ 154 h 216"/>
                <a:gd name="T12" fmla="*/ 204 w 311"/>
                <a:gd name="T13" fmla="*/ 195 h 216"/>
                <a:gd name="T14" fmla="*/ 220 w 311"/>
                <a:gd name="T15" fmla="*/ 120 h 216"/>
                <a:gd name="T16" fmla="*/ 311 w 311"/>
                <a:gd name="T17" fmla="*/ 120 h 216"/>
                <a:gd name="T18" fmla="*/ 311 w 311"/>
                <a:gd name="T19" fmla="*/ 97 h 216"/>
                <a:gd name="T20" fmla="*/ 204 w 311"/>
                <a:gd name="T21" fmla="*/ 97 h 216"/>
                <a:gd name="T22" fmla="*/ 196 w 311"/>
                <a:gd name="T23" fmla="*/ 64 h 216"/>
                <a:gd name="T24" fmla="*/ 176 w 311"/>
                <a:gd name="T25" fmla="*/ 137 h 216"/>
                <a:gd name="T26" fmla="*/ 133 w 311"/>
                <a:gd name="T27" fmla="*/ 0 h 216"/>
                <a:gd name="T28" fmla="*/ 115 w 311"/>
                <a:gd name="T29" fmla="*/ 61 h 216"/>
                <a:gd name="T30" fmla="*/ 105 w 311"/>
                <a:gd name="T31" fmla="*/ 20 h 216"/>
                <a:gd name="T32" fmla="*/ 89 w 311"/>
                <a:gd name="T33" fmla="*/ 96 h 216"/>
                <a:gd name="T34" fmla="*/ 0 w 311"/>
                <a:gd name="T35" fmla="*/ 96 h 216"/>
                <a:gd name="T36" fmla="*/ 0 w 311"/>
                <a:gd name="T37" fmla="*/ 118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1" h="216">
                  <a:moveTo>
                    <a:pt x="0" y="118"/>
                  </a:moveTo>
                  <a:lnTo>
                    <a:pt x="105" y="118"/>
                  </a:lnTo>
                  <a:lnTo>
                    <a:pt x="113" y="151"/>
                  </a:lnTo>
                  <a:lnTo>
                    <a:pt x="133" y="79"/>
                  </a:lnTo>
                  <a:lnTo>
                    <a:pt x="176" y="216"/>
                  </a:lnTo>
                  <a:lnTo>
                    <a:pt x="194" y="154"/>
                  </a:lnTo>
                  <a:lnTo>
                    <a:pt x="204" y="195"/>
                  </a:lnTo>
                  <a:lnTo>
                    <a:pt x="220" y="120"/>
                  </a:lnTo>
                  <a:lnTo>
                    <a:pt x="311" y="120"/>
                  </a:lnTo>
                  <a:lnTo>
                    <a:pt x="311" y="97"/>
                  </a:lnTo>
                  <a:lnTo>
                    <a:pt x="204" y="97"/>
                  </a:lnTo>
                  <a:lnTo>
                    <a:pt x="196" y="64"/>
                  </a:lnTo>
                  <a:lnTo>
                    <a:pt x="176" y="137"/>
                  </a:lnTo>
                  <a:lnTo>
                    <a:pt x="133" y="0"/>
                  </a:lnTo>
                  <a:lnTo>
                    <a:pt x="115" y="61"/>
                  </a:lnTo>
                  <a:lnTo>
                    <a:pt x="105" y="20"/>
                  </a:lnTo>
                  <a:lnTo>
                    <a:pt x="89" y="96"/>
                  </a:lnTo>
                  <a:lnTo>
                    <a:pt x="0" y="96"/>
                  </a:lnTo>
                  <a:lnTo>
                    <a:pt x="0" y="118"/>
                  </a:lnTo>
                  <a:close/>
                </a:path>
              </a:pathLst>
            </a:custGeom>
            <a:solidFill>
              <a:srgbClr val="EC06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611080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96943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9</Words>
  <Application>Microsoft Office PowerPoint</Application>
  <PresentationFormat>宽屏</PresentationFormat>
  <Paragraphs>1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4" baseType="lpstr"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51PPT模板网</dc:creator>
  <cp:keywords>www.51pptmoban.com</cp:keywords>
  <cp:lastModifiedBy>阳光 男孩</cp:lastModifiedBy>
  <cp:revision>12</cp:revision>
  <dcterms:created xsi:type="dcterms:W3CDTF">2018-11-13T13:24:21Z</dcterms:created>
  <dcterms:modified xsi:type="dcterms:W3CDTF">2018-11-13T14:03:06Z</dcterms:modified>
</cp:coreProperties>
</file>