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19"/>
  </p:notesMasterIdLst>
  <p:handoutMasterIdLst>
    <p:handoutMasterId r:id="rId20"/>
  </p:handoutMasterIdLst>
  <p:sldIdLst>
    <p:sldId id="3204" r:id="rId2"/>
    <p:sldId id="3205" r:id="rId3"/>
    <p:sldId id="3207" r:id="rId4"/>
    <p:sldId id="3132" r:id="rId5"/>
    <p:sldId id="3142" r:id="rId6"/>
    <p:sldId id="3131" r:id="rId7"/>
    <p:sldId id="3130" r:id="rId8"/>
    <p:sldId id="3193" r:id="rId9"/>
    <p:sldId id="3143" r:id="rId10"/>
    <p:sldId id="3129" r:id="rId11"/>
    <p:sldId id="3141" r:id="rId12"/>
    <p:sldId id="3134" r:id="rId13"/>
    <p:sldId id="3138" r:id="rId14"/>
    <p:sldId id="3135" r:id="rId15"/>
    <p:sldId id="3133" r:id="rId16"/>
    <p:sldId id="3208" r:id="rId17"/>
    <p:sldId id="3209" r:id="rId18"/>
  </p:sldIdLst>
  <p:sldSz cx="12858750" cy="7232650"/>
  <p:notesSz cx="6858000" cy="9144000"/>
  <p:custDataLst>
    <p:tags r:id="rId21"/>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10D7"/>
    <a:srgbClr val="FEA600"/>
    <a:srgbClr val="3B6BFB"/>
    <a:srgbClr val="259FE5"/>
    <a:srgbClr val="72B027"/>
    <a:srgbClr val="FEA702"/>
    <a:srgbClr val="A6A6A6"/>
    <a:srgbClr val="F84E4B"/>
    <a:srgbClr val="26C8D2"/>
    <a:srgbClr val="1CB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55" autoAdjust="0"/>
    <p:restoredTop sz="97474" autoAdjust="0"/>
  </p:normalViewPr>
  <p:slideViewPr>
    <p:cSldViewPr>
      <p:cViewPr varScale="1">
        <p:scale>
          <a:sx n="115" d="100"/>
          <a:sy n="115" d="100"/>
        </p:scale>
        <p:origin x="450" y="90"/>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2018/11/13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2018/11/13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544054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10</a:t>
            </a:fld>
            <a:endParaRPr lang="en-GB"/>
          </a:p>
        </p:txBody>
      </p:sp>
    </p:spTree>
    <p:extLst>
      <p:ext uri="{BB962C8B-B14F-4D97-AF65-F5344CB8AC3E}">
        <p14:creationId xmlns:p14="http://schemas.microsoft.com/office/powerpoint/2010/main" val="25559192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11</a:t>
            </a:fld>
            <a:endParaRPr lang="en-GB"/>
          </a:p>
        </p:txBody>
      </p:sp>
    </p:spTree>
    <p:extLst>
      <p:ext uri="{BB962C8B-B14F-4D97-AF65-F5344CB8AC3E}">
        <p14:creationId xmlns:p14="http://schemas.microsoft.com/office/powerpoint/2010/main" val="1426474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12</a:t>
            </a:fld>
            <a:endParaRPr lang="zh-CN" altLang="en-US"/>
          </a:p>
        </p:txBody>
      </p:sp>
    </p:spTree>
    <p:extLst>
      <p:ext uri="{BB962C8B-B14F-4D97-AF65-F5344CB8AC3E}">
        <p14:creationId xmlns:p14="http://schemas.microsoft.com/office/powerpoint/2010/main" val="3933100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128874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14</a:t>
            </a:fld>
            <a:endParaRPr lang="zh-CN" altLang="en-US"/>
          </a:p>
        </p:txBody>
      </p:sp>
    </p:spTree>
    <p:extLst>
      <p:ext uri="{BB962C8B-B14F-4D97-AF65-F5344CB8AC3E}">
        <p14:creationId xmlns:p14="http://schemas.microsoft.com/office/powerpoint/2010/main" val="15405341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15</a:t>
            </a:fld>
            <a:endParaRPr lang="zh-CN" altLang="en-US"/>
          </a:p>
        </p:txBody>
      </p:sp>
    </p:spTree>
    <p:extLst>
      <p:ext uri="{BB962C8B-B14F-4D97-AF65-F5344CB8AC3E}">
        <p14:creationId xmlns:p14="http://schemas.microsoft.com/office/powerpoint/2010/main" val="270951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132403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454619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3</a:t>
            </a:fld>
            <a:endParaRPr lang="zh-CN" altLang="en-US"/>
          </a:p>
        </p:txBody>
      </p:sp>
    </p:spTree>
    <p:extLst>
      <p:ext uri="{BB962C8B-B14F-4D97-AF65-F5344CB8AC3E}">
        <p14:creationId xmlns:p14="http://schemas.microsoft.com/office/powerpoint/2010/main" val="217100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4251877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5</a:t>
            </a:fld>
            <a:endParaRPr lang="en-GB"/>
          </a:p>
        </p:txBody>
      </p:sp>
    </p:spTree>
    <p:extLst>
      <p:ext uri="{BB962C8B-B14F-4D97-AF65-F5344CB8AC3E}">
        <p14:creationId xmlns:p14="http://schemas.microsoft.com/office/powerpoint/2010/main" val="2683982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599186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9527217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696425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9</a:t>
            </a:fld>
            <a:endParaRPr lang="en-GB"/>
          </a:p>
        </p:txBody>
      </p:sp>
    </p:spTree>
    <p:extLst>
      <p:ext uri="{BB962C8B-B14F-4D97-AF65-F5344CB8AC3E}">
        <p14:creationId xmlns:p14="http://schemas.microsoft.com/office/powerpoint/2010/main" val="20006774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8325228" y="654542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587"/>
            <a:ext cx="12858750" cy="7229475"/>
          </a:xfrm>
          <a:prstGeom prst="rect">
            <a:avLst/>
          </a:prstGeom>
        </p:spPr>
      </p:pic>
    </p:spTree>
    <p:extLst>
      <p:ext uri="{BB962C8B-B14F-4D97-AF65-F5344CB8AC3E}">
        <p14:creationId xmlns:p14="http://schemas.microsoft.com/office/powerpoint/2010/main" val="26779189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32434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2018/11/13</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47" r:id="rId1"/>
    <p:sldLayoutId id="2147483948"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3">
            <a:extLst>
              <a:ext uri="{28A0092B-C50C-407E-A947-70E740481C1C}">
                <a14:useLocalDpi xmlns:a14="http://schemas.microsoft.com/office/drawing/2010/main" val="0"/>
              </a:ext>
            </a:extLst>
          </a:blip>
          <a:srcRect t="51895" b="2287"/>
          <a:stretch/>
        </p:blipFill>
        <p:spPr>
          <a:xfrm>
            <a:off x="0" y="4192389"/>
            <a:ext cx="12858750" cy="3312367"/>
          </a:xfrm>
          <a:prstGeom prst="rect">
            <a:avLst/>
          </a:prstGeom>
        </p:spPr>
      </p:pic>
      <p:grpSp>
        <p:nvGrpSpPr>
          <p:cNvPr id="10" name="组合 9"/>
          <p:cNvGrpSpPr/>
          <p:nvPr/>
        </p:nvGrpSpPr>
        <p:grpSpPr>
          <a:xfrm>
            <a:off x="5488992" y="5322995"/>
            <a:ext cx="292311" cy="292311"/>
            <a:chOff x="6141453" y="5704664"/>
            <a:chExt cx="575844" cy="575844"/>
          </a:xfrm>
        </p:grpSpPr>
        <p:sp>
          <p:nvSpPr>
            <p:cNvPr id="11" name="椭圆 10"/>
            <p:cNvSpPr/>
            <p:nvPr/>
          </p:nvSpPr>
          <p:spPr>
            <a:xfrm>
              <a:off x="6141453" y="5704664"/>
              <a:ext cx="575844" cy="5758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稻壳儿小白白(http://dwz.cn/Wu2UP)"/>
            <p:cNvSpPr>
              <a:spLocks/>
            </p:cNvSpPr>
            <p:nvPr/>
          </p:nvSpPr>
          <p:spPr bwMode="auto">
            <a:xfrm>
              <a:off x="6242699" y="5735210"/>
              <a:ext cx="373352" cy="537427"/>
            </a:xfrm>
            <a:custGeom>
              <a:avLst/>
              <a:gdLst>
                <a:gd name="T0" fmla="*/ 282261040 w 443"/>
                <a:gd name="T1" fmla="*/ 237742896 h 634"/>
                <a:gd name="T2" fmla="*/ 282261040 w 443"/>
                <a:gd name="T3" fmla="*/ 237742896 h 634"/>
                <a:gd name="T4" fmla="*/ 254162236 w 443"/>
                <a:gd name="T5" fmla="*/ 237742896 h 634"/>
                <a:gd name="T6" fmla="*/ 141130120 w 443"/>
                <a:gd name="T7" fmla="*/ 332711130 h 634"/>
                <a:gd name="T8" fmla="*/ 28098004 w 443"/>
                <a:gd name="T9" fmla="*/ 237742896 h 634"/>
                <a:gd name="T10" fmla="*/ 0 w 443"/>
                <a:gd name="T11" fmla="*/ 237742896 h 634"/>
                <a:gd name="T12" fmla="*/ 131551818 w 443"/>
                <a:gd name="T13" fmla="*/ 352092354 h 634"/>
                <a:gd name="T14" fmla="*/ 131551818 w 443"/>
                <a:gd name="T15" fmla="*/ 380518362 h 634"/>
                <a:gd name="T16" fmla="*/ 113032116 w 443"/>
                <a:gd name="T17" fmla="*/ 380518362 h 634"/>
                <a:gd name="T18" fmla="*/ 103453015 w 443"/>
                <a:gd name="T19" fmla="*/ 390208571 h 634"/>
                <a:gd name="T20" fmla="*/ 113032116 w 443"/>
                <a:gd name="T21" fmla="*/ 408943566 h 634"/>
                <a:gd name="T22" fmla="*/ 169228924 w 443"/>
                <a:gd name="T23" fmla="*/ 408943566 h 634"/>
                <a:gd name="T24" fmla="*/ 178808025 w 443"/>
                <a:gd name="T25" fmla="*/ 390208571 h 634"/>
                <a:gd name="T26" fmla="*/ 169228924 w 443"/>
                <a:gd name="T27" fmla="*/ 380518362 h 634"/>
                <a:gd name="T28" fmla="*/ 150709221 w 443"/>
                <a:gd name="T29" fmla="*/ 380518362 h 634"/>
                <a:gd name="T30" fmla="*/ 150709221 w 443"/>
                <a:gd name="T31" fmla="*/ 352092354 h 634"/>
                <a:gd name="T32" fmla="*/ 282261040 w 443"/>
                <a:gd name="T33" fmla="*/ 237742896 h 634"/>
                <a:gd name="T34" fmla="*/ 141130120 w 443"/>
                <a:gd name="T35" fmla="*/ 304285122 h 634"/>
                <a:gd name="T36" fmla="*/ 141130120 w 443"/>
                <a:gd name="T37" fmla="*/ 304285122 h 634"/>
                <a:gd name="T38" fmla="*/ 225425732 w 443"/>
                <a:gd name="T39" fmla="*/ 219007901 h 634"/>
                <a:gd name="T40" fmla="*/ 225425732 w 443"/>
                <a:gd name="T41" fmla="*/ 85277221 h 634"/>
                <a:gd name="T42" fmla="*/ 141130120 w 443"/>
                <a:gd name="T43" fmla="*/ 0 h 634"/>
                <a:gd name="T44" fmla="*/ 56835308 w 443"/>
                <a:gd name="T45" fmla="*/ 85277221 h 634"/>
                <a:gd name="T46" fmla="*/ 56835308 w 443"/>
                <a:gd name="T47" fmla="*/ 219007901 h 634"/>
                <a:gd name="T48" fmla="*/ 141130120 w 443"/>
                <a:gd name="T49" fmla="*/ 304285122 h 634"/>
                <a:gd name="T50" fmla="*/ 75355010 w 443"/>
                <a:gd name="T51" fmla="*/ 85277221 h 634"/>
                <a:gd name="T52" fmla="*/ 75355010 w 443"/>
                <a:gd name="T53" fmla="*/ 85277221 h 634"/>
                <a:gd name="T54" fmla="*/ 141130120 w 443"/>
                <a:gd name="T55" fmla="*/ 28426008 h 634"/>
                <a:gd name="T56" fmla="*/ 206906029 w 443"/>
                <a:gd name="T57" fmla="*/ 85277221 h 634"/>
                <a:gd name="T58" fmla="*/ 206906029 w 443"/>
                <a:gd name="T59" fmla="*/ 219007901 h 634"/>
                <a:gd name="T60" fmla="*/ 141130120 w 443"/>
                <a:gd name="T61" fmla="*/ 275859114 h 634"/>
                <a:gd name="T62" fmla="*/ 75355010 w 443"/>
                <a:gd name="T63" fmla="*/ 219007901 h 634"/>
                <a:gd name="T64" fmla="*/ 75355010 w 443"/>
                <a:gd name="T65" fmla="*/ 85277221 h 6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 h="634">
                  <a:moveTo>
                    <a:pt x="442" y="368"/>
                  </a:moveTo>
                  <a:lnTo>
                    <a:pt x="442" y="368"/>
                  </a:lnTo>
                  <a:cubicBezTo>
                    <a:pt x="398" y="368"/>
                    <a:pt x="398" y="368"/>
                    <a:pt x="398" y="368"/>
                  </a:cubicBezTo>
                  <a:cubicBezTo>
                    <a:pt x="383" y="457"/>
                    <a:pt x="309" y="515"/>
                    <a:pt x="221" y="515"/>
                  </a:cubicBezTo>
                  <a:cubicBezTo>
                    <a:pt x="133" y="515"/>
                    <a:pt x="59" y="457"/>
                    <a:pt x="44" y="368"/>
                  </a:cubicBezTo>
                  <a:cubicBezTo>
                    <a:pt x="0" y="368"/>
                    <a:pt x="0" y="368"/>
                    <a:pt x="0" y="368"/>
                  </a:cubicBezTo>
                  <a:cubicBezTo>
                    <a:pt x="30" y="471"/>
                    <a:pt x="103" y="545"/>
                    <a:pt x="206" y="545"/>
                  </a:cubicBezTo>
                  <a:cubicBezTo>
                    <a:pt x="206" y="589"/>
                    <a:pt x="206" y="589"/>
                    <a:pt x="206" y="589"/>
                  </a:cubicBezTo>
                  <a:cubicBezTo>
                    <a:pt x="177" y="589"/>
                    <a:pt x="177" y="589"/>
                    <a:pt x="177" y="589"/>
                  </a:cubicBezTo>
                  <a:lnTo>
                    <a:pt x="162" y="604"/>
                  </a:lnTo>
                  <a:cubicBezTo>
                    <a:pt x="162" y="619"/>
                    <a:pt x="177" y="633"/>
                    <a:pt x="177" y="633"/>
                  </a:cubicBezTo>
                  <a:cubicBezTo>
                    <a:pt x="265" y="633"/>
                    <a:pt x="265" y="633"/>
                    <a:pt x="265" y="633"/>
                  </a:cubicBezTo>
                  <a:cubicBezTo>
                    <a:pt x="265" y="633"/>
                    <a:pt x="280" y="619"/>
                    <a:pt x="280" y="604"/>
                  </a:cubicBezTo>
                  <a:lnTo>
                    <a:pt x="265" y="589"/>
                  </a:lnTo>
                  <a:cubicBezTo>
                    <a:pt x="236" y="589"/>
                    <a:pt x="236" y="589"/>
                    <a:pt x="236" y="589"/>
                  </a:cubicBezTo>
                  <a:cubicBezTo>
                    <a:pt x="236" y="545"/>
                    <a:pt x="236" y="545"/>
                    <a:pt x="236" y="545"/>
                  </a:cubicBezTo>
                  <a:cubicBezTo>
                    <a:pt x="339" y="545"/>
                    <a:pt x="412" y="471"/>
                    <a:pt x="442" y="368"/>
                  </a:cubicBezTo>
                  <a:close/>
                  <a:moveTo>
                    <a:pt x="221" y="471"/>
                  </a:moveTo>
                  <a:lnTo>
                    <a:pt x="221" y="471"/>
                  </a:lnTo>
                  <a:cubicBezTo>
                    <a:pt x="294" y="471"/>
                    <a:pt x="353" y="412"/>
                    <a:pt x="353" y="339"/>
                  </a:cubicBezTo>
                  <a:cubicBezTo>
                    <a:pt x="353" y="132"/>
                    <a:pt x="353" y="132"/>
                    <a:pt x="353" y="132"/>
                  </a:cubicBezTo>
                  <a:cubicBezTo>
                    <a:pt x="353" y="59"/>
                    <a:pt x="294" y="0"/>
                    <a:pt x="221" y="0"/>
                  </a:cubicBezTo>
                  <a:cubicBezTo>
                    <a:pt x="147" y="0"/>
                    <a:pt x="89" y="59"/>
                    <a:pt x="89" y="132"/>
                  </a:cubicBezTo>
                  <a:cubicBezTo>
                    <a:pt x="89" y="339"/>
                    <a:pt x="89" y="339"/>
                    <a:pt x="89" y="339"/>
                  </a:cubicBezTo>
                  <a:cubicBezTo>
                    <a:pt x="89" y="412"/>
                    <a:pt x="147" y="471"/>
                    <a:pt x="221" y="471"/>
                  </a:cubicBezTo>
                  <a:close/>
                  <a:moveTo>
                    <a:pt x="118" y="132"/>
                  </a:moveTo>
                  <a:lnTo>
                    <a:pt x="118" y="132"/>
                  </a:lnTo>
                  <a:cubicBezTo>
                    <a:pt x="118" y="89"/>
                    <a:pt x="162" y="44"/>
                    <a:pt x="221" y="44"/>
                  </a:cubicBezTo>
                  <a:cubicBezTo>
                    <a:pt x="280" y="44"/>
                    <a:pt x="324" y="89"/>
                    <a:pt x="324" y="132"/>
                  </a:cubicBezTo>
                  <a:cubicBezTo>
                    <a:pt x="324" y="339"/>
                    <a:pt x="324" y="339"/>
                    <a:pt x="324" y="339"/>
                  </a:cubicBezTo>
                  <a:cubicBezTo>
                    <a:pt x="324" y="383"/>
                    <a:pt x="280" y="427"/>
                    <a:pt x="221" y="427"/>
                  </a:cubicBezTo>
                  <a:cubicBezTo>
                    <a:pt x="162" y="427"/>
                    <a:pt x="118" y="383"/>
                    <a:pt x="118" y="339"/>
                  </a:cubicBezTo>
                  <a:lnTo>
                    <a:pt x="118" y="132"/>
                  </a:lnTo>
                  <a:close/>
                </a:path>
              </a:pathLst>
            </a:custGeom>
            <a:solidFill>
              <a:schemeClr val="accent1"/>
            </a:solidFill>
            <a:ln>
              <a:noFill/>
            </a:ln>
            <a:extLst/>
          </p:spPr>
          <p:txBody>
            <a:bodyPr wrap="none" lIns="128536" tIns="64269" rIns="128536" bIns="64269" anchor="ctr"/>
            <a:lstStyle/>
            <a:p>
              <a:pPr>
                <a:lnSpc>
                  <a:spcPct val="130000"/>
                </a:lnSpc>
              </a:pPr>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TextBox 7"/>
          <p:cNvSpPr>
            <a:spLocks noChangeArrowheads="1"/>
          </p:cNvSpPr>
          <p:nvPr/>
        </p:nvSpPr>
        <p:spPr bwMode="auto">
          <a:xfrm>
            <a:off x="4049651" y="444930"/>
            <a:ext cx="4759448" cy="17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1500" dirty="0" smtClean="0">
                <a:solidFill>
                  <a:schemeClr val="bg1"/>
                </a:solidFill>
                <a:latin typeface="百度综艺简体" panose="02010601030101010101" pitchFamily="2" charset="-122"/>
                <a:ea typeface="百度综艺简体" panose="02010601030101010101" pitchFamily="2" charset="-122"/>
                <a:cs typeface="LilyUPC" pitchFamily="34" charset="-34"/>
                <a:sym typeface="微软雅黑" pitchFamily="34" charset="-122"/>
              </a:rPr>
              <a:t>201X</a:t>
            </a:r>
            <a:endParaRPr lang="zh-CN" altLang="en-US" sz="11500" dirty="0">
              <a:solidFill>
                <a:schemeClr val="bg1"/>
              </a:solidFill>
              <a:latin typeface="百度综艺简体" panose="02010601030101010101" pitchFamily="2" charset="-122"/>
              <a:ea typeface="百度综艺简体" panose="02010601030101010101" pitchFamily="2" charset="-122"/>
              <a:cs typeface="LilyUPC" pitchFamily="34" charset="-34"/>
              <a:sym typeface="微软雅黑" pitchFamily="34" charset="-122"/>
            </a:endParaRPr>
          </a:p>
        </p:txBody>
      </p:sp>
      <p:sp>
        <p:nvSpPr>
          <p:cNvPr id="16" name="矩形 259"/>
          <p:cNvSpPr>
            <a:spLocks noChangeArrowheads="1"/>
          </p:cNvSpPr>
          <p:nvPr/>
        </p:nvSpPr>
        <p:spPr bwMode="auto">
          <a:xfrm>
            <a:off x="5781303" y="5007388"/>
            <a:ext cx="2448209" cy="772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4134" fontAlgn="auto">
              <a:lnSpc>
                <a:spcPts val="5298"/>
              </a:lnSpc>
              <a:spcBef>
                <a:spcPts val="0"/>
              </a:spcBef>
              <a:spcAft>
                <a:spcPts val="0"/>
              </a:spcAft>
              <a:buNone/>
              <a:defRPr/>
            </a:pPr>
            <a:r>
              <a:rPr lang="zh-CN" altLang="en-US" sz="2000" dirty="0">
                <a:solidFill>
                  <a:schemeClr val="bg1"/>
                </a:solidFill>
                <a:latin typeface="Arial" panose="020B0604020202020204" pitchFamily="34" charset="0"/>
                <a:sym typeface="Arial" panose="020B0604020202020204" pitchFamily="34" charset="0"/>
              </a:rPr>
              <a:t>汇报人</a:t>
            </a:r>
            <a:r>
              <a:rPr lang="zh-CN" altLang="en-US" sz="2000" dirty="0" smtClean="0">
                <a:solidFill>
                  <a:schemeClr val="bg1"/>
                </a:solidFill>
                <a:latin typeface="Arial" panose="020B0604020202020204" pitchFamily="34" charset="0"/>
                <a:sym typeface="Arial" panose="020B0604020202020204" pitchFamily="34" charset="0"/>
              </a:rPr>
              <a:t>：</a:t>
            </a:r>
            <a:r>
              <a:rPr lang="en-US" altLang="zh-CN" sz="2000" dirty="0" smtClean="0">
                <a:solidFill>
                  <a:schemeClr val="bg1"/>
                </a:solidFill>
                <a:latin typeface="Arial" panose="020B0604020202020204" pitchFamily="34" charset="0"/>
                <a:sym typeface="Arial" panose="020B0604020202020204" pitchFamily="34" charset="0"/>
              </a:rPr>
              <a:t>X </a:t>
            </a:r>
            <a:r>
              <a:rPr lang="en-US" altLang="zh-CN" sz="2000" dirty="0" err="1" smtClean="0">
                <a:solidFill>
                  <a:schemeClr val="bg1"/>
                </a:solidFill>
                <a:latin typeface="Arial" panose="020B0604020202020204" pitchFamily="34" charset="0"/>
                <a:sym typeface="Arial" panose="020B0604020202020204" pitchFamily="34" charset="0"/>
              </a:rPr>
              <a:t>X</a:t>
            </a:r>
            <a:r>
              <a:rPr lang="en-US" altLang="zh-CN" sz="2000" dirty="0" smtClean="0">
                <a:solidFill>
                  <a:schemeClr val="bg1"/>
                </a:solidFill>
                <a:latin typeface="Arial" panose="020B0604020202020204" pitchFamily="34" charset="0"/>
                <a:sym typeface="Arial" panose="020B0604020202020204" pitchFamily="34" charset="0"/>
              </a:rPr>
              <a:t> </a:t>
            </a:r>
            <a:r>
              <a:rPr lang="en-US" altLang="zh-CN" sz="2000" dirty="0" err="1" smtClean="0">
                <a:solidFill>
                  <a:schemeClr val="bg1"/>
                </a:solidFill>
                <a:latin typeface="Arial" panose="020B0604020202020204" pitchFamily="34" charset="0"/>
                <a:sym typeface="Arial" panose="020B0604020202020204" pitchFamily="34" charset="0"/>
              </a:rPr>
              <a:t>X</a:t>
            </a:r>
            <a:endParaRPr lang="en-US" altLang="zh-CN" sz="2000" dirty="0">
              <a:solidFill>
                <a:schemeClr val="bg1"/>
              </a:solidFill>
              <a:latin typeface="Arial" panose="020B0604020202020204" pitchFamily="34" charset="0"/>
              <a:sym typeface="Arial" panose="020B0604020202020204" pitchFamily="34" charset="0"/>
            </a:endParaRPr>
          </a:p>
        </p:txBody>
      </p:sp>
      <p:sp>
        <p:nvSpPr>
          <p:cNvPr id="5" name="圆角矩形 4"/>
          <p:cNvSpPr/>
          <p:nvPr/>
        </p:nvSpPr>
        <p:spPr>
          <a:xfrm>
            <a:off x="-1131465" y="2574645"/>
            <a:ext cx="15121680" cy="1617744"/>
          </a:xfrm>
          <a:prstGeom prst="roundRect">
            <a:avLst>
              <a:gd name="adj" fmla="val 50000"/>
            </a:avLst>
          </a:prstGeom>
          <a:solidFill>
            <a:srgbClr val="CB10D7">
              <a:alpha val="58000"/>
            </a:srgbClr>
          </a:solidFill>
          <a:ln w="41275">
            <a:solidFill>
              <a:schemeClr val="bg1"/>
            </a:solidFill>
          </a:ln>
          <a:effectLst>
            <a:innerShdw blurRad="63500" dist="50800" dir="5400000">
              <a:schemeClr val="bg1">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sym typeface="微软雅黑" pitchFamily="34" charset="-122"/>
            </a:endParaRPr>
          </a:p>
        </p:txBody>
      </p:sp>
      <p:sp>
        <p:nvSpPr>
          <p:cNvPr id="27" name="任意多边形 26"/>
          <p:cNvSpPr/>
          <p:nvPr/>
        </p:nvSpPr>
        <p:spPr>
          <a:xfrm>
            <a:off x="3044998" y="3895500"/>
            <a:ext cx="6768752" cy="599694"/>
          </a:xfrm>
          <a:custGeom>
            <a:avLst/>
            <a:gdLst>
              <a:gd name="connsiteX0" fmla="*/ 619706 w 8944268"/>
              <a:gd name="connsiteY0" fmla="*/ 0 h 937002"/>
              <a:gd name="connsiteX1" fmla="*/ 8324562 w 8944268"/>
              <a:gd name="connsiteY1" fmla="*/ 0 h 937002"/>
              <a:gd name="connsiteX2" fmla="*/ 8921705 w 8944268"/>
              <a:gd name="connsiteY2" fmla="*/ 395813 h 937002"/>
              <a:gd name="connsiteX3" fmla="*/ 8944268 w 8944268"/>
              <a:gd name="connsiteY3" fmla="*/ 468501 h 937002"/>
              <a:gd name="connsiteX4" fmla="*/ 8921705 w 8944268"/>
              <a:gd name="connsiteY4" fmla="*/ 541189 h 937002"/>
              <a:gd name="connsiteX5" fmla="*/ 8324562 w 8944268"/>
              <a:gd name="connsiteY5" fmla="*/ 937002 h 937002"/>
              <a:gd name="connsiteX6" fmla="*/ 619706 w 8944268"/>
              <a:gd name="connsiteY6" fmla="*/ 937002 h 937002"/>
              <a:gd name="connsiteX7" fmla="*/ 22563 w 8944268"/>
              <a:gd name="connsiteY7" fmla="*/ 541189 h 937002"/>
              <a:gd name="connsiteX8" fmla="*/ 0 w 8944268"/>
              <a:gd name="connsiteY8" fmla="*/ 468501 h 937002"/>
              <a:gd name="connsiteX9" fmla="*/ 22563 w 8944268"/>
              <a:gd name="connsiteY9" fmla="*/ 395813 h 937002"/>
              <a:gd name="connsiteX10" fmla="*/ 619706 w 8944268"/>
              <a:gd name="connsiteY10" fmla="*/ 0 h 93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4268" h="937002">
                <a:moveTo>
                  <a:pt x="619706" y="0"/>
                </a:moveTo>
                <a:lnTo>
                  <a:pt x="8324562" y="0"/>
                </a:lnTo>
                <a:cubicBezTo>
                  <a:pt x="8593002" y="0"/>
                  <a:pt x="8823323" y="163211"/>
                  <a:pt x="8921705" y="395813"/>
                </a:cubicBezTo>
                <a:lnTo>
                  <a:pt x="8944268" y="468501"/>
                </a:lnTo>
                <a:lnTo>
                  <a:pt x="8921705" y="541189"/>
                </a:lnTo>
                <a:cubicBezTo>
                  <a:pt x="8823323" y="773792"/>
                  <a:pt x="8593002" y="937002"/>
                  <a:pt x="8324562" y="937002"/>
                </a:cubicBezTo>
                <a:lnTo>
                  <a:pt x="619706" y="937002"/>
                </a:lnTo>
                <a:cubicBezTo>
                  <a:pt x="351266" y="937002"/>
                  <a:pt x="120946" y="773792"/>
                  <a:pt x="22563" y="541189"/>
                </a:cubicBezTo>
                <a:lnTo>
                  <a:pt x="0" y="468501"/>
                </a:lnTo>
                <a:lnTo>
                  <a:pt x="22563" y="395813"/>
                </a:lnTo>
                <a:cubicBezTo>
                  <a:pt x="120946" y="163211"/>
                  <a:pt x="351266" y="0"/>
                  <a:pt x="619706" y="0"/>
                </a:cubicBezTo>
                <a:close/>
              </a:path>
            </a:pathLst>
          </a:custGeom>
          <a:solidFill>
            <a:schemeClr val="accent1"/>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工作汇报 </a:t>
            </a:r>
            <a:r>
              <a:rPr lang="en-US"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工作计划 </a:t>
            </a:r>
            <a:r>
              <a:rPr lang="en-US"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年终总结 </a:t>
            </a:r>
            <a:r>
              <a:rPr lang="en-US"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述职报告 </a:t>
            </a:r>
            <a:r>
              <a:rPr lang="en-US"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新年计</a:t>
            </a:r>
            <a:r>
              <a:rPr lang="zh-CN" altLang="en-US" sz="16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划</a:t>
            </a:r>
            <a:endParaRPr lang="en-US"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矩形 5"/>
          <p:cNvSpPr/>
          <p:nvPr/>
        </p:nvSpPr>
        <p:spPr>
          <a:xfrm>
            <a:off x="2202897" y="2773408"/>
            <a:ext cx="8452956" cy="923330"/>
          </a:xfrm>
          <a:prstGeom prst="rect">
            <a:avLst/>
          </a:prstGeom>
        </p:spPr>
        <p:txBody>
          <a:bodyPr wrap="none">
            <a:spAutoFit/>
          </a:bodyPr>
          <a:lstStyle/>
          <a:p>
            <a:pPr algn="ctr"/>
            <a:r>
              <a:rPr lang="zh-CN" altLang="en-US"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sym typeface="微软雅黑" pitchFamily="34" charset="-122"/>
              </a:rPr>
              <a:t>炫丽光斑光束时尚扁平</a:t>
            </a:r>
            <a:r>
              <a:rPr lang="en-US" altLang="zh-CN"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sym typeface="微软雅黑" pitchFamily="34" charset="-122"/>
              </a:rPr>
              <a:t>PPT</a:t>
            </a:r>
            <a:endParaRPr lang="zh-CN" altLang="en-US" sz="5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61293891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set>
                                      <p:cBhvr>
                                        <p:cTn id="7" dur="114" fill="hold">
                                          <p:stCondLst>
                                            <p:cond delay="0"/>
                                          </p:stCondLst>
                                        </p:cTn>
                                        <p:tgtEl>
                                          <p:spTgt spid="14"/>
                                        </p:tgtEl>
                                        <p:attrNameLst>
                                          <p:attrName>style.rotation</p:attrName>
                                        </p:attrNameLst>
                                      </p:cBhvr>
                                      <p:to>
                                        <p:strVal val="-45.0"/>
                                      </p:to>
                                    </p:set>
                                    <p:anim calcmode="lin" valueType="num">
                                      <p:cBhvr>
                                        <p:cTn id="8" dur="114" fill="hold">
                                          <p:stCondLst>
                                            <p:cond delay="114"/>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14"/>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625"/>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625"/>
                            </p:stCondLst>
                            <p:childTnLst>
                              <p:par>
                                <p:cTn id="19" presetID="53" presetClass="entr" presetSubtype="16" fill="hold" grpId="0" nodeType="afterEffect">
                                  <p:stCondLst>
                                    <p:cond delay="0"/>
                                  </p:stCondLst>
                                  <p:iterate type="lt">
                                    <p:tmPct val="0"/>
                                  </p:iterate>
                                  <p:childTnLst>
                                    <p:set>
                                      <p:cBhvr>
                                        <p:cTn id="20" dur="1" fill="hold">
                                          <p:stCondLst>
                                            <p:cond delay="0"/>
                                          </p:stCondLst>
                                        </p:cTn>
                                        <p:tgtEl>
                                          <p:spTgt spid="16"/>
                                        </p:tgtEl>
                                        <p:attrNameLst>
                                          <p:attrName>style.visibility</p:attrName>
                                        </p:attrNameLst>
                                      </p:cBhvr>
                                      <p:to>
                                        <p:strVal val="visible"/>
                                      </p:to>
                                    </p:set>
                                    <p:anim calcmode="lin" valueType="num">
                                      <p:cBhvr>
                                        <p:cTn id="21" dur="1000" fill="hold"/>
                                        <p:tgtEl>
                                          <p:spTgt spid="16"/>
                                        </p:tgtEl>
                                        <p:attrNameLst>
                                          <p:attrName>ppt_w</p:attrName>
                                        </p:attrNameLst>
                                      </p:cBhvr>
                                      <p:tavLst>
                                        <p:tav tm="0">
                                          <p:val>
                                            <p:fltVal val="0"/>
                                          </p:val>
                                        </p:tav>
                                        <p:tav tm="100000">
                                          <p:val>
                                            <p:strVal val="#ppt_w"/>
                                          </p:val>
                                        </p:tav>
                                      </p:tavLst>
                                    </p:anim>
                                    <p:anim calcmode="lin" valueType="num">
                                      <p:cBhvr>
                                        <p:cTn id="22" dur="1000" fill="hold"/>
                                        <p:tgtEl>
                                          <p:spTgt spid="16"/>
                                        </p:tgtEl>
                                        <p:attrNameLst>
                                          <p:attrName>ppt_h</p:attrName>
                                        </p:attrNameLst>
                                      </p:cBhvr>
                                      <p:tavLst>
                                        <p:tav tm="0">
                                          <p:val>
                                            <p:fltVal val="0"/>
                                          </p:val>
                                        </p:tav>
                                        <p:tav tm="100000">
                                          <p:val>
                                            <p:strVal val="#ppt_h"/>
                                          </p:val>
                                        </p:tav>
                                      </p:tavLst>
                                    </p:anim>
                                    <p:animEffect transition="in" filter="fade">
                                      <p:cBhvr>
                                        <p:cTn id="2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676" y="2924089"/>
            <a:ext cx="10641398" cy="2288575"/>
            <a:chOff x="1050566" y="2772576"/>
            <a:chExt cx="10090868" cy="2170176"/>
          </a:xfrm>
          <a:solidFill>
            <a:srgbClr val="0170C1"/>
          </a:solidFill>
        </p:grpSpPr>
        <p:sp>
          <p:nvSpPr>
            <p:cNvPr id="50" name="Block Arc 49"/>
            <p:cNvSpPr/>
            <p:nvPr/>
          </p:nvSpPr>
          <p:spPr>
            <a:xfrm>
              <a:off x="105056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1" name="Block Arc 50"/>
            <p:cNvSpPr/>
            <p:nvPr/>
          </p:nvSpPr>
          <p:spPr>
            <a:xfrm flipV="1">
              <a:off x="3034256" y="2772576"/>
              <a:ext cx="2156108" cy="2156108"/>
            </a:xfrm>
            <a:prstGeom prst="blockArc">
              <a:avLst>
                <a:gd name="adj1" fmla="val 10800000"/>
                <a:gd name="adj2" fmla="val 0"/>
                <a:gd name="adj3" fmla="val 80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2" name="Block Arc 51"/>
            <p:cNvSpPr/>
            <p:nvPr/>
          </p:nvSpPr>
          <p:spPr>
            <a:xfrm>
              <a:off x="5017946" y="2786644"/>
              <a:ext cx="2156108" cy="2156108"/>
            </a:xfrm>
            <a:prstGeom prst="blockArc">
              <a:avLst>
                <a:gd name="adj1" fmla="val 10800000"/>
                <a:gd name="adj2" fmla="val 0"/>
                <a:gd name="adj3" fmla="val 80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3" name="Block Arc 52"/>
            <p:cNvSpPr/>
            <p:nvPr/>
          </p:nvSpPr>
          <p:spPr>
            <a:xfrm flipV="1">
              <a:off x="7001636" y="2772576"/>
              <a:ext cx="2156108" cy="2156108"/>
            </a:xfrm>
            <a:prstGeom prst="blockArc">
              <a:avLst>
                <a:gd name="adj1" fmla="val 10800000"/>
                <a:gd name="adj2" fmla="val 0"/>
                <a:gd name="adj3" fmla="val 807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4" name="Block Arc 53"/>
            <p:cNvSpPr/>
            <p:nvPr/>
          </p:nvSpPr>
          <p:spPr>
            <a:xfrm>
              <a:off x="898532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 name="Group 7"/>
          <p:cNvGrpSpPr/>
          <p:nvPr/>
        </p:nvGrpSpPr>
        <p:grpSpPr>
          <a:xfrm>
            <a:off x="7879557" y="3419225"/>
            <a:ext cx="1283466" cy="1283466"/>
            <a:chOff x="7471157" y="3242097"/>
            <a:chExt cx="1217066" cy="1217066"/>
          </a:xfrm>
        </p:grpSpPr>
        <p:sp>
          <p:nvSpPr>
            <p:cNvPr id="59" name="Oval 58"/>
            <p:cNvSpPr/>
            <p:nvPr/>
          </p:nvSpPr>
          <p:spPr>
            <a:xfrm>
              <a:off x="7471157" y="3242097"/>
              <a:ext cx="1217066" cy="12170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1" name="Freeform 60"/>
            <p:cNvSpPr>
              <a:spLocks noEditPoints="1"/>
            </p:cNvSpPr>
            <p:nvPr/>
          </p:nvSpPr>
          <p:spPr bwMode="auto">
            <a:xfrm>
              <a:off x="7885731" y="3639946"/>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9" name="Group 8"/>
          <p:cNvGrpSpPr/>
          <p:nvPr/>
        </p:nvGrpSpPr>
        <p:grpSpPr>
          <a:xfrm>
            <a:off x="9971472" y="3419225"/>
            <a:ext cx="1283466" cy="1283466"/>
            <a:chOff x="9454847" y="3242097"/>
            <a:chExt cx="1217066" cy="1217066"/>
          </a:xfrm>
        </p:grpSpPr>
        <p:sp>
          <p:nvSpPr>
            <p:cNvPr id="60" name="Oval 59"/>
            <p:cNvSpPr/>
            <p:nvPr/>
          </p:nvSpPr>
          <p:spPr>
            <a:xfrm>
              <a:off x="945484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2" name="Freeform 61"/>
            <p:cNvSpPr>
              <a:spLocks noEditPoints="1"/>
            </p:cNvSpPr>
            <p:nvPr/>
          </p:nvSpPr>
          <p:spPr bwMode="auto">
            <a:xfrm>
              <a:off x="9854412" y="3611644"/>
              <a:ext cx="417935" cy="47797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 name="Group 5"/>
          <p:cNvGrpSpPr/>
          <p:nvPr/>
        </p:nvGrpSpPr>
        <p:grpSpPr>
          <a:xfrm>
            <a:off x="3695727" y="3419225"/>
            <a:ext cx="1283466" cy="1283466"/>
            <a:chOff x="3503777" y="3242097"/>
            <a:chExt cx="1217066" cy="1217066"/>
          </a:xfrm>
        </p:grpSpPr>
        <p:sp>
          <p:nvSpPr>
            <p:cNvPr id="57" name="Oval 56"/>
            <p:cNvSpPr/>
            <p:nvPr/>
          </p:nvSpPr>
          <p:spPr>
            <a:xfrm>
              <a:off x="3503777" y="3242097"/>
              <a:ext cx="1217066" cy="1217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3" name="Freeform 62"/>
            <p:cNvSpPr>
              <a:spLocks noEditPoints="1"/>
            </p:cNvSpPr>
            <p:nvPr/>
          </p:nvSpPr>
          <p:spPr bwMode="auto">
            <a:xfrm>
              <a:off x="3944905" y="359861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 name="Group 6"/>
          <p:cNvGrpSpPr/>
          <p:nvPr/>
        </p:nvGrpSpPr>
        <p:grpSpPr>
          <a:xfrm>
            <a:off x="5787642" y="3419225"/>
            <a:ext cx="1283466" cy="1283466"/>
            <a:chOff x="5487467" y="3242097"/>
            <a:chExt cx="1217066" cy="1217066"/>
          </a:xfrm>
        </p:grpSpPr>
        <p:sp>
          <p:nvSpPr>
            <p:cNvPr id="58" name="Oval 57"/>
            <p:cNvSpPr/>
            <p:nvPr/>
          </p:nvSpPr>
          <p:spPr>
            <a:xfrm>
              <a:off x="5487467" y="3242097"/>
              <a:ext cx="1217066" cy="12170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4" name="Freeform 63"/>
            <p:cNvSpPr>
              <a:spLocks noEditPoints="1"/>
            </p:cNvSpPr>
            <p:nvPr/>
          </p:nvSpPr>
          <p:spPr bwMode="auto">
            <a:xfrm>
              <a:off x="5862422" y="3626092"/>
              <a:ext cx="468733" cy="46642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5" name="Group 4"/>
          <p:cNvGrpSpPr/>
          <p:nvPr/>
        </p:nvGrpSpPr>
        <p:grpSpPr>
          <a:xfrm>
            <a:off x="1603812" y="3419225"/>
            <a:ext cx="1283466" cy="1283466"/>
            <a:chOff x="1520087" y="3242097"/>
            <a:chExt cx="1217066" cy="1217066"/>
          </a:xfrm>
        </p:grpSpPr>
        <p:sp>
          <p:nvSpPr>
            <p:cNvPr id="56" name="Oval 55"/>
            <p:cNvSpPr/>
            <p:nvPr/>
          </p:nvSpPr>
          <p:spPr>
            <a:xfrm>
              <a:off x="152008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5" name="Freeform 64"/>
            <p:cNvSpPr>
              <a:spLocks noEditPoints="1"/>
            </p:cNvSpPr>
            <p:nvPr/>
          </p:nvSpPr>
          <p:spPr bwMode="auto">
            <a:xfrm>
              <a:off x="1892065" y="3591229"/>
              <a:ext cx="460437" cy="536153"/>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9" name="Group 68"/>
          <p:cNvGrpSpPr/>
          <p:nvPr/>
        </p:nvGrpSpPr>
        <p:grpSpPr>
          <a:xfrm>
            <a:off x="2160029" y="4833501"/>
            <a:ext cx="157669" cy="554104"/>
            <a:chOff x="8243431" y="1672074"/>
            <a:chExt cx="199000" cy="699358"/>
          </a:xfrm>
          <a:solidFill>
            <a:schemeClr val="accent1"/>
          </a:solidFill>
        </p:grpSpPr>
        <p:sp>
          <p:nvSpPr>
            <p:cNvPr id="66" name="Oval 65"/>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7" name="Oval 66"/>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8" name="Oval 67"/>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0" name="Group 69"/>
          <p:cNvGrpSpPr/>
          <p:nvPr/>
        </p:nvGrpSpPr>
        <p:grpSpPr>
          <a:xfrm>
            <a:off x="6350542" y="4833501"/>
            <a:ext cx="157669" cy="554104"/>
            <a:chOff x="8243431" y="1672074"/>
            <a:chExt cx="199000" cy="699358"/>
          </a:xfrm>
          <a:solidFill>
            <a:schemeClr val="accent3"/>
          </a:solidFill>
        </p:grpSpPr>
        <p:sp>
          <p:nvSpPr>
            <p:cNvPr id="71" name="Oval 70"/>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2" name="Oval 71"/>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3" name="Oval 72"/>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4" name="Group 73"/>
          <p:cNvGrpSpPr/>
          <p:nvPr/>
        </p:nvGrpSpPr>
        <p:grpSpPr>
          <a:xfrm>
            <a:off x="10534370" y="4833501"/>
            <a:ext cx="157669" cy="554104"/>
            <a:chOff x="8243431" y="1672074"/>
            <a:chExt cx="199000" cy="699358"/>
          </a:xfrm>
          <a:solidFill>
            <a:schemeClr val="accent1"/>
          </a:solidFill>
        </p:grpSpPr>
        <p:sp>
          <p:nvSpPr>
            <p:cNvPr id="75" name="Oval 74"/>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6" name="Oval 75"/>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7" name="Oval 76"/>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8" name="Group 77"/>
          <p:cNvGrpSpPr/>
          <p:nvPr/>
        </p:nvGrpSpPr>
        <p:grpSpPr>
          <a:xfrm>
            <a:off x="4258626" y="2734311"/>
            <a:ext cx="157669" cy="554104"/>
            <a:chOff x="8243431" y="1672074"/>
            <a:chExt cx="199000" cy="699358"/>
          </a:xfrm>
          <a:solidFill>
            <a:schemeClr val="accent2"/>
          </a:solidFill>
        </p:grpSpPr>
        <p:sp>
          <p:nvSpPr>
            <p:cNvPr id="79" name="Oval 78"/>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0" name="Oval 79"/>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1" name="Oval 80"/>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2" name="Group 81"/>
          <p:cNvGrpSpPr/>
          <p:nvPr/>
        </p:nvGrpSpPr>
        <p:grpSpPr>
          <a:xfrm>
            <a:off x="8442456" y="2734311"/>
            <a:ext cx="157669" cy="554104"/>
            <a:chOff x="8243431" y="1672074"/>
            <a:chExt cx="199000" cy="699358"/>
          </a:xfrm>
          <a:solidFill>
            <a:schemeClr val="accent4"/>
          </a:solidFill>
        </p:grpSpPr>
        <p:sp>
          <p:nvSpPr>
            <p:cNvPr id="83" name="Oval 82"/>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4" name="Oval 83"/>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5" name="Oval 84"/>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sp>
        <p:nvSpPr>
          <p:cNvPr id="86" name="Rectangle 85"/>
          <p:cNvSpPr/>
          <p:nvPr/>
        </p:nvSpPr>
        <p:spPr>
          <a:xfrm>
            <a:off x="954882" y="5566009"/>
            <a:ext cx="2692866" cy="830997"/>
          </a:xfrm>
          <a:prstGeom prst="rect">
            <a:avLst/>
          </a:prstGeom>
        </p:spPr>
        <p:txBody>
          <a:bodyPr wrap="square">
            <a:spAutoFit/>
          </a:bodyPr>
          <a:lstStyle/>
          <a:p>
            <a:pPr>
              <a:lnSpc>
                <a:spcPct val="150000"/>
              </a:lnSpc>
            </a:pPr>
            <a:r>
              <a:rPr lang="zh-CN" altLang="en-US" sz="800" dirty="0">
                <a:solidFill>
                  <a:schemeClr val="bg1"/>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Franklin Gothic Medium" panose="020B0603020102020204" pitchFamily="34" charset="0"/>
              <a:ea typeface="微软雅黑" panose="020B0503020204020204" pitchFamily="34" charset="-122"/>
              <a:cs typeface="+mn-ea"/>
              <a:sym typeface="+mn-lt"/>
            </a:endParaRPr>
          </a:p>
        </p:txBody>
      </p:sp>
      <p:sp>
        <p:nvSpPr>
          <p:cNvPr id="87" name="Rectangle 86"/>
          <p:cNvSpPr/>
          <p:nvPr/>
        </p:nvSpPr>
        <p:spPr>
          <a:xfrm>
            <a:off x="9266770" y="5566009"/>
            <a:ext cx="2692866" cy="830997"/>
          </a:xfrm>
          <a:prstGeom prst="rect">
            <a:avLst/>
          </a:prstGeom>
        </p:spPr>
        <p:txBody>
          <a:bodyPr wrap="square">
            <a:spAutoFit/>
          </a:bodyPr>
          <a:lstStyle/>
          <a:p>
            <a:pPr>
              <a:lnSpc>
                <a:spcPct val="150000"/>
              </a:lnSpc>
            </a:pPr>
            <a:r>
              <a:rPr lang="zh-CN" altLang="en-US" sz="800" dirty="0">
                <a:solidFill>
                  <a:schemeClr val="bg1"/>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Franklin Gothic Medium" panose="020B0603020102020204" pitchFamily="34" charset="0"/>
              <a:ea typeface="微软雅黑" panose="020B0503020204020204" pitchFamily="34" charset="-122"/>
              <a:cs typeface="+mn-ea"/>
              <a:sym typeface="+mn-lt"/>
            </a:endParaRPr>
          </a:p>
        </p:txBody>
      </p:sp>
      <p:sp>
        <p:nvSpPr>
          <p:cNvPr id="88" name="Rectangle 87"/>
          <p:cNvSpPr/>
          <p:nvPr/>
        </p:nvSpPr>
        <p:spPr>
          <a:xfrm>
            <a:off x="5145394" y="5566009"/>
            <a:ext cx="2692866" cy="830997"/>
          </a:xfrm>
          <a:prstGeom prst="rect">
            <a:avLst/>
          </a:prstGeom>
        </p:spPr>
        <p:txBody>
          <a:bodyPr wrap="square">
            <a:spAutoFit/>
          </a:bodyPr>
          <a:lstStyle/>
          <a:p>
            <a:pPr>
              <a:lnSpc>
                <a:spcPct val="150000"/>
              </a:lnSpc>
            </a:pPr>
            <a:r>
              <a:rPr lang="zh-CN" altLang="en-US" sz="800" dirty="0">
                <a:solidFill>
                  <a:schemeClr val="bg1"/>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Franklin Gothic Medium" panose="020B0603020102020204" pitchFamily="34" charset="0"/>
              <a:ea typeface="微软雅黑" panose="020B0503020204020204" pitchFamily="34" charset="-122"/>
              <a:cs typeface="+mn-ea"/>
              <a:sym typeface="+mn-lt"/>
            </a:endParaRPr>
          </a:p>
        </p:txBody>
      </p:sp>
      <p:sp>
        <p:nvSpPr>
          <p:cNvPr id="89" name="Rectangle 88"/>
          <p:cNvSpPr/>
          <p:nvPr/>
        </p:nvSpPr>
        <p:spPr>
          <a:xfrm>
            <a:off x="7174857" y="1888169"/>
            <a:ext cx="2692866" cy="830997"/>
          </a:xfrm>
          <a:prstGeom prst="rect">
            <a:avLst/>
          </a:prstGeom>
        </p:spPr>
        <p:txBody>
          <a:bodyPr wrap="square">
            <a:spAutoFit/>
          </a:bodyPr>
          <a:lstStyle/>
          <a:p>
            <a:pPr>
              <a:lnSpc>
                <a:spcPct val="150000"/>
              </a:lnSpc>
            </a:pPr>
            <a:r>
              <a:rPr lang="zh-CN" altLang="en-US" sz="800" dirty="0">
                <a:solidFill>
                  <a:schemeClr val="bg1"/>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Franklin Gothic Medium" panose="020B0603020102020204" pitchFamily="34" charset="0"/>
              <a:ea typeface="微软雅黑" panose="020B0503020204020204" pitchFamily="34" charset="-122"/>
              <a:cs typeface="+mn-ea"/>
              <a:sym typeface="+mn-lt"/>
            </a:endParaRPr>
          </a:p>
        </p:txBody>
      </p:sp>
      <p:sp>
        <p:nvSpPr>
          <p:cNvPr id="90" name="Rectangle 89"/>
          <p:cNvSpPr/>
          <p:nvPr/>
        </p:nvSpPr>
        <p:spPr>
          <a:xfrm>
            <a:off x="3047660" y="1888169"/>
            <a:ext cx="2692866" cy="830997"/>
          </a:xfrm>
          <a:prstGeom prst="rect">
            <a:avLst/>
          </a:prstGeom>
        </p:spPr>
        <p:txBody>
          <a:bodyPr wrap="square">
            <a:spAutoFit/>
          </a:bodyPr>
          <a:lstStyle/>
          <a:p>
            <a:pPr>
              <a:lnSpc>
                <a:spcPct val="150000"/>
              </a:lnSpc>
            </a:pPr>
            <a:r>
              <a:rPr lang="zh-CN" altLang="en-US" sz="800" dirty="0">
                <a:solidFill>
                  <a:schemeClr val="bg1"/>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Franklin Gothic Medium" panose="020B0603020102020204" pitchFamily="34" charset="0"/>
              <a:ea typeface="微软雅黑" panose="020B0503020204020204" pitchFamily="34" charset="-122"/>
              <a:cs typeface="+mn-ea"/>
              <a:sym typeface="+mn-lt"/>
            </a:endParaRPr>
          </a:p>
        </p:txBody>
      </p:sp>
      <p:sp>
        <p:nvSpPr>
          <p:cNvPr id="49" name="文本框 48"/>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143333099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p:tgtEl>
                                          <p:spTgt spid="69"/>
                                        </p:tgtEl>
                                        <p:attrNameLst>
                                          <p:attrName>ppt_y</p:attrName>
                                        </p:attrNameLst>
                                      </p:cBhvr>
                                      <p:tavLst>
                                        <p:tav tm="0">
                                          <p:val>
                                            <p:strVal val="#ppt_y-#ppt_h*1.125000"/>
                                          </p:val>
                                        </p:tav>
                                        <p:tav tm="100000">
                                          <p:val>
                                            <p:strVal val="#ppt_y"/>
                                          </p:val>
                                        </p:tav>
                                      </p:tavLst>
                                    </p:anim>
                                    <p:animEffect transition="in" filter="wipe(down)">
                                      <p:cBhvr>
                                        <p:cTn id="18" dur="500"/>
                                        <p:tgtEl>
                                          <p:spTgt spid="6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p:tgtEl>
                                          <p:spTgt spid="78"/>
                                        </p:tgtEl>
                                        <p:attrNameLst>
                                          <p:attrName>ppt_y</p:attrName>
                                        </p:attrNameLst>
                                      </p:cBhvr>
                                      <p:tavLst>
                                        <p:tav tm="0">
                                          <p:val>
                                            <p:strVal val="#ppt_y+#ppt_h*1.125000"/>
                                          </p:val>
                                        </p:tav>
                                        <p:tav tm="100000">
                                          <p:val>
                                            <p:strVal val="#ppt_y"/>
                                          </p:val>
                                        </p:tav>
                                      </p:tavLst>
                                    </p:anim>
                                    <p:animEffect transition="in" filter="wipe(up)">
                                      <p:cBhvr>
                                        <p:cTn id="33" dur="500"/>
                                        <p:tgtEl>
                                          <p:spTgt spid="7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500"/>
                                        <p:tgtEl>
                                          <p:spTgt spid="90"/>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par>
                          <p:cTn id="44" fill="hold">
                            <p:stCondLst>
                              <p:cond delay="4000"/>
                            </p:stCondLst>
                            <p:childTnLst>
                              <p:par>
                                <p:cTn id="45" presetID="12" presetClass="entr" presetSubtype="1"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p:tgtEl>
                                          <p:spTgt spid="70"/>
                                        </p:tgtEl>
                                        <p:attrNameLst>
                                          <p:attrName>ppt_y</p:attrName>
                                        </p:attrNameLst>
                                      </p:cBhvr>
                                      <p:tavLst>
                                        <p:tav tm="0">
                                          <p:val>
                                            <p:strVal val="#ppt_y-#ppt_h*1.125000"/>
                                          </p:val>
                                        </p:tav>
                                        <p:tav tm="100000">
                                          <p:val>
                                            <p:strVal val="#ppt_y"/>
                                          </p:val>
                                        </p:tav>
                                      </p:tavLst>
                                    </p:anim>
                                    <p:animEffect transition="in" filter="wipe(down)">
                                      <p:cBhvr>
                                        <p:cTn id="48" dur="500"/>
                                        <p:tgtEl>
                                          <p:spTgt spid="70"/>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5500"/>
                            </p:stCondLst>
                            <p:childTnLst>
                              <p:par>
                                <p:cTn id="60" presetID="12" presetClass="entr" presetSubtype="4"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p:tgtEl>
                                          <p:spTgt spid="82"/>
                                        </p:tgtEl>
                                        <p:attrNameLst>
                                          <p:attrName>ppt_y</p:attrName>
                                        </p:attrNameLst>
                                      </p:cBhvr>
                                      <p:tavLst>
                                        <p:tav tm="0">
                                          <p:val>
                                            <p:strVal val="#ppt_y+#ppt_h*1.125000"/>
                                          </p:val>
                                        </p:tav>
                                        <p:tav tm="100000">
                                          <p:val>
                                            <p:strVal val="#ppt_y"/>
                                          </p:val>
                                        </p:tav>
                                      </p:tavLst>
                                    </p:anim>
                                    <p:animEffect transition="in" filter="wipe(up)">
                                      <p:cBhvr>
                                        <p:cTn id="63" dur="500"/>
                                        <p:tgtEl>
                                          <p:spTgt spid="82"/>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fade">
                                      <p:cBhvr>
                                        <p:cTn id="67" dur="500"/>
                                        <p:tgtEl>
                                          <p:spTgt spid="89"/>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7000"/>
                            </p:stCondLst>
                            <p:childTnLst>
                              <p:par>
                                <p:cTn id="75" presetID="12" presetClass="entr" presetSubtype="1" fill="hold" nodeType="after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500"/>
                                        <p:tgtEl>
                                          <p:spTgt spid="74"/>
                                        </p:tgtEl>
                                        <p:attrNameLst>
                                          <p:attrName>ppt_y</p:attrName>
                                        </p:attrNameLst>
                                      </p:cBhvr>
                                      <p:tavLst>
                                        <p:tav tm="0">
                                          <p:val>
                                            <p:strVal val="#ppt_y-#ppt_h*1.125000"/>
                                          </p:val>
                                        </p:tav>
                                        <p:tav tm="100000">
                                          <p:val>
                                            <p:strVal val="#ppt_y"/>
                                          </p:val>
                                        </p:tav>
                                      </p:tavLst>
                                    </p:anim>
                                    <p:animEffect transition="in" filter="wipe(down)">
                                      <p:cBhvr>
                                        <p:cTn id="78" dur="500"/>
                                        <p:tgtEl>
                                          <p:spTgt spid="74"/>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fade">
                                      <p:cBhvr>
                                        <p:cTn id="8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1637" y="1636642"/>
            <a:ext cx="10601085" cy="4639360"/>
            <a:chOff x="1100786" y="1551735"/>
            <a:chExt cx="10052640" cy="4399344"/>
          </a:xfrm>
        </p:grpSpPr>
        <p:sp>
          <p:nvSpPr>
            <p:cNvPr id="22"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8"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9"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0"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1" name="Rounded Rectangle 20"/>
            <p:cNvSpPr/>
            <p:nvPr/>
          </p:nvSpPr>
          <p:spPr>
            <a:xfrm rot="19805282">
              <a:off x="10518517" y="2907047"/>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3" name="Rounded Rectangle 22"/>
            <p:cNvSpPr/>
            <p:nvPr/>
          </p:nvSpPr>
          <p:spPr>
            <a:xfrm rot="19805282">
              <a:off x="8614859" y="3962065"/>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38" name="Straight Arrow Connector 37"/>
          <p:cNvCxnSpPr/>
          <p:nvPr/>
        </p:nvCxnSpPr>
        <p:spPr>
          <a:xfrm>
            <a:off x="3474619" y="3956323"/>
            <a:ext cx="0" cy="1013383"/>
          </a:xfrm>
          <a:prstGeom prst="straightConnector1">
            <a:avLst/>
          </a:prstGeom>
          <a:ln w="25400">
            <a:solidFill>
              <a:schemeClr val="accent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54221" y="3956323"/>
            <a:ext cx="0" cy="1013383"/>
          </a:xfrm>
          <a:prstGeom prst="straightConnector1">
            <a:avLst/>
          </a:prstGeom>
          <a:ln w="25400">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440717" y="2943501"/>
            <a:ext cx="0" cy="1013383"/>
          </a:xfrm>
          <a:prstGeom prst="straightConnector1">
            <a:avLst/>
          </a:prstGeom>
          <a:ln w="2540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476584" y="2943501"/>
            <a:ext cx="0" cy="1013383"/>
          </a:xfrm>
          <a:prstGeom prst="straightConnector1">
            <a:avLst/>
          </a:prstGeom>
          <a:ln w="25400">
            <a:solidFill>
              <a:schemeClr val="accent3"/>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0" name="TextBox 41"/>
          <p:cNvSpPr txBox="1"/>
          <p:nvPr/>
        </p:nvSpPr>
        <p:spPr>
          <a:xfrm>
            <a:off x="2280570" y="5545620"/>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TextBox 170"/>
          <p:cNvSpPr txBox="1"/>
          <p:nvPr/>
        </p:nvSpPr>
        <p:spPr>
          <a:xfrm>
            <a:off x="2259506" y="5239346"/>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41"/>
          <p:cNvSpPr txBox="1"/>
          <p:nvPr/>
        </p:nvSpPr>
        <p:spPr>
          <a:xfrm>
            <a:off x="4237957" y="2122877"/>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TextBox 170"/>
          <p:cNvSpPr txBox="1"/>
          <p:nvPr/>
        </p:nvSpPr>
        <p:spPr>
          <a:xfrm>
            <a:off x="4216893" y="1816603"/>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41"/>
          <p:cNvSpPr txBox="1"/>
          <p:nvPr/>
        </p:nvSpPr>
        <p:spPr>
          <a:xfrm>
            <a:off x="6352507" y="5545620"/>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6331443" y="5239346"/>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8245968" y="2122877"/>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245968" y="1816603"/>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文本框 28"/>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9" name="文本框 38"/>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375559639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anim calcmode="lin" valueType="num">
                                      <p:cBhvr>
                                        <p:cTn id="16" dur="500" fill="hold"/>
                                        <p:tgtEl>
                                          <p:spTgt spid="31"/>
                                        </p:tgtEl>
                                        <p:attrNameLst>
                                          <p:attrName>ppt_x</p:attrName>
                                        </p:attrNameLst>
                                      </p:cBhvr>
                                      <p:tavLst>
                                        <p:tav tm="0">
                                          <p:val>
                                            <p:strVal val="#ppt_x"/>
                                          </p:val>
                                        </p:tav>
                                        <p:tav tm="100000">
                                          <p:val>
                                            <p:strVal val="#ppt_x"/>
                                          </p:val>
                                        </p:tav>
                                      </p:tavLst>
                                    </p:anim>
                                    <p:anim calcmode="lin" valueType="num">
                                      <p:cBhvr>
                                        <p:cTn id="17" dur="500" fill="hold"/>
                                        <p:tgtEl>
                                          <p:spTgt spid="3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anim calcmode="lin" valueType="num">
                                      <p:cBhvr>
                                        <p:cTn id="21" dur="500" fill="hold"/>
                                        <p:tgtEl>
                                          <p:spTgt spid="30"/>
                                        </p:tgtEl>
                                        <p:attrNameLst>
                                          <p:attrName>ppt_x</p:attrName>
                                        </p:attrNameLst>
                                      </p:cBhvr>
                                      <p:tavLst>
                                        <p:tav tm="0">
                                          <p:val>
                                            <p:strVal val="#ppt_x"/>
                                          </p:val>
                                        </p:tav>
                                        <p:tav tm="100000">
                                          <p:val>
                                            <p:strVal val="#ppt_x"/>
                                          </p:val>
                                        </p:tav>
                                      </p:tavLst>
                                    </p:anim>
                                    <p:anim calcmode="lin" valueType="num">
                                      <p:cBhvr>
                                        <p:cTn id="22" dur="50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down)">
                                      <p:cBhvr>
                                        <p:cTn id="26" dur="500"/>
                                        <p:tgtEl>
                                          <p:spTgt spid="43"/>
                                        </p:tgtEl>
                                      </p:cBhvr>
                                    </p:animEffect>
                                  </p:childTnLst>
                                </p:cTn>
                              </p:par>
                            </p:childTnLst>
                          </p:cTn>
                        </p:par>
                        <p:par>
                          <p:cTn id="27" fill="hold">
                            <p:stCondLst>
                              <p:cond delay="2000"/>
                            </p:stCondLst>
                            <p:childTnLst>
                              <p:par>
                                <p:cTn id="28" presetID="47"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strVal val="#ppt_x"/>
                                          </p:val>
                                        </p:tav>
                                        <p:tav tm="100000">
                                          <p:val>
                                            <p:strVal val="#ppt_x"/>
                                          </p:val>
                                        </p:tav>
                                      </p:tavLst>
                                    </p:anim>
                                    <p:anim calcmode="lin" valueType="num">
                                      <p:cBhvr>
                                        <p:cTn id="32" dur="500" fill="hold"/>
                                        <p:tgtEl>
                                          <p:spTgt spid="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par>
                          <p:cTn id="42" fill="hold">
                            <p:stCondLst>
                              <p:cond delay="3000"/>
                            </p:stCondLst>
                            <p:childTnLst>
                              <p:par>
                                <p:cTn id="43" presetID="47"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anim calcmode="lin" valueType="num">
                                      <p:cBhvr>
                                        <p:cTn id="46" dur="500" fill="hold"/>
                                        <p:tgtEl>
                                          <p:spTgt spid="35"/>
                                        </p:tgtEl>
                                        <p:attrNameLst>
                                          <p:attrName>ppt_x</p:attrName>
                                        </p:attrNameLst>
                                      </p:cBhvr>
                                      <p:tavLst>
                                        <p:tav tm="0">
                                          <p:val>
                                            <p:strVal val="#ppt_x"/>
                                          </p:val>
                                        </p:tav>
                                        <p:tav tm="100000">
                                          <p:val>
                                            <p:strVal val="#ppt_x"/>
                                          </p:val>
                                        </p:tav>
                                      </p:tavLst>
                                    </p:anim>
                                    <p:anim calcmode="lin" valueType="num">
                                      <p:cBhvr>
                                        <p:cTn id="47" dur="500" fill="hold"/>
                                        <p:tgtEl>
                                          <p:spTgt spid="3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22" presetClass="entr" presetSubtype="4"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down)">
                                      <p:cBhvr>
                                        <p:cTn id="56" dur="500"/>
                                        <p:tgtEl>
                                          <p:spTgt spid="42"/>
                                        </p:tgtEl>
                                      </p:cBhvr>
                                    </p:animEffect>
                                  </p:childTnLst>
                                </p:cTn>
                              </p:par>
                            </p:childTnLst>
                          </p:cTn>
                        </p:par>
                        <p:par>
                          <p:cTn id="57" fill="hold">
                            <p:stCondLst>
                              <p:cond delay="4000"/>
                            </p:stCondLst>
                            <p:childTnLst>
                              <p:par>
                                <p:cTn id="58" presetID="47" presetClass="entr" presetSubtype="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anim calcmode="lin" valueType="num">
                                      <p:cBhvr>
                                        <p:cTn id="61" dur="500" fill="hold"/>
                                        <p:tgtEl>
                                          <p:spTgt spid="37"/>
                                        </p:tgtEl>
                                        <p:attrNameLst>
                                          <p:attrName>ppt_x</p:attrName>
                                        </p:attrNameLst>
                                      </p:cBhvr>
                                      <p:tavLst>
                                        <p:tav tm="0">
                                          <p:val>
                                            <p:strVal val="#ppt_x"/>
                                          </p:val>
                                        </p:tav>
                                        <p:tav tm="100000">
                                          <p:val>
                                            <p:strVal val="#ppt_x"/>
                                          </p:val>
                                        </p:tav>
                                      </p:tavLst>
                                    </p:anim>
                                    <p:anim calcmode="lin" valueType="num">
                                      <p:cBhvr>
                                        <p:cTn id="62" dur="500" fill="hold"/>
                                        <p:tgtEl>
                                          <p:spTgt spid="3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anim calcmode="lin" valueType="num">
                                      <p:cBhvr>
                                        <p:cTn id="66" dur="500" fill="hold"/>
                                        <p:tgtEl>
                                          <p:spTgt spid="36"/>
                                        </p:tgtEl>
                                        <p:attrNameLst>
                                          <p:attrName>ppt_x</p:attrName>
                                        </p:attrNameLst>
                                      </p:cBhvr>
                                      <p:tavLst>
                                        <p:tav tm="0">
                                          <p:val>
                                            <p:strVal val="#ppt_x"/>
                                          </p:val>
                                        </p:tav>
                                        <p:tav tm="100000">
                                          <p:val>
                                            <p:strVal val="#ppt_x"/>
                                          </p:val>
                                        </p:tav>
                                      </p:tavLst>
                                    </p:anim>
                                    <p:anim calcmode="lin" valueType="num">
                                      <p:cBhvr>
                                        <p:cTn id="67"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473493" y="2176166"/>
            <a:ext cx="1746661" cy="1746661"/>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9" b="1" dirty="0">
                <a:solidFill>
                  <a:schemeClr val="bg1"/>
                </a:solidFill>
                <a:latin typeface="微软雅黑" pitchFamily="34" charset="-122"/>
                <a:ea typeface="微软雅黑" pitchFamily="34" charset="-122"/>
              </a:rPr>
              <a:t>STEP 1</a:t>
            </a:r>
            <a:endParaRPr lang="zh-CN" altLang="en-US" sz="2109" b="1" dirty="0">
              <a:solidFill>
                <a:schemeClr val="bg1"/>
              </a:solidFill>
              <a:latin typeface="微软雅黑" pitchFamily="34" charset="-122"/>
              <a:ea typeface="微软雅黑" pitchFamily="34" charset="-122"/>
            </a:endParaRPr>
          </a:p>
        </p:txBody>
      </p:sp>
      <p:sp>
        <p:nvSpPr>
          <p:cNvPr id="14" name="椭圆 13"/>
          <p:cNvSpPr/>
          <p:nvPr/>
        </p:nvSpPr>
        <p:spPr>
          <a:xfrm>
            <a:off x="4131455" y="2742296"/>
            <a:ext cx="1746661" cy="1746661"/>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a:solidFill>
                  <a:schemeClr val="bg1"/>
                </a:solidFill>
                <a:latin typeface="微软雅黑" pitchFamily="34" charset="-122"/>
                <a:ea typeface="微软雅黑" pitchFamily="34" charset="-122"/>
              </a:rPr>
              <a:t>STEP 2</a:t>
            </a:r>
            <a:endParaRPr lang="zh-CN" altLang="en-US" sz="2109" b="1">
              <a:solidFill>
                <a:schemeClr val="bg1"/>
              </a:solidFill>
              <a:latin typeface="微软雅黑" pitchFamily="34" charset="-122"/>
              <a:ea typeface="微软雅黑" pitchFamily="34" charset="-122"/>
            </a:endParaRPr>
          </a:p>
        </p:txBody>
      </p:sp>
      <p:sp>
        <p:nvSpPr>
          <p:cNvPr id="17" name="椭圆 16"/>
          <p:cNvSpPr/>
          <p:nvPr/>
        </p:nvSpPr>
        <p:spPr>
          <a:xfrm>
            <a:off x="6789416" y="2176166"/>
            <a:ext cx="1746661" cy="1746661"/>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a:solidFill>
                  <a:schemeClr val="bg1"/>
                </a:solidFill>
                <a:latin typeface="微软雅黑" pitchFamily="34" charset="-122"/>
                <a:ea typeface="微软雅黑" pitchFamily="34" charset="-122"/>
              </a:rPr>
              <a:t>STEP 3</a:t>
            </a:r>
            <a:endParaRPr lang="zh-CN" altLang="en-US" sz="2109" b="1">
              <a:solidFill>
                <a:schemeClr val="bg1"/>
              </a:solidFill>
              <a:latin typeface="微软雅黑" pitchFamily="34" charset="-122"/>
              <a:ea typeface="微软雅黑" pitchFamily="34" charset="-122"/>
            </a:endParaRPr>
          </a:p>
        </p:txBody>
      </p:sp>
      <p:sp>
        <p:nvSpPr>
          <p:cNvPr id="20" name="椭圆 19"/>
          <p:cNvSpPr/>
          <p:nvPr/>
        </p:nvSpPr>
        <p:spPr>
          <a:xfrm>
            <a:off x="9447378" y="2742296"/>
            <a:ext cx="1746661" cy="1746661"/>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09" b="1" dirty="0">
                <a:solidFill>
                  <a:schemeClr val="bg1"/>
                </a:solidFill>
                <a:latin typeface="微软雅黑" pitchFamily="34" charset="-122"/>
                <a:ea typeface="微软雅黑" pitchFamily="34" charset="-122"/>
              </a:rPr>
              <a:t>STEP 4</a:t>
            </a:r>
            <a:endParaRPr lang="zh-CN" altLang="en-US" sz="2109" b="1" dirty="0">
              <a:solidFill>
                <a:schemeClr val="bg1"/>
              </a:solidFill>
              <a:latin typeface="微软雅黑" pitchFamily="34" charset="-122"/>
              <a:ea typeface="微软雅黑" pitchFamily="34" charset="-122"/>
            </a:endParaRPr>
          </a:p>
        </p:txBody>
      </p:sp>
      <p:cxnSp>
        <p:nvCxnSpPr>
          <p:cNvPr id="22" name="直接连接符 21"/>
          <p:cNvCxnSpPr>
            <a:stCxn id="9" idx="6"/>
            <a:endCxn id="14" idx="2"/>
          </p:cNvCxnSpPr>
          <p:nvPr/>
        </p:nvCxnSpPr>
        <p:spPr>
          <a:xfrm>
            <a:off x="3220154"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5878116"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8536077"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Box 170"/>
          <p:cNvSpPr txBox="1"/>
          <p:nvPr/>
        </p:nvSpPr>
        <p:spPr>
          <a:xfrm>
            <a:off x="1365214" y="5076285"/>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71"/>
          <p:cNvSpPr txBox="1"/>
          <p:nvPr/>
        </p:nvSpPr>
        <p:spPr>
          <a:xfrm>
            <a:off x="1365214"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3922676" y="5076285"/>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71"/>
          <p:cNvSpPr txBox="1"/>
          <p:nvPr/>
        </p:nvSpPr>
        <p:spPr>
          <a:xfrm>
            <a:off x="3922676"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9" name="TextBox 170"/>
          <p:cNvSpPr txBox="1"/>
          <p:nvPr/>
        </p:nvSpPr>
        <p:spPr>
          <a:xfrm>
            <a:off x="6480138" y="5076285"/>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71"/>
          <p:cNvSpPr txBox="1"/>
          <p:nvPr/>
        </p:nvSpPr>
        <p:spPr>
          <a:xfrm>
            <a:off x="6480138"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1" name="TextBox 170"/>
          <p:cNvSpPr txBox="1"/>
          <p:nvPr/>
        </p:nvSpPr>
        <p:spPr>
          <a:xfrm>
            <a:off x="9094751" y="5076285"/>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71"/>
          <p:cNvSpPr txBox="1"/>
          <p:nvPr/>
        </p:nvSpPr>
        <p:spPr>
          <a:xfrm>
            <a:off x="9094751"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1" name="文本框 20"/>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19830283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500"/>
                                        <p:tgtEl>
                                          <p:spTgt spid="1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500"/>
                                        <p:tgtEl>
                                          <p:spTgt spid="20"/>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ppt_x</p:attrName>
                                        </p:attrNameLst>
                                      </p:cBhvr>
                                      <p:tavLst>
                                        <p:tav tm="0">
                                          <p:val>
                                            <p:strVal val="#ppt_x+#ppt_w*1.125000"/>
                                          </p:val>
                                        </p:tav>
                                        <p:tav tm="100000">
                                          <p:val>
                                            <p:strVal val="#ppt_x"/>
                                          </p:val>
                                        </p:tav>
                                      </p:tavLst>
                                    </p:anim>
                                    <p:animEffect transition="in" filter="wipe(left)">
                                      <p:cBhvr>
                                        <p:cTn id="36" dur="500"/>
                                        <p:tgtEl>
                                          <p:spTgt spid="3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ppt_x</p:attrName>
                                        </p:attrNameLst>
                                      </p:cBhvr>
                                      <p:tavLst>
                                        <p:tav tm="0">
                                          <p:val>
                                            <p:strVal val="#ppt_x+#ppt_w*1.125000"/>
                                          </p:val>
                                        </p:tav>
                                        <p:tav tm="100000">
                                          <p:val>
                                            <p:strVal val="#ppt_x"/>
                                          </p:val>
                                        </p:tav>
                                      </p:tavLst>
                                    </p:anim>
                                    <p:animEffect transition="in" filter="wipe(left)">
                                      <p:cBhvr>
                                        <p:cTn id="40" dur="500"/>
                                        <p:tgtEl>
                                          <p:spTgt spid="36"/>
                                        </p:tgtEl>
                                      </p:cBhvr>
                                    </p:animEffect>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p:tgtEl>
                                          <p:spTgt spid="37"/>
                                        </p:tgtEl>
                                        <p:attrNameLst>
                                          <p:attrName>ppt_x</p:attrName>
                                        </p:attrNameLst>
                                      </p:cBhvr>
                                      <p:tavLst>
                                        <p:tav tm="0">
                                          <p:val>
                                            <p:strVal val="#ppt_x+#ppt_w*1.125000"/>
                                          </p:val>
                                        </p:tav>
                                        <p:tav tm="100000">
                                          <p:val>
                                            <p:strVal val="#ppt_x"/>
                                          </p:val>
                                        </p:tav>
                                      </p:tavLst>
                                    </p:anim>
                                    <p:animEffect transition="in" filter="wipe(left)">
                                      <p:cBhvr>
                                        <p:cTn id="45" dur="500"/>
                                        <p:tgtEl>
                                          <p:spTgt spid="37"/>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p:tgtEl>
                                          <p:spTgt spid="38"/>
                                        </p:tgtEl>
                                        <p:attrNameLst>
                                          <p:attrName>ppt_x</p:attrName>
                                        </p:attrNameLst>
                                      </p:cBhvr>
                                      <p:tavLst>
                                        <p:tav tm="0">
                                          <p:val>
                                            <p:strVal val="#ppt_x+#ppt_w*1.125000"/>
                                          </p:val>
                                        </p:tav>
                                        <p:tav tm="100000">
                                          <p:val>
                                            <p:strVal val="#ppt_x"/>
                                          </p:val>
                                        </p:tav>
                                      </p:tavLst>
                                    </p:anim>
                                    <p:animEffect transition="in" filter="wipe(left)">
                                      <p:cBhvr>
                                        <p:cTn id="49" dur="500"/>
                                        <p:tgtEl>
                                          <p:spTgt spid="38"/>
                                        </p:tgtEl>
                                      </p:cBhvr>
                                    </p:animEffect>
                                  </p:childTnLst>
                                </p:cTn>
                              </p:par>
                            </p:childTnLst>
                          </p:cTn>
                        </p:par>
                        <p:par>
                          <p:cTn id="50" fill="hold">
                            <p:stCondLst>
                              <p:cond delay="4500"/>
                            </p:stCondLst>
                            <p:childTnLst>
                              <p:par>
                                <p:cTn id="51" presetID="12" presetClass="entr" presetSubtype="2"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ppt_x</p:attrName>
                                        </p:attrNameLst>
                                      </p:cBhvr>
                                      <p:tavLst>
                                        <p:tav tm="0">
                                          <p:val>
                                            <p:strVal val="#ppt_x+#ppt_w*1.125000"/>
                                          </p:val>
                                        </p:tav>
                                        <p:tav tm="100000">
                                          <p:val>
                                            <p:strVal val="#ppt_x"/>
                                          </p:val>
                                        </p:tav>
                                      </p:tavLst>
                                    </p:anim>
                                    <p:animEffect transition="in" filter="wipe(left)">
                                      <p:cBhvr>
                                        <p:cTn id="54" dur="500"/>
                                        <p:tgtEl>
                                          <p:spTgt spid="39"/>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ppt_x</p:attrName>
                                        </p:attrNameLst>
                                      </p:cBhvr>
                                      <p:tavLst>
                                        <p:tav tm="0">
                                          <p:val>
                                            <p:strVal val="#ppt_x+#ppt_w*1.125000"/>
                                          </p:val>
                                        </p:tav>
                                        <p:tav tm="100000">
                                          <p:val>
                                            <p:strVal val="#ppt_x"/>
                                          </p:val>
                                        </p:tav>
                                      </p:tavLst>
                                    </p:anim>
                                    <p:animEffect transition="in" filter="wipe(left)">
                                      <p:cBhvr>
                                        <p:cTn id="58" dur="500"/>
                                        <p:tgtEl>
                                          <p:spTgt spid="40"/>
                                        </p:tgtEl>
                                      </p:cBhvr>
                                    </p:animEffect>
                                  </p:childTnLst>
                                </p:cTn>
                              </p:par>
                            </p:childTnLst>
                          </p:cTn>
                        </p:par>
                        <p:par>
                          <p:cTn id="59" fill="hold">
                            <p:stCondLst>
                              <p:cond delay="5000"/>
                            </p:stCondLst>
                            <p:childTnLst>
                              <p:par>
                                <p:cTn id="60" presetID="12" presetClass="entr" presetSubtype="2"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ppt_x</p:attrName>
                                        </p:attrNameLst>
                                      </p:cBhvr>
                                      <p:tavLst>
                                        <p:tav tm="0">
                                          <p:val>
                                            <p:strVal val="#ppt_x+#ppt_w*1.125000"/>
                                          </p:val>
                                        </p:tav>
                                        <p:tav tm="100000">
                                          <p:val>
                                            <p:strVal val="#ppt_x"/>
                                          </p:val>
                                        </p:tav>
                                      </p:tavLst>
                                    </p:anim>
                                    <p:animEffect transition="in" filter="wipe(left)">
                                      <p:cBhvr>
                                        <p:cTn id="63" dur="500"/>
                                        <p:tgtEl>
                                          <p:spTgt spid="41"/>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ppt_x</p:attrName>
                                        </p:attrNameLst>
                                      </p:cBhvr>
                                      <p:tavLst>
                                        <p:tav tm="0">
                                          <p:val>
                                            <p:strVal val="#ppt_x+#ppt_w*1.125000"/>
                                          </p:val>
                                        </p:tav>
                                        <p:tav tm="100000">
                                          <p:val>
                                            <p:strVal val="#ppt_x"/>
                                          </p:val>
                                        </p:tav>
                                      </p:tavLst>
                                    </p:anim>
                                    <p:animEffect transition="in" filter="wipe(left)">
                                      <p:cBhvr>
                                        <p:cTn id="6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7" grpId="0" animBg="1"/>
      <p:bldP spid="20" grpId="0" animBg="1"/>
      <p:bldP spid="35" grpId="0"/>
      <p:bldP spid="36" grpId="0"/>
      <p:bldP spid="37" grpId="0"/>
      <p:bldP spid="38" grpId="0"/>
      <p:bldP spid="39" grpId="0"/>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4289107" y="1706544"/>
            <a:ext cx="4196749" cy="4197076"/>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a:solidFill>
                <a:schemeClr val="bg1"/>
              </a:solidFill>
            </a:endParaRPr>
          </a:p>
        </p:txBody>
      </p:sp>
      <p:sp>
        <p:nvSpPr>
          <p:cNvPr id="33" name="任意多边形 32"/>
          <p:cNvSpPr/>
          <p:nvPr/>
        </p:nvSpPr>
        <p:spPr>
          <a:xfrm>
            <a:off x="4922009" y="2248174"/>
            <a:ext cx="3016321" cy="3016321"/>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a:solidFill>
                <a:schemeClr val="bg1"/>
              </a:solidFill>
            </a:endParaRPr>
          </a:p>
        </p:txBody>
      </p:sp>
      <p:sp>
        <p:nvSpPr>
          <p:cNvPr id="34" name="任意多边形 33"/>
          <p:cNvSpPr/>
          <p:nvPr/>
        </p:nvSpPr>
        <p:spPr>
          <a:xfrm>
            <a:off x="5431039" y="2757204"/>
            <a:ext cx="1998265" cy="1998265"/>
          </a:xfrm>
          <a:custGeom>
            <a:avLst/>
            <a:gdLst>
              <a:gd name="connsiteX0" fmla="*/ 1045745 w 1894885"/>
              <a:gd name="connsiteY0" fmla="*/ 1187338 h 1894885"/>
              <a:gd name="connsiteX1" fmla="*/ 1393115 w 1894885"/>
              <a:gd name="connsiteY1" fmla="*/ 1789001 h 1894885"/>
              <a:gd name="connsiteX2" fmla="*/ 1318198 w 1894885"/>
              <a:gd name="connsiteY2" fmla="*/ 1825090 h 1894885"/>
              <a:gd name="connsiteX3" fmla="*/ 1139404 w 1894885"/>
              <a:gd name="connsiteY3" fmla="*/ 1880591 h 1894885"/>
              <a:gd name="connsiteX4" fmla="*/ 1045745 w 1894885"/>
              <a:gd name="connsiteY4" fmla="*/ 1894885 h 1894885"/>
              <a:gd name="connsiteX5" fmla="*/ 849139 w 1894885"/>
              <a:gd name="connsiteY5" fmla="*/ 1187338 h 1894885"/>
              <a:gd name="connsiteX6" fmla="*/ 849139 w 1894885"/>
              <a:gd name="connsiteY6" fmla="*/ 1894885 h 1894885"/>
              <a:gd name="connsiteX7" fmla="*/ 755480 w 1894885"/>
              <a:gd name="connsiteY7" fmla="*/ 1880591 h 1894885"/>
              <a:gd name="connsiteX8" fmla="*/ 576686 w 1894885"/>
              <a:gd name="connsiteY8" fmla="*/ 1825090 h 1894885"/>
              <a:gd name="connsiteX9" fmla="*/ 501769 w 1894885"/>
              <a:gd name="connsiteY9" fmla="*/ 1789000 h 1894885"/>
              <a:gd name="connsiteX10" fmla="*/ 1048078 w 1894885"/>
              <a:gd name="connsiteY10" fmla="*/ 1045746 h 1894885"/>
              <a:gd name="connsiteX11" fmla="*/ 1753616 w 1894885"/>
              <a:gd name="connsiteY11" fmla="*/ 1453088 h 1894885"/>
              <a:gd name="connsiteX12" fmla="*/ 1737270 w 1894885"/>
              <a:gd name="connsiteY12" fmla="*/ 1479994 h 1894885"/>
              <a:gd name="connsiteX13" fmla="*/ 1479994 w 1894885"/>
              <a:gd name="connsiteY13" fmla="*/ 1737270 h 1894885"/>
              <a:gd name="connsiteX14" fmla="*/ 1453088 w 1894885"/>
              <a:gd name="connsiteY14" fmla="*/ 1753616 h 1894885"/>
              <a:gd name="connsiteX15" fmla="*/ 1045745 w 1894885"/>
              <a:gd name="connsiteY15" fmla="*/ 1048078 h 1894885"/>
              <a:gd name="connsiteX16" fmla="*/ 1045745 w 1894885"/>
              <a:gd name="connsiteY16" fmla="*/ 1045746 h 1894885"/>
              <a:gd name="connsiteX17" fmla="*/ 846808 w 1894885"/>
              <a:gd name="connsiteY17" fmla="*/ 1045746 h 1894885"/>
              <a:gd name="connsiteX18" fmla="*/ 849139 w 1894885"/>
              <a:gd name="connsiteY18" fmla="*/ 1045746 h 1894885"/>
              <a:gd name="connsiteX19" fmla="*/ 849139 w 1894885"/>
              <a:gd name="connsiteY19" fmla="*/ 1048078 h 1894885"/>
              <a:gd name="connsiteX20" fmla="*/ 441797 w 1894885"/>
              <a:gd name="connsiteY20" fmla="*/ 1753616 h 1894885"/>
              <a:gd name="connsiteX21" fmla="*/ 414891 w 1894885"/>
              <a:gd name="connsiteY21" fmla="*/ 1737270 h 1894885"/>
              <a:gd name="connsiteX22" fmla="*/ 157614 w 1894885"/>
              <a:gd name="connsiteY22" fmla="*/ 1479994 h 1894885"/>
              <a:gd name="connsiteX23" fmla="*/ 141269 w 1894885"/>
              <a:gd name="connsiteY23" fmla="*/ 1453088 h 1894885"/>
              <a:gd name="connsiteX24" fmla="*/ 1187338 w 1894885"/>
              <a:gd name="connsiteY24" fmla="*/ 1045745 h 1894885"/>
              <a:gd name="connsiteX25" fmla="*/ 1894885 w 1894885"/>
              <a:gd name="connsiteY25" fmla="*/ 1045745 h 1894885"/>
              <a:gd name="connsiteX26" fmla="*/ 1880591 w 1894885"/>
              <a:gd name="connsiteY26" fmla="*/ 1139404 h 1894885"/>
              <a:gd name="connsiteX27" fmla="*/ 1825090 w 1894885"/>
              <a:gd name="connsiteY27" fmla="*/ 1318198 h 1894885"/>
              <a:gd name="connsiteX28" fmla="*/ 1789000 w 1894885"/>
              <a:gd name="connsiteY28" fmla="*/ 1393116 h 1894885"/>
              <a:gd name="connsiteX29" fmla="*/ 707547 w 1894885"/>
              <a:gd name="connsiteY29" fmla="*/ 1045745 h 1894885"/>
              <a:gd name="connsiteX30" fmla="*/ 105884 w 1894885"/>
              <a:gd name="connsiteY30" fmla="*/ 1393115 h 1894885"/>
              <a:gd name="connsiteX31" fmla="*/ 69795 w 1894885"/>
              <a:gd name="connsiteY31" fmla="*/ 1318198 h 1894885"/>
              <a:gd name="connsiteX32" fmla="*/ 14294 w 1894885"/>
              <a:gd name="connsiteY32" fmla="*/ 1139404 h 1894885"/>
              <a:gd name="connsiteX33" fmla="*/ 0 w 1894885"/>
              <a:gd name="connsiteY33" fmla="*/ 1045745 h 1894885"/>
              <a:gd name="connsiteX34" fmla="*/ 1789001 w 1894885"/>
              <a:gd name="connsiteY34" fmla="*/ 501769 h 1894885"/>
              <a:gd name="connsiteX35" fmla="*/ 1825090 w 1894885"/>
              <a:gd name="connsiteY35" fmla="*/ 576686 h 1894885"/>
              <a:gd name="connsiteX36" fmla="*/ 1880591 w 1894885"/>
              <a:gd name="connsiteY36" fmla="*/ 755480 h 1894885"/>
              <a:gd name="connsiteX37" fmla="*/ 1894885 w 1894885"/>
              <a:gd name="connsiteY37" fmla="*/ 849139 h 1894885"/>
              <a:gd name="connsiteX38" fmla="*/ 1187338 w 1894885"/>
              <a:gd name="connsiteY38" fmla="*/ 849139 h 1894885"/>
              <a:gd name="connsiteX39" fmla="*/ 105884 w 1894885"/>
              <a:gd name="connsiteY39" fmla="*/ 501769 h 1894885"/>
              <a:gd name="connsiteX40" fmla="*/ 707547 w 1894885"/>
              <a:gd name="connsiteY40" fmla="*/ 849139 h 1894885"/>
              <a:gd name="connsiteX41" fmla="*/ 0 w 1894885"/>
              <a:gd name="connsiteY41" fmla="*/ 849139 h 1894885"/>
              <a:gd name="connsiteX42" fmla="*/ 14294 w 1894885"/>
              <a:gd name="connsiteY42" fmla="*/ 755480 h 1894885"/>
              <a:gd name="connsiteX43" fmla="*/ 69795 w 1894885"/>
              <a:gd name="connsiteY43" fmla="*/ 576686 h 1894885"/>
              <a:gd name="connsiteX44" fmla="*/ 441797 w 1894885"/>
              <a:gd name="connsiteY44" fmla="*/ 141268 h 1894885"/>
              <a:gd name="connsiteX45" fmla="*/ 849139 w 1894885"/>
              <a:gd name="connsiteY45" fmla="*/ 846806 h 1894885"/>
              <a:gd name="connsiteX46" fmla="*/ 849139 w 1894885"/>
              <a:gd name="connsiteY46" fmla="*/ 849140 h 1894885"/>
              <a:gd name="connsiteX47" fmla="*/ 846806 w 1894885"/>
              <a:gd name="connsiteY47" fmla="*/ 849139 h 1894885"/>
              <a:gd name="connsiteX48" fmla="*/ 141268 w 1894885"/>
              <a:gd name="connsiteY48" fmla="*/ 441797 h 1894885"/>
              <a:gd name="connsiteX49" fmla="*/ 157614 w 1894885"/>
              <a:gd name="connsiteY49" fmla="*/ 414890 h 1894885"/>
              <a:gd name="connsiteX50" fmla="*/ 414891 w 1894885"/>
              <a:gd name="connsiteY50" fmla="*/ 157614 h 1894885"/>
              <a:gd name="connsiteX51" fmla="*/ 1453088 w 1894885"/>
              <a:gd name="connsiteY51" fmla="*/ 141268 h 1894885"/>
              <a:gd name="connsiteX52" fmla="*/ 1479994 w 1894885"/>
              <a:gd name="connsiteY52" fmla="*/ 157614 h 1894885"/>
              <a:gd name="connsiteX53" fmla="*/ 1737270 w 1894885"/>
              <a:gd name="connsiteY53" fmla="*/ 414890 h 1894885"/>
              <a:gd name="connsiteX54" fmla="*/ 1753616 w 1894885"/>
              <a:gd name="connsiteY54" fmla="*/ 441797 h 1894885"/>
              <a:gd name="connsiteX55" fmla="*/ 1048077 w 1894885"/>
              <a:gd name="connsiteY55" fmla="*/ 849139 h 1894885"/>
              <a:gd name="connsiteX56" fmla="*/ 1045745 w 1894885"/>
              <a:gd name="connsiteY56" fmla="*/ 849140 h 1894885"/>
              <a:gd name="connsiteX57" fmla="*/ 1045745 w 1894885"/>
              <a:gd name="connsiteY57" fmla="*/ 846806 h 1894885"/>
              <a:gd name="connsiteX58" fmla="*/ 1045746 w 1894885"/>
              <a:gd name="connsiteY58" fmla="*/ 0 h 1894885"/>
              <a:gd name="connsiteX59" fmla="*/ 1139404 w 1894885"/>
              <a:gd name="connsiteY59" fmla="*/ 14294 h 1894885"/>
              <a:gd name="connsiteX60" fmla="*/ 1318198 w 1894885"/>
              <a:gd name="connsiteY60" fmla="*/ 69794 h 1894885"/>
              <a:gd name="connsiteX61" fmla="*/ 1393116 w 1894885"/>
              <a:gd name="connsiteY61" fmla="*/ 105884 h 1894885"/>
              <a:gd name="connsiteX62" fmla="*/ 1045746 w 1894885"/>
              <a:gd name="connsiteY62" fmla="*/ 707547 h 1894885"/>
              <a:gd name="connsiteX63" fmla="*/ 849139 w 1894885"/>
              <a:gd name="connsiteY63" fmla="*/ 0 h 1894885"/>
              <a:gd name="connsiteX64" fmla="*/ 849139 w 1894885"/>
              <a:gd name="connsiteY64" fmla="*/ 707547 h 1894885"/>
              <a:gd name="connsiteX65" fmla="*/ 501769 w 1894885"/>
              <a:gd name="connsiteY65" fmla="*/ 105884 h 1894885"/>
              <a:gd name="connsiteX66" fmla="*/ 576686 w 1894885"/>
              <a:gd name="connsiteY66" fmla="*/ 69794 h 1894885"/>
              <a:gd name="connsiteX67" fmla="*/ 755480 w 1894885"/>
              <a:gd name="connsiteY67" fmla="*/ 14294 h 189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94885" h="1894885">
                <a:moveTo>
                  <a:pt x="1045745" y="1187338"/>
                </a:moveTo>
                <a:lnTo>
                  <a:pt x="1393115" y="1789001"/>
                </a:lnTo>
                <a:lnTo>
                  <a:pt x="1318198" y="1825090"/>
                </a:lnTo>
                <a:cubicBezTo>
                  <a:pt x="1261220" y="1849190"/>
                  <a:pt x="1201410" y="1867903"/>
                  <a:pt x="1139404" y="1880591"/>
                </a:cubicBezTo>
                <a:lnTo>
                  <a:pt x="1045745" y="1894885"/>
                </a:lnTo>
                <a:close/>
                <a:moveTo>
                  <a:pt x="849139" y="1187338"/>
                </a:moveTo>
                <a:lnTo>
                  <a:pt x="849139" y="1894885"/>
                </a:lnTo>
                <a:lnTo>
                  <a:pt x="755480" y="1880591"/>
                </a:lnTo>
                <a:cubicBezTo>
                  <a:pt x="693475" y="1867903"/>
                  <a:pt x="633664" y="1849190"/>
                  <a:pt x="576686" y="1825090"/>
                </a:cubicBezTo>
                <a:lnTo>
                  <a:pt x="501769" y="1789000"/>
                </a:lnTo>
                <a:close/>
                <a:moveTo>
                  <a:pt x="1048078" y="1045746"/>
                </a:moveTo>
                <a:lnTo>
                  <a:pt x="1753616" y="1453088"/>
                </a:lnTo>
                <a:lnTo>
                  <a:pt x="1737270" y="1479994"/>
                </a:lnTo>
                <a:cubicBezTo>
                  <a:pt x="1668802" y="1581341"/>
                  <a:pt x="1581341" y="1668802"/>
                  <a:pt x="1479994" y="1737270"/>
                </a:cubicBezTo>
                <a:lnTo>
                  <a:pt x="1453088" y="1753616"/>
                </a:lnTo>
                <a:lnTo>
                  <a:pt x="1045745" y="1048078"/>
                </a:lnTo>
                <a:lnTo>
                  <a:pt x="1045745" y="1045746"/>
                </a:lnTo>
                <a:close/>
                <a:moveTo>
                  <a:pt x="846808" y="1045746"/>
                </a:moveTo>
                <a:lnTo>
                  <a:pt x="849139" y="1045746"/>
                </a:lnTo>
                <a:lnTo>
                  <a:pt x="849139" y="1048078"/>
                </a:lnTo>
                <a:lnTo>
                  <a:pt x="441797" y="1753616"/>
                </a:lnTo>
                <a:lnTo>
                  <a:pt x="414891" y="1737270"/>
                </a:lnTo>
                <a:cubicBezTo>
                  <a:pt x="313544" y="1668802"/>
                  <a:pt x="226083" y="1581341"/>
                  <a:pt x="157614" y="1479994"/>
                </a:cubicBezTo>
                <a:lnTo>
                  <a:pt x="141269" y="1453088"/>
                </a:lnTo>
                <a:close/>
                <a:moveTo>
                  <a:pt x="1187338" y="1045745"/>
                </a:moveTo>
                <a:lnTo>
                  <a:pt x="1894885" y="1045745"/>
                </a:lnTo>
                <a:lnTo>
                  <a:pt x="1880591" y="1139404"/>
                </a:lnTo>
                <a:cubicBezTo>
                  <a:pt x="1867903" y="1201409"/>
                  <a:pt x="1849190" y="1261220"/>
                  <a:pt x="1825090" y="1318198"/>
                </a:cubicBezTo>
                <a:lnTo>
                  <a:pt x="1789000" y="1393116"/>
                </a:lnTo>
                <a:close/>
                <a:moveTo>
                  <a:pt x="707547" y="1045745"/>
                </a:moveTo>
                <a:lnTo>
                  <a:pt x="105884" y="1393115"/>
                </a:lnTo>
                <a:lnTo>
                  <a:pt x="69795" y="1318198"/>
                </a:lnTo>
                <a:cubicBezTo>
                  <a:pt x="45695" y="1261220"/>
                  <a:pt x="26982" y="1201409"/>
                  <a:pt x="14294" y="1139404"/>
                </a:cubicBezTo>
                <a:lnTo>
                  <a:pt x="0" y="1045745"/>
                </a:lnTo>
                <a:close/>
                <a:moveTo>
                  <a:pt x="1789001" y="501769"/>
                </a:moveTo>
                <a:lnTo>
                  <a:pt x="1825090" y="576686"/>
                </a:lnTo>
                <a:cubicBezTo>
                  <a:pt x="1849190" y="633664"/>
                  <a:pt x="1867903" y="693475"/>
                  <a:pt x="1880591" y="755480"/>
                </a:cubicBezTo>
                <a:lnTo>
                  <a:pt x="1894885" y="849139"/>
                </a:lnTo>
                <a:lnTo>
                  <a:pt x="1187338" y="849139"/>
                </a:lnTo>
                <a:close/>
                <a:moveTo>
                  <a:pt x="105884" y="501769"/>
                </a:moveTo>
                <a:lnTo>
                  <a:pt x="707547" y="849139"/>
                </a:lnTo>
                <a:lnTo>
                  <a:pt x="0" y="849139"/>
                </a:lnTo>
                <a:lnTo>
                  <a:pt x="14294" y="755480"/>
                </a:lnTo>
                <a:cubicBezTo>
                  <a:pt x="26982" y="693475"/>
                  <a:pt x="45695" y="633664"/>
                  <a:pt x="69795" y="576686"/>
                </a:cubicBezTo>
                <a:close/>
                <a:moveTo>
                  <a:pt x="441797" y="141268"/>
                </a:moveTo>
                <a:lnTo>
                  <a:pt x="849139" y="846806"/>
                </a:lnTo>
                <a:lnTo>
                  <a:pt x="849139" y="849140"/>
                </a:lnTo>
                <a:lnTo>
                  <a:pt x="846806" y="849139"/>
                </a:lnTo>
                <a:lnTo>
                  <a:pt x="141268" y="441797"/>
                </a:lnTo>
                <a:lnTo>
                  <a:pt x="157614" y="414890"/>
                </a:lnTo>
                <a:cubicBezTo>
                  <a:pt x="226083" y="313544"/>
                  <a:pt x="313544" y="226083"/>
                  <a:pt x="414891" y="157614"/>
                </a:cubicBezTo>
                <a:close/>
                <a:moveTo>
                  <a:pt x="1453088" y="141268"/>
                </a:moveTo>
                <a:lnTo>
                  <a:pt x="1479994" y="157614"/>
                </a:lnTo>
                <a:cubicBezTo>
                  <a:pt x="1581341" y="226083"/>
                  <a:pt x="1668802" y="313544"/>
                  <a:pt x="1737270" y="414890"/>
                </a:cubicBezTo>
                <a:lnTo>
                  <a:pt x="1753616" y="441797"/>
                </a:lnTo>
                <a:lnTo>
                  <a:pt x="1048077" y="849139"/>
                </a:lnTo>
                <a:lnTo>
                  <a:pt x="1045745" y="849140"/>
                </a:lnTo>
                <a:lnTo>
                  <a:pt x="1045745" y="846806"/>
                </a:lnTo>
                <a:close/>
                <a:moveTo>
                  <a:pt x="1045746" y="0"/>
                </a:moveTo>
                <a:lnTo>
                  <a:pt x="1139404" y="14294"/>
                </a:lnTo>
                <a:cubicBezTo>
                  <a:pt x="1201410" y="26982"/>
                  <a:pt x="1261220" y="45695"/>
                  <a:pt x="1318198" y="69794"/>
                </a:cubicBezTo>
                <a:lnTo>
                  <a:pt x="1393116" y="105884"/>
                </a:lnTo>
                <a:lnTo>
                  <a:pt x="1045746" y="707547"/>
                </a:lnTo>
                <a:close/>
                <a:moveTo>
                  <a:pt x="849139" y="0"/>
                </a:moveTo>
                <a:lnTo>
                  <a:pt x="849139" y="707547"/>
                </a:lnTo>
                <a:lnTo>
                  <a:pt x="501769" y="105884"/>
                </a:lnTo>
                <a:lnTo>
                  <a:pt x="576686" y="69794"/>
                </a:lnTo>
                <a:cubicBezTo>
                  <a:pt x="633664" y="45695"/>
                  <a:pt x="693475" y="26982"/>
                  <a:pt x="755480" y="142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2163"/>
            <a:endParaRPr lang="zh-CN" altLang="en-US">
              <a:solidFill>
                <a:schemeClr val="bg1"/>
              </a:solidFill>
            </a:endParaRPr>
          </a:p>
        </p:txBody>
      </p:sp>
      <p:sp>
        <p:nvSpPr>
          <p:cNvPr id="13" name="TextBox 41"/>
          <p:cNvSpPr txBox="1"/>
          <p:nvPr/>
        </p:nvSpPr>
        <p:spPr>
          <a:xfrm>
            <a:off x="1536416" y="24369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TextBox 170"/>
          <p:cNvSpPr txBox="1"/>
          <p:nvPr/>
        </p:nvSpPr>
        <p:spPr>
          <a:xfrm>
            <a:off x="1536416" y="210332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41"/>
          <p:cNvSpPr txBox="1"/>
          <p:nvPr/>
        </p:nvSpPr>
        <p:spPr>
          <a:xfrm>
            <a:off x="2374616" y="47991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TextBox 170"/>
          <p:cNvSpPr txBox="1"/>
          <p:nvPr/>
        </p:nvSpPr>
        <p:spPr>
          <a:xfrm>
            <a:off x="2374616" y="446552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41"/>
          <p:cNvSpPr txBox="1"/>
          <p:nvPr/>
        </p:nvSpPr>
        <p:spPr>
          <a:xfrm>
            <a:off x="8074376" y="22083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8" name="TextBox 170"/>
          <p:cNvSpPr txBox="1"/>
          <p:nvPr/>
        </p:nvSpPr>
        <p:spPr>
          <a:xfrm>
            <a:off x="8074376" y="187472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41"/>
          <p:cNvSpPr txBox="1"/>
          <p:nvPr/>
        </p:nvSpPr>
        <p:spPr>
          <a:xfrm>
            <a:off x="8485856" y="513443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0" name="TextBox 170"/>
          <p:cNvSpPr txBox="1"/>
          <p:nvPr/>
        </p:nvSpPr>
        <p:spPr>
          <a:xfrm>
            <a:off x="8485856" y="480080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21"/>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3" name="文本框 22"/>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98708614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ircle(in)">
                                      <p:cBhvr>
                                        <p:cTn id="10" dur="500"/>
                                        <p:tgtEl>
                                          <p:spTgt spid="3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anim calcmode="lin" valueType="num">
                                      <p:cBhvr>
                                        <p:cTn id="47" dur="500" fill="hold"/>
                                        <p:tgtEl>
                                          <p:spTgt spid="17"/>
                                        </p:tgtEl>
                                        <p:attrNameLst>
                                          <p:attrName>ppt_x</p:attrName>
                                        </p:attrNameLst>
                                      </p:cBhvr>
                                      <p:tavLst>
                                        <p:tav tm="0">
                                          <p:val>
                                            <p:strVal val="#ppt_x"/>
                                          </p:val>
                                        </p:tav>
                                        <p:tav tm="100000">
                                          <p:val>
                                            <p:strVal val="#ppt_x"/>
                                          </p:val>
                                        </p:tav>
                                      </p:tavLst>
                                    </p:anim>
                                    <p:anim calcmode="lin" valueType="num">
                                      <p:cBhvr>
                                        <p:cTn id="48" dur="500" fill="hold"/>
                                        <p:tgtEl>
                                          <p:spTgt spid="17"/>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47"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ppt_x</p:attrName>
                                        </p:attrNameLst>
                                      </p:cBhvr>
                                      <p:tavLst>
                                        <p:tav tm="0">
                                          <p:val>
                                            <p:strVal val="#ppt_x"/>
                                          </p:val>
                                        </p:tav>
                                        <p:tav tm="100000">
                                          <p:val>
                                            <p:strVal val="#ppt_x"/>
                                          </p:val>
                                        </p:tav>
                                      </p:tavLst>
                                    </p:anim>
                                    <p:anim calcmode="lin" valueType="num">
                                      <p:cBhvr>
                                        <p:cTn id="5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13" grpId="0"/>
      <p:bldP spid="14" grpId="0"/>
      <p:bldP spid="15" grpId="0"/>
      <p:bldP spid="16" grpId="0"/>
      <p:bldP spid="17" grpId="0"/>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flipH="1">
            <a:off x="4343151" y="1985524"/>
            <a:ext cx="682132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383836" y="3208952"/>
            <a:ext cx="578064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886825" y="4432380"/>
            <a:ext cx="827765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343151" y="5655809"/>
            <a:ext cx="682132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流程图: 决策 20"/>
          <p:cNvSpPr/>
          <p:nvPr/>
        </p:nvSpPr>
        <p:spPr>
          <a:xfrm>
            <a:off x="3266534" y="1802451"/>
            <a:ext cx="1740327" cy="1627572"/>
          </a:xfrm>
          <a:prstGeom prst="flowChartDecis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1" dirty="0">
                <a:solidFill>
                  <a:schemeClr val="bg1"/>
                </a:solidFill>
                <a:latin typeface="HelveticaNeueLT Pro 35 Th" pitchFamily="34" charset="0"/>
              </a:rPr>
              <a:t>20%</a:t>
            </a:r>
            <a:endParaRPr lang="zh-CN" altLang="en-US" sz="2531" dirty="0">
              <a:solidFill>
                <a:schemeClr val="bg1"/>
              </a:solidFill>
              <a:latin typeface="HelveticaNeueLT Pro 35 Th" pitchFamily="34" charset="0"/>
            </a:endParaRPr>
          </a:p>
        </p:txBody>
      </p:sp>
      <p:sp>
        <p:nvSpPr>
          <p:cNvPr id="22" name="流程图: 决策 21"/>
          <p:cNvSpPr/>
          <p:nvPr/>
        </p:nvSpPr>
        <p:spPr>
          <a:xfrm>
            <a:off x="3045000" y="3616325"/>
            <a:ext cx="2113745" cy="2059156"/>
          </a:xfrm>
          <a:prstGeom prst="flowChartDecis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1" dirty="0">
                <a:solidFill>
                  <a:schemeClr val="bg1"/>
                </a:solidFill>
                <a:latin typeface="HelveticaNeueLT Pro 35 Th" pitchFamily="34" charset="0"/>
              </a:rPr>
              <a:t>35%</a:t>
            </a:r>
            <a:endParaRPr lang="zh-CN" altLang="en-US" sz="2531" dirty="0">
              <a:solidFill>
                <a:schemeClr val="bg1"/>
              </a:solidFill>
              <a:latin typeface="HelveticaNeueLT Pro 35 Th" pitchFamily="34" charset="0"/>
            </a:endParaRPr>
          </a:p>
        </p:txBody>
      </p:sp>
      <p:sp>
        <p:nvSpPr>
          <p:cNvPr id="23" name="流程图: 决策 22"/>
          <p:cNvSpPr/>
          <p:nvPr/>
        </p:nvSpPr>
        <p:spPr>
          <a:xfrm>
            <a:off x="1301851" y="2211404"/>
            <a:ext cx="2654470" cy="2585917"/>
          </a:xfrm>
          <a:prstGeom prst="flowChartDecisi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75" dirty="0">
                <a:solidFill>
                  <a:schemeClr val="bg1"/>
                </a:solidFill>
                <a:latin typeface="HelveticaNeueLT Pro 35 Th" pitchFamily="34" charset="0"/>
              </a:rPr>
              <a:t>55%</a:t>
            </a:r>
            <a:endParaRPr lang="zh-CN" altLang="en-US" sz="3375" dirty="0">
              <a:solidFill>
                <a:schemeClr val="bg1"/>
              </a:solidFill>
              <a:latin typeface="HelveticaNeueLT Pro 35 Th" pitchFamily="34" charset="0"/>
            </a:endParaRPr>
          </a:p>
        </p:txBody>
      </p:sp>
      <p:sp>
        <p:nvSpPr>
          <p:cNvPr id="24" name="流程图: 决策 23"/>
          <p:cNvSpPr/>
          <p:nvPr/>
        </p:nvSpPr>
        <p:spPr>
          <a:xfrm>
            <a:off x="4234345" y="2877436"/>
            <a:ext cx="1421283" cy="1329199"/>
          </a:xfrm>
          <a:prstGeom prst="flowChartDecisi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9">
                <a:solidFill>
                  <a:schemeClr val="bg1"/>
                </a:solidFill>
                <a:latin typeface="HelveticaNeueLT Pro 35 Th" pitchFamily="34" charset="0"/>
              </a:rPr>
              <a:t>10%</a:t>
            </a:r>
            <a:endParaRPr lang="zh-CN" altLang="en-US" sz="2109">
              <a:solidFill>
                <a:schemeClr val="bg1"/>
              </a:solidFill>
              <a:latin typeface="HelveticaNeueLT Pro 35 Th" pitchFamily="34" charset="0"/>
            </a:endParaRPr>
          </a:p>
        </p:txBody>
      </p:sp>
      <p:sp>
        <p:nvSpPr>
          <p:cNvPr id="25" name="矩形 24"/>
          <p:cNvSpPr/>
          <p:nvPr/>
        </p:nvSpPr>
        <p:spPr>
          <a:xfrm>
            <a:off x="5069841" y="1698338"/>
            <a:ext cx="5103951" cy="720197"/>
          </a:xfrm>
          <a:prstGeom prst="rect">
            <a:avLst/>
          </a:prstGeom>
        </p:spPr>
        <p:txBody>
          <a:bodyPr wrap="square">
            <a:spAutoFit/>
          </a:bodyPr>
          <a:lstStyle/>
          <a:p>
            <a:pPr>
              <a:lnSpc>
                <a:spcPct val="120000"/>
              </a:lnSpc>
            </a:pPr>
            <a:r>
              <a:rPr lang="zh-CN" altLang="en-US" sz="1400" dirty="0">
                <a:solidFill>
                  <a:schemeClr val="bg1"/>
                </a:solidFill>
                <a:latin typeface="+mj-ea"/>
                <a:ea typeface="+mj-ea"/>
                <a:cs typeface="+mn-ea"/>
                <a:sym typeface="Arial" panose="020B0604020202020204" pitchFamily="34" charset="0"/>
              </a:rPr>
              <a:t>请替换文字内容</a:t>
            </a:r>
            <a:endParaRPr lang="en-US" altLang="zh-CN" sz="1400" dirty="0">
              <a:solidFill>
                <a:schemeClr val="bg1"/>
              </a:solidFill>
              <a:latin typeface="+mj-ea"/>
              <a:ea typeface="+mj-ea"/>
              <a:cs typeface="+mn-ea"/>
              <a:sym typeface="Arial" panose="020B0604020202020204" pitchFamily="34" charset="0"/>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5699470" y="2924427"/>
            <a:ext cx="4996396" cy="720197"/>
          </a:xfrm>
          <a:prstGeom prst="rect">
            <a:avLst/>
          </a:prstGeom>
        </p:spPr>
        <p:txBody>
          <a:bodyPr wrap="square">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5699470" y="4150516"/>
            <a:ext cx="5122394" cy="720197"/>
          </a:xfrm>
          <a:prstGeom prst="rect">
            <a:avLst/>
          </a:prstGeom>
        </p:spPr>
        <p:txBody>
          <a:bodyPr wrap="square">
            <a:spAutoFit/>
          </a:bodyPr>
          <a:lstStyle/>
          <a:p>
            <a:pPr>
              <a:lnSpc>
                <a:spcPct val="120000"/>
              </a:lnSpc>
            </a:pPr>
            <a:r>
              <a:rPr lang="zh-CN" altLang="en-US" sz="1400" dirty="0">
                <a:solidFill>
                  <a:schemeClr val="bg1"/>
                </a:solidFill>
                <a:latin typeface="+mj-ea"/>
                <a:ea typeface="+mj-ea"/>
                <a:cs typeface="+mn-ea"/>
                <a:sym typeface="Arial" panose="020B0604020202020204" pitchFamily="34" charset="0"/>
              </a:rPr>
              <a:t>请替换文字内容</a:t>
            </a:r>
            <a:endParaRPr lang="en-US" altLang="zh-CN" sz="1400" dirty="0">
              <a:solidFill>
                <a:schemeClr val="bg1"/>
              </a:solidFill>
              <a:latin typeface="+mj-ea"/>
              <a:ea typeface="+mj-ea"/>
              <a:cs typeface="+mn-ea"/>
              <a:sym typeface="Arial" panose="020B0604020202020204" pitchFamily="34" charset="0"/>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5069841" y="5347833"/>
            <a:ext cx="5031943" cy="720197"/>
          </a:xfrm>
          <a:prstGeom prst="rect">
            <a:avLst/>
          </a:prstGeom>
        </p:spPr>
        <p:txBody>
          <a:bodyPr wrap="square">
            <a:spAutoFit/>
          </a:bodyPr>
          <a:lstStyle/>
          <a:p>
            <a:pPr>
              <a:lnSpc>
                <a:spcPct val="120000"/>
              </a:lnSpc>
            </a:pPr>
            <a:r>
              <a:rPr lang="zh-CN" altLang="en-US" sz="1400" dirty="0">
                <a:solidFill>
                  <a:schemeClr val="bg1"/>
                </a:solidFill>
                <a:latin typeface="+mj-ea"/>
                <a:ea typeface="+mj-ea"/>
                <a:cs typeface="+mn-ea"/>
                <a:sym typeface="Arial" panose="020B0604020202020204" pitchFamily="34" charset="0"/>
              </a:rPr>
              <a:t>请替换文字内容</a:t>
            </a:r>
            <a:endParaRPr lang="en-US" altLang="zh-CN" sz="1400" dirty="0">
              <a:solidFill>
                <a:schemeClr val="bg1"/>
              </a:solidFill>
              <a:latin typeface="+mj-ea"/>
              <a:ea typeface="+mj-ea"/>
              <a:cs typeface="+mn-ea"/>
              <a:sym typeface="Arial" panose="020B0604020202020204" pitchFamily="34" charset="0"/>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6" name="文本框 15"/>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219709315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12" presetClass="entr" presetSubtype="2"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p:tgtEl>
                                          <p:spTgt spid="25"/>
                                        </p:tgtEl>
                                        <p:attrNameLst>
                                          <p:attrName>ppt_x</p:attrName>
                                        </p:attrNameLst>
                                      </p:cBhvr>
                                      <p:tavLst>
                                        <p:tav tm="0">
                                          <p:val>
                                            <p:strVal val="#ppt_x+#ppt_w*1.125000"/>
                                          </p:val>
                                        </p:tav>
                                        <p:tav tm="100000">
                                          <p:val>
                                            <p:strVal val="#ppt_x"/>
                                          </p:val>
                                        </p:tav>
                                      </p:tavLst>
                                    </p:anim>
                                    <p:animEffect transition="in" filter="wipe(left)">
                                      <p:cBhvr>
                                        <p:cTn id="11" dur="500"/>
                                        <p:tgtEl>
                                          <p:spTgt spid="25"/>
                                        </p:tgtEl>
                                      </p:cBhvr>
                                    </p:animEffect>
                                  </p:childTnLst>
                                </p:cTn>
                              </p:par>
                              <p:par>
                                <p:cTn id="12" presetID="31" presetClass="entr" presetSubtype="0" fill="hold" grpId="0" nodeType="withEffect">
                                  <p:stCondLst>
                                    <p:cond delay="50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 calcmode="lin" valueType="num">
                                      <p:cBhvr>
                                        <p:cTn id="16" dur="500" fill="hold"/>
                                        <p:tgtEl>
                                          <p:spTgt spid="21"/>
                                        </p:tgtEl>
                                        <p:attrNameLst>
                                          <p:attrName>style.rotation</p:attrName>
                                        </p:attrNameLst>
                                      </p:cBhvr>
                                      <p:tavLst>
                                        <p:tav tm="0">
                                          <p:val>
                                            <p:fltVal val="90"/>
                                          </p:val>
                                        </p:tav>
                                        <p:tav tm="100000">
                                          <p:val>
                                            <p:fltVal val="0"/>
                                          </p:val>
                                        </p:tav>
                                      </p:tavLst>
                                    </p:anim>
                                    <p:animEffect transition="in" filter="fade">
                                      <p:cBhvr>
                                        <p:cTn id="17" dur="500"/>
                                        <p:tgtEl>
                                          <p:spTgt spid="21"/>
                                        </p:tgtEl>
                                      </p:cBhvr>
                                    </p:animEffect>
                                  </p:childTnLst>
                                </p:cTn>
                              </p:par>
                              <p:par>
                                <p:cTn id="18" presetID="22" presetClass="entr" presetSubtype="2" fill="hold" nodeType="withEffect">
                                  <p:stCondLst>
                                    <p:cond delay="1000"/>
                                  </p:stCondLst>
                                  <p:childTnLst>
                                    <p:set>
                                      <p:cBhvr>
                                        <p:cTn id="19" dur="1" fill="hold">
                                          <p:stCondLst>
                                            <p:cond delay="0"/>
                                          </p:stCondLst>
                                        </p:cTn>
                                        <p:tgtEl>
                                          <p:spTgt spid="18"/>
                                        </p:tgtEl>
                                        <p:attrNameLst>
                                          <p:attrName>style.visibility</p:attrName>
                                        </p:attrNameLst>
                                      </p:cBhvr>
                                      <p:to>
                                        <p:strVal val="visible"/>
                                      </p:to>
                                    </p:set>
                                    <p:animEffect transition="in" filter="wipe(right)">
                                      <p:cBhvr>
                                        <p:cTn id="20" dur="500"/>
                                        <p:tgtEl>
                                          <p:spTgt spid="18"/>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ppt_x</p:attrName>
                                        </p:attrNameLst>
                                      </p:cBhvr>
                                      <p:tavLst>
                                        <p:tav tm="0">
                                          <p:val>
                                            <p:strVal val="#ppt_x+#ppt_w*1.125000"/>
                                          </p:val>
                                        </p:tav>
                                        <p:tav tm="100000">
                                          <p:val>
                                            <p:strVal val="#ppt_x"/>
                                          </p:val>
                                        </p:tav>
                                      </p:tavLst>
                                    </p:anim>
                                    <p:animEffect transition="in" filter="wipe(left)">
                                      <p:cBhvr>
                                        <p:cTn id="24" dur="500"/>
                                        <p:tgtEl>
                                          <p:spTgt spid="29"/>
                                        </p:tgtEl>
                                      </p:cBhvr>
                                    </p:animEffect>
                                  </p:childTnLst>
                                </p:cTn>
                              </p:par>
                              <p:par>
                                <p:cTn id="25" presetID="31" presetClass="entr" presetSubtype="0" fill="hold" grpId="0" nodeType="withEffect">
                                  <p:stCondLst>
                                    <p:cond delay="15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 calcmode="lin" valueType="num">
                                      <p:cBhvr>
                                        <p:cTn id="29" dur="500" fill="hold"/>
                                        <p:tgtEl>
                                          <p:spTgt spid="24"/>
                                        </p:tgtEl>
                                        <p:attrNameLst>
                                          <p:attrName>style.rotation</p:attrName>
                                        </p:attrNameLst>
                                      </p:cBhvr>
                                      <p:tavLst>
                                        <p:tav tm="0">
                                          <p:val>
                                            <p:fltVal val="90"/>
                                          </p:val>
                                        </p:tav>
                                        <p:tav tm="100000">
                                          <p:val>
                                            <p:fltVal val="0"/>
                                          </p:val>
                                        </p:tav>
                                      </p:tavLst>
                                    </p:anim>
                                    <p:animEffect transition="in" filter="fade">
                                      <p:cBhvr>
                                        <p:cTn id="30" dur="500"/>
                                        <p:tgtEl>
                                          <p:spTgt spid="24"/>
                                        </p:tgtEl>
                                      </p:cBhvr>
                                    </p:animEffect>
                                  </p:childTnLst>
                                </p:cTn>
                              </p:par>
                              <p:par>
                                <p:cTn id="31" presetID="22" presetClass="entr" presetSubtype="2" fill="hold"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right)">
                                      <p:cBhvr>
                                        <p:cTn id="33" dur="500"/>
                                        <p:tgtEl>
                                          <p:spTgt spid="19"/>
                                        </p:tgtEl>
                                      </p:cBhvr>
                                    </p:animEffect>
                                  </p:childTnLst>
                                </p:cTn>
                              </p:par>
                              <p:par>
                                <p:cTn id="34" presetID="12" presetClass="entr" presetSubtype="2" fill="hold" grpId="0" nodeType="withEffect">
                                  <p:stCondLst>
                                    <p:cond delay="20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p:tgtEl>
                                          <p:spTgt spid="30"/>
                                        </p:tgtEl>
                                        <p:attrNameLst>
                                          <p:attrName>ppt_x</p:attrName>
                                        </p:attrNameLst>
                                      </p:cBhvr>
                                      <p:tavLst>
                                        <p:tav tm="0">
                                          <p:val>
                                            <p:strVal val="#ppt_x+#ppt_w*1.125000"/>
                                          </p:val>
                                        </p:tav>
                                        <p:tav tm="100000">
                                          <p:val>
                                            <p:strVal val="#ppt_x"/>
                                          </p:val>
                                        </p:tav>
                                      </p:tavLst>
                                    </p:anim>
                                    <p:animEffect transition="in" filter="wipe(left)">
                                      <p:cBhvr>
                                        <p:cTn id="37" dur="500"/>
                                        <p:tgtEl>
                                          <p:spTgt spid="30"/>
                                        </p:tgtEl>
                                      </p:cBhvr>
                                    </p:animEffect>
                                  </p:childTnLst>
                                </p:cTn>
                              </p:par>
                              <p:par>
                                <p:cTn id="38" presetID="31" presetClass="entr" presetSubtype="0" fill="hold" grpId="0" nodeType="withEffect">
                                  <p:stCondLst>
                                    <p:cond delay="25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 calcmode="lin" valueType="num">
                                      <p:cBhvr>
                                        <p:cTn id="42" dur="500" fill="hold"/>
                                        <p:tgtEl>
                                          <p:spTgt spid="23"/>
                                        </p:tgtEl>
                                        <p:attrNameLst>
                                          <p:attrName>style.rotation</p:attrName>
                                        </p:attrNameLst>
                                      </p:cBhvr>
                                      <p:tavLst>
                                        <p:tav tm="0">
                                          <p:val>
                                            <p:fltVal val="90"/>
                                          </p:val>
                                        </p:tav>
                                        <p:tav tm="100000">
                                          <p:val>
                                            <p:fltVal val="0"/>
                                          </p:val>
                                        </p:tav>
                                      </p:tavLst>
                                    </p:anim>
                                    <p:animEffect transition="in" filter="fade">
                                      <p:cBhvr>
                                        <p:cTn id="43" dur="500"/>
                                        <p:tgtEl>
                                          <p:spTgt spid="23"/>
                                        </p:tgtEl>
                                      </p:cBhvr>
                                    </p:animEffect>
                                  </p:childTnLst>
                                </p:cTn>
                              </p:par>
                              <p:par>
                                <p:cTn id="44" presetID="12" presetClass="entr" presetSubtype="2" fill="hold" grpId="0" nodeType="withEffect">
                                  <p:stCondLst>
                                    <p:cond delay="25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p:tgtEl>
                                          <p:spTgt spid="31"/>
                                        </p:tgtEl>
                                        <p:attrNameLst>
                                          <p:attrName>ppt_x</p:attrName>
                                        </p:attrNameLst>
                                      </p:cBhvr>
                                      <p:tavLst>
                                        <p:tav tm="0">
                                          <p:val>
                                            <p:strVal val="#ppt_x+#ppt_w*1.125000"/>
                                          </p:val>
                                        </p:tav>
                                        <p:tav tm="100000">
                                          <p:val>
                                            <p:strVal val="#ppt_x"/>
                                          </p:val>
                                        </p:tav>
                                      </p:tavLst>
                                    </p:anim>
                                    <p:animEffect transition="in" filter="wipe(left)">
                                      <p:cBhvr>
                                        <p:cTn id="47" dur="500"/>
                                        <p:tgtEl>
                                          <p:spTgt spid="31"/>
                                        </p:tgtEl>
                                      </p:cBhvr>
                                    </p:animEffect>
                                  </p:childTnLst>
                                </p:cTn>
                              </p:par>
                              <p:par>
                                <p:cTn id="48" presetID="22" presetClass="entr" presetSubtype="2" fill="hold" nodeType="withEffect">
                                  <p:stCondLst>
                                    <p:cond delay="3000"/>
                                  </p:stCondLst>
                                  <p:childTnLst>
                                    <p:set>
                                      <p:cBhvr>
                                        <p:cTn id="49" dur="1" fill="hold">
                                          <p:stCondLst>
                                            <p:cond delay="0"/>
                                          </p:stCondLst>
                                        </p:cTn>
                                        <p:tgtEl>
                                          <p:spTgt spid="20"/>
                                        </p:tgtEl>
                                        <p:attrNameLst>
                                          <p:attrName>style.visibility</p:attrName>
                                        </p:attrNameLst>
                                      </p:cBhvr>
                                      <p:to>
                                        <p:strVal val="visible"/>
                                      </p:to>
                                    </p:set>
                                    <p:animEffect transition="in" filter="wipe(right)">
                                      <p:cBhvr>
                                        <p:cTn id="50" dur="500"/>
                                        <p:tgtEl>
                                          <p:spTgt spid="20"/>
                                        </p:tgtEl>
                                      </p:cBhvr>
                                    </p:animEffect>
                                  </p:childTnLst>
                                </p:cTn>
                              </p:par>
                              <p:par>
                                <p:cTn id="51" presetID="31" presetClass="entr" presetSubtype="0" fill="hold" grpId="0" nodeType="withEffect">
                                  <p:stCondLst>
                                    <p:cond delay="350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 calcmode="lin" valueType="num">
                                      <p:cBhvr>
                                        <p:cTn id="55" dur="500" fill="hold"/>
                                        <p:tgtEl>
                                          <p:spTgt spid="22"/>
                                        </p:tgtEl>
                                        <p:attrNameLst>
                                          <p:attrName>style.rotation</p:attrName>
                                        </p:attrNameLst>
                                      </p:cBhvr>
                                      <p:tavLst>
                                        <p:tav tm="0">
                                          <p:val>
                                            <p:fltVal val="90"/>
                                          </p:val>
                                        </p:tav>
                                        <p:tav tm="100000">
                                          <p:val>
                                            <p:fltVal val="0"/>
                                          </p:val>
                                        </p:tav>
                                      </p:tavLst>
                                    </p:anim>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9" grpId="0"/>
      <p:bldP spid="30" grpId="0"/>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同心圆 34"/>
          <p:cNvSpPr/>
          <p:nvPr/>
        </p:nvSpPr>
        <p:spPr>
          <a:xfrm>
            <a:off x="959894" y="3286085"/>
            <a:ext cx="3671678" cy="3671678"/>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同心圆 35"/>
          <p:cNvSpPr/>
          <p:nvPr/>
        </p:nvSpPr>
        <p:spPr>
          <a:xfrm>
            <a:off x="1428781" y="3437968"/>
            <a:ext cx="2733904" cy="2733904"/>
          </a:xfrm>
          <a:prstGeom prst="donut">
            <a:avLst>
              <a:gd name="adj" fmla="val 7852"/>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同心圆 36"/>
          <p:cNvSpPr/>
          <p:nvPr/>
        </p:nvSpPr>
        <p:spPr>
          <a:xfrm>
            <a:off x="1884432" y="3519627"/>
            <a:ext cx="1822602" cy="1822602"/>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同心圆 37"/>
          <p:cNvSpPr/>
          <p:nvPr/>
        </p:nvSpPr>
        <p:spPr>
          <a:xfrm>
            <a:off x="2250904" y="3817677"/>
            <a:ext cx="1089658" cy="1089658"/>
          </a:xfrm>
          <a:prstGeom prst="donut">
            <a:avLst>
              <a:gd name="adj" fmla="val 12925"/>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椭圆 38"/>
          <p:cNvSpPr/>
          <p:nvPr/>
        </p:nvSpPr>
        <p:spPr>
          <a:xfrm flipV="1">
            <a:off x="2567908" y="3920093"/>
            <a:ext cx="455651" cy="455651"/>
          </a:xfrm>
          <a:prstGeom prst="ellipse">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40" name="直接连接符 39"/>
          <p:cNvCxnSpPr/>
          <p:nvPr/>
        </p:nvCxnSpPr>
        <p:spPr>
          <a:xfrm>
            <a:off x="3412571" y="2003527"/>
            <a:ext cx="4000114"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3613923" y="2670336"/>
            <a:ext cx="3798762"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3944163" y="3362153"/>
            <a:ext cx="3468522"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4475757" y="4374581"/>
            <a:ext cx="2936929"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p:nvPr/>
        </p:nvCxnSpPr>
        <p:spPr>
          <a:xfrm>
            <a:off x="4855465" y="5376923"/>
            <a:ext cx="2557221"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0" name="TextBox 79"/>
          <p:cNvSpPr txBox="1"/>
          <p:nvPr/>
        </p:nvSpPr>
        <p:spPr>
          <a:xfrm>
            <a:off x="7653749" y="5083402"/>
            <a:ext cx="3240123" cy="439929"/>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1" name="TextBox 80"/>
          <p:cNvSpPr txBox="1"/>
          <p:nvPr/>
        </p:nvSpPr>
        <p:spPr>
          <a:xfrm>
            <a:off x="5972761" y="4989422"/>
            <a:ext cx="1441420" cy="328551"/>
          </a:xfrm>
          <a:prstGeom prst="rect">
            <a:avLst/>
          </a:prstGeom>
          <a:noFill/>
        </p:spPr>
        <p:txBody>
          <a:bodyPr wrap="non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7653749" y="4235066"/>
            <a:ext cx="3240123" cy="439929"/>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3" name="TextBox 82"/>
          <p:cNvSpPr txBox="1"/>
          <p:nvPr/>
        </p:nvSpPr>
        <p:spPr>
          <a:xfrm>
            <a:off x="5972761" y="4002179"/>
            <a:ext cx="1441420" cy="328551"/>
          </a:xfrm>
          <a:prstGeom prst="rect">
            <a:avLst/>
          </a:prstGeom>
          <a:noFill/>
        </p:spPr>
        <p:txBody>
          <a:bodyPr wrap="non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83"/>
          <p:cNvSpPr txBox="1"/>
          <p:nvPr/>
        </p:nvSpPr>
        <p:spPr>
          <a:xfrm>
            <a:off x="7653749" y="3386731"/>
            <a:ext cx="3240123" cy="439929"/>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5" name="TextBox 84"/>
          <p:cNvSpPr txBox="1"/>
          <p:nvPr/>
        </p:nvSpPr>
        <p:spPr>
          <a:xfrm>
            <a:off x="5972761" y="2999683"/>
            <a:ext cx="1441420" cy="328551"/>
          </a:xfrm>
          <a:prstGeom prst="rect">
            <a:avLst/>
          </a:prstGeom>
          <a:noFill/>
        </p:spPr>
        <p:txBody>
          <a:bodyPr wrap="non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85"/>
          <p:cNvSpPr txBox="1"/>
          <p:nvPr/>
        </p:nvSpPr>
        <p:spPr>
          <a:xfrm>
            <a:off x="7653749" y="2538396"/>
            <a:ext cx="3240123" cy="439929"/>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7" name="TextBox 86"/>
          <p:cNvSpPr txBox="1"/>
          <p:nvPr/>
        </p:nvSpPr>
        <p:spPr>
          <a:xfrm>
            <a:off x="5972761" y="2318552"/>
            <a:ext cx="1441420" cy="328551"/>
          </a:xfrm>
          <a:prstGeom prst="rect">
            <a:avLst/>
          </a:prstGeom>
          <a:noFill/>
        </p:spPr>
        <p:txBody>
          <a:bodyPr wrap="non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87"/>
          <p:cNvSpPr txBox="1"/>
          <p:nvPr/>
        </p:nvSpPr>
        <p:spPr>
          <a:xfrm>
            <a:off x="7653749" y="1690061"/>
            <a:ext cx="3240123" cy="439929"/>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9" name="TextBox 88"/>
          <p:cNvSpPr txBox="1"/>
          <p:nvPr/>
        </p:nvSpPr>
        <p:spPr>
          <a:xfrm>
            <a:off x="5972761" y="1630421"/>
            <a:ext cx="1441420" cy="328551"/>
          </a:xfrm>
          <a:prstGeom prst="rect">
            <a:avLst/>
          </a:prstGeom>
          <a:noFill/>
        </p:spPr>
        <p:txBody>
          <a:bodyPr wrap="none"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文本框 23"/>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266632478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50000">
                                          <p:cBhvr additive="base">
                                            <p:cTn id="7" dur="10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wipe(left)">
                                          <p:cBhvr>
                                            <p:cTn id="16" dur="500"/>
                                            <p:tgtEl>
                                              <p:spTgt spid="81"/>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additive="base">
                                            <p:cTn id="20" dur="500" fill="hold"/>
                                            <p:tgtEl>
                                              <p:spTgt spid="80"/>
                                            </p:tgtEl>
                                            <p:attrNameLst>
                                              <p:attrName>ppt_x</p:attrName>
                                            </p:attrNameLst>
                                          </p:cBhvr>
                                          <p:tavLst>
                                            <p:tav tm="0">
                                              <p:val>
                                                <p:strVal val="1+#ppt_w/2"/>
                                              </p:val>
                                            </p:tav>
                                            <p:tav tm="100000">
                                              <p:val>
                                                <p:strVal val="#ppt_x"/>
                                              </p:val>
                                            </p:tav>
                                          </p:tavLst>
                                        </p:anim>
                                        <p:anim calcmode="lin" valueType="num">
                                          <p:cBhvr additive="base">
                                            <p:cTn id="21" dur="500" fill="hold"/>
                                            <p:tgtEl>
                                              <p:spTgt spid="8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14:bounceEnd="50000">
                                          <p:cBhvr additive="base">
                                            <p:cTn id="25" dur="10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26" dur="1000" fill="hold"/>
                                            <p:tgtEl>
                                              <p:spTgt spid="36"/>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1+#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14:bounceEnd="50000">
                                          <p:cBhvr additive="base">
                                            <p:cTn id="43"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44" dur="1000" fill="hold"/>
                                            <p:tgtEl>
                                              <p:spTgt spid="37"/>
                                            </p:tgtEl>
                                            <p:attrNameLst>
                                              <p:attrName>ppt_y</p:attrName>
                                            </p:attrNameLst>
                                          </p:cBhvr>
                                          <p:tavLst>
                                            <p:tav tm="0">
                                              <p:val>
                                                <p:strVal val="0-#ppt_h/2"/>
                                              </p:val>
                                            </p:tav>
                                            <p:tav tm="100000">
                                              <p:val>
                                                <p:strVal val="#ppt_y"/>
                                              </p:val>
                                            </p:tav>
                                          </p:tavLst>
                                        </p:anim>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par>
                              <p:cTn id="49" fill="hold">
                                <p:stCondLst>
                                  <p:cond delay="6500"/>
                                </p:stCondLst>
                                <p:childTnLst>
                                  <p:par>
                                    <p:cTn id="50" presetID="22" presetClass="entr" presetSubtype="8"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left)">
                                          <p:cBhvr>
                                            <p:cTn id="52" dur="500"/>
                                            <p:tgtEl>
                                              <p:spTgt spid="85"/>
                                            </p:tgtEl>
                                          </p:cBhvr>
                                        </p:animEffect>
                                      </p:childTnLst>
                                    </p:cTn>
                                  </p:par>
                                </p:childTnLst>
                              </p:cTn>
                            </p:par>
                            <p:par>
                              <p:cTn id="53" fill="hold">
                                <p:stCondLst>
                                  <p:cond delay="7000"/>
                                </p:stCondLst>
                                <p:childTnLst>
                                  <p:par>
                                    <p:cTn id="54" presetID="2" presetClass="entr" presetSubtype="2"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1+#ppt_w/2"/>
                                              </p:val>
                                            </p:tav>
                                            <p:tav tm="100000">
                                              <p:val>
                                                <p:strVal val="#ppt_x"/>
                                              </p:val>
                                            </p:tav>
                                          </p:tavLst>
                                        </p:anim>
                                        <p:anim calcmode="lin" valueType="num">
                                          <p:cBhvr additive="base">
                                            <p:cTn id="57" dur="500" fill="hold"/>
                                            <p:tgtEl>
                                              <p:spTgt spid="84"/>
                                            </p:tgtEl>
                                            <p:attrNameLst>
                                              <p:attrName>ppt_y</p:attrName>
                                            </p:attrNameLst>
                                          </p:cBhvr>
                                          <p:tavLst>
                                            <p:tav tm="0">
                                              <p:val>
                                                <p:strVal val="#ppt_y"/>
                                              </p:val>
                                            </p:tav>
                                            <p:tav tm="100000">
                                              <p:val>
                                                <p:strVal val="#ppt_y"/>
                                              </p:val>
                                            </p:tav>
                                          </p:tavLst>
                                        </p:anim>
                                      </p:childTnLst>
                                    </p:cTn>
                                  </p:par>
                                </p:childTnLst>
                              </p:cTn>
                            </p:par>
                            <p:par>
                              <p:cTn id="58" fill="hold">
                                <p:stCondLst>
                                  <p:cond delay="75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14:bounceEnd="50000">
                                          <p:cBhvr additive="base">
                                            <p:cTn id="61"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62" dur="10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8500"/>
                                </p:stCondLst>
                                <p:childTnLst>
                                  <p:par>
                                    <p:cTn id="64" presetID="22" presetClass="entr" presetSubtype="8"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par>
                              <p:cTn id="67" fill="hold">
                                <p:stCondLst>
                                  <p:cond delay="9000"/>
                                </p:stCondLst>
                                <p:childTnLst>
                                  <p:par>
                                    <p:cTn id="68" presetID="22" presetClass="entr" presetSubtype="8"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9500"/>
                                </p:stCondLst>
                                <p:childTnLst>
                                  <p:par>
                                    <p:cTn id="72" presetID="2" presetClass="entr" presetSubtype="2"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 calcmode="lin" valueType="num">
                                          <p:cBhvr additive="base">
                                            <p:cTn id="74" dur="500" fill="hold"/>
                                            <p:tgtEl>
                                              <p:spTgt spid="86"/>
                                            </p:tgtEl>
                                            <p:attrNameLst>
                                              <p:attrName>ppt_x</p:attrName>
                                            </p:attrNameLst>
                                          </p:cBhvr>
                                          <p:tavLst>
                                            <p:tav tm="0">
                                              <p:val>
                                                <p:strVal val="1+#ppt_w/2"/>
                                              </p:val>
                                            </p:tav>
                                            <p:tav tm="100000">
                                              <p:val>
                                                <p:strVal val="#ppt_x"/>
                                              </p:val>
                                            </p:tav>
                                          </p:tavLst>
                                        </p:anim>
                                        <p:anim calcmode="lin" valueType="num">
                                          <p:cBhvr additive="base">
                                            <p:cTn id="75" dur="500" fill="hold"/>
                                            <p:tgtEl>
                                              <p:spTgt spid="8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1" fill="hold" grpId="0" nodeType="afterEffect" p14:presetBounceEnd="50000">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14:bounceEnd="50000">
                                          <p:cBhvr additive="base">
                                            <p:cTn id="79"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80" dur="1000" fill="hold"/>
                                            <p:tgtEl>
                                              <p:spTgt spid="39"/>
                                            </p:tgtEl>
                                            <p:attrNameLst>
                                              <p:attrName>ppt_y</p:attrName>
                                            </p:attrNameLst>
                                          </p:cBhvr>
                                          <p:tavLst>
                                            <p:tav tm="0">
                                              <p:val>
                                                <p:strVal val="0-#ppt_h/2"/>
                                              </p:val>
                                            </p:tav>
                                            <p:tav tm="100000">
                                              <p:val>
                                                <p:strVal val="#ppt_y"/>
                                              </p:val>
                                            </p:tav>
                                          </p:tavLst>
                                        </p:anim>
                                      </p:childTnLst>
                                    </p:cTn>
                                  </p:par>
                                </p:childTnLst>
                              </p:cTn>
                            </p:par>
                            <p:par>
                              <p:cTn id="81" fill="hold">
                                <p:stCondLst>
                                  <p:cond delay="11000"/>
                                </p:stCondLst>
                                <p:childTnLst>
                                  <p:par>
                                    <p:cTn id="82" presetID="22" presetClass="entr" presetSubtype="8"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childTnLst>
                              </p:cTn>
                            </p:par>
                            <p:par>
                              <p:cTn id="85" fill="hold">
                                <p:stCondLst>
                                  <p:cond delay="11500"/>
                                </p:stCondLst>
                                <p:childTnLst>
                                  <p:par>
                                    <p:cTn id="86" presetID="22" presetClass="entr" presetSubtype="8"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left)">
                                          <p:cBhvr>
                                            <p:cTn id="88" dur="500"/>
                                            <p:tgtEl>
                                              <p:spTgt spid="89"/>
                                            </p:tgtEl>
                                          </p:cBhvr>
                                        </p:animEffect>
                                      </p:childTnLst>
                                    </p:cTn>
                                  </p:par>
                                </p:childTnLst>
                              </p:cTn>
                            </p:par>
                            <p:par>
                              <p:cTn id="89" fill="hold">
                                <p:stCondLst>
                                  <p:cond delay="12000"/>
                                </p:stCondLst>
                                <p:childTnLst>
                                  <p:par>
                                    <p:cTn id="90" presetID="2" presetClass="entr" presetSubtype="2"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fill="hold"/>
                                            <p:tgtEl>
                                              <p:spTgt spid="88"/>
                                            </p:tgtEl>
                                            <p:attrNameLst>
                                              <p:attrName>ppt_x</p:attrName>
                                            </p:attrNameLst>
                                          </p:cBhvr>
                                          <p:tavLst>
                                            <p:tav tm="0">
                                              <p:val>
                                                <p:strVal val="1+#ppt_w/2"/>
                                              </p:val>
                                            </p:tav>
                                            <p:tav tm="100000">
                                              <p:val>
                                                <p:strVal val="#ppt_x"/>
                                              </p:val>
                                            </p:tav>
                                          </p:tavLst>
                                        </p:anim>
                                        <p:anim calcmode="lin" valueType="num">
                                          <p:cBhvr additive="base">
                                            <p:cTn id="93"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80" grpId="0"/>
          <p:bldP spid="81" grpId="0"/>
          <p:bldP spid="82" grpId="0"/>
          <p:bldP spid="83" grpId="0"/>
          <p:bldP spid="84" grpId="0"/>
          <p:bldP spid="85" grpId="0"/>
          <p:bldP spid="86" grpId="0"/>
          <p:bldP spid="87"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ppt_x"/>
                                              </p:val>
                                            </p:tav>
                                            <p:tav tm="100000">
                                              <p:val>
                                                <p:strVal val="#ppt_x"/>
                                              </p:val>
                                            </p:tav>
                                          </p:tavLst>
                                        </p:anim>
                                        <p:anim calcmode="lin" valueType="num">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wipe(left)">
                                          <p:cBhvr>
                                            <p:cTn id="16" dur="500"/>
                                            <p:tgtEl>
                                              <p:spTgt spid="81"/>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additive="base">
                                            <p:cTn id="20" dur="500" fill="hold"/>
                                            <p:tgtEl>
                                              <p:spTgt spid="80"/>
                                            </p:tgtEl>
                                            <p:attrNameLst>
                                              <p:attrName>ppt_x</p:attrName>
                                            </p:attrNameLst>
                                          </p:cBhvr>
                                          <p:tavLst>
                                            <p:tav tm="0">
                                              <p:val>
                                                <p:strVal val="1+#ppt_w/2"/>
                                              </p:val>
                                            </p:tav>
                                            <p:tav tm="100000">
                                              <p:val>
                                                <p:strVal val="#ppt_x"/>
                                              </p:val>
                                            </p:tav>
                                          </p:tavLst>
                                        </p:anim>
                                        <p:anim calcmode="lin" valueType="num">
                                          <p:cBhvr additive="base">
                                            <p:cTn id="21" dur="500" fill="hold"/>
                                            <p:tgtEl>
                                              <p:spTgt spid="8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1000" fill="hold"/>
                                            <p:tgtEl>
                                              <p:spTgt spid="36"/>
                                            </p:tgtEl>
                                            <p:attrNameLst>
                                              <p:attrName>ppt_x</p:attrName>
                                            </p:attrNameLst>
                                          </p:cBhvr>
                                          <p:tavLst>
                                            <p:tav tm="0">
                                              <p:val>
                                                <p:strVal val="#ppt_x"/>
                                              </p:val>
                                            </p:tav>
                                            <p:tav tm="100000">
                                              <p:val>
                                                <p:strVal val="#ppt_x"/>
                                              </p:val>
                                            </p:tav>
                                          </p:tavLst>
                                        </p:anim>
                                        <p:anim calcmode="lin" valueType="num">
                                          <p:cBhvr additive="base">
                                            <p:cTn id="26" dur="1000" fill="hold"/>
                                            <p:tgtEl>
                                              <p:spTgt spid="36"/>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1+#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1"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1000" fill="hold"/>
                                            <p:tgtEl>
                                              <p:spTgt spid="37"/>
                                            </p:tgtEl>
                                            <p:attrNameLst>
                                              <p:attrName>ppt_x</p:attrName>
                                            </p:attrNameLst>
                                          </p:cBhvr>
                                          <p:tavLst>
                                            <p:tav tm="0">
                                              <p:val>
                                                <p:strVal val="#ppt_x"/>
                                              </p:val>
                                            </p:tav>
                                            <p:tav tm="100000">
                                              <p:val>
                                                <p:strVal val="#ppt_x"/>
                                              </p:val>
                                            </p:tav>
                                          </p:tavLst>
                                        </p:anim>
                                        <p:anim calcmode="lin" valueType="num">
                                          <p:cBhvr additive="base">
                                            <p:cTn id="44" dur="1000" fill="hold"/>
                                            <p:tgtEl>
                                              <p:spTgt spid="37"/>
                                            </p:tgtEl>
                                            <p:attrNameLst>
                                              <p:attrName>ppt_y</p:attrName>
                                            </p:attrNameLst>
                                          </p:cBhvr>
                                          <p:tavLst>
                                            <p:tav tm="0">
                                              <p:val>
                                                <p:strVal val="0-#ppt_h/2"/>
                                              </p:val>
                                            </p:tav>
                                            <p:tav tm="100000">
                                              <p:val>
                                                <p:strVal val="#ppt_y"/>
                                              </p:val>
                                            </p:tav>
                                          </p:tavLst>
                                        </p:anim>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par>
                              <p:cTn id="49" fill="hold">
                                <p:stCondLst>
                                  <p:cond delay="6500"/>
                                </p:stCondLst>
                                <p:childTnLst>
                                  <p:par>
                                    <p:cTn id="50" presetID="22" presetClass="entr" presetSubtype="8"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left)">
                                          <p:cBhvr>
                                            <p:cTn id="52" dur="500"/>
                                            <p:tgtEl>
                                              <p:spTgt spid="85"/>
                                            </p:tgtEl>
                                          </p:cBhvr>
                                        </p:animEffect>
                                      </p:childTnLst>
                                    </p:cTn>
                                  </p:par>
                                </p:childTnLst>
                              </p:cTn>
                            </p:par>
                            <p:par>
                              <p:cTn id="53" fill="hold">
                                <p:stCondLst>
                                  <p:cond delay="7000"/>
                                </p:stCondLst>
                                <p:childTnLst>
                                  <p:par>
                                    <p:cTn id="54" presetID="2" presetClass="entr" presetSubtype="2"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1+#ppt_w/2"/>
                                              </p:val>
                                            </p:tav>
                                            <p:tav tm="100000">
                                              <p:val>
                                                <p:strVal val="#ppt_x"/>
                                              </p:val>
                                            </p:tav>
                                          </p:tavLst>
                                        </p:anim>
                                        <p:anim calcmode="lin" valueType="num">
                                          <p:cBhvr additive="base">
                                            <p:cTn id="57" dur="500" fill="hold"/>
                                            <p:tgtEl>
                                              <p:spTgt spid="84"/>
                                            </p:tgtEl>
                                            <p:attrNameLst>
                                              <p:attrName>ppt_y</p:attrName>
                                            </p:attrNameLst>
                                          </p:cBhvr>
                                          <p:tavLst>
                                            <p:tav tm="0">
                                              <p:val>
                                                <p:strVal val="#ppt_y"/>
                                              </p:val>
                                            </p:tav>
                                            <p:tav tm="100000">
                                              <p:val>
                                                <p:strVal val="#ppt_y"/>
                                              </p:val>
                                            </p:tav>
                                          </p:tavLst>
                                        </p:anim>
                                      </p:childTnLst>
                                    </p:cTn>
                                  </p:par>
                                </p:childTnLst>
                              </p:cTn>
                            </p:par>
                            <p:par>
                              <p:cTn id="58" fill="hold">
                                <p:stCondLst>
                                  <p:cond delay="7500"/>
                                </p:stCondLst>
                                <p:childTnLst>
                                  <p:par>
                                    <p:cTn id="59" presetID="2" presetClass="entr" presetSubtype="1"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1000" fill="hold"/>
                                            <p:tgtEl>
                                              <p:spTgt spid="38"/>
                                            </p:tgtEl>
                                            <p:attrNameLst>
                                              <p:attrName>ppt_x</p:attrName>
                                            </p:attrNameLst>
                                          </p:cBhvr>
                                          <p:tavLst>
                                            <p:tav tm="0">
                                              <p:val>
                                                <p:strVal val="#ppt_x"/>
                                              </p:val>
                                            </p:tav>
                                            <p:tav tm="100000">
                                              <p:val>
                                                <p:strVal val="#ppt_x"/>
                                              </p:val>
                                            </p:tav>
                                          </p:tavLst>
                                        </p:anim>
                                        <p:anim calcmode="lin" valueType="num">
                                          <p:cBhvr additive="base">
                                            <p:cTn id="62" dur="10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8500"/>
                                </p:stCondLst>
                                <p:childTnLst>
                                  <p:par>
                                    <p:cTn id="64" presetID="22" presetClass="entr" presetSubtype="8"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par>
                              <p:cTn id="67" fill="hold">
                                <p:stCondLst>
                                  <p:cond delay="9000"/>
                                </p:stCondLst>
                                <p:childTnLst>
                                  <p:par>
                                    <p:cTn id="68" presetID="22" presetClass="entr" presetSubtype="8"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9500"/>
                                </p:stCondLst>
                                <p:childTnLst>
                                  <p:par>
                                    <p:cTn id="72" presetID="2" presetClass="entr" presetSubtype="2"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 calcmode="lin" valueType="num">
                                          <p:cBhvr additive="base">
                                            <p:cTn id="74" dur="500" fill="hold"/>
                                            <p:tgtEl>
                                              <p:spTgt spid="86"/>
                                            </p:tgtEl>
                                            <p:attrNameLst>
                                              <p:attrName>ppt_x</p:attrName>
                                            </p:attrNameLst>
                                          </p:cBhvr>
                                          <p:tavLst>
                                            <p:tav tm="0">
                                              <p:val>
                                                <p:strVal val="1+#ppt_w/2"/>
                                              </p:val>
                                            </p:tav>
                                            <p:tav tm="100000">
                                              <p:val>
                                                <p:strVal val="#ppt_x"/>
                                              </p:val>
                                            </p:tav>
                                          </p:tavLst>
                                        </p:anim>
                                        <p:anim calcmode="lin" valueType="num">
                                          <p:cBhvr additive="base">
                                            <p:cTn id="75" dur="500" fill="hold"/>
                                            <p:tgtEl>
                                              <p:spTgt spid="8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1000" fill="hold"/>
                                            <p:tgtEl>
                                              <p:spTgt spid="39"/>
                                            </p:tgtEl>
                                            <p:attrNameLst>
                                              <p:attrName>ppt_x</p:attrName>
                                            </p:attrNameLst>
                                          </p:cBhvr>
                                          <p:tavLst>
                                            <p:tav tm="0">
                                              <p:val>
                                                <p:strVal val="#ppt_x"/>
                                              </p:val>
                                            </p:tav>
                                            <p:tav tm="100000">
                                              <p:val>
                                                <p:strVal val="#ppt_x"/>
                                              </p:val>
                                            </p:tav>
                                          </p:tavLst>
                                        </p:anim>
                                        <p:anim calcmode="lin" valueType="num">
                                          <p:cBhvr additive="base">
                                            <p:cTn id="80" dur="1000" fill="hold"/>
                                            <p:tgtEl>
                                              <p:spTgt spid="39"/>
                                            </p:tgtEl>
                                            <p:attrNameLst>
                                              <p:attrName>ppt_y</p:attrName>
                                            </p:attrNameLst>
                                          </p:cBhvr>
                                          <p:tavLst>
                                            <p:tav tm="0">
                                              <p:val>
                                                <p:strVal val="0-#ppt_h/2"/>
                                              </p:val>
                                            </p:tav>
                                            <p:tav tm="100000">
                                              <p:val>
                                                <p:strVal val="#ppt_y"/>
                                              </p:val>
                                            </p:tav>
                                          </p:tavLst>
                                        </p:anim>
                                      </p:childTnLst>
                                    </p:cTn>
                                  </p:par>
                                </p:childTnLst>
                              </p:cTn>
                            </p:par>
                            <p:par>
                              <p:cTn id="81" fill="hold">
                                <p:stCondLst>
                                  <p:cond delay="11000"/>
                                </p:stCondLst>
                                <p:childTnLst>
                                  <p:par>
                                    <p:cTn id="82" presetID="22" presetClass="entr" presetSubtype="8"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childTnLst>
                              </p:cTn>
                            </p:par>
                            <p:par>
                              <p:cTn id="85" fill="hold">
                                <p:stCondLst>
                                  <p:cond delay="11500"/>
                                </p:stCondLst>
                                <p:childTnLst>
                                  <p:par>
                                    <p:cTn id="86" presetID="22" presetClass="entr" presetSubtype="8"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left)">
                                          <p:cBhvr>
                                            <p:cTn id="88" dur="500"/>
                                            <p:tgtEl>
                                              <p:spTgt spid="89"/>
                                            </p:tgtEl>
                                          </p:cBhvr>
                                        </p:animEffect>
                                      </p:childTnLst>
                                    </p:cTn>
                                  </p:par>
                                </p:childTnLst>
                              </p:cTn>
                            </p:par>
                            <p:par>
                              <p:cTn id="89" fill="hold">
                                <p:stCondLst>
                                  <p:cond delay="12000"/>
                                </p:stCondLst>
                                <p:childTnLst>
                                  <p:par>
                                    <p:cTn id="90" presetID="2" presetClass="entr" presetSubtype="2"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fill="hold"/>
                                            <p:tgtEl>
                                              <p:spTgt spid="88"/>
                                            </p:tgtEl>
                                            <p:attrNameLst>
                                              <p:attrName>ppt_x</p:attrName>
                                            </p:attrNameLst>
                                          </p:cBhvr>
                                          <p:tavLst>
                                            <p:tav tm="0">
                                              <p:val>
                                                <p:strVal val="1+#ppt_w/2"/>
                                              </p:val>
                                            </p:tav>
                                            <p:tav tm="100000">
                                              <p:val>
                                                <p:strVal val="#ppt_x"/>
                                              </p:val>
                                            </p:tav>
                                          </p:tavLst>
                                        </p:anim>
                                        <p:anim calcmode="lin" valueType="num">
                                          <p:cBhvr additive="base">
                                            <p:cTn id="93"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80" grpId="0"/>
          <p:bldP spid="81" grpId="0"/>
          <p:bldP spid="82" grpId="0"/>
          <p:bldP spid="83" grpId="0"/>
          <p:bldP spid="84" grpId="0"/>
          <p:bldP spid="85" grpId="0"/>
          <p:bldP spid="86" grpId="0"/>
          <p:bldP spid="87" grpId="0"/>
          <p:bldP spid="88" grpId="0"/>
          <p:bldP spid="8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3">
            <a:extLst>
              <a:ext uri="{28A0092B-C50C-407E-A947-70E740481C1C}">
                <a14:useLocalDpi xmlns:a14="http://schemas.microsoft.com/office/drawing/2010/main" val="0"/>
              </a:ext>
            </a:extLst>
          </a:blip>
          <a:srcRect t="51895" b="2287"/>
          <a:stretch/>
        </p:blipFill>
        <p:spPr>
          <a:xfrm>
            <a:off x="0" y="4192389"/>
            <a:ext cx="12858750" cy="3312367"/>
          </a:xfrm>
          <a:prstGeom prst="rect">
            <a:avLst/>
          </a:prstGeom>
        </p:spPr>
      </p:pic>
      <p:grpSp>
        <p:nvGrpSpPr>
          <p:cNvPr id="10" name="组合 9"/>
          <p:cNvGrpSpPr/>
          <p:nvPr/>
        </p:nvGrpSpPr>
        <p:grpSpPr>
          <a:xfrm>
            <a:off x="5561000" y="5322995"/>
            <a:ext cx="292311" cy="292311"/>
            <a:chOff x="6141453" y="5704664"/>
            <a:chExt cx="575844" cy="575844"/>
          </a:xfrm>
        </p:grpSpPr>
        <p:sp>
          <p:nvSpPr>
            <p:cNvPr id="11" name="椭圆 10"/>
            <p:cNvSpPr/>
            <p:nvPr/>
          </p:nvSpPr>
          <p:spPr>
            <a:xfrm>
              <a:off x="6141453" y="5704664"/>
              <a:ext cx="575844" cy="5758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稻壳儿小白白(http://dwz.cn/Wu2UP)"/>
            <p:cNvSpPr>
              <a:spLocks/>
            </p:cNvSpPr>
            <p:nvPr/>
          </p:nvSpPr>
          <p:spPr bwMode="auto">
            <a:xfrm>
              <a:off x="6242699" y="5735210"/>
              <a:ext cx="373352" cy="537427"/>
            </a:xfrm>
            <a:custGeom>
              <a:avLst/>
              <a:gdLst>
                <a:gd name="T0" fmla="*/ 282261040 w 443"/>
                <a:gd name="T1" fmla="*/ 237742896 h 634"/>
                <a:gd name="T2" fmla="*/ 282261040 w 443"/>
                <a:gd name="T3" fmla="*/ 237742896 h 634"/>
                <a:gd name="T4" fmla="*/ 254162236 w 443"/>
                <a:gd name="T5" fmla="*/ 237742896 h 634"/>
                <a:gd name="T6" fmla="*/ 141130120 w 443"/>
                <a:gd name="T7" fmla="*/ 332711130 h 634"/>
                <a:gd name="T8" fmla="*/ 28098004 w 443"/>
                <a:gd name="T9" fmla="*/ 237742896 h 634"/>
                <a:gd name="T10" fmla="*/ 0 w 443"/>
                <a:gd name="T11" fmla="*/ 237742896 h 634"/>
                <a:gd name="T12" fmla="*/ 131551818 w 443"/>
                <a:gd name="T13" fmla="*/ 352092354 h 634"/>
                <a:gd name="T14" fmla="*/ 131551818 w 443"/>
                <a:gd name="T15" fmla="*/ 380518362 h 634"/>
                <a:gd name="T16" fmla="*/ 113032116 w 443"/>
                <a:gd name="T17" fmla="*/ 380518362 h 634"/>
                <a:gd name="T18" fmla="*/ 103453015 w 443"/>
                <a:gd name="T19" fmla="*/ 390208571 h 634"/>
                <a:gd name="T20" fmla="*/ 113032116 w 443"/>
                <a:gd name="T21" fmla="*/ 408943566 h 634"/>
                <a:gd name="T22" fmla="*/ 169228924 w 443"/>
                <a:gd name="T23" fmla="*/ 408943566 h 634"/>
                <a:gd name="T24" fmla="*/ 178808025 w 443"/>
                <a:gd name="T25" fmla="*/ 390208571 h 634"/>
                <a:gd name="T26" fmla="*/ 169228924 w 443"/>
                <a:gd name="T27" fmla="*/ 380518362 h 634"/>
                <a:gd name="T28" fmla="*/ 150709221 w 443"/>
                <a:gd name="T29" fmla="*/ 380518362 h 634"/>
                <a:gd name="T30" fmla="*/ 150709221 w 443"/>
                <a:gd name="T31" fmla="*/ 352092354 h 634"/>
                <a:gd name="T32" fmla="*/ 282261040 w 443"/>
                <a:gd name="T33" fmla="*/ 237742896 h 634"/>
                <a:gd name="T34" fmla="*/ 141130120 w 443"/>
                <a:gd name="T35" fmla="*/ 304285122 h 634"/>
                <a:gd name="T36" fmla="*/ 141130120 w 443"/>
                <a:gd name="T37" fmla="*/ 304285122 h 634"/>
                <a:gd name="T38" fmla="*/ 225425732 w 443"/>
                <a:gd name="T39" fmla="*/ 219007901 h 634"/>
                <a:gd name="T40" fmla="*/ 225425732 w 443"/>
                <a:gd name="T41" fmla="*/ 85277221 h 634"/>
                <a:gd name="T42" fmla="*/ 141130120 w 443"/>
                <a:gd name="T43" fmla="*/ 0 h 634"/>
                <a:gd name="T44" fmla="*/ 56835308 w 443"/>
                <a:gd name="T45" fmla="*/ 85277221 h 634"/>
                <a:gd name="T46" fmla="*/ 56835308 w 443"/>
                <a:gd name="T47" fmla="*/ 219007901 h 634"/>
                <a:gd name="T48" fmla="*/ 141130120 w 443"/>
                <a:gd name="T49" fmla="*/ 304285122 h 634"/>
                <a:gd name="T50" fmla="*/ 75355010 w 443"/>
                <a:gd name="T51" fmla="*/ 85277221 h 634"/>
                <a:gd name="T52" fmla="*/ 75355010 w 443"/>
                <a:gd name="T53" fmla="*/ 85277221 h 634"/>
                <a:gd name="T54" fmla="*/ 141130120 w 443"/>
                <a:gd name="T55" fmla="*/ 28426008 h 634"/>
                <a:gd name="T56" fmla="*/ 206906029 w 443"/>
                <a:gd name="T57" fmla="*/ 85277221 h 634"/>
                <a:gd name="T58" fmla="*/ 206906029 w 443"/>
                <a:gd name="T59" fmla="*/ 219007901 h 634"/>
                <a:gd name="T60" fmla="*/ 141130120 w 443"/>
                <a:gd name="T61" fmla="*/ 275859114 h 634"/>
                <a:gd name="T62" fmla="*/ 75355010 w 443"/>
                <a:gd name="T63" fmla="*/ 219007901 h 634"/>
                <a:gd name="T64" fmla="*/ 75355010 w 443"/>
                <a:gd name="T65" fmla="*/ 85277221 h 6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 h="634">
                  <a:moveTo>
                    <a:pt x="442" y="368"/>
                  </a:moveTo>
                  <a:lnTo>
                    <a:pt x="442" y="368"/>
                  </a:lnTo>
                  <a:cubicBezTo>
                    <a:pt x="398" y="368"/>
                    <a:pt x="398" y="368"/>
                    <a:pt x="398" y="368"/>
                  </a:cubicBezTo>
                  <a:cubicBezTo>
                    <a:pt x="383" y="457"/>
                    <a:pt x="309" y="515"/>
                    <a:pt x="221" y="515"/>
                  </a:cubicBezTo>
                  <a:cubicBezTo>
                    <a:pt x="133" y="515"/>
                    <a:pt x="59" y="457"/>
                    <a:pt x="44" y="368"/>
                  </a:cubicBezTo>
                  <a:cubicBezTo>
                    <a:pt x="0" y="368"/>
                    <a:pt x="0" y="368"/>
                    <a:pt x="0" y="368"/>
                  </a:cubicBezTo>
                  <a:cubicBezTo>
                    <a:pt x="30" y="471"/>
                    <a:pt x="103" y="545"/>
                    <a:pt x="206" y="545"/>
                  </a:cubicBezTo>
                  <a:cubicBezTo>
                    <a:pt x="206" y="589"/>
                    <a:pt x="206" y="589"/>
                    <a:pt x="206" y="589"/>
                  </a:cubicBezTo>
                  <a:cubicBezTo>
                    <a:pt x="177" y="589"/>
                    <a:pt x="177" y="589"/>
                    <a:pt x="177" y="589"/>
                  </a:cubicBezTo>
                  <a:lnTo>
                    <a:pt x="162" y="604"/>
                  </a:lnTo>
                  <a:cubicBezTo>
                    <a:pt x="162" y="619"/>
                    <a:pt x="177" y="633"/>
                    <a:pt x="177" y="633"/>
                  </a:cubicBezTo>
                  <a:cubicBezTo>
                    <a:pt x="265" y="633"/>
                    <a:pt x="265" y="633"/>
                    <a:pt x="265" y="633"/>
                  </a:cubicBezTo>
                  <a:cubicBezTo>
                    <a:pt x="265" y="633"/>
                    <a:pt x="280" y="619"/>
                    <a:pt x="280" y="604"/>
                  </a:cubicBezTo>
                  <a:lnTo>
                    <a:pt x="265" y="589"/>
                  </a:lnTo>
                  <a:cubicBezTo>
                    <a:pt x="236" y="589"/>
                    <a:pt x="236" y="589"/>
                    <a:pt x="236" y="589"/>
                  </a:cubicBezTo>
                  <a:cubicBezTo>
                    <a:pt x="236" y="545"/>
                    <a:pt x="236" y="545"/>
                    <a:pt x="236" y="545"/>
                  </a:cubicBezTo>
                  <a:cubicBezTo>
                    <a:pt x="339" y="545"/>
                    <a:pt x="412" y="471"/>
                    <a:pt x="442" y="368"/>
                  </a:cubicBezTo>
                  <a:close/>
                  <a:moveTo>
                    <a:pt x="221" y="471"/>
                  </a:moveTo>
                  <a:lnTo>
                    <a:pt x="221" y="471"/>
                  </a:lnTo>
                  <a:cubicBezTo>
                    <a:pt x="294" y="471"/>
                    <a:pt x="353" y="412"/>
                    <a:pt x="353" y="339"/>
                  </a:cubicBezTo>
                  <a:cubicBezTo>
                    <a:pt x="353" y="132"/>
                    <a:pt x="353" y="132"/>
                    <a:pt x="353" y="132"/>
                  </a:cubicBezTo>
                  <a:cubicBezTo>
                    <a:pt x="353" y="59"/>
                    <a:pt x="294" y="0"/>
                    <a:pt x="221" y="0"/>
                  </a:cubicBezTo>
                  <a:cubicBezTo>
                    <a:pt x="147" y="0"/>
                    <a:pt x="89" y="59"/>
                    <a:pt x="89" y="132"/>
                  </a:cubicBezTo>
                  <a:cubicBezTo>
                    <a:pt x="89" y="339"/>
                    <a:pt x="89" y="339"/>
                    <a:pt x="89" y="339"/>
                  </a:cubicBezTo>
                  <a:cubicBezTo>
                    <a:pt x="89" y="412"/>
                    <a:pt x="147" y="471"/>
                    <a:pt x="221" y="471"/>
                  </a:cubicBezTo>
                  <a:close/>
                  <a:moveTo>
                    <a:pt x="118" y="132"/>
                  </a:moveTo>
                  <a:lnTo>
                    <a:pt x="118" y="132"/>
                  </a:lnTo>
                  <a:cubicBezTo>
                    <a:pt x="118" y="89"/>
                    <a:pt x="162" y="44"/>
                    <a:pt x="221" y="44"/>
                  </a:cubicBezTo>
                  <a:cubicBezTo>
                    <a:pt x="280" y="44"/>
                    <a:pt x="324" y="89"/>
                    <a:pt x="324" y="132"/>
                  </a:cubicBezTo>
                  <a:cubicBezTo>
                    <a:pt x="324" y="339"/>
                    <a:pt x="324" y="339"/>
                    <a:pt x="324" y="339"/>
                  </a:cubicBezTo>
                  <a:cubicBezTo>
                    <a:pt x="324" y="383"/>
                    <a:pt x="280" y="427"/>
                    <a:pt x="221" y="427"/>
                  </a:cubicBezTo>
                  <a:cubicBezTo>
                    <a:pt x="162" y="427"/>
                    <a:pt x="118" y="383"/>
                    <a:pt x="118" y="339"/>
                  </a:cubicBezTo>
                  <a:lnTo>
                    <a:pt x="118" y="132"/>
                  </a:lnTo>
                  <a:close/>
                </a:path>
              </a:pathLst>
            </a:custGeom>
            <a:solidFill>
              <a:schemeClr val="accent1"/>
            </a:solidFill>
            <a:ln>
              <a:noFill/>
            </a:ln>
            <a:extLst/>
          </p:spPr>
          <p:txBody>
            <a:bodyPr wrap="none" lIns="128536" tIns="64269" rIns="128536" bIns="64269" anchor="ctr"/>
            <a:lstStyle/>
            <a:p>
              <a:pPr>
                <a:lnSpc>
                  <a:spcPct val="130000"/>
                </a:lnSpc>
              </a:pPr>
              <a:endParaRPr lang="zh-CN" altLang="en-US" sz="2002">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TextBox 7"/>
          <p:cNvSpPr>
            <a:spLocks noChangeArrowheads="1"/>
          </p:cNvSpPr>
          <p:nvPr/>
        </p:nvSpPr>
        <p:spPr bwMode="auto">
          <a:xfrm>
            <a:off x="4197127" y="444930"/>
            <a:ext cx="4759448" cy="176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1500" dirty="0" smtClean="0">
                <a:solidFill>
                  <a:schemeClr val="bg1"/>
                </a:solidFill>
                <a:latin typeface="百度综艺简体" panose="02010601030101010101" pitchFamily="2" charset="-122"/>
                <a:ea typeface="百度综艺简体" panose="02010601030101010101" pitchFamily="2" charset="-122"/>
                <a:cs typeface="LilyUPC" pitchFamily="34" charset="-34"/>
                <a:sym typeface="微软雅黑" pitchFamily="34" charset="-122"/>
              </a:rPr>
              <a:t>201X</a:t>
            </a:r>
            <a:endParaRPr lang="zh-CN" altLang="en-US" sz="11500" dirty="0">
              <a:solidFill>
                <a:schemeClr val="bg1"/>
              </a:solidFill>
              <a:latin typeface="百度综艺简体" panose="02010601030101010101" pitchFamily="2" charset="-122"/>
              <a:ea typeface="百度综艺简体" panose="02010601030101010101" pitchFamily="2" charset="-122"/>
              <a:cs typeface="LilyUPC" pitchFamily="34" charset="-34"/>
              <a:sym typeface="微软雅黑" pitchFamily="34" charset="-122"/>
            </a:endParaRPr>
          </a:p>
        </p:txBody>
      </p:sp>
      <p:sp>
        <p:nvSpPr>
          <p:cNvPr id="16" name="矩形 259"/>
          <p:cNvSpPr>
            <a:spLocks noChangeArrowheads="1"/>
          </p:cNvSpPr>
          <p:nvPr/>
        </p:nvSpPr>
        <p:spPr bwMode="auto">
          <a:xfrm>
            <a:off x="5853311" y="5007388"/>
            <a:ext cx="2448209" cy="772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4134" fontAlgn="auto">
              <a:lnSpc>
                <a:spcPts val="5298"/>
              </a:lnSpc>
              <a:spcBef>
                <a:spcPts val="0"/>
              </a:spcBef>
              <a:spcAft>
                <a:spcPts val="0"/>
              </a:spcAft>
              <a:buNone/>
              <a:defRPr/>
            </a:pPr>
            <a:r>
              <a:rPr lang="zh-CN" altLang="en-US" sz="2000" dirty="0">
                <a:solidFill>
                  <a:schemeClr val="bg1"/>
                </a:solidFill>
                <a:latin typeface="Arial" panose="020B0604020202020204" pitchFamily="34" charset="0"/>
                <a:sym typeface="Arial" panose="020B0604020202020204" pitchFamily="34" charset="0"/>
              </a:rPr>
              <a:t>汇报人</a:t>
            </a:r>
            <a:r>
              <a:rPr lang="zh-CN" altLang="en-US" sz="2000" dirty="0" smtClean="0">
                <a:solidFill>
                  <a:schemeClr val="bg1"/>
                </a:solidFill>
                <a:latin typeface="Arial" panose="020B0604020202020204" pitchFamily="34" charset="0"/>
                <a:sym typeface="Arial" panose="020B0604020202020204" pitchFamily="34" charset="0"/>
              </a:rPr>
              <a:t>：</a:t>
            </a:r>
            <a:r>
              <a:rPr lang="en-US" altLang="zh-CN" sz="2000" dirty="0" smtClean="0">
                <a:solidFill>
                  <a:schemeClr val="bg1"/>
                </a:solidFill>
                <a:latin typeface="Arial" panose="020B0604020202020204" pitchFamily="34" charset="0"/>
                <a:sym typeface="Arial" panose="020B0604020202020204" pitchFamily="34" charset="0"/>
              </a:rPr>
              <a:t>X </a:t>
            </a:r>
            <a:r>
              <a:rPr lang="en-US" altLang="zh-CN" sz="2000" dirty="0" err="1" smtClean="0">
                <a:solidFill>
                  <a:schemeClr val="bg1"/>
                </a:solidFill>
                <a:latin typeface="Arial" panose="020B0604020202020204" pitchFamily="34" charset="0"/>
                <a:sym typeface="Arial" panose="020B0604020202020204" pitchFamily="34" charset="0"/>
              </a:rPr>
              <a:t>X</a:t>
            </a:r>
            <a:r>
              <a:rPr lang="en-US" altLang="zh-CN" sz="2000" dirty="0" smtClean="0">
                <a:solidFill>
                  <a:schemeClr val="bg1"/>
                </a:solidFill>
                <a:latin typeface="Arial" panose="020B0604020202020204" pitchFamily="34" charset="0"/>
                <a:sym typeface="Arial" panose="020B0604020202020204" pitchFamily="34" charset="0"/>
              </a:rPr>
              <a:t> </a:t>
            </a:r>
            <a:r>
              <a:rPr lang="en-US" altLang="zh-CN" sz="2000" dirty="0" err="1" smtClean="0">
                <a:solidFill>
                  <a:schemeClr val="bg1"/>
                </a:solidFill>
                <a:latin typeface="Arial" panose="020B0604020202020204" pitchFamily="34" charset="0"/>
                <a:sym typeface="Arial" panose="020B0604020202020204" pitchFamily="34" charset="0"/>
              </a:rPr>
              <a:t>X</a:t>
            </a:r>
            <a:endParaRPr lang="en-US" altLang="zh-CN" sz="2000" dirty="0">
              <a:solidFill>
                <a:schemeClr val="bg1"/>
              </a:solidFill>
              <a:latin typeface="Arial" panose="020B0604020202020204" pitchFamily="34" charset="0"/>
              <a:sym typeface="Arial" panose="020B0604020202020204" pitchFamily="34" charset="0"/>
            </a:endParaRPr>
          </a:p>
        </p:txBody>
      </p:sp>
      <p:sp>
        <p:nvSpPr>
          <p:cNvPr id="5" name="圆角矩形 4"/>
          <p:cNvSpPr/>
          <p:nvPr/>
        </p:nvSpPr>
        <p:spPr>
          <a:xfrm>
            <a:off x="-1131465" y="2574645"/>
            <a:ext cx="15121680" cy="1617744"/>
          </a:xfrm>
          <a:prstGeom prst="roundRect">
            <a:avLst>
              <a:gd name="adj" fmla="val 50000"/>
            </a:avLst>
          </a:prstGeom>
          <a:solidFill>
            <a:srgbClr val="CB10D7">
              <a:alpha val="58000"/>
            </a:srgbClr>
          </a:solidFill>
          <a:ln w="41275">
            <a:solidFill>
              <a:schemeClr val="bg1"/>
            </a:solidFill>
          </a:ln>
          <a:effectLst>
            <a:innerShdw blurRad="63500" dist="50800" dir="5400000">
              <a:schemeClr val="bg1">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sym typeface="微软雅黑" pitchFamily="34" charset="-122"/>
            </a:endParaRPr>
          </a:p>
        </p:txBody>
      </p:sp>
      <p:sp>
        <p:nvSpPr>
          <p:cNvPr id="27" name="任意多边形 26"/>
          <p:cNvSpPr/>
          <p:nvPr/>
        </p:nvSpPr>
        <p:spPr>
          <a:xfrm>
            <a:off x="3044998" y="3895500"/>
            <a:ext cx="6768752" cy="599694"/>
          </a:xfrm>
          <a:custGeom>
            <a:avLst/>
            <a:gdLst>
              <a:gd name="connsiteX0" fmla="*/ 619706 w 8944268"/>
              <a:gd name="connsiteY0" fmla="*/ 0 h 937002"/>
              <a:gd name="connsiteX1" fmla="*/ 8324562 w 8944268"/>
              <a:gd name="connsiteY1" fmla="*/ 0 h 937002"/>
              <a:gd name="connsiteX2" fmla="*/ 8921705 w 8944268"/>
              <a:gd name="connsiteY2" fmla="*/ 395813 h 937002"/>
              <a:gd name="connsiteX3" fmla="*/ 8944268 w 8944268"/>
              <a:gd name="connsiteY3" fmla="*/ 468501 h 937002"/>
              <a:gd name="connsiteX4" fmla="*/ 8921705 w 8944268"/>
              <a:gd name="connsiteY4" fmla="*/ 541189 h 937002"/>
              <a:gd name="connsiteX5" fmla="*/ 8324562 w 8944268"/>
              <a:gd name="connsiteY5" fmla="*/ 937002 h 937002"/>
              <a:gd name="connsiteX6" fmla="*/ 619706 w 8944268"/>
              <a:gd name="connsiteY6" fmla="*/ 937002 h 937002"/>
              <a:gd name="connsiteX7" fmla="*/ 22563 w 8944268"/>
              <a:gd name="connsiteY7" fmla="*/ 541189 h 937002"/>
              <a:gd name="connsiteX8" fmla="*/ 0 w 8944268"/>
              <a:gd name="connsiteY8" fmla="*/ 468501 h 937002"/>
              <a:gd name="connsiteX9" fmla="*/ 22563 w 8944268"/>
              <a:gd name="connsiteY9" fmla="*/ 395813 h 937002"/>
              <a:gd name="connsiteX10" fmla="*/ 619706 w 8944268"/>
              <a:gd name="connsiteY10" fmla="*/ 0 h 93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44268" h="937002">
                <a:moveTo>
                  <a:pt x="619706" y="0"/>
                </a:moveTo>
                <a:lnTo>
                  <a:pt x="8324562" y="0"/>
                </a:lnTo>
                <a:cubicBezTo>
                  <a:pt x="8593002" y="0"/>
                  <a:pt x="8823323" y="163211"/>
                  <a:pt x="8921705" y="395813"/>
                </a:cubicBezTo>
                <a:lnTo>
                  <a:pt x="8944268" y="468501"/>
                </a:lnTo>
                <a:lnTo>
                  <a:pt x="8921705" y="541189"/>
                </a:lnTo>
                <a:cubicBezTo>
                  <a:pt x="8823323" y="773792"/>
                  <a:pt x="8593002" y="937002"/>
                  <a:pt x="8324562" y="937002"/>
                </a:cubicBezTo>
                <a:lnTo>
                  <a:pt x="619706" y="937002"/>
                </a:lnTo>
                <a:cubicBezTo>
                  <a:pt x="351266" y="937002"/>
                  <a:pt x="120946" y="773792"/>
                  <a:pt x="22563" y="541189"/>
                </a:cubicBezTo>
                <a:lnTo>
                  <a:pt x="0" y="468501"/>
                </a:lnTo>
                <a:lnTo>
                  <a:pt x="22563" y="395813"/>
                </a:lnTo>
                <a:cubicBezTo>
                  <a:pt x="120946" y="163211"/>
                  <a:pt x="351266" y="0"/>
                  <a:pt x="619706" y="0"/>
                </a:cubicBezTo>
                <a:close/>
              </a:path>
            </a:pathLst>
          </a:custGeom>
          <a:solidFill>
            <a:schemeClr val="accent1"/>
          </a:solid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工作汇报 </a:t>
            </a:r>
            <a:r>
              <a:rPr lang="en-US"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工作计划 </a:t>
            </a:r>
            <a:r>
              <a:rPr lang="en-US"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年终总结 </a:t>
            </a:r>
            <a:r>
              <a:rPr lang="en-US"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述职报告 </a:t>
            </a:r>
            <a:r>
              <a:rPr lang="en-US"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新年计</a:t>
            </a:r>
            <a:r>
              <a:rPr lang="zh-CN" altLang="en-US" sz="16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划</a:t>
            </a:r>
            <a:endParaRPr lang="en-US"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矩形 5"/>
          <p:cNvSpPr/>
          <p:nvPr/>
        </p:nvSpPr>
        <p:spPr>
          <a:xfrm>
            <a:off x="4110472" y="2592080"/>
            <a:ext cx="4637808" cy="1323439"/>
          </a:xfrm>
          <a:prstGeom prst="rect">
            <a:avLst/>
          </a:prstGeom>
        </p:spPr>
        <p:txBody>
          <a:bodyPr wrap="none">
            <a:spAutoFit/>
          </a:bodyPr>
          <a:lstStyle/>
          <a:p>
            <a:pPr algn="ctr"/>
            <a:r>
              <a:rPr lang="en-US" altLang="zh-CN" sz="80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sym typeface="微软雅黑" pitchFamily="34" charset="-122"/>
              </a:rPr>
              <a:t>THANKS</a:t>
            </a:r>
            <a:endParaRPr lang="zh-CN" altLang="en-US" sz="8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59735067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set>
                                      <p:cBhvr>
                                        <p:cTn id="7" dur="114" fill="hold">
                                          <p:stCondLst>
                                            <p:cond delay="0"/>
                                          </p:stCondLst>
                                        </p:cTn>
                                        <p:tgtEl>
                                          <p:spTgt spid="14"/>
                                        </p:tgtEl>
                                        <p:attrNameLst>
                                          <p:attrName>style.rotation</p:attrName>
                                        </p:attrNameLst>
                                      </p:cBhvr>
                                      <p:to>
                                        <p:strVal val="-45.0"/>
                                      </p:to>
                                    </p:set>
                                    <p:anim calcmode="lin" valueType="num">
                                      <p:cBhvr>
                                        <p:cTn id="8" dur="114" fill="hold">
                                          <p:stCondLst>
                                            <p:cond delay="114"/>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14"/>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625"/>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par>
                          <p:cTn id="18" fill="hold">
                            <p:stCondLst>
                              <p:cond delay="1625"/>
                            </p:stCondLst>
                            <p:childTnLst>
                              <p:par>
                                <p:cTn id="19" presetID="53" presetClass="entr" presetSubtype="16" fill="hold" grpId="0" nodeType="afterEffect">
                                  <p:stCondLst>
                                    <p:cond delay="0"/>
                                  </p:stCondLst>
                                  <p:iterate type="lt">
                                    <p:tmPct val="0"/>
                                  </p:iterate>
                                  <p:childTnLst>
                                    <p:set>
                                      <p:cBhvr>
                                        <p:cTn id="20" dur="1" fill="hold">
                                          <p:stCondLst>
                                            <p:cond delay="0"/>
                                          </p:stCondLst>
                                        </p:cTn>
                                        <p:tgtEl>
                                          <p:spTgt spid="16"/>
                                        </p:tgtEl>
                                        <p:attrNameLst>
                                          <p:attrName>style.visibility</p:attrName>
                                        </p:attrNameLst>
                                      </p:cBhvr>
                                      <p:to>
                                        <p:strVal val="visible"/>
                                      </p:to>
                                    </p:set>
                                    <p:anim calcmode="lin" valueType="num">
                                      <p:cBhvr>
                                        <p:cTn id="21" dur="1000" fill="hold"/>
                                        <p:tgtEl>
                                          <p:spTgt spid="16"/>
                                        </p:tgtEl>
                                        <p:attrNameLst>
                                          <p:attrName>ppt_w</p:attrName>
                                        </p:attrNameLst>
                                      </p:cBhvr>
                                      <p:tavLst>
                                        <p:tav tm="0">
                                          <p:val>
                                            <p:fltVal val="0"/>
                                          </p:val>
                                        </p:tav>
                                        <p:tav tm="100000">
                                          <p:val>
                                            <p:strVal val="#ppt_w"/>
                                          </p:val>
                                        </p:tav>
                                      </p:tavLst>
                                    </p:anim>
                                    <p:anim calcmode="lin" valueType="num">
                                      <p:cBhvr>
                                        <p:cTn id="22" dur="1000" fill="hold"/>
                                        <p:tgtEl>
                                          <p:spTgt spid="16"/>
                                        </p:tgtEl>
                                        <p:attrNameLst>
                                          <p:attrName>ppt_h</p:attrName>
                                        </p:attrNameLst>
                                      </p:cBhvr>
                                      <p:tavLst>
                                        <p:tav tm="0">
                                          <p:val>
                                            <p:fltVal val="0"/>
                                          </p:val>
                                        </p:tav>
                                        <p:tav tm="100000">
                                          <p:val>
                                            <p:strVal val="#ppt_h"/>
                                          </p:val>
                                        </p:tav>
                                      </p:tavLst>
                                    </p:anim>
                                    <p:animEffect transition="in" filter="fade">
                                      <p:cBhvr>
                                        <p:cTn id="2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84959" y="2680221"/>
            <a:ext cx="5832648"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2811305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H_Number_1"/>
          <p:cNvSpPr/>
          <p:nvPr>
            <p:custDataLst>
              <p:tags r:id="rId1"/>
            </p:custDataLst>
          </p:nvPr>
        </p:nvSpPr>
        <p:spPr>
          <a:xfrm>
            <a:off x="6573367" y="2279730"/>
            <a:ext cx="379599" cy="379599"/>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2" name="MH_Entry_1"/>
          <p:cNvSpPr/>
          <p:nvPr>
            <p:custDataLst>
              <p:tags r:id="rId2"/>
            </p:custDataLst>
          </p:nvPr>
        </p:nvSpPr>
        <p:spPr>
          <a:xfrm>
            <a:off x="7190771" y="2229269"/>
            <a:ext cx="3414553"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ON ADD RELATED TITLE WORDS</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s_1"/>
          <p:cNvSpPr txBox="1"/>
          <p:nvPr>
            <p:custDataLst>
              <p:tags r:id="rId3"/>
            </p:custDataLst>
          </p:nvPr>
        </p:nvSpPr>
        <p:spPr>
          <a:xfrm>
            <a:off x="1241422" y="2432133"/>
            <a:ext cx="2626186" cy="1107859"/>
          </a:xfrm>
          <a:prstGeom prst="rect">
            <a:avLst/>
          </a:prstGeom>
          <a:noFill/>
        </p:spPr>
        <p:txBody>
          <a:bodyPr vert="horz" wrap="square" lIns="0" tIns="0" rIns="0" bIns="0" rtlCol="0" anchor="ctr" anchorCtr="0">
            <a:spAutoFit/>
          </a:bodyPr>
          <a:lstStyle/>
          <a:p>
            <a:pPr algn="ctr"/>
            <a:r>
              <a:rPr lang="zh-CN" altLang="en-US" sz="7199" b="1" dirty="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0" name="MH_Others_2"/>
          <p:cNvSpPr txBox="1"/>
          <p:nvPr>
            <p:custDataLst>
              <p:tags r:id="rId4"/>
            </p:custDataLst>
          </p:nvPr>
        </p:nvSpPr>
        <p:spPr>
          <a:xfrm>
            <a:off x="1389717" y="3609696"/>
            <a:ext cx="2329601" cy="492510"/>
          </a:xfrm>
          <a:prstGeom prst="rect">
            <a:avLst/>
          </a:prstGeom>
          <a:noFill/>
        </p:spPr>
        <p:txBody>
          <a:bodyPr vert="horz" wrap="square" lIns="0" tIns="0" rIns="0" bIns="0">
            <a:spAutoFit/>
          </a:bodyPr>
          <a:lstStyle/>
          <a:p>
            <a:pPr algn="ctr">
              <a:defRPr/>
            </a:pPr>
            <a:r>
              <a:rPr lang="en-US" altLang="zh-CN" sz="3201"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1"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MH_Number_1"/>
          <p:cNvSpPr/>
          <p:nvPr>
            <p:custDataLst>
              <p:tags r:id="rId5"/>
            </p:custDataLst>
          </p:nvPr>
        </p:nvSpPr>
        <p:spPr>
          <a:xfrm>
            <a:off x="6573367" y="3054430"/>
            <a:ext cx="379599" cy="379599"/>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2" name="MH_Entry_1"/>
          <p:cNvSpPr/>
          <p:nvPr>
            <p:custDataLst>
              <p:tags r:id="rId6"/>
            </p:custDataLst>
          </p:nvPr>
        </p:nvSpPr>
        <p:spPr>
          <a:xfrm>
            <a:off x="7190771" y="3003969"/>
            <a:ext cx="3414553"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ON ADD RELATED TITLE WORDS</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Number_1"/>
          <p:cNvSpPr/>
          <p:nvPr>
            <p:custDataLst>
              <p:tags r:id="rId7"/>
            </p:custDataLst>
          </p:nvPr>
        </p:nvSpPr>
        <p:spPr>
          <a:xfrm>
            <a:off x="6573367" y="3905330"/>
            <a:ext cx="379599" cy="379599"/>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4" name="MH_Entry_1"/>
          <p:cNvSpPr/>
          <p:nvPr>
            <p:custDataLst>
              <p:tags r:id="rId8"/>
            </p:custDataLst>
          </p:nvPr>
        </p:nvSpPr>
        <p:spPr>
          <a:xfrm>
            <a:off x="7190771" y="3854869"/>
            <a:ext cx="3414553"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ON ADD RELATED TITLE WORDS</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MH_Number_1"/>
          <p:cNvSpPr/>
          <p:nvPr>
            <p:custDataLst>
              <p:tags r:id="rId9"/>
            </p:custDataLst>
          </p:nvPr>
        </p:nvSpPr>
        <p:spPr>
          <a:xfrm>
            <a:off x="6573367" y="4680030"/>
            <a:ext cx="379599" cy="379599"/>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smtClean="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6" name="MH_Entry_1"/>
          <p:cNvSpPr/>
          <p:nvPr>
            <p:custDataLst>
              <p:tags r:id="rId10"/>
            </p:custDataLst>
          </p:nvPr>
        </p:nvSpPr>
        <p:spPr>
          <a:xfrm>
            <a:off x="7190771" y="4629569"/>
            <a:ext cx="3414553"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点击添加相关标题文字</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CLICK ON ADD RELATED TITLE WORDS</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255675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500" autoRev="1" fill="hold">
                                          <p:stCondLst>
                                            <p:cond delay="0"/>
                                          </p:stCondLst>
                                        </p:cTn>
                                        <p:tgtEl>
                                          <p:spTgt spid="19"/>
                                        </p:tgtEl>
                                        <p:attrNameLst>
                                          <p:attrName>ppt_w</p:attrName>
                                        </p:attrNameLst>
                                      </p:cBhvr>
                                    </p:anim>
                                    <p:anim by="(#ppt_w*0.50)" calcmode="lin" valueType="num">
                                      <p:cBhvr>
                                        <p:cTn id="8" dur="500" decel="50000" autoRev="1" fill="hold">
                                          <p:stCondLst>
                                            <p:cond delay="0"/>
                                          </p:stCondLst>
                                        </p:cTn>
                                        <p:tgtEl>
                                          <p:spTgt spid="19"/>
                                        </p:tgtEl>
                                        <p:attrNameLst>
                                          <p:attrName>ppt_x</p:attrName>
                                        </p:attrNameLst>
                                      </p:cBhvr>
                                    </p:anim>
                                    <p:anim from="(-#ppt_h/2)" to="(#ppt_y)" calcmode="lin" valueType="num">
                                      <p:cBhvr>
                                        <p:cTn id="9" dur="1000" fill="hold">
                                          <p:stCondLst>
                                            <p:cond delay="0"/>
                                          </p:stCondLst>
                                        </p:cTn>
                                        <p:tgtEl>
                                          <p:spTgt spid="19"/>
                                        </p:tgtEl>
                                        <p:attrNameLst>
                                          <p:attrName>ppt_y</p:attrName>
                                        </p:attrNameLst>
                                      </p:cBhvr>
                                    </p:anim>
                                    <p:animRot by="21600000">
                                      <p:cBhvr>
                                        <p:cTn id="10" dur="1000" fill="hold">
                                          <p:stCondLst>
                                            <p:cond delay="0"/>
                                          </p:stCondLst>
                                        </p:cTn>
                                        <p:tgtEl>
                                          <p:spTgt spid="19"/>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0"/>
                                        </p:tgtEl>
                                        <p:attrNameLst>
                                          <p:attrName>style.visibility</p:attrName>
                                        </p:attrNameLst>
                                      </p:cBhvr>
                                      <p:to>
                                        <p:strVal val="visible"/>
                                      </p:to>
                                    </p:set>
                                    <p:anim by="(-#ppt_w*2)" calcmode="lin" valueType="num">
                                      <p:cBhvr rctx="PPT">
                                        <p:cTn id="13" dur="500" autoRev="1" fill="hold">
                                          <p:stCondLst>
                                            <p:cond delay="0"/>
                                          </p:stCondLst>
                                        </p:cTn>
                                        <p:tgtEl>
                                          <p:spTgt spid="20"/>
                                        </p:tgtEl>
                                        <p:attrNameLst>
                                          <p:attrName>ppt_w</p:attrName>
                                        </p:attrNameLst>
                                      </p:cBhvr>
                                    </p:anim>
                                    <p:anim by="(#ppt_w*0.50)" calcmode="lin" valueType="num">
                                      <p:cBhvr>
                                        <p:cTn id="14" dur="500" decel="50000" autoRev="1" fill="hold">
                                          <p:stCondLst>
                                            <p:cond delay="0"/>
                                          </p:stCondLst>
                                        </p:cTn>
                                        <p:tgtEl>
                                          <p:spTgt spid="20"/>
                                        </p:tgtEl>
                                        <p:attrNameLst>
                                          <p:attrName>ppt_x</p:attrName>
                                        </p:attrNameLst>
                                      </p:cBhvr>
                                    </p:anim>
                                    <p:anim from="(-#ppt_h/2)" to="(#ppt_y)" calcmode="lin" valueType="num">
                                      <p:cBhvr>
                                        <p:cTn id="15" dur="1000" fill="hold">
                                          <p:stCondLst>
                                            <p:cond delay="0"/>
                                          </p:stCondLst>
                                        </p:cTn>
                                        <p:tgtEl>
                                          <p:spTgt spid="20"/>
                                        </p:tgtEl>
                                        <p:attrNameLst>
                                          <p:attrName>ppt_y</p:attrName>
                                        </p:attrNameLst>
                                      </p:cBhvr>
                                    </p:anim>
                                    <p:animRot by="21600000">
                                      <p:cBhvr>
                                        <p:cTn id="16" dur="1000" fill="hold">
                                          <p:stCondLst>
                                            <p:cond delay="0"/>
                                          </p:stCondLst>
                                        </p:cTn>
                                        <p:tgtEl>
                                          <p:spTgt spid="20"/>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Effect transition="in" filter="fade">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down)">
                                      <p:cBhvr>
                                        <p:cTn id="6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9" grpId="0"/>
      <p:bldP spid="20" grpId="0"/>
      <p:bldP spid="21" grpId="0" animBg="1"/>
      <p:bldP spid="22" grpId="0"/>
      <p:bldP spid="23" grpId="0" animBg="1"/>
      <p:bldP spid="24" grpId="0"/>
      <p:bldP spid="25" grpId="0" animBg="1"/>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2"/>
          <p:cNvSpPr txBox="1">
            <a:spLocks noChangeArrowheads="1"/>
          </p:cNvSpPr>
          <p:nvPr>
            <p:custDataLst>
              <p:tags r:id="rId2"/>
            </p:custDataLst>
          </p:nvPr>
        </p:nvSpPr>
        <p:spPr bwMode="auto">
          <a:xfrm>
            <a:off x="1582725" y="1955417"/>
            <a:ext cx="4434778" cy="322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986"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01</a:t>
            </a:r>
            <a:endParaRPr lang="zh-CN" altLang="en-US" sz="20986"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5813930" y="3616325"/>
            <a:ext cx="4860006" cy="0"/>
          </a:xfrm>
          <a:prstGeom prst="line">
            <a:avLst/>
          </a:prstGeom>
          <a:ln w="12700">
            <a:solidFill>
              <a:schemeClr val="tx1">
                <a:lumMod val="20000"/>
                <a:lumOff val="8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2066756" y="3324179"/>
            <a:ext cx="3466715" cy="584327"/>
          </a:xfrm>
          <a:prstGeom prst="rect">
            <a:avLst/>
          </a:prstGeom>
          <a:solidFill>
            <a:schemeClr val="bg1">
              <a:alpha val="57000"/>
            </a:schemeClr>
          </a:solid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797"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3797"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3797"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6205313" y="2748544"/>
            <a:ext cx="4468623" cy="830997"/>
          </a:xfrm>
          <a:prstGeom prst="rect">
            <a:avLst/>
          </a:prstGeom>
        </p:spPr>
        <p:txBody>
          <a:bodyPr wrap="square" lIns="0" tIns="0" rIns="0" bIns="0">
            <a:spAutoFit/>
          </a:bodyPr>
          <a:lstStyle/>
          <a:p>
            <a:r>
              <a:rPr lang="zh-CN" altLang="en-US" sz="5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11" name="TextBox 11"/>
          <p:cNvSpPr txBox="1"/>
          <p:nvPr/>
        </p:nvSpPr>
        <p:spPr>
          <a:xfrm>
            <a:off x="6205313" y="3696141"/>
            <a:ext cx="1999265" cy="338554"/>
          </a:xfrm>
          <a:prstGeom prst="rect">
            <a:avLst/>
          </a:prstGeom>
          <a:noFill/>
        </p:spPr>
        <p:txBody>
          <a:bodyPr wrap="none" rtlCol="0">
            <a:spAutoFit/>
          </a:bodyPr>
          <a:lstStyle/>
          <a:p>
            <a:pPr marL="171441" lvl="1" indent="-171441">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8349603" y="3696141"/>
            <a:ext cx="1999265" cy="338554"/>
          </a:xfrm>
          <a:prstGeom prst="rect">
            <a:avLst/>
          </a:prstGeom>
          <a:noFill/>
        </p:spPr>
        <p:txBody>
          <a:bodyPr wrap="none" rtlCol="0">
            <a:spAutoFit/>
          </a:bodyPr>
          <a:lstStyle/>
          <a:p>
            <a:pPr marL="171441" lvl="1" indent="-171441">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205313" y="4070553"/>
            <a:ext cx="1999265" cy="338554"/>
          </a:xfrm>
          <a:prstGeom prst="rect">
            <a:avLst/>
          </a:prstGeom>
          <a:noFill/>
        </p:spPr>
        <p:txBody>
          <a:bodyPr wrap="none" rtlCol="0">
            <a:spAutoFit/>
          </a:bodyPr>
          <a:lstStyle/>
          <a:p>
            <a:pPr marL="171441" lvl="1" indent="-171441">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8349603" y="4070553"/>
            <a:ext cx="1999265" cy="338554"/>
          </a:xfrm>
          <a:prstGeom prst="rect">
            <a:avLst/>
          </a:prstGeom>
          <a:noFill/>
        </p:spPr>
        <p:txBody>
          <a:bodyPr wrap="none" rtlCol="0">
            <a:spAutoFit/>
          </a:bodyPr>
          <a:lstStyle/>
          <a:p>
            <a:pPr marL="171441" lvl="1" indent="-171441">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49604969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additive="base">
                                        <p:cTn id="12" dur="500" fill="hold"/>
                                        <p:tgtEl>
                                          <p:spTgt spid="2052"/>
                                        </p:tgtEl>
                                        <p:attrNameLst>
                                          <p:attrName>ppt_x</p:attrName>
                                        </p:attrNameLst>
                                      </p:cBhvr>
                                      <p:tavLst>
                                        <p:tav tm="0">
                                          <p:val>
                                            <p:strVal val="0-#ppt_w/2"/>
                                          </p:val>
                                        </p:tav>
                                        <p:tav tm="100000">
                                          <p:val>
                                            <p:strVal val="#ppt_x"/>
                                          </p:val>
                                        </p:tav>
                                      </p:tavLst>
                                    </p:anim>
                                    <p:anim calcmode="lin" valueType="num">
                                      <p:cBhvr additive="base">
                                        <p:cTn id="13"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32"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strVal val="4*#ppt_w"/>
                                          </p:val>
                                        </p:tav>
                                        <p:tav tm="100000">
                                          <p:val>
                                            <p:strVal val="#ppt_w"/>
                                          </p:val>
                                        </p:tav>
                                      </p:tavLst>
                                    </p:anim>
                                    <p:anim calcmode="lin" valueType="num">
                                      <p:cBhvr>
                                        <p:cTn id="19"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par>
                          <p:cTn id="25" fill="hold">
                            <p:stCondLst>
                              <p:cond delay="500"/>
                            </p:stCondLst>
                            <p:childTnLst>
                              <p:par>
                                <p:cTn id="26" presetID="1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ppt_x</p:attrName>
                                        </p:attrNameLst>
                                      </p:cBhvr>
                                      <p:tavLst>
                                        <p:tav tm="0">
                                          <p:val>
                                            <p:strVal val="#ppt_x-#ppt_w*1.125000"/>
                                          </p:val>
                                        </p:tav>
                                        <p:tav tm="100000">
                                          <p:val>
                                            <p:strVal val="#ppt_x"/>
                                          </p:val>
                                        </p:tav>
                                      </p:tavLst>
                                    </p:anim>
                                    <p:animEffect transition="in" filter="wipe(right)">
                                      <p:cBhvr>
                                        <p:cTn id="29" dur="500"/>
                                        <p:tgtEl>
                                          <p:spTgt spid="11"/>
                                        </p:tgtEl>
                                      </p:cBhvr>
                                    </p:animEffect>
                                  </p:childTnLst>
                                </p:cTn>
                              </p:par>
                            </p:childTnLst>
                          </p:cTn>
                        </p:par>
                        <p:par>
                          <p:cTn id="30" fill="hold">
                            <p:stCondLst>
                              <p:cond delay="1000"/>
                            </p:stCondLst>
                            <p:childTnLst>
                              <p:par>
                                <p:cTn id="31" presetID="1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ppt_x</p:attrName>
                                        </p:attrNameLst>
                                      </p:cBhvr>
                                      <p:tavLst>
                                        <p:tav tm="0">
                                          <p:val>
                                            <p:strVal val="#ppt_x-#ppt_w*1.125000"/>
                                          </p:val>
                                        </p:tav>
                                        <p:tav tm="100000">
                                          <p:val>
                                            <p:strVal val="#ppt_x"/>
                                          </p:val>
                                        </p:tav>
                                      </p:tavLst>
                                    </p:anim>
                                    <p:animEffect transition="in" filter="wipe(right)">
                                      <p:cBhvr>
                                        <p:cTn id="34" dur="500"/>
                                        <p:tgtEl>
                                          <p:spTgt spid="12"/>
                                        </p:tgtEl>
                                      </p:cBhvr>
                                    </p:animEffect>
                                  </p:childTnLst>
                                </p:cTn>
                              </p:par>
                            </p:childTnLst>
                          </p:cTn>
                        </p:par>
                        <p:par>
                          <p:cTn id="35" fill="hold">
                            <p:stCondLst>
                              <p:cond delay="1500"/>
                            </p:stCondLst>
                            <p:childTnLst>
                              <p:par>
                                <p:cTn id="36" presetID="12" presetClass="entr" presetSubtype="8"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p:tgtEl>
                                          <p:spTgt spid="13"/>
                                        </p:tgtEl>
                                        <p:attrNameLst>
                                          <p:attrName>ppt_x</p:attrName>
                                        </p:attrNameLst>
                                      </p:cBhvr>
                                      <p:tavLst>
                                        <p:tav tm="0">
                                          <p:val>
                                            <p:strVal val="#ppt_x-#ppt_w*1.125000"/>
                                          </p:val>
                                        </p:tav>
                                        <p:tav tm="100000">
                                          <p:val>
                                            <p:strVal val="#ppt_x"/>
                                          </p:val>
                                        </p:tav>
                                      </p:tavLst>
                                    </p:anim>
                                    <p:animEffect transition="in" filter="wipe(right)">
                                      <p:cBhvr>
                                        <p:cTn id="39" dur="500"/>
                                        <p:tgtEl>
                                          <p:spTgt spid="13"/>
                                        </p:tgtEl>
                                      </p:cBhvr>
                                    </p:animEffect>
                                  </p:childTnLst>
                                </p:cTn>
                              </p:par>
                            </p:childTnLst>
                          </p:cTn>
                        </p:par>
                        <p:par>
                          <p:cTn id="40" fill="hold">
                            <p:stCondLst>
                              <p:cond delay="2000"/>
                            </p:stCondLst>
                            <p:childTnLst>
                              <p:par>
                                <p:cTn id="41" presetID="1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p:tgtEl>
                                          <p:spTgt spid="14"/>
                                        </p:tgtEl>
                                        <p:attrNameLst>
                                          <p:attrName>ppt_x</p:attrName>
                                        </p:attrNameLst>
                                      </p:cBhvr>
                                      <p:tavLst>
                                        <p:tav tm="0">
                                          <p:val>
                                            <p:strVal val="#ppt_x-#ppt_w*1.125000"/>
                                          </p:val>
                                        </p:tav>
                                        <p:tav tm="100000">
                                          <p:val>
                                            <p:strVal val="#ppt_x"/>
                                          </p:val>
                                        </p:tav>
                                      </p:tavLst>
                                    </p:anim>
                                    <p:animEffect transition="in" filter="wipe(right)">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2" grpId="0" animBg="1"/>
      <p:bldP spid="8"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Elbow Connector 6"/>
          <p:cNvCxnSpPr/>
          <p:nvPr/>
        </p:nvCxnSpPr>
        <p:spPr>
          <a:xfrm>
            <a:off x="6981620" y="3866433"/>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Elbow Connector 7"/>
          <p:cNvCxnSpPr/>
          <p:nvPr/>
        </p:nvCxnSpPr>
        <p:spPr>
          <a:xfrm flipV="1">
            <a:off x="6967664" y="3130636"/>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flipH="1">
            <a:off x="5029153" y="3884806"/>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7892001" y="2782926"/>
            <a:ext cx="3006691" cy="700835"/>
            <a:chOff x="7699508" y="2223969"/>
            <a:chExt cx="3283266" cy="765303"/>
          </a:xfrm>
        </p:grpSpPr>
        <p:sp>
          <p:nvSpPr>
            <p:cNvPr id="11" name="Round Same Side Corner Rectangle 10"/>
            <p:cNvSpPr/>
            <p:nvPr/>
          </p:nvSpPr>
          <p:spPr>
            <a:xfrm rot="5400000">
              <a:off x="9371697" y="1378195"/>
              <a:ext cx="765300" cy="245685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 Same Side Corner Rectangle 13"/>
            <p:cNvSpPr/>
            <p:nvPr/>
          </p:nvSpPr>
          <p:spPr>
            <a:xfrm rot="16200000">
              <a:off x="7730064" y="21934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7892001" y="3761530"/>
            <a:ext cx="3006691" cy="700834"/>
            <a:chOff x="7699508" y="3292593"/>
            <a:chExt cx="3283266" cy="765302"/>
          </a:xfrm>
        </p:grpSpPr>
        <p:sp>
          <p:nvSpPr>
            <p:cNvPr id="17" name="Round Same Side Corner Rectangle 16"/>
            <p:cNvSpPr/>
            <p:nvPr/>
          </p:nvSpPr>
          <p:spPr>
            <a:xfrm rot="5400000">
              <a:off x="9371697" y="2446818"/>
              <a:ext cx="765300" cy="245685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19"/>
            <p:cNvSpPr/>
            <p:nvPr/>
          </p:nvSpPr>
          <p:spPr>
            <a:xfrm rot="16200000">
              <a:off x="7730064" y="32620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1982587" y="2794553"/>
            <a:ext cx="3006691" cy="700834"/>
            <a:chOff x="1246506" y="2236667"/>
            <a:chExt cx="3283266" cy="765302"/>
          </a:xfrm>
        </p:grpSpPr>
        <p:sp>
          <p:nvSpPr>
            <p:cNvPr id="23" name="Round Same Side Corner Rectangle 22"/>
            <p:cNvSpPr/>
            <p:nvPr/>
          </p:nvSpPr>
          <p:spPr>
            <a:xfrm rot="5400000" flipH="1" flipV="1">
              <a:off x="2092283" y="1390890"/>
              <a:ext cx="765300" cy="245685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 Same Side Corner Rectangle 25"/>
            <p:cNvSpPr/>
            <p:nvPr/>
          </p:nvSpPr>
          <p:spPr>
            <a:xfrm rot="16200000" flipH="1" flipV="1">
              <a:off x="3733916" y="22061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27"/>
          <p:cNvGrpSpPr/>
          <p:nvPr/>
        </p:nvGrpSpPr>
        <p:grpSpPr>
          <a:xfrm>
            <a:off x="1982587" y="3773159"/>
            <a:ext cx="3006691" cy="700835"/>
            <a:chOff x="1246506" y="3305290"/>
            <a:chExt cx="3283266" cy="765303"/>
          </a:xfrm>
        </p:grpSpPr>
        <p:sp>
          <p:nvSpPr>
            <p:cNvPr id="29" name="Round Same Side Corner Rectangle 28"/>
            <p:cNvSpPr/>
            <p:nvPr/>
          </p:nvSpPr>
          <p:spPr>
            <a:xfrm rot="5400000" flipH="1" flipV="1">
              <a:off x="2092283" y="2459513"/>
              <a:ext cx="765300" cy="245685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 Same Side Corner Rectangle 31"/>
            <p:cNvSpPr/>
            <p:nvPr/>
          </p:nvSpPr>
          <p:spPr>
            <a:xfrm rot="16200000" flipH="1" flipV="1">
              <a:off x="3733916" y="32747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4" name="Elbow Connector 33"/>
          <p:cNvCxnSpPr/>
          <p:nvPr/>
        </p:nvCxnSpPr>
        <p:spPr>
          <a:xfrm flipH="1" flipV="1">
            <a:off x="5029153" y="3149008"/>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6" name="Freeform 12"/>
          <p:cNvSpPr>
            <a:spLocks/>
          </p:cNvSpPr>
          <p:nvPr/>
        </p:nvSpPr>
        <p:spPr bwMode="auto">
          <a:xfrm>
            <a:off x="5442044" y="2618210"/>
            <a:ext cx="987332" cy="985094"/>
          </a:xfrm>
          <a:custGeom>
            <a:avLst/>
            <a:gdLst>
              <a:gd name="T0" fmla="*/ 372 w 372"/>
              <a:gd name="T1" fmla="*/ 0 h 371"/>
              <a:gd name="T2" fmla="*/ 325 w 372"/>
              <a:gd name="T3" fmla="*/ 0 h 371"/>
              <a:gd name="T4" fmla="*/ 325 w 372"/>
              <a:gd name="T5" fmla="*/ 73 h 371"/>
              <a:gd name="T6" fmla="*/ 263 w 372"/>
              <a:gd name="T7" fmla="*/ 90 h 371"/>
              <a:gd name="T8" fmla="*/ 226 w 372"/>
              <a:gd name="T9" fmla="*/ 26 h 371"/>
              <a:gd name="T10" fmla="*/ 145 w 372"/>
              <a:gd name="T11" fmla="*/ 73 h 371"/>
              <a:gd name="T12" fmla="*/ 182 w 372"/>
              <a:gd name="T13" fmla="*/ 136 h 371"/>
              <a:gd name="T14" fmla="*/ 137 w 372"/>
              <a:gd name="T15" fmla="*/ 183 h 371"/>
              <a:gd name="T16" fmla="*/ 73 w 372"/>
              <a:gd name="T17" fmla="*/ 146 h 371"/>
              <a:gd name="T18" fmla="*/ 28 w 372"/>
              <a:gd name="T19" fmla="*/ 225 h 371"/>
              <a:gd name="T20" fmla="*/ 91 w 372"/>
              <a:gd name="T21" fmla="*/ 262 h 371"/>
              <a:gd name="T22" fmla="*/ 74 w 372"/>
              <a:gd name="T23" fmla="*/ 325 h 371"/>
              <a:gd name="T24" fmla="*/ 0 w 372"/>
              <a:gd name="T25" fmla="*/ 325 h 371"/>
              <a:gd name="T26" fmla="*/ 0 w 372"/>
              <a:gd name="T27" fmla="*/ 371 h 371"/>
              <a:gd name="T28" fmla="*/ 372 w 372"/>
              <a:gd name="T29" fmla="*/ 371 h 371"/>
              <a:gd name="T30" fmla="*/ 372 w 372"/>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0"/>
                </a:moveTo>
                <a:cubicBezTo>
                  <a:pt x="325" y="0"/>
                  <a:pt x="325" y="0"/>
                  <a:pt x="325" y="0"/>
                </a:cubicBezTo>
                <a:cubicBezTo>
                  <a:pt x="325" y="73"/>
                  <a:pt x="325" y="73"/>
                  <a:pt x="325" y="73"/>
                </a:cubicBezTo>
                <a:cubicBezTo>
                  <a:pt x="304" y="77"/>
                  <a:pt x="282" y="83"/>
                  <a:pt x="263" y="90"/>
                </a:cubicBezTo>
                <a:cubicBezTo>
                  <a:pt x="226" y="26"/>
                  <a:pt x="226" y="26"/>
                  <a:pt x="226" y="26"/>
                </a:cubicBezTo>
                <a:cubicBezTo>
                  <a:pt x="145" y="73"/>
                  <a:pt x="145" y="73"/>
                  <a:pt x="145" y="73"/>
                </a:cubicBezTo>
                <a:cubicBezTo>
                  <a:pt x="182" y="136"/>
                  <a:pt x="182" y="136"/>
                  <a:pt x="182" y="136"/>
                </a:cubicBezTo>
                <a:cubicBezTo>
                  <a:pt x="166" y="150"/>
                  <a:pt x="150" y="166"/>
                  <a:pt x="137" y="183"/>
                </a:cubicBezTo>
                <a:cubicBezTo>
                  <a:pt x="73" y="146"/>
                  <a:pt x="73" y="146"/>
                  <a:pt x="73" y="146"/>
                </a:cubicBezTo>
                <a:cubicBezTo>
                  <a:pt x="28" y="225"/>
                  <a:pt x="28" y="225"/>
                  <a:pt x="28" y="225"/>
                </a:cubicBezTo>
                <a:cubicBezTo>
                  <a:pt x="91" y="262"/>
                  <a:pt x="91" y="262"/>
                  <a:pt x="91" y="262"/>
                </a:cubicBezTo>
                <a:cubicBezTo>
                  <a:pt x="82" y="283"/>
                  <a:pt x="78" y="303"/>
                  <a:pt x="74" y="325"/>
                </a:cubicBezTo>
                <a:cubicBezTo>
                  <a:pt x="0" y="325"/>
                  <a:pt x="0" y="325"/>
                  <a:pt x="0" y="325"/>
                </a:cubicBezTo>
                <a:cubicBezTo>
                  <a:pt x="0" y="371"/>
                  <a:pt x="0" y="371"/>
                  <a:pt x="0" y="371"/>
                </a:cubicBezTo>
                <a:cubicBezTo>
                  <a:pt x="372" y="371"/>
                  <a:pt x="372" y="371"/>
                  <a:pt x="372" y="371"/>
                </a:cubicBezTo>
                <a:lnTo>
                  <a:pt x="372" y="0"/>
                </a:lnTo>
                <a:close/>
              </a:path>
            </a:pathLst>
          </a:custGeom>
          <a:solidFill>
            <a:schemeClr val="accent1"/>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3"/>
          <p:cNvSpPr>
            <a:spLocks/>
          </p:cNvSpPr>
          <p:nvPr/>
        </p:nvSpPr>
        <p:spPr bwMode="auto">
          <a:xfrm>
            <a:off x="6429377" y="2618210"/>
            <a:ext cx="986213" cy="985094"/>
          </a:xfrm>
          <a:custGeom>
            <a:avLst/>
            <a:gdLst>
              <a:gd name="T0" fmla="*/ 0 w 371"/>
              <a:gd name="T1" fmla="*/ 0 h 371"/>
              <a:gd name="T2" fmla="*/ 46 w 371"/>
              <a:gd name="T3" fmla="*/ 0 h 371"/>
              <a:gd name="T4" fmla="*/ 46 w 371"/>
              <a:gd name="T5" fmla="*/ 73 h 371"/>
              <a:gd name="T6" fmla="*/ 108 w 371"/>
              <a:gd name="T7" fmla="*/ 90 h 371"/>
              <a:gd name="T8" fmla="*/ 145 w 371"/>
              <a:gd name="T9" fmla="*/ 26 h 371"/>
              <a:gd name="T10" fmla="*/ 226 w 371"/>
              <a:gd name="T11" fmla="*/ 73 h 371"/>
              <a:gd name="T12" fmla="*/ 189 w 371"/>
              <a:gd name="T13" fmla="*/ 136 h 371"/>
              <a:gd name="T14" fmla="*/ 234 w 371"/>
              <a:gd name="T15" fmla="*/ 183 h 371"/>
              <a:gd name="T16" fmla="*/ 298 w 371"/>
              <a:gd name="T17" fmla="*/ 146 h 371"/>
              <a:gd name="T18" fmla="*/ 344 w 371"/>
              <a:gd name="T19" fmla="*/ 225 h 371"/>
              <a:gd name="T20" fmla="*/ 281 w 371"/>
              <a:gd name="T21" fmla="*/ 262 h 371"/>
              <a:gd name="T22" fmla="*/ 297 w 371"/>
              <a:gd name="T23" fmla="*/ 325 h 371"/>
              <a:gd name="T24" fmla="*/ 371 w 371"/>
              <a:gd name="T25" fmla="*/ 325 h 371"/>
              <a:gd name="T26" fmla="*/ 371 w 371"/>
              <a:gd name="T27" fmla="*/ 371 h 371"/>
              <a:gd name="T28" fmla="*/ 0 w 371"/>
              <a:gd name="T29" fmla="*/ 371 h 371"/>
              <a:gd name="T30" fmla="*/ 0 w 371"/>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0"/>
                </a:moveTo>
                <a:cubicBezTo>
                  <a:pt x="46" y="0"/>
                  <a:pt x="46" y="0"/>
                  <a:pt x="46" y="0"/>
                </a:cubicBezTo>
                <a:cubicBezTo>
                  <a:pt x="46" y="73"/>
                  <a:pt x="46" y="73"/>
                  <a:pt x="46" y="73"/>
                </a:cubicBezTo>
                <a:cubicBezTo>
                  <a:pt x="67" y="77"/>
                  <a:pt x="89" y="83"/>
                  <a:pt x="108" y="90"/>
                </a:cubicBezTo>
                <a:cubicBezTo>
                  <a:pt x="145" y="26"/>
                  <a:pt x="145" y="26"/>
                  <a:pt x="145" y="26"/>
                </a:cubicBezTo>
                <a:cubicBezTo>
                  <a:pt x="226" y="73"/>
                  <a:pt x="226" y="73"/>
                  <a:pt x="226" y="73"/>
                </a:cubicBezTo>
                <a:cubicBezTo>
                  <a:pt x="189" y="136"/>
                  <a:pt x="189" y="136"/>
                  <a:pt x="189" y="136"/>
                </a:cubicBezTo>
                <a:cubicBezTo>
                  <a:pt x="206" y="150"/>
                  <a:pt x="221" y="166"/>
                  <a:pt x="234" y="183"/>
                </a:cubicBezTo>
                <a:cubicBezTo>
                  <a:pt x="298" y="146"/>
                  <a:pt x="298" y="146"/>
                  <a:pt x="298" y="146"/>
                </a:cubicBezTo>
                <a:cubicBezTo>
                  <a:pt x="344" y="225"/>
                  <a:pt x="344" y="225"/>
                  <a:pt x="344" y="225"/>
                </a:cubicBezTo>
                <a:cubicBezTo>
                  <a:pt x="281" y="262"/>
                  <a:pt x="281" y="262"/>
                  <a:pt x="281" y="262"/>
                </a:cubicBezTo>
                <a:cubicBezTo>
                  <a:pt x="289" y="283"/>
                  <a:pt x="294" y="303"/>
                  <a:pt x="297" y="325"/>
                </a:cubicBezTo>
                <a:cubicBezTo>
                  <a:pt x="371" y="325"/>
                  <a:pt x="371" y="325"/>
                  <a:pt x="371" y="325"/>
                </a:cubicBezTo>
                <a:cubicBezTo>
                  <a:pt x="371" y="371"/>
                  <a:pt x="371" y="371"/>
                  <a:pt x="371" y="371"/>
                </a:cubicBezTo>
                <a:cubicBezTo>
                  <a:pt x="0" y="371"/>
                  <a:pt x="0" y="371"/>
                  <a:pt x="0" y="371"/>
                </a:cubicBezTo>
                <a:lnTo>
                  <a:pt x="0" y="0"/>
                </a:lnTo>
                <a:close/>
              </a:path>
            </a:pathLst>
          </a:custGeom>
          <a:solidFill>
            <a:schemeClr val="accent3"/>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15"/>
          <p:cNvSpPr>
            <a:spLocks/>
          </p:cNvSpPr>
          <p:nvPr/>
        </p:nvSpPr>
        <p:spPr bwMode="auto">
          <a:xfrm>
            <a:off x="6429377" y="3603306"/>
            <a:ext cx="986213" cy="983975"/>
          </a:xfrm>
          <a:custGeom>
            <a:avLst/>
            <a:gdLst>
              <a:gd name="T0" fmla="*/ 0 w 371"/>
              <a:gd name="T1" fmla="*/ 371 h 371"/>
              <a:gd name="T2" fmla="*/ 46 w 371"/>
              <a:gd name="T3" fmla="*/ 371 h 371"/>
              <a:gd name="T4" fmla="*/ 46 w 371"/>
              <a:gd name="T5" fmla="*/ 299 h 371"/>
              <a:gd name="T6" fmla="*/ 108 w 371"/>
              <a:gd name="T7" fmla="*/ 282 h 371"/>
              <a:gd name="T8" fmla="*/ 145 w 371"/>
              <a:gd name="T9" fmla="*/ 345 h 371"/>
              <a:gd name="T10" fmla="*/ 226 w 371"/>
              <a:gd name="T11" fmla="*/ 299 h 371"/>
              <a:gd name="T12" fmla="*/ 189 w 371"/>
              <a:gd name="T13" fmla="*/ 236 h 371"/>
              <a:gd name="T14" fmla="*/ 234 w 371"/>
              <a:gd name="T15" fmla="*/ 189 h 371"/>
              <a:gd name="T16" fmla="*/ 298 w 371"/>
              <a:gd name="T17" fmla="*/ 226 h 371"/>
              <a:gd name="T18" fmla="*/ 344 w 371"/>
              <a:gd name="T19" fmla="*/ 146 h 371"/>
              <a:gd name="T20" fmla="*/ 281 w 371"/>
              <a:gd name="T21" fmla="*/ 109 h 371"/>
              <a:gd name="T22" fmla="*/ 297 w 371"/>
              <a:gd name="T23" fmla="*/ 46 h 371"/>
              <a:gd name="T24" fmla="*/ 371 w 371"/>
              <a:gd name="T25" fmla="*/ 46 h 371"/>
              <a:gd name="T26" fmla="*/ 371 w 371"/>
              <a:gd name="T27" fmla="*/ 0 h 371"/>
              <a:gd name="T28" fmla="*/ 0 w 371"/>
              <a:gd name="T29" fmla="*/ 0 h 371"/>
              <a:gd name="T30" fmla="*/ 0 w 371"/>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371"/>
                </a:moveTo>
                <a:cubicBezTo>
                  <a:pt x="46" y="371"/>
                  <a:pt x="46" y="371"/>
                  <a:pt x="46" y="371"/>
                </a:cubicBezTo>
                <a:cubicBezTo>
                  <a:pt x="46" y="299"/>
                  <a:pt x="46" y="299"/>
                  <a:pt x="46" y="299"/>
                </a:cubicBezTo>
                <a:cubicBezTo>
                  <a:pt x="67" y="295"/>
                  <a:pt x="89" y="289"/>
                  <a:pt x="108" y="282"/>
                </a:cubicBezTo>
                <a:cubicBezTo>
                  <a:pt x="145" y="345"/>
                  <a:pt x="145" y="345"/>
                  <a:pt x="145" y="345"/>
                </a:cubicBezTo>
                <a:cubicBezTo>
                  <a:pt x="226" y="299"/>
                  <a:pt x="226" y="299"/>
                  <a:pt x="226" y="299"/>
                </a:cubicBezTo>
                <a:cubicBezTo>
                  <a:pt x="189" y="236"/>
                  <a:pt x="189" y="236"/>
                  <a:pt x="189" y="236"/>
                </a:cubicBezTo>
                <a:cubicBezTo>
                  <a:pt x="206" y="221"/>
                  <a:pt x="221" y="206"/>
                  <a:pt x="234" y="189"/>
                </a:cubicBezTo>
                <a:cubicBezTo>
                  <a:pt x="298" y="226"/>
                  <a:pt x="298" y="226"/>
                  <a:pt x="298" y="226"/>
                </a:cubicBezTo>
                <a:cubicBezTo>
                  <a:pt x="344" y="146"/>
                  <a:pt x="344" y="146"/>
                  <a:pt x="344" y="146"/>
                </a:cubicBezTo>
                <a:cubicBezTo>
                  <a:pt x="281" y="109"/>
                  <a:pt x="281" y="109"/>
                  <a:pt x="281" y="109"/>
                </a:cubicBezTo>
                <a:cubicBezTo>
                  <a:pt x="289" y="89"/>
                  <a:pt x="294" y="69"/>
                  <a:pt x="297" y="46"/>
                </a:cubicBezTo>
                <a:cubicBezTo>
                  <a:pt x="371" y="46"/>
                  <a:pt x="371" y="46"/>
                  <a:pt x="371" y="46"/>
                </a:cubicBezTo>
                <a:cubicBezTo>
                  <a:pt x="371" y="0"/>
                  <a:pt x="371" y="0"/>
                  <a:pt x="371" y="0"/>
                </a:cubicBezTo>
                <a:cubicBezTo>
                  <a:pt x="0" y="0"/>
                  <a:pt x="0" y="0"/>
                  <a:pt x="0" y="0"/>
                </a:cubicBezTo>
                <a:lnTo>
                  <a:pt x="0" y="371"/>
                </a:lnTo>
                <a:close/>
              </a:path>
            </a:pathLst>
          </a:custGeom>
          <a:solidFill>
            <a:schemeClr val="accent4"/>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4"/>
          <p:cNvSpPr>
            <a:spLocks/>
          </p:cNvSpPr>
          <p:nvPr/>
        </p:nvSpPr>
        <p:spPr bwMode="auto">
          <a:xfrm>
            <a:off x="5442044" y="3603306"/>
            <a:ext cx="987332" cy="983975"/>
          </a:xfrm>
          <a:custGeom>
            <a:avLst/>
            <a:gdLst>
              <a:gd name="T0" fmla="*/ 372 w 372"/>
              <a:gd name="T1" fmla="*/ 371 h 371"/>
              <a:gd name="T2" fmla="*/ 325 w 372"/>
              <a:gd name="T3" fmla="*/ 371 h 371"/>
              <a:gd name="T4" fmla="*/ 325 w 372"/>
              <a:gd name="T5" fmla="*/ 299 h 371"/>
              <a:gd name="T6" fmla="*/ 263 w 372"/>
              <a:gd name="T7" fmla="*/ 282 h 371"/>
              <a:gd name="T8" fmla="*/ 226 w 372"/>
              <a:gd name="T9" fmla="*/ 345 h 371"/>
              <a:gd name="T10" fmla="*/ 145 w 372"/>
              <a:gd name="T11" fmla="*/ 299 h 371"/>
              <a:gd name="T12" fmla="*/ 182 w 372"/>
              <a:gd name="T13" fmla="*/ 236 h 371"/>
              <a:gd name="T14" fmla="*/ 137 w 372"/>
              <a:gd name="T15" fmla="*/ 189 h 371"/>
              <a:gd name="T16" fmla="*/ 73 w 372"/>
              <a:gd name="T17" fmla="*/ 226 h 371"/>
              <a:gd name="T18" fmla="*/ 28 w 372"/>
              <a:gd name="T19" fmla="*/ 146 h 371"/>
              <a:gd name="T20" fmla="*/ 91 w 372"/>
              <a:gd name="T21" fmla="*/ 109 h 371"/>
              <a:gd name="T22" fmla="*/ 74 w 372"/>
              <a:gd name="T23" fmla="*/ 46 h 371"/>
              <a:gd name="T24" fmla="*/ 0 w 372"/>
              <a:gd name="T25" fmla="*/ 46 h 371"/>
              <a:gd name="T26" fmla="*/ 0 w 372"/>
              <a:gd name="T27" fmla="*/ 0 h 371"/>
              <a:gd name="T28" fmla="*/ 372 w 372"/>
              <a:gd name="T29" fmla="*/ 0 h 371"/>
              <a:gd name="T30" fmla="*/ 372 w 372"/>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371"/>
                </a:moveTo>
                <a:cubicBezTo>
                  <a:pt x="325" y="371"/>
                  <a:pt x="325" y="371"/>
                  <a:pt x="325" y="371"/>
                </a:cubicBezTo>
                <a:cubicBezTo>
                  <a:pt x="325" y="299"/>
                  <a:pt x="325" y="299"/>
                  <a:pt x="325" y="299"/>
                </a:cubicBezTo>
                <a:cubicBezTo>
                  <a:pt x="304" y="295"/>
                  <a:pt x="282" y="289"/>
                  <a:pt x="263" y="282"/>
                </a:cubicBezTo>
                <a:cubicBezTo>
                  <a:pt x="226" y="345"/>
                  <a:pt x="226" y="345"/>
                  <a:pt x="226" y="345"/>
                </a:cubicBezTo>
                <a:cubicBezTo>
                  <a:pt x="145" y="299"/>
                  <a:pt x="145" y="299"/>
                  <a:pt x="145" y="299"/>
                </a:cubicBezTo>
                <a:cubicBezTo>
                  <a:pt x="182" y="236"/>
                  <a:pt x="182" y="236"/>
                  <a:pt x="182" y="236"/>
                </a:cubicBezTo>
                <a:cubicBezTo>
                  <a:pt x="166" y="221"/>
                  <a:pt x="150" y="206"/>
                  <a:pt x="137" y="189"/>
                </a:cubicBezTo>
                <a:cubicBezTo>
                  <a:pt x="73" y="226"/>
                  <a:pt x="73" y="226"/>
                  <a:pt x="73" y="226"/>
                </a:cubicBezTo>
                <a:cubicBezTo>
                  <a:pt x="28" y="146"/>
                  <a:pt x="28" y="146"/>
                  <a:pt x="28" y="146"/>
                </a:cubicBezTo>
                <a:cubicBezTo>
                  <a:pt x="91" y="109"/>
                  <a:pt x="91" y="109"/>
                  <a:pt x="91" y="109"/>
                </a:cubicBezTo>
                <a:cubicBezTo>
                  <a:pt x="82" y="89"/>
                  <a:pt x="78" y="69"/>
                  <a:pt x="74" y="46"/>
                </a:cubicBezTo>
                <a:cubicBezTo>
                  <a:pt x="0" y="46"/>
                  <a:pt x="0" y="46"/>
                  <a:pt x="0" y="46"/>
                </a:cubicBezTo>
                <a:cubicBezTo>
                  <a:pt x="0" y="0"/>
                  <a:pt x="0" y="0"/>
                  <a:pt x="0" y="0"/>
                </a:cubicBezTo>
                <a:cubicBezTo>
                  <a:pt x="372" y="0"/>
                  <a:pt x="372" y="0"/>
                  <a:pt x="372" y="0"/>
                </a:cubicBezTo>
                <a:lnTo>
                  <a:pt x="372" y="371"/>
                </a:lnTo>
                <a:close/>
              </a:path>
            </a:pathLst>
          </a:custGeom>
          <a:solidFill>
            <a:schemeClr val="accent2"/>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 Placeholder 6"/>
          <p:cNvSpPr>
            <a:spLocks noGrp="1"/>
          </p:cNvSpPr>
          <p:nvPr>
            <p:ph type="body" sz="quarter" idx="4294967295"/>
          </p:nvPr>
        </p:nvSpPr>
        <p:spPr>
          <a:xfrm>
            <a:off x="2411002" y="3040063"/>
            <a:ext cx="1479550" cy="285750"/>
          </a:xfrm>
          <a:prstGeom prst="rect">
            <a:avLst/>
          </a:prstGeom>
        </p:spPr>
        <p:txBody>
          <a:bodyPr>
            <a:spAutoFit/>
          </a:bodyPr>
          <a:lstStyle/>
          <a:p>
            <a:pPr marL="0" indent="0" algn="ctr">
              <a:spcBef>
                <a:spcPts val="0"/>
              </a:spcBef>
              <a:buNone/>
            </a:pPr>
            <a:r>
              <a:rPr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Text Placeholder 7"/>
          <p:cNvSpPr>
            <a:spLocks noGrp="1"/>
          </p:cNvSpPr>
          <p:nvPr>
            <p:ph type="body" sz="quarter" idx="4294967295"/>
          </p:nvPr>
        </p:nvSpPr>
        <p:spPr>
          <a:xfrm>
            <a:off x="2411002" y="3987800"/>
            <a:ext cx="1479550" cy="287338"/>
          </a:xfrm>
          <a:prstGeom prst="rect">
            <a:avLst/>
          </a:prstGeom>
        </p:spPr>
        <p:txBody>
          <a:bodyPr>
            <a:spAutoFit/>
          </a:bodyPr>
          <a:lstStyle/>
          <a:p>
            <a:pPr marL="0" indent="0" algn="ctr">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Freeform 11"/>
          <p:cNvSpPr>
            <a:spLocks noEditPoints="1"/>
          </p:cNvSpPr>
          <p:nvPr/>
        </p:nvSpPr>
        <p:spPr bwMode="auto">
          <a:xfrm>
            <a:off x="4330314" y="2937656"/>
            <a:ext cx="452602" cy="402133"/>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
          <p:cNvGrpSpPr/>
          <p:nvPr/>
        </p:nvGrpSpPr>
        <p:grpSpPr>
          <a:xfrm>
            <a:off x="4343906" y="3896695"/>
            <a:ext cx="440054" cy="437252"/>
            <a:chOff x="7392564" y="5336936"/>
            <a:chExt cx="556472" cy="552928"/>
          </a:xfrm>
          <a:solidFill>
            <a:schemeClr val="bg1"/>
          </a:solidFill>
        </p:grpSpPr>
        <p:sp>
          <p:nvSpPr>
            <p:cNvPr id="35" name="Freeform 8"/>
            <p:cNvSpPr>
              <a:spLocks/>
            </p:cNvSpPr>
            <p:nvPr/>
          </p:nvSpPr>
          <p:spPr bwMode="auto">
            <a:xfrm>
              <a:off x="7392564" y="5740999"/>
              <a:ext cx="148865" cy="14886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9"/>
            <p:cNvSpPr>
              <a:spLocks/>
            </p:cNvSpPr>
            <p:nvPr/>
          </p:nvSpPr>
          <p:spPr bwMode="auto">
            <a:xfrm>
              <a:off x="7477630" y="5383014"/>
              <a:ext cx="368619" cy="375707"/>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0"/>
            <p:cNvSpPr>
              <a:spLocks/>
            </p:cNvSpPr>
            <p:nvPr/>
          </p:nvSpPr>
          <p:spPr bwMode="auto">
            <a:xfrm>
              <a:off x="7527252" y="5439725"/>
              <a:ext cx="368619" cy="368619"/>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1"/>
            <p:cNvSpPr>
              <a:spLocks/>
            </p:cNvSpPr>
            <p:nvPr/>
          </p:nvSpPr>
          <p:spPr bwMode="auto">
            <a:xfrm>
              <a:off x="7835615" y="5336936"/>
              <a:ext cx="113421" cy="109878"/>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2"/>
          <p:cNvGrpSpPr/>
          <p:nvPr/>
        </p:nvGrpSpPr>
        <p:grpSpPr>
          <a:xfrm>
            <a:off x="8195924" y="2926885"/>
            <a:ext cx="282643" cy="378920"/>
            <a:chOff x="8025047" y="2676140"/>
            <a:chExt cx="308642" cy="413776"/>
          </a:xfrm>
        </p:grpSpPr>
        <p:sp>
          <p:nvSpPr>
            <p:cNvPr id="41" name="Freeform 62"/>
            <p:cNvSpPr>
              <a:spLocks noEditPoints="1"/>
            </p:cNvSpPr>
            <p:nvPr/>
          </p:nvSpPr>
          <p:spPr bwMode="auto">
            <a:xfrm>
              <a:off x="8025047" y="2676140"/>
              <a:ext cx="233759" cy="413776"/>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bg1"/>
            </a:solidFill>
            <a:ln>
              <a:noFill/>
            </a:ln>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63"/>
            <p:cNvSpPr>
              <a:spLocks/>
            </p:cNvSpPr>
            <p:nvPr/>
          </p:nvSpPr>
          <p:spPr bwMode="auto">
            <a:xfrm>
              <a:off x="8159041" y="2753123"/>
              <a:ext cx="174648" cy="16658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bg1"/>
            </a:solidFill>
            <a:ln>
              <a:noFill/>
            </a:ln>
            <a:extLst/>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Freeform 58"/>
          <p:cNvSpPr>
            <a:spLocks/>
          </p:cNvSpPr>
          <p:nvPr/>
        </p:nvSpPr>
        <p:spPr bwMode="auto">
          <a:xfrm>
            <a:off x="8089253" y="3890901"/>
            <a:ext cx="427409" cy="44304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11650" tIns="55825" rIns="111650" bIns="55825" numCol="1" anchor="t" anchorCtr="0" compatLnSpc="1">
            <a:prstTxWarp prst="textNoShape">
              <a:avLst/>
            </a:prstTxWarp>
          </a:bodyPr>
          <a:lstStyle/>
          <a:p>
            <a:pPr algn="just">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 Placeholder 6"/>
          <p:cNvSpPr txBox="1">
            <a:spLocks/>
          </p:cNvSpPr>
          <p:nvPr/>
        </p:nvSpPr>
        <p:spPr>
          <a:xfrm>
            <a:off x="8970700" y="3040603"/>
            <a:ext cx="1479003" cy="307739"/>
          </a:xfrm>
          <a:prstGeom prst="rect">
            <a:avLst/>
          </a:prstGeom>
        </p:spPr>
        <p:txBody>
          <a:bodyPr>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Text Placeholder 7"/>
          <p:cNvSpPr txBox="1">
            <a:spLocks/>
          </p:cNvSpPr>
          <p:nvPr/>
        </p:nvSpPr>
        <p:spPr>
          <a:xfrm>
            <a:off x="8970742" y="3989053"/>
            <a:ext cx="1479427" cy="307739"/>
          </a:xfrm>
          <a:prstGeom prst="rect">
            <a:avLst/>
          </a:prstGeom>
        </p:spPr>
        <p:txBody>
          <a:bodyPr>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TextBox 57"/>
          <p:cNvSpPr txBox="1"/>
          <p:nvPr/>
        </p:nvSpPr>
        <p:spPr>
          <a:xfrm>
            <a:off x="2446221" y="4844306"/>
            <a:ext cx="1768355" cy="236219"/>
          </a:xfrm>
          <a:prstGeom prst="rect">
            <a:avLst/>
          </a:prstGeom>
          <a:noFill/>
        </p:spPr>
        <p:txBody>
          <a:bodyPr wrap="square" lIns="0" tIns="0" rIns="0" bIns="0"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8"/>
          <p:cNvSpPr txBox="1"/>
          <p:nvPr/>
        </p:nvSpPr>
        <p:spPr>
          <a:xfrm>
            <a:off x="2451991" y="5082323"/>
            <a:ext cx="2142474" cy="590858"/>
          </a:xfrm>
          <a:prstGeom prst="rect">
            <a:avLst/>
          </a:prstGeom>
          <a:noFill/>
        </p:spPr>
        <p:txBody>
          <a:bodyPr wrap="square" lIns="0" tIns="0" rIns="0" bIns="0" numCol="1" spcCol="360000">
            <a:spAutoFit/>
          </a:bodyPr>
          <a:lstStyle/>
          <a:p>
            <a:pPr algn="just">
              <a:lnSpc>
                <a:spcPct val="120000"/>
              </a:lnSpc>
              <a:defRPr/>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7"/>
          <p:cNvSpPr txBox="1"/>
          <p:nvPr/>
        </p:nvSpPr>
        <p:spPr>
          <a:xfrm>
            <a:off x="8205851" y="4844306"/>
            <a:ext cx="1768355" cy="236219"/>
          </a:xfrm>
          <a:prstGeom prst="rect">
            <a:avLst/>
          </a:prstGeom>
          <a:noFill/>
        </p:spPr>
        <p:txBody>
          <a:bodyPr wrap="square" lIns="0" tIns="0" rIns="0" bIns="0"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8"/>
          <p:cNvSpPr txBox="1"/>
          <p:nvPr/>
        </p:nvSpPr>
        <p:spPr>
          <a:xfrm>
            <a:off x="8211621" y="5082323"/>
            <a:ext cx="2142474" cy="590858"/>
          </a:xfrm>
          <a:prstGeom prst="rect">
            <a:avLst/>
          </a:prstGeom>
          <a:noFill/>
        </p:spPr>
        <p:txBody>
          <a:bodyPr wrap="square" lIns="0" tIns="0" rIns="0" bIns="0" numCol="1" spcCol="360000">
            <a:spAutoFit/>
          </a:bodyPr>
          <a:lstStyle/>
          <a:p>
            <a:pPr algn="just">
              <a:lnSpc>
                <a:spcPct val="120000"/>
              </a:lnSpc>
              <a:defRPr/>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文本框 48"/>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43732375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right)">
                                      <p:cBhvr>
                                        <p:cTn id="47" dur="500"/>
                                        <p:tgtEl>
                                          <p:spTgt spid="9"/>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46">
                                            <p:txEl>
                                              <p:pRg st="0" end="0"/>
                                            </p:txEl>
                                          </p:spTgt>
                                        </p:tgtEl>
                                        <p:attrNameLst>
                                          <p:attrName>style.visibility</p:attrName>
                                        </p:attrNameLst>
                                      </p:cBhvr>
                                      <p:to>
                                        <p:strVal val="visible"/>
                                      </p:to>
                                    </p:set>
                                    <p:animEffect transition="in" filter="wipe(down)">
                                      <p:cBhvr>
                                        <p:cTn id="71" dur="500"/>
                                        <p:tgtEl>
                                          <p:spTgt spid="46">
                                            <p:txEl>
                                              <p:pRg st="0" end="0"/>
                                            </p:txEl>
                                          </p:spTgt>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47">
                                            <p:txEl>
                                              <p:pRg st="0" end="0"/>
                                            </p:txEl>
                                          </p:spTgt>
                                        </p:tgtEl>
                                        <p:attrNameLst>
                                          <p:attrName>style.visibility</p:attrName>
                                        </p:attrNameLst>
                                      </p:cBhvr>
                                      <p:to>
                                        <p:strVal val="visible"/>
                                      </p:to>
                                    </p:set>
                                    <p:animEffect transition="in" filter="wipe(down)">
                                      <p:cBhvr>
                                        <p:cTn id="75" dur="500"/>
                                        <p:tgtEl>
                                          <p:spTgt spid="47">
                                            <p:txEl>
                                              <p:pRg st="0" end="0"/>
                                            </p:txEl>
                                          </p:spTgt>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43">
                                            <p:txEl>
                                              <p:pRg st="0" end="0"/>
                                            </p:txEl>
                                          </p:spTgt>
                                        </p:tgtEl>
                                        <p:attrNameLst>
                                          <p:attrName>style.visibility</p:attrName>
                                        </p:attrNameLst>
                                      </p:cBhvr>
                                      <p:to>
                                        <p:strVal val="visible"/>
                                      </p:to>
                                    </p:set>
                                    <p:animEffect transition="in" filter="wipe(down)">
                                      <p:cBhvr>
                                        <p:cTn id="79" dur="500"/>
                                        <p:tgtEl>
                                          <p:spTgt spid="43">
                                            <p:txEl>
                                              <p:pRg st="0" end="0"/>
                                            </p:txEl>
                                          </p:spTgt>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44">
                                            <p:txEl>
                                              <p:pRg st="0" end="0"/>
                                            </p:txEl>
                                          </p:spTgt>
                                        </p:tgtEl>
                                        <p:attrNameLst>
                                          <p:attrName>style.visibility</p:attrName>
                                        </p:attrNameLst>
                                      </p:cBhvr>
                                      <p:to>
                                        <p:strVal val="visible"/>
                                      </p:to>
                                    </p:set>
                                    <p:animEffect transition="in" filter="wipe(down)">
                                      <p:cBhvr>
                                        <p:cTn id="83" dur="500"/>
                                        <p:tgtEl>
                                          <p:spTgt spid="44">
                                            <p:txEl>
                                              <p:pRg st="0" end="0"/>
                                            </p:txEl>
                                          </p:spTgt>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wipe(left)">
                                      <p:cBhvr>
                                        <p:cTn id="87" dur="500"/>
                                        <p:tgtEl>
                                          <p:spTgt spid="53"/>
                                        </p:tgtEl>
                                      </p:cBhvr>
                                    </p:animEffect>
                                  </p:childTnLst>
                                </p:cTn>
                              </p:par>
                            </p:childTnLst>
                          </p:cTn>
                        </p:par>
                        <p:par>
                          <p:cTn id="88" fill="hold">
                            <p:stCondLst>
                              <p:cond delay="10500"/>
                            </p:stCondLst>
                            <p:childTnLst>
                              <p:par>
                                <p:cTn id="89" presetID="2" presetClass="entr" presetSubtype="2" fill="hold" grpId="0" nodeType="after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fill="hold"/>
                                        <p:tgtEl>
                                          <p:spTgt spid="54"/>
                                        </p:tgtEl>
                                        <p:attrNameLst>
                                          <p:attrName>ppt_x</p:attrName>
                                        </p:attrNameLst>
                                      </p:cBhvr>
                                      <p:tavLst>
                                        <p:tav tm="0">
                                          <p:val>
                                            <p:strVal val="1+#ppt_w/2"/>
                                          </p:val>
                                        </p:tav>
                                        <p:tav tm="100000">
                                          <p:val>
                                            <p:strVal val="#ppt_x"/>
                                          </p:val>
                                        </p:tav>
                                      </p:tavLst>
                                    </p:anim>
                                    <p:anim calcmode="lin" valueType="num">
                                      <p:cBhvr additive="base">
                                        <p:cTn id="92" dur="500" fill="hold"/>
                                        <p:tgtEl>
                                          <p:spTgt spid="54"/>
                                        </p:tgtEl>
                                        <p:attrNameLst>
                                          <p:attrName>ppt_y</p:attrName>
                                        </p:attrNameLst>
                                      </p:cBhvr>
                                      <p:tavLst>
                                        <p:tav tm="0">
                                          <p:val>
                                            <p:strVal val="#ppt_y"/>
                                          </p:val>
                                        </p:tav>
                                        <p:tav tm="100000">
                                          <p:val>
                                            <p:strVal val="#ppt_y"/>
                                          </p:val>
                                        </p:tav>
                                      </p:tavLst>
                                    </p:anim>
                                  </p:childTnLst>
                                </p:cTn>
                              </p:par>
                            </p:childTnLst>
                          </p:cTn>
                        </p:par>
                        <p:par>
                          <p:cTn id="93" fill="hold">
                            <p:stCondLst>
                              <p:cond delay="11000"/>
                            </p:stCondLst>
                            <p:childTnLst>
                              <p:par>
                                <p:cTn id="94" presetID="22" presetClass="entr" presetSubtype="8"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left)">
                                      <p:cBhvr>
                                        <p:cTn id="96" dur="500"/>
                                        <p:tgtEl>
                                          <p:spTgt spid="55"/>
                                        </p:tgtEl>
                                      </p:cBhvr>
                                    </p:animEffect>
                                  </p:childTnLst>
                                </p:cTn>
                              </p:par>
                            </p:childTnLst>
                          </p:cTn>
                        </p:par>
                        <p:par>
                          <p:cTn id="97" fill="hold">
                            <p:stCondLst>
                              <p:cond delay="11500"/>
                            </p:stCondLst>
                            <p:childTnLst>
                              <p:par>
                                <p:cTn id="98" presetID="2" presetClass="entr" presetSubtype="2" fill="hold" grpId="0" nodeType="afterEffect">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cBhvr additive="base">
                                        <p:cTn id="100" dur="500" fill="hold"/>
                                        <p:tgtEl>
                                          <p:spTgt spid="56"/>
                                        </p:tgtEl>
                                        <p:attrNameLst>
                                          <p:attrName>ppt_x</p:attrName>
                                        </p:attrNameLst>
                                      </p:cBhvr>
                                      <p:tavLst>
                                        <p:tav tm="0">
                                          <p:val>
                                            <p:strVal val="1+#ppt_w/2"/>
                                          </p:val>
                                        </p:tav>
                                        <p:tav tm="100000">
                                          <p:val>
                                            <p:strVal val="#ppt_x"/>
                                          </p:val>
                                        </p:tav>
                                      </p:tavLst>
                                    </p:anim>
                                    <p:anim calcmode="lin" valueType="num">
                                      <p:cBhvr additive="base">
                                        <p:cTn id="101"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2" grpId="0" animBg="1"/>
      <p:bldP spid="45" grpId="0" animBg="1"/>
      <p:bldP spid="46" grpId="0" build="p"/>
      <p:bldP spid="47" grpId="0" build="p"/>
      <p:bldP spid="33" grpId="0" animBg="1"/>
      <p:bldP spid="52" grpId="0" animBg="1"/>
      <p:bldP spid="43" grpId="0" build="p"/>
      <p:bldP spid="44" grpId="0" build="p"/>
      <p:bldP spid="53" grpId="0"/>
      <p:bldP spid="54" grpId="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4" y="5088718"/>
            <a:ext cx="12857163" cy="21436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5" name="Group 4"/>
          <p:cNvGrpSpPr/>
          <p:nvPr/>
        </p:nvGrpSpPr>
        <p:grpSpPr>
          <a:xfrm>
            <a:off x="911094" y="5478832"/>
            <a:ext cx="1657422" cy="1363454"/>
            <a:chOff x="5329238" y="1931988"/>
            <a:chExt cx="550862" cy="498475"/>
          </a:xfrm>
          <a:solidFill>
            <a:schemeClr val="bg1"/>
          </a:solidFill>
        </p:grpSpPr>
        <p:sp>
          <p:nvSpPr>
            <p:cNvPr id="6"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9"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0"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1"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2"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43" name="Group 42"/>
          <p:cNvGrpSpPr/>
          <p:nvPr/>
        </p:nvGrpSpPr>
        <p:grpSpPr>
          <a:xfrm>
            <a:off x="3320167" y="5458816"/>
            <a:ext cx="9025357" cy="1303348"/>
            <a:chOff x="3147645" y="5176167"/>
            <a:chExt cx="8558432" cy="1235919"/>
          </a:xfrm>
        </p:grpSpPr>
        <p:sp>
          <p:nvSpPr>
            <p:cNvPr id="13" name="Rectangle 12"/>
            <p:cNvSpPr/>
            <p:nvPr/>
          </p:nvSpPr>
          <p:spPr>
            <a:xfrm>
              <a:off x="3147645" y="5176167"/>
              <a:ext cx="8331592" cy="204298"/>
            </a:xfrm>
            <a:prstGeom prst="rect">
              <a:avLst/>
            </a:prstGeom>
          </p:spPr>
          <p:txBody>
            <a:bodyPr wrap="square">
              <a:spAutoFit/>
            </a:bodyPr>
            <a:lstStyle/>
            <a:p>
              <a:pPr marL="180811" indent="-180811">
                <a:buFont typeface="Arial" panose="020B0604020202020204" pitchFamily="34" charset="0"/>
                <a:buChar char="•"/>
              </a:pP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quam, </a:t>
              </a:r>
            </a:p>
          </p:txBody>
        </p:sp>
        <p:sp>
          <p:nvSpPr>
            <p:cNvPr id="14" name="Rectangle 13"/>
            <p:cNvSpPr/>
            <p:nvPr/>
          </p:nvSpPr>
          <p:spPr>
            <a:xfrm>
              <a:off x="3147645" y="5541273"/>
              <a:ext cx="8558432" cy="321039"/>
            </a:xfrm>
            <a:prstGeom prst="rect">
              <a:avLst/>
            </a:prstGeom>
          </p:spPr>
          <p:txBody>
            <a:bodyPr wrap="square">
              <a:spAutoFit/>
            </a:bodyPr>
            <a:lstStyle/>
            <a:p>
              <a:pPr marL="180811" indent="-180811">
                <a:buFont typeface="Arial" panose="020B0604020202020204" pitchFamily="34" charset="0"/>
                <a:buChar char="•"/>
              </a:pPr>
              <a:r>
                <a:rPr lang="en-GB" sz="800">
                  <a:solidFill>
                    <a:schemeClr val="bg1"/>
                  </a:solidFill>
                  <a:latin typeface="Arial" panose="020B0604020202020204" pitchFamily="34" charset="0"/>
                  <a:ea typeface="微软雅黑" panose="020B0503020204020204" pitchFamily="34" charset="-122"/>
                  <a:cs typeface="Arial" panose="020B0604020202020204" pitchFamily="34" charset="0"/>
                </a:rPr>
                <a:t>Lorem ipsum dolor sit amet, consectetur adipiscing elit. Integer dolor quam, pretium eu placerat eu semper et nunc. Nullam ut turpis dictum luctus mi quis luctus lorem. Nullam porttitor consectetur nunc in tempor. Cras vitae venenatis sem at pretium arcu. </a:t>
              </a:r>
            </a:p>
          </p:txBody>
        </p:sp>
        <p:sp>
          <p:nvSpPr>
            <p:cNvPr id="15" name="Rectangle 14"/>
            <p:cNvSpPr/>
            <p:nvPr/>
          </p:nvSpPr>
          <p:spPr>
            <a:xfrm>
              <a:off x="3147645" y="6091047"/>
              <a:ext cx="8558432" cy="321039"/>
            </a:xfrm>
            <a:prstGeom prst="rect">
              <a:avLst/>
            </a:prstGeom>
          </p:spPr>
          <p:txBody>
            <a:bodyPr wrap="square">
              <a:spAutoFit/>
            </a:bodyPr>
            <a:lstStyle/>
            <a:p>
              <a:pPr marL="180811" indent="-180811">
                <a:buFont typeface="Arial" panose="020B0604020202020204" pitchFamily="34" charset="0"/>
                <a:buChar char="•"/>
              </a:pP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quam,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placerat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semper et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ut</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turpis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dictum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mi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quis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lorem.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porttitor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in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tempor</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Cras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vitae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venenatis</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sem</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1"/>
                  </a:solidFill>
                  <a:latin typeface="Arial" panose="020B0604020202020204" pitchFamily="34" charset="0"/>
                  <a:ea typeface="微软雅黑" panose="020B0503020204020204" pitchFamily="34" charset="-122"/>
                  <a:cs typeface="Arial" panose="020B0604020202020204" pitchFamily="34" charset="0"/>
                </a:rPr>
                <a:t>arcu</a:t>
              </a:r>
              <a:r>
                <a:rPr lang="en-GB" sz="80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p>
          </p:txBody>
        </p:sp>
      </p:grpSp>
      <p:grpSp>
        <p:nvGrpSpPr>
          <p:cNvPr id="23" name="Group 22"/>
          <p:cNvGrpSpPr/>
          <p:nvPr/>
        </p:nvGrpSpPr>
        <p:grpSpPr>
          <a:xfrm>
            <a:off x="10041745" y="1909086"/>
            <a:ext cx="964287" cy="964287"/>
            <a:chOff x="9521484" y="1810084"/>
            <a:chExt cx="914400" cy="914400"/>
          </a:xfrm>
        </p:grpSpPr>
        <p:sp>
          <p:nvSpPr>
            <p:cNvPr id="22" name="Oval 21"/>
            <p:cNvSpPr/>
            <p:nvPr/>
          </p:nvSpPr>
          <p:spPr>
            <a:xfrm>
              <a:off x="9521484" y="1810084"/>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Freeform 23"/>
            <p:cNvSpPr>
              <a:spLocks noEditPoints="1"/>
            </p:cNvSpPr>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8" name="Group 17"/>
          <p:cNvGrpSpPr/>
          <p:nvPr/>
        </p:nvGrpSpPr>
        <p:grpSpPr>
          <a:xfrm>
            <a:off x="7312070" y="1909086"/>
            <a:ext cx="964287" cy="964287"/>
            <a:chOff x="6933028" y="1810084"/>
            <a:chExt cx="914400" cy="914400"/>
          </a:xfrm>
        </p:grpSpPr>
        <p:sp>
          <p:nvSpPr>
            <p:cNvPr id="21" name="Oval 20"/>
            <p:cNvSpPr/>
            <p:nvPr/>
          </p:nvSpPr>
          <p:spPr>
            <a:xfrm>
              <a:off x="6933028" y="1810084"/>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6" name="Group 15"/>
          <p:cNvGrpSpPr/>
          <p:nvPr/>
        </p:nvGrpSpPr>
        <p:grpSpPr>
          <a:xfrm>
            <a:off x="1852720" y="1909086"/>
            <a:ext cx="964287" cy="964287"/>
            <a:chOff x="1756116" y="1810084"/>
            <a:chExt cx="914400" cy="914400"/>
          </a:xfrm>
        </p:grpSpPr>
        <p:sp>
          <p:nvSpPr>
            <p:cNvPr id="19" name="Oval 18"/>
            <p:cNvSpPr/>
            <p:nvPr/>
          </p:nvSpPr>
          <p:spPr>
            <a:xfrm>
              <a:off x="1756116" y="181008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6"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7" name="Group 16"/>
          <p:cNvGrpSpPr/>
          <p:nvPr/>
        </p:nvGrpSpPr>
        <p:grpSpPr>
          <a:xfrm>
            <a:off x="4582395" y="1909086"/>
            <a:ext cx="964287" cy="964287"/>
            <a:chOff x="4344572" y="1810084"/>
            <a:chExt cx="914400" cy="914400"/>
          </a:xfrm>
        </p:grpSpPr>
        <p:sp>
          <p:nvSpPr>
            <p:cNvPr id="20" name="Oval 19"/>
            <p:cNvSpPr/>
            <p:nvPr/>
          </p:nvSpPr>
          <p:spPr>
            <a:xfrm>
              <a:off x="4344572" y="1810084"/>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6429" tIns="48214" rIns="96429" bIns="48214"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98">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37" name="Straight Connector 36"/>
          <p:cNvCxnSpPr/>
          <p:nvPr/>
        </p:nvCxnSpPr>
        <p:spPr>
          <a:xfrm>
            <a:off x="3710491"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429375"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9173886"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 name="TextBox 41"/>
          <p:cNvSpPr txBox="1"/>
          <p:nvPr/>
        </p:nvSpPr>
        <p:spPr>
          <a:xfrm>
            <a:off x="10687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5" name="TextBox 170"/>
          <p:cNvSpPr txBox="1"/>
          <p:nvPr/>
        </p:nvSpPr>
        <p:spPr>
          <a:xfrm>
            <a:off x="1068716" y="296680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1"/>
          <p:cNvSpPr txBox="1"/>
          <p:nvPr/>
        </p:nvSpPr>
        <p:spPr>
          <a:xfrm>
            <a:off x="38119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7" name="TextBox 170"/>
          <p:cNvSpPr txBox="1"/>
          <p:nvPr/>
        </p:nvSpPr>
        <p:spPr>
          <a:xfrm>
            <a:off x="3811916" y="296680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1"/>
          <p:cNvSpPr txBox="1"/>
          <p:nvPr/>
        </p:nvSpPr>
        <p:spPr>
          <a:xfrm>
            <a:off x="6526541"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9" name="TextBox 170"/>
          <p:cNvSpPr txBox="1"/>
          <p:nvPr/>
        </p:nvSpPr>
        <p:spPr>
          <a:xfrm>
            <a:off x="6526541" y="296680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1"/>
          <p:cNvSpPr txBox="1"/>
          <p:nvPr/>
        </p:nvSpPr>
        <p:spPr>
          <a:xfrm>
            <a:off x="935546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1" name="TextBox 170"/>
          <p:cNvSpPr txBox="1"/>
          <p:nvPr/>
        </p:nvSpPr>
        <p:spPr>
          <a:xfrm>
            <a:off x="9355466" y="296680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40"/>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2" name="文本框 41"/>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373430116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anim calcmode="lin" valueType="num">
                                      <p:cBhvr>
                                        <p:cTn id="13" dur="500" fill="hold"/>
                                        <p:tgtEl>
                                          <p:spTgt spid="45"/>
                                        </p:tgtEl>
                                        <p:attrNameLst>
                                          <p:attrName>ppt_x</p:attrName>
                                        </p:attrNameLst>
                                      </p:cBhvr>
                                      <p:tavLst>
                                        <p:tav tm="0">
                                          <p:val>
                                            <p:strVal val="#ppt_x"/>
                                          </p:val>
                                        </p:tav>
                                        <p:tav tm="100000">
                                          <p:val>
                                            <p:strVal val="#ppt_x"/>
                                          </p:val>
                                        </p:tav>
                                      </p:tavLst>
                                    </p:anim>
                                    <p:anim calcmode="lin" valueType="num">
                                      <p:cBhvr>
                                        <p:cTn id="14" dur="5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anim calcmode="lin" valueType="num">
                                      <p:cBhvr>
                                        <p:cTn id="18" dur="500" fill="hold"/>
                                        <p:tgtEl>
                                          <p:spTgt spid="44"/>
                                        </p:tgtEl>
                                        <p:attrNameLst>
                                          <p:attrName>ppt_x</p:attrName>
                                        </p:attrNameLst>
                                      </p:cBhvr>
                                      <p:tavLst>
                                        <p:tav tm="0">
                                          <p:val>
                                            <p:strVal val="#ppt_x"/>
                                          </p:val>
                                        </p:tav>
                                        <p:tav tm="100000">
                                          <p:val>
                                            <p:strVal val="#ppt_x"/>
                                          </p:val>
                                        </p:tav>
                                      </p:tavLst>
                                    </p:anim>
                                    <p:anim calcmode="lin" valueType="num">
                                      <p:cBhvr>
                                        <p:cTn id="19" dur="5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500"/>
                                        <p:tgtEl>
                                          <p:spTgt spid="37"/>
                                        </p:tgtEl>
                                      </p:cBhvr>
                                    </p:animEffect>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anim calcmode="lin" valueType="num">
                                      <p:cBhvr>
                                        <p:cTn id="33" dur="500" fill="hold"/>
                                        <p:tgtEl>
                                          <p:spTgt spid="47"/>
                                        </p:tgtEl>
                                        <p:attrNameLst>
                                          <p:attrName>ppt_x</p:attrName>
                                        </p:attrNameLst>
                                      </p:cBhvr>
                                      <p:tavLst>
                                        <p:tav tm="0">
                                          <p:val>
                                            <p:strVal val="#ppt_x"/>
                                          </p:val>
                                        </p:tav>
                                        <p:tav tm="100000">
                                          <p:val>
                                            <p:strVal val="#ppt_x"/>
                                          </p:val>
                                        </p:tav>
                                      </p:tavLst>
                                    </p:anim>
                                    <p:anim calcmode="lin" valueType="num">
                                      <p:cBhvr>
                                        <p:cTn id="34" dur="5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anim calcmode="lin" valueType="num">
                                      <p:cBhvr>
                                        <p:cTn id="38" dur="500" fill="hold"/>
                                        <p:tgtEl>
                                          <p:spTgt spid="46"/>
                                        </p:tgtEl>
                                        <p:attrNameLst>
                                          <p:attrName>ppt_x</p:attrName>
                                        </p:attrNameLst>
                                      </p:cBhvr>
                                      <p:tavLst>
                                        <p:tav tm="0">
                                          <p:val>
                                            <p:strVal val="#ppt_x"/>
                                          </p:val>
                                        </p:tav>
                                        <p:tav tm="100000">
                                          <p:val>
                                            <p:strVal val="#ppt_x"/>
                                          </p:val>
                                        </p:tav>
                                      </p:tavLst>
                                    </p:anim>
                                    <p:anim calcmode="lin" valueType="num">
                                      <p:cBhvr>
                                        <p:cTn id="39" dur="500" fill="hold"/>
                                        <p:tgtEl>
                                          <p:spTgt spid="4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down)">
                                      <p:cBhvr>
                                        <p:cTn id="43" dur="500"/>
                                        <p:tgtEl>
                                          <p:spTgt spid="38"/>
                                        </p:tgtEl>
                                      </p:cBhvr>
                                    </p:animEffect>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47" presetClass="entr" presetSubtype="0"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anim calcmode="lin" valueType="num">
                                      <p:cBhvr>
                                        <p:cTn id="53" dur="500" fill="hold"/>
                                        <p:tgtEl>
                                          <p:spTgt spid="49"/>
                                        </p:tgtEl>
                                        <p:attrNameLst>
                                          <p:attrName>ppt_x</p:attrName>
                                        </p:attrNameLst>
                                      </p:cBhvr>
                                      <p:tavLst>
                                        <p:tav tm="0">
                                          <p:val>
                                            <p:strVal val="#ppt_x"/>
                                          </p:val>
                                        </p:tav>
                                        <p:tav tm="100000">
                                          <p:val>
                                            <p:strVal val="#ppt_x"/>
                                          </p:val>
                                        </p:tav>
                                      </p:tavLst>
                                    </p:anim>
                                    <p:anim calcmode="lin" valueType="num">
                                      <p:cBhvr>
                                        <p:cTn id="54" dur="500" fill="hold"/>
                                        <p:tgtEl>
                                          <p:spTgt spid="4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anim calcmode="lin" valueType="num">
                                      <p:cBhvr>
                                        <p:cTn id="58" dur="500" fill="hold"/>
                                        <p:tgtEl>
                                          <p:spTgt spid="48"/>
                                        </p:tgtEl>
                                        <p:attrNameLst>
                                          <p:attrName>ppt_x</p:attrName>
                                        </p:attrNameLst>
                                      </p:cBhvr>
                                      <p:tavLst>
                                        <p:tav tm="0">
                                          <p:val>
                                            <p:strVal val="#ppt_x"/>
                                          </p:val>
                                        </p:tav>
                                        <p:tav tm="100000">
                                          <p:val>
                                            <p:strVal val="#ppt_x"/>
                                          </p:val>
                                        </p:tav>
                                      </p:tavLst>
                                    </p:anim>
                                    <p:anim calcmode="lin" valueType="num">
                                      <p:cBhvr>
                                        <p:cTn id="59" dur="500" fill="hold"/>
                                        <p:tgtEl>
                                          <p:spTgt spid="48"/>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22" presetClass="entr" presetSubtype="4"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down)">
                                      <p:cBhvr>
                                        <p:cTn id="63" dur="500"/>
                                        <p:tgtEl>
                                          <p:spTgt spid="39"/>
                                        </p:tgtEl>
                                      </p:cBhvr>
                                    </p:animEffect>
                                  </p:childTnLst>
                                </p:cTn>
                              </p:par>
                            </p:childTnLst>
                          </p:cTn>
                        </p:par>
                        <p:par>
                          <p:cTn id="64" fill="hold">
                            <p:stCondLst>
                              <p:cond delay="4500"/>
                            </p:stCondLst>
                            <p:childTnLst>
                              <p:par>
                                <p:cTn id="65" presetID="2" presetClass="entr" presetSubtype="4"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47"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anim calcmode="lin" valueType="num">
                                      <p:cBhvr>
                                        <p:cTn id="78" dur="500" fill="hold"/>
                                        <p:tgtEl>
                                          <p:spTgt spid="50"/>
                                        </p:tgtEl>
                                        <p:attrNameLst>
                                          <p:attrName>ppt_x</p:attrName>
                                        </p:attrNameLst>
                                      </p:cBhvr>
                                      <p:tavLst>
                                        <p:tav tm="0">
                                          <p:val>
                                            <p:strVal val="#ppt_x"/>
                                          </p:val>
                                        </p:tav>
                                        <p:tav tm="100000">
                                          <p:val>
                                            <p:strVal val="#ppt_x"/>
                                          </p:val>
                                        </p:tav>
                                      </p:tavLst>
                                    </p:anim>
                                    <p:anim calcmode="lin" valueType="num">
                                      <p:cBhvr>
                                        <p:cTn id="79" dur="500" fill="hold"/>
                                        <p:tgtEl>
                                          <p:spTgt spid="50"/>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down)">
                                      <p:cBhvr>
                                        <p:cTn id="83" dur="500"/>
                                        <p:tgtEl>
                                          <p:spTgt spid="4"/>
                                        </p:tgtEl>
                                      </p:cBhvr>
                                    </p:animEffect>
                                  </p:childTnLst>
                                </p:cTn>
                              </p:par>
                            </p:childTnLst>
                          </p:cTn>
                        </p:par>
                        <p:par>
                          <p:cTn id="84" fill="hold">
                            <p:stCondLst>
                              <p:cond delay="6000"/>
                            </p:stCondLst>
                            <p:childTnLst>
                              <p:par>
                                <p:cTn id="85" presetID="53" presetClass="entr" presetSubtype="16" fill="hold"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childTnLst>
                          </p:cTn>
                        </p:par>
                        <p:par>
                          <p:cTn id="90" fill="hold">
                            <p:stCondLst>
                              <p:cond delay="6500"/>
                            </p:stCondLst>
                            <p:childTnLst>
                              <p:par>
                                <p:cTn id="91" presetID="16" presetClass="entr" presetSubtype="21" fill="hold" nodeType="after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barn(inVertical)">
                                      <p:cBhvr>
                                        <p:cTn id="9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4" grpId="0"/>
      <p:bldP spid="45" grpId="0"/>
      <p:bldP spid="46" grpId="0"/>
      <p:bldP spid="47" grpId="0"/>
      <p:bldP spid="48" grpId="0"/>
      <p:bldP spid="49"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59352" y="2793959"/>
            <a:ext cx="5644686" cy="2211976"/>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992">
                <a:defRPr/>
              </a:pPr>
              <a:endParaRPr lang="zh-CN" altLang="en-US" sz="1804"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395" y="3217381"/>
            <a:ext cx="3217647" cy="443143"/>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kumimoji="1"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1" lang="en-US" altLang="ko-KR"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394" y="4311268"/>
            <a:ext cx="3269848" cy="443143"/>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395" y="5405155"/>
            <a:ext cx="3217647" cy="443143"/>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395" y="2939854"/>
            <a:ext cx="1916474" cy="236219"/>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318" y="5168943"/>
            <a:ext cx="1256754" cy="236219"/>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318" y="4059969"/>
            <a:ext cx="1256754" cy="236219"/>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539" y="3999289"/>
            <a:ext cx="3679629" cy="1884340"/>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5992" eaLnBrk="1" fontAlgn="base" hangingPunct="1">
                <a:spcBef>
                  <a:spcPts val="0"/>
                </a:spcBef>
                <a:buClrTx/>
                <a:buSzTx/>
                <a:buNone/>
                <a:defRPr/>
              </a:pPr>
              <a:endParaRPr lang="zh-CN" altLang="en-US" sz="781" b="0" kern="0">
                <a:solidFill>
                  <a:schemeClr val="bg1"/>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754" y="2975232"/>
            <a:ext cx="2488600" cy="1544044"/>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5992" eaLnBrk="1" fontAlgn="base" hangingPunct="1">
                <a:spcBef>
                  <a:spcPts val="0"/>
                </a:spcBef>
                <a:buClrTx/>
                <a:buSzTx/>
                <a:buNone/>
                <a:defRPr/>
              </a:pPr>
              <a:endParaRPr lang="zh-CN" altLang="en-US" sz="781" b="0" kern="0">
                <a:solidFill>
                  <a:schemeClr val="bg1"/>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859681" y="1820768"/>
            <a:ext cx="1432734" cy="146931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915992">
              <a:lnSpc>
                <a:spcPct val="120000"/>
              </a:lnSpc>
              <a:defRPr/>
            </a:pPr>
            <a:endParaRPr lang="zh-CN" altLang="en-US" sz="781"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296" y="3813695"/>
            <a:ext cx="459409" cy="443617"/>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595" tIns="45796" rIns="91595" bIns="45796" numCol="1" anchor="t" anchorCtr="0" compatLnSpc="1">
            <a:prstTxWarp prst="textNoShape">
              <a:avLst/>
            </a:prstTxWarp>
          </a:bodyPr>
          <a:lstStyle/>
          <a:p>
            <a:pPr algn="just">
              <a:lnSpc>
                <a:spcPct val="120000"/>
              </a:lnSpc>
            </a:pPr>
            <a:endParaRPr lang="id-ID" sz="78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679" y="2554034"/>
            <a:ext cx="480357" cy="48086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595" tIns="45796" rIns="91595" bIns="45796" numCol="1" anchor="t" anchorCtr="0" compatLnSpc="1">
            <a:prstTxWarp prst="textNoShape">
              <a:avLst/>
            </a:prstTxWarp>
          </a:bodyPr>
          <a:lstStyle/>
          <a:p>
            <a:pPr algn="just">
              <a:lnSpc>
                <a:spcPct val="120000"/>
              </a:lnSpc>
            </a:pPr>
            <a:endParaRPr lang="en-US" sz="78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726" y="5173945"/>
            <a:ext cx="452232" cy="443617"/>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595" tIns="45796" rIns="91595" bIns="45796" numCol="1" anchor="t" anchorCtr="0" compatLnSpc="1">
              <a:prstTxWarp prst="textNoShape">
                <a:avLst/>
              </a:prstTxWarp>
            </a:bodyPr>
            <a:lstStyle/>
            <a:p>
              <a:pPr algn="just">
                <a:lnSpc>
                  <a:spcPct val="120000"/>
                </a:lnSpc>
              </a:pPr>
              <a:endParaRPr lang="id-ID" sz="78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文本框 33"/>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5" name="文本框 34"/>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356697229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肘形连接符 43"/>
          <p:cNvSpPr>
            <a:spLocks noChangeShapeType="1"/>
          </p:cNvSpPr>
          <p:nvPr/>
        </p:nvSpPr>
        <p:spPr bwMode="auto">
          <a:xfrm rot="10800000" flipH="1">
            <a:off x="8165779" y="2072139"/>
            <a:ext cx="97574" cy="1919283"/>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肘形连接符 17"/>
          <p:cNvSpPr>
            <a:spLocks noChangeShapeType="1"/>
          </p:cNvSpPr>
          <p:nvPr/>
        </p:nvSpPr>
        <p:spPr bwMode="auto">
          <a:xfrm rot="16200000" flipH="1">
            <a:off x="8040440" y="4212666"/>
            <a:ext cx="339879" cy="3566007"/>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肘形连接符 46"/>
          <p:cNvSpPr>
            <a:spLocks noChangeShapeType="1"/>
          </p:cNvSpPr>
          <p:nvPr/>
        </p:nvSpPr>
        <p:spPr bwMode="auto">
          <a:xfrm rot="10800000" flipV="1">
            <a:off x="4403563" y="4157349"/>
            <a:ext cx="189833" cy="806937"/>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肘形连接符 51"/>
          <p:cNvSpPr>
            <a:spLocks noChangeShapeType="1"/>
          </p:cNvSpPr>
          <p:nvPr/>
        </p:nvSpPr>
        <p:spPr bwMode="auto">
          <a:xfrm rot="16200000" flipV="1">
            <a:off x="5415645" y="1493698"/>
            <a:ext cx="128132" cy="1904086"/>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4689910" y="2653888"/>
            <a:ext cx="3494611" cy="3239562"/>
            <a:chOff x="3898426" y="1805124"/>
            <a:chExt cx="4494140" cy="4166144"/>
          </a:xfrm>
        </p:grpSpPr>
        <p:sp>
          <p:nvSpPr>
            <p:cNvPr id="37" name="椭圆 12"/>
            <p:cNvSpPr>
              <a:spLocks noChangeArrowheads="1"/>
            </p:cNvSpPr>
            <p:nvPr/>
          </p:nvSpPr>
          <p:spPr bwMode="auto">
            <a:xfrm flipH="1">
              <a:off x="5881907" y="1805124"/>
              <a:ext cx="515252" cy="515252"/>
            </a:xfrm>
            <a:prstGeom prst="ellipse">
              <a:avLst/>
            </a:prstGeom>
            <a:solidFill>
              <a:schemeClr val="bg1"/>
            </a:solidFill>
            <a:ln w="76200" cap="flat" cmpd="sng">
              <a:solidFill>
                <a:schemeClr val="accent1"/>
              </a:solidFill>
              <a:bevel/>
              <a:headEnd/>
              <a:tailEnd/>
            </a:ln>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椭圆 10"/>
            <p:cNvSpPr>
              <a:spLocks noChangeArrowheads="1"/>
            </p:cNvSpPr>
            <p:nvPr/>
          </p:nvSpPr>
          <p:spPr bwMode="auto">
            <a:xfrm flipH="1">
              <a:off x="7771164" y="3503547"/>
              <a:ext cx="516444" cy="516444"/>
            </a:xfrm>
            <a:prstGeom prst="ellipse">
              <a:avLst/>
            </a:prstGeom>
            <a:solidFill>
              <a:schemeClr val="bg1"/>
            </a:solidFill>
            <a:ln w="76200" cap="flat" cmpd="sng">
              <a:solidFill>
                <a:schemeClr val="accent4"/>
              </a:solidFill>
              <a:bevel/>
              <a:headEnd/>
              <a:tailEnd/>
            </a:ln>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椭圆 11"/>
            <p:cNvSpPr>
              <a:spLocks noChangeArrowheads="1"/>
            </p:cNvSpPr>
            <p:nvPr/>
          </p:nvSpPr>
          <p:spPr bwMode="auto">
            <a:xfrm flipH="1">
              <a:off x="5881907" y="5241328"/>
              <a:ext cx="515252" cy="516445"/>
            </a:xfrm>
            <a:prstGeom prst="ellipse">
              <a:avLst/>
            </a:prstGeom>
            <a:solidFill>
              <a:schemeClr val="bg1"/>
            </a:solidFill>
            <a:ln w="76200" cap="flat" cmpd="sng">
              <a:solidFill>
                <a:schemeClr val="accent4"/>
              </a:solidFill>
              <a:bevel/>
              <a:headEnd/>
              <a:tailEnd/>
            </a:ln>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椭圆 44"/>
            <p:cNvSpPr>
              <a:spLocks noChangeArrowheads="1"/>
            </p:cNvSpPr>
            <p:nvPr/>
          </p:nvSpPr>
          <p:spPr bwMode="auto">
            <a:xfrm flipH="1">
              <a:off x="4010541" y="3503547"/>
              <a:ext cx="515252" cy="515252"/>
            </a:xfrm>
            <a:prstGeom prst="ellipse">
              <a:avLst/>
            </a:prstGeom>
            <a:solidFill>
              <a:schemeClr val="bg1"/>
            </a:solidFill>
            <a:ln w="76200" cap="flat" cmpd="sng">
              <a:solidFill>
                <a:schemeClr val="accent1"/>
              </a:solidFill>
              <a:bevel/>
              <a:headEnd/>
              <a:tailEnd/>
            </a:ln>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左弧形箭头 1"/>
            <p:cNvSpPr>
              <a:spLocks noChangeArrowheads="1"/>
            </p:cNvSpPr>
            <p:nvPr/>
          </p:nvSpPr>
          <p:spPr bwMode="auto">
            <a:xfrm>
              <a:off x="3898426" y="1805124"/>
              <a:ext cx="1892835" cy="4166144"/>
            </a:xfrm>
            <a:prstGeom prst="curvedRightArrow">
              <a:avLst>
                <a:gd name="adj1" fmla="val 24996"/>
                <a:gd name="adj2" fmla="val 50022"/>
                <a:gd name="adj3" fmla="val 25000"/>
              </a:avLst>
            </a:prstGeom>
            <a:solidFill>
              <a:schemeClr val="accent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左弧形箭头 39"/>
            <p:cNvSpPr>
              <a:spLocks noChangeArrowheads="1"/>
            </p:cNvSpPr>
            <p:nvPr/>
          </p:nvSpPr>
          <p:spPr bwMode="auto">
            <a:xfrm flipH="1">
              <a:off x="6498539" y="1805124"/>
              <a:ext cx="1894027" cy="4166144"/>
            </a:xfrm>
            <a:prstGeom prst="curvedRightArrow">
              <a:avLst>
                <a:gd name="adj1" fmla="val 24980"/>
                <a:gd name="adj2" fmla="val 49990"/>
                <a:gd name="adj3" fmla="val 25000"/>
              </a:avLst>
            </a:prstGeom>
            <a:solidFill>
              <a:schemeClr val="accent4"/>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just">
                <a:lnSpc>
                  <a:spcPct val="120000"/>
                </a:lnSpc>
              </a:pPr>
              <a:endParaRPr lang="en-US"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5169153" y="3278560"/>
              <a:ext cx="1853695" cy="422523"/>
            </a:xfrm>
            <a:prstGeom prst="rect">
              <a:avLst/>
            </a:prstGeom>
            <a:noFill/>
          </p:spPr>
          <p:txBody>
            <a:bodyPr wrap="none"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4872491" y="3651941"/>
              <a:ext cx="2447020" cy="688619"/>
            </a:xfrm>
            <a:prstGeom prst="rect">
              <a:avLst/>
            </a:prstGeom>
          </p:spPr>
          <p:txBody>
            <a:bodyPr wrap="square">
              <a:spAutoFit/>
            </a:bodyPr>
            <a:lstStyle/>
            <a:p>
              <a:pPr algn="just">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0" name="Group 69"/>
            <p:cNvGrpSpPr/>
            <p:nvPr/>
          </p:nvGrpSpPr>
          <p:grpSpPr>
            <a:xfrm>
              <a:off x="5981606" y="5340706"/>
              <a:ext cx="317153" cy="317695"/>
              <a:chOff x="9145588" y="4435471"/>
              <a:chExt cx="464344" cy="465137"/>
            </a:xfrm>
          </p:grpSpPr>
          <p:sp>
            <p:nvSpPr>
              <p:cNvPr id="71" name="AutoShape 7"/>
              <p:cNvSpPr>
                <a:spLocks/>
              </p:cNvSpPr>
              <p:nvPr/>
            </p:nvSpPr>
            <p:spPr bwMode="auto">
              <a:xfrm>
                <a:off x="9145588" y="4435471"/>
                <a:ext cx="464344" cy="465137"/>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7864358" y="3622124"/>
              <a:ext cx="317153" cy="317695"/>
              <a:chOff x="7287419" y="3505994"/>
              <a:chExt cx="464344" cy="465138"/>
            </a:xfrm>
          </p:grpSpPr>
          <p:sp>
            <p:nvSpPr>
              <p:cNvPr id="81"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4146264" y="3609536"/>
              <a:ext cx="238000" cy="317695"/>
              <a:chOff x="2639220" y="3510754"/>
              <a:chExt cx="348456" cy="465137"/>
            </a:xfrm>
          </p:grpSpPr>
          <p:sp>
            <p:nvSpPr>
              <p:cNvPr id="88" name="AutoShape 115"/>
              <p:cNvSpPr>
                <a:spLocks/>
              </p:cNvSpPr>
              <p:nvPr/>
            </p:nvSpPr>
            <p:spPr bwMode="auto">
              <a:xfrm>
                <a:off x="2639220" y="3510754"/>
                <a:ext cx="348456" cy="4651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0" name="Group 89"/>
            <p:cNvGrpSpPr/>
            <p:nvPr/>
          </p:nvGrpSpPr>
          <p:grpSpPr>
            <a:xfrm>
              <a:off x="5992775" y="1913195"/>
              <a:ext cx="317153" cy="317153"/>
              <a:chOff x="4439444" y="1652588"/>
              <a:chExt cx="464344" cy="464344"/>
            </a:xfrm>
          </p:grpSpPr>
          <p:sp>
            <p:nvSpPr>
              <p:cNvPr id="91"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5" tIns="17445" rIns="17445" bIns="17445" anchor="ctr"/>
              <a:lstStyle/>
              <a:p>
                <a:pPr algn="just" defTabSz="209348" hangingPunct="0">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8" name="Group 97"/>
          <p:cNvGrpSpPr/>
          <p:nvPr/>
        </p:nvGrpSpPr>
        <p:grpSpPr>
          <a:xfrm>
            <a:off x="2372805" y="2072139"/>
            <a:ext cx="2097240" cy="897466"/>
            <a:chOff x="773723" y="1924636"/>
            <a:chExt cx="2945744" cy="980021"/>
          </a:xfrm>
        </p:grpSpPr>
        <p:sp>
          <p:nvSpPr>
            <p:cNvPr id="96" name="TextBox 95"/>
            <p:cNvSpPr txBox="1"/>
            <p:nvPr/>
          </p:nvSpPr>
          <p:spPr>
            <a:xfrm>
              <a:off x="1954254" y="1924636"/>
              <a:ext cx="1765213" cy="257948"/>
            </a:xfrm>
            <a:prstGeom prst="rect">
              <a:avLst/>
            </a:prstGeom>
            <a:noFill/>
          </p:spPr>
          <p:txBody>
            <a:bodyPr wrap="none" lIns="0" tIns="0" rIns="0" bIns="0"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773723" y="2259448"/>
              <a:ext cx="2945200" cy="645209"/>
            </a:xfrm>
            <a:prstGeom prst="rect">
              <a:avLst/>
            </a:prstGeom>
          </p:spPr>
          <p:txBody>
            <a:bodyPr wrap="square" lIns="0" tIns="0" rIns="0" bIns="0">
              <a:spAutoFit/>
            </a:bodyPr>
            <a:lstStyle/>
            <a:p>
              <a:pPr algn="r">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2390197" y="5081253"/>
            <a:ext cx="2157996" cy="897467"/>
            <a:chOff x="773723" y="1924636"/>
            <a:chExt cx="3031080" cy="980022"/>
          </a:xfrm>
        </p:grpSpPr>
        <p:sp>
          <p:nvSpPr>
            <p:cNvPr id="100" name="TextBox 99"/>
            <p:cNvSpPr txBox="1"/>
            <p:nvPr/>
          </p:nvSpPr>
          <p:spPr>
            <a:xfrm>
              <a:off x="2039590" y="1924636"/>
              <a:ext cx="1765213" cy="257948"/>
            </a:xfrm>
            <a:prstGeom prst="rect">
              <a:avLst/>
            </a:prstGeom>
            <a:noFill/>
          </p:spPr>
          <p:txBody>
            <a:bodyPr wrap="none" lIns="0" tIns="0" rIns="0" bIns="0" rtlCol="0">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773723" y="2259449"/>
              <a:ext cx="2945199" cy="645209"/>
            </a:xfrm>
            <a:prstGeom prst="rect">
              <a:avLst/>
            </a:prstGeom>
          </p:spPr>
          <p:txBody>
            <a:bodyPr wrap="square" lIns="0" tIns="0" rIns="0" bIns="0">
              <a:spAutoFit/>
            </a:bodyPr>
            <a:lstStyle/>
            <a:p>
              <a:pPr algn="r">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Group 101"/>
          <p:cNvGrpSpPr/>
          <p:nvPr/>
        </p:nvGrpSpPr>
        <p:grpSpPr>
          <a:xfrm>
            <a:off x="8305401" y="2043200"/>
            <a:ext cx="2271819" cy="897466"/>
            <a:chOff x="773723" y="1924636"/>
            <a:chExt cx="2945200" cy="980020"/>
          </a:xfrm>
        </p:grpSpPr>
        <p:sp>
          <p:nvSpPr>
            <p:cNvPr id="103" name="TextBox 102"/>
            <p:cNvSpPr txBox="1"/>
            <p:nvPr/>
          </p:nvSpPr>
          <p:spPr>
            <a:xfrm>
              <a:off x="776760" y="1924636"/>
              <a:ext cx="1629264" cy="257948"/>
            </a:xfrm>
            <a:prstGeom prst="rect">
              <a:avLst/>
            </a:prstGeom>
            <a:noFill/>
          </p:spPr>
          <p:txBody>
            <a:bodyPr wrap="none" lIns="0" tIns="0" rIns="0" bIns="0"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Rectangle 103"/>
            <p:cNvSpPr/>
            <p:nvPr/>
          </p:nvSpPr>
          <p:spPr>
            <a:xfrm>
              <a:off x="773723" y="2259448"/>
              <a:ext cx="2945200" cy="645208"/>
            </a:xfrm>
            <a:prstGeom prst="rect">
              <a:avLst/>
            </a:prstGeom>
          </p:spPr>
          <p:txBody>
            <a:bodyPr wrap="square" lIns="0" tIns="0" rIns="0" bIns="0">
              <a:spAutoFit/>
            </a:bodyPr>
            <a:lstStyle/>
            <a:p>
              <a:pPr>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8" name="Group 107"/>
          <p:cNvGrpSpPr/>
          <p:nvPr/>
        </p:nvGrpSpPr>
        <p:grpSpPr>
          <a:xfrm>
            <a:off x="7920074" y="5158916"/>
            <a:ext cx="2288820" cy="873036"/>
            <a:chOff x="751684" y="1951314"/>
            <a:chExt cx="2967239" cy="953342"/>
          </a:xfrm>
        </p:grpSpPr>
        <p:sp>
          <p:nvSpPr>
            <p:cNvPr id="109" name="TextBox 108"/>
            <p:cNvSpPr txBox="1"/>
            <p:nvPr/>
          </p:nvSpPr>
          <p:spPr>
            <a:xfrm>
              <a:off x="751684" y="1951314"/>
              <a:ext cx="1629263" cy="257948"/>
            </a:xfrm>
            <a:prstGeom prst="rect">
              <a:avLst/>
            </a:prstGeom>
            <a:noFill/>
          </p:spPr>
          <p:txBody>
            <a:bodyPr wrap="none" lIns="0" tIns="0" rIns="0" bIns="0"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Rectangle 109"/>
            <p:cNvSpPr/>
            <p:nvPr/>
          </p:nvSpPr>
          <p:spPr>
            <a:xfrm>
              <a:off x="773723" y="2259448"/>
              <a:ext cx="2945200" cy="645208"/>
            </a:xfrm>
            <a:prstGeom prst="rect">
              <a:avLst/>
            </a:prstGeom>
          </p:spPr>
          <p:txBody>
            <a:bodyPr wrap="square" lIns="0" tIns="0" rIns="0" bIns="0">
              <a:spAutoFit/>
            </a:bodyPr>
            <a:lstStyle/>
            <a:p>
              <a:pPr>
                <a:lnSpc>
                  <a:spcPct val="120000"/>
                </a:lnSpc>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文本框 53"/>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94575868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right)">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up)">
                                      <p:cBhvr>
                                        <p:cTn id="19" dur="500"/>
                                        <p:tgtEl>
                                          <p:spTgt spid="4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500"/>
                                        <p:tgtEl>
                                          <p:spTgt spid="9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down)">
                                      <p:cBhvr>
                                        <p:cTn id="27" dur="500"/>
                                        <p:tgtEl>
                                          <p:spTgt spid="4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2"/>
                                        </p:tgtEl>
                                        <p:attrNameLst>
                                          <p:attrName>style.visibility</p:attrName>
                                        </p:attrNameLst>
                                      </p:cBhvr>
                                      <p:to>
                                        <p:strVal val="visible"/>
                                      </p:to>
                                    </p:set>
                                    <p:animEffect transition="in" filter="fade">
                                      <p:cBhvr>
                                        <p:cTn id="31" dur="500"/>
                                        <p:tgtEl>
                                          <p:spTgt spid="10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500"/>
                                        <p:tgtEl>
                                          <p:spTgt spid="5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8"/>
                                        </p:tgtEl>
                                        <p:attrNameLst>
                                          <p:attrName>style.visibility</p:attrName>
                                        </p:attrNameLst>
                                      </p:cBhvr>
                                      <p:to>
                                        <p:strVal val="visible"/>
                                      </p:to>
                                    </p:set>
                                    <p:animEffect transition="in" filter="fade">
                                      <p:cBhvr>
                                        <p:cTn id="39"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animBg="1"/>
      <p:bldP spid="49" grpId="0" animBg="1"/>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567188" y="2021434"/>
            <a:ext cx="2873914" cy="2190498"/>
            <a:chOff x="6566394" y="2021434"/>
            <a:chExt cx="2873914" cy="2190498"/>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6200000" scaled="1"/>
            <a:tileRect/>
          </a:gradFill>
        </p:grpSpPr>
        <p:sp>
          <p:nvSpPr>
            <p:cNvPr id="74" name="任意多边形 73"/>
            <p:cNvSpPr/>
            <p:nvPr/>
          </p:nvSpPr>
          <p:spPr>
            <a:xfrm flipH="1">
              <a:off x="6566394"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51" name="任意多边形 50"/>
            <p:cNvSpPr/>
            <p:nvPr/>
          </p:nvSpPr>
          <p:spPr>
            <a:xfrm flipH="1">
              <a:off x="6595750" y="2021434"/>
              <a:ext cx="2844558" cy="2190498"/>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2" name="组合 1"/>
          <p:cNvGrpSpPr/>
          <p:nvPr/>
        </p:nvGrpSpPr>
        <p:grpSpPr>
          <a:xfrm>
            <a:off x="3237275" y="2021434"/>
            <a:ext cx="2864179" cy="2179697"/>
            <a:chOff x="3236480" y="2021433"/>
            <a:chExt cx="2864179" cy="2179697"/>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8900000" scaled="1"/>
            <a:tileRect/>
          </a:gradFill>
        </p:grpSpPr>
        <p:sp>
          <p:nvSpPr>
            <p:cNvPr id="52" name="任意多边形 51"/>
            <p:cNvSpPr/>
            <p:nvPr/>
          </p:nvSpPr>
          <p:spPr>
            <a:xfrm>
              <a:off x="5538099"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53" name="任意多边形 52"/>
            <p:cNvSpPr/>
            <p:nvPr/>
          </p:nvSpPr>
          <p:spPr>
            <a:xfrm>
              <a:off x="3236480" y="2021433"/>
              <a:ext cx="2836007" cy="217969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5" name="组合 4"/>
          <p:cNvGrpSpPr/>
          <p:nvPr/>
        </p:nvGrpSpPr>
        <p:grpSpPr>
          <a:xfrm>
            <a:off x="6567188" y="4161164"/>
            <a:ext cx="2874548" cy="2149585"/>
            <a:chOff x="6566394" y="4204652"/>
            <a:chExt cx="2874548" cy="2149585"/>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8" name="任意多边形 77"/>
            <p:cNvSpPr/>
            <p:nvPr/>
          </p:nvSpPr>
          <p:spPr>
            <a:xfrm flipH="1" flipV="1">
              <a:off x="6566394"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45" name="任意多边形 44"/>
            <p:cNvSpPr/>
            <p:nvPr/>
          </p:nvSpPr>
          <p:spPr>
            <a:xfrm flipH="1" flipV="1">
              <a:off x="6595751" y="4204652"/>
              <a:ext cx="2845191" cy="2149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4" name="组合 3"/>
          <p:cNvGrpSpPr/>
          <p:nvPr/>
        </p:nvGrpSpPr>
        <p:grpSpPr>
          <a:xfrm>
            <a:off x="3232681" y="4185258"/>
            <a:ext cx="2868772" cy="2188952"/>
            <a:chOff x="3231887" y="4185258"/>
            <a:chExt cx="2868772" cy="2188952"/>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7" name="任意多边形 76"/>
            <p:cNvSpPr/>
            <p:nvPr/>
          </p:nvSpPr>
          <p:spPr>
            <a:xfrm flipV="1">
              <a:off x="5538099"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49" name="任意多边形 48"/>
            <p:cNvSpPr/>
            <p:nvPr/>
          </p:nvSpPr>
          <p:spPr>
            <a:xfrm flipV="1">
              <a:off x="3231887" y="4185258"/>
              <a:ext cx="2840599" cy="2188952"/>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8" name="组合 7"/>
          <p:cNvGrpSpPr/>
          <p:nvPr/>
        </p:nvGrpSpPr>
        <p:grpSpPr>
          <a:xfrm>
            <a:off x="2333018" y="2356940"/>
            <a:ext cx="8247556" cy="3643436"/>
            <a:chOff x="2332224" y="2356940"/>
            <a:chExt cx="8247556" cy="3643436"/>
          </a:xfrm>
        </p:grpSpPr>
        <p:grpSp>
          <p:nvGrpSpPr>
            <p:cNvPr id="6" name="组合 5"/>
            <p:cNvGrpSpPr/>
            <p:nvPr/>
          </p:nvGrpSpPr>
          <p:grpSpPr>
            <a:xfrm>
              <a:off x="2433471" y="2356940"/>
              <a:ext cx="8081289" cy="3643436"/>
              <a:chOff x="2433471" y="2356940"/>
              <a:chExt cx="8081289" cy="3643436"/>
            </a:xfrm>
          </p:grpSpPr>
          <p:grpSp>
            <p:nvGrpSpPr>
              <p:cNvPr id="40" name="组合 39"/>
              <p:cNvGrpSpPr/>
              <p:nvPr/>
            </p:nvGrpSpPr>
            <p:grpSpPr>
              <a:xfrm>
                <a:off x="2433471" y="2356940"/>
                <a:ext cx="8081289" cy="64285"/>
                <a:chOff x="1172471" y="1676076"/>
                <a:chExt cx="5747404" cy="45719"/>
              </a:xfrm>
            </p:grpSpPr>
            <p:sp>
              <p:nvSpPr>
                <p:cNvPr id="54" name="椭圆 53"/>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55" name="椭圆 54"/>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39" name="组合 38"/>
              <p:cNvGrpSpPr/>
              <p:nvPr/>
            </p:nvGrpSpPr>
            <p:grpSpPr>
              <a:xfrm>
                <a:off x="2433471" y="5936091"/>
                <a:ext cx="8081289" cy="64285"/>
                <a:chOff x="1172471" y="1676076"/>
                <a:chExt cx="5747404" cy="45719"/>
              </a:xfrm>
            </p:grpSpPr>
            <p:sp>
              <p:nvSpPr>
                <p:cNvPr id="56" name="椭圆 5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57" name="椭圆 5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sp>
          <p:nvSpPr>
            <p:cNvPr id="41" name="椭圆 40"/>
            <p:cNvSpPr/>
            <p:nvPr/>
          </p:nvSpPr>
          <p:spPr>
            <a:xfrm>
              <a:off x="2332224"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sp>
          <p:nvSpPr>
            <p:cNvPr id="47" name="椭圆 46"/>
            <p:cNvSpPr/>
            <p:nvPr/>
          </p:nvSpPr>
          <p:spPr>
            <a:xfrm>
              <a:off x="7643567"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1">
                <a:solidFill>
                  <a:schemeClr val="bg1"/>
                </a:solidFill>
              </a:endParaRPr>
            </a:p>
          </p:txBody>
        </p:sp>
      </p:grpSp>
      <p:grpSp>
        <p:nvGrpSpPr>
          <p:cNvPr id="7" name="组合 6"/>
          <p:cNvGrpSpPr/>
          <p:nvPr/>
        </p:nvGrpSpPr>
        <p:grpSpPr>
          <a:xfrm>
            <a:off x="4170069" y="2741823"/>
            <a:ext cx="4505149" cy="2811703"/>
            <a:chOff x="4169274" y="2741822"/>
            <a:chExt cx="4505149" cy="2811703"/>
          </a:xfrm>
        </p:grpSpPr>
        <p:sp>
          <p:nvSpPr>
            <p:cNvPr id="68" name="Freeform 8"/>
            <p:cNvSpPr>
              <a:spLocks noEditPoints="1"/>
            </p:cNvSpPr>
            <p:nvPr/>
          </p:nvSpPr>
          <p:spPr bwMode="auto">
            <a:xfrm>
              <a:off x="4265623" y="4987662"/>
              <a:ext cx="520311" cy="442192"/>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schemeClr val="bg1"/>
                </a:solidFill>
              </a:endParaRPr>
            </a:p>
          </p:txBody>
        </p:sp>
        <p:sp>
          <p:nvSpPr>
            <p:cNvPr id="69" name="Freeform 7"/>
            <p:cNvSpPr>
              <a:spLocks noEditPoints="1"/>
            </p:cNvSpPr>
            <p:nvPr/>
          </p:nvSpPr>
          <p:spPr bwMode="auto">
            <a:xfrm>
              <a:off x="8172826" y="4969295"/>
              <a:ext cx="501597" cy="584230"/>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schemeClr val="bg1"/>
                </a:solidFill>
              </a:endParaRPr>
            </a:p>
          </p:txBody>
        </p:sp>
        <p:grpSp>
          <p:nvGrpSpPr>
            <p:cNvPr id="70" name="Group 14"/>
            <p:cNvGrpSpPr/>
            <p:nvPr/>
          </p:nvGrpSpPr>
          <p:grpSpPr>
            <a:xfrm>
              <a:off x="4169274" y="2796059"/>
              <a:ext cx="571258" cy="484420"/>
              <a:chOff x="4130294" y="1070076"/>
              <a:chExt cx="635754" cy="539115"/>
            </a:xfrm>
            <a:solidFill>
              <a:schemeClr val="bg1"/>
            </a:solidFill>
          </p:grpSpPr>
          <p:sp>
            <p:nvSpPr>
              <p:cNvPr id="71"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en-US" sz="2531" dirty="0">
                  <a:solidFill>
                    <a:schemeClr val="bg1"/>
                  </a:solidFill>
                </a:endParaRPr>
              </a:p>
            </p:txBody>
          </p:sp>
          <p:sp>
            <p:nvSpPr>
              <p:cNvPr id="72"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en-US" sz="2531">
                  <a:solidFill>
                    <a:schemeClr val="bg1"/>
                  </a:solidFill>
                </a:endParaRPr>
              </a:p>
            </p:txBody>
          </p:sp>
        </p:grpSp>
        <p:sp>
          <p:nvSpPr>
            <p:cNvPr id="67" name="Freeform 21"/>
            <p:cNvSpPr>
              <a:spLocks noEditPoints="1"/>
            </p:cNvSpPr>
            <p:nvPr/>
          </p:nvSpPr>
          <p:spPr bwMode="auto">
            <a:xfrm>
              <a:off x="8018320" y="2741822"/>
              <a:ext cx="425826" cy="574866"/>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prstTxWarp prst="textNoShape">
                <a:avLst/>
              </a:prstTxWarp>
            </a:bodyPr>
            <a:lstStyle/>
            <a:p>
              <a:pPr fontAlgn="base">
                <a:spcBef>
                  <a:spcPct val="0"/>
                </a:spcBef>
                <a:spcAft>
                  <a:spcPct val="0"/>
                </a:spcAft>
              </a:pPr>
              <a:endParaRPr lang="zh-CN" altLang="en-US" sz="2531">
                <a:solidFill>
                  <a:schemeClr val="bg1"/>
                </a:solidFill>
              </a:endParaRPr>
            </a:p>
          </p:txBody>
        </p:sp>
      </p:grpSp>
      <p:sp>
        <p:nvSpPr>
          <p:cNvPr id="34" name="TextBox 41"/>
          <p:cNvSpPr txBox="1"/>
          <p:nvPr/>
        </p:nvSpPr>
        <p:spPr>
          <a:xfrm>
            <a:off x="836926" y="302872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836926" y="2763216"/>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836926" y="48860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36926" y="4620591"/>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41"/>
          <p:cNvSpPr txBox="1"/>
          <p:nvPr/>
        </p:nvSpPr>
        <p:spPr>
          <a:xfrm>
            <a:off x="9366563" y="302872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2" name="TextBox 170"/>
          <p:cNvSpPr txBox="1"/>
          <p:nvPr/>
        </p:nvSpPr>
        <p:spPr>
          <a:xfrm>
            <a:off x="9366563" y="2763216"/>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1"/>
          <p:cNvSpPr txBox="1"/>
          <p:nvPr/>
        </p:nvSpPr>
        <p:spPr>
          <a:xfrm>
            <a:off x="9366563" y="48860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4" name="TextBox 170"/>
          <p:cNvSpPr txBox="1"/>
          <p:nvPr/>
        </p:nvSpPr>
        <p:spPr>
          <a:xfrm>
            <a:off x="9366563" y="4620591"/>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文本框 47"/>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336172835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7"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anim calcmode="lin" valueType="num">
                                      <p:cBhvr>
                                        <p:cTn id="36" dur="500" fill="hold"/>
                                        <p:tgtEl>
                                          <p:spTgt spid="34"/>
                                        </p:tgtEl>
                                        <p:attrNameLst>
                                          <p:attrName>ppt_x</p:attrName>
                                        </p:attrNameLst>
                                      </p:cBhvr>
                                      <p:tavLst>
                                        <p:tav tm="0">
                                          <p:val>
                                            <p:strVal val="#ppt_x"/>
                                          </p:val>
                                        </p:tav>
                                        <p:tav tm="100000">
                                          <p:val>
                                            <p:strVal val="#ppt_x"/>
                                          </p:val>
                                        </p:tav>
                                      </p:tavLst>
                                    </p:anim>
                                    <p:anim calcmode="lin" valueType="num">
                                      <p:cBhvr>
                                        <p:cTn id="37" dur="500" fill="hold"/>
                                        <p:tgtEl>
                                          <p:spTgt spid="3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5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anim calcmode="lin" valueType="num">
                                      <p:cBhvr>
                                        <p:cTn id="51" dur="500" fill="hold"/>
                                        <p:tgtEl>
                                          <p:spTgt spid="42"/>
                                        </p:tgtEl>
                                        <p:attrNameLst>
                                          <p:attrName>ppt_x</p:attrName>
                                        </p:attrNameLst>
                                      </p:cBhvr>
                                      <p:tavLst>
                                        <p:tav tm="0">
                                          <p:val>
                                            <p:strVal val="#ppt_x"/>
                                          </p:val>
                                        </p:tav>
                                        <p:tav tm="100000">
                                          <p:val>
                                            <p:strVal val="#ppt_x"/>
                                          </p:val>
                                        </p:tav>
                                      </p:tavLst>
                                    </p:anim>
                                    <p:anim calcmode="lin" valueType="num">
                                      <p:cBhvr>
                                        <p:cTn id="52" dur="500" fill="hold"/>
                                        <p:tgtEl>
                                          <p:spTgt spid="4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anim calcmode="lin" valueType="num">
                                      <p:cBhvr>
                                        <p:cTn id="56" dur="500" fill="hold"/>
                                        <p:tgtEl>
                                          <p:spTgt spid="38"/>
                                        </p:tgtEl>
                                        <p:attrNameLst>
                                          <p:attrName>ppt_x</p:attrName>
                                        </p:attrNameLst>
                                      </p:cBhvr>
                                      <p:tavLst>
                                        <p:tav tm="0">
                                          <p:val>
                                            <p:strVal val="#ppt_x"/>
                                          </p:val>
                                        </p:tav>
                                        <p:tav tm="100000">
                                          <p:val>
                                            <p:strVal val="#ppt_x"/>
                                          </p:val>
                                        </p:tav>
                                      </p:tavLst>
                                    </p:anim>
                                    <p:anim calcmode="lin" valueType="num">
                                      <p:cBhvr>
                                        <p:cTn id="57" dur="500" fill="hold"/>
                                        <p:tgtEl>
                                          <p:spTgt spid="3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anim calcmode="lin" valueType="num">
                                      <p:cBhvr>
                                        <p:cTn id="61" dur="500" fill="hold"/>
                                        <p:tgtEl>
                                          <p:spTgt spid="44"/>
                                        </p:tgtEl>
                                        <p:attrNameLst>
                                          <p:attrName>ppt_x</p:attrName>
                                        </p:attrNameLst>
                                      </p:cBhvr>
                                      <p:tavLst>
                                        <p:tav tm="0">
                                          <p:val>
                                            <p:strVal val="#ppt_x"/>
                                          </p:val>
                                        </p:tav>
                                        <p:tav tm="100000">
                                          <p:val>
                                            <p:strVal val="#ppt_x"/>
                                          </p:val>
                                        </p:tav>
                                      </p:tavLst>
                                    </p:anim>
                                    <p:anim calcmode="lin" valueType="num">
                                      <p:cBhvr>
                                        <p:cTn id="62" dur="500" fill="hold"/>
                                        <p:tgtEl>
                                          <p:spTgt spid="4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anim calcmode="lin" valueType="num">
                                      <p:cBhvr>
                                        <p:cTn id="66" dur="500" fill="hold"/>
                                        <p:tgtEl>
                                          <p:spTgt spid="43"/>
                                        </p:tgtEl>
                                        <p:attrNameLst>
                                          <p:attrName>ppt_x</p:attrName>
                                        </p:attrNameLst>
                                      </p:cBhvr>
                                      <p:tavLst>
                                        <p:tav tm="0">
                                          <p:val>
                                            <p:strVal val="#ppt_x"/>
                                          </p:val>
                                        </p:tav>
                                        <p:tav tm="100000">
                                          <p:val>
                                            <p:strVal val="#ppt_x"/>
                                          </p:val>
                                        </p:tav>
                                      </p:tavLst>
                                    </p:anim>
                                    <p:anim calcmode="lin" valueType="num">
                                      <p:cBhvr>
                                        <p:cTn id="67"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42" grpId="0"/>
      <p:bldP spid="4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7298364" y="3546890"/>
            <a:ext cx="1411813" cy="1411813"/>
            <a:chOff x="6920031" y="3363156"/>
            <a:chExt cx="1338773" cy="1338773"/>
          </a:xfrm>
        </p:grpSpPr>
        <p:sp>
          <p:nvSpPr>
            <p:cNvPr id="8" name="Oval 7"/>
            <p:cNvSpPr/>
            <p:nvPr/>
          </p:nvSpPr>
          <p:spPr>
            <a:xfrm>
              <a:off x="6920031" y="3363156"/>
              <a:ext cx="1338773" cy="1338773"/>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1" name="Group 20"/>
            <p:cNvGrpSpPr/>
            <p:nvPr/>
          </p:nvGrpSpPr>
          <p:grpSpPr>
            <a:xfrm>
              <a:off x="7357245" y="3796320"/>
              <a:ext cx="464344" cy="465138"/>
              <a:chOff x="7287419" y="3505994"/>
              <a:chExt cx="464344" cy="465138"/>
            </a:xfrm>
            <a:solidFill>
              <a:schemeClr val="bg2"/>
            </a:solidFill>
          </p:grpSpPr>
          <p:sp>
            <p:nvSpPr>
              <p:cNvPr id="22"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3"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4"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5"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6"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7"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a:solidFill>
                    <a:schemeClr val="bg1"/>
                  </a:solidFill>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2" name="Group 11"/>
          <p:cNvGrpSpPr/>
          <p:nvPr/>
        </p:nvGrpSpPr>
        <p:grpSpPr>
          <a:xfrm>
            <a:off x="6429376" y="2707173"/>
            <a:ext cx="1411813" cy="1411813"/>
            <a:chOff x="6096000" y="2566881"/>
            <a:chExt cx="1338773" cy="1338773"/>
          </a:xfrm>
        </p:grpSpPr>
        <p:sp>
          <p:nvSpPr>
            <p:cNvPr id="7" name="Oval 6"/>
            <p:cNvSpPr/>
            <p:nvPr/>
          </p:nvSpPr>
          <p:spPr>
            <a:xfrm>
              <a:off x="6096000" y="2566881"/>
              <a:ext cx="1338773" cy="1338773"/>
            </a:xfrm>
            <a:prstGeom prst="ellipse">
              <a:avLst/>
            </a:prstGeom>
            <a:solidFill>
              <a:schemeClr val="accent4">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8" name="Group 27"/>
            <p:cNvGrpSpPr/>
            <p:nvPr/>
          </p:nvGrpSpPr>
          <p:grpSpPr>
            <a:xfrm>
              <a:off x="6551978" y="3004095"/>
              <a:ext cx="434975" cy="464344"/>
              <a:chOff x="9159875" y="1647825"/>
              <a:chExt cx="434975" cy="464344"/>
            </a:xfrm>
            <a:solidFill>
              <a:schemeClr val="bg2"/>
            </a:solidFill>
          </p:grpSpPr>
          <p:sp>
            <p:nvSpPr>
              <p:cNvPr id="29"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0"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1"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3" name="Group 12"/>
          <p:cNvGrpSpPr/>
          <p:nvPr/>
        </p:nvGrpSpPr>
        <p:grpSpPr>
          <a:xfrm>
            <a:off x="4600935" y="1873754"/>
            <a:ext cx="2067036" cy="2067036"/>
            <a:chOff x="4362154" y="1776581"/>
            <a:chExt cx="1960098" cy="1960098"/>
          </a:xfrm>
        </p:grpSpPr>
        <p:sp>
          <p:nvSpPr>
            <p:cNvPr id="6" name="Oval 5"/>
            <p:cNvSpPr/>
            <p:nvPr/>
          </p:nvSpPr>
          <p:spPr>
            <a:xfrm>
              <a:off x="4362154" y="1776581"/>
              <a:ext cx="1960098" cy="1960098"/>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4"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0" name="Group 9"/>
          <p:cNvGrpSpPr/>
          <p:nvPr/>
        </p:nvGrpSpPr>
        <p:grpSpPr>
          <a:xfrm>
            <a:off x="6429377" y="4640692"/>
            <a:ext cx="1879123" cy="1879123"/>
            <a:chOff x="6096000" y="4400370"/>
            <a:chExt cx="1781907" cy="1781907"/>
          </a:xfrm>
        </p:grpSpPr>
        <p:sp>
          <p:nvSpPr>
            <p:cNvPr id="9" name="Oval 8"/>
            <p:cNvSpPr/>
            <p:nvPr/>
          </p:nvSpPr>
          <p:spPr>
            <a:xfrm>
              <a:off x="6096000" y="4400370"/>
              <a:ext cx="1781907" cy="1781907"/>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45" name="Group 44"/>
            <p:cNvGrpSpPr/>
            <p:nvPr/>
          </p:nvGrpSpPr>
          <p:grpSpPr>
            <a:xfrm>
              <a:off x="6612822" y="4917650"/>
              <a:ext cx="632375" cy="747345"/>
              <a:chOff x="1325323" y="3586519"/>
              <a:chExt cx="632375" cy="747345"/>
            </a:xfrm>
            <a:solidFill>
              <a:schemeClr val="bg2"/>
            </a:solidFill>
          </p:grpSpPr>
          <p:sp>
            <p:nvSpPr>
              <p:cNvPr id="46"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7" name="Freeform 46"/>
              <p:cNvSpPr>
                <a:spLocks/>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29" tIns="48214" rIns="96429" bIns="48214" numCol="1" anchor="t" anchorCtr="0" compatLnSpc="1">
                <a:prstTxWarp prst="textNoShape">
                  <a:avLst/>
                </a:prstTxWarp>
              </a:bodyPr>
              <a:lstStyle/>
              <a:p>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grpSp>
        <p:nvGrpSpPr>
          <p:cNvPr id="14" name="Group 13"/>
          <p:cNvGrpSpPr/>
          <p:nvPr/>
        </p:nvGrpSpPr>
        <p:grpSpPr>
          <a:xfrm>
            <a:off x="4148576" y="3520020"/>
            <a:ext cx="1411813" cy="1411813"/>
            <a:chOff x="3933196" y="3337676"/>
            <a:chExt cx="1338773" cy="1338773"/>
          </a:xfrm>
        </p:grpSpPr>
        <p:sp>
          <p:nvSpPr>
            <p:cNvPr id="5" name="Oval 4"/>
            <p:cNvSpPr/>
            <p:nvPr/>
          </p:nvSpPr>
          <p:spPr>
            <a:xfrm>
              <a:off x="3933196" y="3337676"/>
              <a:ext cx="1338773" cy="1338773"/>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32" name="Group 31"/>
            <p:cNvGrpSpPr/>
            <p:nvPr/>
          </p:nvGrpSpPr>
          <p:grpSpPr>
            <a:xfrm>
              <a:off x="4370013" y="3811402"/>
              <a:ext cx="465138" cy="391319"/>
              <a:chOff x="5368132" y="2625725"/>
              <a:chExt cx="465138" cy="391319"/>
            </a:xfrm>
            <a:solidFill>
              <a:schemeClr val="bg2"/>
            </a:solidFill>
          </p:grpSpPr>
          <p:sp>
            <p:nvSpPr>
              <p:cNvPr id="33"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4"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5"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5" name="Group 14"/>
          <p:cNvGrpSpPr/>
          <p:nvPr/>
        </p:nvGrpSpPr>
        <p:grpSpPr>
          <a:xfrm>
            <a:off x="4499671" y="4811474"/>
            <a:ext cx="1060716" cy="1060716"/>
            <a:chOff x="4266129" y="4562318"/>
            <a:chExt cx="1005840" cy="1005840"/>
          </a:xfrm>
        </p:grpSpPr>
        <p:sp>
          <p:nvSpPr>
            <p:cNvPr id="4" name="Oval 3"/>
            <p:cNvSpPr/>
            <p:nvPr/>
          </p:nvSpPr>
          <p:spPr>
            <a:xfrm>
              <a:off x="4266129" y="4562318"/>
              <a:ext cx="1005840" cy="1005840"/>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36" name="Group 35"/>
            <p:cNvGrpSpPr/>
            <p:nvPr/>
          </p:nvGrpSpPr>
          <p:grpSpPr>
            <a:xfrm>
              <a:off x="4536877" y="4882511"/>
              <a:ext cx="464344" cy="362744"/>
              <a:chOff x="2581275" y="1710532"/>
              <a:chExt cx="464344" cy="362744"/>
            </a:xfrm>
            <a:solidFill>
              <a:schemeClr val="bg2"/>
            </a:solidFill>
          </p:grpSpPr>
          <p:sp>
            <p:nvSpPr>
              <p:cNvPr id="37"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8"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9"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0"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1"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2"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3"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1082" hangingPunct="0"/>
                <a:endParaRPr lang="en-US" sz="1582">
                  <a:solidFill>
                    <a:schemeClr val="bg1"/>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sp>
        <p:nvSpPr>
          <p:cNvPr id="67" name="TextBox 41"/>
          <p:cNvSpPr txBox="1"/>
          <p:nvPr/>
        </p:nvSpPr>
        <p:spPr>
          <a:xfrm>
            <a:off x="1386000" y="5427501"/>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8" name="TextBox 170"/>
          <p:cNvSpPr txBox="1"/>
          <p:nvPr/>
        </p:nvSpPr>
        <p:spPr>
          <a:xfrm>
            <a:off x="1607566" y="5140618"/>
            <a:ext cx="2430227" cy="333590"/>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41"/>
          <p:cNvSpPr txBox="1"/>
          <p:nvPr/>
        </p:nvSpPr>
        <p:spPr>
          <a:xfrm>
            <a:off x="1371713" y="3655851"/>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0" name="TextBox 170"/>
          <p:cNvSpPr txBox="1"/>
          <p:nvPr/>
        </p:nvSpPr>
        <p:spPr>
          <a:xfrm>
            <a:off x="1593279" y="3368968"/>
            <a:ext cx="2430227" cy="333590"/>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41"/>
          <p:cNvSpPr txBox="1"/>
          <p:nvPr/>
        </p:nvSpPr>
        <p:spPr>
          <a:xfrm>
            <a:off x="1371713" y="1869914"/>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2" name="TextBox 170"/>
          <p:cNvSpPr txBox="1"/>
          <p:nvPr/>
        </p:nvSpPr>
        <p:spPr>
          <a:xfrm>
            <a:off x="1593279" y="1583031"/>
            <a:ext cx="2430227" cy="333590"/>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41"/>
          <p:cNvSpPr txBox="1"/>
          <p:nvPr/>
        </p:nvSpPr>
        <p:spPr>
          <a:xfrm>
            <a:off x="8658338" y="538463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4" name="TextBox 170"/>
          <p:cNvSpPr txBox="1"/>
          <p:nvPr/>
        </p:nvSpPr>
        <p:spPr>
          <a:xfrm>
            <a:off x="8658339" y="5127653"/>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41"/>
          <p:cNvSpPr txBox="1"/>
          <p:nvPr/>
        </p:nvSpPr>
        <p:spPr>
          <a:xfrm>
            <a:off x="8915513" y="369871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6" name="TextBox 170"/>
          <p:cNvSpPr txBox="1"/>
          <p:nvPr/>
        </p:nvSpPr>
        <p:spPr>
          <a:xfrm>
            <a:off x="8915514" y="338329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41"/>
          <p:cNvSpPr txBox="1"/>
          <p:nvPr/>
        </p:nvSpPr>
        <p:spPr>
          <a:xfrm>
            <a:off x="7815375" y="206615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0" name="TextBox 170"/>
          <p:cNvSpPr txBox="1"/>
          <p:nvPr/>
        </p:nvSpPr>
        <p:spPr>
          <a:xfrm>
            <a:off x="7815376" y="1727228"/>
            <a:ext cx="2430227" cy="333590"/>
          </a:xfrm>
          <a:prstGeom prst="rect">
            <a:avLst/>
          </a:prstGeom>
          <a:noFill/>
        </p:spPr>
        <p:txBody>
          <a:bodyPr wrap="square" lIns="96431" tIns="48215" rIns="96431" bIns="48215"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文本框 53"/>
          <p:cNvSpPr txBox="1"/>
          <p:nvPr/>
        </p:nvSpPr>
        <p:spPr>
          <a:xfrm>
            <a:off x="372973" y="266550"/>
            <a:ext cx="3272517" cy="466708"/>
          </a:xfrm>
          <a:prstGeom prst="rect">
            <a:avLst/>
          </a:prstGeom>
          <a:noFill/>
        </p:spPr>
        <p:txBody>
          <a:bodyPr wrap="none" lIns="96434" tIns="48217" rIns="96434" bIns="48217" rtlCol="0">
            <a:spAutoFit/>
          </a:bodyPr>
          <a:lstStyle/>
          <a:p>
            <a:pPr defTabSz="964278"/>
            <a:r>
              <a:rPr lang="zh-CN" altLang="en-US" sz="24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4278"/>
            <a:r>
              <a:rPr lang="en-US" altLang="zh-CN" dirty="0">
                <a:solidFill>
                  <a:schemeClr val="bg1"/>
                </a:solidFill>
                <a:cs typeface="+mn-ea"/>
                <a:sym typeface="+mn-lt"/>
              </a:rPr>
              <a:t>ADD RELATED TITLE WORDS</a:t>
            </a:r>
            <a:endParaRPr lang="zh-CN" altLang="en-US" dirty="0">
              <a:solidFill>
                <a:schemeClr val="bg1"/>
              </a:solidFill>
              <a:cs typeface="+mn-ea"/>
              <a:sym typeface="+mn-lt"/>
            </a:endParaRPr>
          </a:p>
        </p:txBody>
      </p:sp>
    </p:spTree>
    <p:extLst>
      <p:ext uri="{BB962C8B-B14F-4D97-AF65-F5344CB8AC3E}">
        <p14:creationId xmlns:p14="http://schemas.microsoft.com/office/powerpoint/2010/main" val="263434717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anim calcmode="lin" valueType="num">
                                      <p:cBhvr>
                                        <p:cTn id="44" dur="500" fill="hold"/>
                                        <p:tgtEl>
                                          <p:spTgt spid="74"/>
                                        </p:tgtEl>
                                        <p:attrNameLst>
                                          <p:attrName>ppt_x</p:attrName>
                                        </p:attrNameLst>
                                      </p:cBhvr>
                                      <p:tavLst>
                                        <p:tav tm="0">
                                          <p:val>
                                            <p:strVal val="#ppt_x"/>
                                          </p:val>
                                        </p:tav>
                                        <p:tav tm="100000">
                                          <p:val>
                                            <p:strVal val="#ppt_x"/>
                                          </p:val>
                                        </p:tav>
                                      </p:tavLst>
                                    </p:anim>
                                    <p:anim calcmode="lin" valueType="num">
                                      <p:cBhvr>
                                        <p:cTn id="45" dur="500" fill="hold"/>
                                        <p:tgtEl>
                                          <p:spTgt spid="7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fade">
                                      <p:cBhvr>
                                        <p:cTn id="48" dur="500"/>
                                        <p:tgtEl>
                                          <p:spTgt spid="73"/>
                                        </p:tgtEl>
                                      </p:cBhvr>
                                    </p:animEffect>
                                    <p:anim calcmode="lin" valueType="num">
                                      <p:cBhvr>
                                        <p:cTn id="49" dur="500" fill="hold"/>
                                        <p:tgtEl>
                                          <p:spTgt spid="73"/>
                                        </p:tgtEl>
                                        <p:attrNameLst>
                                          <p:attrName>ppt_x</p:attrName>
                                        </p:attrNameLst>
                                      </p:cBhvr>
                                      <p:tavLst>
                                        <p:tav tm="0">
                                          <p:val>
                                            <p:strVal val="#ppt_x"/>
                                          </p:val>
                                        </p:tav>
                                        <p:tav tm="100000">
                                          <p:val>
                                            <p:strVal val="#ppt_x"/>
                                          </p:val>
                                        </p:tav>
                                      </p:tavLst>
                                    </p:anim>
                                    <p:anim calcmode="lin" valueType="num">
                                      <p:cBhvr>
                                        <p:cTn id="50" dur="500" fill="hold"/>
                                        <p:tgtEl>
                                          <p:spTgt spid="73"/>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7" presetClass="entr" presetSubtype="0" fill="hold" grpId="0" nodeType="after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fade">
                                      <p:cBhvr>
                                        <p:cTn id="54" dur="500"/>
                                        <p:tgtEl>
                                          <p:spTgt spid="76"/>
                                        </p:tgtEl>
                                      </p:cBhvr>
                                    </p:animEffect>
                                    <p:anim calcmode="lin" valueType="num">
                                      <p:cBhvr>
                                        <p:cTn id="55" dur="500" fill="hold"/>
                                        <p:tgtEl>
                                          <p:spTgt spid="76"/>
                                        </p:tgtEl>
                                        <p:attrNameLst>
                                          <p:attrName>ppt_x</p:attrName>
                                        </p:attrNameLst>
                                      </p:cBhvr>
                                      <p:tavLst>
                                        <p:tav tm="0">
                                          <p:val>
                                            <p:strVal val="#ppt_x"/>
                                          </p:val>
                                        </p:tav>
                                        <p:tav tm="100000">
                                          <p:val>
                                            <p:strVal val="#ppt_x"/>
                                          </p:val>
                                        </p:tav>
                                      </p:tavLst>
                                    </p:anim>
                                    <p:anim calcmode="lin" valueType="num">
                                      <p:cBhvr>
                                        <p:cTn id="56" dur="500" fill="hold"/>
                                        <p:tgtEl>
                                          <p:spTgt spid="7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anim calcmode="lin" valueType="num">
                                      <p:cBhvr>
                                        <p:cTn id="60" dur="500" fill="hold"/>
                                        <p:tgtEl>
                                          <p:spTgt spid="75"/>
                                        </p:tgtEl>
                                        <p:attrNameLst>
                                          <p:attrName>ppt_x</p:attrName>
                                        </p:attrNameLst>
                                      </p:cBhvr>
                                      <p:tavLst>
                                        <p:tav tm="0">
                                          <p:val>
                                            <p:strVal val="#ppt_x"/>
                                          </p:val>
                                        </p:tav>
                                        <p:tav tm="100000">
                                          <p:val>
                                            <p:strVal val="#ppt_x"/>
                                          </p:val>
                                        </p:tav>
                                      </p:tavLst>
                                    </p:anim>
                                    <p:anim calcmode="lin" valueType="num">
                                      <p:cBhvr>
                                        <p:cTn id="61" dur="500" fill="hold"/>
                                        <p:tgtEl>
                                          <p:spTgt spid="75"/>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anim calcmode="lin" valueType="num">
                                      <p:cBhvr>
                                        <p:cTn id="66" dur="500" fill="hold"/>
                                        <p:tgtEl>
                                          <p:spTgt spid="80"/>
                                        </p:tgtEl>
                                        <p:attrNameLst>
                                          <p:attrName>ppt_x</p:attrName>
                                        </p:attrNameLst>
                                      </p:cBhvr>
                                      <p:tavLst>
                                        <p:tav tm="0">
                                          <p:val>
                                            <p:strVal val="#ppt_x"/>
                                          </p:val>
                                        </p:tav>
                                        <p:tav tm="100000">
                                          <p:val>
                                            <p:strVal val="#ppt_x"/>
                                          </p:val>
                                        </p:tav>
                                      </p:tavLst>
                                    </p:anim>
                                    <p:anim calcmode="lin" valueType="num">
                                      <p:cBhvr>
                                        <p:cTn id="67" dur="500" fill="hold"/>
                                        <p:tgtEl>
                                          <p:spTgt spid="8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anim calcmode="lin" valueType="num">
                                      <p:cBhvr>
                                        <p:cTn id="71" dur="500" fill="hold"/>
                                        <p:tgtEl>
                                          <p:spTgt spid="79"/>
                                        </p:tgtEl>
                                        <p:attrNameLst>
                                          <p:attrName>ppt_x</p:attrName>
                                        </p:attrNameLst>
                                      </p:cBhvr>
                                      <p:tavLst>
                                        <p:tav tm="0">
                                          <p:val>
                                            <p:strVal val="#ppt_x"/>
                                          </p:val>
                                        </p:tav>
                                        <p:tav tm="100000">
                                          <p:val>
                                            <p:strVal val="#ppt_x"/>
                                          </p:val>
                                        </p:tav>
                                      </p:tavLst>
                                    </p:anim>
                                    <p:anim calcmode="lin" valueType="num">
                                      <p:cBhvr>
                                        <p:cTn id="72" dur="5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47" presetClass="entr" presetSubtype="0"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anim calcmode="lin" valueType="num">
                                      <p:cBhvr>
                                        <p:cTn id="77" dur="500" fill="hold"/>
                                        <p:tgtEl>
                                          <p:spTgt spid="72"/>
                                        </p:tgtEl>
                                        <p:attrNameLst>
                                          <p:attrName>ppt_x</p:attrName>
                                        </p:attrNameLst>
                                      </p:cBhvr>
                                      <p:tavLst>
                                        <p:tav tm="0">
                                          <p:val>
                                            <p:strVal val="#ppt_x"/>
                                          </p:val>
                                        </p:tav>
                                        <p:tav tm="100000">
                                          <p:val>
                                            <p:strVal val="#ppt_x"/>
                                          </p:val>
                                        </p:tav>
                                      </p:tavLst>
                                    </p:anim>
                                    <p:anim calcmode="lin" valueType="num">
                                      <p:cBhvr>
                                        <p:cTn id="78" dur="500" fill="hold"/>
                                        <p:tgtEl>
                                          <p:spTgt spid="7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anim calcmode="lin" valueType="num">
                                      <p:cBhvr>
                                        <p:cTn id="82" dur="500" fill="hold"/>
                                        <p:tgtEl>
                                          <p:spTgt spid="71"/>
                                        </p:tgtEl>
                                        <p:attrNameLst>
                                          <p:attrName>ppt_x</p:attrName>
                                        </p:attrNameLst>
                                      </p:cBhvr>
                                      <p:tavLst>
                                        <p:tav tm="0">
                                          <p:val>
                                            <p:strVal val="#ppt_x"/>
                                          </p:val>
                                        </p:tav>
                                        <p:tav tm="100000">
                                          <p:val>
                                            <p:strVal val="#ppt_x"/>
                                          </p:val>
                                        </p:tav>
                                      </p:tavLst>
                                    </p:anim>
                                    <p:anim calcmode="lin" valueType="num">
                                      <p:cBhvr>
                                        <p:cTn id="83" dur="500" fill="hold"/>
                                        <p:tgtEl>
                                          <p:spTgt spid="71"/>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7" presetClass="entr" presetSubtype="0"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fade">
                                      <p:cBhvr>
                                        <p:cTn id="87" dur="500"/>
                                        <p:tgtEl>
                                          <p:spTgt spid="70"/>
                                        </p:tgtEl>
                                      </p:cBhvr>
                                    </p:animEffect>
                                    <p:anim calcmode="lin" valueType="num">
                                      <p:cBhvr>
                                        <p:cTn id="88" dur="500" fill="hold"/>
                                        <p:tgtEl>
                                          <p:spTgt spid="70"/>
                                        </p:tgtEl>
                                        <p:attrNameLst>
                                          <p:attrName>ppt_x</p:attrName>
                                        </p:attrNameLst>
                                      </p:cBhvr>
                                      <p:tavLst>
                                        <p:tav tm="0">
                                          <p:val>
                                            <p:strVal val="#ppt_x"/>
                                          </p:val>
                                        </p:tav>
                                        <p:tav tm="100000">
                                          <p:val>
                                            <p:strVal val="#ppt_x"/>
                                          </p:val>
                                        </p:tav>
                                      </p:tavLst>
                                    </p:anim>
                                    <p:anim calcmode="lin" valueType="num">
                                      <p:cBhvr>
                                        <p:cTn id="89" dur="500" fill="hold"/>
                                        <p:tgtEl>
                                          <p:spTgt spid="7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anim calcmode="lin" valueType="num">
                                      <p:cBhvr>
                                        <p:cTn id="93" dur="500" fill="hold"/>
                                        <p:tgtEl>
                                          <p:spTgt spid="69"/>
                                        </p:tgtEl>
                                        <p:attrNameLst>
                                          <p:attrName>ppt_x</p:attrName>
                                        </p:attrNameLst>
                                      </p:cBhvr>
                                      <p:tavLst>
                                        <p:tav tm="0">
                                          <p:val>
                                            <p:strVal val="#ppt_x"/>
                                          </p:val>
                                        </p:tav>
                                        <p:tav tm="100000">
                                          <p:val>
                                            <p:strVal val="#ppt_x"/>
                                          </p:val>
                                        </p:tav>
                                      </p:tavLst>
                                    </p:anim>
                                    <p:anim calcmode="lin" valueType="num">
                                      <p:cBhvr>
                                        <p:cTn id="94" dur="500" fill="hold"/>
                                        <p:tgtEl>
                                          <p:spTgt spid="69"/>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47"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anim calcmode="lin" valueType="num">
                                      <p:cBhvr>
                                        <p:cTn id="99" dur="500" fill="hold"/>
                                        <p:tgtEl>
                                          <p:spTgt spid="68"/>
                                        </p:tgtEl>
                                        <p:attrNameLst>
                                          <p:attrName>ppt_x</p:attrName>
                                        </p:attrNameLst>
                                      </p:cBhvr>
                                      <p:tavLst>
                                        <p:tav tm="0">
                                          <p:val>
                                            <p:strVal val="#ppt_x"/>
                                          </p:val>
                                        </p:tav>
                                        <p:tav tm="100000">
                                          <p:val>
                                            <p:strVal val="#ppt_x"/>
                                          </p:val>
                                        </p:tav>
                                      </p:tavLst>
                                    </p:anim>
                                    <p:anim calcmode="lin" valueType="num">
                                      <p:cBhvr>
                                        <p:cTn id="100" dur="500" fill="hold"/>
                                        <p:tgtEl>
                                          <p:spTgt spid="68"/>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fade">
                                      <p:cBhvr>
                                        <p:cTn id="103" dur="500"/>
                                        <p:tgtEl>
                                          <p:spTgt spid="67"/>
                                        </p:tgtEl>
                                      </p:cBhvr>
                                    </p:animEffect>
                                    <p:anim calcmode="lin" valueType="num">
                                      <p:cBhvr>
                                        <p:cTn id="104" dur="500" fill="hold"/>
                                        <p:tgtEl>
                                          <p:spTgt spid="67"/>
                                        </p:tgtEl>
                                        <p:attrNameLst>
                                          <p:attrName>ppt_x</p:attrName>
                                        </p:attrNameLst>
                                      </p:cBhvr>
                                      <p:tavLst>
                                        <p:tav tm="0">
                                          <p:val>
                                            <p:strVal val="#ppt_x"/>
                                          </p:val>
                                        </p:tav>
                                        <p:tav tm="100000">
                                          <p:val>
                                            <p:strVal val="#ppt_x"/>
                                          </p:val>
                                        </p:tav>
                                      </p:tavLst>
                                    </p:anim>
                                    <p:anim calcmode="lin" valueType="num">
                                      <p:cBhvr>
                                        <p:cTn id="105"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9" grpId="0"/>
      <p:bldP spid="8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2907FB1-2537-48B3-8E17-13DC93926E4F"/>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713.pptx"/>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4.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15.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heme/theme1.xml><?xml version="1.0" encoding="utf-8"?>
<a:theme xmlns:a="http://schemas.openxmlformats.org/drawingml/2006/main" name="第一PPT，www.1ppt.com">
  <a:themeElements>
    <a:clrScheme name="自定义 394">
      <a:dk1>
        <a:sysClr val="windowText" lastClr="000000"/>
      </a:dk1>
      <a:lt1>
        <a:sysClr val="window" lastClr="FFFFFF"/>
      </a:lt1>
      <a:dk2>
        <a:srgbClr val="44546A"/>
      </a:dk2>
      <a:lt2>
        <a:srgbClr val="E7E6E6"/>
      </a:lt2>
      <a:accent1>
        <a:srgbClr val="CD2A9A"/>
      </a:accent1>
      <a:accent2>
        <a:srgbClr val="C7A2E3"/>
      </a:accent2>
      <a:accent3>
        <a:srgbClr val="CD2A9A"/>
      </a:accent3>
      <a:accent4>
        <a:srgbClr val="C7A2E3"/>
      </a:accent4>
      <a:accent5>
        <a:srgbClr val="CD2A9A"/>
      </a:accent5>
      <a:accent6>
        <a:srgbClr val="C7A2E3"/>
      </a:accent6>
      <a:hlink>
        <a:srgbClr val="CD2A9A"/>
      </a:hlink>
      <a:folHlink>
        <a:srgbClr val="C7A2E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4089</Words>
  <Application>Microsoft Office PowerPoint</Application>
  <PresentationFormat>自定义</PresentationFormat>
  <Paragraphs>180</Paragraphs>
  <Slides>17</Slides>
  <Notes>16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Gill Sans</vt:lpstr>
      <vt:lpstr>HelveticaNeueLT Pro 35 Th</vt:lpstr>
      <vt:lpstr>LilyUPC</vt:lpstr>
      <vt:lpstr>맑은 고딕</vt:lpstr>
      <vt:lpstr>百度综艺简体</vt:lpstr>
      <vt:lpstr>宋体</vt:lpstr>
      <vt:lpstr>微软雅黑</vt:lpstr>
      <vt:lpstr>Arial</vt:lpstr>
      <vt:lpstr>Calibri</vt:lpstr>
      <vt:lpstr>Calibri Light</vt:lpstr>
      <vt:lpstr>Franklin Gothic Medium</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星空</dc:title>
  <dc:creator/>
  <cp:keywords>user</cp:keywords>
  <cp:lastModifiedBy/>
  <cp:revision>1</cp:revision>
  <dcterms:created xsi:type="dcterms:W3CDTF">2016-10-17T14:00:15Z</dcterms:created>
  <dcterms:modified xsi:type="dcterms:W3CDTF">2018-11-13T12:41:28Z</dcterms:modified>
</cp:coreProperties>
</file>