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notesSlides/notesSlide23.xml" ContentType="application/vnd.openxmlformats-officedocument.presentationml.notesSlide+xml"/>
  <Override PartName="/ppt/charts/chart2.xml" ContentType="application/vnd.openxmlformats-officedocument.drawingml.chart+xml"/>
  <Override PartName="/ppt/notesSlides/notesSlide24.xml" ContentType="application/vnd.openxmlformats-officedocument.presentationml.notesSlide+xml"/>
  <Override PartName="/ppt/charts/chart3.xml" ContentType="application/vnd.openxmlformats-officedocument.drawingml.chart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82" r:id="rId3"/>
  </p:sldMasterIdLst>
  <p:notesMasterIdLst>
    <p:notesMasterId r:id="rId30"/>
  </p:notesMasterIdLst>
  <p:sldIdLst>
    <p:sldId id="256" r:id="rId4"/>
    <p:sldId id="262" r:id="rId5"/>
    <p:sldId id="259" r:id="rId6"/>
    <p:sldId id="267" r:id="rId7"/>
    <p:sldId id="285" r:id="rId8"/>
    <p:sldId id="268" r:id="rId9"/>
    <p:sldId id="269" r:id="rId10"/>
    <p:sldId id="270" r:id="rId11"/>
    <p:sldId id="263" r:id="rId12"/>
    <p:sldId id="271" r:id="rId13"/>
    <p:sldId id="272" r:id="rId14"/>
    <p:sldId id="273" r:id="rId15"/>
    <p:sldId id="274" r:id="rId16"/>
    <p:sldId id="275" r:id="rId17"/>
    <p:sldId id="264" r:id="rId18"/>
    <p:sldId id="276" r:id="rId19"/>
    <p:sldId id="277" r:id="rId20"/>
    <p:sldId id="278" r:id="rId21"/>
    <p:sldId id="279" r:id="rId22"/>
    <p:sldId id="280" r:id="rId23"/>
    <p:sldId id="265" r:id="rId24"/>
    <p:sldId id="281" r:id="rId25"/>
    <p:sldId id="282" r:id="rId26"/>
    <p:sldId id="283" r:id="rId27"/>
    <p:sldId id="286" r:id="rId28"/>
    <p:sldId id="28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2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950-406F-9A24-6E8BAC2D1344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950-406F-9A24-6E8BAC2D1344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950-406F-9A24-6E8BAC2D1344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950-406F-9A24-6E8BAC2D1344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15%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950-406F-9A24-6E8BAC2D134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20%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9950-406F-9A24-6E8BAC2D134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25%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9950-406F-9A24-6E8BAC2D134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40%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9950-406F-9A24-6E8BAC2D1344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3nd Qtr</c:v>
                </c:pt>
                <c:pt idx="3">
                  <c:v>4nd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</c:v>
                </c:pt>
                <c:pt idx="1">
                  <c:v>20</c:v>
                </c:pt>
                <c:pt idx="2">
                  <c:v>25</c:v>
                </c:pt>
                <c:pt idx="3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950-406F-9A24-6E8BAC2D13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spPr>
    <a:ln w="0">
      <a:noFill/>
    </a:ln>
  </c:spPr>
  <c:txPr>
    <a:bodyPr/>
    <a:lstStyle/>
    <a:p>
      <a:pPr rtl="0"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328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6"/>
          <c:dPt>
            <c:idx val="0"/>
            <c:bubble3D val="0"/>
            <c:explosion val="3"/>
            <c:extLst xmlns:c16r2="http://schemas.microsoft.com/office/drawing/2015/06/chart">
              <c:ext xmlns:c16="http://schemas.microsoft.com/office/drawing/2014/chart" uri="{C3380CC4-5D6E-409C-BE32-E72D297353CC}">
                <c16:uniqueId val="{00000001-00CB-4708-8748-4640437AE9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2014</c:v>
                </c:pt>
                <c:pt idx="2">
                  <c:v>2016</c:v>
                </c:pt>
                <c:pt idx="3">
                  <c:v>2020</c:v>
                </c:pt>
              </c:numCache>
            </c:numRef>
          </c:cat>
          <c:val>
            <c:numRef>
              <c:f>Sheet1!$B$2:$B$5</c:f>
              <c:numCache>
                <c:formatCode>0%</c:formatCode>
                <c:ptCount val="4"/>
                <c:pt idx="0">
                  <c:v>0.45</c:v>
                </c:pt>
                <c:pt idx="1">
                  <c:v>0.2</c:v>
                </c:pt>
                <c:pt idx="2">
                  <c:v>0.15000000000000024</c:v>
                </c:pt>
                <c:pt idx="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0CB-4708-8748-4640437AE9B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.2243399883544524"/>
          <c:y val="0.84789309030152504"/>
          <c:w val="0.56744877656422565"/>
          <c:h val="9.9509487543565256E-2"/>
        </c:manualLayout>
      </c:layout>
      <c:overlay val="0"/>
      <c:txPr>
        <a:bodyPr/>
        <a:lstStyle/>
        <a:p>
          <a:pPr>
            <a:defRPr sz="1400">
              <a:solidFill>
                <a:schemeClr val="tx1">
                  <a:lumMod val="75000"/>
                  <a:lumOff val="25000"/>
                </a:schemeClr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Keyword01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EB0-403A-8E37-5338D1DCFB9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Keyword02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4</c:v>
                </c:pt>
                <c:pt idx="1">
                  <c:v>3.5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EB0-403A-8E37-5338D1DCFB9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Keyword03</c:v>
                </c:pt>
              </c:strCache>
            </c:strRef>
          </c:tx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2010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4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EB0-403A-8E37-5338D1DCFB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1610980256"/>
        <c:axId val="1610967744"/>
        <c:axId val="0"/>
      </c:bar3DChart>
      <c:catAx>
        <c:axId val="1610980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1610967744"/>
        <c:crosses val="autoZero"/>
        <c:auto val="1"/>
        <c:lblAlgn val="ctr"/>
        <c:lblOffset val="100"/>
        <c:noMultiLvlLbl val="0"/>
      </c:catAx>
      <c:valAx>
        <c:axId val="1610967744"/>
        <c:scaling>
          <c:orientation val="minMax"/>
        </c:scaling>
        <c:delete val="0"/>
        <c:axPos val="l"/>
        <c:majorGridlines/>
        <c:numFmt formatCode="&quot;$&quot;#,##0.00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pPr>
            <a:endParaRPr lang="zh-CN"/>
          </a:p>
        </c:txPr>
        <c:crossAx val="161098025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200" b="1">
              <a:solidFill>
                <a:schemeClr val="tx1">
                  <a:lumMod val="50000"/>
                  <a:lumOff val="50000"/>
                </a:schemeClr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A5D177-3AC7-4792-8D57-36BF0EEDB36A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84089-B161-4D52-BAC3-A94CF39FBE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12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C419B-A2BE-4F84-8395-6435D0C5829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76812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025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528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3723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59547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807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C419B-A2BE-4F84-8395-6435D0C5829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1623961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3143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5946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9415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3449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974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7864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C419B-A2BE-4F84-8395-6435D0C5829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610840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4559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37024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5144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C419B-A2BE-4F84-8395-6435D0C5829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76812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C419B-A2BE-4F84-8395-6435D0C5829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969782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9196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719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532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556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84089-B161-4D52-BAC3-A94CF39FBED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6721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3C419B-A2BE-4F84-8395-6435D0C5829E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72854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79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075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71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607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4280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9637486" y="3"/>
            <a:ext cx="2554515" cy="6857999"/>
          </a:xfrm>
          <a:custGeom>
            <a:avLst/>
            <a:gdLst>
              <a:gd name="connsiteX0" fmla="*/ 0 w 2554515"/>
              <a:gd name="connsiteY0" fmla="*/ 0 h 6857999"/>
              <a:gd name="connsiteX1" fmla="*/ 2554515 w 2554515"/>
              <a:gd name="connsiteY1" fmla="*/ 0 h 6857999"/>
              <a:gd name="connsiteX2" fmla="*/ 2554515 w 2554515"/>
              <a:gd name="connsiteY2" fmla="*/ 6857999 h 6857999"/>
              <a:gd name="connsiteX3" fmla="*/ 0 w 2554515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4515" h="6857999">
                <a:moveTo>
                  <a:pt x="0" y="0"/>
                </a:moveTo>
                <a:lnTo>
                  <a:pt x="2554515" y="0"/>
                </a:lnTo>
                <a:lnTo>
                  <a:pt x="2554515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11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 userDrawn="1"/>
        </p:nvSpPr>
        <p:spPr>
          <a:xfrm>
            <a:off x="-2956" y="0"/>
            <a:ext cx="12192000" cy="6858000"/>
          </a:xfrm>
          <a:custGeom>
            <a:avLst/>
            <a:gdLst>
              <a:gd name="connsiteX0" fmla="*/ 10603216 w 12192000"/>
              <a:gd name="connsiteY0" fmla="*/ 5031419 h 6858000"/>
              <a:gd name="connsiteX1" fmla="*/ 10602137 w 12192000"/>
              <a:gd name="connsiteY1" fmla="*/ 5034050 h 6858000"/>
              <a:gd name="connsiteX2" fmla="*/ 10603144 w 12192000"/>
              <a:gd name="connsiteY2" fmla="*/ 5031587 h 6858000"/>
              <a:gd name="connsiteX3" fmla="*/ 10629140 w 12192000"/>
              <a:gd name="connsiteY3" fmla="*/ 4973001 h 6858000"/>
              <a:gd name="connsiteX4" fmla="*/ 10607382 w 12192000"/>
              <a:gd name="connsiteY4" fmla="*/ 5021778 h 6858000"/>
              <a:gd name="connsiteX5" fmla="*/ 10603216 w 12192000"/>
              <a:gd name="connsiteY5" fmla="*/ 5031419 h 6858000"/>
              <a:gd name="connsiteX6" fmla="*/ 10606240 w 12192000"/>
              <a:gd name="connsiteY6" fmla="*/ 5024046 h 6858000"/>
              <a:gd name="connsiteX7" fmla="*/ 10608800 w 12192000"/>
              <a:gd name="connsiteY7" fmla="*/ 5016694 h 6858000"/>
              <a:gd name="connsiteX8" fmla="*/ 10609200 w 12192000"/>
              <a:gd name="connsiteY8" fmla="*/ 5015899 h 6858000"/>
              <a:gd name="connsiteX9" fmla="*/ 10629140 w 12192000"/>
              <a:gd name="connsiteY9" fmla="*/ 4973001 h 6858000"/>
              <a:gd name="connsiteX10" fmla="*/ 10821247 w 12192000"/>
              <a:gd name="connsiteY10" fmla="*/ 4174668 h 6858000"/>
              <a:gd name="connsiteX11" fmla="*/ 10820149 w 12192000"/>
              <a:gd name="connsiteY11" fmla="*/ 4183965 h 6858000"/>
              <a:gd name="connsiteX12" fmla="*/ 10813891 w 12192000"/>
              <a:gd name="connsiteY12" fmla="*/ 4223772 h 6858000"/>
              <a:gd name="connsiteX13" fmla="*/ 10814363 w 12192000"/>
              <a:gd name="connsiteY13" fmla="*/ 4218088 h 6858000"/>
              <a:gd name="connsiteX14" fmla="*/ 10818572 w 12192000"/>
              <a:gd name="connsiteY14" fmla="*/ 4190926 h 6858000"/>
              <a:gd name="connsiteX15" fmla="*/ 10819927 w 12192000"/>
              <a:gd name="connsiteY15" fmla="*/ 4181875 h 6858000"/>
              <a:gd name="connsiteX16" fmla="*/ 10813891 w 12192000"/>
              <a:gd name="connsiteY16" fmla="*/ 2637018 h 6858000"/>
              <a:gd name="connsiteX17" fmla="*/ 10814365 w 12192000"/>
              <a:gd name="connsiteY17" fmla="*/ 2640029 h 6858000"/>
              <a:gd name="connsiteX18" fmla="*/ 10816560 w 12192000"/>
              <a:gd name="connsiteY18" fmla="*/ 2655045 h 6858000"/>
              <a:gd name="connsiteX19" fmla="*/ 10815248 w 12192000"/>
              <a:gd name="connsiteY19" fmla="*/ 2646577 h 6858000"/>
              <a:gd name="connsiteX20" fmla="*/ 10813891 w 12192000"/>
              <a:gd name="connsiteY20" fmla="*/ 2637018 h 6858000"/>
              <a:gd name="connsiteX21" fmla="*/ 10624714 w 12192000"/>
              <a:gd name="connsiteY21" fmla="*/ 1886736 h 6858000"/>
              <a:gd name="connsiteX22" fmla="*/ 10625401 w 12192000"/>
              <a:gd name="connsiteY22" fmla="*/ 1888426 h 6858000"/>
              <a:gd name="connsiteX23" fmla="*/ 10625453 w 12192000"/>
              <a:gd name="connsiteY23" fmla="*/ 1888633 h 6858000"/>
              <a:gd name="connsiteX24" fmla="*/ 10605876 w 12192000"/>
              <a:gd name="connsiteY24" fmla="*/ 1838103 h 6858000"/>
              <a:gd name="connsiteX25" fmla="*/ 10618683 w 12192000"/>
              <a:gd name="connsiteY25" fmla="*/ 1871257 h 6858000"/>
              <a:gd name="connsiteX26" fmla="*/ 10624714 w 12192000"/>
              <a:gd name="connsiteY26" fmla="*/ 1886736 h 6858000"/>
              <a:gd name="connsiteX27" fmla="*/ 10619474 w 12192000"/>
              <a:gd name="connsiteY27" fmla="*/ 1873843 h 6858000"/>
              <a:gd name="connsiteX28" fmla="*/ 10876250 w 12192000"/>
              <a:gd name="connsiteY28" fmla="*/ 1272810 h 6858000"/>
              <a:gd name="connsiteX29" fmla="*/ 10688960 w 12192000"/>
              <a:gd name="connsiteY29" fmla="*/ 1316720 h 6858000"/>
              <a:gd name="connsiteX30" fmla="*/ 10569319 w 12192000"/>
              <a:gd name="connsiteY30" fmla="*/ 1768805 h 6858000"/>
              <a:gd name="connsiteX31" fmla="*/ 10602553 w 12192000"/>
              <a:gd name="connsiteY31" fmla="*/ 1834803 h 6858000"/>
              <a:gd name="connsiteX32" fmla="*/ 10614756 w 12192000"/>
              <a:gd name="connsiteY32" fmla="*/ 1862234 h 6858000"/>
              <a:gd name="connsiteX33" fmla="*/ 10619474 w 12192000"/>
              <a:gd name="connsiteY33" fmla="*/ 1873843 h 6858000"/>
              <a:gd name="connsiteX34" fmla="*/ 10662373 w 12192000"/>
              <a:gd name="connsiteY34" fmla="*/ 1986599 h 6858000"/>
              <a:gd name="connsiteX35" fmla="*/ 10752104 w 12192000"/>
              <a:gd name="connsiteY35" fmla="*/ 2303389 h 6858000"/>
              <a:gd name="connsiteX36" fmla="*/ 10818572 w 12192000"/>
              <a:gd name="connsiteY36" fmla="*/ 2672976 h 6858000"/>
              <a:gd name="connsiteX37" fmla="*/ 10818156 w 12192000"/>
              <a:gd name="connsiteY37" fmla="*/ 2665964 h 6858000"/>
              <a:gd name="connsiteX38" fmla="*/ 10816560 w 12192000"/>
              <a:gd name="connsiteY38" fmla="*/ 2655045 h 6858000"/>
              <a:gd name="connsiteX39" fmla="*/ 10821895 w 12192000"/>
              <a:gd name="connsiteY39" fmla="*/ 2689475 h 6858000"/>
              <a:gd name="connsiteX40" fmla="*/ 10831865 w 12192000"/>
              <a:gd name="connsiteY40" fmla="*/ 2778573 h 6858000"/>
              <a:gd name="connsiteX41" fmla="*/ 10848482 w 12192000"/>
              <a:gd name="connsiteY41" fmla="*/ 2979866 h 6858000"/>
              <a:gd name="connsiteX42" fmla="*/ 10855129 w 12192000"/>
              <a:gd name="connsiteY42" fmla="*/ 3775140 h 6858000"/>
              <a:gd name="connsiteX43" fmla="*/ 10821895 w 12192000"/>
              <a:gd name="connsiteY43" fmla="*/ 4171127 h 6858000"/>
              <a:gd name="connsiteX44" fmla="*/ 10821247 w 12192000"/>
              <a:gd name="connsiteY44" fmla="*/ 4174668 h 6858000"/>
              <a:gd name="connsiteX45" fmla="*/ 10821324 w 12192000"/>
              <a:gd name="connsiteY45" fmla="*/ 4174014 h 6858000"/>
              <a:gd name="connsiteX46" fmla="*/ 10821019 w 12192000"/>
              <a:gd name="connsiteY46" fmla="*/ 4174581 h 6858000"/>
              <a:gd name="connsiteX47" fmla="*/ 10819927 w 12192000"/>
              <a:gd name="connsiteY47" fmla="*/ 4181875 h 6858000"/>
              <a:gd name="connsiteX48" fmla="*/ 10815248 w 12192000"/>
              <a:gd name="connsiteY48" fmla="*/ 4207426 h 6858000"/>
              <a:gd name="connsiteX49" fmla="*/ 10814363 w 12192000"/>
              <a:gd name="connsiteY49" fmla="*/ 4218088 h 6858000"/>
              <a:gd name="connsiteX50" fmla="*/ 10805278 w 12192000"/>
              <a:gd name="connsiteY50" fmla="*/ 4276723 h 6858000"/>
              <a:gd name="connsiteX51" fmla="*/ 10772044 w 12192000"/>
              <a:gd name="connsiteY51" fmla="*/ 4461518 h 6858000"/>
              <a:gd name="connsiteX52" fmla="*/ 10675667 w 12192000"/>
              <a:gd name="connsiteY52" fmla="*/ 4834405 h 6858000"/>
              <a:gd name="connsiteX53" fmla="*/ 10612523 w 12192000"/>
              <a:gd name="connsiteY53" fmla="*/ 5006000 h 6858000"/>
              <a:gd name="connsiteX54" fmla="*/ 10608800 w 12192000"/>
              <a:gd name="connsiteY54" fmla="*/ 5016694 h 6858000"/>
              <a:gd name="connsiteX55" fmla="*/ 10569319 w 12192000"/>
              <a:gd name="connsiteY55" fmla="*/ 5095097 h 6858000"/>
              <a:gd name="connsiteX56" fmla="*/ 10688960 w 12192000"/>
              <a:gd name="connsiteY56" fmla="*/ 5547182 h 6858000"/>
              <a:gd name="connsiteX57" fmla="*/ 11144261 w 12192000"/>
              <a:gd name="connsiteY57" fmla="*/ 5428386 h 6858000"/>
              <a:gd name="connsiteX58" fmla="*/ 11513155 w 12192000"/>
              <a:gd name="connsiteY58" fmla="*/ 3893936 h 6858000"/>
              <a:gd name="connsiteX59" fmla="*/ 11410130 w 12192000"/>
              <a:gd name="connsiteY59" fmla="*/ 2210991 h 6858000"/>
              <a:gd name="connsiteX60" fmla="*/ 11144261 w 12192000"/>
              <a:gd name="connsiteY60" fmla="*/ 1435517 h 6858000"/>
              <a:gd name="connsiteX61" fmla="*/ 10876250 w 12192000"/>
              <a:gd name="connsiteY61" fmla="*/ 1272810 h 6858000"/>
              <a:gd name="connsiteX62" fmla="*/ 0 w 12192000"/>
              <a:gd name="connsiteY62" fmla="*/ 0 h 6858000"/>
              <a:gd name="connsiteX63" fmla="*/ 8422296 w 12192000"/>
              <a:gd name="connsiteY63" fmla="*/ 0 h 6858000"/>
              <a:gd name="connsiteX64" fmla="*/ 10892244 w 12192000"/>
              <a:gd name="connsiteY64" fmla="*/ 0 h 6858000"/>
              <a:gd name="connsiteX65" fmla="*/ 11118899 w 12192000"/>
              <a:gd name="connsiteY65" fmla="*/ 259866 h 6858000"/>
              <a:gd name="connsiteX66" fmla="*/ 12192000 w 12192000"/>
              <a:gd name="connsiteY66" fmla="*/ 3425351 h 6858000"/>
              <a:gd name="connsiteX67" fmla="*/ 11118899 w 12192000"/>
              <a:gd name="connsiteY67" fmla="*/ 6590836 h 6858000"/>
              <a:gd name="connsiteX68" fmla="*/ 10885879 w 12192000"/>
              <a:gd name="connsiteY68" fmla="*/ 6858000 h 6858000"/>
              <a:gd name="connsiteX69" fmla="*/ 8422296 w 12192000"/>
              <a:gd name="connsiteY69" fmla="*/ 6858000 h 6858000"/>
              <a:gd name="connsiteX70" fmla="*/ 0 w 12192000"/>
              <a:gd name="connsiteY7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12192000" h="6858000">
                <a:moveTo>
                  <a:pt x="10603216" y="5031419"/>
                </a:moveTo>
                <a:lnTo>
                  <a:pt x="10602137" y="5034050"/>
                </a:lnTo>
                <a:cubicBezTo>
                  <a:pt x="10602034" y="5034256"/>
                  <a:pt x="10602319" y="5033533"/>
                  <a:pt x="10603144" y="5031587"/>
                </a:cubicBezTo>
                <a:close/>
                <a:moveTo>
                  <a:pt x="10629140" y="4973001"/>
                </a:moveTo>
                <a:cubicBezTo>
                  <a:pt x="10618339" y="4996925"/>
                  <a:pt x="10611484" y="5012394"/>
                  <a:pt x="10607382" y="5021778"/>
                </a:cubicBezTo>
                <a:lnTo>
                  <a:pt x="10603216" y="5031419"/>
                </a:lnTo>
                <a:lnTo>
                  <a:pt x="10606240" y="5024046"/>
                </a:lnTo>
                <a:lnTo>
                  <a:pt x="10608800" y="5016694"/>
                </a:lnTo>
                <a:lnTo>
                  <a:pt x="10609200" y="5015899"/>
                </a:lnTo>
                <a:cubicBezTo>
                  <a:pt x="10615846" y="5002700"/>
                  <a:pt x="10622493" y="4986201"/>
                  <a:pt x="10629140" y="4973001"/>
                </a:cubicBezTo>
                <a:close/>
                <a:moveTo>
                  <a:pt x="10821247" y="4174668"/>
                </a:moveTo>
                <a:lnTo>
                  <a:pt x="10820149" y="4183965"/>
                </a:lnTo>
                <a:cubicBezTo>
                  <a:pt x="10817890" y="4201909"/>
                  <a:pt x="10813450" y="4233877"/>
                  <a:pt x="10813891" y="4223772"/>
                </a:cubicBezTo>
                <a:lnTo>
                  <a:pt x="10814363" y="4218088"/>
                </a:lnTo>
                <a:lnTo>
                  <a:pt x="10818572" y="4190926"/>
                </a:lnTo>
                <a:lnTo>
                  <a:pt x="10819927" y="4181875"/>
                </a:lnTo>
                <a:close/>
                <a:moveTo>
                  <a:pt x="10813891" y="2637018"/>
                </a:moveTo>
                <a:cubicBezTo>
                  <a:pt x="10813781" y="2636175"/>
                  <a:pt x="10813976" y="2637425"/>
                  <a:pt x="10814365" y="2640029"/>
                </a:cubicBezTo>
                <a:lnTo>
                  <a:pt x="10816560" y="2655045"/>
                </a:lnTo>
                <a:lnTo>
                  <a:pt x="10815248" y="2646577"/>
                </a:lnTo>
                <a:cubicBezTo>
                  <a:pt x="10814417" y="2640803"/>
                  <a:pt x="10814002" y="2637863"/>
                  <a:pt x="10813891" y="2637018"/>
                </a:cubicBezTo>
                <a:close/>
                <a:moveTo>
                  <a:pt x="10624714" y="1886736"/>
                </a:moveTo>
                <a:lnTo>
                  <a:pt x="10625401" y="1888426"/>
                </a:lnTo>
                <a:cubicBezTo>
                  <a:pt x="10627686" y="1894202"/>
                  <a:pt x="10628205" y="1895645"/>
                  <a:pt x="10625453" y="1888633"/>
                </a:cubicBezTo>
                <a:close/>
                <a:moveTo>
                  <a:pt x="10605876" y="1838103"/>
                </a:moveTo>
                <a:cubicBezTo>
                  <a:pt x="10611277" y="1852128"/>
                  <a:pt x="10615483" y="1863007"/>
                  <a:pt x="10618683" y="1871257"/>
                </a:cubicBezTo>
                <a:lnTo>
                  <a:pt x="10624714" y="1886736"/>
                </a:lnTo>
                <a:lnTo>
                  <a:pt x="10619474" y="1873843"/>
                </a:lnTo>
                <a:close/>
                <a:moveTo>
                  <a:pt x="10876250" y="1272810"/>
                </a:moveTo>
                <a:cubicBezTo>
                  <a:pt x="10810315" y="1268305"/>
                  <a:pt x="10743796" y="1282071"/>
                  <a:pt x="10688960" y="1316720"/>
                </a:cubicBezTo>
                <a:cubicBezTo>
                  <a:pt x="10532762" y="1419017"/>
                  <a:pt x="10486235" y="1603811"/>
                  <a:pt x="10569319" y="1768805"/>
                </a:cubicBezTo>
                <a:cubicBezTo>
                  <a:pt x="10582613" y="1788605"/>
                  <a:pt x="10592583" y="1811704"/>
                  <a:pt x="10602553" y="1834803"/>
                </a:cubicBezTo>
                <a:cubicBezTo>
                  <a:pt x="10605876" y="1841403"/>
                  <a:pt x="10610446" y="1851922"/>
                  <a:pt x="10614756" y="1862234"/>
                </a:cubicBezTo>
                <a:lnTo>
                  <a:pt x="10619474" y="1873843"/>
                </a:lnTo>
                <a:lnTo>
                  <a:pt x="10662373" y="1986599"/>
                </a:lnTo>
                <a:cubicBezTo>
                  <a:pt x="10695607" y="2092195"/>
                  <a:pt x="10725517" y="2197792"/>
                  <a:pt x="10752104" y="2303389"/>
                </a:cubicBezTo>
                <a:cubicBezTo>
                  <a:pt x="10778691" y="2425484"/>
                  <a:pt x="10798631" y="2550880"/>
                  <a:pt x="10818572" y="2672976"/>
                </a:cubicBezTo>
                <a:cubicBezTo>
                  <a:pt x="10823557" y="2704325"/>
                  <a:pt x="10821064" y="2686176"/>
                  <a:pt x="10818156" y="2665964"/>
                </a:cubicBezTo>
                <a:lnTo>
                  <a:pt x="10816560" y="2655045"/>
                </a:lnTo>
                <a:lnTo>
                  <a:pt x="10821895" y="2689475"/>
                </a:lnTo>
                <a:cubicBezTo>
                  <a:pt x="10825218" y="2719175"/>
                  <a:pt x="10828542" y="2748873"/>
                  <a:pt x="10831865" y="2778573"/>
                </a:cubicBezTo>
                <a:cubicBezTo>
                  <a:pt x="10838512" y="2844570"/>
                  <a:pt x="10845159" y="2910568"/>
                  <a:pt x="10848482" y="2979866"/>
                </a:cubicBezTo>
                <a:cubicBezTo>
                  <a:pt x="10868422" y="3243858"/>
                  <a:pt x="10868422" y="3507848"/>
                  <a:pt x="10855129" y="3775140"/>
                </a:cubicBezTo>
                <a:cubicBezTo>
                  <a:pt x="10848482" y="3907136"/>
                  <a:pt x="10838512" y="4039131"/>
                  <a:pt x="10821895" y="4171127"/>
                </a:cubicBezTo>
                <a:lnTo>
                  <a:pt x="10821247" y="4174668"/>
                </a:lnTo>
                <a:lnTo>
                  <a:pt x="10821324" y="4174014"/>
                </a:lnTo>
                <a:cubicBezTo>
                  <a:pt x="10821506" y="4172158"/>
                  <a:pt x="10821441" y="4172055"/>
                  <a:pt x="10821019" y="4174581"/>
                </a:cubicBezTo>
                <a:lnTo>
                  <a:pt x="10819927" y="4181875"/>
                </a:lnTo>
                <a:lnTo>
                  <a:pt x="10815248" y="4207426"/>
                </a:lnTo>
                <a:lnTo>
                  <a:pt x="10814363" y="4218088"/>
                </a:lnTo>
                <a:lnTo>
                  <a:pt x="10805278" y="4276723"/>
                </a:lnTo>
                <a:cubicBezTo>
                  <a:pt x="10795308" y="4339423"/>
                  <a:pt x="10785338" y="4398821"/>
                  <a:pt x="10772044" y="4461518"/>
                </a:cubicBezTo>
                <a:cubicBezTo>
                  <a:pt x="10745458" y="4586914"/>
                  <a:pt x="10715547" y="4712310"/>
                  <a:pt x="10675667" y="4834405"/>
                </a:cubicBezTo>
                <a:cubicBezTo>
                  <a:pt x="10655727" y="4890504"/>
                  <a:pt x="10635786" y="4949902"/>
                  <a:pt x="10612523" y="5006000"/>
                </a:cubicBezTo>
                <a:lnTo>
                  <a:pt x="10608800" y="5016694"/>
                </a:lnTo>
                <a:lnTo>
                  <a:pt x="10569319" y="5095097"/>
                </a:lnTo>
                <a:cubicBezTo>
                  <a:pt x="10492882" y="5246892"/>
                  <a:pt x="10526115" y="5458086"/>
                  <a:pt x="10688960" y="5547182"/>
                </a:cubicBezTo>
                <a:cubicBezTo>
                  <a:pt x="10841835" y="5626380"/>
                  <a:pt x="11061177" y="5593380"/>
                  <a:pt x="11144261" y="5428386"/>
                </a:cubicBezTo>
                <a:cubicBezTo>
                  <a:pt x="11386867" y="4956501"/>
                  <a:pt x="11473274" y="4415321"/>
                  <a:pt x="11513155" y="3893936"/>
                </a:cubicBezTo>
                <a:cubicBezTo>
                  <a:pt x="11553035" y="3332954"/>
                  <a:pt x="11523125" y="2762073"/>
                  <a:pt x="11410130" y="2210991"/>
                </a:cubicBezTo>
                <a:cubicBezTo>
                  <a:pt x="11353633" y="1943700"/>
                  <a:pt x="11270549" y="1679708"/>
                  <a:pt x="11144261" y="1435517"/>
                </a:cubicBezTo>
                <a:cubicBezTo>
                  <a:pt x="11094411" y="1338582"/>
                  <a:pt x="10986142" y="1280319"/>
                  <a:pt x="10876250" y="1272810"/>
                </a:cubicBezTo>
                <a:close/>
                <a:moveTo>
                  <a:pt x="0" y="0"/>
                </a:moveTo>
                <a:lnTo>
                  <a:pt x="8422296" y="0"/>
                </a:lnTo>
                <a:lnTo>
                  <a:pt x="10892244" y="0"/>
                </a:lnTo>
                <a:lnTo>
                  <a:pt x="11118899" y="259866"/>
                </a:lnTo>
                <a:cubicBezTo>
                  <a:pt x="11785635" y="1095929"/>
                  <a:pt x="12192000" y="2206554"/>
                  <a:pt x="12192000" y="3425351"/>
                </a:cubicBezTo>
                <a:cubicBezTo>
                  <a:pt x="12192000" y="4644149"/>
                  <a:pt x="11785635" y="5754774"/>
                  <a:pt x="11118899" y="6590836"/>
                </a:cubicBezTo>
                <a:lnTo>
                  <a:pt x="10885879" y="6858000"/>
                </a:lnTo>
                <a:lnTo>
                  <a:pt x="8422296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28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148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4305300" y="3714750"/>
            <a:ext cx="7886701" cy="3143250"/>
          </a:xfrm>
          <a:custGeom>
            <a:avLst/>
            <a:gdLst>
              <a:gd name="connsiteX0" fmla="*/ 0 w 7886701"/>
              <a:gd name="connsiteY0" fmla="*/ 0 h 3143250"/>
              <a:gd name="connsiteX1" fmla="*/ 7886701 w 7886701"/>
              <a:gd name="connsiteY1" fmla="*/ 0 h 3143250"/>
              <a:gd name="connsiteX2" fmla="*/ 7886701 w 7886701"/>
              <a:gd name="connsiteY2" fmla="*/ 3143250 h 3143250"/>
              <a:gd name="connsiteX3" fmla="*/ 0 w 7886701"/>
              <a:gd name="connsiteY3" fmla="*/ 3143250 h 3143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86701" h="3143250">
                <a:moveTo>
                  <a:pt x="0" y="0"/>
                </a:moveTo>
                <a:lnTo>
                  <a:pt x="7886701" y="0"/>
                </a:lnTo>
                <a:lnTo>
                  <a:pt x="7886701" y="3143250"/>
                </a:lnTo>
                <a:lnTo>
                  <a:pt x="0" y="31432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021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53598"/>
            <a:ext cx="12192000" cy="6911598"/>
          </a:xfrm>
          <a:prstGeom prst="rect">
            <a:avLst/>
          </a:prstGeom>
          <a:solidFill>
            <a:srgbClr val="757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6640459" y="4731008"/>
            <a:ext cx="630292" cy="630292"/>
          </a:xfrm>
          <a:custGeom>
            <a:avLst/>
            <a:gdLst>
              <a:gd name="connsiteX0" fmla="*/ 315146 w 630292"/>
              <a:gd name="connsiteY0" fmla="*/ 0 h 630292"/>
              <a:gd name="connsiteX1" fmla="*/ 630292 w 630292"/>
              <a:gd name="connsiteY1" fmla="*/ 315146 h 630292"/>
              <a:gd name="connsiteX2" fmla="*/ 315146 w 630292"/>
              <a:gd name="connsiteY2" fmla="*/ 630292 h 630292"/>
              <a:gd name="connsiteX3" fmla="*/ 0 w 630292"/>
              <a:gd name="connsiteY3" fmla="*/ 315146 h 630292"/>
              <a:gd name="connsiteX4" fmla="*/ 315146 w 630292"/>
              <a:gd name="connsiteY4" fmla="*/ 0 h 6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292" h="630292">
                <a:moveTo>
                  <a:pt x="315146" y="0"/>
                </a:moveTo>
                <a:cubicBezTo>
                  <a:pt x="489196" y="0"/>
                  <a:pt x="630292" y="141096"/>
                  <a:pt x="630292" y="315146"/>
                </a:cubicBezTo>
                <a:cubicBezTo>
                  <a:pt x="630292" y="489196"/>
                  <a:pt x="489196" y="630292"/>
                  <a:pt x="315146" y="630292"/>
                </a:cubicBezTo>
                <a:cubicBezTo>
                  <a:pt x="141096" y="630292"/>
                  <a:pt x="0" y="489196"/>
                  <a:pt x="0" y="315146"/>
                </a:cubicBezTo>
                <a:cubicBezTo>
                  <a:pt x="0" y="141096"/>
                  <a:pt x="141096" y="0"/>
                  <a:pt x="3151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620909" y="4731008"/>
            <a:ext cx="630292" cy="630292"/>
          </a:xfrm>
          <a:custGeom>
            <a:avLst/>
            <a:gdLst>
              <a:gd name="connsiteX0" fmla="*/ 315146 w 630292"/>
              <a:gd name="connsiteY0" fmla="*/ 0 h 630292"/>
              <a:gd name="connsiteX1" fmla="*/ 630292 w 630292"/>
              <a:gd name="connsiteY1" fmla="*/ 315146 h 630292"/>
              <a:gd name="connsiteX2" fmla="*/ 315146 w 630292"/>
              <a:gd name="connsiteY2" fmla="*/ 630292 h 630292"/>
              <a:gd name="connsiteX3" fmla="*/ 0 w 630292"/>
              <a:gd name="connsiteY3" fmla="*/ 315146 h 630292"/>
              <a:gd name="connsiteX4" fmla="*/ 315146 w 630292"/>
              <a:gd name="connsiteY4" fmla="*/ 0 h 630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0292" h="630292">
                <a:moveTo>
                  <a:pt x="315146" y="0"/>
                </a:moveTo>
                <a:cubicBezTo>
                  <a:pt x="489196" y="0"/>
                  <a:pt x="630292" y="141096"/>
                  <a:pt x="630292" y="315146"/>
                </a:cubicBezTo>
                <a:cubicBezTo>
                  <a:pt x="630292" y="489196"/>
                  <a:pt x="489196" y="630292"/>
                  <a:pt x="315146" y="630292"/>
                </a:cubicBezTo>
                <a:cubicBezTo>
                  <a:pt x="141096" y="630292"/>
                  <a:pt x="0" y="489196"/>
                  <a:pt x="0" y="315146"/>
                </a:cubicBezTo>
                <a:cubicBezTo>
                  <a:pt x="0" y="141096"/>
                  <a:pt x="141096" y="0"/>
                  <a:pt x="31514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03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2198370" y="2454910"/>
            <a:ext cx="1835150" cy="3229610"/>
          </a:xfrm>
          <a:custGeom>
            <a:avLst/>
            <a:gdLst>
              <a:gd name="connsiteX0" fmla="*/ 14296 w 1835150"/>
              <a:gd name="connsiteY0" fmla="*/ 0 h 3229610"/>
              <a:gd name="connsiteX1" fmla="*/ 1820854 w 1835150"/>
              <a:gd name="connsiteY1" fmla="*/ 0 h 3229610"/>
              <a:gd name="connsiteX2" fmla="*/ 1835150 w 1835150"/>
              <a:gd name="connsiteY2" fmla="*/ 14296 h 3229610"/>
              <a:gd name="connsiteX3" fmla="*/ 1835150 w 1835150"/>
              <a:gd name="connsiteY3" fmla="*/ 3215314 h 3229610"/>
              <a:gd name="connsiteX4" fmla="*/ 1820854 w 1835150"/>
              <a:gd name="connsiteY4" fmla="*/ 3229610 h 3229610"/>
              <a:gd name="connsiteX5" fmla="*/ 14296 w 1835150"/>
              <a:gd name="connsiteY5" fmla="*/ 3229610 h 3229610"/>
              <a:gd name="connsiteX6" fmla="*/ 0 w 1835150"/>
              <a:gd name="connsiteY6" fmla="*/ 3215314 h 3229610"/>
              <a:gd name="connsiteX7" fmla="*/ 0 w 1835150"/>
              <a:gd name="connsiteY7" fmla="*/ 14296 h 3229610"/>
              <a:gd name="connsiteX8" fmla="*/ 14296 w 1835150"/>
              <a:gd name="connsiteY8" fmla="*/ 0 h 3229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35150" h="3229610">
                <a:moveTo>
                  <a:pt x="14296" y="0"/>
                </a:moveTo>
                <a:lnTo>
                  <a:pt x="1820854" y="0"/>
                </a:lnTo>
                <a:cubicBezTo>
                  <a:pt x="1828749" y="0"/>
                  <a:pt x="1835150" y="6401"/>
                  <a:pt x="1835150" y="14296"/>
                </a:cubicBezTo>
                <a:lnTo>
                  <a:pt x="1835150" y="3215314"/>
                </a:lnTo>
                <a:cubicBezTo>
                  <a:pt x="1835150" y="3223209"/>
                  <a:pt x="1828749" y="3229610"/>
                  <a:pt x="1820854" y="3229610"/>
                </a:cubicBezTo>
                <a:lnTo>
                  <a:pt x="14296" y="3229610"/>
                </a:lnTo>
                <a:cubicBezTo>
                  <a:pt x="6401" y="3229610"/>
                  <a:pt x="0" y="3223209"/>
                  <a:pt x="0" y="3215314"/>
                </a:cubicBezTo>
                <a:lnTo>
                  <a:pt x="0" y="14296"/>
                </a:lnTo>
                <a:cubicBezTo>
                  <a:pt x="0" y="6401"/>
                  <a:pt x="6401" y="0"/>
                  <a:pt x="1429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148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6357257" y="1549853"/>
            <a:ext cx="4862286" cy="4107816"/>
          </a:xfrm>
          <a:custGeom>
            <a:avLst/>
            <a:gdLst>
              <a:gd name="connsiteX0" fmla="*/ 0 w 4862286"/>
              <a:gd name="connsiteY0" fmla="*/ 0 h 4107816"/>
              <a:gd name="connsiteX1" fmla="*/ 4862286 w 4862286"/>
              <a:gd name="connsiteY1" fmla="*/ 0 h 4107816"/>
              <a:gd name="connsiteX2" fmla="*/ 4862286 w 4862286"/>
              <a:gd name="connsiteY2" fmla="*/ 4107816 h 4107816"/>
              <a:gd name="connsiteX3" fmla="*/ 0 w 4862286"/>
              <a:gd name="connsiteY3" fmla="*/ 4107816 h 410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62286" h="4107816">
                <a:moveTo>
                  <a:pt x="0" y="0"/>
                </a:moveTo>
                <a:lnTo>
                  <a:pt x="4862286" y="0"/>
                </a:lnTo>
                <a:lnTo>
                  <a:pt x="4862286" y="4107816"/>
                </a:lnTo>
                <a:lnTo>
                  <a:pt x="0" y="41078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4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315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6"/>
          </p:nvPr>
        </p:nvSpPr>
        <p:spPr>
          <a:xfrm>
            <a:off x="4598234" y="4947134"/>
            <a:ext cx="6243939" cy="1267564"/>
          </a:xfrm>
          <a:custGeom>
            <a:avLst/>
            <a:gdLst>
              <a:gd name="connsiteX0" fmla="*/ 0 w 6243939"/>
              <a:gd name="connsiteY0" fmla="*/ 0 h 1267564"/>
              <a:gd name="connsiteX1" fmla="*/ 6243939 w 6243939"/>
              <a:gd name="connsiteY1" fmla="*/ 0 h 1267564"/>
              <a:gd name="connsiteX2" fmla="*/ 6243939 w 6243939"/>
              <a:gd name="connsiteY2" fmla="*/ 1267564 h 1267564"/>
              <a:gd name="connsiteX3" fmla="*/ 0 w 6243939"/>
              <a:gd name="connsiteY3" fmla="*/ 1267564 h 12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3939" h="1267564">
                <a:moveTo>
                  <a:pt x="0" y="0"/>
                </a:moveTo>
                <a:lnTo>
                  <a:pt x="6243939" y="0"/>
                </a:lnTo>
                <a:lnTo>
                  <a:pt x="6243939" y="1267564"/>
                </a:lnTo>
                <a:lnTo>
                  <a:pt x="0" y="12675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5"/>
          </p:nvPr>
        </p:nvSpPr>
        <p:spPr>
          <a:xfrm>
            <a:off x="1349828" y="4947134"/>
            <a:ext cx="2995534" cy="1267564"/>
          </a:xfrm>
          <a:custGeom>
            <a:avLst/>
            <a:gdLst>
              <a:gd name="connsiteX0" fmla="*/ 0 w 2995534"/>
              <a:gd name="connsiteY0" fmla="*/ 0 h 1267564"/>
              <a:gd name="connsiteX1" fmla="*/ 2995534 w 2995534"/>
              <a:gd name="connsiteY1" fmla="*/ 0 h 1267564"/>
              <a:gd name="connsiteX2" fmla="*/ 2995534 w 2995534"/>
              <a:gd name="connsiteY2" fmla="*/ 1267564 h 1267564"/>
              <a:gd name="connsiteX3" fmla="*/ 0 w 2995534"/>
              <a:gd name="connsiteY3" fmla="*/ 1267564 h 12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534" h="1267564">
                <a:moveTo>
                  <a:pt x="0" y="0"/>
                </a:moveTo>
                <a:lnTo>
                  <a:pt x="2995534" y="0"/>
                </a:lnTo>
                <a:lnTo>
                  <a:pt x="2995534" y="1267564"/>
                </a:lnTo>
                <a:lnTo>
                  <a:pt x="0" y="12675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4"/>
          </p:nvPr>
        </p:nvSpPr>
        <p:spPr>
          <a:xfrm>
            <a:off x="7846638" y="3518019"/>
            <a:ext cx="2995534" cy="1267564"/>
          </a:xfrm>
          <a:custGeom>
            <a:avLst/>
            <a:gdLst>
              <a:gd name="connsiteX0" fmla="*/ 0 w 2995534"/>
              <a:gd name="connsiteY0" fmla="*/ 0 h 1267564"/>
              <a:gd name="connsiteX1" fmla="*/ 2995534 w 2995534"/>
              <a:gd name="connsiteY1" fmla="*/ 0 h 1267564"/>
              <a:gd name="connsiteX2" fmla="*/ 2995534 w 2995534"/>
              <a:gd name="connsiteY2" fmla="*/ 1267564 h 1267564"/>
              <a:gd name="connsiteX3" fmla="*/ 0 w 2995534"/>
              <a:gd name="connsiteY3" fmla="*/ 1267564 h 12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534" h="1267564">
                <a:moveTo>
                  <a:pt x="0" y="0"/>
                </a:moveTo>
                <a:lnTo>
                  <a:pt x="2995534" y="0"/>
                </a:lnTo>
                <a:lnTo>
                  <a:pt x="2995534" y="1267564"/>
                </a:lnTo>
                <a:lnTo>
                  <a:pt x="0" y="12675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1349829" y="3518019"/>
            <a:ext cx="6243939" cy="1267564"/>
          </a:xfrm>
          <a:custGeom>
            <a:avLst/>
            <a:gdLst>
              <a:gd name="connsiteX0" fmla="*/ 0 w 6243939"/>
              <a:gd name="connsiteY0" fmla="*/ 0 h 1267564"/>
              <a:gd name="connsiteX1" fmla="*/ 6243939 w 6243939"/>
              <a:gd name="connsiteY1" fmla="*/ 0 h 1267564"/>
              <a:gd name="connsiteX2" fmla="*/ 6243939 w 6243939"/>
              <a:gd name="connsiteY2" fmla="*/ 1267564 h 1267564"/>
              <a:gd name="connsiteX3" fmla="*/ 0 w 6243939"/>
              <a:gd name="connsiteY3" fmla="*/ 1267564 h 12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3939" h="1267564">
                <a:moveTo>
                  <a:pt x="0" y="0"/>
                </a:moveTo>
                <a:lnTo>
                  <a:pt x="6243939" y="0"/>
                </a:lnTo>
                <a:lnTo>
                  <a:pt x="6243939" y="1267564"/>
                </a:lnTo>
                <a:lnTo>
                  <a:pt x="0" y="12675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7846638" y="2088903"/>
            <a:ext cx="2995534" cy="1267564"/>
          </a:xfrm>
          <a:custGeom>
            <a:avLst/>
            <a:gdLst>
              <a:gd name="connsiteX0" fmla="*/ 0 w 2995534"/>
              <a:gd name="connsiteY0" fmla="*/ 0 h 1267564"/>
              <a:gd name="connsiteX1" fmla="*/ 2995534 w 2995534"/>
              <a:gd name="connsiteY1" fmla="*/ 0 h 1267564"/>
              <a:gd name="connsiteX2" fmla="*/ 2995534 w 2995534"/>
              <a:gd name="connsiteY2" fmla="*/ 1267564 h 1267564"/>
              <a:gd name="connsiteX3" fmla="*/ 0 w 2995534"/>
              <a:gd name="connsiteY3" fmla="*/ 1267564 h 12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534" h="1267564">
                <a:moveTo>
                  <a:pt x="0" y="0"/>
                </a:moveTo>
                <a:lnTo>
                  <a:pt x="2995534" y="0"/>
                </a:lnTo>
                <a:lnTo>
                  <a:pt x="2995534" y="1267564"/>
                </a:lnTo>
                <a:lnTo>
                  <a:pt x="0" y="12675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4598233" y="2088903"/>
            <a:ext cx="2995534" cy="1267564"/>
          </a:xfrm>
          <a:custGeom>
            <a:avLst/>
            <a:gdLst>
              <a:gd name="connsiteX0" fmla="*/ 0 w 2995534"/>
              <a:gd name="connsiteY0" fmla="*/ 0 h 1267564"/>
              <a:gd name="connsiteX1" fmla="*/ 2995534 w 2995534"/>
              <a:gd name="connsiteY1" fmla="*/ 0 h 1267564"/>
              <a:gd name="connsiteX2" fmla="*/ 2995534 w 2995534"/>
              <a:gd name="connsiteY2" fmla="*/ 1267564 h 1267564"/>
              <a:gd name="connsiteX3" fmla="*/ 0 w 2995534"/>
              <a:gd name="connsiteY3" fmla="*/ 1267564 h 12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534" h="1267564">
                <a:moveTo>
                  <a:pt x="0" y="0"/>
                </a:moveTo>
                <a:lnTo>
                  <a:pt x="2995534" y="0"/>
                </a:lnTo>
                <a:lnTo>
                  <a:pt x="2995534" y="1267564"/>
                </a:lnTo>
                <a:lnTo>
                  <a:pt x="0" y="12675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349828" y="2088903"/>
            <a:ext cx="2995534" cy="1267564"/>
          </a:xfrm>
          <a:custGeom>
            <a:avLst/>
            <a:gdLst>
              <a:gd name="connsiteX0" fmla="*/ 0 w 2995534"/>
              <a:gd name="connsiteY0" fmla="*/ 0 h 1267564"/>
              <a:gd name="connsiteX1" fmla="*/ 2995534 w 2995534"/>
              <a:gd name="connsiteY1" fmla="*/ 0 h 1267564"/>
              <a:gd name="connsiteX2" fmla="*/ 2995534 w 2995534"/>
              <a:gd name="connsiteY2" fmla="*/ 1267564 h 1267564"/>
              <a:gd name="connsiteX3" fmla="*/ 0 w 2995534"/>
              <a:gd name="connsiteY3" fmla="*/ 1267564 h 1267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95534" h="1267564">
                <a:moveTo>
                  <a:pt x="0" y="0"/>
                </a:moveTo>
                <a:lnTo>
                  <a:pt x="2995534" y="0"/>
                </a:lnTo>
                <a:lnTo>
                  <a:pt x="2995534" y="1267564"/>
                </a:lnTo>
                <a:lnTo>
                  <a:pt x="0" y="12675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251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-3606" y="1991759"/>
            <a:ext cx="6081044" cy="2656239"/>
          </a:xfrm>
          <a:custGeom>
            <a:avLst/>
            <a:gdLst>
              <a:gd name="connsiteX0" fmla="*/ 0 w 6081044"/>
              <a:gd name="connsiteY0" fmla="*/ 0 h 2656239"/>
              <a:gd name="connsiteX1" fmla="*/ 6081044 w 6081044"/>
              <a:gd name="connsiteY1" fmla="*/ 0 h 2656239"/>
              <a:gd name="connsiteX2" fmla="*/ 6081044 w 6081044"/>
              <a:gd name="connsiteY2" fmla="*/ 2656239 h 2656239"/>
              <a:gd name="connsiteX3" fmla="*/ 0 w 6081044"/>
              <a:gd name="connsiteY3" fmla="*/ 2656239 h 2656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1044" h="2656239">
                <a:moveTo>
                  <a:pt x="0" y="0"/>
                </a:moveTo>
                <a:lnTo>
                  <a:pt x="6081044" y="0"/>
                </a:lnTo>
                <a:lnTo>
                  <a:pt x="6081044" y="2656239"/>
                </a:lnTo>
                <a:lnTo>
                  <a:pt x="0" y="26562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942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10069890" y="2100830"/>
            <a:ext cx="1199550" cy="1185656"/>
          </a:xfrm>
          <a:custGeom>
            <a:avLst/>
            <a:gdLst>
              <a:gd name="connsiteX0" fmla="*/ 599775 w 1199550"/>
              <a:gd name="connsiteY0" fmla="*/ 0 h 1185656"/>
              <a:gd name="connsiteX1" fmla="*/ 1199550 w 1199550"/>
              <a:gd name="connsiteY1" fmla="*/ 592828 h 1185656"/>
              <a:gd name="connsiteX2" fmla="*/ 599775 w 1199550"/>
              <a:gd name="connsiteY2" fmla="*/ 1185656 h 1185656"/>
              <a:gd name="connsiteX3" fmla="*/ 0 w 1199550"/>
              <a:gd name="connsiteY3" fmla="*/ 592828 h 1185656"/>
              <a:gd name="connsiteX4" fmla="*/ 599775 w 1199550"/>
              <a:gd name="connsiteY4" fmla="*/ 0 h 118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550" h="1185656">
                <a:moveTo>
                  <a:pt x="599775" y="0"/>
                </a:moveTo>
                <a:cubicBezTo>
                  <a:pt x="931022" y="0"/>
                  <a:pt x="1199550" y="265418"/>
                  <a:pt x="1199550" y="592828"/>
                </a:cubicBezTo>
                <a:cubicBezTo>
                  <a:pt x="1199550" y="920238"/>
                  <a:pt x="931022" y="1185656"/>
                  <a:pt x="599775" y="1185656"/>
                </a:cubicBezTo>
                <a:cubicBezTo>
                  <a:pt x="268528" y="1185656"/>
                  <a:pt x="0" y="920238"/>
                  <a:pt x="0" y="592828"/>
                </a:cubicBezTo>
                <a:cubicBezTo>
                  <a:pt x="0" y="265418"/>
                  <a:pt x="268528" y="0"/>
                  <a:pt x="5997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999613" y="2100830"/>
            <a:ext cx="1199550" cy="1185656"/>
          </a:xfrm>
          <a:custGeom>
            <a:avLst/>
            <a:gdLst>
              <a:gd name="connsiteX0" fmla="*/ 599775 w 1199550"/>
              <a:gd name="connsiteY0" fmla="*/ 0 h 1185656"/>
              <a:gd name="connsiteX1" fmla="*/ 1199550 w 1199550"/>
              <a:gd name="connsiteY1" fmla="*/ 592828 h 1185656"/>
              <a:gd name="connsiteX2" fmla="*/ 599775 w 1199550"/>
              <a:gd name="connsiteY2" fmla="*/ 1185656 h 1185656"/>
              <a:gd name="connsiteX3" fmla="*/ 0 w 1199550"/>
              <a:gd name="connsiteY3" fmla="*/ 592828 h 1185656"/>
              <a:gd name="connsiteX4" fmla="*/ 599775 w 1199550"/>
              <a:gd name="connsiteY4" fmla="*/ 0 h 118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550" h="1185656">
                <a:moveTo>
                  <a:pt x="599775" y="0"/>
                </a:moveTo>
                <a:cubicBezTo>
                  <a:pt x="931022" y="0"/>
                  <a:pt x="1199550" y="265418"/>
                  <a:pt x="1199550" y="592828"/>
                </a:cubicBezTo>
                <a:cubicBezTo>
                  <a:pt x="1199550" y="920238"/>
                  <a:pt x="931022" y="1185656"/>
                  <a:pt x="599775" y="1185656"/>
                </a:cubicBezTo>
                <a:cubicBezTo>
                  <a:pt x="268528" y="1185656"/>
                  <a:pt x="0" y="920238"/>
                  <a:pt x="0" y="592828"/>
                </a:cubicBezTo>
                <a:cubicBezTo>
                  <a:pt x="0" y="265418"/>
                  <a:pt x="268528" y="0"/>
                  <a:pt x="5997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3929337" y="2100830"/>
            <a:ext cx="1199550" cy="1185656"/>
          </a:xfrm>
          <a:custGeom>
            <a:avLst/>
            <a:gdLst>
              <a:gd name="connsiteX0" fmla="*/ 599775 w 1199550"/>
              <a:gd name="connsiteY0" fmla="*/ 0 h 1185656"/>
              <a:gd name="connsiteX1" fmla="*/ 1199550 w 1199550"/>
              <a:gd name="connsiteY1" fmla="*/ 592828 h 1185656"/>
              <a:gd name="connsiteX2" fmla="*/ 599775 w 1199550"/>
              <a:gd name="connsiteY2" fmla="*/ 1185656 h 1185656"/>
              <a:gd name="connsiteX3" fmla="*/ 0 w 1199550"/>
              <a:gd name="connsiteY3" fmla="*/ 592828 h 1185656"/>
              <a:gd name="connsiteX4" fmla="*/ 599775 w 1199550"/>
              <a:gd name="connsiteY4" fmla="*/ 0 h 118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550" h="1185656">
                <a:moveTo>
                  <a:pt x="599775" y="0"/>
                </a:moveTo>
                <a:cubicBezTo>
                  <a:pt x="931022" y="0"/>
                  <a:pt x="1199550" y="265418"/>
                  <a:pt x="1199550" y="592828"/>
                </a:cubicBezTo>
                <a:cubicBezTo>
                  <a:pt x="1199550" y="920238"/>
                  <a:pt x="931022" y="1185656"/>
                  <a:pt x="599775" y="1185656"/>
                </a:cubicBezTo>
                <a:cubicBezTo>
                  <a:pt x="268528" y="1185656"/>
                  <a:pt x="0" y="920238"/>
                  <a:pt x="0" y="592828"/>
                </a:cubicBezTo>
                <a:cubicBezTo>
                  <a:pt x="0" y="265418"/>
                  <a:pt x="268528" y="0"/>
                  <a:pt x="5997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57250" y="2100830"/>
            <a:ext cx="1199550" cy="1185656"/>
          </a:xfrm>
          <a:custGeom>
            <a:avLst/>
            <a:gdLst>
              <a:gd name="connsiteX0" fmla="*/ 599775 w 1199550"/>
              <a:gd name="connsiteY0" fmla="*/ 0 h 1185656"/>
              <a:gd name="connsiteX1" fmla="*/ 1199550 w 1199550"/>
              <a:gd name="connsiteY1" fmla="*/ 592828 h 1185656"/>
              <a:gd name="connsiteX2" fmla="*/ 599775 w 1199550"/>
              <a:gd name="connsiteY2" fmla="*/ 1185656 h 1185656"/>
              <a:gd name="connsiteX3" fmla="*/ 0 w 1199550"/>
              <a:gd name="connsiteY3" fmla="*/ 592828 h 1185656"/>
              <a:gd name="connsiteX4" fmla="*/ 599775 w 1199550"/>
              <a:gd name="connsiteY4" fmla="*/ 0 h 118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9550" h="1185656">
                <a:moveTo>
                  <a:pt x="599775" y="0"/>
                </a:moveTo>
                <a:cubicBezTo>
                  <a:pt x="931022" y="0"/>
                  <a:pt x="1199550" y="265418"/>
                  <a:pt x="1199550" y="592828"/>
                </a:cubicBezTo>
                <a:cubicBezTo>
                  <a:pt x="1199550" y="920238"/>
                  <a:pt x="931022" y="1185656"/>
                  <a:pt x="599775" y="1185656"/>
                </a:cubicBezTo>
                <a:cubicBezTo>
                  <a:pt x="268528" y="1185656"/>
                  <a:pt x="0" y="920238"/>
                  <a:pt x="0" y="592828"/>
                </a:cubicBezTo>
                <a:cubicBezTo>
                  <a:pt x="0" y="265418"/>
                  <a:pt x="268528" y="0"/>
                  <a:pt x="5997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143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943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10426044" y="4073828"/>
            <a:ext cx="1035968" cy="1368709"/>
          </a:xfrm>
          <a:custGeom>
            <a:avLst/>
            <a:gdLst>
              <a:gd name="connsiteX0" fmla="*/ 0 w 1035968"/>
              <a:gd name="connsiteY0" fmla="*/ 0 h 1368709"/>
              <a:gd name="connsiteX1" fmla="*/ 1035968 w 1035968"/>
              <a:gd name="connsiteY1" fmla="*/ 0 h 1368709"/>
              <a:gd name="connsiteX2" fmla="*/ 1035968 w 1035968"/>
              <a:gd name="connsiteY2" fmla="*/ 1368709 h 1368709"/>
              <a:gd name="connsiteX3" fmla="*/ 0 w 1035968"/>
              <a:gd name="connsiteY3" fmla="*/ 1368709 h 1368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5968" h="1368709">
                <a:moveTo>
                  <a:pt x="0" y="0"/>
                </a:moveTo>
                <a:lnTo>
                  <a:pt x="1035968" y="0"/>
                </a:lnTo>
                <a:lnTo>
                  <a:pt x="1035968" y="1368709"/>
                </a:lnTo>
                <a:lnTo>
                  <a:pt x="0" y="13687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9827626" y="4670268"/>
            <a:ext cx="431270" cy="757068"/>
          </a:xfrm>
          <a:custGeom>
            <a:avLst/>
            <a:gdLst>
              <a:gd name="connsiteX0" fmla="*/ 0 w 431270"/>
              <a:gd name="connsiteY0" fmla="*/ 0 h 757068"/>
              <a:gd name="connsiteX1" fmla="*/ 431270 w 431270"/>
              <a:gd name="connsiteY1" fmla="*/ 0 h 757068"/>
              <a:gd name="connsiteX2" fmla="*/ 431270 w 431270"/>
              <a:gd name="connsiteY2" fmla="*/ 757068 h 757068"/>
              <a:gd name="connsiteX3" fmla="*/ 0 w 431270"/>
              <a:gd name="connsiteY3" fmla="*/ 757068 h 75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1270" h="757068">
                <a:moveTo>
                  <a:pt x="0" y="0"/>
                </a:moveTo>
                <a:lnTo>
                  <a:pt x="431270" y="0"/>
                </a:lnTo>
                <a:lnTo>
                  <a:pt x="431270" y="757068"/>
                </a:lnTo>
                <a:lnTo>
                  <a:pt x="0" y="7570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7400397" y="2948339"/>
            <a:ext cx="3171394" cy="1797012"/>
          </a:xfrm>
          <a:custGeom>
            <a:avLst/>
            <a:gdLst>
              <a:gd name="connsiteX0" fmla="*/ 0 w 3171394"/>
              <a:gd name="connsiteY0" fmla="*/ 0 h 1797012"/>
              <a:gd name="connsiteX1" fmla="*/ 3171394 w 3171394"/>
              <a:gd name="connsiteY1" fmla="*/ 0 h 1797012"/>
              <a:gd name="connsiteX2" fmla="*/ 3171394 w 3171394"/>
              <a:gd name="connsiteY2" fmla="*/ 1797012 h 1797012"/>
              <a:gd name="connsiteX3" fmla="*/ 0 w 3171394"/>
              <a:gd name="connsiteY3" fmla="*/ 1797012 h 1797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1394" h="1797012">
                <a:moveTo>
                  <a:pt x="0" y="0"/>
                </a:moveTo>
                <a:lnTo>
                  <a:pt x="3171394" y="0"/>
                </a:lnTo>
                <a:lnTo>
                  <a:pt x="3171394" y="1797012"/>
                </a:lnTo>
                <a:lnTo>
                  <a:pt x="0" y="179701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6249503" y="4151480"/>
            <a:ext cx="2008114" cy="1275856"/>
          </a:xfrm>
          <a:custGeom>
            <a:avLst/>
            <a:gdLst>
              <a:gd name="connsiteX0" fmla="*/ 0 w 2008114"/>
              <a:gd name="connsiteY0" fmla="*/ 0 h 1275856"/>
              <a:gd name="connsiteX1" fmla="*/ 2008114 w 2008114"/>
              <a:gd name="connsiteY1" fmla="*/ 0 h 1275856"/>
              <a:gd name="connsiteX2" fmla="*/ 2008114 w 2008114"/>
              <a:gd name="connsiteY2" fmla="*/ 1275856 h 1275856"/>
              <a:gd name="connsiteX3" fmla="*/ 0 w 2008114"/>
              <a:gd name="connsiteY3" fmla="*/ 1275856 h 1275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8114" h="1275856">
                <a:moveTo>
                  <a:pt x="0" y="0"/>
                </a:moveTo>
                <a:lnTo>
                  <a:pt x="2008114" y="0"/>
                </a:lnTo>
                <a:lnTo>
                  <a:pt x="2008114" y="1275856"/>
                </a:lnTo>
                <a:lnTo>
                  <a:pt x="0" y="12758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937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716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5580063" y="0"/>
            <a:ext cx="6611938" cy="685800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8624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567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Mas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sldNum" sz="quarter" idx="2"/>
          </p:nvPr>
        </p:nvSpPr>
        <p:spPr>
          <a:xfrm>
            <a:off x="11082869" y="6319006"/>
            <a:ext cx="375551" cy="29272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84097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19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519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4673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C89A50-0280-4DDA-8480-DC2C9D23C65F}" type="datetimeFigureOut">
              <a:rPr lang="en-US" smtClean="0"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5D8E7-6C0F-45E4-852D-49106AB4C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176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what we do?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/>
          <p:cNvSpPr>
            <a:spLocks noGrp="1"/>
          </p:cNvSpPr>
          <p:nvPr>
            <p:ph type="pic" sz="quarter" idx="11" hasCustomPrompt="1"/>
          </p:nvPr>
        </p:nvSpPr>
        <p:spPr>
          <a:xfrm>
            <a:off x="3425952" y="1258553"/>
            <a:ext cx="5340096" cy="2621280"/>
          </a:xfrm>
          <a:prstGeom prst="rect">
            <a:avLst/>
          </a:prstGeom>
          <a:ln>
            <a:noFill/>
          </a:ln>
        </p:spPr>
        <p:txBody>
          <a:bodyPr wrap="none" tIns="0" bIns="548640" anchor="b"/>
          <a:lstStyle>
            <a:lvl1pPr algn="ctr">
              <a:buNone/>
              <a:defRPr sz="1867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 </a:t>
            </a:r>
            <a:endParaRPr lang="en-US" dirty="0"/>
          </a:p>
        </p:txBody>
      </p:sp>
      <p:sp>
        <p:nvSpPr>
          <p:cNvPr id="25" name="Picture Placeholder 7"/>
          <p:cNvSpPr>
            <a:spLocks noGrp="1"/>
          </p:cNvSpPr>
          <p:nvPr>
            <p:ph type="pic" sz="quarter" idx="12" hasCustomPrompt="1"/>
          </p:nvPr>
        </p:nvSpPr>
        <p:spPr>
          <a:xfrm>
            <a:off x="3425952" y="3949701"/>
            <a:ext cx="5340096" cy="2621280"/>
          </a:xfrm>
          <a:prstGeom prst="rect">
            <a:avLst/>
          </a:prstGeom>
          <a:ln>
            <a:noFill/>
          </a:ln>
        </p:spPr>
        <p:txBody>
          <a:bodyPr wrap="none" tIns="0" bIns="548640" anchor="b"/>
          <a:lstStyle>
            <a:lvl1pPr algn="ctr" rtl="0">
              <a:buNone/>
              <a:defRPr sz="1867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Icon To Add Image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69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5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553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08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94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55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45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00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7D88D-AA9D-4A58-930B-53416D899B0D}" type="datetimeFigureOut">
              <a:rPr lang="zh-CN" altLang="en-US" smtClean="0"/>
              <a:t>2018/11/14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DBD6A7-58CD-4283-B8D4-FB5057C213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562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0812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3711156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822030" y="-10302868"/>
            <a:ext cx="14059270" cy="1405926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-822030" y="-10302868"/>
            <a:ext cx="14059270" cy="14059268"/>
          </a:xfrm>
          <a:prstGeom prst="ellipse">
            <a:avLst/>
          </a:prstGeom>
          <a:solidFill>
            <a:schemeClr val="accent1">
              <a:alpha val="81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 rot="1914846">
            <a:off x="8137197" y="-302301"/>
            <a:ext cx="3261704" cy="8060124"/>
            <a:chOff x="9280419" y="0"/>
            <a:chExt cx="2967581" cy="7333305"/>
          </a:xfrm>
        </p:grpSpPr>
        <p:sp>
          <p:nvSpPr>
            <p:cNvPr id="40" name="任意多边形: 形状 16"/>
            <p:cNvSpPr/>
            <p:nvPr/>
          </p:nvSpPr>
          <p:spPr>
            <a:xfrm>
              <a:off x="9648300" y="0"/>
              <a:ext cx="1881628" cy="6858000"/>
            </a:xfrm>
            <a:custGeom>
              <a:avLst/>
              <a:gdLst>
                <a:gd name="connsiteX0" fmla="*/ 0 w 5241355"/>
                <a:gd name="connsiteY0" fmla="*/ 0 h 6858000"/>
                <a:gd name="connsiteX1" fmla="*/ 3359727 w 5241355"/>
                <a:gd name="connsiteY1" fmla="*/ 0 h 6858000"/>
                <a:gd name="connsiteX2" fmla="*/ 3488409 w 5241355"/>
                <a:gd name="connsiteY2" fmla="*/ 143724 h 6858000"/>
                <a:gd name="connsiteX3" fmla="*/ 5241355 w 5241355"/>
                <a:gd name="connsiteY3" fmla="*/ 5003723 h 6858000"/>
                <a:gd name="connsiteX4" fmla="*/ 5030162 w 5241355"/>
                <a:gd name="connsiteY4" fmla="*/ 6791899 h 6858000"/>
                <a:gd name="connsiteX5" fmla="*/ 5012881 w 5241355"/>
                <a:gd name="connsiteY5" fmla="*/ 6858000 h 6858000"/>
                <a:gd name="connsiteX6" fmla="*/ 0 w 5241355"/>
                <a:gd name="connsiteY6" fmla="*/ 685800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6" fmla="*/ 0 w 5241355"/>
                <a:gd name="connsiteY6" fmla="*/ 0 h 6858000"/>
                <a:gd name="connsiteX7" fmla="*/ 3451167 w 5241355"/>
                <a:gd name="connsiteY7" fmla="*/ 9144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6" fmla="*/ 0 w 5241355"/>
                <a:gd name="connsiteY6" fmla="*/ 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0" fmla="*/ 0 w 1881628"/>
                <a:gd name="connsiteY0" fmla="*/ 0 h 6858000"/>
                <a:gd name="connsiteX1" fmla="*/ 128682 w 1881628"/>
                <a:gd name="connsiteY1" fmla="*/ 143724 h 6858000"/>
                <a:gd name="connsiteX2" fmla="*/ 1881628 w 1881628"/>
                <a:gd name="connsiteY2" fmla="*/ 5003723 h 6858000"/>
                <a:gd name="connsiteX3" fmla="*/ 1670435 w 1881628"/>
                <a:gd name="connsiteY3" fmla="*/ 6791899 h 6858000"/>
                <a:gd name="connsiteX4" fmla="*/ 1653154 w 1881628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628" h="6858000">
                  <a:moveTo>
                    <a:pt x="0" y="0"/>
                  </a:moveTo>
                  <a:lnTo>
                    <a:pt x="128682" y="143724"/>
                  </a:lnTo>
                  <a:cubicBezTo>
                    <a:pt x="1223415" y="1462192"/>
                    <a:pt x="1881628" y="3156091"/>
                    <a:pt x="1881628" y="5003723"/>
                  </a:cubicBezTo>
                  <a:cubicBezTo>
                    <a:pt x="1881628" y="5619600"/>
                    <a:pt x="1808493" y="6218396"/>
                    <a:pt x="1670435" y="6791899"/>
                  </a:cubicBezTo>
                  <a:lnTo>
                    <a:pt x="1653154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1" name="任意多边形: 形状 17"/>
            <p:cNvSpPr/>
            <p:nvPr/>
          </p:nvSpPr>
          <p:spPr>
            <a:xfrm>
              <a:off x="11095258" y="0"/>
              <a:ext cx="1152742" cy="6858000"/>
            </a:xfrm>
            <a:custGeom>
              <a:avLst/>
              <a:gdLst>
                <a:gd name="connsiteX0" fmla="*/ 0 w 6211843"/>
                <a:gd name="connsiteY0" fmla="*/ 0 h 6858000"/>
                <a:gd name="connsiteX1" fmla="*/ 5059101 w 6211843"/>
                <a:gd name="connsiteY1" fmla="*/ 0 h 6858000"/>
                <a:gd name="connsiteX2" fmla="*/ 5203245 w 6211843"/>
                <a:gd name="connsiteY2" fmla="*/ 238857 h 6858000"/>
                <a:gd name="connsiteX3" fmla="*/ 6211843 w 6211843"/>
                <a:gd name="connsiteY3" fmla="*/ 4028141 h 6858000"/>
                <a:gd name="connsiteX4" fmla="*/ 5749904 w 6211843"/>
                <a:gd name="connsiteY4" fmla="*/ 6645651 h 6858000"/>
                <a:gd name="connsiteX5" fmla="*/ 5666929 w 6211843"/>
                <a:gd name="connsiteY5" fmla="*/ 6858000 h 6858000"/>
                <a:gd name="connsiteX6" fmla="*/ 0 w 6211843"/>
                <a:gd name="connsiteY6" fmla="*/ 685800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6" fmla="*/ 0 w 6211843"/>
                <a:gd name="connsiteY6" fmla="*/ 0 h 6858000"/>
                <a:gd name="connsiteX7" fmla="*/ 5150541 w 6211843"/>
                <a:gd name="connsiteY7" fmla="*/ 9144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6" fmla="*/ 0 w 6211843"/>
                <a:gd name="connsiteY6" fmla="*/ 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0" fmla="*/ 0 w 1152742"/>
                <a:gd name="connsiteY0" fmla="*/ 0 h 6858000"/>
                <a:gd name="connsiteX1" fmla="*/ 144144 w 1152742"/>
                <a:gd name="connsiteY1" fmla="*/ 238857 h 6858000"/>
                <a:gd name="connsiteX2" fmla="*/ 1152742 w 1152742"/>
                <a:gd name="connsiteY2" fmla="*/ 4028141 h 6858000"/>
                <a:gd name="connsiteX3" fmla="*/ 690803 w 1152742"/>
                <a:gd name="connsiteY3" fmla="*/ 6645651 h 6858000"/>
                <a:gd name="connsiteX4" fmla="*/ 607828 w 1152742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742" h="6858000">
                  <a:moveTo>
                    <a:pt x="0" y="0"/>
                  </a:moveTo>
                  <a:lnTo>
                    <a:pt x="144144" y="238857"/>
                  </a:lnTo>
                  <a:cubicBezTo>
                    <a:pt x="785780" y="1354719"/>
                    <a:pt x="1152742" y="2648576"/>
                    <a:pt x="1152742" y="4028141"/>
                  </a:cubicBezTo>
                  <a:cubicBezTo>
                    <a:pt x="1152742" y="4947852"/>
                    <a:pt x="989647" y="5829470"/>
                    <a:pt x="690803" y="6645651"/>
                  </a:cubicBezTo>
                  <a:lnTo>
                    <a:pt x="607828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2" name="任意多边形: 形状 18"/>
            <p:cNvSpPr/>
            <p:nvPr/>
          </p:nvSpPr>
          <p:spPr>
            <a:xfrm>
              <a:off x="10114845" y="1"/>
              <a:ext cx="839323" cy="6857999"/>
            </a:xfrm>
            <a:custGeom>
              <a:avLst/>
              <a:gdLst>
                <a:gd name="connsiteX0" fmla="*/ 0 w 4665598"/>
                <a:gd name="connsiteY0" fmla="*/ 0 h 6857999"/>
                <a:gd name="connsiteX1" fmla="*/ 3869243 w 4665598"/>
                <a:gd name="connsiteY1" fmla="*/ 0 h 6857999"/>
                <a:gd name="connsiteX2" fmla="*/ 3914902 w 4665598"/>
                <a:gd name="connsiteY2" fmla="*/ 89147 h 6857999"/>
                <a:gd name="connsiteX3" fmla="*/ 4665598 w 4665598"/>
                <a:gd name="connsiteY3" fmla="*/ 3389577 h 6857999"/>
                <a:gd name="connsiteX4" fmla="*/ 3914902 w 4665598"/>
                <a:gd name="connsiteY4" fmla="*/ 6690006 h 6857999"/>
                <a:gd name="connsiteX5" fmla="*/ 3826275 w 4665598"/>
                <a:gd name="connsiteY5" fmla="*/ 6857999 h 6857999"/>
                <a:gd name="connsiteX6" fmla="*/ 0 w 4665598"/>
                <a:gd name="connsiteY6" fmla="*/ 6857999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6" fmla="*/ 0 w 4665598"/>
                <a:gd name="connsiteY6" fmla="*/ 0 h 6857999"/>
                <a:gd name="connsiteX7" fmla="*/ 3960683 w 4665598"/>
                <a:gd name="connsiteY7" fmla="*/ 91440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6" fmla="*/ 0 w 4665598"/>
                <a:gd name="connsiteY6" fmla="*/ 0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0" fmla="*/ 42968 w 839323"/>
                <a:gd name="connsiteY0" fmla="*/ 0 h 6857999"/>
                <a:gd name="connsiteX1" fmla="*/ 88627 w 839323"/>
                <a:gd name="connsiteY1" fmla="*/ 89147 h 6857999"/>
                <a:gd name="connsiteX2" fmla="*/ 839323 w 839323"/>
                <a:gd name="connsiteY2" fmla="*/ 3389577 h 6857999"/>
                <a:gd name="connsiteX3" fmla="*/ 88627 w 839323"/>
                <a:gd name="connsiteY3" fmla="*/ 6690006 h 6857999"/>
                <a:gd name="connsiteX4" fmla="*/ 0 w 839323"/>
                <a:gd name="connsiteY4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323" h="6857999">
                  <a:moveTo>
                    <a:pt x="42968" y="0"/>
                  </a:moveTo>
                  <a:lnTo>
                    <a:pt x="88627" y="89147"/>
                  </a:lnTo>
                  <a:cubicBezTo>
                    <a:pt x="569719" y="1087576"/>
                    <a:pt x="839323" y="2207092"/>
                    <a:pt x="839323" y="3389577"/>
                  </a:cubicBezTo>
                  <a:cubicBezTo>
                    <a:pt x="839323" y="4572062"/>
                    <a:pt x="569719" y="5691577"/>
                    <a:pt x="88627" y="6690006"/>
                  </a:cubicBezTo>
                  <a:lnTo>
                    <a:pt x="0" y="6857999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3" name="任意多边形: 形状 19"/>
            <p:cNvSpPr/>
            <p:nvPr/>
          </p:nvSpPr>
          <p:spPr>
            <a:xfrm>
              <a:off x="9280419" y="0"/>
              <a:ext cx="2374511" cy="7333305"/>
            </a:xfrm>
            <a:custGeom>
              <a:avLst/>
              <a:gdLst>
                <a:gd name="connsiteX0" fmla="*/ 0 w 5699124"/>
                <a:gd name="connsiteY0" fmla="*/ 0 h 6858000"/>
                <a:gd name="connsiteX1" fmla="*/ 5487975 w 5699124"/>
                <a:gd name="connsiteY1" fmla="*/ 0 h 6858000"/>
                <a:gd name="connsiteX2" fmla="*/ 5596391 w 5699124"/>
                <a:gd name="connsiteY2" fmla="*/ 521777 h 6858000"/>
                <a:gd name="connsiteX3" fmla="*/ 5699124 w 5699124"/>
                <a:gd name="connsiteY3" fmla="*/ 1775431 h 6858000"/>
                <a:gd name="connsiteX4" fmla="*/ 3812730 w 5699124"/>
                <a:gd name="connsiteY4" fmla="*/ 6791831 h 6858000"/>
                <a:gd name="connsiteX5" fmla="*/ 3752409 w 5699124"/>
                <a:gd name="connsiteY5" fmla="*/ 6858000 h 6858000"/>
                <a:gd name="connsiteX6" fmla="*/ 0 w 5699124"/>
                <a:gd name="connsiteY6" fmla="*/ 685800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6" fmla="*/ 0 w 5699124"/>
                <a:gd name="connsiteY6" fmla="*/ 0 h 6858000"/>
                <a:gd name="connsiteX7" fmla="*/ 5579415 w 5699124"/>
                <a:gd name="connsiteY7" fmla="*/ 9144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6" fmla="*/ 0 w 5699124"/>
                <a:gd name="connsiteY6" fmla="*/ 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0" fmla="*/ 1735566 w 1946715"/>
                <a:gd name="connsiteY0" fmla="*/ 0 h 6858000"/>
                <a:gd name="connsiteX1" fmla="*/ 1843982 w 1946715"/>
                <a:gd name="connsiteY1" fmla="*/ 521777 h 6858000"/>
                <a:gd name="connsiteX2" fmla="*/ 1946715 w 1946715"/>
                <a:gd name="connsiteY2" fmla="*/ 1775431 h 6858000"/>
                <a:gd name="connsiteX3" fmla="*/ 60321 w 1946715"/>
                <a:gd name="connsiteY3" fmla="*/ 6791831 h 6858000"/>
                <a:gd name="connsiteX4" fmla="*/ 0 w 1946715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6715" h="6858000">
                  <a:moveTo>
                    <a:pt x="1735566" y="0"/>
                  </a:moveTo>
                  <a:lnTo>
                    <a:pt x="1843982" y="521777"/>
                  </a:lnTo>
                  <a:cubicBezTo>
                    <a:pt x="1911559" y="929626"/>
                    <a:pt x="1946715" y="1348423"/>
                    <a:pt x="1946715" y="1775431"/>
                  </a:cubicBezTo>
                  <a:cubicBezTo>
                    <a:pt x="1946715" y="3696969"/>
                    <a:pt x="1234791" y="5452228"/>
                    <a:pt x="60321" y="6791831"/>
                  </a:cubicBezTo>
                  <a:lnTo>
                    <a:pt x="0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0694503" y="1600793"/>
              <a:ext cx="154912" cy="154912"/>
            </a:xfrm>
            <a:prstGeom prst="ellips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1548956" y="928344"/>
              <a:ext cx="154912" cy="154912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1339577" y="3615697"/>
              <a:ext cx="154912" cy="154912"/>
            </a:xfrm>
            <a:prstGeom prst="ellipse">
              <a:avLst/>
            </a:prstGeom>
            <a:solidFill>
              <a:srgbClr val="00288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0578568" y="5475125"/>
              <a:ext cx="154912" cy="154912"/>
            </a:xfrm>
            <a:prstGeom prst="ellipse">
              <a:avLst/>
            </a:prstGeom>
            <a:solidFill>
              <a:schemeClr val="accent2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7596809" y="3169526"/>
            <a:ext cx="629186" cy="6291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32807" y="339363"/>
            <a:ext cx="950017" cy="976600"/>
            <a:chOff x="4915008" y="1750596"/>
            <a:chExt cx="219309" cy="225445"/>
          </a:xfrm>
        </p:grpSpPr>
        <p:sp>
          <p:nvSpPr>
            <p:cNvPr id="53" name="椭圆 52"/>
            <p:cNvSpPr/>
            <p:nvPr/>
          </p:nvSpPr>
          <p:spPr>
            <a:xfrm>
              <a:off x="5048178" y="1906185"/>
              <a:ext cx="69856" cy="698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77800" dist="50800" dir="3600000" algn="tl" rotWithShape="0">
                      <a:prstClr val="black">
                        <a:alpha val="4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915008" y="1853019"/>
              <a:ext cx="88094" cy="88094"/>
            </a:xfrm>
            <a:prstGeom prst="ellipse">
              <a:avLst/>
            </a:prstGeom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77800" dist="50800" dir="3600000" algn="tl" rotWithShape="0">
                      <a:prstClr val="black">
                        <a:alpha val="4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031894" y="1750596"/>
              <a:ext cx="102423" cy="102423"/>
            </a:xfrm>
            <a:prstGeom prst="ellipse">
              <a:avLst/>
            </a:prstGeom>
            <a:solidFill>
              <a:srgbClr val="C80047"/>
            </a:solidFill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77800" dist="50800" dir="3600000" algn="tl" rotWithShape="0">
                      <a:prstClr val="black">
                        <a:alpha val="4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19685154" flipH="1">
            <a:off x="889927" y="264157"/>
            <a:ext cx="3261704" cy="8060124"/>
            <a:chOff x="9280419" y="0"/>
            <a:chExt cx="2967581" cy="7333305"/>
          </a:xfrm>
        </p:grpSpPr>
        <p:sp>
          <p:nvSpPr>
            <p:cNvPr id="57" name="任意多边形: 形状 31"/>
            <p:cNvSpPr/>
            <p:nvPr/>
          </p:nvSpPr>
          <p:spPr>
            <a:xfrm>
              <a:off x="9648300" y="0"/>
              <a:ext cx="1881628" cy="6858000"/>
            </a:xfrm>
            <a:custGeom>
              <a:avLst/>
              <a:gdLst>
                <a:gd name="connsiteX0" fmla="*/ 0 w 5241355"/>
                <a:gd name="connsiteY0" fmla="*/ 0 h 6858000"/>
                <a:gd name="connsiteX1" fmla="*/ 3359727 w 5241355"/>
                <a:gd name="connsiteY1" fmla="*/ 0 h 6858000"/>
                <a:gd name="connsiteX2" fmla="*/ 3488409 w 5241355"/>
                <a:gd name="connsiteY2" fmla="*/ 143724 h 6858000"/>
                <a:gd name="connsiteX3" fmla="*/ 5241355 w 5241355"/>
                <a:gd name="connsiteY3" fmla="*/ 5003723 h 6858000"/>
                <a:gd name="connsiteX4" fmla="*/ 5030162 w 5241355"/>
                <a:gd name="connsiteY4" fmla="*/ 6791899 h 6858000"/>
                <a:gd name="connsiteX5" fmla="*/ 5012881 w 5241355"/>
                <a:gd name="connsiteY5" fmla="*/ 6858000 h 6858000"/>
                <a:gd name="connsiteX6" fmla="*/ 0 w 5241355"/>
                <a:gd name="connsiteY6" fmla="*/ 685800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6" fmla="*/ 0 w 5241355"/>
                <a:gd name="connsiteY6" fmla="*/ 0 h 6858000"/>
                <a:gd name="connsiteX7" fmla="*/ 3451167 w 5241355"/>
                <a:gd name="connsiteY7" fmla="*/ 9144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6" fmla="*/ 0 w 5241355"/>
                <a:gd name="connsiteY6" fmla="*/ 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0" fmla="*/ 0 w 1881628"/>
                <a:gd name="connsiteY0" fmla="*/ 0 h 6858000"/>
                <a:gd name="connsiteX1" fmla="*/ 128682 w 1881628"/>
                <a:gd name="connsiteY1" fmla="*/ 143724 h 6858000"/>
                <a:gd name="connsiteX2" fmla="*/ 1881628 w 1881628"/>
                <a:gd name="connsiteY2" fmla="*/ 5003723 h 6858000"/>
                <a:gd name="connsiteX3" fmla="*/ 1670435 w 1881628"/>
                <a:gd name="connsiteY3" fmla="*/ 6791899 h 6858000"/>
                <a:gd name="connsiteX4" fmla="*/ 1653154 w 1881628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628" h="6858000">
                  <a:moveTo>
                    <a:pt x="0" y="0"/>
                  </a:moveTo>
                  <a:lnTo>
                    <a:pt x="128682" y="143724"/>
                  </a:lnTo>
                  <a:cubicBezTo>
                    <a:pt x="1223415" y="1462192"/>
                    <a:pt x="1881628" y="3156091"/>
                    <a:pt x="1881628" y="5003723"/>
                  </a:cubicBezTo>
                  <a:cubicBezTo>
                    <a:pt x="1881628" y="5619600"/>
                    <a:pt x="1808493" y="6218396"/>
                    <a:pt x="1670435" y="6791899"/>
                  </a:cubicBezTo>
                  <a:lnTo>
                    <a:pt x="1653154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8" name="任意多边形: 形状 32"/>
            <p:cNvSpPr/>
            <p:nvPr/>
          </p:nvSpPr>
          <p:spPr>
            <a:xfrm>
              <a:off x="11095258" y="0"/>
              <a:ext cx="1152742" cy="6858000"/>
            </a:xfrm>
            <a:custGeom>
              <a:avLst/>
              <a:gdLst>
                <a:gd name="connsiteX0" fmla="*/ 0 w 6211843"/>
                <a:gd name="connsiteY0" fmla="*/ 0 h 6858000"/>
                <a:gd name="connsiteX1" fmla="*/ 5059101 w 6211843"/>
                <a:gd name="connsiteY1" fmla="*/ 0 h 6858000"/>
                <a:gd name="connsiteX2" fmla="*/ 5203245 w 6211843"/>
                <a:gd name="connsiteY2" fmla="*/ 238857 h 6858000"/>
                <a:gd name="connsiteX3" fmla="*/ 6211843 w 6211843"/>
                <a:gd name="connsiteY3" fmla="*/ 4028141 h 6858000"/>
                <a:gd name="connsiteX4" fmla="*/ 5749904 w 6211843"/>
                <a:gd name="connsiteY4" fmla="*/ 6645651 h 6858000"/>
                <a:gd name="connsiteX5" fmla="*/ 5666929 w 6211843"/>
                <a:gd name="connsiteY5" fmla="*/ 6858000 h 6858000"/>
                <a:gd name="connsiteX6" fmla="*/ 0 w 6211843"/>
                <a:gd name="connsiteY6" fmla="*/ 685800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6" fmla="*/ 0 w 6211843"/>
                <a:gd name="connsiteY6" fmla="*/ 0 h 6858000"/>
                <a:gd name="connsiteX7" fmla="*/ 5150541 w 6211843"/>
                <a:gd name="connsiteY7" fmla="*/ 9144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6" fmla="*/ 0 w 6211843"/>
                <a:gd name="connsiteY6" fmla="*/ 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0" fmla="*/ 0 w 1152742"/>
                <a:gd name="connsiteY0" fmla="*/ 0 h 6858000"/>
                <a:gd name="connsiteX1" fmla="*/ 144144 w 1152742"/>
                <a:gd name="connsiteY1" fmla="*/ 238857 h 6858000"/>
                <a:gd name="connsiteX2" fmla="*/ 1152742 w 1152742"/>
                <a:gd name="connsiteY2" fmla="*/ 4028141 h 6858000"/>
                <a:gd name="connsiteX3" fmla="*/ 690803 w 1152742"/>
                <a:gd name="connsiteY3" fmla="*/ 6645651 h 6858000"/>
                <a:gd name="connsiteX4" fmla="*/ 607828 w 1152742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742" h="6858000">
                  <a:moveTo>
                    <a:pt x="0" y="0"/>
                  </a:moveTo>
                  <a:lnTo>
                    <a:pt x="144144" y="238857"/>
                  </a:lnTo>
                  <a:cubicBezTo>
                    <a:pt x="785780" y="1354719"/>
                    <a:pt x="1152742" y="2648576"/>
                    <a:pt x="1152742" y="4028141"/>
                  </a:cubicBezTo>
                  <a:cubicBezTo>
                    <a:pt x="1152742" y="4947852"/>
                    <a:pt x="989647" y="5829470"/>
                    <a:pt x="690803" y="6645651"/>
                  </a:cubicBezTo>
                  <a:lnTo>
                    <a:pt x="607828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9" name="任意多边形: 形状 33"/>
            <p:cNvSpPr/>
            <p:nvPr/>
          </p:nvSpPr>
          <p:spPr>
            <a:xfrm>
              <a:off x="10114845" y="1"/>
              <a:ext cx="839323" cy="6857999"/>
            </a:xfrm>
            <a:custGeom>
              <a:avLst/>
              <a:gdLst>
                <a:gd name="connsiteX0" fmla="*/ 0 w 4665598"/>
                <a:gd name="connsiteY0" fmla="*/ 0 h 6857999"/>
                <a:gd name="connsiteX1" fmla="*/ 3869243 w 4665598"/>
                <a:gd name="connsiteY1" fmla="*/ 0 h 6857999"/>
                <a:gd name="connsiteX2" fmla="*/ 3914902 w 4665598"/>
                <a:gd name="connsiteY2" fmla="*/ 89147 h 6857999"/>
                <a:gd name="connsiteX3" fmla="*/ 4665598 w 4665598"/>
                <a:gd name="connsiteY3" fmla="*/ 3389577 h 6857999"/>
                <a:gd name="connsiteX4" fmla="*/ 3914902 w 4665598"/>
                <a:gd name="connsiteY4" fmla="*/ 6690006 h 6857999"/>
                <a:gd name="connsiteX5" fmla="*/ 3826275 w 4665598"/>
                <a:gd name="connsiteY5" fmla="*/ 6857999 h 6857999"/>
                <a:gd name="connsiteX6" fmla="*/ 0 w 4665598"/>
                <a:gd name="connsiteY6" fmla="*/ 6857999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6" fmla="*/ 0 w 4665598"/>
                <a:gd name="connsiteY6" fmla="*/ 0 h 6857999"/>
                <a:gd name="connsiteX7" fmla="*/ 3960683 w 4665598"/>
                <a:gd name="connsiteY7" fmla="*/ 91440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6" fmla="*/ 0 w 4665598"/>
                <a:gd name="connsiteY6" fmla="*/ 0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0" fmla="*/ 42968 w 839323"/>
                <a:gd name="connsiteY0" fmla="*/ 0 h 6857999"/>
                <a:gd name="connsiteX1" fmla="*/ 88627 w 839323"/>
                <a:gd name="connsiteY1" fmla="*/ 89147 h 6857999"/>
                <a:gd name="connsiteX2" fmla="*/ 839323 w 839323"/>
                <a:gd name="connsiteY2" fmla="*/ 3389577 h 6857999"/>
                <a:gd name="connsiteX3" fmla="*/ 88627 w 839323"/>
                <a:gd name="connsiteY3" fmla="*/ 6690006 h 6857999"/>
                <a:gd name="connsiteX4" fmla="*/ 0 w 839323"/>
                <a:gd name="connsiteY4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323" h="6857999">
                  <a:moveTo>
                    <a:pt x="42968" y="0"/>
                  </a:moveTo>
                  <a:lnTo>
                    <a:pt x="88627" y="89147"/>
                  </a:lnTo>
                  <a:cubicBezTo>
                    <a:pt x="569719" y="1087576"/>
                    <a:pt x="839323" y="2207092"/>
                    <a:pt x="839323" y="3389577"/>
                  </a:cubicBezTo>
                  <a:cubicBezTo>
                    <a:pt x="839323" y="4572062"/>
                    <a:pt x="569719" y="5691577"/>
                    <a:pt x="88627" y="6690006"/>
                  </a:cubicBezTo>
                  <a:lnTo>
                    <a:pt x="0" y="6857999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0" name="任意多边形: 形状 34"/>
            <p:cNvSpPr/>
            <p:nvPr/>
          </p:nvSpPr>
          <p:spPr>
            <a:xfrm>
              <a:off x="9280419" y="0"/>
              <a:ext cx="2374511" cy="7333305"/>
            </a:xfrm>
            <a:custGeom>
              <a:avLst/>
              <a:gdLst>
                <a:gd name="connsiteX0" fmla="*/ 0 w 5699124"/>
                <a:gd name="connsiteY0" fmla="*/ 0 h 6858000"/>
                <a:gd name="connsiteX1" fmla="*/ 5487975 w 5699124"/>
                <a:gd name="connsiteY1" fmla="*/ 0 h 6858000"/>
                <a:gd name="connsiteX2" fmla="*/ 5596391 w 5699124"/>
                <a:gd name="connsiteY2" fmla="*/ 521777 h 6858000"/>
                <a:gd name="connsiteX3" fmla="*/ 5699124 w 5699124"/>
                <a:gd name="connsiteY3" fmla="*/ 1775431 h 6858000"/>
                <a:gd name="connsiteX4" fmla="*/ 3812730 w 5699124"/>
                <a:gd name="connsiteY4" fmla="*/ 6791831 h 6858000"/>
                <a:gd name="connsiteX5" fmla="*/ 3752409 w 5699124"/>
                <a:gd name="connsiteY5" fmla="*/ 6858000 h 6858000"/>
                <a:gd name="connsiteX6" fmla="*/ 0 w 5699124"/>
                <a:gd name="connsiteY6" fmla="*/ 685800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6" fmla="*/ 0 w 5699124"/>
                <a:gd name="connsiteY6" fmla="*/ 0 h 6858000"/>
                <a:gd name="connsiteX7" fmla="*/ 5579415 w 5699124"/>
                <a:gd name="connsiteY7" fmla="*/ 9144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6" fmla="*/ 0 w 5699124"/>
                <a:gd name="connsiteY6" fmla="*/ 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0" fmla="*/ 1735566 w 1946715"/>
                <a:gd name="connsiteY0" fmla="*/ 0 h 6858000"/>
                <a:gd name="connsiteX1" fmla="*/ 1843982 w 1946715"/>
                <a:gd name="connsiteY1" fmla="*/ 521777 h 6858000"/>
                <a:gd name="connsiteX2" fmla="*/ 1946715 w 1946715"/>
                <a:gd name="connsiteY2" fmla="*/ 1775431 h 6858000"/>
                <a:gd name="connsiteX3" fmla="*/ 60321 w 1946715"/>
                <a:gd name="connsiteY3" fmla="*/ 6791831 h 6858000"/>
                <a:gd name="connsiteX4" fmla="*/ 0 w 1946715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6715" h="6858000">
                  <a:moveTo>
                    <a:pt x="1735566" y="0"/>
                  </a:moveTo>
                  <a:lnTo>
                    <a:pt x="1843982" y="521777"/>
                  </a:lnTo>
                  <a:cubicBezTo>
                    <a:pt x="1911559" y="929626"/>
                    <a:pt x="1946715" y="1348423"/>
                    <a:pt x="1946715" y="1775431"/>
                  </a:cubicBezTo>
                  <a:cubicBezTo>
                    <a:pt x="1946715" y="3696969"/>
                    <a:pt x="1234791" y="5452228"/>
                    <a:pt x="60321" y="6791831"/>
                  </a:cubicBezTo>
                  <a:lnTo>
                    <a:pt x="0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0694503" y="1600793"/>
              <a:ext cx="154912" cy="154912"/>
            </a:xfrm>
            <a:prstGeom prst="ellips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1548956" y="928344"/>
              <a:ext cx="154912" cy="154912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11339577" y="3615697"/>
              <a:ext cx="154912" cy="154912"/>
            </a:xfrm>
            <a:prstGeom prst="ellipse">
              <a:avLst/>
            </a:prstGeom>
            <a:solidFill>
              <a:srgbClr val="00288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10578568" y="5475125"/>
              <a:ext cx="154912" cy="154912"/>
            </a:xfrm>
            <a:prstGeom prst="ellipse">
              <a:avLst/>
            </a:prstGeom>
            <a:solidFill>
              <a:schemeClr val="accent2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8521121" y="5133975"/>
            <a:ext cx="5691217" cy="5691217"/>
          </a:xfrm>
          <a:prstGeom prst="ellipse">
            <a:avLst/>
          </a:prstGeom>
          <a:solidFill>
            <a:srgbClr val="2F71FF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53297" y="2601130"/>
            <a:ext cx="598479" cy="598479"/>
            <a:chOff x="9053297" y="2601130"/>
            <a:chExt cx="598479" cy="598479"/>
          </a:xfrm>
        </p:grpSpPr>
        <p:sp>
          <p:nvSpPr>
            <p:cNvPr id="14" name="椭圆 13"/>
            <p:cNvSpPr/>
            <p:nvPr/>
          </p:nvSpPr>
          <p:spPr>
            <a:xfrm rot="5400000">
              <a:off x="9053297" y="2601130"/>
              <a:ext cx="598479" cy="5984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9166214" y="2714047"/>
              <a:ext cx="372643" cy="3726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-3774225" y="-2594294"/>
            <a:ext cx="44886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2018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421" y="1820975"/>
            <a:ext cx="6364776" cy="3310415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1431A0B2-DD05-4002-9EDA-2AD07279B851}"/>
              </a:ext>
            </a:extLst>
          </p:cNvPr>
          <p:cNvSpPr/>
          <p:nvPr/>
        </p:nvSpPr>
        <p:spPr>
          <a:xfrm>
            <a:off x="3299800" y="4406147"/>
            <a:ext cx="59198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tabLst/>
              <a:defRPr/>
            </a:pPr>
            <a:r>
              <a:rPr lang="zh-CN" altLang="en-US" sz="4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燃品堂</a:t>
            </a:r>
            <a:r>
              <a:rPr lang="zh-CN" altLang="en-US" sz="4400" b="1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商务精品</a:t>
            </a:r>
          </a:p>
        </p:txBody>
      </p:sp>
      <p:sp>
        <p:nvSpPr>
          <p:cNvPr id="36" name="TextBox 60">
            <a:extLst>
              <a:ext uri="{FF2B5EF4-FFF2-40B4-BE49-F238E27FC236}">
                <a16:creationId xmlns="" xmlns:a16="http://schemas.microsoft.com/office/drawing/2014/main" id="{D6BE6222-28EE-4FF0-9500-70867B4216BE}"/>
              </a:ext>
            </a:extLst>
          </p:cNvPr>
          <p:cNvSpPr txBox="1"/>
          <p:nvPr/>
        </p:nvSpPr>
        <p:spPr>
          <a:xfrm>
            <a:off x="2435699" y="3970464"/>
            <a:ext cx="7648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>
                <a:gradFill>
                  <a:gsLst>
                    <a:gs pos="20000">
                      <a:srgbClr val="AE7210"/>
                    </a:gs>
                    <a:gs pos="100000">
                      <a:srgbClr val="E3BB5C"/>
                    </a:gs>
                  </a:gsLst>
                  <a:lin ang="5400000" scaled="0"/>
                </a:gradFill>
                <a:latin typeface="Century Gothic" pitchFamily="34" charset="0"/>
                <a:ea typeface="微软雅黑" panose="020B0503020204020204" pitchFamily="34" charset="-122"/>
                <a:cs typeface="+mj-cs"/>
                <a:sym typeface="+mn-lt"/>
              </a:rPr>
              <a:t>RANPINTANG</a:t>
            </a:r>
          </a:p>
        </p:txBody>
      </p:sp>
      <p:pic>
        <p:nvPicPr>
          <p:cNvPr id="37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387" y="5801213"/>
            <a:ext cx="1468712" cy="18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8399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5" grpId="0"/>
      <p:bldP spid="3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86215" y="422275"/>
            <a:ext cx="7757659" cy="848317"/>
            <a:chOff x="3024640" y="1704975"/>
            <a:chExt cx="7757659" cy="848317"/>
          </a:xfrm>
        </p:grpSpPr>
        <p:grpSp>
          <p:nvGrpSpPr>
            <p:cNvPr id="13" name="组合 12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6" name="椭圆 15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142182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2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工作完成情况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18" name="Group 20"/>
          <p:cNvGrpSpPr/>
          <p:nvPr/>
        </p:nvGrpSpPr>
        <p:grpSpPr>
          <a:xfrm>
            <a:off x="4004733" y="3540680"/>
            <a:ext cx="2093384" cy="2514600"/>
            <a:chOff x="3003550" y="2513013"/>
            <a:chExt cx="1570038" cy="1885950"/>
          </a:xfrm>
        </p:grpSpPr>
        <p:sp>
          <p:nvSpPr>
            <p:cNvPr id="19" name="Freeform 6"/>
            <p:cNvSpPr>
              <a:spLocks/>
            </p:cNvSpPr>
            <p:nvPr/>
          </p:nvSpPr>
          <p:spPr bwMode="auto">
            <a:xfrm>
              <a:off x="3592513" y="2824163"/>
              <a:ext cx="981075" cy="966787"/>
            </a:xfrm>
            <a:custGeom>
              <a:avLst/>
              <a:gdLst/>
              <a:ahLst/>
              <a:cxnLst>
                <a:cxn ang="0">
                  <a:pos x="0" y="145"/>
                </a:cxn>
                <a:cxn ang="0">
                  <a:pos x="348" y="518"/>
                </a:cxn>
                <a:cxn ang="0">
                  <a:pos x="525" y="499"/>
                </a:cxn>
                <a:cxn ang="0">
                  <a:pos x="526" y="0"/>
                </a:cxn>
                <a:cxn ang="0">
                  <a:pos x="29" y="4"/>
                </a:cxn>
                <a:cxn ang="0">
                  <a:pos x="0" y="145"/>
                </a:cxn>
              </a:cxnLst>
              <a:rect l="0" t="0" r="r" b="b"/>
              <a:pathLst>
                <a:path w="526" h="518">
                  <a:moveTo>
                    <a:pt x="0" y="145"/>
                  </a:moveTo>
                  <a:cubicBezTo>
                    <a:pt x="47" y="320"/>
                    <a:pt x="179" y="460"/>
                    <a:pt x="348" y="518"/>
                  </a:cubicBezTo>
                  <a:cubicBezTo>
                    <a:pt x="525" y="499"/>
                    <a:pt x="525" y="499"/>
                    <a:pt x="525" y="499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29" y="4"/>
                    <a:pt x="29" y="4"/>
                    <a:pt x="29" y="4"/>
                  </a:cubicBezTo>
                  <a:lnTo>
                    <a:pt x="0" y="1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3003550" y="2513013"/>
              <a:ext cx="1568450" cy="1885950"/>
            </a:xfrm>
            <a:custGeom>
              <a:avLst/>
              <a:gdLst/>
              <a:ahLst/>
              <a:cxnLst>
                <a:cxn ang="0">
                  <a:pos x="840" y="665"/>
                </a:cxn>
                <a:cxn ang="0">
                  <a:pos x="344" y="171"/>
                </a:cxn>
                <a:cxn ang="0">
                  <a:pos x="345" y="171"/>
                </a:cxn>
                <a:cxn ang="0">
                  <a:pos x="172" y="0"/>
                </a:cxn>
                <a:cxn ang="0">
                  <a:pos x="0" y="170"/>
                </a:cxn>
                <a:cxn ang="0">
                  <a:pos x="0" y="170"/>
                </a:cxn>
                <a:cxn ang="0">
                  <a:pos x="0" y="171"/>
                </a:cxn>
                <a:cxn ang="0">
                  <a:pos x="0" y="171"/>
                </a:cxn>
                <a:cxn ang="0">
                  <a:pos x="0" y="171"/>
                </a:cxn>
                <a:cxn ang="0">
                  <a:pos x="839" y="1010"/>
                </a:cxn>
                <a:cxn ang="0">
                  <a:pos x="840" y="1010"/>
                </a:cxn>
                <a:cxn ang="0">
                  <a:pos x="742" y="827"/>
                </a:cxn>
                <a:cxn ang="0">
                  <a:pos x="840" y="665"/>
                </a:cxn>
              </a:cxnLst>
              <a:rect l="0" t="0" r="r" b="b"/>
              <a:pathLst>
                <a:path w="840" h="1010">
                  <a:moveTo>
                    <a:pt x="840" y="665"/>
                  </a:moveTo>
                  <a:cubicBezTo>
                    <a:pt x="567" y="665"/>
                    <a:pt x="345" y="444"/>
                    <a:pt x="344" y="171"/>
                  </a:cubicBezTo>
                  <a:cubicBezTo>
                    <a:pt x="345" y="171"/>
                    <a:pt x="345" y="171"/>
                    <a:pt x="345" y="171"/>
                  </a:cubicBezTo>
                  <a:cubicBezTo>
                    <a:pt x="344" y="77"/>
                    <a:pt x="267" y="0"/>
                    <a:pt x="172" y="0"/>
                  </a:cubicBezTo>
                  <a:cubicBezTo>
                    <a:pt x="78" y="0"/>
                    <a:pt x="1" y="76"/>
                    <a:pt x="0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634"/>
                    <a:pt x="376" y="1010"/>
                    <a:pt x="839" y="1010"/>
                  </a:cubicBezTo>
                  <a:cubicBezTo>
                    <a:pt x="840" y="1010"/>
                    <a:pt x="840" y="1010"/>
                    <a:pt x="840" y="1010"/>
                  </a:cubicBezTo>
                  <a:cubicBezTo>
                    <a:pt x="742" y="827"/>
                    <a:pt x="742" y="827"/>
                    <a:pt x="742" y="827"/>
                  </a:cubicBezTo>
                  <a:lnTo>
                    <a:pt x="840" y="66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5672667" y="3955547"/>
            <a:ext cx="2514600" cy="2099733"/>
            <a:chOff x="4254500" y="2824163"/>
            <a:chExt cx="1885950" cy="1574800"/>
          </a:xfrm>
        </p:grpSpPr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4572000" y="2824163"/>
              <a:ext cx="960438" cy="985837"/>
            </a:xfrm>
            <a:custGeom>
              <a:avLst/>
              <a:gdLst/>
              <a:ahLst/>
              <a:cxnLst>
                <a:cxn ang="0">
                  <a:pos x="141" y="529"/>
                </a:cxn>
                <a:cxn ang="0">
                  <a:pos x="514" y="180"/>
                </a:cxn>
                <a:cxn ang="0">
                  <a:pos x="495" y="4"/>
                </a:cxn>
                <a:cxn ang="0">
                  <a:pos x="1" y="0"/>
                </a:cxn>
                <a:cxn ang="0">
                  <a:pos x="0" y="499"/>
                </a:cxn>
                <a:cxn ang="0">
                  <a:pos x="141" y="529"/>
                </a:cxn>
              </a:cxnLst>
              <a:rect l="0" t="0" r="r" b="b"/>
              <a:pathLst>
                <a:path w="514" h="529">
                  <a:moveTo>
                    <a:pt x="141" y="529"/>
                  </a:moveTo>
                  <a:cubicBezTo>
                    <a:pt x="316" y="482"/>
                    <a:pt x="455" y="350"/>
                    <a:pt x="514" y="180"/>
                  </a:cubicBezTo>
                  <a:cubicBezTo>
                    <a:pt x="495" y="4"/>
                    <a:pt x="495" y="4"/>
                    <a:pt x="495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499"/>
                    <a:pt x="0" y="499"/>
                    <a:pt x="0" y="499"/>
                  </a:cubicBezTo>
                  <a:lnTo>
                    <a:pt x="141" y="52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" name="Freeform 10"/>
            <p:cNvSpPr>
              <a:spLocks/>
            </p:cNvSpPr>
            <p:nvPr/>
          </p:nvSpPr>
          <p:spPr bwMode="auto">
            <a:xfrm>
              <a:off x="4254500" y="2830513"/>
              <a:ext cx="1885950" cy="1568450"/>
            </a:xfrm>
            <a:custGeom>
              <a:avLst/>
              <a:gdLst/>
              <a:ahLst/>
              <a:cxnLst>
                <a:cxn ang="0">
                  <a:pos x="1010" y="0"/>
                </a:cxn>
                <a:cxn ang="0">
                  <a:pos x="1010" y="0"/>
                </a:cxn>
                <a:cxn ang="0">
                  <a:pos x="821" y="77"/>
                </a:cxn>
                <a:cxn ang="0">
                  <a:pos x="665" y="0"/>
                </a:cxn>
                <a:cxn ang="0">
                  <a:pos x="171" y="495"/>
                </a:cxn>
                <a:cxn ang="0">
                  <a:pos x="171" y="495"/>
                </a:cxn>
                <a:cxn ang="0">
                  <a:pos x="0" y="667"/>
                </a:cxn>
                <a:cxn ang="0">
                  <a:pos x="170" y="840"/>
                </a:cxn>
                <a:cxn ang="0">
                  <a:pos x="170" y="840"/>
                </a:cxn>
                <a:cxn ang="0">
                  <a:pos x="171" y="840"/>
                </a:cxn>
                <a:cxn ang="0">
                  <a:pos x="171" y="840"/>
                </a:cxn>
                <a:cxn ang="0">
                  <a:pos x="171" y="840"/>
                </a:cxn>
                <a:cxn ang="0">
                  <a:pos x="1010" y="0"/>
                </a:cxn>
              </a:cxnLst>
              <a:rect l="0" t="0" r="r" b="b"/>
              <a:pathLst>
                <a:path w="1010" h="840">
                  <a:moveTo>
                    <a:pt x="1010" y="0"/>
                  </a:moveTo>
                  <a:cubicBezTo>
                    <a:pt x="1010" y="0"/>
                    <a:pt x="1010" y="0"/>
                    <a:pt x="1010" y="0"/>
                  </a:cubicBezTo>
                  <a:cubicBezTo>
                    <a:pt x="821" y="77"/>
                    <a:pt x="821" y="77"/>
                    <a:pt x="821" y="77"/>
                  </a:cubicBezTo>
                  <a:cubicBezTo>
                    <a:pt x="665" y="0"/>
                    <a:pt x="665" y="0"/>
                    <a:pt x="665" y="0"/>
                  </a:cubicBezTo>
                  <a:cubicBezTo>
                    <a:pt x="665" y="273"/>
                    <a:pt x="444" y="494"/>
                    <a:pt x="171" y="495"/>
                  </a:cubicBezTo>
                  <a:cubicBezTo>
                    <a:pt x="171" y="495"/>
                    <a:pt x="171" y="495"/>
                    <a:pt x="171" y="495"/>
                  </a:cubicBezTo>
                  <a:cubicBezTo>
                    <a:pt x="76" y="496"/>
                    <a:pt x="0" y="572"/>
                    <a:pt x="0" y="667"/>
                  </a:cubicBezTo>
                  <a:cubicBezTo>
                    <a:pt x="0" y="762"/>
                    <a:pt x="76" y="838"/>
                    <a:pt x="170" y="840"/>
                  </a:cubicBezTo>
                  <a:cubicBezTo>
                    <a:pt x="170" y="840"/>
                    <a:pt x="170" y="840"/>
                    <a:pt x="170" y="840"/>
                  </a:cubicBezTo>
                  <a:cubicBezTo>
                    <a:pt x="170" y="840"/>
                    <a:pt x="171" y="840"/>
                    <a:pt x="171" y="840"/>
                  </a:cubicBezTo>
                  <a:cubicBezTo>
                    <a:pt x="171" y="840"/>
                    <a:pt x="171" y="840"/>
                    <a:pt x="171" y="840"/>
                  </a:cubicBezTo>
                  <a:cubicBezTo>
                    <a:pt x="171" y="840"/>
                    <a:pt x="171" y="840"/>
                    <a:pt x="171" y="840"/>
                  </a:cubicBezTo>
                  <a:cubicBezTo>
                    <a:pt x="634" y="839"/>
                    <a:pt x="1009" y="464"/>
                    <a:pt x="1010" y="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4" name="Group 18"/>
          <p:cNvGrpSpPr/>
          <p:nvPr/>
        </p:nvGrpSpPr>
        <p:grpSpPr>
          <a:xfrm>
            <a:off x="6096000" y="1874864"/>
            <a:ext cx="2091267" cy="2514600"/>
            <a:chOff x="4572000" y="1263651"/>
            <a:chExt cx="1568450" cy="1885950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572000" y="1871663"/>
              <a:ext cx="977900" cy="958850"/>
            </a:xfrm>
            <a:custGeom>
              <a:avLst/>
              <a:gdLst/>
              <a:ahLst/>
              <a:cxnLst>
                <a:cxn ang="0">
                  <a:pos x="524" y="373"/>
                </a:cxn>
                <a:cxn ang="0">
                  <a:pos x="176" y="0"/>
                </a:cxn>
                <a:cxn ang="0">
                  <a:pos x="0" y="19"/>
                </a:cxn>
                <a:cxn ang="0">
                  <a:pos x="1" y="510"/>
                </a:cxn>
                <a:cxn ang="0">
                  <a:pos x="495" y="514"/>
                </a:cxn>
                <a:cxn ang="0">
                  <a:pos x="524" y="373"/>
                </a:cxn>
              </a:cxnLst>
              <a:rect l="0" t="0" r="r" b="b"/>
              <a:pathLst>
                <a:path w="524" h="514">
                  <a:moveTo>
                    <a:pt x="524" y="373"/>
                  </a:moveTo>
                  <a:cubicBezTo>
                    <a:pt x="477" y="198"/>
                    <a:pt x="346" y="58"/>
                    <a:pt x="17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510"/>
                    <a:pt x="1" y="510"/>
                    <a:pt x="1" y="510"/>
                  </a:cubicBezTo>
                  <a:cubicBezTo>
                    <a:pt x="495" y="514"/>
                    <a:pt x="495" y="514"/>
                    <a:pt x="495" y="514"/>
                  </a:cubicBezTo>
                  <a:lnTo>
                    <a:pt x="524" y="373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" name="Freeform 11"/>
            <p:cNvSpPr>
              <a:spLocks/>
            </p:cNvSpPr>
            <p:nvPr/>
          </p:nvSpPr>
          <p:spPr bwMode="auto">
            <a:xfrm>
              <a:off x="4572000" y="1263651"/>
              <a:ext cx="1568450" cy="1885950"/>
            </a:xfrm>
            <a:custGeom>
              <a:avLst/>
              <a:gdLst/>
              <a:ahLst/>
              <a:cxnLst>
                <a:cxn ang="0">
                  <a:pos x="840" y="840"/>
                </a:cxn>
                <a:cxn ang="0">
                  <a:pos x="840" y="84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70" y="178"/>
                </a:cxn>
                <a:cxn ang="0">
                  <a:pos x="0" y="345"/>
                </a:cxn>
                <a:cxn ang="0">
                  <a:pos x="495" y="840"/>
                </a:cxn>
                <a:cxn ang="0">
                  <a:pos x="495" y="840"/>
                </a:cxn>
                <a:cxn ang="0">
                  <a:pos x="667" y="1011"/>
                </a:cxn>
                <a:cxn ang="0">
                  <a:pos x="840" y="840"/>
                </a:cxn>
              </a:cxnLst>
              <a:rect l="0" t="0" r="r" b="b"/>
              <a:pathLst>
                <a:path w="840" h="1011">
                  <a:moveTo>
                    <a:pt x="840" y="840"/>
                  </a:moveTo>
                  <a:cubicBezTo>
                    <a:pt x="840" y="840"/>
                    <a:pt x="840" y="840"/>
                    <a:pt x="840" y="840"/>
                  </a:cubicBezTo>
                  <a:cubicBezTo>
                    <a:pt x="839" y="376"/>
                    <a:pt x="464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0" y="178"/>
                    <a:pt x="70" y="178"/>
                    <a:pt x="70" y="178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273" y="345"/>
                    <a:pt x="495" y="566"/>
                    <a:pt x="495" y="840"/>
                  </a:cubicBezTo>
                  <a:cubicBezTo>
                    <a:pt x="495" y="840"/>
                    <a:pt x="495" y="840"/>
                    <a:pt x="495" y="840"/>
                  </a:cubicBezTo>
                  <a:cubicBezTo>
                    <a:pt x="496" y="935"/>
                    <a:pt x="573" y="1011"/>
                    <a:pt x="667" y="1011"/>
                  </a:cubicBezTo>
                  <a:cubicBezTo>
                    <a:pt x="762" y="1011"/>
                    <a:pt x="839" y="935"/>
                    <a:pt x="840" y="84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7" name="Group 19"/>
          <p:cNvGrpSpPr/>
          <p:nvPr/>
        </p:nvGrpSpPr>
        <p:grpSpPr>
          <a:xfrm>
            <a:off x="4004734" y="1874864"/>
            <a:ext cx="2518833" cy="2089149"/>
            <a:chOff x="3003550" y="1263651"/>
            <a:chExt cx="1889125" cy="1566862"/>
          </a:xfrm>
        </p:grpSpPr>
        <p:sp>
          <p:nvSpPr>
            <p:cNvPr id="28" name="Freeform 8"/>
            <p:cNvSpPr>
              <a:spLocks/>
            </p:cNvSpPr>
            <p:nvPr/>
          </p:nvSpPr>
          <p:spPr bwMode="auto">
            <a:xfrm>
              <a:off x="3611563" y="1851025"/>
              <a:ext cx="962025" cy="979487"/>
            </a:xfrm>
            <a:custGeom>
              <a:avLst/>
              <a:gdLst/>
              <a:ahLst/>
              <a:cxnLst>
                <a:cxn ang="0">
                  <a:pos x="372" y="0"/>
                </a:cxn>
                <a:cxn ang="0">
                  <a:pos x="0" y="349"/>
                </a:cxn>
                <a:cxn ang="0">
                  <a:pos x="18" y="525"/>
                </a:cxn>
                <a:cxn ang="0">
                  <a:pos x="515" y="521"/>
                </a:cxn>
                <a:cxn ang="0">
                  <a:pos x="514" y="30"/>
                </a:cxn>
                <a:cxn ang="0">
                  <a:pos x="372" y="0"/>
                </a:cxn>
              </a:cxnLst>
              <a:rect l="0" t="0" r="r" b="b"/>
              <a:pathLst>
                <a:path w="515" h="525">
                  <a:moveTo>
                    <a:pt x="372" y="0"/>
                  </a:moveTo>
                  <a:cubicBezTo>
                    <a:pt x="198" y="47"/>
                    <a:pt x="58" y="179"/>
                    <a:pt x="0" y="349"/>
                  </a:cubicBezTo>
                  <a:cubicBezTo>
                    <a:pt x="18" y="525"/>
                    <a:pt x="18" y="525"/>
                    <a:pt x="18" y="525"/>
                  </a:cubicBezTo>
                  <a:cubicBezTo>
                    <a:pt x="515" y="521"/>
                    <a:pt x="515" y="521"/>
                    <a:pt x="515" y="521"/>
                  </a:cubicBezTo>
                  <a:cubicBezTo>
                    <a:pt x="514" y="30"/>
                    <a:pt x="514" y="30"/>
                    <a:pt x="514" y="30"/>
                  </a:cubicBezTo>
                  <a:lnTo>
                    <a:pt x="37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3003550" y="1263651"/>
              <a:ext cx="1889125" cy="1566862"/>
            </a:xfrm>
            <a:custGeom>
              <a:avLst/>
              <a:gdLst/>
              <a:ahLst/>
              <a:cxnLst>
                <a:cxn ang="0">
                  <a:pos x="841" y="0"/>
                </a:cxn>
                <a:cxn ang="0">
                  <a:pos x="841" y="2"/>
                </a:cxn>
                <a:cxn ang="0">
                  <a:pos x="840" y="0"/>
                </a:cxn>
                <a:cxn ang="0">
                  <a:pos x="839" y="0"/>
                </a:cxn>
                <a:cxn ang="0">
                  <a:pos x="0" y="840"/>
                </a:cxn>
                <a:cxn ang="0">
                  <a:pos x="0" y="840"/>
                </a:cxn>
                <a:cxn ang="0">
                  <a:pos x="172" y="670"/>
                </a:cxn>
                <a:cxn ang="0">
                  <a:pos x="345" y="834"/>
                </a:cxn>
                <a:cxn ang="0">
                  <a:pos x="840" y="345"/>
                </a:cxn>
                <a:cxn ang="0">
                  <a:pos x="841" y="343"/>
                </a:cxn>
                <a:cxn ang="0">
                  <a:pos x="841" y="345"/>
                </a:cxn>
                <a:cxn ang="0">
                  <a:pos x="1012" y="172"/>
                </a:cxn>
                <a:cxn ang="0">
                  <a:pos x="841" y="0"/>
                </a:cxn>
              </a:cxnLst>
              <a:rect l="0" t="0" r="r" b="b"/>
              <a:pathLst>
                <a:path w="1012" h="840">
                  <a:moveTo>
                    <a:pt x="841" y="0"/>
                  </a:moveTo>
                  <a:cubicBezTo>
                    <a:pt x="841" y="2"/>
                    <a:pt x="841" y="2"/>
                    <a:pt x="841" y="2"/>
                  </a:cubicBezTo>
                  <a:cubicBezTo>
                    <a:pt x="840" y="0"/>
                    <a:pt x="840" y="0"/>
                    <a:pt x="840" y="0"/>
                  </a:cubicBezTo>
                  <a:cubicBezTo>
                    <a:pt x="839" y="0"/>
                    <a:pt x="839" y="0"/>
                    <a:pt x="839" y="0"/>
                  </a:cubicBezTo>
                  <a:cubicBezTo>
                    <a:pt x="376" y="0"/>
                    <a:pt x="0" y="376"/>
                    <a:pt x="0" y="840"/>
                  </a:cubicBezTo>
                  <a:cubicBezTo>
                    <a:pt x="0" y="840"/>
                    <a:pt x="0" y="840"/>
                    <a:pt x="0" y="840"/>
                  </a:cubicBezTo>
                  <a:cubicBezTo>
                    <a:pt x="1" y="746"/>
                    <a:pt x="78" y="670"/>
                    <a:pt x="172" y="670"/>
                  </a:cubicBezTo>
                  <a:cubicBezTo>
                    <a:pt x="265" y="670"/>
                    <a:pt x="340" y="743"/>
                    <a:pt x="345" y="834"/>
                  </a:cubicBezTo>
                  <a:cubicBezTo>
                    <a:pt x="348" y="563"/>
                    <a:pt x="568" y="345"/>
                    <a:pt x="840" y="345"/>
                  </a:cubicBezTo>
                  <a:cubicBezTo>
                    <a:pt x="841" y="343"/>
                    <a:pt x="841" y="343"/>
                    <a:pt x="841" y="343"/>
                  </a:cubicBezTo>
                  <a:cubicBezTo>
                    <a:pt x="841" y="345"/>
                    <a:pt x="841" y="345"/>
                    <a:pt x="841" y="345"/>
                  </a:cubicBezTo>
                  <a:cubicBezTo>
                    <a:pt x="936" y="344"/>
                    <a:pt x="1012" y="267"/>
                    <a:pt x="1012" y="172"/>
                  </a:cubicBezTo>
                  <a:cubicBezTo>
                    <a:pt x="1012" y="77"/>
                    <a:pt x="936" y="1"/>
                    <a:pt x="841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30" name="Line 13"/>
          <p:cNvSpPr>
            <a:spLocks noChangeShapeType="1"/>
          </p:cNvSpPr>
          <p:nvPr/>
        </p:nvSpPr>
        <p:spPr bwMode="auto">
          <a:xfrm>
            <a:off x="6817784" y="4131230"/>
            <a:ext cx="2117" cy="2116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1" name="Line 14"/>
          <p:cNvSpPr>
            <a:spLocks noChangeShapeType="1"/>
          </p:cNvSpPr>
          <p:nvPr/>
        </p:nvSpPr>
        <p:spPr bwMode="auto">
          <a:xfrm>
            <a:off x="6817784" y="4131230"/>
            <a:ext cx="2117" cy="2116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2" name="Freeform 15"/>
          <p:cNvSpPr>
            <a:spLocks/>
          </p:cNvSpPr>
          <p:nvPr/>
        </p:nvSpPr>
        <p:spPr bwMode="auto">
          <a:xfrm>
            <a:off x="7956551" y="5693329"/>
            <a:ext cx="2117" cy="15028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71"/>
              </a:cxn>
              <a:cxn ang="0">
                <a:pos x="0" y="0"/>
              </a:cxn>
            </a:cxnLst>
            <a:rect l="0" t="0" r="r" b="b"/>
            <a:pathLst>
              <a:path h="71">
                <a:moveTo>
                  <a:pt x="0" y="0"/>
                </a:moveTo>
                <a:lnTo>
                  <a:pt x="0" y="71"/>
                </a:lnTo>
                <a:lnTo>
                  <a:pt x="0" y="0"/>
                </a:lnTo>
                <a:close/>
              </a:path>
            </a:pathLst>
          </a:custGeom>
          <a:solidFill>
            <a:srgbClr val="FFD200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3" name="Line 16"/>
          <p:cNvSpPr>
            <a:spLocks noChangeShapeType="1"/>
          </p:cNvSpPr>
          <p:nvPr/>
        </p:nvSpPr>
        <p:spPr bwMode="auto">
          <a:xfrm>
            <a:off x="7956551" y="5693329"/>
            <a:ext cx="2117" cy="150283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34" name="Group 24"/>
          <p:cNvGrpSpPr/>
          <p:nvPr/>
        </p:nvGrpSpPr>
        <p:grpSpPr>
          <a:xfrm>
            <a:off x="5155096" y="3024168"/>
            <a:ext cx="1881808" cy="1881808"/>
            <a:chOff x="3866322" y="2094672"/>
            <a:chExt cx="1411356" cy="1411356"/>
          </a:xfrm>
        </p:grpSpPr>
        <p:sp>
          <p:nvSpPr>
            <p:cNvPr id="35" name="Oval 22"/>
            <p:cNvSpPr/>
            <p:nvPr/>
          </p:nvSpPr>
          <p:spPr>
            <a:xfrm>
              <a:off x="3866322" y="2094672"/>
              <a:ext cx="1411356" cy="1411356"/>
            </a:xfrm>
            <a:prstGeom prst="ellipse">
              <a:avLst/>
            </a:prstGeom>
            <a:solidFill>
              <a:schemeClr val="bg2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4253113" y="2490788"/>
              <a:ext cx="637774" cy="619125"/>
            </a:xfrm>
            <a:custGeom>
              <a:avLst/>
              <a:gdLst/>
              <a:ahLst/>
              <a:cxnLst>
                <a:cxn ang="0">
                  <a:pos x="671" y="73"/>
                </a:cxn>
                <a:cxn ang="0">
                  <a:pos x="569" y="25"/>
                </a:cxn>
                <a:cxn ang="0">
                  <a:pos x="576" y="4"/>
                </a:cxn>
                <a:cxn ang="0">
                  <a:pos x="567" y="0"/>
                </a:cxn>
                <a:cxn ang="0">
                  <a:pos x="111" y="1"/>
                </a:cxn>
                <a:cxn ang="0">
                  <a:pos x="107" y="18"/>
                </a:cxn>
                <a:cxn ang="0">
                  <a:pos x="103" y="73"/>
                </a:cxn>
                <a:cxn ang="0">
                  <a:pos x="4" y="77"/>
                </a:cxn>
                <a:cxn ang="0">
                  <a:pos x="67" y="254"/>
                </a:cxn>
                <a:cxn ang="0">
                  <a:pos x="241" y="392"/>
                </a:cxn>
                <a:cxn ang="0">
                  <a:pos x="271" y="444"/>
                </a:cxn>
                <a:cxn ang="0">
                  <a:pos x="292" y="590"/>
                </a:cxn>
                <a:cxn ang="0">
                  <a:pos x="254" y="594"/>
                </a:cxn>
                <a:cxn ang="0">
                  <a:pos x="204" y="629"/>
                </a:cxn>
                <a:cxn ang="0">
                  <a:pos x="213" y="662"/>
                </a:cxn>
                <a:cxn ang="0">
                  <a:pos x="479" y="654"/>
                </a:cxn>
                <a:cxn ang="0">
                  <a:pos x="472" y="617"/>
                </a:cxn>
                <a:cxn ang="0">
                  <a:pos x="414" y="590"/>
                </a:cxn>
                <a:cxn ang="0">
                  <a:pos x="416" y="455"/>
                </a:cxn>
                <a:cxn ang="0">
                  <a:pos x="406" y="437"/>
                </a:cxn>
                <a:cxn ang="0">
                  <a:pos x="431" y="397"/>
                </a:cxn>
                <a:cxn ang="0">
                  <a:pos x="455" y="357"/>
                </a:cxn>
                <a:cxn ang="0">
                  <a:pos x="683" y="85"/>
                </a:cxn>
                <a:cxn ang="0">
                  <a:pos x="146" y="288"/>
                </a:cxn>
                <a:cxn ang="0">
                  <a:pos x="95" y="244"/>
                </a:cxn>
                <a:cxn ang="0">
                  <a:pos x="81" y="229"/>
                </a:cxn>
                <a:cxn ang="0">
                  <a:pos x="78" y="224"/>
                </a:cxn>
                <a:cxn ang="0">
                  <a:pos x="43" y="166"/>
                </a:cxn>
                <a:cxn ang="0">
                  <a:pos x="41" y="161"/>
                </a:cxn>
                <a:cxn ang="0">
                  <a:pos x="30" y="130"/>
                </a:cxn>
                <a:cxn ang="0">
                  <a:pos x="23" y="97"/>
                </a:cxn>
                <a:cxn ang="0">
                  <a:pos x="180" y="307"/>
                </a:cxn>
                <a:cxn ang="0">
                  <a:pos x="453" y="141"/>
                </a:cxn>
                <a:cxn ang="0">
                  <a:pos x="413" y="266"/>
                </a:cxn>
                <a:cxn ang="0">
                  <a:pos x="342" y="222"/>
                </a:cxn>
                <a:cxn ang="0">
                  <a:pos x="271" y="266"/>
                </a:cxn>
                <a:cxn ang="0">
                  <a:pos x="230" y="141"/>
                </a:cxn>
                <a:cxn ang="0">
                  <a:pos x="314" y="135"/>
                </a:cxn>
                <a:cxn ang="0">
                  <a:pos x="345" y="57"/>
                </a:cxn>
                <a:cxn ang="0">
                  <a:pos x="452" y="135"/>
                </a:cxn>
                <a:cxn ang="0">
                  <a:pos x="653" y="103"/>
                </a:cxn>
                <a:cxn ang="0">
                  <a:pos x="638" y="156"/>
                </a:cxn>
                <a:cxn ang="0">
                  <a:pos x="635" y="163"/>
                </a:cxn>
                <a:cxn ang="0">
                  <a:pos x="627" y="179"/>
                </a:cxn>
                <a:cxn ang="0">
                  <a:pos x="598" y="226"/>
                </a:cxn>
                <a:cxn ang="0">
                  <a:pos x="591" y="234"/>
                </a:cxn>
                <a:cxn ang="0">
                  <a:pos x="563" y="263"/>
                </a:cxn>
                <a:cxn ang="0">
                  <a:pos x="497" y="307"/>
                </a:cxn>
                <a:cxn ang="0">
                  <a:pos x="654" y="97"/>
                </a:cxn>
                <a:cxn ang="0">
                  <a:pos x="653" y="103"/>
                </a:cxn>
              </a:cxnLst>
              <a:rect l="0" t="0" r="r" b="b"/>
              <a:pathLst>
                <a:path w="683" h="662">
                  <a:moveTo>
                    <a:pt x="680" y="78"/>
                  </a:moveTo>
                  <a:cubicBezTo>
                    <a:pt x="678" y="75"/>
                    <a:pt x="675" y="73"/>
                    <a:pt x="671" y="73"/>
                  </a:cubicBezTo>
                  <a:cubicBezTo>
                    <a:pt x="580" y="73"/>
                    <a:pt x="580" y="73"/>
                    <a:pt x="580" y="73"/>
                  </a:cubicBezTo>
                  <a:cubicBezTo>
                    <a:pt x="577" y="49"/>
                    <a:pt x="571" y="32"/>
                    <a:pt x="569" y="25"/>
                  </a:cubicBezTo>
                  <a:cubicBezTo>
                    <a:pt x="572" y="23"/>
                    <a:pt x="574" y="20"/>
                    <a:pt x="576" y="18"/>
                  </a:cubicBezTo>
                  <a:cubicBezTo>
                    <a:pt x="580" y="14"/>
                    <a:pt x="580" y="8"/>
                    <a:pt x="576" y="4"/>
                  </a:cubicBezTo>
                  <a:cubicBezTo>
                    <a:pt x="575" y="3"/>
                    <a:pt x="574" y="2"/>
                    <a:pt x="572" y="1"/>
                  </a:cubicBezTo>
                  <a:cubicBezTo>
                    <a:pt x="571" y="1"/>
                    <a:pt x="569" y="0"/>
                    <a:pt x="567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0"/>
                    <a:pt x="112" y="1"/>
                    <a:pt x="111" y="1"/>
                  </a:cubicBezTo>
                  <a:cubicBezTo>
                    <a:pt x="109" y="2"/>
                    <a:pt x="108" y="3"/>
                    <a:pt x="107" y="4"/>
                  </a:cubicBezTo>
                  <a:cubicBezTo>
                    <a:pt x="103" y="8"/>
                    <a:pt x="103" y="14"/>
                    <a:pt x="107" y="18"/>
                  </a:cubicBezTo>
                  <a:cubicBezTo>
                    <a:pt x="109" y="20"/>
                    <a:pt x="111" y="23"/>
                    <a:pt x="114" y="25"/>
                  </a:cubicBezTo>
                  <a:cubicBezTo>
                    <a:pt x="112" y="32"/>
                    <a:pt x="107" y="49"/>
                    <a:pt x="103" y="73"/>
                  </a:cubicBezTo>
                  <a:cubicBezTo>
                    <a:pt x="13" y="73"/>
                    <a:pt x="13" y="73"/>
                    <a:pt x="13" y="73"/>
                  </a:cubicBezTo>
                  <a:cubicBezTo>
                    <a:pt x="8" y="73"/>
                    <a:pt x="6" y="75"/>
                    <a:pt x="4" y="77"/>
                  </a:cubicBezTo>
                  <a:cubicBezTo>
                    <a:pt x="1" y="79"/>
                    <a:pt x="0" y="82"/>
                    <a:pt x="0" y="85"/>
                  </a:cubicBezTo>
                  <a:cubicBezTo>
                    <a:pt x="5" y="147"/>
                    <a:pt x="28" y="206"/>
                    <a:pt x="67" y="254"/>
                  </a:cubicBezTo>
                  <a:cubicBezTo>
                    <a:pt x="108" y="304"/>
                    <a:pt x="165" y="341"/>
                    <a:pt x="228" y="357"/>
                  </a:cubicBezTo>
                  <a:cubicBezTo>
                    <a:pt x="225" y="368"/>
                    <a:pt x="224" y="385"/>
                    <a:pt x="241" y="392"/>
                  </a:cubicBezTo>
                  <a:cubicBezTo>
                    <a:pt x="253" y="397"/>
                    <a:pt x="266" y="403"/>
                    <a:pt x="275" y="413"/>
                  </a:cubicBezTo>
                  <a:cubicBezTo>
                    <a:pt x="284" y="423"/>
                    <a:pt x="281" y="435"/>
                    <a:pt x="271" y="444"/>
                  </a:cubicBezTo>
                  <a:cubicBezTo>
                    <a:pt x="268" y="447"/>
                    <a:pt x="267" y="450"/>
                    <a:pt x="268" y="455"/>
                  </a:cubicBezTo>
                  <a:cubicBezTo>
                    <a:pt x="292" y="590"/>
                    <a:pt x="292" y="590"/>
                    <a:pt x="292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64" y="590"/>
                    <a:pt x="258" y="591"/>
                    <a:pt x="254" y="594"/>
                  </a:cubicBezTo>
                  <a:cubicBezTo>
                    <a:pt x="212" y="617"/>
                    <a:pt x="212" y="617"/>
                    <a:pt x="212" y="617"/>
                  </a:cubicBezTo>
                  <a:cubicBezTo>
                    <a:pt x="208" y="619"/>
                    <a:pt x="204" y="624"/>
                    <a:pt x="204" y="629"/>
                  </a:cubicBezTo>
                  <a:cubicBezTo>
                    <a:pt x="204" y="654"/>
                    <a:pt x="204" y="654"/>
                    <a:pt x="204" y="654"/>
                  </a:cubicBezTo>
                  <a:cubicBezTo>
                    <a:pt x="204" y="659"/>
                    <a:pt x="208" y="662"/>
                    <a:pt x="213" y="662"/>
                  </a:cubicBezTo>
                  <a:cubicBezTo>
                    <a:pt x="471" y="662"/>
                    <a:pt x="471" y="662"/>
                    <a:pt x="471" y="662"/>
                  </a:cubicBezTo>
                  <a:cubicBezTo>
                    <a:pt x="475" y="662"/>
                    <a:pt x="479" y="659"/>
                    <a:pt x="479" y="654"/>
                  </a:cubicBezTo>
                  <a:cubicBezTo>
                    <a:pt x="479" y="628"/>
                    <a:pt x="479" y="628"/>
                    <a:pt x="479" y="628"/>
                  </a:cubicBezTo>
                  <a:cubicBezTo>
                    <a:pt x="479" y="624"/>
                    <a:pt x="476" y="619"/>
                    <a:pt x="472" y="617"/>
                  </a:cubicBezTo>
                  <a:cubicBezTo>
                    <a:pt x="461" y="611"/>
                    <a:pt x="440" y="600"/>
                    <a:pt x="429" y="594"/>
                  </a:cubicBezTo>
                  <a:cubicBezTo>
                    <a:pt x="426" y="591"/>
                    <a:pt x="419" y="590"/>
                    <a:pt x="414" y="590"/>
                  </a:cubicBezTo>
                  <a:cubicBezTo>
                    <a:pt x="392" y="590"/>
                    <a:pt x="392" y="590"/>
                    <a:pt x="392" y="590"/>
                  </a:cubicBezTo>
                  <a:cubicBezTo>
                    <a:pt x="392" y="590"/>
                    <a:pt x="415" y="456"/>
                    <a:pt x="416" y="455"/>
                  </a:cubicBezTo>
                  <a:cubicBezTo>
                    <a:pt x="416" y="452"/>
                    <a:pt x="416" y="448"/>
                    <a:pt x="414" y="446"/>
                  </a:cubicBezTo>
                  <a:cubicBezTo>
                    <a:pt x="411" y="443"/>
                    <a:pt x="408" y="440"/>
                    <a:pt x="406" y="437"/>
                  </a:cubicBezTo>
                  <a:cubicBezTo>
                    <a:pt x="403" y="432"/>
                    <a:pt x="402" y="427"/>
                    <a:pt x="403" y="421"/>
                  </a:cubicBezTo>
                  <a:cubicBezTo>
                    <a:pt x="407" y="409"/>
                    <a:pt x="421" y="402"/>
                    <a:pt x="431" y="397"/>
                  </a:cubicBezTo>
                  <a:cubicBezTo>
                    <a:pt x="435" y="395"/>
                    <a:pt x="438" y="394"/>
                    <a:pt x="442" y="392"/>
                  </a:cubicBezTo>
                  <a:cubicBezTo>
                    <a:pt x="460" y="385"/>
                    <a:pt x="458" y="368"/>
                    <a:pt x="455" y="357"/>
                  </a:cubicBezTo>
                  <a:cubicBezTo>
                    <a:pt x="518" y="340"/>
                    <a:pt x="575" y="304"/>
                    <a:pt x="616" y="254"/>
                  </a:cubicBezTo>
                  <a:cubicBezTo>
                    <a:pt x="655" y="206"/>
                    <a:pt x="679" y="147"/>
                    <a:pt x="683" y="85"/>
                  </a:cubicBezTo>
                  <a:cubicBezTo>
                    <a:pt x="683" y="83"/>
                    <a:pt x="682" y="80"/>
                    <a:pt x="680" y="78"/>
                  </a:cubicBezTo>
                  <a:close/>
                  <a:moveTo>
                    <a:pt x="146" y="288"/>
                  </a:moveTo>
                  <a:cubicBezTo>
                    <a:pt x="133" y="279"/>
                    <a:pt x="125" y="273"/>
                    <a:pt x="114" y="263"/>
                  </a:cubicBezTo>
                  <a:cubicBezTo>
                    <a:pt x="108" y="257"/>
                    <a:pt x="101" y="251"/>
                    <a:pt x="95" y="244"/>
                  </a:cubicBezTo>
                  <a:cubicBezTo>
                    <a:pt x="91" y="241"/>
                    <a:pt x="88" y="237"/>
                    <a:pt x="85" y="234"/>
                  </a:cubicBezTo>
                  <a:cubicBezTo>
                    <a:pt x="84" y="232"/>
                    <a:pt x="82" y="230"/>
                    <a:pt x="81" y="229"/>
                  </a:cubicBezTo>
                  <a:cubicBezTo>
                    <a:pt x="80" y="228"/>
                    <a:pt x="80" y="227"/>
                    <a:pt x="79" y="226"/>
                  </a:cubicBezTo>
                  <a:cubicBezTo>
                    <a:pt x="79" y="226"/>
                    <a:pt x="78" y="225"/>
                    <a:pt x="78" y="224"/>
                  </a:cubicBezTo>
                  <a:cubicBezTo>
                    <a:pt x="67" y="210"/>
                    <a:pt x="57" y="195"/>
                    <a:pt x="49" y="179"/>
                  </a:cubicBezTo>
                  <a:cubicBezTo>
                    <a:pt x="47" y="175"/>
                    <a:pt x="45" y="171"/>
                    <a:pt x="43" y="166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2" y="163"/>
                    <a:pt x="41" y="161"/>
                    <a:pt x="41" y="161"/>
                  </a:cubicBezTo>
                  <a:cubicBezTo>
                    <a:pt x="40" y="159"/>
                    <a:pt x="40" y="158"/>
                    <a:pt x="39" y="156"/>
                  </a:cubicBezTo>
                  <a:cubicBezTo>
                    <a:pt x="36" y="147"/>
                    <a:pt x="33" y="139"/>
                    <a:pt x="30" y="130"/>
                  </a:cubicBezTo>
                  <a:cubicBezTo>
                    <a:pt x="28" y="121"/>
                    <a:pt x="26" y="112"/>
                    <a:pt x="24" y="103"/>
                  </a:cubicBezTo>
                  <a:cubicBezTo>
                    <a:pt x="24" y="101"/>
                    <a:pt x="23" y="99"/>
                    <a:pt x="23" y="97"/>
                  </a:cubicBezTo>
                  <a:cubicBezTo>
                    <a:pt x="97" y="97"/>
                    <a:pt x="97" y="97"/>
                    <a:pt x="97" y="97"/>
                  </a:cubicBezTo>
                  <a:cubicBezTo>
                    <a:pt x="93" y="159"/>
                    <a:pt x="105" y="244"/>
                    <a:pt x="180" y="307"/>
                  </a:cubicBezTo>
                  <a:cubicBezTo>
                    <a:pt x="168" y="301"/>
                    <a:pt x="156" y="295"/>
                    <a:pt x="146" y="288"/>
                  </a:cubicBezTo>
                  <a:close/>
                  <a:moveTo>
                    <a:pt x="453" y="141"/>
                  </a:moveTo>
                  <a:cubicBezTo>
                    <a:pt x="388" y="188"/>
                    <a:pt x="388" y="188"/>
                    <a:pt x="388" y="188"/>
                  </a:cubicBezTo>
                  <a:cubicBezTo>
                    <a:pt x="413" y="266"/>
                    <a:pt x="413" y="266"/>
                    <a:pt x="413" y="266"/>
                  </a:cubicBezTo>
                  <a:cubicBezTo>
                    <a:pt x="415" y="271"/>
                    <a:pt x="412" y="273"/>
                    <a:pt x="408" y="270"/>
                  </a:cubicBezTo>
                  <a:cubicBezTo>
                    <a:pt x="342" y="222"/>
                    <a:pt x="342" y="222"/>
                    <a:pt x="342" y="222"/>
                  </a:cubicBezTo>
                  <a:cubicBezTo>
                    <a:pt x="276" y="270"/>
                    <a:pt x="276" y="270"/>
                    <a:pt x="276" y="270"/>
                  </a:cubicBezTo>
                  <a:cubicBezTo>
                    <a:pt x="271" y="273"/>
                    <a:pt x="269" y="271"/>
                    <a:pt x="271" y="266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30" y="141"/>
                    <a:pt x="230" y="141"/>
                    <a:pt x="230" y="141"/>
                  </a:cubicBezTo>
                  <a:cubicBezTo>
                    <a:pt x="225" y="137"/>
                    <a:pt x="226" y="135"/>
                    <a:pt x="232" y="135"/>
                  </a:cubicBezTo>
                  <a:cubicBezTo>
                    <a:pt x="314" y="135"/>
                    <a:pt x="314" y="135"/>
                    <a:pt x="314" y="135"/>
                  </a:cubicBezTo>
                  <a:cubicBezTo>
                    <a:pt x="339" y="57"/>
                    <a:pt x="339" y="57"/>
                    <a:pt x="339" y="57"/>
                  </a:cubicBezTo>
                  <a:cubicBezTo>
                    <a:pt x="340" y="52"/>
                    <a:pt x="343" y="52"/>
                    <a:pt x="345" y="57"/>
                  </a:cubicBezTo>
                  <a:cubicBezTo>
                    <a:pt x="370" y="135"/>
                    <a:pt x="370" y="135"/>
                    <a:pt x="370" y="135"/>
                  </a:cubicBezTo>
                  <a:cubicBezTo>
                    <a:pt x="452" y="135"/>
                    <a:pt x="452" y="135"/>
                    <a:pt x="452" y="135"/>
                  </a:cubicBezTo>
                  <a:cubicBezTo>
                    <a:pt x="457" y="134"/>
                    <a:pt x="458" y="137"/>
                    <a:pt x="453" y="141"/>
                  </a:cubicBezTo>
                  <a:close/>
                  <a:moveTo>
                    <a:pt x="653" y="103"/>
                  </a:moveTo>
                  <a:cubicBezTo>
                    <a:pt x="651" y="112"/>
                    <a:pt x="649" y="121"/>
                    <a:pt x="647" y="130"/>
                  </a:cubicBezTo>
                  <a:cubicBezTo>
                    <a:pt x="644" y="139"/>
                    <a:pt x="641" y="147"/>
                    <a:pt x="638" y="156"/>
                  </a:cubicBezTo>
                  <a:cubicBezTo>
                    <a:pt x="637" y="158"/>
                    <a:pt x="636" y="159"/>
                    <a:pt x="636" y="161"/>
                  </a:cubicBezTo>
                  <a:cubicBezTo>
                    <a:pt x="636" y="161"/>
                    <a:pt x="635" y="163"/>
                    <a:pt x="635" y="163"/>
                  </a:cubicBezTo>
                  <a:cubicBezTo>
                    <a:pt x="634" y="166"/>
                    <a:pt x="634" y="166"/>
                    <a:pt x="634" y="166"/>
                  </a:cubicBezTo>
                  <a:cubicBezTo>
                    <a:pt x="632" y="171"/>
                    <a:pt x="630" y="175"/>
                    <a:pt x="627" y="179"/>
                  </a:cubicBezTo>
                  <a:cubicBezTo>
                    <a:pt x="619" y="195"/>
                    <a:pt x="610" y="210"/>
                    <a:pt x="599" y="224"/>
                  </a:cubicBezTo>
                  <a:cubicBezTo>
                    <a:pt x="599" y="225"/>
                    <a:pt x="598" y="226"/>
                    <a:pt x="598" y="226"/>
                  </a:cubicBezTo>
                  <a:cubicBezTo>
                    <a:pt x="597" y="227"/>
                    <a:pt x="596" y="228"/>
                    <a:pt x="596" y="229"/>
                  </a:cubicBezTo>
                  <a:cubicBezTo>
                    <a:pt x="594" y="230"/>
                    <a:pt x="593" y="232"/>
                    <a:pt x="591" y="234"/>
                  </a:cubicBezTo>
                  <a:cubicBezTo>
                    <a:pt x="588" y="237"/>
                    <a:pt x="585" y="241"/>
                    <a:pt x="582" y="244"/>
                  </a:cubicBezTo>
                  <a:cubicBezTo>
                    <a:pt x="576" y="251"/>
                    <a:pt x="569" y="257"/>
                    <a:pt x="563" y="263"/>
                  </a:cubicBezTo>
                  <a:cubicBezTo>
                    <a:pt x="551" y="273"/>
                    <a:pt x="544" y="279"/>
                    <a:pt x="531" y="288"/>
                  </a:cubicBezTo>
                  <a:cubicBezTo>
                    <a:pt x="520" y="295"/>
                    <a:pt x="509" y="301"/>
                    <a:pt x="497" y="307"/>
                  </a:cubicBezTo>
                  <a:cubicBezTo>
                    <a:pt x="571" y="244"/>
                    <a:pt x="584" y="159"/>
                    <a:pt x="580" y="97"/>
                  </a:cubicBezTo>
                  <a:cubicBezTo>
                    <a:pt x="654" y="97"/>
                    <a:pt x="654" y="97"/>
                    <a:pt x="654" y="97"/>
                  </a:cubicBezTo>
                  <a:cubicBezTo>
                    <a:pt x="653" y="99"/>
                    <a:pt x="653" y="101"/>
                    <a:pt x="653" y="103"/>
                  </a:cubicBezTo>
                  <a:close/>
                  <a:moveTo>
                    <a:pt x="653" y="103"/>
                  </a:moveTo>
                  <a:cubicBezTo>
                    <a:pt x="653" y="103"/>
                    <a:pt x="653" y="103"/>
                    <a:pt x="653" y="103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37" name="Freeform 103"/>
          <p:cNvSpPr>
            <a:spLocks noEditPoints="1"/>
          </p:cNvSpPr>
          <p:nvPr/>
        </p:nvSpPr>
        <p:spPr bwMode="auto">
          <a:xfrm>
            <a:off x="5808133" y="2044196"/>
            <a:ext cx="355600" cy="523629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8" name="Freeform 31"/>
          <p:cNvSpPr>
            <a:spLocks noEditPoints="1"/>
          </p:cNvSpPr>
          <p:nvPr/>
        </p:nvSpPr>
        <p:spPr bwMode="auto">
          <a:xfrm>
            <a:off x="7586134" y="3568197"/>
            <a:ext cx="371631" cy="557447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39" name="Freeform 52"/>
          <p:cNvSpPr>
            <a:spLocks noEditPoints="1"/>
          </p:cNvSpPr>
          <p:nvPr/>
        </p:nvSpPr>
        <p:spPr bwMode="auto">
          <a:xfrm>
            <a:off x="6028267" y="5380064"/>
            <a:ext cx="471237" cy="506985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0" name="Freeform 152"/>
          <p:cNvSpPr>
            <a:spLocks noEditPoints="1"/>
          </p:cNvSpPr>
          <p:nvPr/>
        </p:nvSpPr>
        <p:spPr bwMode="auto">
          <a:xfrm>
            <a:off x="4199467" y="3856063"/>
            <a:ext cx="494732" cy="45720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1" name="TextBox 38"/>
          <p:cNvSpPr txBox="1"/>
          <p:nvPr/>
        </p:nvSpPr>
        <p:spPr>
          <a:xfrm rot="18840856">
            <a:off x="4210726" y="2523026"/>
            <a:ext cx="1569660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67" b="1" dirty="0">
                <a:solidFill>
                  <a:schemeClr val="bg1"/>
                </a:solidFill>
              </a:rPr>
              <a:t>Option01</a:t>
            </a:r>
          </a:p>
        </p:txBody>
      </p:sp>
      <p:sp>
        <p:nvSpPr>
          <p:cNvPr id="42" name="TextBox 39"/>
          <p:cNvSpPr txBox="1"/>
          <p:nvPr/>
        </p:nvSpPr>
        <p:spPr>
          <a:xfrm rot="2640856">
            <a:off x="6438101" y="2523025"/>
            <a:ext cx="1569660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67" b="1" dirty="0">
                <a:solidFill>
                  <a:schemeClr val="bg1"/>
                </a:solidFill>
              </a:rPr>
              <a:t>Option02</a:t>
            </a:r>
          </a:p>
        </p:txBody>
      </p:sp>
      <p:sp>
        <p:nvSpPr>
          <p:cNvPr id="43" name="TextBox 40"/>
          <p:cNvSpPr txBox="1"/>
          <p:nvPr/>
        </p:nvSpPr>
        <p:spPr>
          <a:xfrm rot="2759144" flipH="1">
            <a:off x="4210726" y="4816277"/>
            <a:ext cx="1569660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67" b="1" dirty="0">
                <a:solidFill>
                  <a:schemeClr val="bg1"/>
                </a:solidFill>
              </a:rPr>
              <a:t>Option04</a:t>
            </a:r>
          </a:p>
        </p:txBody>
      </p:sp>
      <p:sp>
        <p:nvSpPr>
          <p:cNvPr id="44" name="TextBox 41"/>
          <p:cNvSpPr txBox="1"/>
          <p:nvPr/>
        </p:nvSpPr>
        <p:spPr>
          <a:xfrm rot="18959144" flipH="1">
            <a:off x="6438101" y="4816275"/>
            <a:ext cx="1569660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67" b="1" dirty="0">
                <a:solidFill>
                  <a:schemeClr val="bg1"/>
                </a:solidFill>
              </a:rPr>
              <a:t>Option03</a:t>
            </a:r>
          </a:p>
        </p:txBody>
      </p:sp>
      <p:sp>
        <p:nvSpPr>
          <p:cNvPr id="45" name="TextBox 42"/>
          <p:cNvSpPr txBox="1"/>
          <p:nvPr/>
        </p:nvSpPr>
        <p:spPr>
          <a:xfrm flipH="1">
            <a:off x="386215" y="1854200"/>
            <a:ext cx="3775319" cy="11077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不仅可以创建演示文稿</a:t>
            </a:r>
          </a:p>
        </p:txBody>
      </p:sp>
      <p:sp>
        <p:nvSpPr>
          <p:cNvPr id="46" name="TextBox 43"/>
          <p:cNvSpPr txBox="1"/>
          <p:nvPr/>
        </p:nvSpPr>
        <p:spPr>
          <a:xfrm>
            <a:off x="8013534" y="1854200"/>
            <a:ext cx="3581565" cy="11077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2"/>
                </a:solidFill>
              </a:rPr>
              <a:t>此处添加您的标题</a:t>
            </a:r>
          </a:p>
          <a:p>
            <a:pPr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不仅可以创建演示文稿</a:t>
            </a:r>
          </a:p>
        </p:txBody>
      </p:sp>
      <p:sp>
        <p:nvSpPr>
          <p:cNvPr id="47" name="TextBox 45"/>
          <p:cNvSpPr txBox="1"/>
          <p:nvPr/>
        </p:nvSpPr>
        <p:spPr>
          <a:xfrm flipH="1">
            <a:off x="747308" y="5173133"/>
            <a:ext cx="3414226" cy="11077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4"/>
                </a:solidFill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不仅可以创建演示文稿</a:t>
            </a:r>
          </a:p>
        </p:txBody>
      </p:sp>
      <p:sp>
        <p:nvSpPr>
          <p:cNvPr id="48" name="TextBox 46"/>
          <p:cNvSpPr txBox="1"/>
          <p:nvPr/>
        </p:nvSpPr>
        <p:spPr>
          <a:xfrm>
            <a:off x="8013534" y="5173133"/>
            <a:ext cx="3695865" cy="110773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此处添加您的标题</a:t>
            </a:r>
          </a:p>
          <a:p>
            <a:pPr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不仅可以创建演示文稿</a:t>
            </a:r>
          </a:p>
        </p:txBody>
      </p:sp>
    </p:spTree>
    <p:extLst>
      <p:ext uri="{BB962C8B-B14F-4D97-AF65-F5344CB8AC3E}">
        <p14:creationId xmlns:p14="http://schemas.microsoft.com/office/powerpoint/2010/main" val="159112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86215" y="422275"/>
            <a:ext cx="7757659" cy="848317"/>
            <a:chOff x="3024640" y="1704975"/>
            <a:chExt cx="7757659" cy="848317"/>
          </a:xfrm>
        </p:grpSpPr>
        <p:grpSp>
          <p:nvGrpSpPr>
            <p:cNvPr id="13" name="组合 12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6" name="椭圆 15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142182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2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工作完成情况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8" name="Group 43"/>
          <p:cNvGrpSpPr/>
          <p:nvPr/>
        </p:nvGrpSpPr>
        <p:grpSpPr>
          <a:xfrm>
            <a:off x="5697389" y="4090457"/>
            <a:ext cx="2183209" cy="2278988"/>
            <a:chOff x="4231275" y="2877563"/>
            <a:chExt cx="1866163" cy="1948034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231275" y="2877563"/>
              <a:ext cx="1866163" cy="1073947"/>
            </a:xfrm>
            <a:custGeom>
              <a:avLst/>
              <a:gdLst/>
              <a:ahLst/>
              <a:cxnLst>
                <a:cxn ang="0">
                  <a:pos x="517" y="0"/>
                </a:cxn>
                <a:cxn ang="0">
                  <a:pos x="517" y="0"/>
                </a:cxn>
                <a:cxn ang="0">
                  <a:pos x="0" y="892"/>
                </a:cxn>
                <a:cxn ang="0">
                  <a:pos x="0" y="892"/>
                </a:cxn>
                <a:cxn ang="0">
                  <a:pos x="1034" y="891"/>
                </a:cxn>
                <a:cxn ang="0">
                  <a:pos x="1550" y="0"/>
                </a:cxn>
                <a:cxn ang="0">
                  <a:pos x="1550" y="0"/>
                </a:cxn>
                <a:cxn ang="0">
                  <a:pos x="1550" y="0"/>
                </a:cxn>
                <a:cxn ang="0">
                  <a:pos x="517" y="0"/>
                </a:cxn>
              </a:cxnLst>
              <a:rect l="0" t="0" r="r" b="b"/>
              <a:pathLst>
                <a:path w="1550" h="892">
                  <a:moveTo>
                    <a:pt x="517" y="0"/>
                  </a:moveTo>
                  <a:lnTo>
                    <a:pt x="517" y="0"/>
                  </a:lnTo>
                  <a:lnTo>
                    <a:pt x="0" y="892"/>
                  </a:lnTo>
                  <a:lnTo>
                    <a:pt x="0" y="892"/>
                  </a:lnTo>
                  <a:lnTo>
                    <a:pt x="1034" y="891"/>
                  </a:lnTo>
                  <a:lnTo>
                    <a:pt x="1550" y="0"/>
                  </a:lnTo>
                  <a:lnTo>
                    <a:pt x="1550" y="0"/>
                  </a:lnTo>
                  <a:lnTo>
                    <a:pt x="1550" y="0"/>
                  </a:lnTo>
                  <a:lnTo>
                    <a:pt x="517" y="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4291474" y="2877563"/>
              <a:ext cx="1687975" cy="971609"/>
            </a:xfrm>
            <a:custGeom>
              <a:avLst/>
              <a:gdLst/>
              <a:ahLst/>
              <a:cxnLst>
                <a:cxn ang="0">
                  <a:pos x="467" y="0"/>
                </a:cxn>
                <a:cxn ang="0">
                  <a:pos x="467" y="0"/>
                </a:cxn>
                <a:cxn ang="0">
                  <a:pos x="0" y="807"/>
                </a:cxn>
                <a:cxn ang="0">
                  <a:pos x="0" y="807"/>
                </a:cxn>
                <a:cxn ang="0">
                  <a:pos x="934" y="805"/>
                </a:cxn>
                <a:cxn ang="0">
                  <a:pos x="1402" y="0"/>
                </a:cxn>
                <a:cxn ang="0">
                  <a:pos x="1402" y="0"/>
                </a:cxn>
                <a:cxn ang="0">
                  <a:pos x="1402" y="0"/>
                </a:cxn>
                <a:cxn ang="0">
                  <a:pos x="467" y="0"/>
                </a:cxn>
              </a:cxnLst>
              <a:rect l="0" t="0" r="r" b="b"/>
              <a:pathLst>
                <a:path w="1402" h="807">
                  <a:moveTo>
                    <a:pt x="467" y="0"/>
                  </a:moveTo>
                  <a:lnTo>
                    <a:pt x="467" y="0"/>
                  </a:lnTo>
                  <a:lnTo>
                    <a:pt x="0" y="807"/>
                  </a:lnTo>
                  <a:lnTo>
                    <a:pt x="0" y="807"/>
                  </a:lnTo>
                  <a:lnTo>
                    <a:pt x="934" y="805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467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4291474" y="3849172"/>
              <a:ext cx="1687975" cy="9764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67" y="811"/>
                </a:cxn>
                <a:cxn ang="0">
                  <a:pos x="467" y="811"/>
                </a:cxn>
                <a:cxn ang="0">
                  <a:pos x="467" y="811"/>
                </a:cxn>
                <a:cxn ang="0">
                  <a:pos x="1402" y="811"/>
                </a:cxn>
                <a:cxn ang="0">
                  <a:pos x="1402" y="811"/>
                </a:cxn>
                <a:cxn ang="0">
                  <a:pos x="935" y="0"/>
                </a:cxn>
                <a:cxn ang="0">
                  <a:pos x="0" y="0"/>
                </a:cxn>
              </a:cxnLst>
              <a:rect l="0" t="0" r="r" b="b"/>
              <a:pathLst>
                <a:path w="1402" h="811">
                  <a:moveTo>
                    <a:pt x="0" y="0"/>
                  </a:moveTo>
                  <a:lnTo>
                    <a:pt x="0" y="0"/>
                  </a:lnTo>
                  <a:lnTo>
                    <a:pt x="467" y="811"/>
                  </a:lnTo>
                  <a:lnTo>
                    <a:pt x="467" y="811"/>
                  </a:lnTo>
                  <a:lnTo>
                    <a:pt x="467" y="811"/>
                  </a:lnTo>
                  <a:lnTo>
                    <a:pt x="1402" y="811"/>
                  </a:lnTo>
                  <a:lnTo>
                    <a:pt x="1402" y="811"/>
                  </a:lnTo>
                  <a:lnTo>
                    <a:pt x="93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8" name="Group 41"/>
          <p:cNvGrpSpPr/>
          <p:nvPr/>
        </p:nvGrpSpPr>
        <p:grpSpPr>
          <a:xfrm>
            <a:off x="3793067" y="2827011"/>
            <a:ext cx="2632528" cy="2519845"/>
            <a:chOff x="2603499" y="1797596"/>
            <a:chExt cx="2250232" cy="2153914"/>
          </a:xfrm>
        </p:grpSpPr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3610023" y="1797596"/>
              <a:ext cx="1243708" cy="2153914"/>
            </a:xfrm>
            <a:custGeom>
              <a:avLst/>
              <a:gdLst/>
              <a:ahLst/>
              <a:cxnLst>
                <a:cxn ang="0">
                  <a:pos x="516" y="0"/>
                </a:cxn>
                <a:cxn ang="0">
                  <a:pos x="0" y="895"/>
                </a:cxn>
                <a:cxn ang="0">
                  <a:pos x="516" y="1789"/>
                </a:cxn>
                <a:cxn ang="0">
                  <a:pos x="1033" y="897"/>
                </a:cxn>
                <a:cxn ang="0">
                  <a:pos x="516" y="0"/>
                </a:cxn>
              </a:cxnLst>
              <a:rect l="0" t="0" r="r" b="b"/>
              <a:pathLst>
                <a:path w="1033" h="1789">
                  <a:moveTo>
                    <a:pt x="516" y="0"/>
                  </a:moveTo>
                  <a:lnTo>
                    <a:pt x="0" y="895"/>
                  </a:lnTo>
                  <a:lnTo>
                    <a:pt x="516" y="1789"/>
                  </a:lnTo>
                  <a:lnTo>
                    <a:pt x="1033" y="897"/>
                  </a:lnTo>
                  <a:lnTo>
                    <a:pt x="516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" name="Freeform 9"/>
            <p:cNvSpPr>
              <a:spLocks/>
            </p:cNvSpPr>
            <p:nvPr/>
          </p:nvSpPr>
          <p:spPr bwMode="auto">
            <a:xfrm>
              <a:off x="2603499" y="1901138"/>
              <a:ext cx="1687975" cy="971609"/>
            </a:xfrm>
            <a:custGeom>
              <a:avLst/>
              <a:gdLst/>
              <a:ahLst/>
              <a:cxnLst>
                <a:cxn ang="0">
                  <a:pos x="468" y="0"/>
                </a:cxn>
                <a:cxn ang="0">
                  <a:pos x="468" y="0"/>
                </a:cxn>
                <a:cxn ang="0">
                  <a:pos x="0" y="807"/>
                </a:cxn>
                <a:cxn ang="0">
                  <a:pos x="0" y="807"/>
                </a:cxn>
                <a:cxn ang="0">
                  <a:pos x="934" y="805"/>
                </a:cxn>
                <a:cxn ang="0">
                  <a:pos x="1402" y="0"/>
                </a:cxn>
                <a:cxn ang="0">
                  <a:pos x="1402" y="0"/>
                </a:cxn>
                <a:cxn ang="0">
                  <a:pos x="1402" y="0"/>
                </a:cxn>
                <a:cxn ang="0">
                  <a:pos x="468" y="0"/>
                </a:cxn>
              </a:cxnLst>
              <a:rect l="0" t="0" r="r" b="b"/>
              <a:pathLst>
                <a:path w="1402" h="807">
                  <a:moveTo>
                    <a:pt x="468" y="0"/>
                  </a:moveTo>
                  <a:lnTo>
                    <a:pt x="468" y="0"/>
                  </a:lnTo>
                  <a:lnTo>
                    <a:pt x="0" y="807"/>
                  </a:lnTo>
                  <a:lnTo>
                    <a:pt x="0" y="807"/>
                  </a:lnTo>
                  <a:lnTo>
                    <a:pt x="934" y="805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1402" y="0"/>
                  </a:lnTo>
                  <a:lnTo>
                    <a:pt x="468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3728013" y="1901138"/>
              <a:ext cx="1125718" cy="1948034"/>
            </a:xfrm>
            <a:custGeom>
              <a:avLst/>
              <a:gdLst/>
              <a:ahLst/>
              <a:cxnLst>
                <a:cxn ang="0">
                  <a:pos x="468" y="0"/>
                </a:cxn>
                <a:cxn ang="0">
                  <a:pos x="0" y="809"/>
                </a:cxn>
                <a:cxn ang="0">
                  <a:pos x="468" y="1618"/>
                </a:cxn>
                <a:cxn ang="0">
                  <a:pos x="935" y="811"/>
                </a:cxn>
                <a:cxn ang="0">
                  <a:pos x="468" y="0"/>
                </a:cxn>
              </a:cxnLst>
              <a:rect l="0" t="0" r="r" b="b"/>
              <a:pathLst>
                <a:path w="935" h="1618">
                  <a:moveTo>
                    <a:pt x="468" y="0"/>
                  </a:moveTo>
                  <a:lnTo>
                    <a:pt x="0" y="809"/>
                  </a:lnTo>
                  <a:lnTo>
                    <a:pt x="468" y="1618"/>
                  </a:lnTo>
                  <a:lnTo>
                    <a:pt x="935" y="811"/>
                  </a:lnTo>
                  <a:lnTo>
                    <a:pt x="468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2" name="Group 42"/>
          <p:cNvGrpSpPr/>
          <p:nvPr/>
        </p:nvGrpSpPr>
        <p:grpSpPr>
          <a:xfrm>
            <a:off x="5697389" y="1807242"/>
            <a:ext cx="2701545" cy="2283215"/>
            <a:chOff x="4231275" y="925917"/>
            <a:chExt cx="2309226" cy="1951646"/>
          </a:xfrm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4231275" y="1797596"/>
              <a:ext cx="1866163" cy="107996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517" y="897"/>
                </a:cxn>
                <a:cxn ang="0">
                  <a:pos x="517" y="897"/>
                </a:cxn>
                <a:cxn ang="0">
                  <a:pos x="517" y="897"/>
                </a:cxn>
                <a:cxn ang="0">
                  <a:pos x="1550" y="897"/>
                </a:cxn>
                <a:cxn ang="0">
                  <a:pos x="1550" y="897"/>
                </a:cxn>
                <a:cxn ang="0">
                  <a:pos x="1034" y="0"/>
                </a:cxn>
                <a:cxn ang="0">
                  <a:pos x="1" y="0"/>
                </a:cxn>
              </a:cxnLst>
              <a:rect l="0" t="0" r="r" b="b"/>
              <a:pathLst>
                <a:path w="1550" h="897">
                  <a:moveTo>
                    <a:pt x="1" y="0"/>
                  </a:moveTo>
                  <a:lnTo>
                    <a:pt x="0" y="0"/>
                  </a:lnTo>
                  <a:lnTo>
                    <a:pt x="517" y="897"/>
                  </a:lnTo>
                  <a:lnTo>
                    <a:pt x="517" y="897"/>
                  </a:lnTo>
                  <a:lnTo>
                    <a:pt x="517" y="897"/>
                  </a:lnTo>
                  <a:lnTo>
                    <a:pt x="1550" y="897"/>
                  </a:lnTo>
                  <a:lnTo>
                    <a:pt x="1550" y="897"/>
                  </a:lnTo>
                  <a:lnTo>
                    <a:pt x="1034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" name="Freeform 10"/>
            <p:cNvSpPr>
              <a:spLocks/>
            </p:cNvSpPr>
            <p:nvPr/>
          </p:nvSpPr>
          <p:spPr bwMode="auto">
            <a:xfrm>
              <a:off x="4291474" y="1901138"/>
              <a:ext cx="1687975" cy="9764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67" y="811"/>
                </a:cxn>
                <a:cxn ang="0">
                  <a:pos x="467" y="811"/>
                </a:cxn>
                <a:cxn ang="0">
                  <a:pos x="467" y="811"/>
                </a:cxn>
                <a:cxn ang="0">
                  <a:pos x="1402" y="811"/>
                </a:cxn>
                <a:cxn ang="0">
                  <a:pos x="1402" y="811"/>
                </a:cxn>
                <a:cxn ang="0">
                  <a:pos x="934" y="0"/>
                </a:cxn>
                <a:cxn ang="0">
                  <a:pos x="0" y="0"/>
                </a:cxn>
              </a:cxnLst>
              <a:rect l="0" t="0" r="r" b="b"/>
              <a:pathLst>
                <a:path w="1402" h="811">
                  <a:moveTo>
                    <a:pt x="0" y="0"/>
                  </a:moveTo>
                  <a:lnTo>
                    <a:pt x="0" y="0"/>
                  </a:lnTo>
                  <a:lnTo>
                    <a:pt x="467" y="811"/>
                  </a:lnTo>
                  <a:lnTo>
                    <a:pt x="467" y="811"/>
                  </a:lnTo>
                  <a:lnTo>
                    <a:pt x="467" y="811"/>
                  </a:lnTo>
                  <a:lnTo>
                    <a:pt x="1402" y="811"/>
                  </a:lnTo>
                  <a:lnTo>
                    <a:pt x="1402" y="811"/>
                  </a:lnTo>
                  <a:lnTo>
                    <a:pt x="93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5417191" y="925917"/>
              <a:ext cx="1123310" cy="1948034"/>
            </a:xfrm>
            <a:custGeom>
              <a:avLst/>
              <a:gdLst/>
              <a:ahLst/>
              <a:cxnLst>
                <a:cxn ang="0">
                  <a:pos x="467" y="0"/>
                </a:cxn>
                <a:cxn ang="0">
                  <a:pos x="0" y="810"/>
                </a:cxn>
                <a:cxn ang="0">
                  <a:pos x="467" y="1618"/>
                </a:cxn>
                <a:cxn ang="0">
                  <a:pos x="933" y="811"/>
                </a:cxn>
                <a:cxn ang="0">
                  <a:pos x="467" y="0"/>
                </a:cxn>
              </a:cxnLst>
              <a:rect l="0" t="0" r="r" b="b"/>
              <a:pathLst>
                <a:path w="933" h="1618">
                  <a:moveTo>
                    <a:pt x="467" y="0"/>
                  </a:moveTo>
                  <a:lnTo>
                    <a:pt x="0" y="810"/>
                  </a:lnTo>
                  <a:lnTo>
                    <a:pt x="467" y="1618"/>
                  </a:lnTo>
                  <a:lnTo>
                    <a:pt x="933" y="811"/>
                  </a:lnTo>
                  <a:lnTo>
                    <a:pt x="467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6" name="Group 27"/>
          <p:cNvGrpSpPr/>
          <p:nvPr/>
        </p:nvGrpSpPr>
        <p:grpSpPr>
          <a:xfrm>
            <a:off x="5359343" y="3779173"/>
            <a:ext cx="614116" cy="898639"/>
            <a:chOff x="3942320" y="2611484"/>
            <a:chExt cx="524934" cy="768138"/>
          </a:xfrm>
        </p:grpSpPr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4038639" y="2700578"/>
              <a:ext cx="406944" cy="532158"/>
            </a:xfrm>
            <a:custGeom>
              <a:avLst/>
              <a:gdLst/>
              <a:ahLst/>
              <a:cxnLst>
                <a:cxn ang="0">
                  <a:pos x="0" y="149"/>
                </a:cxn>
                <a:cxn ang="0">
                  <a:pos x="114" y="340"/>
                </a:cxn>
                <a:cxn ang="0">
                  <a:pos x="178" y="163"/>
                </a:cxn>
                <a:cxn ang="0">
                  <a:pos x="228" y="143"/>
                </a:cxn>
                <a:cxn ang="0">
                  <a:pos x="241" y="33"/>
                </a:cxn>
                <a:cxn ang="0">
                  <a:pos x="160" y="30"/>
                </a:cxn>
                <a:cxn ang="0">
                  <a:pos x="137" y="94"/>
                </a:cxn>
                <a:cxn ang="0">
                  <a:pos x="0" y="149"/>
                </a:cxn>
              </a:cxnLst>
              <a:rect l="0" t="0" r="r" b="b"/>
              <a:pathLst>
                <a:path w="260" h="340">
                  <a:moveTo>
                    <a:pt x="0" y="149"/>
                  </a:moveTo>
                  <a:cubicBezTo>
                    <a:pt x="114" y="340"/>
                    <a:pt x="114" y="340"/>
                    <a:pt x="114" y="340"/>
                  </a:cubicBezTo>
                  <a:cubicBezTo>
                    <a:pt x="155" y="293"/>
                    <a:pt x="184" y="217"/>
                    <a:pt x="178" y="163"/>
                  </a:cubicBezTo>
                  <a:cubicBezTo>
                    <a:pt x="195" y="167"/>
                    <a:pt x="213" y="161"/>
                    <a:pt x="228" y="143"/>
                  </a:cubicBezTo>
                  <a:cubicBezTo>
                    <a:pt x="254" y="113"/>
                    <a:pt x="260" y="64"/>
                    <a:pt x="241" y="33"/>
                  </a:cubicBezTo>
                  <a:cubicBezTo>
                    <a:pt x="222" y="1"/>
                    <a:pt x="186" y="0"/>
                    <a:pt x="160" y="30"/>
                  </a:cubicBezTo>
                  <a:cubicBezTo>
                    <a:pt x="144" y="48"/>
                    <a:pt x="137" y="71"/>
                    <a:pt x="137" y="94"/>
                  </a:cubicBezTo>
                  <a:cubicBezTo>
                    <a:pt x="100" y="77"/>
                    <a:pt x="41" y="102"/>
                    <a:pt x="0" y="149"/>
                  </a:cubicBezTo>
                  <a:close/>
                </a:path>
              </a:pathLst>
            </a:custGeom>
            <a:solidFill>
              <a:srgbClr val="F8E9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4038639" y="2700578"/>
              <a:ext cx="406944" cy="532158"/>
            </a:xfrm>
            <a:custGeom>
              <a:avLst/>
              <a:gdLst/>
              <a:ahLst/>
              <a:cxnLst>
                <a:cxn ang="0">
                  <a:pos x="0" y="149"/>
                </a:cxn>
                <a:cxn ang="0">
                  <a:pos x="114" y="340"/>
                </a:cxn>
                <a:cxn ang="0">
                  <a:pos x="178" y="163"/>
                </a:cxn>
                <a:cxn ang="0">
                  <a:pos x="228" y="143"/>
                </a:cxn>
                <a:cxn ang="0">
                  <a:pos x="241" y="33"/>
                </a:cxn>
                <a:cxn ang="0">
                  <a:pos x="160" y="30"/>
                </a:cxn>
                <a:cxn ang="0">
                  <a:pos x="137" y="94"/>
                </a:cxn>
                <a:cxn ang="0">
                  <a:pos x="0" y="149"/>
                </a:cxn>
              </a:cxnLst>
              <a:rect l="0" t="0" r="r" b="b"/>
              <a:pathLst>
                <a:path w="260" h="340">
                  <a:moveTo>
                    <a:pt x="0" y="149"/>
                  </a:moveTo>
                  <a:cubicBezTo>
                    <a:pt x="114" y="340"/>
                    <a:pt x="114" y="340"/>
                    <a:pt x="114" y="340"/>
                  </a:cubicBezTo>
                  <a:cubicBezTo>
                    <a:pt x="155" y="293"/>
                    <a:pt x="184" y="217"/>
                    <a:pt x="178" y="163"/>
                  </a:cubicBezTo>
                  <a:cubicBezTo>
                    <a:pt x="195" y="167"/>
                    <a:pt x="213" y="161"/>
                    <a:pt x="228" y="143"/>
                  </a:cubicBezTo>
                  <a:cubicBezTo>
                    <a:pt x="254" y="113"/>
                    <a:pt x="260" y="64"/>
                    <a:pt x="241" y="33"/>
                  </a:cubicBezTo>
                  <a:cubicBezTo>
                    <a:pt x="222" y="1"/>
                    <a:pt x="186" y="0"/>
                    <a:pt x="160" y="30"/>
                  </a:cubicBezTo>
                  <a:cubicBezTo>
                    <a:pt x="144" y="48"/>
                    <a:pt x="137" y="71"/>
                    <a:pt x="137" y="94"/>
                  </a:cubicBezTo>
                  <a:cubicBezTo>
                    <a:pt x="100" y="77"/>
                    <a:pt x="41" y="102"/>
                    <a:pt x="0" y="149"/>
                  </a:cubicBezTo>
                  <a:close/>
                </a:path>
              </a:pathLst>
            </a:custGeom>
            <a:solidFill>
              <a:srgbClr val="F8E9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226459" y="2997961"/>
              <a:ext cx="240795" cy="381661"/>
            </a:xfrm>
            <a:custGeom>
              <a:avLst/>
              <a:gdLst/>
              <a:ahLst/>
              <a:cxnLst>
                <a:cxn ang="0">
                  <a:pos x="95" y="117"/>
                </a:cxn>
                <a:cxn ang="0">
                  <a:pos x="131" y="102"/>
                </a:cxn>
                <a:cxn ang="0">
                  <a:pos x="141" y="23"/>
                </a:cxn>
                <a:cxn ang="0">
                  <a:pos x="83" y="21"/>
                </a:cxn>
                <a:cxn ang="0">
                  <a:pos x="67" y="66"/>
                </a:cxn>
                <a:cxn ang="0">
                  <a:pos x="55" y="65"/>
                </a:cxn>
                <a:cxn ang="0">
                  <a:pos x="0" y="164"/>
                </a:cxn>
                <a:cxn ang="0">
                  <a:pos x="48" y="244"/>
                </a:cxn>
                <a:cxn ang="0">
                  <a:pos x="95" y="117"/>
                </a:cxn>
              </a:cxnLst>
              <a:rect l="0" t="0" r="r" b="b"/>
              <a:pathLst>
                <a:path w="154" h="244">
                  <a:moveTo>
                    <a:pt x="95" y="117"/>
                  </a:moveTo>
                  <a:cubicBezTo>
                    <a:pt x="107" y="119"/>
                    <a:pt x="120" y="114"/>
                    <a:pt x="131" y="102"/>
                  </a:cubicBezTo>
                  <a:cubicBezTo>
                    <a:pt x="150" y="81"/>
                    <a:pt x="154" y="45"/>
                    <a:pt x="141" y="23"/>
                  </a:cubicBezTo>
                  <a:cubicBezTo>
                    <a:pt x="127" y="0"/>
                    <a:pt x="101" y="0"/>
                    <a:pt x="83" y="21"/>
                  </a:cubicBezTo>
                  <a:cubicBezTo>
                    <a:pt x="72" y="33"/>
                    <a:pt x="67" y="50"/>
                    <a:pt x="67" y="66"/>
                  </a:cubicBezTo>
                  <a:cubicBezTo>
                    <a:pt x="64" y="65"/>
                    <a:pt x="59" y="65"/>
                    <a:pt x="55" y="65"/>
                  </a:cubicBezTo>
                  <a:cubicBezTo>
                    <a:pt x="44" y="100"/>
                    <a:pt x="20" y="142"/>
                    <a:pt x="0" y="164"/>
                  </a:cubicBezTo>
                  <a:cubicBezTo>
                    <a:pt x="48" y="244"/>
                    <a:pt x="48" y="244"/>
                    <a:pt x="48" y="244"/>
                  </a:cubicBezTo>
                  <a:cubicBezTo>
                    <a:pt x="80" y="207"/>
                    <a:pt x="99" y="155"/>
                    <a:pt x="95" y="117"/>
                  </a:cubicBezTo>
                  <a:close/>
                </a:path>
              </a:pathLst>
            </a:custGeom>
            <a:solidFill>
              <a:srgbClr val="F8E9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3942320" y="2611484"/>
              <a:ext cx="294975" cy="304606"/>
            </a:xfrm>
            <a:custGeom>
              <a:avLst/>
              <a:gdLst/>
              <a:ahLst/>
              <a:cxnLst>
                <a:cxn ang="0">
                  <a:pos x="129" y="116"/>
                </a:cxn>
                <a:cxn ang="0">
                  <a:pos x="165" y="102"/>
                </a:cxn>
                <a:cxn ang="0">
                  <a:pos x="174" y="23"/>
                </a:cxn>
                <a:cxn ang="0">
                  <a:pos x="116" y="21"/>
                </a:cxn>
                <a:cxn ang="0">
                  <a:pos x="99" y="69"/>
                </a:cxn>
                <a:cxn ang="0">
                  <a:pos x="0" y="109"/>
                </a:cxn>
                <a:cxn ang="0">
                  <a:pos x="52" y="195"/>
                </a:cxn>
                <a:cxn ang="0">
                  <a:pos x="128" y="141"/>
                </a:cxn>
                <a:cxn ang="0">
                  <a:pos x="129" y="116"/>
                </a:cxn>
              </a:cxnLst>
              <a:rect l="0" t="0" r="r" b="b"/>
              <a:pathLst>
                <a:path w="188" h="195">
                  <a:moveTo>
                    <a:pt x="129" y="116"/>
                  </a:moveTo>
                  <a:cubicBezTo>
                    <a:pt x="141" y="118"/>
                    <a:pt x="154" y="114"/>
                    <a:pt x="165" y="102"/>
                  </a:cubicBezTo>
                  <a:cubicBezTo>
                    <a:pt x="184" y="80"/>
                    <a:pt x="188" y="45"/>
                    <a:pt x="174" y="23"/>
                  </a:cubicBezTo>
                  <a:cubicBezTo>
                    <a:pt x="161" y="1"/>
                    <a:pt x="135" y="0"/>
                    <a:pt x="116" y="21"/>
                  </a:cubicBezTo>
                  <a:cubicBezTo>
                    <a:pt x="105" y="34"/>
                    <a:pt x="99" y="52"/>
                    <a:pt x="99" y="69"/>
                  </a:cubicBezTo>
                  <a:cubicBezTo>
                    <a:pt x="72" y="56"/>
                    <a:pt x="32" y="72"/>
                    <a:pt x="0" y="109"/>
                  </a:cubicBezTo>
                  <a:cubicBezTo>
                    <a:pt x="52" y="195"/>
                    <a:pt x="52" y="195"/>
                    <a:pt x="52" y="195"/>
                  </a:cubicBezTo>
                  <a:cubicBezTo>
                    <a:pt x="71" y="173"/>
                    <a:pt x="102" y="150"/>
                    <a:pt x="128" y="141"/>
                  </a:cubicBezTo>
                  <a:cubicBezTo>
                    <a:pt x="129" y="132"/>
                    <a:pt x="130" y="123"/>
                    <a:pt x="129" y="116"/>
                  </a:cubicBezTo>
                  <a:close/>
                </a:path>
              </a:pathLst>
            </a:custGeom>
            <a:solidFill>
              <a:srgbClr val="F8E9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31" name="Freeform 18"/>
          <p:cNvSpPr>
            <a:spLocks noEditPoints="1"/>
          </p:cNvSpPr>
          <p:nvPr/>
        </p:nvSpPr>
        <p:spPr bwMode="auto">
          <a:xfrm>
            <a:off x="6470667" y="4383429"/>
            <a:ext cx="680317" cy="614116"/>
          </a:xfrm>
          <a:custGeom>
            <a:avLst/>
            <a:gdLst/>
            <a:ahLst/>
            <a:cxnLst>
              <a:cxn ang="0">
                <a:pos x="280" y="229"/>
              </a:cxn>
              <a:cxn ang="0">
                <a:pos x="259" y="254"/>
              </a:cxn>
              <a:cxn ang="0">
                <a:pos x="225" y="276"/>
              </a:cxn>
              <a:cxn ang="0">
                <a:pos x="182" y="294"/>
              </a:cxn>
              <a:cxn ang="0">
                <a:pos x="133" y="304"/>
              </a:cxn>
              <a:cxn ang="0">
                <a:pos x="115" y="336"/>
              </a:cxn>
              <a:cxn ang="0">
                <a:pos x="84" y="335"/>
              </a:cxn>
              <a:cxn ang="0">
                <a:pos x="101" y="306"/>
              </a:cxn>
              <a:cxn ang="0">
                <a:pos x="98" y="306"/>
              </a:cxn>
              <a:cxn ang="0">
                <a:pos x="95" y="306"/>
              </a:cxn>
              <a:cxn ang="0">
                <a:pos x="64" y="303"/>
              </a:cxn>
              <a:cxn ang="0">
                <a:pos x="39" y="298"/>
              </a:cxn>
              <a:cxn ang="0">
                <a:pos x="18" y="290"/>
              </a:cxn>
              <a:cxn ang="0">
                <a:pos x="0" y="281"/>
              </a:cxn>
              <a:cxn ang="0">
                <a:pos x="40" y="242"/>
              </a:cxn>
              <a:cxn ang="0">
                <a:pos x="54" y="250"/>
              </a:cxn>
              <a:cxn ang="0">
                <a:pos x="73" y="259"/>
              </a:cxn>
              <a:cxn ang="0">
                <a:pos x="96" y="267"/>
              </a:cxn>
              <a:cxn ang="0">
                <a:pos x="120" y="271"/>
              </a:cxn>
              <a:cxn ang="0">
                <a:pos x="168" y="187"/>
              </a:cxn>
              <a:cxn ang="0">
                <a:pos x="139" y="174"/>
              </a:cxn>
              <a:cxn ang="0">
                <a:pos x="116" y="157"/>
              </a:cxn>
              <a:cxn ang="0">
                <a:pos x="106" y="132"/>
              </a:cxn>
              <a:cxn ang="0">
                <a:pos x="116" y="97"/>
              </a:cxn>
              <a:cxn ang="0">
                <a:pos x="136" y="76"/>
              </a:cxn>
              <a:cxn ang="0">
                <a:pos x="167" y="55"/>
              </a:cxn>
              <a:cxn ang="0">
                <a:pos x="209" y="38"/>
              </a:cxn>
              <a:cxn ang="0">
                <a:pos x="257" y="29"/>
              </a:cxn>
              <a:cxn ang="0">
                <a:pos x="274" y="0"/>
              </a:cxn>
              <a:cxn ang="0">
                <a:pos x="304" y="1"/>
              </a:cxn>
              <a:cxn ang="0">
                <a:pos x="289" y="29"/>
              </a:cxn>
              <a:cxn ang="0">
                <a:pos x="289" y="29"/>
              </a:cxn>
              <a:cxn ang="0">
                <a:pos x="332" y="32"/>
              </a:cxn>
              <a:cxn ang="0">
                <a:pos x="371" y="39"/>
              </a:cxn>
              <a:cxn ang="0">
                <a:pos x="337" y="79"/>
              </a:cxn>
              <a:cxn ang="0">
                <a:pos x="304" y="69"/>
              </a:cxn>
              <a:cxn ang="0">
                <a:pos x="269" y="63"/>
              </a:cxn>
              <a:cxn ang="0">
                <a:pos x="227" y="137"/>
              </a:cxn>
              <a:cxn ang="0">
                <a:pos x="256" y="150"/>
              </a:cxn>
              <a:cxn ang="0">
                <a:pos x="281" y="167"/>
              </a:cxn>
              <a:cxn ang="0">
                <a:pos x="291" y="192"/>
              </a:cxn>
              <a:cxn ang="0">
                <a:pos x="280" y="229"/>
              </a:cxn>
              <a:cxn ang="0">
                <a:pos x="185" y="92"/>
              </a:cxn>
              <a:cxn ang="0">
                <a:pos x="184" y="112"/>
              </a:cxn>
              <a:cxn ang="0">
                <a:pos x="202" y="126"/>
              </a:cxn>
              <a:cxn ang="0">
                <a:pos x="239" y="62"/>
              </a:cxn>
              <a:cxn ang="0">
                <a:pos x="213" y="66"/>
              </a:cxn>
              <a:cxn ang="0">
                <a:pos x="197" y="75"/>
              </a:cxn>
              <a:cxn ang="0">
                <a:pos x="185" y="92"/>
              </a:cxn>
              <a:cxn ang="0">
                <a:pos x="212" y="233"/>
              </a:cxn>
              <a:cxn ang="0">
                <a:pos x="213" y="212"/>
              </a:cxn>
              <a:cxn ang="0">
                <a:pos x="193" y="198"/>
              </a:cxn>
              <a:cxn ang="0">
                <a:pos x="152" y="271"/>
              </a:cxn>
              <a:cxn ang="0">
                <a:pos x="163" y="270"/>
              </a:cxn>
              <a:cxn ang="0">
                <a:pos x="174" y="268"/>
              </a:cxn>
              <a:cxn ang="0">
                <a:pos x="193" y="257"/>
              </a:cxn>
              <a:cxn ang="0">
                <a:pos x="212" y="233"/>
              </a:cxn>
            </a:cxnLst>
            <a:rect l="0" t="0" r="r" b="b"/>
            <a:pathLst>
              <a:path w="371" h="336">
                <a:moveTo>
                  <a:pt x="280" y="229"/>
                </a:moveTo>
                <a:cubicBezTo>
                  <a:pt x="275" y="237"/>
                  <a:pt x="268" y="245"/>
                  <a:pt x="259" y="254"/>
                </a:cubicBezTo>
                <a:cubicBezTo>
                  <a:pt x="249" y="262"/>
                  <a:pt x="238" y="269"/>
                  <a:pt x="225" y="276"/>
                </a:cubicBezTo>
                <a:cubicBezTo>
                  <a:pt x="213" y="283"/>
                  <a:pt x="198" y="289"/>
                  <a:pt x="182" y="294"/>
                </a:cubicBezTo>
                <a:cubicBezTo>
                  <a:pt x="167" y="299"/>
                  <a:pt x="150" y="303"/>
                  <a:pt x="133" y="304"/>
                </a:cubicBezTo>
                <a:cubicBezTo>
                  <a:pt x="115" y="336"/>
                  <a:pt x="115" y="336"/>
                  <a:pt x="115" y="336"/>
                </a:cubicBezTo>
                <a:cubicBezTo>
                  <a:pt x="84" y="335"/>
                  <a:pt x="84" y="335"/>
                  <a:pt x="84" y="335"/>
                </a:cubicBezTo>
                <a:cubicBezTo>
                  <a:pt x="101" y="306"/>
                  <a:pt x="101" y="306"/>
                  <a:pt x="101" y="306"/>
                </a:cubicBezTo>
                <a:cubicBezTo>
                  <a:pt x="99" y="306"/>
                  <a:pt x="98" y="306"/>
                  <a:pt x="98" y="306"/>
                </a:cubicBezTo>
                <a:cubicBezTo>
                  <a:pt x="97" y="306"/>
                  <a:pt x="96" y="306"/>
                  <a:pt x="95" y="306"/>
                </a:cubicBezTo>
                <a:cubicBezTo>
                  <a:pt x="83" y="305"/>
                  <a:pt x="73" y="304"/>
                  <a:pt x="64" y="303"/>
                </a:cubicBezTo>
                <a:cubicBezTo>
                  <a:pt x="55" y="301"/>
                  <a:pt x="47" y="300"/>
                  <a:pt x="39" y="298"/>
                </a:cubicBezTo>
                <a:cubicBezTo>
                  <a:pt x="32" y="296"/>
                  <a:pt x="25" y="293"/>
                  <a:pt x="18" y="290"/>
                </a:cubicBezTo>
                <a:cubicBezTo>
                  <a:pt x="12" y="288"/>
                  <a:pt x="6" y="285"/>
                  <a:pt x="0" y="281"/>
                </a:cubicBezTo>
                <a:cubicBezTo>
                  <a:pt x="40" y="242"/>
                  <a:pt x="40" y="242"/>
                  <a:pt x="40" y="242"/>
                </a:cubicBezTo>
                <a:cubicBezTo>
                  <a:pt x="44" y="244"/>
                  <a:pt x="48" y="247"/>
                  <a:pt x="54" y="250"/>
                </a:cubicBezTo>
                <a:cubicBezTo>
                  <a:pt x="60" y="253"/>
                  <a:pt x="66" y="256"/>
                  <a:pt x="73" y="259"/>
                </a:cubicBezTo>
                <a:cubicBezTo>
                  <a:pt x="81" y="262"/>
                  <a:pt x="88" y="265"/>
                  <a:pt x="96" y="267"/>
                </a:cubicBezTo>
                <a:cubicBezTo>
                  <a:pt x="104" y="269"/>
                  <a:pt x="112" y="270"/>
                  <a:pt x="120" y="271"/>
                </a:cubicBezTo>
                <a:cubicBezTo>
                  <a:pt x="168" y="187"/>
                  <a:pt x="168" y="187"/>
                  <a:pt x="168" y="187"/>
                </a:cubicBezTo>
                <a:cubicBezTo>
                  <a:pt x="158" y="183"/>
                  <a:pt x="148" y="179"/>
                  <a:pt x="139" y="174"/>
                </a:cubicBezTo>
                <a:cubicBezTo>
                  <a:pt x="130" y="169"/>
                  <a:pt x="122" y="164"/>
                  <a:pt x="116" y="157"/>
                </a:cubicBezTo>
                <a:cubicBezTo>
                  <a:pt x="110" y="150"/>
                  <a:pt x="107" y="142"/>
                  <a:pt x="106" y="132"/>
                </a:cubicBezTo>
                <a:cubicBezTo>
                  <a:pt x="105" y="123"/>
                  <a:pt x="109" y="111"/>
                  <a:pt x="116" y="97"/>
                </a:cubicBezTo>
                <a:cubicBezTo>
                  <a:pt x="120" y="90"/>
                  <a:pt x="127" y="83"/>
                  <a:pt x="136" y="76"/>
                </a:cubicBezTo>
                <a:cubicBezTo>
                  <a:pt x="144" y="68"/>
                  <a:pt x="155" y="61"/>
                  <a:pt x="167" y="55"/>
                </a:cubicBezTo>
                <a:cubicBezTo>
                  <a:pt x="180" y="49"/>
                  <a:pt x="193" y="43"/>
                  <a:pt x="209" y="38"/>
                </a:cubicBezTo>
                <a:cubicBezTo>
                  <a:pt x="224" y="34"/>
                  <a:pt x="240" y="31"/>
                  <a:pt x="257" y="29"/>
                </a:cubicBezTo>
                <a:cubicBezTo>
                  <a:pt x="274" y="0"/>
                  <a:pt x="274" y="0"/>
                  <a:pt x="274" y="0"/>
                </a:cubicBezTo>
                <a:cubicBezTo>
                  <a:pt x="304" y="1"/>
                  <a:pt x="304" y="1"/>
                  <a:pt x="304" y="1"/>
                </a:cubicBezTo>
                <a:cubicBezTo>
                  <a:pt x="289" y="29"/>
                  <a:pt x="289" y="29"/>
                  <a:pt x="289" y="29"/>
                </a:cubicBezTo>
                <a:cubicBezTo>
                  <a:pt x="289" y="29"/>
                  <a:pt x="289" y="29"/>
                  <a:pt x="289" y="29"/>
                </a:cubicBezTo>
                <a:cubicBezTo>
                  <a:pt x="305" y="29"/>
                  <a:pt x="320" y="31"/>
                  <a:pt x="332" y="32"/>
                </a:cubicBezTo>
                <a:cubicBezTo>
                  <a:pt x="345" y="34"/>
                  <a:pt x="358" y="36"/>
                  <a:pt x="371" y="39"/>
                </a:cubicBezTo>
                <a:cubicBezTo>
                  <a:pt x="337" y="79"/>
                  <a:pt x="337" y="79"/>
                  <a:pt x="337" y="79"/>
                </a:cubicBezTo>
                <a:cubicBezTo>
                  <a:pt x="327" y="75"/>
                  <a:pt x="316" y="72"/>
                  <a:pt x="304" y="69"/>
                </a:cubicBezTo>
                <a:cubicBezTo>
                  <a:pt x="293" y="66"/>
                  <a:pt x="281" y="64"/>
                  <a:pt x="269" y="63"/>
                </a:cubicBezTo>
                <a:cubicBezTo>
                  <a:pt x="227" y="137"/>
                  <a:pt x="227" y="137"/>
                  <a:pt x="227" y="137"/>
                </a:cubicBezTo>
                <a:cubicBezTo>
                  <a:pt x="237" y="141"/>
                  <a:pt x="247" y="145"/>
                  <a:pt x="256" y="150"/>
                </a:cubicBezTo>
                <a:cubicBezTo>
                  <a:pt x="266" y="155"/>
                  <a:pt x="274" y="160"/>
                  <a:pt x="281" y="167"/>
                </a:cubicBezTo>
                <a:cubicBezTo>
                  <a:pt x="287" y="174"/>
                  <a:pt x="290" y="182"/>
                  <a:pt x="291" y="192"/>
                </a:cubicBezTo>
                <a:cubicBezTo>
                  <a:pt x="292" y="202"/>
                  <a:pt x="288" y="214"/>
                  <a:pt x="280" y="229"/>
                </a:cubicBezTo>
                <a:close/>
                <a:moveTo>
                  <a:pt x="185" y="92"/>
                </a:moveTo>
                <a:cubicBezTo>
                  <a:pt x="180" y="100"/>
                  <a:pt x="180" y="107"/>
                  <a:pt x="184" y="112"/>
                </a:cubicBezTo>
                <a:cubicBezTo>
                  <a:pt x="188" y="117"/>
                  <a:pt x="194" y="122"/>
                  <a:pt x="202" y="126"/>
                </a:cubicBezTo>
                <a:cubicBezTo>
                  <a:pt x="239" y="62"/>
                  <a:pt x="239" y="62"/>
                  <a:pt x="239" y="62"/>
                </a:cubicBezTo>
                <a:cubicBezTo>
                  <a:pt x="229" y="62"/>
                  <a:pt x="220" y="63"/>
                  <a:pt x="213" y="66"/>
                </a:cubicBezTo>
                <a:cubicBezTo>
                  <a:pt x="207" y="68"/>
                  <a:pt x="202" y="71"/>
                  <a:pt x="197" y="75"/>
                </a:cubicBezTo>
                <a:cubicBezTo>
                  <a:pt x="193" y="79"/>
                  <a:pt x="188" y="85"/>
                  <a:pt x="185" y="92"/>
                </a:cubicBezTo>
                <a:close/>
                <a:moveTo>
                  <a:pt x="212" y="233"/>
                </a:moveTo>
                <a:cubicBezTo>
                  <a:pt x="217" y="225"/>
                  <a:pt x="217" y="218"/>
                  <a:pt x="213" y="212"/>
                </a:cubicBezTo>
                <a:cubicBezTo>
                  <a:pt x="209" y="207"/>
                  <a:pt x="202" y="202"/>
                  <a:pt x="193" y="198"/>
                </a:cubicBezTo>
                <a:cubicBezTo>
                  <a:pt x="152" y="271"/>
                  <a:pt x="152" y="271"/>
                  <a:pt x="152" y="271"/>
                </a:cubicBezTo>
                <a:cubicBezTo>
                  <a:pt x="156" y="271"/>
                  <a:pt x="160" y="271"/>
                  <a:pt x="163" y="270"/>
                </a:cubicBezTo>
                <a:cubicBezTo>
                  <a:pt x="167" y="269"/>
                  <a:pt x="170" y="269"/>
                  <a:pt x="174" y="268"/>
                </a:cubicBezTo>
                <a:cubicBezTo>
                  <a:pt x="180" y="266"/>
                  <a:pt x="187" y="263"/>
                  <a:pt x="193" y="257"/>
                </a:cubicBezTo>
                <a:cubicBezTo>
                  <a:pt x="200" y="251"/>
                  <a:pt x="206" y="243"/>
                  <a:pt x="212" y="233"/>
                </a:cubicBezTo>
                <a:close/>
              </a:path>
            </a:pathLst>
          </a:custGeom>
          <a:solidFill>
            <a:srgbClr val="F8E9B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32" name="Group 34"/>
          <p:cNvGrpSpPr/>
          <p:nvPr/>
        </p:nvGrpSpPr>
        <p:grpSpPr>
          <a:xfrm>
            <a:off x="6457991" y="3250977"/>
            <a:ext cx="638061" cy="543689"/>
            <a:chOff x="4881422" y="2159993"/>
            <a:chExt cx="545402" cy="464735"/>
          </a:xfrm>
        </p:grpSpPr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4968108" y="2571753"/>
              <a:ext cx="108358" cy="52975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23" y="0"/>
                </a:cxn>
                <a:cxn ang="0">
                  <a:pos x="5" y="13"/>
                </a:cxn>
                <a:cxn ang="0">
                  <a:pos x="9" y="19"/>
                </a:cxn>
                <a:cxn ang="0">
                  <a:pos x="43" y="34"/>
                </a:cxn>
                <a:cxn ang="0">
                  <a:pos x="50" y="34"/>
                </a:cxn>
                <a:cxn ang="0">
                  <a:pos x="64" y="19"/>
                </a:cxn>
                <a:cxn ang="0">
                  <a:pos x="60" y="13"/>
                </a:cxn>
                <a:cxn ang="0">
                  <a:pos x="30" y="0"/>
                </a:cxn>
              </a:cxnLst>
              <a:rect l="0" t="0" r="r" b="b"/>
              <a:pathLst>
                <a:path w="69" h="34">
                  <a:moveTo>
                    <a:pt x="30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3"/>
                    <a:pt x="5" y="13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4" y="28"/>
                    <a:pt x="31" y="34"/>
                    <a:pt x="43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61" y="34"/>
                    <a:pt x="69" y="28"/>
                    <a:pt x="64" y="19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5" y="3"/>
                    <a:pt x="42" y="0"/>
                    <a:pt x="30" y="0"/>
                  </a:cubicBezTo>
                  <a:close/>
                </a:path>
              </a:pathLst>
            </a:custGeom>
            <a:solidFill>
              <a:srgbClr val="F8E9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5024695" y="2507942"/>
              <a:ext cx="137253" cy="116786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8" y="0"/>
                </a:cxn>
                <a:cxn ang="0">
                  <a:pos x="6" y="14"/>
                </a:cxn>
                <a:cxn ang="0">
                  <a:pos x="32" y="60"/>
                </a:cxn>
                <a:cxn ang="0">
                  <a:pos x="61" y="75"/>
                </a:cxn>
                <a:cxn ang="0">
                  <a:pos x="68" y="75"/>
                </a:cxn>
                <a:cxn ang="0">
                  <a:pos x="83" y="60"/>
                </a:cxn>
                <a:cxn ang="0">
                  <a:pos x="57" y="14"/>
                </a:cxn>
                <a:cxn ang="0">
                  <a:pos x="25" y="0"/>
                </a:cxn>
              </a:cxnLst>
              <a:rect l="0" t="0" r="r" b="b"/>
              <a:pathLst>
                <a:path w="88" h="75">
                  <a:moveTo>
                    <a:pt x="25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6" y="0"/>
                    <a:pt x="0" y="5"/>
                    <a:pt x="6" y="14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7" y="69"/>
                    <a:pt x="49" y="75"/>
                    <a:pt x="61" y="75"/>
                  </a:cubicBezTo>
                  <a:cubicBezTo>
                    <a:pt x="68" y="75"/>
                    <a:pt x="68" y="75"/>
                    <a:pt x="68" y="75"/>
                  </a:cubicBezTo>
                  <a:cubicBezTo>
                    <a:pt x="80" y="75"/>
                    <a:pt x="88" y="69"/>
                    <a:pt x="83" y="60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1" y="5"/>
                    <a:pt x="36" y="0"/>
                    <a:pt x="25" y="0"/>
                  </a:cubicBezTo>
                  <a:close/>
                </a:path>
              </a:pathLst>
            </a:custGeom>
            <a:solidFill>
              <a:srgbClr val="F8E9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5092117" y="2456171"/>
              <a:ext cx="156517" cy="168557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17" y="0"/>
                </a:cxn>
                <a:cxn ang="0">
                  <a:pos x="5" y="18"/>
                </a:cxn>
                <a:cxn ang="0">
                  <a:pos x="48" y="92"/>
                </a:cxn>
                <a:cxn ang="0">
                  <a:pos x="80" y="108"/>
                </a:cxn>
                <a:cxn ang="0">
                  <a:pos x="85" y="108"/>
                </a:cxn>
                <a:cxn ang="0">
                  <a:pos x="95" y="92"/>
                </a:cxn>
                <a:cxn ang="0">
                  <a:pos x="52" y="18"/>
                </a:cxn>
                <a:cxn ang="0">
                  <a:pos x="22" y="0"/>
                </a:cxn>
              </a:cxnLst>
              <a:rect l="0" t="0" r="r" b="b"/>
              <a:pathLst>
                <a:path w="100" h="108">
                  <a:moveTo>
                    <a:pt x="22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5" y="0"/>
                    <a:pt x="0" y="9"/>
                    <a:pt x="5" y="18"/>
                  </a:cubicBezTo>
                  <a:cubicBezTo>
                    <a:pt x="48" y="92"/>
                    <a:pt x="48" y="92"/>
                    <a:pt x="48" y="92"/>
                  </a:cubicBezTo>
                  <a:cubicBezTo>
                    <a:pt x="54" y="101"/>
                    <a:pt x="68" y="108"/>
                    <a:pt x="80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97" y="108"/>
                    <a:pt x="100" y="101"/>
                    <a:pt x="95" y="92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7" y="9"/>
                    <a:pt x="34" y="0"/>
                    <a:pt x="22" y="0"/>
                  </a:cubicBezTo>
                  <a:close/>
                </a:path>
              </a:pathLst>
            </a:custGeom>
            <a:solidFill>
              <a:srgbClr val="F8E9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5142684" y="2397176"/>
              <a:ext cx="191433" cy="227552"/>
            </a:xfrm>
            <a:custGeom>
              <a:avLst/>
              <a:gdLst/>
              <a:ahLst/>
              <a:cxnLst>
                <a:cxn ang="0">
                  <a:pos x="52" y="17"/>
                </a:cxn>
                <a:cxn ang="0">
                  <a:pos x="21" y="0"/>
                </a:cxn>
                <a:cxn ang="0">
                  <a:pos x="16" y="0"/>
                </a:cxn>
                <a:cxn ang="0">
                  <a:pos x="5" y="17"/>
                </a:cxn>
                <a:cxn ang="0">
                  <a:pos x="70" y="129"/>
                </a:cxn>
                <a:cxn ang="0">
                  <a:pos x="101" y="146"/>
                </a:cxn>
                <a:cxn ang="0">
                  <a:pos x="105" y="146"/>
                </a:cxn>
                <a:cxn ang="0">
                  <a:pos x="117" y="129"/>
                </a:cxn>
                <a:cxn ang="0">
                  <a:pos x="52" y="17"/>
                </a:cxn>
              </a:cxnLst>
              <a:rect l="0" t="0" r="r" b="b"/>
              <a:pathLst>
                <a:path w="122" h="146">
                  <a:moveTo>
                    <a:pt x="52" y="17"/>
                  </a:moveTo>
                  <a:cubicBezTo>
                    <a:pt x="46" y="8"/>
                    <a:pt x="32" y="0"/>
                    <a:pt x="2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5" y="0"/>
                    <a:pt x="0" y="8"/>
                    <a:pt x="5" y="17"/>
                  </a:cubicBezTo>
                  <a:cubicBezTo>
                    <a:pt x="70" y="129"/>
                    <a:pt x="70" y="129"/>
                    <a:pt x="70" y="129"/>
                  </a:cubicBezTo>
                  <a:cubicBezTo>
                    <a:pt x="75" y="138"/>
                    <a:pt x="89" y="146"/>
                    <a:pt x="101" y="146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17" y="146"/>
                    <a:pt x="122" y="138"/>
                    <a:pt x="117" y="129"/>
                  </a:cubicBezTo>
                  <a:lnTo>
                    <a:pt x="52" y="17"/>
                  </a:lnTo>
                  <a:close/>
                </a:path>
              </a:pathLst>
            </a:custGeom>
            <a:solidFill>
              <a:srgbClr val="F8E9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5199272" y="2334569"/>
              <a:ext cx="227552" cy="290159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5" y="0"/>
                </a:cxn>
                <a:cxn ang="0">
                  <a:pos x="5" y="17"/>
                </a:cxn>
                <a:cxn ang="0">
                  <a:pos x="93" y="169"/>
                </a:cxn>
                <a:cxn ang="0">
                  <a:pos x="124" y="186"/>
                </a:cxn>
                <a:cxn ang="0">
                  <a:pos x="128" y="186"/>
                </a:cxn>
                <a:cxn ang="0">
                  <a:pos x="140" y="169"/>
                </a:cxn>
                <a:cxn ang="0">
                  <a:pos x="52" y="17"/>
                </a:cxn>
                <a:cxn ang="0">
                  <a:pos x="20" y="0"/>
                </a:cxn>
              </a:cxnLst>
              <a:rect l="0" t="0" r="r" b="b"/>
              <a:pathLst>
                <a:path w="145" h="186">
                  <a:moveTo>
                    <a:pt x="20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4" y="0"/>
                    <a:pt x="0" y="8"/>
                    <a:pt x="5" y="17"/>
                  </a:cubicBezTo>
                  <a:cubicBezTo>
                    <a:pt x="93" y="169"/>
                    <a:pt x="93" y="169"/>
                    <a:pt x="93" y="169"/>
                  </a:cubicBezTo>
                  <a:cubicBezTo>
                    <a:pt x="98" y="178"/>
                    <a:pt x="112" y="186"/>
                    <a:pt x="124" y="186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9" y="186"/>
                    <a:pt x="145" y="178"/>
                    <a:pt x="140" y="169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47" y="8"/>
                    <a:pt x="31" y="0"/>
                    <a:pt x="20" y="0"/>
                  </a:cubicBezTo>
                  <a:close/>
                </a:path>
              </a:pathLst>
            </a:custGeom>
            <a:solidFill>
              <a:srgbClr val="F8E9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4881422" y="2159993"/>
              <a:ext cx="362397" cy="313034"/>
            </a:xfrm>
            <a:custGeom>
              <a:avLst/>
              <a:gdLst/>
              <a:ahLst/>
              <a:cxnLst>
                <a:cxn ang="0">
                  <a:pos x="182" y="9"/>
                </a:cxn>
                <a:cxn ang="0">
                  <a:pos x="158" y="2"/>
                </a:cxn>
                <a:cxn ang="0">
                  <a:pos x="98" y="25"/>
                </a:cxn>
                <a:cxn ang="0">
                  <a:pos x="99" y="42"/>
                </a:cxn>
                <a:cxn ang="0">
                  <a:pos x="119" y="50"/>
                </a:cxn>
                <a:cxn ang="0">
                  <a:pos x="125" y="49"/>
                </a:cxn>
                <a:cxn ang="0">
                  <a:pos x="147" y="41"/>
                </a:cxn>
                <a:cxn ang="0">
                  <a:pos x="7" y="175"/>
                </a:cxn>
                <a:cxn ang="0">
                  <a:pos x="7" y="192"/>
                </a:cxn>
                <a:cxn ang="0">
                  <a:pos x="28" y="200"/>
                </a:cxn>
                <a:cxn ang="0">
                  <a:pos x="34" y="200"/>
                </a:cxn>
                <a:cxn ang="0">
                  <a:pos x="181" y="67"/>
                </a:cxn>
                <a:cxn ang="0">
                  <a:pos x="188" y="79"/>
                </a:cxn>
                <a:cxn ang="0">
                  <a:pos x="215" y="92"/>
                </a:cxn>
                <a:cxn ang="0">
                  <a:pos x="226" y="79"/>
                </a:cxn>
                <a:cxn ang="0">
                  <a:pos x="190" y="17"/>
                </a:cxn>
                <a:cxn ang="0">
                  <a:pos x="190" y="17"/>
                </a:cxn>
                <a:cxn ang="0">
                  <a:pos x="182" y="9"/>
                </a:cxn>
              </a:cxnLst>
              <a:rect l="0" t="0" r="r" b="b"/>
              <a:pathLst>
                <a:path w="231" h="200">
                  <a:moveTo>
                    <a:pt x="182" y="9"/>
                  </a:moveTo>
                  <a:cubicBezTo>
                    <a:pt x="175" y="3"/>
                    <a:pt x="164" y="0"/>
                    <a:pt x="158" y="2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1" y="27"/>
                    <a:pt x="91" y="35"/>
                    <a:pt x="99" y="42"/>
                  </a:cubicBezTo>
                  <a:cubicBezTo>
                    <a:pt x="104" y="47"/>
                    <a:pt x="112" y="50"/>
                    <a:pt x="119" y="50"/>
                  </a:cubicBezTo>
                  <a:cubicBezTo>
                    <a:pt x="121" y="50"/>
                    <a:pt x="123" y="50"/>
                    <a:pt x="125" y="49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17" y="135"/>
                    <a:pt x="8" y="174"/>
                    <a:pt x="7" y="175"/>
                  </a:cubicBezTo>
                  <a:cubicBezTo>
                    <a:pt x="0" y="177"/>
                    <a:pt x="0" y="185"/>
                    <a:pt x="7" y="192"/>
                  </a:cubicBezTo>
                  <a:cubicBezTo>
                    <a:pt x="13" y="197"/>
                    <a:pt x="21" y="200"/>
                    <a:pt x="28" y="200"/>
                  </a:cubicBezTo>
                  <a:cubicBezTo>
                    <a:pt x="30" y="200"/>
                    <a:pt x="32" y="200"/>
                    <a:pt x="34" y="200"/>
                  </a:cubicBezTo>
                  <a:cubicBezTo>
                    <a:pt x="39" y="198"/>
                    <a:pt x="141" y="160"/>
                    <a:pt x="181" y="67"/>
                  </a:cubicBezTo>
                  <a:cubicBezTo>
                    <a:pt x="188" y="79"/>
                    <a:pt x="188" y="79"/>
                    <a:pt x="188" y="79"/>
                  </a:cubicBezTo>
                  <a:cubicBezTo>
                    <a:pt x="192" y="86"/>
                    <a:pt x="206" y="92"/>
                    <a:pt x="215" y="92"/>
                  </a:cubicBezTo>
                  <a:cubicBezTo>
                    <a:pt x="224" y="92"/>
                    <a:pt x="231" y="86"/>
                    <a:pt x="226" y="79"/>
                  </a:cubicBezTo>
                  <a:cubicBezTo>
                    <a:pt x="190" y="17"/>
                    <a:pt x="190" y="17"/>
                    <a:pt x="190" y="17"/>
                  </a:cubicBezTo>
                  <a:cubicBezTo>
                    <a:pt x="190" y="17"/>
                    <a:pt x="190" y="17"/>
                    <a:pt x="190" y="17"/>
                  </a:cubicBezTo>
                  <a:cubicBezTo>
                    <a:pt x="189" y="14"/>
                    <a:pt x="186" y="11"/>
                    <a:pt x="182" y="9"/>
                  </a:cubicBezTo>
                  <a:close/>
                </a:path>
              </a:pathLst>
            </a:custGeom>
            <a:solidFill>
              <a:srgbClr val="F8E9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412393" y="3174421"/>
            <a:ext cx="73609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267" b="1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73811" y="2604675"/>
            <a:ext cx="73609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267" b="1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387141" y="5456227"/>
            <a:ext cx="736099" cy="748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267" b="1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42" name="Text Placeholder 3"/>
          <p:cNvSpPr txBox="1">
            <a:spLocks/>
          </p:cNvSpPr>
          <p:nvPr/>
        </p:nvSpPr>
        <p:spPr>
          <a:xfrm>
            <a:off x="8026400" y="5173133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3"/>
                </a:solidFill>
                <a:cs typeface="+mj-cs"/>
              </a:rPr>
              <a:t>此处添加您的标题</a:t>
            </a:r>
          </a:p>
          <a:p>
            <a:pPr algn="l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43" name="Text Placeholder 3"/>
          <p:cNvSpPr txBox="1">
            <a:spLocks/>
          </p:cNvSpPr>
          <p:nvPr/>
        </p:nvSpPr>
        <p:spPr>
          <a:xfrm>
            <a:off x="1354667" y="4207933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1"/>
                </a:solidFill>
                <a:cs typeface="+mj-cs"/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44" name="Text Placeholder 3"/>
          <p:cNvSpPr txBox="1">
            <a:spLocks/>
          </p:cNvSpPr>
          <p:nvPr/>
        </p:nvSpPr>
        <p:spPr>
          <a:xfrm>
            <a:off x="4013200" y="1498600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2"/>
                </a:solidFill>
                <a:cs typeface="+mj-cs"/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</p:spTree>
    <p:extLst>
      <p:ext uri="{BB962C8B-B14F-4D97-AF65-F5344CB8AC3E}">
        <p14:creationId xmlns:p14="http://schemas.microsoft.com/office/powerpoint/2010/main" val="3679832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86215" y="422275"/>
            <a:ext cx="7757659" cy="848317"/>
            <a:chOff x="3024640" y="1704975"/>
            <a:chExt cx="7757659" cy="848317"/>
          </a:xfrm>
        </p:grpSpPr>
        <p:grpSp>
          <p:nvGrpSpPr>
            <p:cNvPr id="13" name="组合 12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6" name="椭圆 15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142182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2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工作完成情况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8" name="Rectangle 21"/>
          <p:cNvSpPr/>
          <p:nvPr/>
        </p:nvSpPr>
        <p:spPr>
          <a:xfrm>
            <a:off x="456083" y="2125133"/>
            <a:ext cx="2540000" cy="365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9" name="Group 22"/>
          <p:cNvGrpSpPr/>
          <p:nvPr/>
        </p:nvGrpSpPr>
        <p:grpSpPr>
          <a:xfrm>
            <a:off x="1765511" y="2260601"/>
            <a:ext cx="1413927" cy="1473272"/>
            <a:chOff x="4204494" y="1809751"/>
            <a:chExt cx="1096958" cy="1143000"/>
          </a:xfrm>
        </p:grpSpPr>
        <p:sp>
          <p:nvSpPr>
            <p:cNvPr id="10" name="Trapezoid 26"/>
            <p:cNvSpPr/>
            <p:nvPr/>
          </p:nvSpPr>
          <p:spPr>
            <a:xfrm rot="5400000">
              <a:off x="4658521" y="2310604"/>
              <a:ext cx="1143000" cy="141293"/>
            </a:xfrm>
            <a:prstGeom prst="trapezoid">
              <a:avLst>
                <a:gd name="adj" fmla="val 101544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1" name="Isosceles Triangle 27"/>
            <p:cNvSpPr/>
            <p:nvPr/>
          </p:nvSpPr>
          <p:spPr>
            <a:xfrm rot="16200000">
              <a:off x="4321173" y="1832771"/>
              <a:ext cx="863600" cy="109695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bIns="243840" rtlCol="0" anchor="ctr"/>
            <a:lstStyle/>
            <a:p>
              <a:pPr algn="ctr"/>
              <a:r>
                <a:rPr lang="en-US" sz="3200" b="1" dirty="0"/>
                <a:t>01</a:t>
              </a:r>
            </a:p>
          </p:txBody>
        </p:sp>
      </p:grpSp>
      <p:cxnSp>
        <p:nvCxnSpPr>
          <p:cNvPr id="18" name="Straight Connector 23"/>
          <p:cNvCxnSpPr/>
          <p:nvPr/>
        </p:nvCxnSpPr>
        <p:spPr>
          <a:xfrm>
            <a:off x="754796" y="4860236"/>
            <a:ext cx="1930400" cy="2117"/>
          </a:xfrm>
          <a:prstGeom prst="line">
            <a:avLst/>
          </a:prstGeom>
          <a:ln w="38100" cap="rnd"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24"/>
          <p:cNvSpPr txBox="1"/>
          <p:nvPr/>
        </p:nvSpPr>
        <p:spPr>
          <a:xfrm>
            <a:off x="537363" y="3359202"/>
            <a:ext cx="2377440" cy="1200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1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可以在投影仪或者计算机上进行演示，也可以将演示文稿打印出来，制作成胶片，以便应用到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更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Freeform 177"/>
          <p:cNvSpPr>
            <a:spLocks noEditPoints="1"/>
          </p:cNvSpPr>
          <p:nvPr/>
        </p:nvSpPr>
        <p:spPr bwMode="auto">
          <a:xfrm>
            <a:off x="1464122" y="5045949"/>
            <a:ext cx="523924" cy="550728"/>
          </a:xfrm>
          <a:custGeom>
            <a:avLst/>
            <a:gdLst/>
            <a:ahLst/>
            <a:cxnLst>
              <a:cxn ang="0">
                <a:pos x="350" y="180"/>
              </a:cxn>
              <a:cxn ang="0">
                <a:pos x="10" y="180"/>
              </a:cxn>
              <a:cxn ang="0">
                <a:pos x="5" y="171"/>
              </a:cxn>
              <a:cxn ang="0">
                <a:pos x="170" y="8"/>
              </a:cxn>
              <a:cxn ang="0">
                <a:pos x="189" y="9"/>
              </a:cxn>
              <a:cxn ang="0">
                <a:pos x="250" y="69"/>
              </a:cxn>
              <a:cxn ang="0">
                <a:pos x="250" y="45"/>
              </a:cxn>
              <a:cxn ang="0">
                <a:pos x="281" y="45"/>
              </a:cxn>
              <a:cxn ang="0">
                <a:pos x="281" y="100"/>
              </a:cxn>
              <a:cxn ang="0">
                <a:pos x="353" y="171"/>
              </a:cxn>
              <a:cxn ang="0">
                <a:pos x="350" y="180"/>
              </a:cxn>
              <a:cxn ang="0">
                <a:pos x="314" y="367"/>
              </a:cxn>
              <a:cxn ang="0">
                <a:pos x="300" y="380"/>
              </a:cxn>
              <a:cxn ang="0">
                <a:pos x="194" y="380"/>
              </a:cxn>
              <a:cxn ang="0">
                <a:pos x="194" y="302"/>
              </a:cxn>
              <a:cxn ang="0">
                <a:pos x="146" y="302"/>
              </a:cxn>
              <a:cxn ang="0">
                <a:pos x="146" y="380"/>
              </a:cxn>
              <a:cxn ang="0">
                <a:pos x="58" y="380"/>
              </a:cxn>
              <a:cxn ang="0">
                <a:pos x="44" y="366"/>
              </a:cxn>
              <a:cxn ang="0">
                <a:pos x="44" y="188"/>
              </a:cxn>
              <a:cxn ang="0">
                <a:pos x="314" y="188"/>
              </a:cxn>
              <a:cxn ang="0">
                <a:pos x="314" y="367"/>
              </a:cxn>
              <a:cxn ang="0">
                <a:pos x="273" y="242"/>
              </a:cxn>
              <a:cxn ang="0">
                <a:pos x="225" y="242"/>
              </a:cxn>
              <a:cxn ang="0">
                <a:pos x="225" y="282"/>
              </a:cxn>
              <a:cxn ang="0">
                <a:pos x="273" y="282"/>
              </a:cxn>
              <a:cxn ang="0">
                <a:pos x="273" y="242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1" name="Rectangle 7"/>
          <p:cNvSpPr/>
          <p:nvPr/>
        </p:nvSpPr>
        <p:spPr>
          <a:xfrm>
            <a:off x="3309300" y="2125133"/>
            <a:ext cx="2540000" cy="365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22" name="Group 11"/>
          <p:cNvGrpSpPr/>
          <p:nvPr/>
        </p:nvGrpSpPr>
        <p:grpSpPr>
          <a:xfrm>
            <a:off x="4615555" y="2260601"/>
            <a:ext cx="1413927" cy="1473272"/>
            <a:chOff x="4204495" y="1809751"/>
            <a:chExt cx="1096958" cy="1143000"/>
          </a:xfrm>
        </p:grpSpPr>
        <p:sp>
          <p:nvSpPr>
            <p:cNvPr id="23" name="Trapezoid 9"/>
            <p:cNvSpPr/>
            <p:nvPr/>
          </p:nvSpPr>
          <p:spPr>
            <a:xfrm rot="5400000">
              <a:off x="4658521" y="2310604"/>
              <a:ext cx="1143000" cy="141293"/>
            </a:xfrm>
            <a:prstGeom prst="trapezoid">
              <a:avLst>
                <a:gd name="adj" fmla="val 101544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4" name="Isosceles Triangle 8"/>
            <p:cNvSpPr/>
            <p:nvPr/>
          </p:nvSpPr>
          <p:spPr>
            <a:xfrm rot="16200000">
              <a:off x="4321174" y="1832771"/>
              <a:ext cx="863600" cy="1096958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bIns="243840" rtlCol="0" anchor="ctr"/>
            <a:lstStyle/>
            <a:p>
              <a:pPr algn="ctr"/>
              <a:r>
                <a:rPr lang="ar-SA" sz="3200" b="1" dirty="0"/>
                <a:t>02</a:t>
              </a:r>
              <a:endParaRPr lang="en-US" sz="3200" b="1" dirty="0"/>
            </a:p>
          </p:txBody>
        </p:sp>
      </p:grpSp>
      <p:cxnSp>
        <p:nvCxnSpPr>
          <p:cNvPr id="25" name="Straight Connector 13"/>
          <p:cNvCxnSpPr/>
          <p:nvPr/>
        </p:nvCxnSpPr>
        <p:spPr>
          <a:xfrm>
            <a:off x="3608013" y="4860236"/>
            <a:ext cx="1930400" cy="2117"/>
          </a:xfrm>
          <a:prstGeom prst="line">
            <a:avLst/>
          </a:prstGeom>
          <a:ln w="38100" cap="rnd"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4"/>
          <p:cNvSpPr txBox="1"/>
          <p:nvPr/>
        </p:nvSpPr>
        <p:spPr>
          <a:xfrm>
            <a:off x="3390580" y="3359202"/>
            <a:ext cx="2377440" cy="1200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2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可以在投影仪或者计算机上进行演示，也可以将演示文稿打印出来，制作成胶片，以便应用到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更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Freeform 206"/>
          <p:cNvSpPr>
            <a:spLocks noEditPoints="1"/>
          </p:cNvSpPr>
          <p:nvPr/>
        </p:nvSpPr>
        <p:spPr bwMode="auto">
          <a:xfrm>
            <a:off x="4315894" y="5057907"/>
            <a:ext cx="526815" cy="526815"/>
          </a:xfrm>
          <a:custGeom>
            <a:avLst/>
            <a:gdLst/>
            <a:ahLst/>
            <a:cxnLst>
              <a:cxn ang="0">
                <a:pos x="249" y="215"/>
              </a:cxn>
              <a:cxn ang="0">
                <a:pos x="256" y="232"/>
              </a:cxn>
              <a:cxn ang="0">
                <a:pos x="232" y="256"/>
              </a:cxn>
              <a:cxn ang="0">
                <a:pos x="215" y="249"/>
              </a:cxn>
              <a:cxn ang="0">
                <a:pos x="145" y="179"/>
              </a:cxn>
              <a:cxn ang="0">
                <a:pos x="96" y="192"/>
              </a:cxn>
              <a:cxn ang="0">
                <a:pos x="0" y="96"/>
              </a:cxn>
              <a:cxn ang="0">
                <a:pos x="96" y="0"/>
              </a:cxn>
              <a:cxn ang="0">
                <a:pos x="192" y="96"/>
              </a:cxn>
              <a:cxn ang="0">
                <a:pos x="179" y="145"/>
              </a:cxn>
              <a:cxn ang="0">
                <a:pos x="249" y="215"/>
              </a:cxn>
              <a:cxn ang="0">
                <a:pos x="96" y="24"/>
              </a:cxn>
              <a:cxn ang="0">
                <a:pos x="24" y="96"/>
              </a:cxn>
              <a:cxn ang="0">
                <a:pos x="96" y="168"/>
              </a:cxn>
              <a:cxn ang="0">
                <a:pos x="168" y="96"/>
              </a:cxn>
              <a:cxn ang="0">
                <a:pos x="96" y="24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8" name="Rectangle 37"/>
          <p:cNvSpPr/>
          <p:nvPr/>
        </p:nvSpPr>
        <p:spPr>
          <a:xfrm>
            <a:off x="6159344" y="2125133"/>
            <a:ext cx="2540000" cy="365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29" name="Group 38"/>
          <p:cNvGrpSpPr/>
          <p:nvPr/>
        </p:nvGrpSpPr>
        <p:grpSpPr>
          <a:xfrm>
            <a:off x="7468773" y="2260601"/>
            <a:ext cx="1413927" cy="1473272"/>
            <a:chOff x="4204494" y="1809751"/>
            <a:chExt cx="1096958" cy="1143000"/>
          </a:xfrm>
        </p:grpSpPr>
        <p:sp>
          <p:nvSpPr>
            <p:cNvPr id="30" name="Trapezoid 42"/>
            <p:cNvSpPr/>
            <p:nvPr/>
          </p:nvSpPr>
          <p:spPr>
            <a:xfrm rot="5400000">
              <a:off x="4658521" y="2310604"/>
              <a:ext cx="1143000" cy="141293"/>
            </a:xfrm>
            <a:prstGeom prst="trapezoid">
              <a:avLst>
                <a:gd name="adj" fmla="val 101544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1" name="Isosceles Triangle 43"/>
            <p:cNvSpPr/>
            <p:nvPr/>
          </p:nvSpPr>
          <p:spPr>
            <a:xfrm rot="16200000">
              <a:off x="4321173" y="1832771"/>
              <a:ext cx="863600" cy="1096958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bIns="243840" rtlCol="0" anchor="ctr"/>
            <a:lstStyle/>
            <a:p>
              <a:pPr algn="ctr"/>
              <a:r>
                <a:rPr lang="ar-SA" sz="3200" b="1" dirty="0"/>
                <a:t>03</a:t>
              </a:r>
              <a:endParaRPr lang="en-US" sz="3200" b="1" dirty="0"/>
            </a:p>
          </p:txBody>
        </p:sp>
      </p:grpSp>
      <p:cxnSp>
        <p:nvCxnSpPr>
          <p:cNvPr id="32" name="Straight Connector 39"/>
          <p:cNvCxnSpPr/>
          <p:nvPr/>
        </p:nvCxnSpPr>
        <p:spPr>
          <a:xfrm>
            <a:off x="6458057" y="4860236"/>
            <a:ext cx="1930400" cy="2117"/>
          </a:xfrm>
          <a:prstGeom prst="line">
            <a:avLst/>
          </a:prstGeom>
          <a:ln w="38100" cap="rnd"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40"/>
          <p:cNvSpPr txBox="1"/>
          <p:nvPr/>
        </p:nvSpPr>
        <p:spPr>
          <a:xfrm>
            <a:off x="6240624" y="3359202"/>
            <a:ext cx="2377440" cy="1200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3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可以在投影仪或者计算机上进行演示，也可以将演示文稿打印出来，制作成胶片，以便应用到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更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4" name="Freeform 170"/>
          <p:cNvSpPr>
            <a:spLocks noEditPoints="1"/>
          </p:cNvSpPr>
          <p:nvPr/>
        </p:nvSpPr>
        <p:spPr bwMode="auto">
          <a:xfrm>
            <a:off x="7145632" y="5081509"/>
            <a:ext cx="567424" cy="479608"/>
          </a:xfrm>
          <a:custGeom>
            <a:avLst/>
            <a:gdLst/>
            <a:ahLst/>
            <a:cxnLst>
              <a:cxn ang="0">
                <a:pos x="244" y="216"/>
              </a:cxn>
              <a:cxn ang="0">
                <a:pos x="12" y="216"/>
              </a:cxn>
              <a:cxn ang="0">
                <a:pos x="0" y="204"/>
              </a:cxn>
              <a:cxn ang="0">
                <a:pos x="0" y="12"/>
              </a:cxn>
              <a:cxn ang="0">
                <a:pos x="12" y="0"/>
              </a:cxn>
              <a:cxn ang="0">
                <a:pos x="24" y="12"/>
              </a:cxn>
              <a:cxn ang="0">
                <a:pos x="24" y="164"/>
              </a:cxn>
              <a:cxn ang="0">
                <a:pos x="24" y="192"/>
              </a:cxn>
              <a:cxn ang="0">
                <a:pos x="244" y="192"/>
              </a:cxn>
              <a:cxn ang="0">
                <a:pos x="256" y="204"/>
              </a:cxn>
              <a:cxn ang="0">
                <a:pos x="244" y="216"/>
              </a:cxn>
              <a:cxn ang="0">
                <a:pos x="216" y="180"/>
              </a:cxn>
              <a:cxn ang="0">
                <a:pos x="192" y="180"/>
              </a:cxn>
              <a:cxn ang="0">
                <a:pos x="180" y="168"/>
              </a:cxn>
              <a:cxn ang="0">
                <a:pos x="180" y="84"/>
              </a:cxn>
              <a:cxn ang="0">
                <a:pos x="192" y="72"/>
              </a:cxn>
              <a:cxn ang="0">
                <a:pos x="216" y="72"/>
              </a:cxn>
              <a:cxn ang="0">
                <a:pos x="228" y="84"/>
              </a:cxn>
              <a:cxn ang="0">
                <a:pos x="228" y="168"/>
              </a:cxn>
              <a:cxn ang="0">
                <a:pos x="216" y="180"/>
              </a:cxn>
              <a:cxn ang="0">
                <a:pos x="148" y="180"/>
              </a:cxn>
              <a:cxn ang="0">
                <a:pos x="124" y="180"/>
              </a:cxn>
              <a:cxn ang="0">
                <a:pos x="112" y="168"/>
              </a:cxn>
              <a:cxn ang="0">
                <a:pos x="112" y="36"/>
              </a:cxn>
              <a:cxn ang="0">
                <a:pos x="124" y="24"/>
              </a:cxn>
              <a:cxn ang="0">
                <a:pos x="148" y="24"/>
              </a:cxn>
              <a:cxn ang="0">
                <a:pos x="160" y="36"/>
              </a:cxn>
              <a:cxn ang="0">
                <a:pos x="160" y="168"/>
              </a:cxn>
              <a:cxn ang="0">
                <a:pos x="148" y="180"/>
              </a:cxn>
              <a:cxn ang="0">
                <a:pos x="80" y="180"/>
              </a:cxn>
              <a:cxn ang="0">
                <a:pos x="56" y="180"/>
              </a:cxn>
              <a:cxn ang="0">
                <a:pos x="44" y="168"/>
              </a:cxn>
              <a:cxn ang="0">
                <a:pos x="44" y="144"/>
              </a:cxn>
              <a:cxn ang="0">
                <a:pos x="56" y="132"/>
              </a:cxn>
              <a:cxn ang="0">
                <a:pos x="80" y="132"/>
              </a:cxn>
              <a:cxn ang="0">
                <a:pos x="92" y="144"/>
              </a:cxn>
              <a:cxn ang="0">
                <a:pos x="92" y="168"/>
              </a:cxn>
              <a:cxn ang="0">
                <a:pos x="80" y="180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5" name="Rectangle 29"/>
          <p:cNvSpPr/>
          <p:nvPr/>
        </p:nvSpPr>
        <p:spPr>
          <a:xfrm>
            <a:off x="9012563" y="2125133"/>
            <a:ext cx="2540000" cy="365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36" name="Group 30"/>
          <p:cNvGrpSpPr/>
          <p:nvPr/>
        </p:nvGrpSpPr>
        <p:grpSpPr>
          <a:xfrm>
            <a:off x="10321991" y="2260601"/>
            <a:ext cx="1413927" cy="1473272"/>
            <a:chOff x="4204494" y="1809751"/>
            <a:chExt cx="1096958" cy="1143000"/>
          </a:xfrm>
        </p:grpSpPr>
        <p:sp>
          <p:nvSpPr>
            <p:cNvPr id="37" name="Trapezoid 34"/>
            <p:cNvSpPr/>
            <p:nvPr/>
          </p:nvSpPr>
          <p:spPr>
            <a:xfrm rot="5400000">
              <a:off x="4658521" y="2310604"/>
              <a:ext cx="1143000" cy="141293"/>
            </a:xfrm>
            <a:prstGeom prst="trapezoid">
              <a:avLst>
                <a:gd name="adj" fmla="val 101544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8" name="Isosceles Triangle 35"/>
            <p:cNvSpPr/>
            <p:nvPr/>
          </p:nvSpPr>
          <p:spPr>
            <a:xfrm rot="16200000">
              <a:off x="4321173" y="1832771"/>
              <a:ext cx="863600" cy="1096958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none" bIns="243840" rtlCol="0" anchor="ctr"/>
            <a:lstStyle/>
            <a:p>
              <a:pPr algn="ctr"/>
              <a:r>
                <a:rPr lang="ar-SA" sz="3200" b="1" dirty="0"/>
                <a:t>04</a:t>
              </a:r>
              <a:endParaRPr lang="en-US" sz="3200" b="1" dirty="0"/>
            </a:p>
          </p:txBody>
        </p:sp>
      </p:grpSp>
      <p:cxnSp>
        <p:nvCxnSpPr>
          <p:cNvPr id="39" name="Straight Connector 31"/>
          <p:cNvCxnSpPr/>
          <p:nvPr/>
        </p:nvCxnSpPr>
        <p:spPr>
          <a:xfrm>
            <a:off x="9311276" y="4860236"/>
            <a:ext cx="1930400" cy="2117"/>
          </a:xfrm>
          <a:prstGeom prst="line">
            <a:avLst/>
          </a:prstGeom>
          <a:ln w="38100" cap="rnd">
            <a:solidFill>
              <a:schemeClr val="accent4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2"/>
          <p:cNvSpPr txBox="1"/>
          <p:nvPr/>
        </p:nvSpPr>
        <p:spPr>
          <a:xfrm>
            <a:off x="9093843" y="3359202"/>
            <a:ext cx="2377440" cy="1200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4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可以在投影仪或者计算机上进行演示，也可以将演示文稿打印出来，制作成胶片，以便应用到</a:t>
            </a: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更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Freeform 45"/>
          <p:cNvSpPr>
            <a:spLocks noEditPoints="1"/>
          </p:cNvSpPr>
          <p:nvPr/>
        </p:nvSpPr>
        <p:spPr bwMode="auto">
          <a:xfrm>
            <a:off x="10028624" y="5046107"/>
            <a:ext cx="507877" cy="550413"/>
          </a:xfrm>
          <a:custGeom>
            <a:avLst/>
            <a:gdLst/>
            <a:ahLst/>
            <a:cxnLst>
              <a:cxn ang="0">
                <a:pos x="783" y="812"/>
              </a:cxn>
              <a:cxn ang="0">
                <a:pos x="684" y="703"/>
              </a:cxn>
              <a:cxn ang="0">
                <a:pos x="698" y="592"/>
              </a:cxn>
              <a:cxn ang="0">
                <a:pos x="674" y="483"/>
              </a:cxn>
              <a:cxn ang="0">
                <a:pos x="617" y="387"/>
              </a:cxn>
              <a:cxn ang="0">
                <a:pos x="532" y="315"/>
              </a:cxn>
              <a:cxn ang="0">
                <a:pos x="428" y="275"/>
              </a:cxn>
              <a:cxn ang="0">
                <a:pos x="316" y="270"/>
              </a:cxn>
              <a:cxn ang="0">
                <a:pos x="209" y="303"/>
              </a:cxn>
              <a:cxn ang="0">
                <a:pos x="119" y="367"/>
              </a:cxn>
              <a:cxn ang="0">
                <a:pos x="54" y="458"/>
              </a:cxn>
              <a:cxn ang="0">
                <a:pos x="22" y="565"/>
              </a:cxn>
              <a:cxn ang="0">
                <a:pos x="27" y="677"/>
              </a:cxn>
              <a:cxn ang="0">
                <a:pos x="68" y="781"/>
              </a:cxn>
              <a:cxn ang="0">
                <a:pos x="140" y="866"/>
              </a:cxn>
              <a:cxn ang="0">
                <a:pos x="236" y="923"/>
              </a:cxn>
              <a:cxn ang="0">
                <a:pos x="345" y="945"/>
              </a:cxn>
              <a:cxn ang="0">
                <a:pos x="456" y="931"/>
              </a:cxn>
              <a:cxn ang="0">
                <a:pos x="556" y="882"/>
              </a:cxn>
              <a:cxn ang="0">
                <a:pos x="605" y="817"/>
              </a:cxn>
              <a:cxn ang="0">
                <a:pos x="769" y="943"/>
              </a:cxn>
              <a:cxn ang="0">
                <a:pos x="843" y="818"/>
              </a:cxn>
              <a:cxn ang="0">
                <a:pos x="456" y="618"/>
              </a:cxn>
              <a:cxn ang="0">
                <a:pos x="317" y="545"/>
              </a:cxn>
              <a:cxn ang="0">
                <a:pos x="381" y="630"/>
              </a:cxn>
              <a:cxn ang="0">
                <a:pos x="276" y="614"/>
              </a:cxn>
              <a:cxn ang="0">
                <a:pos x="407" y="700"/>
              </a:cxn>
              <a:cxn ang="0">
                <a:pos x="408" y="804"/>
              </a:cxn>
              <a:cxn ang="0">
                <a:pos x="307" y="409"/>
              </a:cxn>
              <a:cxn ang="0">
                <a:pos x="550" y="674"/>
              </a:cxn>
              <a:cxn ang="0">
                <a:pos x="576" y="689"/>
              </a:cxn>
              <a:cxn ang="0">
                <a:pos x="299" y="379"/>
              </a:cxn>
              <a:cxn ang="0">
                <a:pos x="415" y="833"/>
              </a:cxn>
              <a:cxn ang="0">
                <a:pos x="544" y="781"/>
              </a:cxn>
              <a:cxn ang="0">
                <a:pos x="109" y="670"/>
              </a:cxn>
              <a:cxn ang="0">
                <a:pos x="605" y="543"/>
              </a:cxn>
              <a:cxn ang="0">
                <a:pos x="839" y="900"/>
              </a:cxn>
              <a:cxn ang="0">
                <a:pos x="773" y="900"/>
              </a:cxn>
              <a:cxn ang="0">
                <a:pos x="807" y="842"/>
              </a:cxn>
              <a:cxn ang="0">
                <a:pos x="839" y="900"/>
              </a:cxn>
              <a:cxn ang="0">
                <a:pos x="543" y="226"/>
              </a:cxn>
              <a:cxn ang="0">
                <a:pos x="570" y="293"/>
              </a:cxn>
              <a:cxn ang="0">
                <a:pos x="620" y="312"/>
              </a:cxn>
              <a:cxn ang="0">
                <a:pos x="687" y="340"/>
              </a:cxn>
              <a:cxn ang="0">
                <a:pos x="736" y="318"/>
              </a:cxn>
              <a:cxn ang="0">
                <a:pos x="802" y="290"/>
              </a:cxn>
              <a:cxn ang="0">
                <a:pos x="821" y="240"/>
              </a:cxn>
              <a:cxn ang="0">
                <a:pos x="849" y="173"/>
              </a:cxn>
              <a:cxn ang="0">
                <a:pos x="827" y="124"/>
              </a:cxn>
              <a:cxn ang="0">
                <a:pos x="800" y="58"/>
              </a:cxn>
              <a:cxn ang="0">
                <a:pos x="749" y="39"/>
              </a:cxn>
              <a:cxn ang="0">
                <a:pos x="683" y="11"/>
              </a:cxn>
              <a:cxn ang="0">
                <a:pos x="634" y="33"/>
              </a:cxn>
              <a:cxn ang="0">
                <a:pos x="567" y="60"/>
              </a:cxn>
              <a:cxn ang="0">
                <a:pos x="548" y="111"/>
              </a:cxn>
              <a:cxn ang="0">
                <a:pos x="521" y="177"/>
              </a:cxn>
              <a:cxn ang="0">
                <a:pos x="685" y="93"/>
              </a:cxn>
              <a:cxn ang="0">
                <a:pos x="685" y="258"/>
              </a:cxn>
              <a:cxn ang="0">
                <a:pos x="685" y="93"/>
              </a:cxn>
              <a:cxn ang="0">
                <a:pos x="685" y="93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138509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/>
      <p:bldP spid="20" grpId="0" animBg="1"/>
      <p:bldP spid="21" grpId="0" animBg="1"/>
      <p:bldP spid="26" grpId="0"/>
      <p:bldP spid="27" grpId="0" animBg="1"/>
      <p:bldP spid="28" grpId="0" animBg="1"/>
      <p:bldP spid="33" grpId="0"/>
      <p:bldP spid="34" grpId="0" animBg="1"/>
      <p:bldP spid="35" grpId="0" animBg="1"/>
      <p:bldP spid="40" grpId="0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86215" y="422275"/>
            <a:ext cx="7757659" cy="848317"/>
            <a:chOff x="3024640" y="1704975"/>
            <a:chExt cx="7757659" cy="848317"/>
          </a:xfrm>
        </p:grpSpPr>
        <p:grpSp>
          <p:nvGrpSpPr>
            <p:cNvPr id="13" name="组合 12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6" name="椭圆 15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142182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2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工作完成情况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8" name="Freeform 16"/>
          <p:cNvSpPr>
            <a:spLocks/>
          </p:cNvSpPr>
          <p:nvPr/>
        </p:nvSpPr>
        <p:spPr bwMode="auto">
          <a:xfrm>
            <a:off x="975785" y="2925144"/>
            <a:ext cx="2366433" cy="2315360"/>
          </a:xfrm>
          <a:custGeom>
            <a:avLst/>
            <a:gdLst/>
            <a:ahLst/>
            <a:cxnLst>
              <a:cxn ang="0">
                <a:pos x="552" y="0"/>
              </a:cxn>
              <a:cxn ang="0">
                <a:pos x="0" y="414"/>
              </a:cxn>
              <a:cxn ang="0">
                <a:pos x="0" y="534"/>
              </a:cxn>
              <a:cxn ang="0">
                <a:pos x="98" y="534"/>
              </a:cxn>
              <a:cxn ang="0">
                <a:pos x="98" y="1186"/>
              </a:cxn>
              <a:cxn ang="0">
                <a:pos x="1016" y="1186"/>
              </a:cxn>
              <a:cxn ang="0">
                <a:pos x="1016" y="534"/>
              </a:cxn>
              <a:cxn ang="0">
                <a:pos x="1118" y="534"/>
              </a:cxn>
              <a:cxn ang="0">
                <a:pos x="1118" y="414"/>
              </a:cxn>
              <a:cxn ang="0">
                <a:pos x="552" y="0"/>
              </a:cxn>
            </a:cxnLst>
            <a:rect l="0" t="0" r="r" b="b"/>
            <a:pathLst>
              <a:path w="1118" h="1186">
                <a:moveTo>
                  <a:pt x="552" y="0"/>
                </a:moveTo>
                <a:lnTo>
                  <a:pt x="0" y="414"/>
                </a:lnTo>
                <a:lnTo>
                  <a:pt x="0" y="534"/>
                </a:lnTo>
                <a:lnTo>
                  <a:pt x="98" y="534"/>
                </a:lnTo>
                <a:lnTo>
                  <a:pt x="98" y="1186"/>
                </a:lnTo>
                <a:lnTo>
                  <a:pt x="1016" y="1186"/>
                </a:lnTo>
                <a:lnTo>
                  <a:pt x="1016" y="534"/>
                </a:lnTo>
                <a:lnTo>
                  <a:pt x="1118" y="534"/>
                </a:lnTo>
                <a:lnTo>
                  <a:pt x="1118" y="414"/>
                </a:lnTo>
                <a:lnTo>
                  <a:pt x="55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9" name="Freeform 17"/>
          <p:cNvSpPr>
            <a:spLocks/>
          </p:cNvSpPr>
          <p:nvPr/>
        </p:nvSpPr>
        <p:spPr bwMode="auto">
          <a:xfrm>
            <a:off x="2902481" y="2583503"/>
            <a:ext cx="2368551" cy="2657003"/>
          </a:xfrm>
          <a:custGeom>
            <a:avLst/>
            <a:gdLst/>
            <a:ahLst/>
            <a:cxnLst>
              <a:cxn ang="0">
                <a:pos x="553" y="0"/>
              </a:cxn>
              <a:cxn ang="0">
                <a:pos x="0" y="413"/>
              </a:cxn>
              <a:cxn ang="0">
                <a:pos x="0" y="533"/>
              </a:cxn>
              <a:cxn ang="0">
                <a:pos x="100" y="533"/>
              </a:cxn>
              <a:cxn ang="0">
                <a:pos x="100" y="1361"/>
              </a:cxn>
              <a:cxn ang="0">
                <a:pos x="1019" y="1361"/>
              </a:cxn>
              <a:cxn ang="0">
                <a:pos x="1019" y="533"/>
              </a:cxn>
              <a:cxn ang="0">
                <a:pos x="1119" y="533"/>
              </a:cxn>
              <a:cxn ang="0">
                <a:pos x="1119" y="413"/>
              </a:cxn>
              <a:cxn ang="0">
                <a:pos x="553" y="0"/>
              </a:cxn>
            </a:cxnLst>
            <a:rect l="0" t="0" r="r" b="b"/>
            <a:pathLst>
              <a:path w="1119" h="1361">
                <a:moveTo>
                  <a:pt x="553" y="0"/>
                </a:moveTo>
                <a:lnTo>
                  <a:pt x="0" y="413"/>
                </a:lnTo>
                <a:lnTo>
                  <a:pt x="0" y="533"/>
                </a:lnTo>
                <a:lnTo>
                  <a:pt x="100" y="533"/>
                </a:lnTo>
                <a:lnTo>
                  <a:pt x="100" y="1361"/>
                </a:lnTo>
                <a:lnTo>
                  <a:pt x="1019" y="1361"/>
                </a:lnTo>
                <a:lnTo>
                  <a:pt x="1019" y="533"/>
                </a:lnTo>
                <a:lnTo>
                  <a:pt x="1119" y="533"/>
                </a:lnTo>
                <a:lnTo>
                  <a:pt x="1119" y="413"/>
                </a:lnTo>
                <a:lnTo>
                  <a:pt x="553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4843994" y="2011496"/>
            <a:ext cx="2366433" cy="3229009"/>
          </a:xfrm>
          <a:custGeom>
            <a:avLst/>
            <a:gdLst/>
            <a:ahLst/>
            <a:cxnLst>
              <a:cxn ang="0">
                <a:pos x="554" y="0"/>
              </a:cxn>
              <a:cxn ang="0">
                <a:pos x="0" y="414"/>
              </a:cxn>
              <a:cxn ang="0">
                <a:pos x="0" y="534"/>
              </a:cxn>
              <a:cxn ang="0">
                <a:pos x="100" y="534"/>
              </a:cxn>
              <a:cxn ang="0">
                <a:pos x="100" y="1654"/>
              </a:cxn>
              <a:cxn ang="0">
                <a:pos x="1018" y="1654"/>
              </a:cxn>
              <a:cxn ang="0">
                <a:pos x="1018" y="534"/>
              </a:cxn>
              <a:cxn ang="0">
                <a:pos x="1118" y="534"/>
              </a:cxn>
              <a:cxn ang="0">
                <a:pos x="1118" y="414"/>
              </a:cxn>
              <a:cxn ang="0">
                <a:pos x="554" y="0"/>
              </a:cxn>
            </a:cxnLst>
            <a:rect l="0" t="0" r="r" b="b"/>
            <a:pathLst>
              <a:path w="1118" h="1654">
                <a:moveTo>
                  <a:pt x="554" y="0"/>
                </a:moveTo>
                <a:lnTo>
                  <a:pt x="0" y="414"/>
                </a:lnTo>
                <a:lnTo>
                  <a:pt x="0" y="534"/>
                </a:lnTo>
                <a:lnTo>
                  <a:pt x="100" y="534"/>
                </a:lnTo>
                <a:lnTo>
                  <a:pt x="100" y="1654"/>
                </a:lnTo>
                <a:lnTo>
                  <a:pt x="1018" y="1654"/>
                </a:lnTo>
                <a:lnTo>
                  <a:pt x="1018" y="534"/>
                </a:lnTo>
                <a:lnTo>
                  <a:pt x="1118" y="534"/>
                </a:lnTo>
                <a:lnTo>
                  <a:pt x="1118" y="414"/>
                </a:lnTo>
                <a:lnTo>
                  <a:pt x="554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1" name="Freeform 19"/>
          <p:cNvSpPr>
            <a:spLocks/>
          </p:cNvSpPr>
          <p:nvPr/>
        </p:nvSpPr>
        <p:spPr bwMode="auto">
          <a:xfrm>
            <a:off x="6783389" y="2925144"/>
            <a:ext cx="2370667" cy="2315360"/>
          </a:xfrm>
          <a:custGeom>
            <a:avLst/>
            <a:gdLst/>
            <a:ahLst/>
            <a:cxnLst>
              <a:cxn ang="0">
                <a:pos x="554" y="0"/>
              </a:cxn>
              <a:cxn ang="0">
                <a:pos x="0" y="414"/>
              </a:cxn>
              <a:cxn ang="0">
                <a:pos x="0" y="534"/>
              </a:cxn>
              <a:cxn ang="0">
                <a:pos x="100" y="534"/>
              </a:cxn>
              <a:cxn ang="0">
                <a:pos x="100" y="1186"/>
              </a:cxn>
              <a:cxn ang="0">
                <a:pos x="1018" y="1186"/>
              </a:cxn>
              <a:cxn ang="0">
                <a:pos x="1018" y="534"/>
              </a:cxn>
              <a:cxn ang="0">
                <a:pos x="1120" y="534"/>
              </a:cxn>
              <a:cxn ang="0">
                <a:pos x="1120" y="414"/>
              </a:cxn>
              <a:cxn ang="0">
                <a:pos x="554" y="0"/>
              </a:cxn>
            </a:cxnLst>
            <a:rect l="0" t="0" r="r" b="b"/>
            <a:pathLst>
              <a:path w="1120" h="1186">
                <a:moveTo>
                  <a:pt x="554" y="0"/>
                </a:moveTo>
                <a:lnTo>
                  <a:pt x="0" y="414"/>
                </a:lnTo>
                <a:lnTo>
                  <a:pt x="0" y="534"/>
                </a:lnTo>
                <a:lnTo>
                  <a:pt x="100" y="534"/>
                </a:lnTo>
                <a:lnTo>
                  <a:pt x="100" y="1186"/>
                </a:lnTo>
                <a:lnTo>
                  <a:pt x="1018" y="1186"/>
                </a:lnTo>
                <a:lnTo>
                  <a:pt x="1018" y="534"/>
                </a:lnTo>
                <a:lnTo>
                  <a:pt x="1120" y="534"/>
                </a:lnTo>
                <a:lnTo>
                  <a:pt x="1120" y="414"/>
                </a:lnTo>
                <a:lnTo>
                  <a:pt x="554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8" name="Freeform 20"/>
          <p:cNvSpPr>
            <a:spLocks/>
          </p:cNvSpPr>
          <p:nvPr/>
        </p:nvSpPr>
        <p:spPr bwMode="auto">
          <a:xfrm>
            <a:off x="8727018" y="1671804"/>
            <a:ext cx="2366433" cy="3568700"/>
          </a:xfrm>
          <a:custGeom>
            <a:avLst/>
            <a:gdLst/>
            <a:ahLst/>
            <a:cxnLst>
              <a:cxn ang="0">
                <a:pos x="552" y="0"/>
              </a:cxn>
              <a:cxn ang="0">
                <a:pos x="0" y="413"/>
              </a:cxn>
              <a:cxn ang="0">
                <a:pos x="0" y="534"/>
              </a:cxn>
              <a:cxn ang="0">
                <a:pos x="98" y="534"/>
              </a:cxn>
              <a:cxn ang="0">
                <a:pos x="98" y="1828"/>
              </a:cxn>
              <a:cxn ang="0">
                <a:pos x="1018" y="1828"/>
              </a:cxn>
              <a:cxn ang="0">
                <a:pos x="1018" y="534"/>
              </a:cxn>
              <a:cxn ang="0">
                <a:pos x="1118" y="534"/>
              </a:cxn>
              <a:cxn ang="0">
                <a:pos x="1118" y="413"/>
              </a:cxn>
              <a:cxn ang="0">
                <a:pos x="552" y="0"/>
              </a:cxn>
            </a:cxnLst>
            <a:rect l="0" t="0" r="r" b="b"/>
            <a:pathLst>
              <a:path w="1118" h="1828">
                <a:moveTo>
                  <a:pt x="552" y="0"/>
                </a:moveTo>
                <a:lnTo>
                  <a:pt x="0" y="413"/>
                </a:lnTo>
                <a:lnTo>
                  <a:pt x="0" y="534"/>
                </a:lnTo>
                <a:lnTo>
                  <a:pt x="98" y="534"/>
                </a:lnTo>
                <a:lnTo>
                  <a:pt x="98" y="1828"/>
                </a:lnTo>
                <a:lnTo>
                  <a:pt x="1018" y="1828"/>
                </a:lnTo>
                <a:lnTo>
                  <a:pt x="1018" y="534"/>
                </a:lnTo>
                <a:lnTo>
                  <a:pt x="1118" y="534"/>
                </a:lnTo>
                <a:lnTo>
                  <a:pt x="1118" y="413"/>
                </a:lnTo>
                <a:lnTo>
                  <a:pt x="552" y="0"/>
                </a:ln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9" name="Group 23"/>
          <p:cNvGrpSpPr/>
          <p:nvPr/>
        </p:nvGrpSpPr>
        <p:grpSpPr>
          <a:xfrm>
            <a:off x="898479" y="582330"/>
            <a:ext cx="9967397" cy="3054165"/>
            <a:chOff x="740534" y="287794"/>
            <a:chExt cx="7475548" cy="229062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784350" y="331788"/>
              <a:ext cx="7362825" cy="2203450"/>
            </a:xfrm>
            <a:custGeom>
              <a:avLst/>
              <a:gdLst/>
              <a:ahLst/>
              <a:cxnLst>
                <a:cxn ang="0">
                  <a:pos x="4638" y="0"/>
                </a:cxn>
                <a:cxn ang="0">
                  <a:pos x="3191" y="1083"/>
                </a:cxn>
                <a:cxn ang="0">
                  <a:pos x="2392" y="487"/>
                </a:cxn>
                <a:cxn ang="0">
                  <a:pos x="1705" y="973"/>
                </a:cxn>
                <a:cxn ang="0">
                  <a:pos x="1459" y="802"/>
                </a:cxn>
                <a:cxn ang="0">
                  <a:pos x="911" y="1216"/>
                </a:cxn>
                <a:cxn ang="0">
                  <a:pos x="567" y="968"/>
                </a:cxn>
                <a:cxn ang="0">
                  <a:pos x="0" y="1388"/>
                </a:cxn>
              </a:cxnLst>
              <a:rect l="0" t="0" r="r" b="b"/>
              <a:pathLst>
                <a:path w="4638" h="1388">
                  <a:moveTo>
                    <a:pt x="4638" y="0"/>
                  </a:moveTo>
                  <a:lnTo>
                    <a:pt x="3191" y="1083"/>
                  </a:lnTo>
                  <a:lnTo>
                    <a:pt x="2392" y="487"/>
                  </a:lnTo>
                  <a:lnTo>
                    <a:pt x="1705" y="973"/>
                  </a:lnTo>
                  <a:lnTo>
                    <a:pt x="1459" y="802"/>
                  </a:lnTo>
                  <a:lnTo>
                    <a:pt x="911" y="1216"/>
                  </a:lnTo>
                  <a:lnTo>
                    <a:pt x="567" y="968"/>
                  </a:lnTo>
                  <a:lnTo>
                    <a:pt x="0" y="1388"/>
                  </a:lnTo>
                </a:path>
              </a:pathLst>
            </a:custGeom>
            <a:noFill/>
            <a:ln w="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1594485" y="1812925"/>
              <a:ext cx="182880" cy="1828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" name="Oval 8"/>
            <p:cNvSpPr>
              <a:spLocks noChangeArrowheads="1"/>
            </p:cNvSpPr>
            <p:nvPr/>
          </p:nvSpPr>
          <p:spPr bwMode="auto">
            <a:xfrm>
              <a:off x="2182303" y="2219960"/>
              <a:ext cx="91440" cy="91440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" name="Oval 9"/>
            <p:cNvSpPr>
              <a:spLocks noChangeArrowheads="1"/>
            </p:cNvSpPr>
            <p:nvPr/>
          </p:nvSpPr>
          <p:spPr bwMode="auto">
            <a:xfrm>
              <a:off x="3450398" y="1826578"/>
              <a:ext cx="91440" cy="91440"/>
            </a:xfrm>
            <a:prstGeom prst="ellipse">
              <a:avLst/>
            </a:prstGeom>
            <a:solidFill>
              <a:srgbClr val="595651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4" name="Oval 10"/>
            <p:cNvSpPr>
              <a:spLocks noChangeArrowheads="1"/>
            </p:cNvSpPr>
            <p:nvPr/>
          </p:nvSpPr>
          <p:spPr bwMode="auto">
            <a:xfrm>
              <a:off x="5798627" y="1998027"/>
              <a:ext cx="91440" cy="91440"/>
            </a:xfrm>
            <a:prstGeom prst="ellipse">
              <a:avLst/>
            </a:prstGeom>
            <a:solidFill>
              <a:srgbClr val="595651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" name="Oval 11"/>
            <p:cNvSpPr>
              <a:spLocks noChangeArrowheads="1"/>
            </p:cNvSpPr>
            <p:nvPr/>
          </p:nvSpPr>
          <p:spPr bwMode="auto">
            <a:xfrm>
              <a:off x="4495642" y="1058862"/>
              <a:ext cx="182880" cy="18288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" name="Oval 12"/>
            <p:cNvSpPr>
              <a:spLocks noChangeArrowheads="1"/>
            </p:cNvSpPr>
            <p:nvPr/>
          </p:nvSpPr>
          <p:spPr bwMode="auto">
            <a:xfrm>
              <a:off x="5951777" y="1844992"/>
              <a:ext cx="182880" cy="182880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7407910" y="729421"/>
              <a:ext cx="182880" cy="182880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" name="Oval 14"/>
            <p:cNvSpPr>
              <a:spLocks noChangeArrowheads="1"/>
            </p:cNvSpPr>
            <p:nvPr/>
          </p:nvSpPr>
          <p:spPr bwMode="auto">
            <a:xfrm>
              <a:off x="740534" y="2486978"/>
              <a:ext cx="91440" cy="91440"/>
            </a:xfrm>
            <a:prstGeom prst="ellipse">
              <a:avLst/>
            </a:prstGeom>
            <a:solidFill>
              <a:srgbClr val="595651"/>
            </a:solidFill>
            <a:ln w="9525">
              <a:solidFill>
                <a:schemeClr val="tx1">
                  <a:lumMod val="85000"/>
                  <a:lumOff val="15000"/>
                </a:schemeClr>
              </a:solidFill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" name="Oval 15"/>
            <p:cNvSpPr>
              <a:spLocks noChangeArrowheads="1"/>
            </p:cNvSpPr>
            <p:nvPr/>
          </p:nvSpPr>
          <p:spPr bwMode="auto">
            <a:xfrm>
              <a:off x="3040301" y="1549400"/>
              <a:ext cx="182880" cy="1828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" name="Isosceles Triangle 22"/>
            <p:cNvSpPr/>
            <p:nvPr/>
          </p:nvSpPr>
          <p:spPr>
            <a:xfrm rot="3114418">
              <a:off x="8047807" y="256044"/>
              <a:ext cx="136525" cy="200025"/>
            </a:xfrm>
            <a:prstGeom prst="triangle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31" name="Group 72"/>
          <p:cNvGrpSpPr/>
          <p:nvPr/>
        </p:nvGrpSpPr>
        <p:grpSpPr>
          <a:xfrm>
            <a:off x="1268578" y="5395301"/>
            <a:ext cx="1780844" cy="1084116"/>
            <a:chOff x="6253415" y="1609114"/>
            <a:chExt cx="1335633" cy="813087"/>
          </a:xfrm>
        </p:grpSpPr>
        <p:sp>
          <p:nvSpPr>
            <p:cNvPr id="32" name="Text Placeholder 3"/>
            <p:cNvSpPr txBox="1">
              <a:spLocks/>
            </p:cNvSpPr>
            <p:nvPr/>
          </p:nvSpPr>
          <p:spPr>
            <a:xfrm>
              <a:off x="6335134" y="1609114"/>
              <a:ext cx="1172196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1"/>
                  </a:solidFill>
                </a:rPr>
                <a:t>Title Goes Here</a:t>
              </a:r>
            </a:p>
          </p:txBody>
        </p:sp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6253415" y="1806840"/>
              <a:ext cx="1335633" cy="61536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</a:t>
              </a:r>
            </a:p>
          </p:txBody>
        </p:sp>
      </p:grpSp>
      <p:grpSp>
        <p:nvGrpSpPr>
          <p:cNvPr id="34" name="Group 37"/>
          <p:cNvGrpSpPr/>
          <p:nvPr/>
        </p:nvGrpSpPr>
        <p:grpSpPr>
          <a:xfrm>
            <a:off x="1816100" y="4271071"/>
            <a:ext cx="685800" cy="685800"/>
            <a:chOff x="1428750" y="2952750"/>
            <a:chExt cx="514350" cy="514350"/>
          </a:xfrm>
        </p:grpSpPr>
        <p:sp>
          <p:nvSpPr>
            <p:cNvPr id="35" name="Rounded Rectangle 27"/>
            <p:cNvSpPr/>
            <p:nvPr/>
          </p:nvSpPr>
          <p:spPr>
            <a:xfrm>
              <a:off x="1428750" y="2952750"/>
              <a:ext cx="514350" cy="5143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6" name="Freeform 116"/>
            <p:cNvSpPr>
              <a:spLocks noEditPoints="1"/>
            </p:cNvSpPr>
            <p:nvPr/>
          </p:nvSpPr>
          <p:spPr bwMode="auto">
            <a:xfrm>
              <a:off x="1525017" y="3080161"/>
              <a:ext cx="321816" cy="259529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</p:grpSp>
      <p:grpSp>
        <p:nvGrpSpPr>
          <p:cNvPr id="37" name="Group 38"/>
          <p:cNvGrpSpPr/>
          <p:nvPr/>
        </p:nvGrpSpPr>
        <p:grpSpPr>
          <a:xfrm>
            <a:off x="3743855" y="4271071"/>
            <a:ext cx="685800" cy="685800"/>
            <a:chOff x="2874566" y="2952750"/>
            <a:chExt cx="514350" cy="514350"/>
          </a:xfrm>
        </p:grpSpPr>
        <p:sp>
          <p:nvSpPr>
            <p:cNvPr id="38" name="Rounded Rectangle 28"/>
            <p:cNvSpPr/>
            <p:nvPr/>
          </p:nvSpPr>
          <p:spPr>
            <a:xfrm>
              <a:off x="2874566" y="2952750"/>
              <a:ext cx="514350" cy="5143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9" name="Freeform 66"/>
            <p:cNvSpPr>
              <a:spLocks noEditPoints="1"/>
            </p:cNvSpPr>
            <p:nvPr/>
          </p:nvSpPr>
          <p:spPr bwMode="auto">
            <a:xfrm>
              <a:off x="2972991" y="3062227"/>
              <a:ext cx="317500" cy="29539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684309" y="4271071"/>
            <a:ext cx="685800" cy="685800"/>
            <a:chOff x="4329907" y="2952750"/>
            <a:chExt cx="514350" cy="514350"/>
          </a:xfrm>
        </p:grpSpPr>
        <p:sp>
          <p:nvSpPr>
            <p:cNvPr id="41" name="Rounded Rectangle 29"/>
            <p:cNvSpPr/>
            <p:nvPr/>
          </p:nvSpPr>
          <p:spPr>
            <a:xfrm>
              <a:off x="4329907" y="2952750"/>
              <a:ext cx="514350" cy="5143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42" name="Freeform 105"/>
            <p:cNvSpPr>
              <a:spLocks noEditPoints="1"/>
            </p:cNvSpPr>
            <p:nvPr/>
          </p:nvSpPr>
          <p:spPr bwMode="auto">
            <a:xfrm>
              <a:off x="4421735" y="3046974"/>
              <a:ext cx="330694" cy="325902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43" name="Group 41"/>
          <p:cNvGrpSpPr/>
          <p:nvPr/>
        </p:nvGrpSpPr>
        <p:grpSpPr>
          <a:xfrm>
            <a:off x="7625823" y="4271071"/>
            <a:ext cx="685800" cy="685800"/>
            <a:chOff x="5786042" y="2952750"/>
            <a:chExt cx="514350" cy="514350"/>
          </a:xfrm>
        </p:grpSpPr>
        <p:sp>
          <p:nvSpPr>
            <p:cNvPr id="44" name="Rounded Rectangle 30"/>
            <p:cNvSpPr/>
            <p:nvPr/>
          </p:nvSpPr>
          <p:spPr>
            <a:xfrm>
              <a:off x="5786042" y="2952750"/>
              <a:ext cx="514350" cy="5143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45" name="Freeform 57"/>
            <p:cNvSpPr>
              <a:spLocks noEditPoints="1"/>
            </p:cNvSpPr>
            <p:nvPr/>
          </p:nvSpPr>
          <p:spPr bwMode="auto">
            <a:xfrm>
              <a:off x="5892060" y="3058768"/>
              <a:ext cx="302315" cy="302315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</p:grpSp>
      <p:grpSp>
        <p:nvGrpSpPr>
          <p:cNvPr id="46" name="Group 40"/>
          <p:cNvGrpSpPr/>
          <p:nvPr/>
        </p:nvGrpSpPr>
        <p:grpSpPr>
          <a:xfrm>
            <a:off x="9567333" y="4271071"/>
            <a:ext cx="685800" cy="685800"/>
            <a:chOff x="7242175" y="2952750"/>
            <a:chExt cx="514350" cy="514350"/>
          </a:xfrm>
        </p:grpSpPr>
        <p:sp>
          <p:nvSpPr>
            <p:cNvPr id="47" name="Rounded Rectangle 31"/>
            <p:cNvSpPr/>
            <p:nvPr/>
          </p:nvSpPr>
          <p:spPr>
            <a:xfrm>
              <a:off x="7242175" y="2952750"/>
              <a:ext cx="514350" cy="5143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48" name="Freeform 152"/>
            <p:cNvSpPr>
              <a:spLocks noEditPoints="1"/>
            </p:cNvSpPr>
            <p:nvPr/>
          </p:nvSpPr>
          <p:spPr bwMode="auto">
            <a:xfrm>
              <a:off x="7354649" y="3076202"/>
              <a:ext cx="289403" cy="267447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</p:grpSp>
      <p:grpSp>
        <p:nvGrpSpPr>
          <p:cNvPr id="49" name="Group 72"/>
          <p:cNvGrpSpPr/>
          <p:nvPr/>
        </p:nvGrpSpPr>
        <p:grpSpPr>
          <a:xfrm>
            <a:off x="3196333" y="5395301"/>
            <a:ext cx="1780844" cy="1084116"/>
            <a:chOff x="6253415" y="1609114"/>
            <a:chExt cx="1335633" cy="813087"/>
          </a:xfrm>
        </p:grpSpPr>
        <p:sp>
          <p:nvSpPr>
            <p:cNvPr id="50" name="Text Placeholder 3"/>
            <p:cNvSpPr txBox="1">
              <a:spLocks/>
            </p:cNvSpPr>
            <p:nvPr/>
          </p:nvSpPr>
          <p:spPr>
            <a:xfrm>
              <a:off x="6335134" y="1609114"/>
              <a:ext cx="1172196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2"/>
                  </a:solidFill>
                </a:rPr>
                <a:t>Title Goes Here</a:t>
              </a:r>
            </a:p>
          </p:txBody>
        </p:sp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6253415" y="1806840"/>
              <a:ext cx="1335633" cy="61536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</a:t>
              </a:r>
            </a:p>
          </p:txBody>
        </p:sp>
      </p:grpSp>
      <p:grpSp>
        <p:nvGrpSpPr>
          <p:cNvPr id="52" name="Group 72"/>
          <p:cNvGrpSpPr/>
          <p:nvPr/>
        </p:nvGrpSpPr>
        <p:grpSpPr>
          <a:xfrm>
            <a:off x="5136788" y="5395301"/>
            <a:ext cx="1780844" cy="1084116"/>
            <a:chOff x="6253415" y="1609114"/>
            <a:chExt cx="1335633" cy="813087"/>
          </a:xfrm>
        </p:grpSpPr>
        <p:sp>
          <p:nvSpPr>
            <p:cNvPr id="53" name="Text Placeholder 3"/>
            <p:cNvSpPr txBox="1">
              <a:spLocks/>
            </p:cNvSpPr>
            <p:nvPr/>
          </p:nvSpPr>
          <p:spPr>
            <a:xfrm>
              <a:off x="6335134" y="1609114"/>
              <a:ext cx="1172196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3"/>
                  </a:solidFill>
                </a:rPr>
                <a:t>Title Goes Here</a:t>
              </a:r>
            </a:p>
          </p:txBody>
        </p:sp>
        <p:sp>
          <p:nvSpPr>
            <p:cNvPr id="54" name="Text Placeholder 3"/>
            <p:cNvSpPr txBox="1">
              <a:spLocks/>
            </p:cNvSpPr>
            <p:nvPr/>
          </p:nvSpPr>
          <p:spPr>
            <a:xfrm>
              <a:off x="6253415" y="1806840"/>
              <a:ext cx="1335633" cy="61536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</a:t>
              </a:r>
            </a:p>
          </p:txBody>
        </p:sp>
      </p:grpSp>
      <p:grpSp>
        <p:nvGrpSpPr>
          <p:cNvPr id="55" name="Group 72"/>
          <p:cNvGrpSpPr/>
          <p:nvPr/>
        </p:nvGrpSpPr>
        <p:grpSpPr>
          <a:xfrm>
            <a:off x="7078301" y="5395301"/>
            <a:ext cx="1780844" cy="1084116"/>
            <a:chOff x="6253415" y="1609114"/>
            <a:chExt cx="1335633" cy="813087"/>
          </a:xfrm>
        </p:grpSpPr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6335134" y="1609114"/>
              <a:ext cx="1172196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4"/>
                  </a:solidFill>
                </a:rPr>
                <a:t>Title Goes Here</a:t>
              </a:r>
            </a:p>
          </p:txBody>
        </p:sp>
        <p:sp>
          <p:nvSpPr>
            <p:cNvPr id="57" name="Text Placeholder 3"/>
            <p:cNvSpPr txBox="1">
              <a:spLocks/>
            </p:cNvSpPr>
            <p:nvPr/>
          </p:nvSpPr>
          <p:spPr>
            <a:xfrm>
              <a:off x="6253415" y="1806840"/>
              <a:ext cx="1335633" cy="61536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</a:t>
              </a:r>
            </a:p>
          </p:txBody>
        </p:sp>
      </p:grpSp>
      <p:grpSp>
        <p:nvGrpSpPr>
          <p:cNvPr id="58" name="Group 72"/>
          <p:cNvGrpSpPr/>
          <p:nvPr/>
        </p:nvGrpSpPr>
        <p:grpSpPr>
          <a:xfrm>
            <a:off x="9019812" y="5395301"/>
            <a:ext cx="1780844" cy="1084116"/>
            <a:chOff x="6253415" y="1609114"/>
            <a:chExt cx="1335633" cy="813087"/>
          </a:xfrm>
        </p:grpSpPr>
        <p:sp>
          <p:nvSpPr>
            <p:cNvPr id="59" name="Text Placeholder 3"/>
            <p:cNvSpPr txBox="1">
              <a:spLocks/>
            </p:cNvSpPr>
            <p:nvPr/>
          </p:nvSpPr>
          <p:spPr>
            <a:xfrm>
              <a:off x="6335134" y="1609114"/>
              <a:ext cx="1172196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1600" b="1" dirty="0">
                  <a:solidFill>
                    <a:schemeClr val="accent5"/>
                  </a:solidFill>
                </a:rPr>
                <a:t>Title Goes Here</a:t>
              </a: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6253415" y="1806840"/>
              <a:ext cx="1335633" cy="615361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用户可以在投影仪或者计算机上进行演示，也可以将演示文稿打印出来，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39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86215" y="422275"/>
            <a:ext cx="7757659" cy="848317"/>
            <a:chOff x="3024640" y="1704975"/>
            <a:chExt cx="7757659" cy="848317"/>
          </a:xfrm>
        </p:grpSpPr>
        <p:grpSp>
          <p:nvGrpSpPr>
            <p:cNvPr id="13" name="组合 12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6" name="椭圆 15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142182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2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工作完成情况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8" name="Oval 95"/>
          <p:cNvSpPr/>
          <p:nvPr/>
        </p:nvSpPr>
        <p:spPr>
          <a:xfrm>
            <a:off x="8388624" y="2262800"/>
            <a:ext cx="2438400" cy="2438400"/>
          </a:xfrm>
          <a:prstGeom prst="ellipse">
            <a:avLst/>
          </a:prstGeom>
          <a:solidFill>
            <a:schemeClr val="accent4"/>
          </a:solidFill>
          <a:ln w="123825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9" name="Group 134"/>
          <p:cNvGrpSpPr/>
          <p:nvPr/>
        </p:nvGrpSpPr>
        <p:grpSpPr>
          <a:xfrm>
            <a:off x="8532494" y="2404157"/>
            <a:ext cx="2150661" cy="1509401"/>
            <a:chOff x="6399370" y="1803117"/>
            <a:chExt cx="1612996" cy="1132051"/>
          </a:xfrm>
        </p:grpSpPr>
        <p:sp>
          <p:nvSpPr>
            <p:cNvPr id="10" name="TextBox 96"/>
            <p:cNvSpPr txBox="1"/>
            <p:nvPr/>
          </p:nvSpPr>
          <p:spPr>
            <a:xfrm>
              <a:off x="6399370" y="2258204"/>
              <a:ext cx="1612996" cy="6769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此处添加您的标题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zh-CN" altLang="en-US" sz="1333" dirty="0" smtClean="0">
                  <a:solidFill>
                    <a:schemeClr val="bg1"/>
                  </a:solidFill>
                </a:rPr>
                <a:t>用户</a:t>
              </a:r>
              <a:r>
                <a:rPr lang="zh-CN" altLang="en-US" sz="1333" dirty="0">
                  <a:solidFill>
                    <a:schemeClr val="bg1"/>
                  </a:solidFill>
                </a:rPr>
                <a:t>可以在投影仪或者计算机上进行演示，也可以将演示文稿打印出来，</a:t>
              </a:r>
            </a:p>
          </p:txBody>
        </p:sp>
        <p:sp>
          <p:nvSpPr>
            <p:cNvPr id="11" name="TextBox 97"/>
            <p:cNvSpPr txBox="1"/>
            <p:nvPr/>
          </p:nvSpPr>
          <p:spPr>
            <a:xfrm>
              <a:off x="6958685" y="1803117"/>
              <a:ext cx="499175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3" b="1" dirty="0">
                  <a:solidFill>
                    <a:schemeClr val="bg1"/>
                  </a:solidFill>
                </a:rPr>
                <a:t>04</a:t>
              </a:r>
            </a:p>
          </p:txBody>
        </p:sp>
      </p:grpSp>
      <p:sp>
        <p:nvSpPr>
          <p:cNvPr id="18" name="Oval 91"/>
          <p:cNvSpPr/>
          <p:nvPr/>
        </p:nvSpPr>
        <p:spPr>
          <a:xfrm>
            <a:off x="6051824" y="3261132"/>
            <a:ext cx="2438400" cy="2438400"/>
          </a:xfrm>
          <a:prstGeom prst="ellipse">
            <a:avLst/>
          </a:prstGeom>
          <a:solidFill>
            <a:schemeClr val="accent3"/>
          </a:solidFill>
          <a:ln w="1238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19" name="Group 133"/>
          <p:cNvGrpSpPr/>
          <p:nvPr/>
        </p:nvGrpSpPr>
        <p:grpSpPr>
          <a:xfrm>
            <a:off x="6195694" y="3402488"/>
            <a:ext cx="2150661" cy="1509401"/>
            <a:chOff x="4646770" y="2551866"/>
            <a:chExt cx="1612996" cy="1132051"/>
          </a:xfrm>
        </p:grpSpPr>
        <p:sp>
          <p:nvSpPr>
            <p:cNvPr id="20" name="TextBox 92"/>
            <p:cNvSpPr txBox="1"/>
            <p:nvPr/>
          </p:nvSpPr>
          <p:spPr>
            <a:xfrm>
              <a:off x="4646770" y="3006953"/>
              <a:ext cx="1612996" cy="6769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此处添加您的标题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zh-CN" altLang="en-US" sz="1333" dirty="0" smtClean="0">
                  <a:solidFill>
                    <a:schemeClr val="bg1"/>
                  </a:solidFill>
                </a:rPr>
                <a:t>用户</a:t>
              </a:r>
              <a:r>
                <a:rPr lang="zh-CN" altLang="en-US" sz="1333" dirty="0">
                  <a:solidFill>
                    <a:schemeClr val="bg1"/>
                  </a:solidFill>
                </a:rPr>
                <a:t>可以在投影仪或者计算机上进行演示，也可以将演示文稿打印出来，</a:t>
              </a:r>
            </a:p>
          </p:txBody>
        </p:sp>
        <p:sp>
          <p:nvSpPr>
            <p:cNvPr id="21" name="TextBox 93"/>
            <p:cNvSpPr txBox="1"/>
            <p:nvPr/>
          </p:nvSpPr>
          <p:spPr>
            <a:xfrm>
              <a:off x="5206085" y="2551866"/>
              <a:ext cx="499175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3" b="1" dirty="0">
                  <a:solidFill>
                    <a:schemeClr val="bg1"/>
                  </a:solidFill>
                </a:rPr>
                <a:t>03</a:t>
              </a:r>
            </a:p>
          </p:txBody>
        </p:sp>
      </p:grpSp>
      <p:sp>
        <p:nvSpPr>
          <p:cNvPr id="22" name="Oval 82"/>
          <p:cNvSpPr/>
          <p:nvPr/>
        </p:nvSpPr>
        <p:spPr>
          <a:xfrm>
            <a:off x="1364976" y="3261132"/>
            <a:ext cx="2438400" cy="2438400"/>
          </a:xfrm>
          <a:prstGeom prst="ellipse">
            <a:avLst/>
          </a:prstGeom>
          <a:ln w="12382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23" name="Group 131"/>
          <p:cNvGrpSpPr/>
          <p:nvPr/>
        </p:nvGrpSpPr>
        <p:grpSpPr>
          <a:xfrm>
            <a:off x="1508846" y="3402488"/>
            <a:ext cx="2150661" cy="1509401"/>
            <a:chOff x="1131634" y="2551866"/>
            <a:chExt cx="1612996" cy="1132051"/>
          </a:xfrm>
        </p:grpSpPr>
        <p:sp>
          <p:nvSpPr>
            <p:cNvPr id="24" name="TextBox 83"/>
            <p:cNvSpPr txBox="1"/>
            <p:nvPr/>
          </p:nvSpPr>
          <p:spPr>
            <a:xfrm>
              <a:off x="1131634" y="3006953"/>
              <a:ext cx="1612996" cy="6769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此处添加您的标题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zh-CN" altLang="en-US" sz="1333" dirty="0" smtClean="0">
                  <a:solidFill>
                    <a:schemeClr val="bg1"/>
                  </a:solidFill>
                </a:rPr>
                <a:t>用户</a:t>
              </a:r>
              <a:r>
                <a:rPr lang="zh-CN" altLang="en-US" sz="1333" dirty="0">
                  <a:solidFill>
                    <a:schemeClr val="bg1"/>
                  </a:solidFill>
                </a:rPr>
                <a:t>可以在投影仪或者计算机上进行演示，也可以将演示文稿打印出来，</a:t>
              </a:r>
            </a:p>
          </p:txBody>
        </p:sp>
        <p:sp>
          <p:nvSpPr>
            <p:cNvPr id="25" name="TextBox 84"/>
            <p:cNvSpPr txBox="1"/>
            <p:nvPr/>
          </p:nvSpPr>
          <p:spPr>
            <a:xfrm>
              <a:off x="1688544" y="2551866"/>
              <a:ext cx="499175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3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26" name="Oval 87"/>
          <p:cNvSpPr/>
          <p:nvPr/>
        </p:nvSpPr>
        <p:spPr>
          <a:xfrm>
            <a:off x="3701776" y="2262800"/>
            <a:ext cx="2438400" cy="2438400"/>
          </a:xfrm>
          <a:prstGeom prst="ellipse">
            <a:avLst/>
          </a:prstGeom>
          <a:solidFill>
            <a:schemeClr val="accent2"/>
          </a:solidFill>
          <a:ln w="123825"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27" name="Group 132"/>
          <p:cNvGrpSpPr/>
          <p:nvPr/>
        </p:nvGrpSpPr>
        <p:grpSpPr>
          <a:xfrm>
            <a:off x="3845646" y="2404157"/>
            <a:ext cx="2150661" cy="1509401"/>
            <a:chOff x="2884234" y="1803117"/>
            <a:chExt cx="1612996" cy="1132051"/>
          </a:xfrm>
        </p:grpSpPr>
        <p:sp>
          <p:nvSpPr>
            <p:cNvPr id="28" name="TextBox 88"/>
            <p:cNvSpPr txBox="1"/>
            <p:nvPr/>
          </p:nvSpPr>
          <p:spPr>
            <a:xfrm>
              <a:off x="2884234" y="2258204"/>
              <a:ext cx="1612996" cy="67696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</a:rPr>
                <a:t>此处添加您的标题</a:t>
              </a:r>
            </a:p>
            <a:p>
              <a:pPr algn="ctr">
                <a:spcBef>
                  <a:spcPct val="20000"/>
                </a:spcBef>
                <a:defRPr/>
              </a:pPr>
              <a:r>
                <a:rPr lang="zh-CN" altLang="en-US" sz="1333" dirty="0" smtClean="0">
                  <a:solidFill>
                    <a:schemeClr val="bg1"/>
                  </a:solidFill>
                </a:rPr>
                <a:t>用户</a:t>
              </a:r>
              <a:r>
                <a:rPr lang="zh-CN" altLang="en-US" sz="1333" dirty="0">
                  <a:solidFill>
                    <a:schemeClr val="bg1"/>
                  </a:solidFill>
                </a:rPr>
                <a:t>可以在投影仪或者计算机上进行演示，也可以将演示文稿打印出来，</a:t>
              </a:r>
            </a:p>
          </p:txBody>
        </p:sp>
        <p:sp>
          <p:nvSpPr>
            <p:cNvPr id="29" name="TextBox 89"/>
            <p:cNvSpPr txBox="1"/>
            <p:nvPr/>
          </p:nvSpPr>
          <p:spPr>
            <a:xfrm>
              <a:off x="3443549" y="1803117"/>
              <a:ext cx="499175" cy="5000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33" b="1" dirty="0">
                  <a:solidFill>
                    <a:schemeClr val="bg1"/>
                  </a:solidFill>
                </a:rPr>
                <a:t>02</a:t>
              </a:r>
            </a:p>
          </p:txBody>
        </p:sp>
      </p:grpSp>
      <p:grpSp>
        <p:nvGrpSpPr>
          <p:cNvPr id="30" name="Group 135"/>
          <p:cNvGrpSpPr/>
          <p:nvPr/>
        </p:nvGrpSpPr>
        <p:grpSpPr>
          <a:xfrm>
            <a:off x="2154590" y="2386496"/>
            <a:ext cx="859173" cy="859173"/>
            <a:chOff x="1615942" y="1789872"/>
            <a:chExt cx="644380" cy="644380"/>
          </a:xfrm>
        </p:grpSpPr>
        <p:sp>
          <p:nvSpPr>
            <p:cNvPr id="31" name="Oval 113"/>
            <p:cNvSpPr/>
            <p:nvPr/>
          </p:nvSpPr>
          <p:spPr>
            <a:xfrm>
              <a:off x="1615942" y="1789872"/>
              <a:ext cx="644380" cy="64438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2" name="Freeform 157"/>
            <p:cNvSpPr>
              <a:spLocks noEditPoints="1"/>
            </p:cNvSpPr>
            <p:nvPr/>
          </p:nvSpPr>
          <p:spPr bwMode="auto">
            <a:xfrm>
              <a:off x="1779365" y="1936238"/>
              <a:ext cx="317535" cy="351649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33" name="Group 128"/>
          <p:cNvGrpSpPr/>
          <p:nvPr/>
        </p:nvGrpSpPr>
        <p:grpSpPr>
          <a:xfrm>
            <a:off x="4491390" y="4705626"/>
            <a:ext cx="859173" cy="859173"/>
            <a:chOff x="3368542" y="3529219"/>
            <a:chExt cx="644380" cy="644380"/>
          </a:xfrm>
        </p:grpSpPr>
        <p:sp>
          <p:nvSpPr>
            <p:cNvPr id="34" name="Oval 112"/>
            <p:cNvSpPr/>
            <p:nvPr/>
          </p:nvSpPr>
          <p:spPr>
            <a:xfrm>
              <a:off x="3368542" y="3529219"/>
              <a:ext cx="644380" cy="64438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5" name="Freeform 69"/>
            <p:cNvSpPr>
              <a:spLocks noEditPoints="1"/>
            </p:cNvSpPr>
            <p:nvPr/>
          </p:nvSpPr>
          <p:spPr bwMode="auto">
            <a:xfrm>
              <a:off x="3528038" y="3687414"/>
              <a:ext cx="325388" cy="327991"/>
            </a:xfrm>
            <a:custGeom>
              <a:avLst/>
              <a:gdLst/>
              <a:ahLst/>
              <a:cxnLst>
                <a:cxn ang="0">
                  <a:pos x="29" y="58"/>
                </a:cxn>
                <a:cxn ang="0">
                  <a:pos x="6" y="47"/>
                </a:cxn>
                <a:cxn ang="0">
                  <a:pos x="7" y="46"/>
                </a:cxn>
                <a:cxn ang="0">
                  <a:pos x="12" y="40"/>
                </a:cxn>
                <a:cxn ang="0">
                  <a:pos x="13" y="40"/>
                </a:cxn>
                <a:cxn ang="0">
                  <a:pos x="14" y="41"/>
                </a:cxn>
                <a:cxn ang="0">
                  <a:pos x="29" y="48"/>
                </a:cxn>
                <a:cxn ang="0">
                  <a:pos x="48" y="29"/>
                </a:cxn>
                <a:cxn ang="0">
                  <a:pos x="29" y="9"/>
                </a:cxn>
                <a:cxn ang="0">
                  <a:pos x="16" y="14"/>
                </a:cxn>
                <a:cxn ang="0">
                  <a:pos x="21" y="20"/>
                </a:cxn>
                <a:cxn ang="0">
                  <a:pos x="21" y="22"/>
                </a:cxn>
                <a:cxn ang="0">
                  <a:pos x="19" y="24"/>
                </a:cxn>
                <a:cxn ang="0">
                  <a:pos x="2" y="24"/>
                </a:cxn>
                <a:cxn ang="0">
                  <a:pos x="0" y="21"/>
                </a:cxn>
                <a:cxn ang="0">
                  <a:pos x="0" y="4"/>
                </a:cxn>
                <a:cxn ang="0">
                  <a:pos x="1" y="2"/>
                </a:cxn>
                <a:cxn ang="0">
                  <a:pos x="4" y="3"/>
                </a:cxn>
                <a:cxn ang="0">
                  <a:pos x="9" y="8"/>
                </a:cxn>
                <a:cxn ang="0">
                  <a:pos x="29" y="0"/>
                </a:cxn>
                <a:cxn ang="0">
                  <a:pos x="58" y="29"/>
                </a:cxn>
                <a:cxn ang="0">
                  <a:pos x="29" y="58"/>
                </a:cxn>
                <a:cxn ang="0">
                  <a:pos x="34" y="35"/>
                </a:cxn>
                <a:cxn ang="0">
                  <a:pos x="33" y="36"/>
                </a:cxn>
                <a:cxn ang="0">
                  <a:pos x="20" y="36"/>
                </a:cxn>
                <a:cxn ang="0">
                  <a:pos x="19" y="35"/>
                </a:cxn>
                <a:cxn ang="0">
                  <a:pos x="19" y="32"/>
                </a:cxn>
                <a:cxn ang="0">
                  <a:pos x="20" y="31"/>
                </a:cxn>
                <a:cxn ang="0">
                  <a:pos x="29" y="31"/>
                </a:cxn>
                <a:cxn ang="0">
                  <a:pos x="29" y="18"/>
                </a:cxn>
                <a:cxn ang="0">
                  <a:pos x="30" y="17"/>
                </a:cxn>
                <a:cxn ang="0">
                  <a:pos x="33" y="17"/>
                </a:cxn>
                <a:cxn ang="0">
                  <a:pos x="34" y="18"/>
                </a:cxn>
                <a:cxn ang="0">
                  <a:pos x="34" y="35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20" y="58"/>
                    <a:pt x="12" y="54"/>
                    <a:pt x="6" y="47"/>
                  </a:cubicBezTo>
                  <a:cubicBezTo>
                    <a:pt x="6" y="47"/>
                    <a:pt x="6" y="46"/>
                    <a:pt x="7" y="46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40"/>
                    <a:pt x="13" y="40"/>
                    <a:pt x="14" y="41"/>
                  </a:cubicBezTo>
                  <a:cubicBezTo>
                    <a:pt x="17" y="45"/>
                    <a:pt x="23" y="48"/>
                    <a:pt x="29" y="48"/>
                  </a:cubicBezTo>
                  <a:cubicBezTo>
                    <a:pt x="40" y="48"/>
                    <a:pt x="48" y="39"/>
                    <a:pt x="48" y="29"/>
                  </a:cubicBezTo>
                  <a:cubicBezTo>
                    <a:pt x="48" y="18"/>
                    <a:pt x="40" y="9"/>
                    <a:pt x="29" y="9"/>
                  </a:cubicBezTo>
                  <a:cubicBezTo>
                    <a:pt x="24" y="9"/>
                    <a:pt x="19" y="11"/>
                    <a:pt x="16" y="14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1"/>
                    <a:pt x="21" y="22"/>
                  </a:cubicBezTo>
                  <a:cubicBezTo>
                    <a:pt x="21" y="23"/>
                    <a:pt x="20" y="24"/>
                    <a:pt x="19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0" y="23"/>
                    <a:pt x="0" y="2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2" y="2"/>
                    <a:pt x="3" y="2"/>
                    <a:pt x="4" y="3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4" y="3"/>
                    <a:pt x="21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3" y="36"/>
                    <a:pt x="33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19" y="35"/>
                    <a:pt x="19" y="3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20" y="31"/>
                    <a:pt x="2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7"/>
                    <a:pt x="29" y="17"/>
                    <a:pt x="30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7"/>
                    <a:pt x="34" y="17"/>
                    <a:pt x="34" y="18"/>
                  </a:cubicBezTo>
                  <a:lnTo>
                    <a:pt x="34" y="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36" name="Group 129"/>
          <p:cNvGrpSpPr/>
          <p:nvPr/>
        </p:nvGrpSpPr>
        <p:grpSpPr>
          <a:xfrm>
            <a:off x="6841438" y="2386496"/>
            <a:ext cx="859173" cy="859173"/>
            <a:chOff x="5131078" y="1789872"/>
            <a:chExt cx="644380" cy="644380"/>
          </a:xfrm>
        </p:grpSpPr>
        <p:sp>
          <p:nvSpPr>
            <p:cNvPr id="37" name="Oval 114"/>
            <p:cNvSpPr/>
            <p:nvPr/>
          </p:nvSpPr>
          <p:spPr>
            <a:xfrm>
              <a:off x="5131078" y="1789872"/>
              <a:ext cx="644380" cy="64438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38" name="Group 119"/>
            <p:cNvGrpSpPr/>
            <p:nvPr/>
          </p:nvGrpSpPr>
          <p:grpSpPr>
            <a:xfrm>
              <a:off x="5292637" y="1965175"/>
              <a:ext cx="321262" cy="293774"/>
              <a:chOff x="2046288" y="3759200"/>
              <a:chExt cx="296863" cy="271463"/>
            </a:xfrm>
            <a:solidFill>
              <a:schemeClr val="bg1"/>
            </a:solidFill>
          </p:grpSpPr>
          <p:sp>
            <p:nvSpPr>
              <p:cNvPr id="39" name="Rectangle 160"/>
              <p:cNvSpPr>
                <a:spLocks noChangeArrowheads="1"/>
              </p:cNvSpPr>
              <p:nvPr/>
            </p:nvSpPr>
            <p:spPr bwMode="auto">
              <a:xfrm>
                <a:off x="2065338" y="3973513"/>
                <a:ext cx="55563" cy="571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0" name="Rectangle 161"/>
              <p:cNvSpPr>
                <a:spLocks noChangeArrowheads="1"/>
              </p:cNvSpPr>
              <p:nvPr/>
            </p:nvSpPr>
            <p:spPr bwMode="auto">
              <a:xfrm>
                <a:off x="2139950" y="3935413"/>
                <a:ext cx="55563" cy="952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1" name="Rectangle 162"/>
              <p:cNvSpPr>
                <a:spLocks noChangeArrowheads="1"/>
              </p:cNvSpPr>
              <p:nvPr/>
            </p:nvSpPr>
            <p:spPr bwMode="auto">
              <a:xfrm>
                <a:off x="2212975" y="3898900"/>
                <a:ext cx="57150" cy="1317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2" name="Rectangle 163"/>
              <p:cNvSpPr>
                <a:spLocks noChangeArrowheads="1"/>
              </p:cNvSpPr>
              <p:nvPr/>
            </p:nvSpPr>
            <p:spPr bwMode="auto">
              <a:xfrm>
                <a:off x="2287588" y="3860800"/>
                <a:ext cx="55563" cy="16986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3" name="Freeform 164"/>
              <p:cNvSpPr>
                <a:spLocks/>
              </p:cNvSpPr>
              <p:nvPr/>
            </p:nvSpPr>
            <p:spPr bwMode="auto">
              <a:xfrm>
                <a:off x="2046288" y="3759200"/>
                <a:ext cx="296863" cy="176213"/>
              </a:xfrm>
              <a:custGeom>
                <a:avLst/>
                <a:gdLst/>
                <a:ahLst/>
                <a:cxnLst>
                  <a:cxn ang="0">
                    <a:pos x="162" y="25"/>
                  </a:cxn>
                  <a:cxn ang="0">
                    <a:pos x="126" y="25"/>
                  </a:cxn>
                  <a:cxn ang="0">
                    <a:pos x="81" y="59"/>
                  </a:cxn>
                  <a:cxn ang="0">
                    <a:pos x="59" y="48"/>
                  </a:cxn>
                  <a:cxn ang="0">
                    <a:pos x="0" y="96"/>
                  </a:cxn>
                  <a:cxn ang="0">
                    <a:pos x="0" y="111"/>
                  </a:cxn>
                  <a:cxn ang="0">
                    <a:pos x="60" y="62"/>
                  </a:cxn>
                  <a:cxn ang="0">
                    <a:pos x="83" y="74"/>
                  </a:cxn>
                  <a:cxn ang="0">
                    <a:pos x="131" y="37"/>
                  </a:cxn>
                  <a:cxn ang="0">
                    <a:pos x="166" y="37"/>
                  </a:cxn>
                  <a:cxn ang="0">
                    <a:pos x="187" y="16"/>
                  </a:cxn>
                  <a:cxn ang="0">
                    <a:pos x="187" y="0"/>
                  </a:cxn>
                  <a:cxn ang="0">
                    <a:pos x="162" y="25"/>
                  </a:cxn>
                </a:cxnLst>
                <a:rect l="0" t="0" r="r" b="b"/>
                <a:pathLst>
                  <a:path w="187" h="111">
                    <a:moveTo>
                      <a:pt x="162" y="25"/>
                    </a:moveTo>
                    <a:lnTo>
                      <a:pt x="126" y="25"/>
                    </a:lnTo>
                    <a:lnTo>
                      <a:pt x="81" y="59"/>
                    </a:lnTo>
                    <a:lnTo>
                      <a:pt x="59" y="48"/>
                    </a:lnTo>
                    <a:lnTo>
                      <a:pt x="0" y="96"/>
                    </a:lnTo>
                    <a:lnTo>
                      <a:pt x="0" y="111"/>
                    </a:lnTo>
                    <a:lnTo>
                      <a:pt x="60" y="62"/>
                    </a:lnTo>
                    <a:lnTo>
                      <a:pt x="83" y="74"/>
                    </a:lnTo>
                    <a:lnTo>
                      <a:pt x="131" y="37"/>
                    </a:lnTo>
                    <a:lnTo>
                      <a:pt x="166" y="37"/>
                    </a:lnTo>
                    <a:lnTo>
                      <a:pt x="187" y="16"/>
                    </a:lnTo>
                    <a:lnTo>
                      <a:pt x="187" y="0"/>
                    </a:lnTo>
                    <a:lnTo>
                      <a:pt x="162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grpSp>
        <p:nvGrpSpPr>
          <p:cNvPr id="44" name="Group 130"/>
          <p:cNvGrpSpPr/>
          <p:nvPr/>
        </p:nvGrpSpPr>
        <p:grpSpPr>
          <a:xfrm>
            <a:off x="9178238" y="4705626"/>
            <a:ext cx="859173" cy="859173"/>
            <a:chOff x="6883678" y="3529219"/>
            <a:chExt cx="644380" cy="644380"/>
          </a:xfrm>
        </p:grpSpPr>
        <p:sp>
          <p:nvSpPr>
            <p:cNvPr id="45" name="Oval 115"/>
            <p:cNvSpPr/>
            <p:nvPr/>
          </p:nvSpPr>
          <p:spPr>
            <a:xfrm>
              <a:off x="6883678" y="3529219"/>
              <a:ext cx="644380" cy="644380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bg1">
                  <a:lumMod val="8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grpSp>
          <p:nvGrpSpPr>
            <p:cNvPr id="46" name="Group 100"/>
            <p:cNvGrpSpPr/>
            <p:nvPr/>
          </p:nvGrpSpPr>
          <p:grpSpPr>
            <a:xfrm>
              <a:off x="7068730" y="3680785"/>
              <a:ext cx="274276" cy="341248"/>
              <a:chOff x="649288" y="2347912"/>
              <a:chExt cx="273050" cy="339725"/>
            </a:xfrm>
            <a:solidFill>
              <a:schemeClr val="bg1"/>
            </a:solidFill>
          </p:grpSpPr>
          <p:sp>
            <p:nvSpPr>
              <p:cNvPr id="47" name="Freeform 211"/>
              <p:cNvSpPr>
                <a:spLocks noEditPoints="1"/>
              </p:cNvSpPr>
              <p:nvPr/>
            </p:nvSpPr>
            <p:spPr bwMode="auto">
              <a:xfrm>
                <a:off x="727075" y="2487612"/>
                <a:ext cx="117475" cy="115888"/>
              </a:xfrm>
              <a:custGeom>
                <a:avLst/>
                <a:gdLst/>
                <a:ahLst/>
                <a:cxnLst>
                  <a:cxn ang="0">
                    <a:pos x="28" y="38"/>
                  </a:cxn>
                  <a:cxn ang="0">
                    <a:pos x="27" y="38"/>
                  </a:cxn>
                  <a:cxn ang="0">
                    <a:pos x="27" y="41"/>
                  </a:cxn>
                  <a:cxn ang="0">
                    <a:pos x="26" y="42"/>
                  </a:cxn>
                  <a:cxn ang="0">
                    <a:pos x="25" y="42"/>
                  </a:cxn>
                  <a:cxn ang="0">
                    <a:pos x="23" y="41"/>
                  </a:cxn>
                  <a:cxn ang="0">
                    <a:pos x="23" y="38"/>
                  </a:cxn>
                  <a:cxn ang="0">
                    <a:pos x="23" y="38"/>
                  </a:cxn>
                  <a:cxn ang="0">
                    <a:pos x="18" y="36"/>
                  </a:cxn>
                  <a:cxn ang="0">
                    <a:pos x="17" y="35"/>
                  </a:cxn>
                  <a:cxn ang="0">
                    <a:pos x="18" y="33"/>
                  </a:cxn>
                  <a:cxn ang="0">
                    <a:pos x="19" y="32"/>
                  </a:cxn>
                  <a:cxn ang="0">
                    <a:pos x="19" y="32"/>
                  </a:cxn>
                  <a:cxn ang="0">
                    <a:pos x="25" y="34"/>
                  </a:cxn>
                  <a:cxn ang="0">
                    <a:pos x="29" y="31"/>
                  </a:cxn>
                  <a:cxn ang="0">
                    <a:pos x="25" y="26"/>
                  </a:cxn>
                  <a:cxn ang="0">
                    <a:pos x="17" y="19"/>
                  </a:cxn>
                  <a:cxn ang="0">
                    <a:pos x="23" y="12"/>
                  </a:cxn>
                  <a:cxn ang="0">
                    <a:pos x="24" y="11"/>
                  </a:cxn>
                  <a:cxn ang="0">
                    <a:pos x="24" y="9"/>
                  </a:cxn>
                  <a:cxn ang="0">
                    <a:pos x="25" y="7"/>
                  </a:cxn>
                  <a:cxn ang="0">
                    <a:pos x="26" y="7"/>
                  </a:cxn>
                  <a:cxn ang="0">
                    <a:pos x="28" y="9"/>
                  </a:cxn>
                  <a:cxn ang="0">
                    <a:pos x="28" y="11"/>
                  </a:cxn>
                  <a:cxn ang="0">
                    <a:pos x="28" y="11"/>
                  </a:cxn>
                  <a:cxn ang="0">
                    <a:pos x="32" y="13"/>
                  </a:cxn>
                  <a:cxn ang="0">
                    <a:pos x="33" y="14"/>
                  </a:cxn>
                  <a:cxn ang="0">
                    <a:pos x="32" y="16"/>
                  </a:cxn>
                  <a:cxn ang="0">
                    <a:pos x="31" y="17"/>
                  </a:cxn>
                  <a:cxn ang="0">
                    <a:pos x="30" y="16"/>
                  </a:cxn>
                  <a:cxn ang="0">
                    <a:pos x="26" y="15"/>
                  </a:cxn>
                  <a:cxn ang="0">
                    <a:pos x="22" y="18"/>
                  </a:cxn>
                  <a:cxn ang="0">
                    <a:pos x="27" y="22"/>
                  </a:cxn>
                  <a:cxn ang="0">
                    <a:pos x="34" y="30"/>
                  </a:cxn>
                  <a:cxn ang="0">
                    <a:pos x="28" y="38"/>
                  </a:cxn>
                  <a:cxn ang="0">
                    <a:pos x="25" y="0"/>
                  </a:cxn>
                  <a:cxn ang="0">
                    <a:pos x="0" y="25"/>
                  </a:cxn>
                  <a:cxn ang="0">
                    <a:pos x="25" y="50"/>
                  </a:cxn>
                  <a:cxn ang="0">
                    <a:pos x="51" y="25"/>
                  </a:cxn>
                  <a:cxn ang="0">
                    <a:pos x="25" y="0"/>
                  </a:cxn>
                </a:cxnLst>
                <a:rect l="0" t="0" r="r" b="b"/>
                <a:pathLst>
                  <a:path w="51" h="50">
                    <a:moveTo>
                      <a:pt x="28" y="38"/>
                    </a:moveTo>
                    <a:cubicBezTo>
                      <a:pt x="28" y="38"/>
                      <a:pt x="27" y="38"/>
                      <a:pt x="27" y="38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2"/>
                      <a:pt x="26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4" y="42"/>
                      <a:pt x="23" y="41"/>
                      <a:pt x="23" y="41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23" y="38"/>
                      <a:pt x="23" y="38"/>
                    </a:cubicBezTo>
                    <a:cubicBezTo>
                      <a:pt x="23" y="38"/>
                      <a:pt x="19" y="37"/>
                      <a:pt x="18" y="36"/>
                    </a:cubicBezTo>
                    <a:cubicBezTo>
                      <a:pt x="17" y="36"/>
                      <a:pt x="17" y="36"/>
                      <a:pt x="17" y="35"/>
                    </a:cubicBezTo>
                    <a:cubicBezTo>
                      <a:pt x="18" y="33"/>
                      <a:pt x="18" y="33"/>
                      <a:pt x="18" y="33"/>
                    </a:cubicBezTo>
                    <a:cubicBezTo>
                      <a:pt x="18" y="33"/>
                      <a:pt x="18" y="32"/>
                      <a:pt x="19" y="32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20" y="32"/>
                      <a:pt x="22" y="34"/>
                      <a:pt x="25" y="34"/>
                    </a:cubicBezTo>
                    <a:cubicBezTo>
                      <a:pt x="27" y="34"/>
                      <a:pt x="29" y="33"/>
                      <a:pt x="29" y="31"/>
                    </a:cubicBezTo>
                    <a:cubicBezTo>
                      <a:pt x="29" y="29"/>
                      <a:pt x="28" y="28"/>
                      <a:pt x="25" y="26"/>
                    </a:cubicBezTo>
                    <a:cubicBezTo>
                      <a:pt x="21" y="25"/>
                      <a:pt x="17" y="23"/>
                      <a:pt x="17" y="19"/>
                    </a:cubicBezTo>
                    <a:cubicBezTo>
                      <a:pt x="17" y="15"/>
                      <a:pt x="20" y="13"/>
                      <a:pt x="23" y="12"/>
                    </a:cubicBezTo>
                    <a:cubicBezTo>
                      <a:pt x="23" y="12"/>
                      <a:pt x="24" y="12"/>
                      <a:pt x="24" y="11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4" y="7"/>
                      <a:pt x="25" y="7"/>
                    </a:cubicBezTo>
                    <a:cubicBezTo>
                      <a:pt x="26" y="7"/>
                      <a:pt x="26" y="7"/>
                      <a:pt x="26" y="7"/>
                    </a:cubicBezTo>
                    <a:cubicBezTo>
                      <a:pt x="27" y="7"/>
                      <a:pt x="28" y="8"/>
                      <a:pt x="28" y="9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28" y="11"/>
                      <a:pt x="28" y="11"/>
                    </a:cubicBezTo>
                    <a:cubicBezTo>
                      <a:pt x="28" y="11"/>
                      <a:pt x="31" y="12"/>
                      <a:pt x="32" y="13"/>
                    </a:cubicBezTo>
                    <a:cubicBezTo>
                      <a:pt x="33" y="13"/>
                      <a:pt x="33" y="13"/>
                      <a:pt x="33" y="14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7"/>
                      <a:pt x="31" y="17"/>
                    </a:cubicBezTo>
                    <a:cubicBezTo>
                      <a:pt x="31" y="17"/>
                      <a:pt x="31" y="16"/>
                      <a:pt x="30" y="16"/>
                    </a:cubicBezTo>
                    <a:cubicBezTo>
                      <a:pt x="30" y="16"/>
                      <a:pt x="28" y="15"/>
                      <a:pt x="26" y="15"/>
                    </a:cubicBezTo>
                    <a:cubicBezTo>
                      <a:pt x="23" y="15"/>
                      <a:pt x="22" y="17"/>
                      <a:pt x="22" y="18"/>
                    </a:cubicBezTo>
                    <a:cubicBezTo>
                      <a:pt x="22" y="20"/>
                      <a:pt x="23" y="21"/>
                      <a:pt x="27" y="22"/>
                    </a:cubicBezTo>
                    <a:cubicBezTo>
                      <a:pt x="32" y="24"/>
                      <a:pt x="34" y="27"/>
                      <a:pt x="34" y="30"/>
                    </a:cubicBezTo>
                    <a:cubicBezTo>
                      <a:pt x="34" y="34"/>
                      <a:pt x="32" y="37"/>
                      <a:pt x="28" y="38"/>
                    </a:cubicBezTo>
                    <a:moveTo>
                      <a:pt x="25" y="0"/>
                    </a:move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9" y="50"/>
                      <a:pt x="51" y="39"/>
                      <a:pt x="51" y="25"/>
                    </a:cubicBezTo>
                    <a:cubicBezTo>
                      <a:pt x="51" y="11"/>
                      <a:pt x="39" y="0"/>
                      <a:pt x="2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8" name="Freeform 212"/>
              <p:cNvSpPr>
                <a:spLocks noEditPoints="1"/>
              </p:cNvSpPr>
              <p:nvPr/>
            </p:nvSpPr>
            <p:spPr bwMode="auto">
              <a:xfrm>
                <a:off x="649288" y="2347912"/>
                <a:ext cx="273050" cy="339725"/>
              </a:xfrm>
              <a:custGeom>
                <a:avLst/>
                <a:gdLst/>
                <a:ahLst/>
                <a:cxnLst>
                  <a:cxn ang="0">
                    <a:pos x="59" y="118"/>
                  </a:cxn>
                  <a:cxn ang="0">
                    <a:pos x="27" y="86"/>
                  </a:cxn>
                  <a:cxn ang="0">
                    <a:pos x="59" y="53"/>
                  </a:cxn>
                  <a:cxn ang="0">
                    <a:pos x="92" y="86"/>
                  </a:cxn>
                  <a:cxn ang="0">
                    <a:pos x="59" y="118"/>
                  </a:cxn>
                  <a:cxn ang="0">
                    <a:pos x="76" y="27"/>
                  </a:cxn>
                  <a:cxn ang="0">
                    <a:pos x="76" y="25"/>
                  </a:cxn>
                  <a:cxn ang="0">
                    <a:pos x="90" y="8"/>
                  </a:cxn>
                  <a:cxn ang="0">
                    <a:pos x="87" y="0"/>
                  </a:cxn>
                  <a:cxn ang="0">
                    <a:pos x="32" y="0"/>
                  </a:cxn>
                  <a:cxn ang="0">
                    <a:pos x="29" y="8"/>
                  </a:cxn>
                  <a:cxn ang="0">
                    <a:pos x="43" y="25"/>
                  </a:cxn>
                  <a:cxn ang="0">
                    <a:pos x="42" y="27"/>
                  </a:cxn>
                  <a:cxn ang="0">
                    <a:pos x="0" y="104"/>
                  </a:cxn>
                  <a:cxn ang="0">
                    <a:pos x="59" y="148"/>
                  </a:cxn>
                  <a:cxn ang="0">
                    <a:pos x="119" y="104"/>
                  </a:cxn>
                  <a:cxn ang="0">
                    <a:pos x="76" y="27"/>
                  </a:cxn>
                </a:cxnLst>
                <a:rect l="0" t="0" r="r" b="b"/>
                <a:pathLst>
                  <a:path w="119" h="148">
                    <a:moveTo>
                      <a:pt x="59" y="118"/>
                    </a:moveTo>
                    <a:cubicBezTo>
                      <a:pt x="41" y="118"/>
                      <a:pt x="27" y="104"/>
                      <a:pt x="27" y="86"/>
                    </a:cubicBezTo>
                    <a:cubicBezTo>
                      <a:pt x="27" y="68"/>
                      <a:pt x="41" y="53"/>
                      <a:pt x="59" y="53"/>
                    </a:cubicBezTo>
                    <a:cubicBezTo>
                      <a:pt x="78" y="53"/>
                      <a:pt x="92" y="68"/>
                      <a:pt x="92" y="86"/>
                    </a:cubicBezTo>
                    <a:cubicBezTo>
                      <a:pt x="92" y="104"/>
                      <a:pt x="78" y="118"/>
                      <a:pt x="59" y="118"/>
                    </a:cubicBezTo>
                    <a:moveTo>
                      <a:pt x="76" y="27"/>
                    </a:moveTo>
                    <a:cubicBezTo>
                      <a:pt x="76" y="26"/>
                      <a:pt x="75" y="26"/>
                      <a:pt x="76" y="25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4" y="4"/>
                      <a:pt x="92" y="0"/>
                      <a:pt x="87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5" y="4"/>
                      <a:pt x="29" y="8"/>
                    </a:cubicBezTo>
                    <a:cubicBezTo>
                      <a:pt x="43" y="25"/>
                      <a:pt x="43" y="25"/>
                      <a:pt x="43" y="25"/>
                    </a:cubicBezTo>
                    <a:cubicBezTo>
                      <a:pt x="44" y="26"/>
                      <a:pt x="43" y="27"/>
                      <a:pt x="42" y="27"/>
                    </a:cubicBezTo>
                    <a:cubicBezTo>
                      <a:pt x="18" y="40"/>
                      <a:pt x="0" y="78"/>
                      <a:pt x="0" y="104"/>
                    </a:cubicBezTo>
                    <a:cubicBezTo>
                      <a:pt x="0" y="137"/>
                      <a:pt x="27" y="148"/>
                      <a:pt x="59" y="148"/>
                    </a:cubicBezTo>
                    <a:cubicBezTo>
                      <a:pt x="92" y="148"/>
                      <a:pt x="119" y="137"/>
                      <a:pt x="119" y="104"/>
                    </a:cubicBezTo>
                    <a:cubicBezTo>
                      <a:pt x="119" y="77"/>
                      <a:pt x="101" y="40"/>
                      <a:pt x="76" y="2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34175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 animBg="1"/>
      <p:bldP spid="22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 rot="5400000">
            <a:off x="-2247900" y="-2857280"/>
            <a:ext cx="6423912" cy="6423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5400000">
            <a:off x="964056" y="4506073"/>
            <a:ext cx="1525822" cy="15258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5400000">
            <a:off x="7031060" y="-1250648"/>
            <a:ext cx="2711237" cy="27112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9" name="任意多边形: 形状 28"/>
          <p:cNvSpPr/>
          <p:nvPr/>
        </p:nvSpPr>
        <p:spPr>
          <a:xfrm rot="2095359" flipH="1" flipV="1">
            <a:off x="5322813" y="-1655748"/>
            <a:ext cx="3181970" cy="9548139"/>
          </a:xfrm>
          <a:custGeom>
            <a:avLst/>
            <a:gdLst>
              <a:gd name="connsiteX0" fmla="*/ 0 w 5699124"/>
              <a:gd name="connsiteY0" fmla="*/ 0 h 6858000"/>
              <a:gd name="connsiteX1" fmla="*/ 5487975 w 5699124"/>
              <a:gd name="connsiteY1" fmla="*/ 0 h 6858000"/>
              <a:gd name="connsiteX2" fmla="*/ 5596391 w 5699124"/>
              <a:gd name="connsiteY2" fmla="*/ 521777 h 6858000"/>
              <a:gd name="connsiteX3" fmla="*/ 5699124 w 5699124"/>
              <a:gd name="connsiteY3" fmla="*/ 1775431 h 6858000"/>
              <a:gd name="connsiteX4" fmla="*/ 3812730 w 5699124"/>
              <a:gd name="connsiteY4" fmla="*/ 6791831 h 6858000"/>
              <a:gd name="connsiteX5" fmla="*/ 3752409 w 5699124"/>
              <a:gd name="connsiteY5" fmla="*/ 6858000 h 6858000"/>
              <a:gd name="connsiteX6" fmla="*/ 0 w 5699124"/>
              <a:gd name="connsiteY6" fmla="*/ 685800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7" fmla="*/ 5579415 w 5699124"/>
              <a:gd name="connsiteY7" fmla="*/ 9144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0" fmla="*/ 1735566 w 1946715"/>
              <a:gd name="connsiteY0" fmla="*/ 0 h 6858000"/>
              <a:gd name="connsiteX1" fmla="*/ 1843982 w 1946715"/>
              <a:gd name="connsiteY1" fmla="*/ 521777 h 6858000"/>
              <a:gd name="connsiteX2" fmla="*/ 1946715 w 1946715"/>
              <a:gd name="connsiteY2" fmla="*/ 1775431 h 6858000"/>
              <a:gd name="connsiteX3" fmla="*/ 60321 w 1946715"/>
              <a:gd name="connsiteY3" fmla="*/ 6791831 h 6858000"/>
              <a:gd name="connsiteX4" fmla="*/ 0 w 194671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15" h="6858000">
                <a:moveTo>
                  <a:pt x="1735566" y="0"/>
                </a:moveTo>
                <a:lnTo>
                  <a:pt x="1843982" y="521777"/>
                </a:lnTo>
                <a:cubicBezTo>
                  <a:pt x="1911559" y="929626"/>
                  <a:pt x="1946715" y="1348423"/>
                  <a:pt x="1946715" y="1775431"/>
                </a:cubicBezTo>
                <a:cubicBezTo>
                  <a:pt x="1946715" y="3696969"/>
                  <a:pt x="1234791" y="5452228"/>
                  <a:pt x="60321" y="6791831"/>
                </a:cubicBezTo>
                <a:lnTo>
                  <a:pt x="0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0" name="任意多边形: 形状 19"/>
          <p:cNvSpPr/>
          <p:nvPr/>
        </p:nvSpPr>
        <p:spPr>
          <a:xfrm rot="3505965" flipH="1" flipV="1">
            <a:off x="5774470" y="-1298427"/>
            <a:ext cx="3091671" cy="9827014"/>
          </a:xfrm>
          <a:custGeom>
            <a:avLst/>
            <a:gdLst>
              <a:gd name="connsiteX0" fmla="*/ 0 w 5699124"/>
              <a:gd name="connsiteY0" fmla="*/ 0 h 6858000"/>
              <a:gd name="connsiteX1" fmla="*/ 5487975 w 5699124"/>
              <a:gd name="connsiteY1" fmla="*/ 0 h 6858000"/>
              <a:gd name="connsiteX2" fmla="*/ 5596391 w 5699124"/>
              <a:gd name="connsiteY2" fmla="*/ 521777 h 6858000"/>
              <a:gd name="connsiteX3" fmla="*/ 5699124 w 5699124"/>
              <a:gd name="connsiteY3" fmla="*/ 1775431 h 6858000"/>
              <a:gd name="connsiteX4" fmla="*/ 3812730 w 5699124"/>
              <a:gd name="connsiteY4" fmla="*/ 6791831 h 6858000"/>
              <a:gd name="connsiteX5" fmla="*/ 3752409 w 5699124"/>
              <a:gd name="connsiteY5" fmla="*/ 6858000 h 6858000"/>
              <a:gd name="connsiteX6" fmla="*/ 0 w 5699124"/>
              <a:gd name="connsiteY6" fmla="*/ 685800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7" fmla="*/ 5579415 w 5699124"/>
              <a:gd name="connsiteY7" fmla="*/ 9144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0" fmla="*/ 1735566 w 1946715"/>
              <a:gd name="connsiteY0" fmla="*/ 0 h 6858000"/>
              <a:gd name="connsiteX1" fmla="*/ 1843982 w 1946715"/>
              <a:gd name="connsiteY1" fmla="*/ 521777 h 6858000"/>
              <a:gd name="connsiteX2" fmla="*/ 1946715 w 1946715"/>
              <a:gd name="connsiteY2" fmla="*/ 1775431 h 6858000"/>
              <a:gd name="connsiteX3" fmla="*/ 60321 w 1946715"/>
              <a:gd name="connsiteY3" fmla="*/ 6791831 h 6858000"/>
              <a:gd name="connsiteX4" fmla="*/ 0 w 194671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15" h="6858000">
                <a:moveTo>
                  <a:pt x="1735566" y="0"/>
                </a:moveTo>
                <a:lnTo>
                  <a:pt x="1843982" y="521777"/>
                </a:lnTo>
                <a:cubicBezTo>
                  <a:pt x="1911559" y="929626"/>
                  <a:pt x="1946715" y="1348423"/>
                  <a:pt x="1946715" y="1775431"/>
                </a:cubicBezTo>
                <a:cubicBezTo>
                  <a:pt x="1946715" y="3696969"/>
                  <a:pt x="1234791" y="5452228"/>
                  <a:pt x="60321" y="6791831"/>
                </a:cubicBezTo>
                <a:lnTo>
                  <a:pt x="0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7" name="任意多边形: 形状 16"/>
          <p:cNvSpPr/>
          <p:nvPr/>
        </p:nvSpPr>
        <p:spPr>
          <a:xfrm rot="3505965" flipH="1" flipV="1">
            <a:off x="5739273" y="-954449"/>
            <a:ext cx="2449925" cy="9190080"/>
          </a:xfrm>
          <a:custGeom>
            <a:avLst/>
            <a:gdLst>
              <a:gd name="connsiteX0" fmla="*/ 0 w 5241355"/>
              <a:gd name="connsiteY0" fmla="*/ 0 h 6858000"/>
              <a:gd name="connsiteX1" fmla="*/ 3359727 w 5241355"/>
              <a:gd name="connsiteY1" fmla="*/ 0 h 6858000"/>
              <a:gd name="connsiteX2" fmla="*/ 3488409 w 5241355"/>
              <a:gd name="connsiteY2" fmla="*/ 143724 h 6858000"/>
              <a:gd name="connsiteX3" fmla="*/ 5241355 w 5241355"/>
              <a:gd name="connsiteY3" fmla="*/ 5003723 h 6858000"/>
              <a:gd name="connsiteX4" fmla="*/ 5030162 w 5241355"/>
              <a:gd name="connsiteY4" fmla="*/ 6791899 h 6858000"/>
              <a:gd name="connsiteX5" fmla="*/ 5012881 w 5241355"/>
              <a:gd name="connsiteY5" fmla="*/ 6858000 h 6858000"/>
              <a:gd name="connsiteX6" fmla="*/ 0 w 5241355"/>
              <a:gd name="connsiteY6" fmla="*/ 685800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6" fmla="*/ 0 w 5241355"/>
              <a:gd name="connsiteY6" fmla="*/ 0 h 6858000"/>
              <a:gd name="connsiteX7" fmla="*/ 3451167 w 5241355"/>
              <a:gd name="connsiteY7" fmla="*/ 9144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6" fmla="*/ 0 w 5241355"/>
              <a:gd name="connsiteY6" fmla="*/ 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0" fmla="*/ 0 w 1881628"/>
              <a:gd name="connsiteY0" fmla="*/ 0 h 6858000"/>
              <a:gd name="connsiteX1" fmla="*/ 128682 w 1881628"/>
              <a:gd name="connsiteY1" fmla="*/ 143724 h 6858000"/>
              <a:gd name="connsiteX2" fmla="*/ 1881628 w 1881628"/>
              <a:gd name="connsiteY2" fmla="*/ 5003723 h 6858000"/>
              <a:gd name="connsiteX3" fmla="*/ 1670435 w 1881628"/>
              <a:gd name="connsiteY3" fmla="*/ 6791899 h 6858000"/>
              <a:gd name="connsiteX4" fmla="*/ 1653154 w 1881628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1628" h="6858000">
                <a:moveTo>
                  <a:pt x="0" y="0"/>
                </a:moveTo>
                <a:lnTo>
                  <a:pt x="128682" y="143724"/>
                </a:lnTo>
                <a:cubicBezTo>
                  <a:pt x="1223415" y="1462192"/>
                  <a:pt x="1881628" y="3156091"/>
                  <a:pt x="1881628" y="5003723"/>
                </a:cubicBezTo>
                <a:cubicBezTo>
                  <a:pt x="1881628" y="5619600"/>
                  <a:pt x="1808493" y="6218396"/>
                  <a:pt x="1670435" y="6791899"/>
                </a:cubicBezTo>
                <a:lnTo>
                  <a:pt x="1653154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8" name="任意多边形: 形状 17"/>
          <p:cNvSpPr/>
          <p:nvPr/>
        </p:nvSpPr>
        <p:spPr>
          <a:xfrm rot="3505965" flipH="1" flipV="1">
            <a:off x="5448901" y="-2160262"/>
            <a:ext cx="1500898" cy="9190080"/>
          </a:xfrm>
          <a:custGeom>
            <a:avLst/>
            <a:gdLst>
              <a:gd name="connsiteX0" fmla="*/ 0 w 6211843"/>
              <a:gd name="connsiteY0" fmla="*/ 0 h 6858000"/>
              <a:gd name="connsiteX1" fmla="*/ 5059101 w 6211843"/>
              <a:gd name="connsiteY1" fmla="*/ 0 h 6858000"/>
              <a:gd name="connsiteX2" fmla="*/ 5203245 w 6211843"/>
              <a:gd name="connsiteY2" fmla="*/ 238857 h 6858000"/>
              <a:gd name="connsiteX3" fmla="*/ 6211843 w 6211843"/>
              <a:gd name="connsiteY3" fmla="*/ 4028141 h 6858000"/>
              <a:gd name="connsiteX4" fmla="*/ 5749904 w 6211843"/>
              <a:gd name="connsiteY4" fmla="*/ 6645651 h 6858000"/>
              <a:gd name="connsiteX5" fmla="*/ 5666929 w 6211843"/>
              <a:gd name="connsiteY5" fmla="*/ 6858000 h 6858000"/>
              <a:gd name="connsiteX6" fmla="*/ 0 w 6211843"/>
              <a:gd name="connsiteY6" fmla="*/ 685800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6" fmla="*/ 0 w 6211843"/>
              <a:gd name="connsiteY6" fmla="*/ 0 h 6858000"/>
              <a:gd name="connsiteX7" fmla="*/ 5150541 w 6211843"/>
              <a:gd name="connsiteY7" fmla="*/ 9144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6" fmla="*/ 0 w 6211843"/>
              <a:gd name="connsiteY6" fmla="*/ 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0" fmla="*/ 0 w 1152742"/>
              <a:gd name="connsiteY0" fmla="*/ 0 h 6858000"/>
              <a:gd name="connsiteX1" fmla="*/ 144144 w 1152742"/>
              <a:gd name="connsiteY1" fmla="*/ 238857 h 6858000"/>
              <a:gd name="connsiteX2" fmla="*/ 1152742 w 1152742"/>
              <a:gd name="connsiteY2" fmla="*/ 4028141 h 6858000"/>
              <a:gd name="connsiteX3" fmla="*/ 690803 w 1152742"/>
              <a:gd name="connsiteY3" fmla="*/ 6645651 h 6858000"/>
              <a:gd name="connsiteX4" fmla="*/ 607828 w 115274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742" h="6858000">
                <a:moveTo>
                  <a:pt x="0" y="0"/>
                </a:moveTo>
                <a:lnTo>
                  <a:pt x="144144" y="238857"/>
                </a:lnTo>
                <a:cubicBezTo>
                  <a:pt x="785780" y="1354719"/>
                  <a:pt x="1152742" y="2648576"/>
                  <a:pt x="1152742" y="4028141"/>
                </a:cubicBezTo>
                <a:cubicBezTo>
                  <a:pt x="1152742" y="4947852"/>
                  <a:pt x="989647" y="5829470"/>
                  <a:pt x="690803" y="6645651"/>
                </a:cubicBezTo>
                <a:lnTo>
                  <a:pt x="607828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9" name="任意多边形: 形状 18"/>
          <p:cNvSpPr/>
          <p:nvPr/>
        </p:nvSpPr>
        <p:spPr>
          <a:xfrm rot="3505965" flipH="1" flipV="1">
            <a:off x="6167394" y="-1055258"/>
            <a:ext cx="1092819" cy="9868506"/>
          </a:xfrm>
          <a:custGeom>
            <a:avLst/>
            <a:gdLst>
              <a:gd name="connsiteX0" fmla="*/ 0 w 4665598"/>
              <a:gd name="connsiteY0" fmla="*/ 0 h 6857999"/>
              <a:gd name="connsiteX1" fmla="*/ 3869243 w 4665598"/>
              <a:gd name="connsiteY1" fmla="*/ 0 h 6857999"/>
              <a:gd name="connsiteX2" fmla="*/ 3914902 w 4665598"/>
              <a:gd name="connsiteY2" fmla="*/ 89147 h 6857999"/>
              <a:gd name="connsiteX3" fmla="*/ 4665598 w 4665598"/>
              <a:gd name="connsiteY3" fmla="*/ 3389577 h 6857999"/>
              <a:gd name="connsiteX4" fmla="*/ 3914902 w 4665598"/>
              <a:gd name="connsiteY4" fmla="*/ 6690006 h 6857999"/>
              <a:gd name="connsiteX5" fmla="*/ 3826275 w 4665598"/>
              <a:gd name="connsiteY5" fmla="*/ 6857999 h 6857999"/>
              <a:gd name="connsiteX6" fmla="*/ 0 w 4665598"/>
              <a:gd name="connsiteY6" fmla="*/ 6857999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6" fmla="*/ 0 w 4665598"/>
              <a:gd name="connsiteY6" fmla="*/ 0 h 6857999"/>
              <a:gd name="connsiteX7" fmla="*/ 3960683 w 4665598"/>
              <a:gd name="connsiteY7" fmla="*/ 91440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6" fmla="*/ 0 w 4665598"/>
              <a:gd name="connsiteY6" fmla="*/ 0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0" fmla="*/ 42968 w 839323"/>
              <a:gd name="connsiteY0" fmla="*/ 0 h 6857999"/>
              <a:gd name="connsiteX1" fmla="*/ 88627 w 839323"/>
              <a:gd name="connsiteY1" fmla="*/ 89147 h 6857999"/>
              <a:gd name="connsiteX2" fmla="*/ 839323 w 839323"/>
              <a:gd name="connsiteY2" fmla="*/ 3389577 h 6857999"/>
              <a:gd name="connsiteX3" fmla="*/ 88627 w 839323"/>
              <a:gd name="connsiteY3" fmla="*/ 6690006 h 6857999"/>
              <a:gd name="connsiteX4" fmla="*/ 0 w 83932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9323" h="6857999">
                <a:moveTo>
                  <a:pt x="42968" y="0"/>
                </a:moveTo>
                <a:lnTo>
                  <a:pt x="88627" y="89147"/>
                </a:lnTo>
                <a:cubicBezTo>
                  <a:pt x="569719" y="1087576"/>
                  <a:pt x="839323" y="2207092"/>
                  <a:pt x="839323" y="3389577"/>
                </a:cubicBezTo>
                <a:cubicBezTo>
                  <a:pt x="839323" y="4572062"/>
                  <a:pt x="569719" y="5691577"/>
                  <a:pt x="88627" y="6690006"/>
                </a:cubicBezTo>
                <a:lnTo>
                  <a:pt x="0" y="6857999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3505965" flipH="1" flipV="1">
            <a:off x="4933704" y="4308032"/>
            <a:ext cx="201699" cy="207590"/>
          </a:xfrm>
          <a:prstGeom prst="ellipse">
            <a:avLst/>
          </a:prstGeom>
          <a:solidFill>
            <a:srgbClr val="00288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3505965" flipH="1" flipV="1">
            <a:off x="3227760" y="4274049"/>
            <a:ext cx="201699" cy="20759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3505965" flipH="1" flipV="1">
            <a:off x="6578793" y="2435866"/>
            <a:ext cx="201699" cy="207590"/>
          </a:xfrm>
          <a:prstGeom prst="ellipse">
            <a:avLst/>
          </a:prstGeom>
          <a:solidFill>
            <a:srgbClr val="FF005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3505965" flipH="1" flipV="1">
            <a:off x="9526360" y="1958898"/>
            <a:ext cx="201699" cy="207590"/>
          </a:xfrm>
          <a:prstGeom prst="ellipse">
            <a:avLst/>
          </a:prstGeom>
          <a:solidFill>
            <a:schemeClr val="accent3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3505965" flipH="1" flipV="1">
            <a:off x="4842021" y="3159244"/>
            <a:ext cx="201699" cy="207590"/>
          </a:xfrm>
          <a:prstGeom prst="ellipse">
            <a:avLst/>
          </a:prstGeom>
          <a:solidFill>
            <a:srgbClr val="FF005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07100" y="2621645"/>
            <a:ext cx="5722640" cy="3514593"/>
            <a:chOff x="6007100" y="2621645"/>
            <a:chExt cx="5722640" cy="3514593"/>
          </a:xfrm>
        </p:grpSpPr>
        <p:grpSp>
          <p:nvGrpSpPr>
            <p:cNvPr id="2" name="组合 1"/>
            <p:cNvGrpSpPr/>
            <p:nvPr/>
          </p:nvGrpSpPr>
          <p:grpSpPr>
            <a:xfrm>
              <a:off x="6007100" y="4556867"/>
              <a:ext cx="5569408" cy="1579371"/>
              <a:chOff x="6007100" y="4556867"/>
              <a:chExt cx="5569408" cy="1579371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9639726" y="4556867"/>
                <a:ext cx="18732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PART TWO</a:t>
                </a: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835900" y="4975555"/>
                <a:ext cx="37406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工作存在不足</a:t>
                </a:r>
                <a:endPara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007100" y="5674573"/>
                <a:ext cx="55694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Lorem ipsum dolor sit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amet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,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consectetur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adipisicing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elit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,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sed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do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eiusmod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tempor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incididunt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ut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labore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et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dolore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magna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aliqua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. 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9521934" y="4686495"/>
                <a:ext cx="201739" cy="207384"/>
                <a:chOff x="4915008" y="1750596"/>
                <a:chExt cx="219309" cy="225445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5048178" y="1906185"/>
                  <a:ext cx="69856" cy="6985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4915008" y="1853019"/>
                  <a:ext cx="88094" cy="88094"/>
                </a:xfrm>
                <a:prstGeom prst="ellipse">
                  <a:avLst/>
                </a:prstGeom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5031894" y="1750596"/>
                  <a:ext cx="102423" cy="10242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31" name="文本框 30"/>
            <p:cNvSpPr txBox="1"/>
            <p:nvPr/>
          </p:nvSpPr>
          <p:spPr>
            <a:xfrm>
              <a:off x="9563377" y="2621645"/>
              <a:ext cx="2166363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03</a:t>
              </a:r>
              <a:endParaRPr kumimoji="0" lang="zh-CN" altLang="en-US" sz="13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591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93450" y="377085"/>
            <a:ext cx="7757659" cy="848317"/>
            <a:chOff x="3024640" y="1704975"/>
            <a:chExt cx="7757659" cy="848317"/>
          </a:xfrm>
        </p:grpSpPr>
        <p:grpSp>
          <p:nvGrpSpPr>
            <p:cNvPr id="9" name="组合 8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8" name="椭圆 17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176218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3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工作存在的不足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20" name="Arc 3"/>
          <p:cNvSpPr/>
          <p:nvPr/>
        </p:nvSpPr>
        <p:spPr>
          <a:xfrm rot="4527012">
            <a:off x="6798155" y="1988983"/>
            <a:ext cx="1926016" cy="1926016"/>
          </a:xfrm>
          <a:prstGeom prst="arc">
            <a:avLst>
              <a:gd name="adj1" fmla="val 17957619"/>
              <a:gd name="adj2" fmla="val 136776"/>
            </a:avLst>
          </a:prstGeom>
          <a:ln w="57150">
            <a:solidFill>
              <a:schemeClr val="accent4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1" name="Arc 4"/>
          <p:cNvSpPr/>
          <p:nvPr/>
        </p:nvSpPr>
        <p:spPr>
          <a:xfrm rot="17072988" flipV="1">
            <a:off x="6798155" y="3971351"/>
            <a:ext cx="1926016" cy="1926016"/>
          </a:xfrm>
          <a:prstGeom prst="arc">
            <a:avLst>
              <a:gd name="adj1" fmla="val 17957619"/>
              <a:gd name="adj2" fmla="val 136776"/>
            </a:avLst>
          </a:prstGeom>
          <a:noFill/>
          <a:ln w="57150">
            <a:solidFill>
              <a:schemeClr val="accent5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2" name="Arc 5"/>
          <p:cNvSpPr/>
          <p:nvPr/>
        </p:nvSpPr>
        <p:spPr>
          <a:xfrm rot="17072988" flipH="1">
            <a:off x="3409195" y="1988983"/>
            <a:ext cx="1926016" cy="1926016"/>
          </a:xfrm>
          <a:prstGeom prst="arc">
            <a:avLst>
              <a:gd name="adj1" fmla="val 17957619"/>
              <a:gd name="adj2" fmla="val 136776"/>
            </a:avLst>
          </a:prstGeom>
          <a:ln w="57150">
            <a:solidFill>
              <a:schemeClr val="accent3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3" name="Arc 6"/>
          <p:cNvSpPr/>
          <p:nvPr/>
        </p:nvSpPr>
        <p:spPr>
          <a:xfrm rot="4527012" flipH="1" flipV="1">
            <a:off x="3409195" y="3971351"/>
            <a:ext cx="1926016" cy="1926016"/>
          </a:xfrm>
          <a:prstGeom prst="arc">
            <a:avLst>
              <a:gd name="adj1" fmla="val 17957619"/>
              <a:gd name="adj2" fmla="val 136776"/>
            </a:avLst>
          </a:prstGeom>
          <a:ln w="57150">
            <a:solidFill>
              <a:schemeClr val="accent6"/>
            </a:solidFill>
            <a:prstDash val="soli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4" name="Oval 7"/>
          <p:cNvSpPr/>
          <p:nvPr/>
        </p:nvSpPr>
        <p:spPr>
          <a:xfrm>
            <a:off x="4948165" y="3531704"/>
            <a:ext cx="2298095" cy="80433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/>
              <a:t>SUCCESS</a:t>
            </a:r>
          </a:p>
        </p:txBody>
      </p:sp>
      <p:sp>
        <p:nvSpPr>
          <p:cNvPr id="25" name="Oval 8"/>
          <p:cNvSpPr/>
          <p:nvPr/>
        </p:nvSpPr>
        <p:spPr>
          <a:xfrm>
            <a:off x="5099356" y="1457371"/>
            <a:ext cx="1995713" cy="8043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b="1" dirty="0" smtClean="0"/>
              <a:t>此处添加您的标题</a:t>
            </a:r>
            <a:endParaRPr lang="zh-CN" altLang="en-US" sz="1867" b="1" dirty="0"/>
          </a:p>
        </p:txBody>
      </p:sp>
      <p:sp>
        <p:nvSpPr>
          <p:cNvPr id="26" name="Oval 9"/>
          <p:cNvSpPr/>
          <p:nvPr/>
        </p:nvSpPr>
        <p:spPr>
          <a:xfrm>
            <a:off x="5099356" y="5606038"/>
            <a:ext cx="1995713" cy="8043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b="1" dirty="0" smtClean="0"/>
              <a:t>此处添加您的标题</a:t>
            </a:r>
            <a:endParaRPr lang="zh-CN" altLang="en-US" sz="1867" b="1" dirty="0"/>
          </a:p>
        </p:txBody>
      </p:sp>
      <p:sp>
        <p:nvSpPr>
          <p:cNvPr id="27" name="Oval 10"/>
          <p:cNvSpPr/>
          <p:nvPr/>
        </p:nvSpPr>
        <p:spPr>
          <a:xfrm>
            <a:off x="7722812" y="2414104"/>
            <a:ext cx="1995713" cy="8043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b="1" dirty="0" smtClean="0"/>
              <a:t>此处添加您的标题</a:t>
            </a:r>
            <a:endParaRPr lang="zh-CN" altLang="en-US" sz="1867" b="1" dirty="0"/>
          </a:p>
        </p:txBody>
      </p:sp>
      <p:sp>
        <p:nvSpPr>
          <p:cNvPr id="28" name="Oval 11"/>
          <p:cNvSpPr/>
          <p:nvPr/>
        </p:nvSpPr>
        <p:spPr>
          <a:xfrm>
            <a:off x="2473478" y="2414104"/>
            <a:ext cx="1995713" cy="8043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b="1" dirty="0" smtClean="0"/>
              <a:t>此处添加您的标题</a:t>
            </a:r>
            <a:endParaRPr lang="zh-CN" altLang="en-US" sz="1867" b="1" dirty="0"/>
          </a:p>
        </p:txBody>
      </p:sp>
      <p:sp>
        <p:nvSpPr>
          <p:cNvPr id="29" name="Oval 12"/>
          <p:cNvSpPr/>
          <p:nvPr/>
        </p:nvSpPr>
        <p:spPr>
          <a:xfrm>
            <a:off x="7722812" y="4649304"/>
            <a:ext cx="1995713" cy="8043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b="1" dirty="0" smtClean="0"/>
              <a:t>此处添加您的标题</a:t>
            </a:r>
            <a:endParaRPr lang="zh-CN" altLang="en-US" sz="1867" b="1" dirty="0"/>
          </a:p>
        </p:txBody>
      </p:sp>
      <p:sp>
        <p:nvSpPr>
          <p:cNvPr id="30" name="Oval 13"/>
          <p:cNvSpPr/>
          <p:nvPr/>
        </p:nvSpPr>
        <p:spPr>
          <a:xfrm>
            <a:off x="2473478" y="4649304"/>
            <a:ext cx="1995713" cy="80433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67" b="1" dirty="0" smtClean="0"/>
              <a:t>此处添加您的标题</a:t>
            </a:r>
            <a:endParaRPr lang="zh-CN" altLang="en-US" sz="1867" b="1" dirty="0"/>
          </a:p>
        </p:txBody>
      </p:sp>
      <p:cxnSp>
        <p:nvCxnSpPr>
          <p:cNvPr id="31" name="Straight Arrow Connector 14"/>
          <p:cNvCxnSpPr/>
          <p:nvPr/>
        </p:nvCxnSpPr>
        <p:spPr>
          <a:xfrm rot="5400000">
            <a:off x="5548571" y="2796186"/>
            <a:ext cx="1097280" cy="2117"/>
          </a:xfrm>
          <a:prstGeom prst="straightConnector1">
            <a:avLst/>
          </a:prstGeom>
          <a:ln w="57150">
            <a:solidFill>
              <a:schemeClr val="accent2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15"/>
          <p:cNvCxnSpPr/>
          <p:nvPr/>
        </p:nvCxnSpPr>
        <p:spPr>
          <a:xfrm rot="16200000" flipV="1">
            <a:off x="5548571" y="5068819"/>
            <a:ext cx="1097280" cy="2117"/>
          </a:xfrm>
          <a:prstGeom prst="straightConnector1">
            <a:avLst/>
          </a:prstGeom>
          <a:ln w="57150">
            <a:solidFill>
              <a:schemeClr val="accent2"/>
            </a:solidFill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22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93450" y="377085"/>
            <a:ext cx="7757659" cy="848317"/>
            <a:chOff x="3024640" y="1704975"/>
            <a:chExt cx="7757659" cy="848317"/>
          </a:xfrm>
        </p:grpSpPr>
        <p:grpSp>
          <p:nvGrpSpPr>
            <p:cNvPr id="9" name="组合 8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8" name="椭圆 17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176218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3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工作存在的不足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12" name="Group 65"/>
          <p:cNvGrpSpPr/>
          <p:nvPr/>
        </p:nvGrpSpPr>
        <p:grpSpPr>
          <a:xfrm>
            <a:off x="5378450" y="2123184"/>
            <a:ext cx="1435101" cy="1636016"/>
            <a:chOff x="4033837" y="1592388"/>
            <a:chExt cx="1076326" cy="1227012"/>
          </a:xfrm>
        </p:grpSpPr>
        <p:grpSp>
          <p:nvGrpSpPr>
            <p:cNvPr id="13" name="Group 3"/>
            <p:cNvGrpSpPr/>
            <p:nvPr/>
          </p:nvGrpSpPr>
          <p:grpSpPr>
            <a:xfrm>
              <a:off x="4033837" y="2030094"/>
              <a:ext cx="1076326" cy="789306"/>
              <a:chOff x="4000501" y="1657350"/>
              <a:chExt cx="1143000" cy="838200"/>
            </a:xfrm>
          </p:grpSpPr>
          <p:sp>
            <p:nvSpPr>
              <p:cNvPr id="17" name="Trapezoid 4"/>
              <p:cNvSpPr/>
              <p:nvPr/>
            </p:nvSpPr>
            <p:spPr>
              <a:xfrm rot="10800000">
                <a:off x="4000501" y="1657350"/>
                <a:ext cx="1143000" cy="457200"/>
              </a:xfrm>
              <a:prstGeom prst="trapezoid">
                <a:avLst>
                  <a:gd name="adj" fmla="val 4016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20" name="Isosceles Triangle 5"/>
              <p:cNvSpPr/>
              <p:nvPr/>
            </p:nvSpPr>
            <p:spPr>
              <a:xfrm rot="10800000">
                <a:off x="4183857" y="2114550"/>
                <a:ext cx="776287" cy="381000"/>
              </a:xfrm>
              <a:prstGeom prst="triangl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grpSp>
          <p:nvGrpSpPr>
            <p:cNvPr id="14" name="Group 7"/>
            <p:cNvGrpSpPr/>
            <p:nvPr/>
          </p:nvGrpSpPr>
          <p:grpSpPr>
            <a:xfrm>
              <a:off x="4206049" y="1592388"/>
              <a:ext cx="731902" cy="790502"/>
              <a:chOff x="2057399" y="2190750"/>
              <a:chExt cx="777240" cy="839470"/>
            </a:xfr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Snip Same Side Corner Rectangle 18"/>
              <p:cNvSpPr/>
              <p:nvPr/>
            </p:nvSpPr>
            <p:spPr>
              <a:xfrm>
                <a:off x="2057399" y="2190750"/>
                <a:ext cx="777240" cy="609600"/>
              </a:xfrm>
              <a:prstGeom prst="snip2SameRect">
                <a:avLst>
                  <a:gd name="adj1" fmla="val 23810"/>
                  <a:gd name="adj2" fmla="val 0"/>
                </a:avLst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16" name="Isosceles Triangle 19"/>
              <p:cNvSpPr/>
              <p:nvPr/>
            </p:nvSpPr>
            <p:spPr>
              <a:xfrm rot="10800000">
                <a:off x="2057876" y="2800350"/>
                <a:ext cx="776287" cy="229870"/>
              </a:xfrm>
              <a:prstGeom prst="triangle">
                <a:avLst/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</p:grpSp>
      <p:grpSp>
        <p:nvGrpSpPr>
          <p:cNvPr id="21" name="Group 66"/>
          <p:cNvGrpSpPr/>
          <p:nvPr/>
        </p:nvGrpSpPr>
        <p:grpSpPr>
          <a:xfrm>
            <a:off x="6705600" y="3250363"/>
            <a:ext cx="1636021" cy="1435101"/>
            <a:chOff x="5029200" y="2437772"/>
            <a:chExt cx="1227016" cy="1076326"/>
          </a:xfrm>
        </p:grpSpPr>
        <p:grpSp>
          <p:nvGrpSpPr>
            <p:cNvPr id="22" name="Group 9"/>
            <p:cNvGrpSpPr/>
            <p:nvPr/>
          </p:nvGrpSpPr>
          <p:grpSpPr>
            <a:xfrm rot="16200000" flipV="1">
              <a:off x="4885691" y="2581281"/>
              <a:ext cx="1076326" cy="789307"/>
              <a:chOff x="4000501" y="1657350"/>
              <a:chExt cx="1143000" cy="838200"/>
            </a:xfrm>
          </p:grpSpPr>
          <p:sp>
            <p:nvSpPr>
              <p:cNvPr id="26" name="Trapezoid 10"/>
              <p:cNvSpPr/>
              <p:nvPr/>
            </p:nvSpPr>
            <p:spPr>
              <a:xfrm rot="10800000">
                <a:off x="4000501" y="1657350"/>
                <a:ext cx="1143000" cy="457200"/>
              </a:xfrm>
              <a:prstGeom prst="trapezoid">
                <a:avLst>
                  <a:gd name="adj" fmla="val 4016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27" name="Isosceles Triangle 11"/>
              <p:cNvSpPr/>
              <p:nvPr/>
            </p:nvSpPr>
            <p:spPr>
              <a:xfrm rot="10800000">
                <a:off x="4183857" y="2114550"/>
                <a:ext cx="776287" cy="381000"/>
              </a:xfrm>
              <a:prstGeom prst="triangl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 rot="16200000" flipV="1">
              <a:off x="5495014" y="2580686"/>
              <a:ext cx="731902" cy="790502"/>
              <a:chOff x="2057399" y="2190750"/>
              <a:chExt cx="777240" cy="839470"/>
            </a:xfrm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grpSpPr>
          <p:sp>
            <p:nvSpPr>
              <p:cNvPr id="24" name="Snip Same Side Corner Rectangle 23"/>
              <p:cNvSpPr/>
              <p:nvPr/>
            </p:nvSpPr>
            <p:spPr>
              <a:xfrm>
                <a:off x="2057399" y="2190750"/>
                <a:ext cx="777240" cy="609600"/>
              </a:xfrm>
              <a:prstGeom prst="snip2SameRect">
                <a:avLst>
                  <a:gd name="adj1" fmla="val 23810"/>
                  <a:gd name="adj2" fmla="val 0"/>
                </a:avLst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25" name="Isosceles Triangle 24"/>
              <p:cNvSpPr/>
              <p:nvPr/>
            </p:nvSpPr>
            <p:spPr>
              <a:xfrm rot="10800000">
                <a:off x="2057876" y="2800350"/>
                <a:ext cx="776287" cy="229870"/>
              </a:xfrm>
              <a:prstGeom prst="triangle">
                <a:avLst/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</p:grpSp>
      <p:grpSp>
        <p:nvGrpSpPr>
          <p:cNvPr id="28" name="Group 68"/>
          <p:cNvGrpSpPr/>
          <p:nvPr/>
        </p:nvGrpSpPr>
        <p:grpSpPr>
          <a:xfrm>
            <a:off x="3850379" y="3250363"/>
            <a:ext cx="1636020" cy="1435101"/>
            <a:chOff x="2887784" y="2437772"/>
            <a:chExt cx="1227015" cy="1076326"/>
          </a:xfrm>
        </p:grpSpPr>
        <p:grpSp>
          <p:nvGrpSpPr>
            <p:cNvPr id="29" name="Group 12"/>
            <p:cNvGrpSpPr/>
            <p:nvPr/>
          </p:nvGrpSpPr>
          <p:grpSpPr>
            <a:xfrm rot="5400000" flipH="1" flipV="1">
              <a:off x="3181983" y="2581281"/>
              <a:ext cx="1076326" cy="789307"/>
              <a:chOff x="4000501" y="1657350"/>
              <a:chExt cx="1143000" cy="838200"/>
            </a:xfrm>
          </p:grpSpPr>
          <p:sp>
            <p:nvSpPr>
              <p:cNvPr id="33" name="Trapezoid 13"/>
              <p:cNvSpPr/>
              <p:nvPr/>
            </p:nvSpPr>
            <p:spPr>
              <a:xfrm rot="10800000">
                <a:off x="4000501" y="1657350"/>
                <a:ext cx="1143000" cy="457200"/>
              </a:xfrm>
              <a:prstGeom prst="trapezoid">
                <a:avLst>
                  <a:gd name="adj" fmla="val 4016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34" name="Isosceles Triangle 14"/>
              <p:cNvSpPr/>
              <p:nvPr/>
            </p:nvSpPr>
            <p:spPr>
              <a:xfrm rot="10800000">
                <a:off x="4183857" y="2114550"/>
                <a:ext cx="776287" cy="381000"/>
              </a:xfrm>
              <a:prstGeom prst="triangle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grpSp>
          <p:nvGrpSpPr>
            <p:cNvPr id="30" name="Group 32"/>
            <p:cNvGrpSpPr/>
            <p:nvPr/>
          </p:nvGrpSpPr>
          <p:grpSpPr>
            <a:xfrm rot="5400000" flipH="1" flipV="1">
              <a:off x="2917084" y="2580686"/>
              <a:ext cx="731902" cy="790502"/>
              <a:chOff x="2057399" y="2190750"/>
              <a:chExt cx="777240" cy="839470"/>
            </a:xfrm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grpSpPr>
          <p:sp>
            <p:nvSpPr>
              <p:cNvPr id="31" name="Snip Same Side Corner Rectangle 28"/>
              <p:cNvSpPr/>
              <p:nvPr/>
            </p:nvSpPr>
            <p:spPr>
              <a:xfrm>
                <a:off x="2057399" y="2190750"/>
                <a:ext cx="777240" cy="609600"/>
              </a:xfrm>
              <a:prstGeom prst="snip2SameRect">
                <a:avLst>
                  <a:gd name="adj1" fmla="val 23810"/>
                  <a:gd name="adj2" fmla="val 0"/>
                </a:avLst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32" name="Isosceles Triangle 29"/>
              <p:cNvSpPr/>
              <p:nvPr/>
            </p:nvSpPr>
            <p:spPr>
              <a:xfrm rot="10800000">
                <a:off x="2057876" y="2800350"/>
                <a:ext cx="776287" cy="229870"/>
              </a:xfrm>
              <a:prstGeom prst="triangle">
                <a:avLst/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</p:grpSp>
      <p:grpSp>
        <p:nvGrpSpPr>
          <p:cNvPr id="35" name="Group 67"/>
          <p:cNvGrpSpPr/>
          <p:nvPr/>
        </p:nvGrpSpPr>
        <p:grpSpPr>
          <a:xfrm>
            <a:off x="5378450" y="4165600"/>
            <a:ext cx="1435101" cy="1636016"/>
            <a:chOff x="4033837" y="3124200"/>
            <a:chExt cx="1076326" cy="1227012"/>
          </a:xfrm>
        </p:grpSpPr>
        <p:grpSp>
          <p:nvGrpSpPr>
            <p:cNvPr id="36" name="Group 6"/>
            <p:cNvGrpSpPr/>
            <p:nvPr/>
          </p:nvGrpSpPr>
          <p:grpSpPr>
            <a:xfrm flipV="1">
              <a:off x="4033837" y="3124200"/>
              <a:ext cx="1076326" cy="789306"/>
              <a:chOff x="4000501" y="1657350"/>
              <a:chExt cx="1143000" cy="838200"/>
            </a:xfrm>
          </p:grpSpPr>
          <p:sp>
            <p:nvSpPr>
              <p:cNvPr id="40" name="Trapezoid 7"/>
              <p:cNvSpPr/>
              <p:nvPr/>
            </p:nvSpPr>
            <p:spPr>
              <a:xfrm rot="10800000">
                <a:off x="4000501" y="1657350"/>
                <a:ext cx="1143000" cy="457200"/>
              </a:xfrm>
              <a:prstGeom prst="trapezoid">
                <a:avLst>
                  <a:gd name="adj" fmla="val 4016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41" name="Isosceles Triangle 8"/>
              <p:cNvSpPr/>
              <p:nvPr/>
            </p:nvSpPr>
            <p:spPr>
              <a:xfrm rot="10800000">
                <a:off x="4183857" y="2114550"/>
                <a:ext cx="776287" cy="381000"/>
              </a:xfrm>
              <a:prstGeom prst="triangl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grpSp>
          <p:nvGrpSpPr>
            <p:cNvPr id="37" name="Group 13"/>
            <p:cNvGrpSpPr/>
            <p:nvPr/>
          </p:nvGrpSpPr>
          <p:grpSpPr>
            <a:xfrm flipV="1">
              <a:off x="4206049" y="3560710"/>
              <a:ext cx="731902" cy="790502"/>
              <a:chOff x="2057399" y="2190750"/>
              <a:chExt cx="777240" cy="839470"/>
            </a:xfrm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grpSpPr>
          <p:sp>
            <p:nvSpPr>
              <p:cNvPr id="38" name="Snip Same Side Corner Rectangle 14"/>
              <p:cNvSpPr/>
              <p:nvPr/>
            </p:nvSpPr>
            <p:spPr>
              <a:xfrm>
                <a:off x="2057399" y="2190750"/>
                <a:ext cx="777240" cy="609600"/>
              </a:xfrm>
              <a:prstGeom prst="snip2SameRect">
                <a:avLst>
                  <a:gd name="adj1" fmla="val 23810"/>
                  <a:gd name="adj2" fmla="val 0"/>
                </a:avLst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39" name="Isosceles Triangle 34"/>
              <p:cNvSpPr/>
              <p:nvPr/>
            </p:nvSpPr>
            <p:spPr>
              <a:xfrm rot="10800000">
                <a:off x="2057876" y="2800350"/>
                <a:ext cx="776287" cy="229870"/>
              </a:xfrm>
              <a:prstGeom prst="triangle">
                <a:avLst/>
              </a:prstGeom>
              <a:solidFill>
                <a:schemeClr val="bg2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</p:grpSp>
      <p:sp>
        <p:nvSpPr>
          <p:cNvPr id="42" name="Freeform 103"/>
          <p:cNvSpPr>
            <a:spLocks noEditPoints="1"/>
          </p:cNvSpPr>
          <p:nvPr/>
        </p:nvSpPr>
        <p:spPr bwMode="auto">
          <a:xfrm>
            <a:off x="5884334" y="2336800"/>
            <a:ext cx="423333" cy="623368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3" name="Freeform 40"/>
          <p:cNvSpPr>
            <a:spLocks noEditPoints="1"/>
          </p:cNvSpPr>
          <p:nvPr/>
        </p:nvSpPr>
        <p:spPr bwMode="auto">
          <a:xfrm>
            <a:off x="7687620" y="3650416"/>
            <a:ext cx="423333" cy="635001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4" name="Freeform 52"/>
          <p:cNvSpPr>
            <a:spLocks noEditPoints="1"/>
          </p:cNvSpPr>
          <p:nvPr/>
        </p:nvSpPr>
        <p:spPr bwMode="auto">
          <a:xfrm>
            <a:off x="5860382" y="5080001"/>
            <a:ext cx="471237" cy="506985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45" name="Freeform 152"/>
          <p:cNvSpPr>
            <a:spLocks noEditPoints="1"/>
          </p:cNvSpPr>
          <p:nvPr/>
        </p:nvSpPr>
        <p:spPr bwMode="auto">
          <a:xfrm>
            <a:off x="4051932" y="3713047"/>
            <a:ext cx="551585" cy="509740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6" name="Footer Text"/>
          <p:cNvSpPr txBox="1"/>
          <p:nvPr/>
        </p:nvSpPr>
        <p:spPr>
          <a:xfrm>
            <a:off x="7112001" y="1828801"/>
            <a:ext cx="3049455" cy="1271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1"/>
                </a:solidFill>
              </a:rPr>
              <a:t>此处添加您的标题</a:t>
            </a:r>
          </a:p>
          <a:p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  <a:endParaRPr lang="zh-CN" alt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7" name="Footer Text"/>
          <p:cNvSpPr txBox="1"/>
          <p:nvPr/>
        </p:nvSpPr>
        <p:spPr>
          <a:xfrm>
            <a:off x="8026401" y="4775201"/>
            <a:ext cx="3049455" cy="1271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b="1" dirty="0" smtClean="0">
                <a:solidFill>
                  <a:schemeClr val="accent2"/>
                </a:solidFill>
              </a:rPr>
              <a:t>此处添加您的标题</a:t>
            </a:r>
          </a:p>
          <a:p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  <a:endParaRPr lang="zh-CN" alt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8" name="Footer Text"/>
          <p:cNvSpPr txBox="1"/>
          <p:nvPr/>
        </p:nvSpPr>
        <p:spPr>
          <a:xfrm>
            <a:off x="2006601" y="5234226"/>
            <a:ext cx="3049455" cy="1271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3"/>
                </a:solidFill>
              </a:rPr>
              <a:t>此处添加您的标题</a:t>
            </a:r>
          </a:p>
          <a:p>
            <a:pPr algn="r"/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  <a:endParaRPr lang="zh-CN" alt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Footer Text"/>
          <p:cNvSpPr txBox="1"/>
          <p:nvPr/>
        </p:nvSpPr>
        <p:spPr>
          <a:xfrm>
            <a:off x="1104901" y="2247901"/>
            <a:ext cx="3049455" cy="12718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600" b="1" dirty="0" smtClean="0">
                <a:solidFill>
                  <a:schemeClr val="accent4"/>
                </a:solidFill>
              </a:rPr>
              <a:t>此处添加您的标题</a:t>
            </a:r>
          </a:p>
          <a:p>
            <a:pPr algn="r"/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  <a:endParaRPr lang="zh-CN" alt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214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  <p:bldP spid="46" grpId="0"/>
      <p:bldP spid="47" grpId="0"/>
      <p:bldP spid="48" grpId="0"/>
      <p:bldP spid="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93450" y="377085"/>
            <a:ext cx="7757659" cy="848317"/>
            <a:chOff x="3024640" y="1704975"/>
            <a:chExt cx="7757659" cy="848317"/>
          </a:xfrm>
        </p:grpSpPr>
        <p:grpSp>
          <p:nvGrpSpPr>
            <p:cNvPr id="9" name="组合 8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8" name="椭圆 17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176218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3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工作存在的不足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12" name="Diamond 4"/>
          <p:cNvSpPr/>
          <p:nvPr/>
        </p:nvSpPr>
        <p:spPr>
          <a:xfrm>
            <a:off x="3759202" y="1643743"/>
            <a:ext cx="4673597" cy="4673597"/>
          </a:xfrm>
          <a:prstGeom prst="diamond">
            <a:avLst/>
          </a:prstGeom>
          <a:solidFill>
            <a:schemeClr val="bg1">
              <a:lumMod val="8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Rounded Rectangle 15"/>
          <p:cNvSpPr/>
          <p:nvPr/>
        </p:nvSpPr>
        <p:spPr>
          <a:xfrm>
            <a:off x="4203193" y="2087733"/>
            <a:ext cx="1822704" cy="182270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tIns="609600" bIns="0" anchor="ctr" anchorCtr="1"/>
          <a:lstStyle/>
          <a:p>
            <a:endParaRPr lang="en-US" sz="2133" dirty="0"/>
          </a:p>
        </p:txBody>
      </p:sp>
      <p:sp>
        <p:nvSpPr>
          <p:cNvPr id="14" name="Rounded Rectangle 13"/>
          <p:cNvSpPr/>
          <p:nvPr/>
        </p:nvSpPr>
        <p:spPr>
          <a:xfrm>
            <a:off x="6166104" y="2087733"/>
            <a:ext cx="1822704" cy="182270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tIns="609600" bIns="0" anchor="ctr" anchorCtr="1"/>
          <a:lstStyle/>
          <a:p>
            <a:endParaRPr lang="en-US" sz="2133" dirty="0"/>
          </a:p>
        </p:txBody>
      </p:sp>
      <p:sp>
        <p:nvSpPr>
          <p:cNvPr id="15" name="Rounded Rectangle 11"/>
          <p:cNvSpPr/>
          <p:nvPr/>
        </p:nvSpPr>
        <p:spPr>
          <a:xfrm>
            <a:off x="4203193" y="4050645"/>
            <a:ext cx="1822704" cy="182270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tIns="609600" bIns="0" anchor="ctr" anchorCtr="1"/>
          <a:lstStyle/>
          <a:p>
            <a:endParaRPr lang="en-US" sz="2133" dirty="0"/>
          </a:p>
        </p:txBody>
      </p:sp>
      <p:sp>
        <p:nvSpPr>
          <p:cNvPr id="16" name="Rounded Rectangle 9"/>
          <p:cNvSpPr/>
          <p:nvPr/>
        </p:nvSpPr>
        <p:spPr>
          <a:xfrm>
            <a:off x="6166104" y="4050645"/>
            <a:ext cx="1822704" cy="1822704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tIns="609600" bIns="0" anchor="ctr" anchorCtr="1"/>
          <a:lstStyle/>
          <a:p>
            <a:endParaRPr lang="en-US" sz="2133" dirty="0"/>
          </a:p>
        </p:txBody>
      </p:sp>
      <p:grpSp>
        <p:nvGrpSpPr>
          <p:cNvPr id="17" name="Group 49"/>
          <p:cNvGrpSpPr/>
          <p:nvPr/>
        </p:nvGrpSpPr>
        <p:grpSpPr>
          <a:xfrm>
            <a:off x="6738191" y="4547808"/>
            <a:ext cx="678531" cy="497419"/>
            <a:chOff x="7158038" y="1657350"/>
            <a:chExt cx="398463" cy="292100"/>
          </a:xfrm>
          <a:solidFill>
            <a:schemeClr val="bg1"/>
          </a:solidFill>
        </p:grpSpPr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7383463" y="1754188"/>
              <a:ext cx="33338" cy="63500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6"/>
                </a:cxn>
                <a:cxn ang="0">
                  <a:pos x="3" y="9"/>
                </a:cxn>
                <a:cxn ang="0">
                  <a:pos x="2" y="12"/>
                </a:cxn>
                <a:cxn ang="0">
                  <a:pos x="7" y="16"/>
                </a:cxn>
                <a:cxn ang="0">
                  <a:pos x="9" y="9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9" h="16">
                  <a:moveTo>
                    <a:pt x="2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3" y="8"/>
                    <a:pt x="3" y="9"/>
                  </a:cubicBezTo>
                  <a:cubicBezTo>
                    <a:pt x="3" y="10"/>
                    <a:pt x="3" y="11"/>
                    <a:pt x="2" y="1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4"/>
                    <a:pt x="9" y="12"/>
                    <a:pt x="9" y="9"/>
                  </a:cubicBezTo>
                  <a:cubicBezTo>
                    <a:pt x="9" y="5"/>
                    <a:pt x="6" y="1"/>
                    <a:pt x="2" y="0"/>
                  </a:cubicBezTo>
                  <a:close/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7340600" y="1754188"/>
              <a:ext cx="65088" cy="77788"/>
            </a:xfrm>
            <a:custGeom>
              <a:avLst/>
              <a:gdLst/>
              <a:ahLst/>
              <a:cxnLst>
                <a:cxn ang="0">
                  <a:pos x="9" y="14"/>
                </a:cxn>
                <a:cxn ang="0">
                  <a:pos x="6" y="10"/>
                </a:cxn>
                <a:cxn ang="0">
                  <a:pos x="9" y="6"/>
                </a:cxn>
                <a:cxn ang="0">
                  <a:pos x="11" y="6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0" y="10"/>
                </a:cxn>
                <a:cxn ang="0">
                  <a:pos x="9" y="20"/>
                </a:cxn>
                <a:cxn ang="0">
                  <a:pos x="17" y="16"/>
                </a:cxn>
                <a:cxn ang="0">
                  <a:pos x="12" y="12"/>
                </a:cxn>
                <a:cxn ang="0">
                  <a:pos x="9" y="14"/>
                </a:cxn>
                <a:cxn ang="0">
                  <a:pos x="9" y="14"/>
                </a:cxn>
                <a:cxn ang="0">
                  <a:pos x="9" y="14"/>
                </a:cxn>
              </a:cxnLst>
              <a:rect l="0" t="0" r="r" b="b"/>
              <a:pathLst>
                <a:path w="17" h="20">
                  <a:moveTo>
                    <a:pt x="9" y="14"/>
                  </a:moveTo>
                  <a:cubicBezTo>
                    <a:pt x="7" y="14"/>
                    <a:pt x="6" y="12"/>
                    <a:pt x="6" y="10"/>
                  </a:cubicBezTo>
                  <a:cubicBezTo>
                    <a:pt x="6" y="8"/>
                    <a:pt x="7" y="6"/>
                    <a:pt x="9" y="6"/>
                  </a:cubicBezTo>
                  <a:cubicBezTo>
                    <a:pt x="10" y="6"/>
                    <a:pt x="10" y="6"/>
                    <a:pt x="1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9" y="20"/>
                  </a:cubicBezTo>
                  <a:cubicBezTo>
                    <a:pt x="12" y="20"/>
                    <a:pt x="15" y="18"/>
                    <a:pt x="17" y="16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3"/>
                    <a:pt x="11" y="14"/>
                    <a:pt x="9" y="14"/>
                  </a:cubicBezTo>
                  <a:close/>
                  <a:moveTo>
                    <a:pt x="9" y="14"/>
                  </a:moveTo>
                  <a:cubicBezTo>
                    <a:pt x="9" y="14"/>
                    <a:pt x="9" y="14"/>
                    <a:pt x="9" y="1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7158038" y="1657350"/>
              <a:ext cx="398463" cy="292100"/>
            </a:xfrm>
            <a:custGeom>
              <a:avLst/>
              <a:gdLst/>
              <a:ahLst/>
              <a:cxnLst>
                <a:cxn ang="0">
                  <a:pos x="103" y="25"/>
                </a:cxn>
                <a:cxn ang="0">
                  <a:pos x="97" y="17"/>
                </a:cxn>
                <a:cxn ang="0">
                  <a:pos x="95" y="15"/>
                </a:cxn>
                <a:cxn ang="0">
                  <a:pos x="97" y="8"/>
                </a:cxn>
                <a:cxn ang="0">
                  <a:pos x="93" y="5"/>
                </a:cxn>
                <a:cxn ang="0">
                  <a:pos x="87" y="7"/>
                </a:cxn>
                <a:cxn ang="0">
                  <a:pos x="85" y="6"/>
                </a:cxn>
                <a:cxn ang="0">
                  <a:pos x="77" y="0"/>
                </a:cxn>
                <a:cxn ang="0">
                  <a:pos x="74" y="6"/>
                </a:cxn>
                <a:cxn ang="0">
                  <a:pos x="72" y="7"/>
                </a:cxn>
                <a:cxn ang="0">
                  <a:pos x="65" y="5"/>
                </a:cxn>
                <a:cxn ang="0">
                  <a:pos x="64" y="15"/>
                </a:cxn>
                <a:cxn ang="0">
                  <a:pos x="63" y="17"/>
                </a:cxn>
                <a:cxn ang="0">
                  <a:pos x="61" y="18"/>
                </a:cxn>
                <a:cxn ang="0">
                  <a:pos x="43" y="18"/>
                </a:cxn>
                <a:cxn ang="0">
                  <a:pos x="38" y="44"/>
                </a:cxn>
                <a:cxn ang="0">
                  <a:pos x="29" y="41"/>
                </a:cxn>
                <a:cxn ang="0">
                  <a:pos x="10" y="41"/>
                </a:cxn>
                <a:cxn ang="0">
                  <a:pos x="0" y="49"/>
                </a:cxn>
                <a:cxn ang="0">
                  <a:pos x="2" y="75"/>
                </a:cxn>
                <a:cxn ang="0">
                  <a:pos x="39" y="70"/>
                </a:cxn>
                <a:cxn ang="0">
                  <a:pos x="102" y="68"/>
                </a:cxn>
                <a:cxn ang="0">
                  <a:pos x="39" y="63"/>
                </a:cxn>
                <a:cxn ang="0">
                  <a:pos x="45" y="62"/>
                </a:cxn>
                <a:cxn ang="0">
                  <a:pos x="78" y="45"/>
                </a:cxn>
                <a:cxn ang="0">
                  <a:pos x="85" y="39"/>
                </a:cxn>
                <a:cxn ang="0">
                  <a:pos x="87" y="38"/>
                </a:cxn>
                <a:cxn ang="0">
                  <a:pos x="94" y="40"/>
                </a:cxn>
                <a:cxn ang="0">
                  <a:pos x="98" y="36"/>
                </a:cxn>
                <a:cxn ang="0">
                  <a:pos x="95" y="30"/>
                </a:cxn>
                <a:cxn ang="0">
                  <a:pos x="97" y="28"/>
                </a:cxn>
                <a:cxn ang="0">
                  <a:pos x="76" y="23"/>
                </a:cxn>
                <a:cxn ang="0">
                  <a:pos x="40" y="43"/>
                </a:cxn>
                <a:cxn ang="0">
                  <a:pos x="39" y="49"/>
                </a:cxn>
                <a:cxn ang="0">
                  <a:pos x="39" y="46"/>
                </a:cxn>
                <a:cxn ang="0">
                  <a:pos x="52" y="55"/>
                </a:cxn>
                <a:cxn ang="0">
                  <a:pos x="39" y="49"/>
                </a:cxn>
                <a:cxn ang="0">
                  <a:pos x="42" y="53"/>
                </a:cxn>
                <a:cxn ang="0">
                  <a:pos x="39" y="52"/>
                </a:cxn>
                <a:cxn ang="0">
                  <a:pos x="83" y="22"/>
                </a:cxn>
                <a:cxn ang="0">
                  <a:pos x="73" y="56"/>
                </a:cxn>
                <a:cxn ang="0">
                  <a:pos x="45" y="60"/>
                </a:cxn>
                <a:cxn ang="0">
                  <a:pos x="39" y="56"/>
                </a:cxn>
                <a:cxn ang="0">
                  <a:pos x="72" y="55"/>
                </a:cxn>
                <a:cxn ang="0">
                  <a:pos x="72" y="20"/>
                </a:cxn>
                <a:cxn ang="0">
                  <a:pos x="80" y="15"/>
                </a:cxn>
                <a:cxn ang="0">
                  <a:pos x="81" y="30"/>
                </a:cxn>
                <a:cxn ang="0">
                  <a:pos x="81" y="30"/>
                </a:cxn>
              </a:cxnLst>
              <a:rect l="0" t="0" r="r" b="b"/>
              <a:pathLst>
                <a:path w="103" h="75">
                  <a:moveTo>
                    <a:pt x="97" y="28"/>
                  </a:moveTo>
                  <a:cubicBezTo>
                    <a:pt x="103" y="25"/>
                    <a:pt x="103" y="25"/>
                    <a:pt x="103" y="25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19"/>
                    <a:pt x="103" y="19"/>
                    <a:pt x="97" y="17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8" y="9"/>
                    <a:pt x="98" y="9"/>
                    <a:pt x="97" y="8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3" y="5"/>
                  </a:cubicBezTo>
                  <a:cubicBezTo>
                    <a:pt x="93" y="5"/>
                    <a:pt x="93" y="5"/>
                    <a:pt x="88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3" y="0"/>
                    <a:pt x="83" y="0"/>
                    <a:pt x="82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0"/>
                    <a:pt x="76" y="0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68" y="5"/>
                    <a:pt x="66" y="5"/>
                    <a:pt x="66" y="5"/>
                  </a:cubicBezTo>
                  <a:cubicBezTo>
                    <a:pt x="66" y="5"/>
                    <a:pt x="65" y="5"/>
                    <a:pt x="65" y="5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3" y="17"/>
                    <a:pt x="63" y="17"/>
                    <a:pt x="63" y="17"/>
                  </a:cubicBezTo>
                  <a:cubicBezTo>
                    <a:pt x="62" y="17"/>
                    <a:pt x="62" y="17"/>
                    <a:pt x="61" y="18"/>
                  </a:cubicBezTo>
                  <a:cubicBezTo>
                    <a:pt x="61" y="18"/>
                    <a:pt x="60" y="19"/>
                    <a:pt x="59" y="1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6" y="42"/>
                    <a:pt x="34" y="41"/>
                    <a:pt x="30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7" y="43"/>
                    <a:pt x="23" y="44"/>
                    <a:pt x="19" y="44"/>
                  </a:cubicBezTo>
                  <a:cubicBezTo>
                    <a:pt x="15" y="44"/>
                    <a:pt x="12" y="43"/>
                    <a:pt x="10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3" y="41"/>
                    <a:pt x="0" y="44"/>
                    <a:pt x="0" y="49"/>
                  </a:cubicBezTo>
                  <a:cubicBezTo>
                    <a:pt x="0" y="54"/>
                    <a:pt x="0" y="67"/>
                    <a:pt x="0" y="70"/>
                  </a:cubicBezTo>
                  <a:cubicBezTo>
                    <a:pt x="0" y="72"/>
                    <a:pt x="0" y="75"/>
                    <a:pt x="2" y="75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9" y="75"/>
                    <a:pt x="39" y="72"/>
                    <a:pt x="39" y="70"/>
                  </a:cubicBezTo>
                  <a:cubicBezTo>
                    <a:pt x="39" y="69"/>
                    <a:pt x="39" y="69"/>
                    <a:pt x="39" y="68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102" y="63"/>
                    <a:pt x="102" y="63"/>
                    <a:pt x="102" y="63"/>
                  </a:cubicBezTo>
                  <a:cubicBezTo>
                    <a:pt x="39" y="63"/>
                    <a:pt x="39" y="63"/>
                    <a:pt x="39" y="63"/>
                  </a:cubicBezTo>
                  <a:cubicBezTo>
                    <a:pt x="39" y="62"/>
                    <a:pt x="39" y="61"/>
                    <a:pt x="39" y="60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75" y="57"/>
                    <a:pt x="75" y="57"/>
                    <a:pt x="75" y="57"/>
                  </a:cubicBezTo>
                  <a:cubicBezTo>
                    <a:pt x="78" y="45"/>
                    <a:pt x="78" y="45"/>
                    <a:pt x="78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3" y="45"/>
                    <a:pt x="83" y="45"/>
                    <a:pt x="85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7" y="38"/>
                    <a:pt x="87" y="38"/>
                    <a:pt x="87" y="38"/>
                  </a:cubicBezTo>
                  <a:cubicBezTo>
                    <a:pt x="88" y="38"/>
                    <a:pt x="88" y="38"/>
                    <a:pt x="88" y="38"/>
                  </a:cubicBezTo>
                  <a:cubicBezTo>
                    <a:pt x="91" y="39"/>
                    <a:pt x="93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8" y="36"/>
                    <a:pt x="98" y="36"/>
                    <a:pt x="96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6" y="28"/>
                    <a:pt x="96" y="28"/>
                    <a:pt x="96" y="28"/>
                  </a:cubicBezTo>
                  <a:lnTo>
                    <a:pt x="97" y="28"/>
                  </a:lnTo>
                  <a:close/>
                  <a:moveTo>
                    <a:pt x="45" y="21"/>
                  </a:moveTo>
                  <a:cubicBezTo>
                    <a:pt x="76" y="23"/>
                    <a:pt x="76" y="23"/>
                    <a:pt x="76" y="23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40" y="43"/>
                    <a:pt x="40" y="43"/>
                    <a:pt x="40" y="43"/>
                  </a:cubicBezTo>
                  <a:lnTo>
                    <a:pt x="45" y="21"/>
                  </a:lnTo>
                  <a:close/>
                  <a:moveTo>
                    <a:pt x="39" y="49"/>
                  </a:moveTo>
                  <a:cubicBezTo>
                    <a:pt x="39" y="48"/>
                    <a:pt x="39" y="47"/>
                    <a:pt x="38" y="46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49"/>
                    <a:pt x="39" y="49"/>
                  </a:cubicBezTo>
                  <a:close/>
                  <a:moveTo>
                    <a:pt x="39" y="52"/>
                  </a:moveTo>
                  <a:cubicBezTo>
                    <a:pt x="42" y="53"/>
                    <a:pt x="42" y="53"/>
                    <a:pt x="42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3"/>
                    <a:pt x="39" y="53"/>
                    <a:pt x="39" y="52"/>
                  </a:cubicBezTo>
                  <a:close/>
                  <a:moveTo>
                    <a:pt x="81" y="30"/>
                  </a:moveTo>
                  <a:cubicBezTo>
                    <a:pt x="83" y="22"/>
                    <a:pt x="83" y="22"/>
                    <a:pt x="83" y="22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7"/>
                    <a:pt x="39" y="56"/>
                    <a:pt x="39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4" y="16"/>
                    <a:pt x="77" y="15"/>
                    <a:pt x="80" y="15"/>
                  </a:cubicBezTo>
                  <a:cubicBezTo>
                    <a:pt x="84" y="15"/>
                    <a:pt x="88" y="18"/>
                    <a:pt x="88" y="22"/>
                  </a:cubicBezTo>
                  <a:cubicBezTo>
                    <a:pt x="88" y="26"/>
                    <a:pt x="85" y="29"/>
                    <a:pt x="81" y="30"/>
                  </a:cubicBezTo>
                  <a:close/>
                  <a:moveTo>
                    <a:pt x="81" y="30"/>
                  </a:moveTo>
                  <a:cubicBezTo>
                    <a:pt x="81" y="30"/>
                    <a:pt x="81" y="30"/>
                    <a:pt x="81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170738" y="1673225"/>
              <a:ext cx="130175" cy="147638"/>
            </a:xfrm>
            <a:custGeom>
              <a:avLst/>
              <a:gdLst/>
              <a:ahLst/>
              <a:cxnLst>
                <a:cxn ang="0">
                  <a:pos x="2" y="20"/>
                </a:cxn>
                <a:cxn ang="0">
                  <a:pos x="2" y="21"/>
                </a:cxn>
                <a:cxn ang="0">
                  <a:pos x="15" y="37"/>
                </a:cxn>
                <a:cxn ang="0">
                  <a:pos x="31" y="24"/>
                </a:cxn>
                <a:cxn ang="0">
                  <a:pos x="31" y="20"/>
                </a:cxn>
                <a:cxn ang="0">
                  <a:pos x="33" y="20"/>
                </a:cxn>
                <a:cxn ang="0">
                  <a:pos x="34" y="19"/>
                </a:cxn>
                <a:cxn ang="0">
                  <a:pos x="34" y="18"/>
                </a:cxn>
                <a:cxn ang="0">
                  <a:pos x="33" y="16"/>
                </a:cxn>
                <a:cxn ang="0">
                  <a:pos x="31" y="16"/>
                </a:cxn>
                <a:cxn ang="0">
                  <a:pos x="14" y="3"/>
                </a:cxn>
                <a:cxn ang="0">
                  <a:pos x="4" y="8"/>
                </a:cxn>
                <a:cxn ang="0">
                  <a:pos x="16" y="6"/>
                </a:cxn>
                <a:cxn ang="0">
                  <a:pos x="25" y="11"/>
                </a:cxn>
                <a:cxn ang="0">
                  <a:pos x="21" y="8"/>
                </a:cxn>
                <a:cxn ang="0">
                  <a:pos x="16" y="7"/>
                </a:cxn>
                <a:cxn ang="0">
                  <a:pos x="2" y="10"/>
                </a:cxn>
                <a:cxn ang="0">
                  <a:pos x="1" y="20"/>
                </a:cxn>
                <a:cxn ang="0">
                  <a:pos x="2" y="20"/>
                </a:cxn>
                <a:cxn ang="0">
                  <a:pos x="5" y="21"/>
                </a:cxn>
                <a:cxn ang="0">
                  <a:pos x="5" y="20"/>
                </a:cxn>
                <a:cxn ang="0">
                  <a:pos x="28" y="20"/>
                </a:cxn>
                <a:cxn ang="0">
                  <a:pos x="28" y="24"/>
                </a:cxn>
                <a:cxn ang="0">
                  <a:pos x="15" y="35"/>
                </a:cxn>
                <a:cxn ang="0">
                  <a:pos x="5" y="21"/>
                </a:cxn>
                <a:cxn ang="0">
                  <a:pos x="5" y="21"/>
                </a:cxn>
                <a:cxn ang="0">
                  <a:pos x="5" y="21"/>
                </a:cxn>
              </a:cxnLst>
              <a:rect l="0" t="0" r="r" b="b"/>
              <a:pathLst>
                <a:path w="34" h="38">
                  <a:moveTo>
                    <a:pt x="2" y="20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1" y="29"/>
                    <a:pt x="7" y="37"/>
                    <a:pt x="15" y="37"/>
                  </a:cubicBezTo>
                  <a:cubicBezTo>
                    <a:pt x="23" y="38"/>
                    <a:pt x="30" y="32"/>
                    <a:pt x="31" y="24"/>
                  </a:cubicBezTo>
                  <a:cubicBezTo>
                    <a:pt x="31" y="23"/>
                    <a:pt x="31" y="22"/>
                    <a:pt x="31" y="20"/>
                  </a:cubicBezTo>
                  <a:cubicBezTo>
                    <a:pt x="32" y="20"/>
                    <a:pt x="32" y="20"/>
                    <a:pt x="33" y="20"/>
                  </a:cubicBezTo>
                  <a:cubicBezTo>
                    <a:pt x="34" y="20"/>
                    <a:pt x="34" y="20"/>
                    <a:pt x="34" y="19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6"/>
                    <a:pt x="34" y="16"/>
                    <a:pt x="33" y="16"/>
                  </a:cubicBezTo>
                  <a:cubicBezTo>
                    <a:pt x="32" y="16"/>
                    <a:pt x="31" y="16"/>
                    <a:pt x="31" y="16"/>
                  </a:cubicBezTo>
                  <a:cubicBezTo>
                    <a:pt x="31" y="16"/>
                    <a:pt x="29" y="0"/>
                    <a:pt x="14" y="3"/>
                  </a:cubicBezTo>
                  <a:cubicBezTo>
                    <a:pt x="9" y="4"/>
                    <a:pt x="6" y="6"/>
                    <a:pt x="4" y="8"/>
                  </a:cubicBezTo>
                  <a:cubicBezTo>
                    <a:pt x="8" y="6"/>
                    <a:pt x="13" y="5"/>
                    <a:pt x="16" y="6"/>
                  </a:cubicBezTo>
                  <a:cubicBezTo>
                    <a:pt x="20" y="6"/>
                    <a:pt x="23" y="8"/>
                    <a:pt x="25" y="11"/>
                  </a:cubicBezTo>
                  <a:cubicBezTo>
                    <a:pt x="24" y="10"/>
                    <a:pt x="22" y="9"/>
                    <a:pt x="21" y="8"/>
                  </a:cubicBezTo>
                  <a:cubicBezTo>
                    <a:pt x="19" y="7"/>
                    <a:pt x="18" y="7"/>
                    <a:pt x="16" y="7"/>
                  </a:cubicBezTo>
                  <a:cubicBezTo>
                    <a:pt x="12" y="6"/>
                    <a:pt x="6" y="8"/>
                    <a:pt x="2" y="10"/>
                  </a:cubicBezTo>
                  <a:cubicBezTo>
                    <a:pt x="0" y="15"/>
                    <a:pt x="1" y="20"/>
                    <a:pt x="1" y="20"/>
                  </a:cubicBezTo>
                  <a:cubicBezTo>
                    <a:pt x="1" y="20"/>
                    <a:pt x="1" y="20"/>
                    <a:pt x="2" y="20"/>
                  </a:cubicBezTo>
                  <a:close/>
                  <a:moveTo>
                    <a:pt x="5" y="21"/>
                  </a:moveTo>
                  <a:cubicBezTo>
                    <a:pt x="5" y="21"/>
                    <a:pt x="5" y="21"/>
                    <a:pt x="5" y="20"/>
                  </a:cubicBezTo>
                  <a:cubicBezTo>
                    <a:pt x="11" y="20"/>
                    <a:pt x="22" y="21"/>
                    <a:pt x="28" y="20"/>
                  </a:cubicBezTo>
                  <a:cubicBezTo>
                    <a:pt x="28" y="22"/>
                    <a:pt x="28" y="23"/>
                    <a:pt x="28" y="24"/>
                  </a:cubicBezTo>
                  <a:cubicBezTo>
                    <a:pt x="28" y="31"/>
                    <a:pt x="22" y="35"/>
                    <a:pt x="15" y="35"/>
                  </a:cubicBezTo>
                  <a:cubicBezTo>
                    <a:pt x="9" y="34"/>
                    <a:pt x="4" y="28"/>
                    <a:pt x="5" y="21"/>
                  </a:cubicBezTo>
                  <a:close/>
                  <a:moveTo>
                    <a:pt x="5" y="21"/>
                  </a:moveTo>
                  <a:cubicBezTo>
                    <a:pt x="5" y="21"/>
                    <a:pt x="5" y="21"/>
                    <a:pt x="5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4809067" y="2519443"/>
            <a:ext cx="630037" cy="619776"/>
          </a:xfrm>
          <a:custGeom>
            <a:avLst/>
            <a:gdLst/>
            <a:ahLst/>
            <a:cxnLst>
              <a:cxn ang="0">
                <a:pos x="54" y="69"/>
              </a:cxn>
              <a:cxn ang="0">
                <a:pos x="47" y="76"/>
              </a:cxn>
              <a:cxn ang="0">
                <a:pos x="41" y="69"/>
              </a:cxn>
              <a:cxn ang="0">
                <a:pos x="47" y="63"/>
              </a:cxn>
              <a:cxn ang="0">
                <a:pos x="54" y="69"/>
              </a:cxn>
              <a:cxn ang="0">
                <a:pos x="80" y="63"/>
              </a:cxn>
              <a:cxn ang="0">
                <a:pos x="74" y="69"/>
              </a:cxn>
              <a:cxn ang="0">
                <a:pos x="80" y="76"/>
              </a:cxn>
              <a:cxn ang="0">
                <a:pos x="87" y="69"/>
              </a:cxn>
              <a:cxn ang="0">
                <a:pos x="80" y="63"/>
              </a:cxn>
              <a:cxn ang="0">
                <a:pos x="127" y="66"/>
              </a:cxn>
              <a:cxn ang="0">
                <a:pos x="127" y="78"/>
              </a:cxn>
              <a:cxn ang="0">
                <a:pos x="116" y="89"/>
              </a:cxn>
              <a:cxn ang="0">
                <a:pos x="108" y="89"/>
              </a:cxn>
              <a:cxn ang="0">
                <a:pos x="64" y="125"/>
              </a:cxn>
              <a:cxn ang="0">
                <a:pos x="19" y="89"/>
              </a:cxn>
              <a:cxn ang="0">
                <a:pos x="11" y="89"/>
              </a:cxn>
              <a:cxn ang="0">
                <a:pos x="0" y="78"/>
              </a:cxn>
              <a:cxn ang="0">
                <a:pos x="0" y="66"/>
              </a:cxn>
              <a:cxn ang="0">
                <a:pos x="6" y="56"/>
              </a:cxn>
              <a:cxn ang="0">
                <a:pos x="21" y="15"/>
              </a:cxn>
              <a:cxn ang="0">
                <a:pos x="64" y="0"/>
              </a:cxn>
              <a:cxn ang="0">
                <a:pos x="106" y="15"/>
              </a:cxn>
              <a:cxn ang="0">
                <a:pos x="121" y="56"/>
              </a:cxn>
              <a:cxn ang="0">
                <a:pos x="127" y="66"/>
              </a:cxn>
              <a:cxn ang="0">
                <a:pos x="103" y="69"/>
              </a:cxn>
              <a:cxn ang="0">
                <a:pos x="103" y="61"/>
              </a:cxn>
              <a:cxn ang="0">
                <a:pos x="77" y="52"/>
              </a:cxn>
              <a:cxn ang="0">
                <a:pos x="81" y="58"/>
              </a:cxn>
              <a:cxn ang="0">
                <a:pos x="50" y="42"/>
              </a:cxn>
              <a:cxn ang="0">
                <a:pos x="48" y="40"/>
              </a:cxn>
              <a:cxn ang="0">
                <a:pos x="48" y="40"/>
              </a:cxn>
              <a:cxn ang="0">
                <a:pos x="48" y="40"/>
              </a:cxn>
              <a:cxn ang="0">
                <a:pos x="46" y="37"/>
              </a:cxn>
              <a:cxn ang="0">
                <a:pos x="24" y="64"/>
              </a:cxn>
              <a:cxn ang="0">
                <a:pos x="24" y="69"/>
              </a:cxn>
              <a:cxn ang="0">
                <a:pos x="27" y="86"/>
              </a:cxn>
              <a:cxn ang="0">
                <a:pos x="52" y="96"/>
              </a:cxn>
              <a:cxn ang="0">
                <a:pos x="63" y="91"/>
              </a:cxn>
              <a:cxn ang="0">
                <a:pos x="73" y="99"/>
              </a:cxn>
              <a:cxn ang="0">
                <a:pos x="63" y="107"/>
              </a:cxn>
              <a:cxn ang="0">
                <a:pos x="52" y="102"/>
              </a:cxn>
              <a:cxn ang="0">
                <a:pos x="32" y="98"/>
              </a:cxn>
              <a:cxn ang="0">
                <a:pos x="64" y="118"/>
              </a:cxn>
              <a:cxn ang="0">
                <a:pos x="103" y="69"/>
              </a:cxn>
              <a:cxn ang="0">
                <a:pos x="115" y="54"/>
              </a:cxn>
              <a:cxn ang="0">
                <a:pos x="64" y="7"/>
              </a:cxn>
              <a:cxn ang="0">
                <a:pos x="13" y="54"/>
              </a:cxn>
              <a:cxn ang="0">
                <a:pos x="17" y="54"/>
              </a:cxn>
              <a:cxn ang="0">
                <a:pos x="27" y="29"/>
              </a:cxn>
              <a:cxn ang="0">
                <a:pos x="64" y="13"/>
              </a:cxn>
              <a:cxn ang="0">
                <a:pos x="100" y="29"/>
              </a:cxn>
              <a:cxn ang="0">
                <a:pos x="110" y="54"/>
              </a:cxn>
              <a:cxn ang="0">
                <a:pos x="115" y="54"/>
              </a:cxn>
              <a:cxn ang="0">
                <a:pos x="115" y="54"/>
              </a:cxn>
              <a:cxn ang="0">
                <a:pos x="115" y="54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25" name="Group 70"/>
          <p:cNvGrpSpPr/>
          <p:nvPr/>
        </p:nvGrpSpPr>
        <p:grpSpPr>
          <a:xfrm>
            <a:off x="4828987" y="4515797"/>
            <a:ext cx="571120" cy="561440"/>
            <a:chOff x="1749425" y="1958975"/>
            <a:chExt cx="280988" cy="276226"/>
          </a:xfrm>
          <a:solidFill>
            <a:schemeClr val="bg1"/>
          </a:solidFill>
        </p:grpSpPr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1779588" y="1958975"/>
              <a:ext cx="71438" cy="60325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8" y="19"/>
                </a:cxn>
                <a:cxn ang="0">
                  <a:pos x="6" y="22"/>
                </a:cxn>
                <a:cxn ang="0">
                  <a:pos x="20" y="22"/>
                </a:cxn>
                <a:cxn ang="0">
                  <a:pos x="18" y="19"/>
                </a:cxn>
                <a:cxn ang="0">
                  <a:pos x="15" y="19"/>
                </a:cxn>
                <a:cxn ang="0">
                  <a:pos x="15" y="17"/>
                </a:cxn>
                <a:cxn ang="0">
                  <a:pos x="22" y="17"/>
                </a:cxn>
                <a:cxn ang="0">
                  <a:pos x="26" y="14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4"/>
                </a:cxn>
                <a:cxn ang="0">
                  <a:pos x="3" y="17"/>
                </a:cxn>
                <a:cxn ang="0">
                  <a:pos x="11" y="17"/>
                </a:cxn>
                <a:cxn ang="0">
                  <a:pos x="11" y="19"/>
                </a:cxn>
                <a:cxn ang="0">
                  <a:pos x="11" y="19"/>
                </a:cxn>
                <a:cxn ang="0">
                  <a:pos x="11" y="19"/>
                </a:cxn>
              </a:cxnLst>
              <a:rect l="0" t="0" r="r" b="b"/>
              <a:pathLst>
                <a:path w="26" h="22">
                  <a:moveTo>
                    <a:pt x="11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6" y="20"/>
                    <a:pt x="6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0"/>
                    <a:pt x="19" y="19"/>
                    <a:pt x="18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4" y="17"/>
                    <a:pt x="26" y="16"/>
                    <a:pt x="26" y="1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4" y="0"/>
                    <a:pt x="2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1" y="17"/>
                    <a:pt x="3" y="17"/>
                  </a:cubicBezTo>
                  <a:cubicBezTo>
                    <a:pt x="11" y="17"/>
                    <a:pt x="11" y="17"/>
                    <a:pt x="11" y="17"/>
                  </a:cubicBezTo>
                  <a:lnTo>
                    <a:pt x="11" y="19"/>
                  </a:ln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1868488" y="1958975"/>
              <a:ext cx="74613" cy="60325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9" y="19"/>
                </a:cxn>
                <a:cxn ang="0">
                  <a:pos x="6" y="22"/>
                </a:cxn>
                <a:cxn ang="0">
                  <a:pos x="21" y="22"/>
                </a:cxn>
                <a:cxn ang="0">
                  <a:pos x="18" y="19"/>
                </a:cxn>
                <a:cxn ang="0">
                  <a:pos x="16" y="19"/>
                </a:cxn>
                <a:cxn ang="0">
                  <a:pos x="16" y="17"/>
                </a:cxn>
                <a:cxn ang="0">
                  <a:pos x="23" y="17"/>
                </a:cxn>
                <a:cxn ang="0">
                  <a:pos x="27" y="14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4" y="0"/>
                </a:cxn>
                <a:cxn ang="0">
                  <a:pos x="0" y="3"/>
                </a:cxn>
                <a:cxn ang="0">
                  <a:pos x="0" y="14"/>
                </a:cxn>
                <a:cxn ang="0">
                  <a:pos x="4" y="17"/>
                </a:cxn>
                <a:cxn ang="0">
                  <a:pos x="11" y="17"/>
                </a:cxn>
                <a:cxn ang="0">
                  <a:pos x="11" y="19"/>
                </a:cxn>
                <a:cxn ang="0">
                  <a:pos x="11" y="19"/>
                </a:cxn>
                <a:cxn ang="0">
                  <a:pos x="11" y="19"/>
                </a:cxn>
              </a:cxnLst>
              <a:rect l="0" t="0" r="r" b="b"/>
              <a:pathLst>
                <a:path w="27" h="22">
                  <a:moveTo>
                    <a:pt x="11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6" y="20"/>
                    <a:pt x="6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0"/>
                    <a:pt x="20" y="19"/>
                    <a:pt x="18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17"/>
                    <a:pt x="27" y="16"/>
                    <a:pt x="27" y="1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1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7"/>
                    <a:pt x="4" y="17"/>
                  </a:cubicBezTo>
                  <a:cubicBezTo>
                    <a:pt x="11" y="17"/>
                    <a:pt x="11" y="17"/>
                    <a:pt x="11" y="17"/>
                  </a:cubicBezTo>
                  <a:lnTo>
                    <a:pt x="11" y="19"/>
                  </a:ln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1958975" y="1958975"/>
              <a:ext cx="71438" cy="60325"/>
            </a:xfrm>
            <a:custGeom>
              <a:avLst/>
              <a:gdLst/>
              <a:ahLst/>
              <a:cxnLst>
                <a:cxn ang="0">
                  <a:pos x="11" y="19"/>
                </a:cxn>
                <a:cxn ang="0">
                  <a:pos x="9" y="19"/>
                </a:cxn>
                <a:cxn ang="0">
                  <a:pos x="6" y="22"/>
                </a:cxn>
                <a:cxn ang="0">
                  <a:pos x="20" y="22"/>
                </a:cxn>
                <a:cxn ang="0">
                  <a:pos x="18" y="19"/>
                </a:cxn>
                <a:cxn ang="0">
                  <a:pos x="15" y="19"/>
                </a:cxn>
                <a:cxn ang="0">
                  <a:pos x="15" y="17"/>
                </a:cxn>
                <a:cxn ang="0">
                  <a:pos x="23" y="17"/>
                </a:cxn>
                <a:cxn ang="0">
                  <a:pos x="26" y="1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4"/>
                </a:cxn>
                <a:cxn ang="0">
                  <a:pos x="3" y="17"/>
                </a:cxn>
                <a:cxn ang="0">
                  <a:pos x="11" y="17"/>
                </a:cxn>
                <a:cxn ang="0">
                  <a:pos x="11" y="19"/>
                </a:cxn>
                <a:cxn ang="0">
                  <a:pos x="11" y="19"/>
                </a:cxn>
                <a:cxn ang="0">
                  <a:pos x="11" y="19"/>
                </a:cxn>
              </a:cxnLst>
              <a:rect l="0" t="0" r="r" b="b"/>
              <a:pathLst>
                <a:path w="26" h="22">
                  <a:moveTo>
                    <a:pt x="11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6" y="20"/>
                    <a:pt x="6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0"/>
                    <a:pt x="19" y="19"/>
                    <a:pt x="18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5" y="17"/>
                    <a:pt x="26" y="16"/>
                    <a:pt x="26" y="14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1"/>
                    <a:pt x="25" y="0"/>
                    <a:pt x="2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6"/>
                    <a:pt x="2" y="17"/>
                    <a:pt x="3" y="17"/>
                  </a:cubicBezTo>
                  <a:cubicBezTo>
                    <a:pt x="11" y="17"/>
                    <a:pt x="11" y="17"/>
                    <a:pt x="11" y="17"/>
                  </a:cubicBezTo>
                  <a:lnTo>
                    <a:pt x="11" y="19"/>
                  </a:lnTo>
                  <a:close/>
                  <a:moveTo>
                    <a:pt x="11" y="19"/>
                  </a:moveTo>
                  <a:cubicBezTo>
                    <a:pt x="11" y="19"/>
                    <a:pt x="11" y="19"/>
                    <a:pt x="11" y="1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1843088" y="2028825"/>
              <a:ext cx="133350" cy="4127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" y="3"/>
                </a:cxn>
                <a:cxn ang="0">
                  <a:pos x="37" y="15"/>
                </a:cxn>
                <a:cxn ang="0">
                  <a:pos x="37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39" y="15"/>
                </a:cxn>
                <a:cxn ang="0">
                  <a:pos x="48" y="3"/>
                </a:cxn>
                <a:cxn ang="0">
                  <a:pos x="47" y="1"/>
                </a:cxn>
                <a:cxn ang="0">
                  <a:pos x="45" y="1"/>
                </a:cxn>
                <a:cxn ang="0">
                  <a:pos x="38" y="11"/>
                </a:cxn>
                <a:cxn ang="0">
                  <a:pos x="29" y="1"/>
                </a:cxn>
                <a:cxn ang="0">
                  <a:pos x="27" y="1"/>
                </a:cxn>
                <a:cxn ang="0">
                  <a:pos x="26" y="3"/>
                </a:cxn>
                <a:cxn ang="0">
                  <a:pos x="33" y="10"/>
                </a:cxn>
                <a:cxn ang="0">
                  <a:pos x="2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8" h="15">
                  <a:moveTo>
                    <a:pt x="0" y="1"/>
                  </a:moveTo>
                  <a:cubicBezTo>
                    <a:pt x="0" y="2"/>
                    <a:pt x="0" y="3"/>
                    <a:pt x="1" y="3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2"/>
                    <a:pt x="48" y="1"/>
                    <a:pt x="47" y="1"/>
                  </a:cubicBezTo>
                  <a:cubicBezTo>
                    <a:pt x="47" y="0"/>
                    <a:pt x="45" y="0"/>
                    <a:pt x="45" y="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7" y="0"/>
                    <a:pt x="27" y="1"/>
                  </a:cubicBezTo>
                  <a:cubicBezTo>
                    <a:pt x="26" y="1"/>
                    <a:pt x="26" y="2"/>
                    <a:pt x="26" y="3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" name="Freeform 32"/>
            <p:cNvSpPr>
              <a:spLocks noEditPoints="1"/>
            </p:cNvSpPr>
            <p:nvPr/>
          </p:nvSpPr>
          <p:spPr bwMode="auto">
            <a:xfrm>
              <a:off x="1785938" y="2047875"/>
              <a:ext cx="76200" cy="79375"/>
            </a:xfrm>
            <a:custGeom>
              <a:avLst/>
              <a:gdLst/>
              <a:ahLst/>
              <a:cxnLst>
                <a:cxn ang="0">
                  <a:pos x="28" y="15"/>
                </a:cxn>
                <a:cxn ang="0">
                  <a:pos x="14" y="29"/>
                </a:cxn>
                <a:cxn ang="0">
                  <a:pos x="0" y="15"/>
                </a:cxn>
                <a:cxn ang="0">
                  <a:pos x="14" y="0"/>
                </a:cxn>
                <a:cxn ang="0">
                  <a:pos x="28" y="15"/>
                </a:cxn>
                <a:cxn ang="0">
                  <a:pos x="28" y="15"/>
                </a:cxn>
                <a:cxn ang="0">
                  <a:pos x="28" y="15"/>
                </a:cxn>
              </a:cxnLst>
              <a:rect l="0" t="0" r="r" b="b"/>
              <a:pathLst>
                <a:path w="28" h="29">
                  <a:moveTo>
                    <a:pt x="28" y="15"/>
                  </a:moveTo>
                  <a:cubicBezTo>
                    <a:pt x="28" y="22"/>
                    <a:pt x="22" y="29"/>
                    <a:pt x="14" y="29"/>
                  </a:cubicBezTo>
                  <a:cubicBezTo>
                    <a:pt x="7" y="29"/>
                    <a:pt x="0" y="22"/>
                    <a:pt x="0" y="15"/>
                  </a:cubicBezTo>
                  <a:cubicBezTo>
                    <a:pt x="0" y="7"/>
                    <a:pt x="7" y="0"/>
                    <a:pt x="14" y="0"/>
                  </a:cubicBezTo>
                  <a:cubicBezTo>
                    <a:pt x="22" y="0"/>
                    <a:pt x="28" y="7"/>
                    <a:pt x="28" y="15"/>
                  </a:cubicBezTo>
                  <a:close/>
                  <a:moveTo>
                    <a:pt x="28" y="15"/>
                  </a:moveTo>
                  <a:cubicBezTo>
                    <a:pt x="28" y="15"/>
                    <a:pt x="28" y="15"/>
                    <a:pt x="28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1749425" y="2141538"/>
              <a:ext cx="204788" cy="93663"/>
            </a:xfrm>
            <a:custGeom>
              <a:avLst/>
              <a:gdLst/>
              <a:ahLst/>
              <a:cxnLst>
                <a:cxn ang="0">
                  <a:pos x="72" y="9"/>
                </a:cxn>
                <a:cxn ang="0">
                  <a:pos x="64" y="8"/>
                </a:cxn>
                <a:cxn ang="0">
                  <a:pos x="53" y="18"/>
                </a:cxn>
                <a:cxn ang="0">
                  <a:pos x="39" y="1"/>
                </a:cxn>
                <a:cxn ang="0">
                  <a:pos x="27" y="16"/>
                </a:cxn>
                <a:cxn ang="0">
                  <a:pos x="15" y="0"/>
                </a:cxn>
                <a:cxn ang="0">
                  <a:pos x="0" y="34"/>
                </a:cxn>
                <a:cxn ang="0">
                  <a:pos x="11" y="34"/>
                </a:cxn>
                <a:cxn ang="0">
                  <a:pos x="13" y="25"/>
                </a:cxn>
                <a:cxn ang="0">
                  <a:pos x="13" y="34"/>
                </a:cxn>
                <a:cxn ang="0">
                  <a:pos x="42" y="34"/>
                </a:cxn>
                <a:cxn ang="0">
                  <a:pos x="42" y="23"/>
                </a:cxn>
                <a:cxn ang="0">
                  <a:pos x="48" y="30"/>
                </a:cxn>
                <a:cxn ang="0">
                  <a:pos x="52" y="32"/>
                </a:cxn>
                <a:cxn ang="0">
                  <a:pos x="52" y="32"/>
                </a:cxn>
                <a:cxn ang="0">
                  <a:pos x="56" y="31"/>
                </a:cxn>
                <a:cxn ang="0">
                  <a:pos x="72" y="17"/>
                </a:cxn>
                <a:cxn ang="0">
                  <a:pos x="72" y="9"/>
                </a:cxn>
                <a:cxn ang="0">
                  <a:pos x="72" y="9"/>
                </a:cxn>
                <a:cxn ang="0">
                  <a:pos x="72" y="9"/>
                </a:cxn>
              </a:cxnLst>
              <a:rect l="0" t="0" r="r" b="b"/>
              <a:pathLst>
                <a:path w="74" h="34">
                  <a:moveTo>
                    <a:pt x="72" y="9"/>
                  </a:moveTo>
                  <a:cubicBezTo>
                    <a:pt x="70" y="7"/>
                    <a:pt x="67" y="6"/>
                    <a:pt x="64" y="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0" y="4"/>
                    <a:pt x="2" y="13"/>
                    <a:pt x="0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1"/>
                    <a:pt x="12" y="28"/>
                    <a:pt x="13" y="25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9" y="31"/>
                    <a:pt x="50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4" y="32"/>
                    <a:pt x="55" y="32"/>
                    <a:pt x="56" y="31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4" y="15"/>
                    <a:pt x="74" y="11"/>
                    <a:pt x="72" y="9"/>
                  </a:cubicBezTo>
                  <a:close/>
                  <a:moveTo>
                    <a:pt x="72" y="9"/>
                  </a:moveTo>
                  <a:cubicBezTo>
                    <a:pt x="72" y="9"/>
                    <a:pt x="72" y="9"/>
                    <a:pt x="72" y="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1798638" y="2130425"/>
              <a:ext cx="50800" cy="22225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3" y="2"/>
                </a:cxn>
                <a:cxn ang="0">
                  <a:pos x="9" y="0"/>
                </a:cxn>
                <a:cxn ang="0">
                  <a:pos x="6" y="2"/>
                </a:cxn>
                <a:cxn ang="0">
                  <a:pos x="3" y="0"/>
                </a:cxn>
                <a:cxn ang="0">
                  <a:pos x="1" y="0"/>
                </a:cxn>
                <a:cxn ang="0">
                  <a:pos x="0" y="2"/>
                </a:cxn>
                <a:cxn ang="0">
                  <a:pos x="0" y="6"/>
                </a:cxn>
                <a:cxn ang="0">
                  <a:pos x="1" y="7"/>
                </a:cxn>
                <a:cxn ang="0">
                  <a:pos x="3" y="7"/>
                </a:cxn>
                <a:cxn ang="0">
                  <a:pos x="6" y="6"/>
                </a:cxn>
                <a:cxn ang="0">
                  <a:pos x="9" y="8"/>
                </a:cxn>
                <a:cxn ang="0">
                  <a:pos x="12" y="6"/>
                </a:cxn>
                <a:cxn ang="0">
                  <a:pos x="16" y="7"/>
                </a:cxn>
                <a:cxn ang="0">
                  <a:pos x="18" y="7"/>
                </a:cxn>
                <a:cxn ang="0">
                  <a:pos x="18" y="6"/>
                </a:cxn>
                <a:cxn ang="0">
                  <a:pos x="18" y="2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8" h="8">
                  <a:moveTo>
                    <a:pt x="16" y="0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2" y="0"/>
                    <a:pt x="11" y="0"/>
                    <a:pt x="9" y="0"/>
                  </a:cubicBezTo>
                  <a:cubicBezTo>
                    <a:pt x="8" y="0"/>
                    <a:pt x="7" y="0"/>
                    <a:pt x="6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7" y="7"/>
                    <a:pt x="8" y="8"/>
                    <a:pt x="9" y="8"/>
                  </a:cubicBezTo>
                  <a:cubicBezTo>
                    <a:pt x="11" y="8"/>
                    <a:pt x="12" y="7"/>
                    <a:pt x="12" y="6"/>
                  </a:cubicBezTo>
                  <a:cubicBezTo>
                    <a:pt x="13" y="6"/>
                    <a:pt x="15" y="7"/>
                    <a:pt x="16" y="7"/>
                  </a:cubicBezTo>
                  <a:cubicBezTo>
                    <a:pt x="17" y="8"/>
                    <a:pt x="17" y="7"/>
                    <a:pt x="18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1890713" y="2171700"/>
              <a:ext cx="12700" cy="47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8" y="0"/>
                  </a:lnTo>
                  <a:close/>
                  <a:moveTo>
                    <a:pt x="8" y="0"/>
                  </a:moveTo>
                  <a:lnTo>
                    <a:pt x="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4" name="Freeform 36"/>
            <p:cNvSpPr>
              <a:spLocks noEditPoints="1"/>
            </p:cNvSpPr>
            <p:nvPr/>
          </p:nvSpPr>
          <p:spPr bwMode="auto">
            <a:xfrm>
              <a:off x="1890713" y="2171700"/>
              <a:ext cx="12700" cy="476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8" y="0"/>
                  </a:lnTo>
                  <a:moveTo>
                    <a:pt x="8" y="0"/>
                  </a:moveTo>
                  <a:lnTo>
                    <a:pt x="8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1865313" y="2074863"/>
              <a:ext cx="165100" cy="138113"/>
            </a:xfrm>
            <a:custGeom>
              <a:avLst/>
              <a:gdLst/>
              <a:ahLst/>
              <a:cxnLst>
                <a:cxn ang="0">
                  <a:pos x="57" y="40"/>
                </a:cxn>
                <a:cxn ang="0">
                  <a:pos x="60" y="36"/>
                </a:cxn>
                <a:cxn ang="0">
                  <a:pos x="60" y="4"/>
                </a:cxn>
                <a:cxn ang="0">
                  <a:pos x="57" y="0"/>
                </a:cxn>
                <a:cxn ang="0">
                  <a:pos x="2" y="0"/>
                </a:cxn>
                <a:cxn ang="0">
                  <a:pos x="3" y="5"/>
                </a:cxn>
                <a:cxn ang="0">
                  <a:pos x="0" y="14"/>
                </a:cxn>
                <a:cxn ang="0">
                  <a:pos x="0" y="23"/>
                </a:cxn>
                <a:cxn ang="0">
                  <a:pos x="5" y="29"/>
                </a:cxn>
                <a:cxn ang="0">
                  <a:pos x="5" y="5"/>
                </a:cxn>
                <a:cxn ang="0">
                  <a:pos x="55" y="5"/>
                </a:cxn>
                <a:cxn ang="0">
                  <a:pos x="55" y="35"/>
                </a:cxn>
                <a:cxn ang="0">
                  <a:pos x="35" y="35"/>
                </a:cxn>
                <a:cxn ang="0">
                  <a:pos x="32" y="44"/>
                </a:cxn>
                <a:cxn ang="0">
                  <a:pos x="25" y="50"/>
                </a:cxn>
                <a:cxn ang="0">
                  <a:pos x="47" y="50"/>
                </a:cxn>
                <a:cxn ang="0">
                  <a:pos x="47" y="48"/>
                </a:cxn>
                <a:cxn ang="0">
                  <a:pos x="43" y="45"/>
                </a:cxn>
                <a:cxn ang="0">
                  <a:pos x="35" y="45"/>
                </a:cxn>
                <a:cxn ang="0">
                  <a:pos x="35" y="43"/>
                </a:cxn>
                <a:cxn ang="0">
                  <a:pos x="38" y="40"/>
                </a:cxn>
                <a:cxn ang="0">
                  <a:pos x="57" y="40"/>
                </a:cxn>
                <a:cxn ang="0">
                  <a:pos x="57" y="40"/>
                </a:cxn>
                <a:cxn ang="0">
                  <a:pos x="57" y="40"/>
                </a:cxn>
              </a:cxnLst>
              <a:rect l="0" t="0" r="r" b="b"/>
              <a:pathLst>
                <a:path w="60" h="50">
                  <a:moveTo>
                    <a:pt x="57" y="40"/>
                  </a:moveTo>
                  <a:cubicBezTo>
                    <a:pt x="59" y="40"/>
                    <a:pt x="60" y="38"/>
                    <a:pt x="60" y="36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2"/>
                    <a:pt x="59" y="0"/>
                    <a:pt x="5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3"/>
                    <a:pt x="3" y="5"/>
                  </a:cubicBezTo>
                  <a:cubicBezTo>
                    <a:pt x="3" y="8"/>
                    <a:pt x="2" y="12"/>
                    <a:pt x="0" y="1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8"/>
                    <a:pt x="35" y="41"/>
                    <a:pt x="32" y="44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46"/>
                    <a:pt x="45" y="45"/>
                    <a:pt x="43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7" y="40"/>
                    <a:pt x="38" y="40"/>
                  </a:cubicBezTo>
                  <a:cubicBezTo>
                    <a:pt x="57" y="40"/>
                    <a:pt x="57" y="40"/>
                    <a:pt x="57" y="40"/>
                  </a:cubicBezTo>
                  <a:close/>
                  <a:moveTo>
                    <a:pt x="57" y="40"/>
                  </a:moveTo>
                  <a:cubicBezTo>
                    <a:pt x="57" y="40"/>
                    <a:pt x="57" y="40"/>
                    <a:pt x="57" y="4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36" name="Group 91"/>
          <p:cNvGrpSpPr/>
          <p:nvPr/>
        </p:nvGrpSpPr>
        <p:grpSpPr>
          <a:xfrm>
            <a:off x="6773334" y="2513757"/>
            <a:ext cx="608245" cy="631147"/>
            <a:chOff x="1524000" y="1577975"/>
            <a:chExt cx="379413" cy="393701"/>
          </a:xfrm>
          <a:solidFill>
            <a:schemeClr val="bg1"/>
          </a:solidFill>
        </p:grpSpPr>
        <p:sp>
          <p:nvSpPr>
            <p:cNvPr id="37" name="Freeform 41"/>
            <p:cNvSpPr>
              <a:spLocks noEditPoints="1"/>
            </p:cNvSpPr>
            <p:nvPr/>
          </p:nvSpPr>
          <p:spPr bwMode="auto">
            <a:xfrm>
              <a:off x="1612900" y="1577975"/>
              <a:ext cx="204788" cy="100013"/>
            </a:xfrm>
            <a:custGeom>
              <a:avLst/>
              <a:gdLst/>
              <a:ahLst/>
              <a:cxnLst>
                <a:cxn ang="0">
                  <a:pos x="6" y="26"/>
                </a:cxn>
                <a:cxn ang="0">
                  <a:pos x="7" y="26"/>
                </a:cxn>
                <a:cxn ang="0">
                  <a:pos x="45" y="26"/>
                </a:cxn>
                <a:cxn ang="0">
                  <a:pos x="45" y="26"/>
                </a:cxn>
                <a:cxn ang="0">
                  <a:pos x="53" y="17"/>
                </a:cxn>
                <a:cxn ang="0">
                  <a:pos x="45" y="9"/>
                </a:cxn>
                <a:cxn ang="0">
                  <a:pos x="33" y="4"/>
                </a:cxn>
                <a:cxn ang="0">
                  <a:pos x="23" y="0"/>
                </a:cxn>
                <a:cxn ang="0">
                  <a:pos x="12" y="8"/>
                </a:cxn>
                <a:cxn ang="0">
                  <a:pos x="0" y="17"/>
                </a:cxn>
                <a:cxn ang="0">
                  <a:pos x="6" y="26"/>
                </a:cxn>
                <a:cxn ang="0">
                  <a:pos x="12" y="13"/>
                </a:cxn>
                <a:cxn ang="0">
                  <a:pos x="14" y="13"/>
                </a:cxn>
                <a:cxn ang="0">
                  <a:pos x="16" y="11"/>
                </a:cxn>
                <a:cxn ang="0">
                  <a:pos x="23" y="5"/>
                </a:cxn>
                <a:cxn ang="0">
                  <a:pos x="30" y="9"/>
                </a:cxn>
                <a:cxn ang="0">
                  <a:pos x="33" y="9"/>
                </a:cxn>
                <a:cxn ang="0">
                  <a:pos x="41" y="12"/>
                </a:cxn>
                <a:cxn ang="0">
                  <a:pos x="44" y="14"/>
                </a:cxn>
                <a:cxn ang="0">
                  <a:pos x="45" y="14"/>
                </a:cxn>
                <a:cxn ang="0">
                  <a:pos x="48" y="17"/>
                </a:cxn>
                <a:cxn ang="0">
                  <a:pos x="44" y="21"/>
                </a:cxn>
                <a:cxn ang="0">
                  <a:pos x="8" y="21"/>
                </a:cxn>
                <a:cxn ang="0">
                  <a:pos x="5" y="17"/>
                </a:cxn>
                <a:cxn ang="0">
                  <a:pos x="12" y="13"/>
                </a:cxn>
                <a:cxn ang="0">
                  <a:pos x="12" y="13"/>
                </a:cxn>
                <a:cxn ang="0">
                  <a:pos x="12" y="13"/>
                </a:cxn>
              </a:cxnLst>
              <a:rect l="0" t="0" r="r" b="b"/>
              <a:pathLst>
                <a:path w="53" h="26">
                  <a:moveTo>
                    <a:pt x="6" y="26"/>
                  </a:moveTo>
                  <a:cubicBezTo>
                    <a:pt x="7" y="26"/>
                    <a:pt x="7" y="26"/>
                    <a:pt x="7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52" y="24"/>
                    <a:pt x="53" y="18"/>
                    <a:pt x="53" y="17"/>
                  </a:cubicBezTo>
                  <a:cubicBezTo>
                    <a:pt x="53" y="12"/>
                    <a:pt x="49" y="9"/>
                    <a:pt x="45" y="9"/>
                  </a:cubicBezTo>
                  <a:cubicBezTo>
                    <a:pt x="42" y="5"/>
                    <a:pt x="37" y="3"/>
                    <a:pt x="33" y="4"/>
                  </a:cubicBezTo>
                  <a:cubicBezTo>
                    <a:pt x="30" y="2"/>
                    <a:pt x="27" y="0"/>
                    <a:pt x="23" y="0"/>
                  </a:cubicBezTo>
                  <a:cubicBezTo>
                    <a:pt x="18" y="0"/>
                    <a:pt x="14" y="3"/>
                    <a:pt x="12" y="8"/>
                  </a:cubicBezTo>
                  <a:cubicBezTo>
                    <a:pt x="6" y="7"/>
                    <a:pt x="0" y="11"/>
                    <a:pt x="0" y="17"/>
                  </a:cubicBezTo>
                  <a:cubicBezTo>
                    <a:pt x="0" y="19"/>
                    <a:pt x="1" y="24"/>
                    <a:pt x="6" y="26"/>
                  </a:cubicBezTo>
                  <a:close/>
                  <a:moveTo>
                    <a:pt x="12" y="13"/>
                  </a:moveTo>
                  <a:cubicBezTo>
                    <a:pt x="13" y="13"/>
                    <a:pt x="14" y="13"/>
                    <a:pt x="14" y="13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8"/>
                    <a:pt x="20" y="5"/>
                    <a:pt x="23" y="5"/>
                  </a:cubicBezTo>
                  <a:cubicBezTo>
                    <a:pt x="26" y="5"/>
                    <a:pt x="28" y="6"/>
                    <a:pt x="30" y="9"/>
                  </a:cubicBezTo>
                  <a:cubicBezTo>
                    <a:pt x="31" y="10"/>
                    <a:pt x="32" y="10"/>
                    <a:pt x="33" y="9"/>
                  </a:cubicBezTo>
                  <a:cubicBezTo>
                    <a:pt x="36" y="8"/>
                    <a:pt x="40" y="9"/>
                    <a:pt x="41" y="12"/>
                  </a:cubicBezTo>
                  <a:cubicBezTo>
                    <a:pt x="42" y="13"/>
                    <a:pt x="43" y="14"/>
                    <a:pt x="44" y="14"/>
                  </a:cubicBezTo>
                  <a:cubicBezTo>
                    <a:pt x="44" y="14"/>
                    <a:pt x="44" y="14"/>
                    <a:pt x="45" y="14"/>
                  </a:cubicBezTo>
                  <a:cubicBezTo>
                    <a:pt x="46" y="14"/>
                    <a:pt x="48" y="15"/>
                    <a:pt x="48" y="17"/>
                  </a:cubicBezTo>
                  <a:cubicBezTo>
                    <a:pt x="48" y="18"/>
                    <a:pt x="47" y="20"/>
                    <a:pt x="44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5" y="20"/>
                    <a:pt x="5" y="18"/>
                    <a:pt x="5" y="17"/>
                  </a:cubicBezTo>
                  <a:cubicBezTo>
                    <a:pt x="5" y="14"/>
                    <a:pt x="9" y="11"/>
                    <a:pt x="12" y="13"/>
                  </a:cubicBezTo>
                  <a:close/>
                  <a:moveTo>
                    <a:pt x="12" y="13"/>
                  </a:moveTo>
                  <a:cubicBezTo>
                    <a:pt x="12" y="13"/>
                    <a:pt x="12" y="13"/>
                    <a:pt x="12" y="1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8" name="Freeform 42"/>
            <p:cNvSpPr>
              <a:spLocks noEditPoints="1"/>
            </p:cNvSpPr>
            <p:nvPr/>
          </p:nvSpPr>
          <p:spPr bwMode="auto">
            <a:xfrm>
              <a:off x="1620838" y="1692275"/>
              <a:ext cx="46038" cy="61913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6" y="11"/>
                </a:cxn>
                <a:cxn ang="0">
                  <a:pos x="2" y="12"/>
                </a:cxn>
                <a:cxn ang="0">
                  <a:pos x="0" y="14"/>
                </a:cxn>
                <a:cxn ang="0">
                  <a:pos x="2" y="16"/>
                </a:cxn>
                <a:cxn ang="0">
                  <a:pos x="8" y="13"/>
                </a:cxn>
                <a:cxn ang="0">
                  <a:pos x="12" y="1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2" h="16"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1"/>
                    <a:pt x="9" y="1"/>
                  </a:cubicBezTo>
                  <a:cubicBezTo>
                    <a:pt x="9" y="3"/>
                    <a:pt x="8" y="8"/>
                    <a:pt x="6" y="11"/>
                  </a:cubicBezTo>
                  <a:cubicBezTo>
                    <a:pt x="5" y="12"/>
                    <a:pt x="3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4" y="16"/>
                    <a:pt x="6" y="15"/>
                    <a:pt x="8" y="13"/>
                  </a:cubicBezTo>
                  <a:cubicBezTo>
                    <a:pt x="12" y="9"/>
                    <a:pt x="12" y="2"/>
                    <a:pt x="12" y="1"/>
                  </a:cubicBezTo>
                  <a:cubicBezTo>
                    <a:pt x="12" y="1"/>
                    <a:pt x="11" y="0"/>
                    <a:pt x="10" y="0"/>
                  </a:cubicBezTo>
                  <a:close/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9" name="Freeform 43"/>
            <p:cNvSpPr>
              <a:spLocks noEditPoints="1"/>
            </p:cNvSpPr>
            <p:nvPr/>
          </p:nvSpPr>
          <p:spPr bwMode="auto">
            <a:xfrm>
              <a:off x="1760538" y="1692275"/>
              <a:ext cx="46038" cy="61913"/>
            </a:xfrm>
            <a:custGeom>
              <a:avLst/>
              <a:gdLst/>
              <a:ahLst/>
              <a:cxnLst>
                <a:cxn ang="0">
                  <a:pos x="10" y="12"/>
                </a:cxn>
                <a:cxn ang="0">
                  <a:pos x="6" y="1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4" y="13"/>
                </a:cxn>
                <a:cxn ang="0">
                  <a:pos x="10" y="16"/>
                </a:cxn>
                <a:cxn ang="0">
                  <a:pos x="12" y="14"/>
                </a:cxn>
                <a:cxn ang="0">
                  <a:pos x="10" y="12"/>
                </a:cxn>
                <a:cxn ang="0">
                  <a:pos x="10" y="12"/>
                </a:cxn>
                <a:cxn ang="0">
                  <a:pos x="10" y="12"/>
                </a:cxn>
              </a:cxnLst>
              <a:rect l="0" t="0" r="r" b="b"/>
              <a:pathLst>
                <a:path w="12" h="16">
                  <a:moveTo>
                    <a:pt x="10" y="12"/>
                  </a:moveTo>
                  <a:cubicBezTo>
                    <a:pt x="9" y="12"/>
                    <a:pt x="7" y="12"/>
                    <a:pt x="6" y="11"/>
                  </a:cubicBezTo>
                  <a:cubicBezTo>
                    <a:pt x="3" y="8"/>
                    <a:pt x="3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9"/>
                    <a:pt x="4" y="13"/>
                  </a:cubicBezTo>
                  <a:cubicBezTo>
                    <a:pt x="6" y="15"/>
                    <a:pt x="8" y="16"/>
                    <a:pt x="10" y="16"/>
                  </a:cubicBezTo>
                  <a:cubicBezTo>
                    <a:pt x="11" y="16"/>
                    <a:pt x="12" y="15"/>
                    <a:pt x="12" y="14"/>
                  </a:cubicBezTo>
                  <a:cubicBezTo>
                    <a:pt x="12" y="13"/>
                    <a:pt x="11" y="12"/>
                    <a:pt x="10" y="12"/>
                  </a:cubicBezTo>
                  <a:close/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0" name="Freeform 44"/>
            <p:cNvSpPr>
              <a:spLocks noEditPoints="1"/>
            </p:cNvSpPr>
            <p:nvPr/>
          </p:nvSpPr>
          <p:spPr bwMode="auto">
            <a:xfrm>
              <a:off x="1612900" y="1905000"/>
              <a:ext cx="65088" cy="127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15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3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1" name="Freeform 45"/>
            <p:cNvSpPr>
              <a:spLocks noEditPoints="1"/>
            </p:cNvSpPr>
            <p:nvPr/>
          </p:nvSpPr>
          <p:spPr bwMode="auto">
            <a:xfrm>
              <a:off x="1747838" y="1905000"/>
              <a:ext cx="66675" cy="12700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2" y="3"/>
                </a:cxn>
                <a:cxn ang="0">
                  <a:pos x="15" y="3"/>
                </a:cxn>
                <a:cxn ang="0">
                  <a:pos x="17" y="2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3">
                  <a:moveTo>
                    <a:pt x="1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7" y="3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close/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2" name="Freeform 46"/>
            <p:cNvSpPr>
              <a:spLocks noEditPoints="1"/>
            </p:cNvSpPr>
            <p:nvPr/>
          </p:nvSpPr>
          <p:spPr bwMode="auto">
            <a:xfrm>
              <a:off x="1550988" y="1700213"/>
              <a:ext cx="53975" cy="53975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7" y="14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7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3" name="Freeform 47"/>
            <p:cNvSpPr>
              <a:spLocks noEditPoints="1"/>
            </p:cNvSpPr>
            <p:nvPr/>
          </p:nvSpPr>
          <p:spPr bwMode="auto">
            <a:xfrm>
              <a:off x="1524000" y="1770063"/>
              <a:ext cx="107950" cy="201613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28" y="23"/>
                </a:cxn>
                <a:cxn ang="0">
                  <a:pos x="20" y="0"/>
                </a:cxn>
                <a:cxn ang="0">
                  <a:pos x="14" y="8"/>
                </a:cxn>
                <a:cxn ang="0">
                  <a:pos x="8" y="0"/>
                </a:cxn>
                <a:cxn ang="0">
                  <a:pos x="0" y="23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6" y="23"/>
                </a:cxn>
                <a:cxn ang="0">
                  <a:pos x="7" y="13"/>
                </a:cxn>
                <a:cxn ang="0">
                  <a:pos x="7" y="22"/>
                </a:cxn>
                <a:cxn ang="0">
                  <a:pos x="8" y="26"/>
                </a:cxn>
                <a:cxn ang="0">
                  <a:pos x="8" y="49"/>
                </a:cxn>
                <a:cxn ang="0">
                  <a:pos x="11" y="52"/>
                </a:cxn>
                <a:cxn ang="0">
                  <a:pos x="14" y="49"/>
                </a:cxn>
                <a:cxn ang="0">
                  <a:pos x="14" y="49"/>
                </a:cxn>
                <a:cxn ang="0">
                  <a:pos x="17" y="52"/>
                </a:cxn>
                <a:cxn ang="0">
                  <a:pos x="20" y="49"/>
                </a:cxn>
                <a:cxn ang="0">
                  <a:pos x="20" y="25"/>
                </a:cxn>
                <a:cxn ang="0">
                  <a:pos x="21" y="22"/>
                </a:cxn>
                <a:cxn ang="0">
                  <a:pos x="21" y="12"/>
                </a:cxn>
                <a:cxn ang="0">
                  <a:pos x="22" y="23"/>
                </a:cxn>
                <a:cxn ang="0">
                  <a:pos x="25" y="26"/>
                </a:cxn>
                <a:cxn ang="0">
                  <a:pos x="25" y="26"/>
                </a:cxn>
                <a:cxn ang="0">
                  <a:pos x="25" y="26"/>
                </a:cxn>
              </a:cxnLst>
              <a:rect l="0" t="0" r="r" b="b"/>
              <a:pathLst>
                <a:path w="28" h="52">
                  <a:moveTo>
                    <a:pt x="25" y="26"/>
                  </a:moveTo>
                  <a:cubicBezTo>
                    <a:pt x="26" y="26"/>
                    <a:pt x="28" y="24"/>
                    <a:pt x="28" y="23"/>
                  </a:cubicBezTo>
                  <a:cubicBezTo>
                    <a:pt x="28" y="8"/>
                    <a:pt x="23" y="2"/>
                    <a:pt x="20" y="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0" y="8"/>
                    <a:pt x="0" y="23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6" y="25"/>
                    <a:pt x="6" y="23"/>
                  </a:cubicBezTo>
                  <a:cubicBezTo>
                    <a:pt x="6" y="19"/>
                    <a:pt x="6" y="15"/>
                    <a:pt x="7" y="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5"/>
                    <a:pt x="8" y="2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1"/>
                    <a:pt x="9" y="52"/>
                    <a:pt x="11" y="52"/>
                  </a:cubicBezTo>
                  <a:cubicBezTo>
                    <a:pt x="12" y="52"/>
                    <a:pt x="14" y="51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1"/>
                    <a:pt x="15" y="52"/>
                    <a:pt x="17" y="52"/>
                  </a:cubicBezTo>
                  <a:cubicBezTo>
                    <a:pt x="18" y="52"/>
                    <a:pt x="20" y="51"/>
                    <a:pt x="20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1" y="23"/>
                    <a:pt x="21" y="2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5"/>
                    <a:pt x="22" y="18"/>
                    <a:pt x="22" y="23"/>
                  </a:cubicBezTo>
                  <a:cubicBezTo>
                    <a:pt x="22" y="24"/>
                    <a:pt x="23" y="26"/>
                    <a:pt x="25" y="26"/>
                  </a:cubicBezTo>
                  <a:close/>
                  <a:moveTo>
                    <a:pt x="25" y="26"/>
                  </a:moveTo>
                  <a:cubicBezTo>
                    <a:pt x="25" y="26"/>
                    <a:pt x="25" y="26"/>
                    <a:pt x="25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4" name="Freeform 48"/>
            <p:cNvSpPr>
              <a:spLocks noEditPoints="1"/>
            </p:cNvSpPr>
            <p:nvPr/>
          </p:nvSpPr>
          <p:spPr bwMode="auto">
            <a:xfrm>
              <a:off x="1558925" y="1758950"/>
              <a:ext cx="34925" cy="158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3" y="3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8" y="4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9" h="4">
                  <a:moveTo>
                    <a:pt x="8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5" name="Freeform 49"/>
            <p:cNvSpPr>
              <a:spLocks noEditPoints="1"/>
            </p:cNvSpPr>
            <p:nvPr/>
          </p:nvSpPr>
          <p:spPr bwMode="auto">
            <a:xfrm>
              <a:off x="1685925" y="1700213"/>
              <a:ext cx="53975" cy="53975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7" y="14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7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6" name="Freeform 50"/>
            <p:cNvSpPr>
              <a:spLocks noEditPoints="1"/>
            </p:cNvSpPr>
            <p:nvPr/>
          </p:nvSpPr>
          <p:spPr bwMode="auto">
            <a:xfrm>
              <a:off x="1658938" y="1770063"/>
              <a:ext cx="107950" cy="201613"/>
            </a:xfrm>
            <a:custGeom>
              <a:avLst/>
              <a:gdLst/>
              <a:ahLst/>
              <a:cxnLst>
                <a:cxn ang="0">
                  <a:pos x="25" y="26"/>
                </a:cxn>
                <a:cxn ang="0">
                  <a:pos x="28" y="23"/>
                </a:cxn>
                <a:cxn ang="0">
                  <a:pos x="20" y="0"/>
                </a:cxn>
                <a:cxn ang="0">
                  <a:pos x="14" y="8"/>
                </a:cxn>
                <a:cxn ang="0">
                  <a:pos x="8" y="0"/>
                </a:cxn>
                <a:cxn ang="0">
                  <a:pos x="0" y="23"/>
                </a:cxn>
                <a:cxn ang="0">
                  <a:pos x="3" y="26"/>
                </a:cxn>
                <a:cxn ang="0">
                  <a:pos x="6" y="23"/>
                </a:cxn>
                <a:cxn ang="0">
                  <a:pos x="7" y="13"/>
                </a:cxn>
                <a:cxn ang="0">
                  <a:pos x="7" y="22"/>
                </a:cxn>
                <a:cxn ang="0">
                  <a:pos x="8" y="26"/>
                </a:cxn>
                <a:cxn ang="0">
                  <a:pos x="8" y="49"/>
                </a:cxn>
                <a:cxn ang="0">
                  <a:pos x="11" y="52"/>
                </a:cxn>
                <a:cxn ang="0">
                  <a:pos x="14" y="49"/>
                </a:cxn>
                <a:cxn ang="0">
                  <a:pos x="14" y="49"/>
                </a:cxn>
                <a:cxn ang="0">
                  <a:pos x="17" y="52"/>
                </a:cxn>
                <a:cxn ang="0">
                  <a:pos x="20" y="49"/>
                </a:cxn>
                <a:cxn ang="0">
                  <a:pos x="20" y="25"/>
                </a:cxn>
                <a:cxn ang="0">
                  <a:pos x="21" y="22"/>
                </a:cxn>
                <a:cxn ang="0">
                  <a:pos x="21" y="12"/>
                </a:cxn>
                <a:cxn ang="0">
                  <a:pos x="22" y="23"/>
                </a:cxn>
                <a:cxn ang="0">
                  <a:pos x="25" y="26"/>
                </a:cxn>
                <a:cxn ang="0">
                  <a:pos x="25" y="26"/>
                </a:cxn>
                <a:cxn ang="0">
                  <a:pos x="25" y="26"/>
                </a:cxn>
              </a:cxnLst>
              <a:rect l="0" t="0" r="r" b="b"/>
              <a:pathLst>
                <a:path w="28" h="52">
                  <a:moveTo>
                    <a:pt x="25" y="26"/>
                  </a:moveTo>
                  <a:cubicBezTo>
                    <a:pt x="26" y="26"/>
                    <a:pt x="28" y="24"/>
                    <a:pt x="28" y="23"/>
                  </a:cubicBezTo>
                  <a:cubicBezTo>
                    <a:pt x="28" y="8"/>
                    <a:pt x="23" y="2"/>
                    <a:pt x="20" y="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0" y="8"/>
                    <a:pt x="0" y="23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5" y="26"/>
                    <a:pt x="6" y="25"/>
                    <a:pt x="6" y="23"/>
                  </a:cubicBezTo>
                  <a:cubicBezTo>
                    <a:pt x="6" y="19"/>
                    <a:pt x="6" y="15"/>
                    <a:pt x="7" y="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5"/>
                    <a:pt x="8" y="2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1"/>
                    <a:pt x="9" y="52"/>
                    <a:pt x="11" y="52"/>
                  </a:cubicBezTo>
                  <a:cubicBezTo>
                    <a:pt x="12" y="52"/>
                    <a:pt x="14" y="51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1"/>
                    <a:pt x="15" y="52"/>
                    <a:pt x="17" y="52"/>
                  </a:cubicBezTo>
                  <a:cubicBezTo>
                    <a:pt x="18" y="52"/>
                    <a:pt x="20" y="51"/>
                    <a:pt x="20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1" y="23"/>
                    <a:pt x="21" y="2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2" y="18"/>
                    <a:pt x="22" y="23"/>
                  </a:cubicBezTo>
                  <a:cubicBezTo>
                    <a:pt x="22" y="24"/>
                    <a:pt x="23" y="26"/>
                    <a:pt x="25" y="26"/>
                  </a:cubicBezTo>
                  <a:close/>
                  <a:moveTo>
                    <a:pt x="25" y="26"/>
                  </a:moveTo>
                  <a:cubicBezTo>
                    <a:pt x="25" y="26"/>
                    <a:pt x="25" y="26"/>
                    <a:pt x="25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7" name="Freeform 51"/>
            <p:cNvSpPr>
              <a:spLocks noEditPoints="1"/>
            </p:cNvSpPr>
            <p:nvPr/>
          </p:nvSpPr>
          <p:spPr bwMode="auto">
            <a:xfrm>
              <a:off x="1698625" y="1758950"/>
              <a:ext cx="33338" cy="1587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3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7" y="4"/>
                </a:cxn>
                <a:cxn ang="0">
                  <a:pos x="8" y="4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9" h="4">
                  <a:moveTo>
                    <a:pt x="7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6" y="3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8" y="0"/>
                    <a:pt x="8" y="0"/>
                    <a:pt x="7" y="0"/>
                  </a:cubicBezTo>
                  <a:close/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8" name="Freeform 52"/>
            <p:cNvSpPr>
              <a:spLocks noEditPoints="1"/>
            </p:cNvSpPr>
            <p:nvPr/>
          </p:nvSpPr>
          <p:spPr bwMode="auto">
            <a:xfrm>
              <a:off x="1820863" y="1700213"/>
              <a:ext cx="55563" cy="53975"/>
            </a:xfrm>
            <a:custGeom>
              <a:avLst/>
              <a:gdLst/>
              <a:ahLst/>
              <a:cxnLst>
                <a:cxn ang="0">
                  <a:pos x="14" y="7"/>
                </a:cxn>
                <a:cxn ang="0">
                  <a:pos x="7" y="14"/>
                </a:cxn>
                <a:cxn ang="0">
                  <a:pos x="0" y="7"/>
                </a:cxn>
                <a:cxn ang="0">
                  <a:pos x="7" y="0"/>
                </a:cxn>
                <a:cxn ang="0">
                  <a:pos x="14" y="7"/>
                </a:cxn>
                <a:cxn ang="0">
                  <a:pos x="14" y="7"/>
                </a:cxn>
                <a:cxn ang="0">
                  <a:pos x="14" y="7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49" name="Freeform 53"/>
            <p:cNvSpPr>
              <a:spLocks noEditPoints="1"/>
            </p:cNvSpPr>
            <p:nvPr/>
          </p:nvSpPr>
          <p:spPr bwMode="auto">
            <a:xfrm>
              <a:off x="1793875" y="1770063"/>
              <a:ext cx="109538" cy="201613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4" y="8"/>
                </a:cxn>
                <a:cxn ang="0">
                  <a:pos x="8" y="0"/>
                </a:cxn>
                <a:cxn ang="0">
                  <a:pos x="0" y="23"/>
                </a:cxn>
                <a:cxn ang="0">
                  <a:pos x="3" y="26"/>
                </a:cxn>
                <a:cxn ang="0">
                  <a:pos x="6" y="23"/>
                </a:cxn>
                <a:cxn ang="0">
                  <a:pos x="7" y="13"/>
                </a:cxn>
                <a:cxn ang="0">
                  <a:pos x="7" y="22"/>
                </a:cxn>
                <a:cxn ang="0">
                  <a:pos x="8" y="26"/>
                </a:cxn>
                <a:cxn ang="0">
                  <a:pos x="8" y="49"/>
                </a:cxn>
                <a:cxn ang="0">
                  <a:pos x="11" y="52"/>
                </a:cxn>
                <a:cxn ang="0">
                  <a:pos x="14" y="49"/>
                </a:cxn>
                <a:cxn ang="0">
                  <a:pos x="14" y="49"/>
                </a:cxn>
                <a:cxn ang="0">
                  <a:pos x="17" y="52"/>
                </a:cxn>
                <a:cxn ang="0">
                  <a:pos x="20" y="49"/>
                </a:cxn>
                <a:cxn ang="0">
                  <a:pos x="20" y="25"/>
                </a:cxn>
                <a:cxn ang="0">
                  <a:pos x="21" y="22"/>
                </a:cxn>
                <a:cxn ang="0">
                  <a:pos x="21" y="12"/>
                </a:cxn>
                <a:cxn ang="0">
                  <a:pos x="22" y="23"/>
                </a:cxn>
                <a:cxn ang="0">
                  <a:pos x="25" y="26"/>
                </a:cxn>
                <a:cxn ang="0">
                  <a:pos x="28" y="23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28" h="52">
                  <a:moveTo>
                    <a:pt x="20" y="0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2"/>
                    <a:pt x="0" y="8"/>
                    <a:pt x="0" y="23"/>
                  </a:cubicBezTo>
                  <a:cubicBezTo>
                    <a:pt x="0" y="25"/>
                    <a:pt x="1" y="26"/>
                    <a:pt x="3" y="26"/>
                  </a:cubicBezTo>
                  <a:cubicBezTo>
                    <a:pt x="5" y="26"/>
                    <a:pt x="6" y="25"/>
                    <a:pt x="6" y="23"/>
                  </a:cubicBezTo>
                  <a:cubicBezTo>
                    <a:pt x="6" y="19"/>
                    <a:pt x="6" y="15"/>
                    <a:pt x="7" y="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5"/>
                    <a:pt x="8" y="2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8" y="51"/>
                    <a:pt x="9" y="52"/>
                    <a:pt x="11" y="52"/>
                  </a:cubicBezTo>
                  <a:cubicBezTo>
                    <a:pt x="12" y="52"/>
                    <a:pt x="14" y="51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1"/>
                    <a:pt x="15" y="52"/>
                    <a:pt x="17" y="52"/>
                  </a:cubicBezTo>
                  <a:cubicBezTo>
                    <a:pt x="19" y="52"/>
                    <a:pt x="20" y="51"/>
                    <a:pt x="20" y="49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24"/>
                    <a:pt x="21" y="23"/>
                    <a:pt x="21" y="2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2" y="15"/>
                    <a:pt x="22" y="18"/>
                    <a:pt x="22" y="23"/>
                  </a:cubicBezTo>
                  <a:cubicBezTo>
                    <a:pt x="22" y="24"/>
                    <a:pt x="23" y="26"/>
                    <a:pt x="25" y="26"/>
                  </a:cubicBezTo>
                  <a:cubicBezTo>
                    <a:pt x="26" y="26"/>
                    <a:pt x="28" y="24"/>
                    <a:pt x="28" y="23"/>
                  </a:cubicBezTo>
                  <a:cubicBezTo>
                    <a:pt x="28" y="8"/>
                    <a:pt x="23" y="2"/>
                    <a:pt x="20" y="0"/>
                  </a:cubicBez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0" name="Freeform 54"/>
            <p:cNvSpPr>
              <a:spLocks noEditPoints="1"/>
            </p:cNvSpPr>
            <p:nvPr/>
          </p:nvSpPr>
          <p:spPr bwMode="auto">
            <a:xfrm>
              <a:off x="1828800" y="1758950"/>
              <a:ext cx="34925" cy="158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5" y="4"/>
                </a:cxn>
                <a:cxn ang="0">
                  <a:pos x="6" y="3"/>
                </a:cxn>
                <a:cxn ang="0">
                  <a:pos x="8" y="4"/>
                </a:cxn>
                <a:cxn ang="0">
                  <a:pos x="9" y="4"/>
                </a:cxn>
                <a:cxn ang="0">
                  <a:pos x="9" y="3"/>
                </a:cxn>
                <a:cxn ang="0">
                  <a:pos x="9" y="1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9" h="4">
                  <a:moveTo>
                    <a:pt x="8" y="0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4" y="0"/>
                    <a:pt x="4" y="0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7" y="3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9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51" name="Text Placeholder 3"/>
          <p:cNvSpPr txBox="1">
            <a:spLocks/>
          </p:cNvSpPr>
          <p:nvPr/>
        </p:nvSpPr>
        <p:spPr>
          <a:xfrm>
            <a:off x="8267701" y="2538164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2"/>
                </a:solidFill>
              </a:rPr>
              <a:t>此处添加您的标题</a:t>
            </a:r>
          </a:p>
          <a:p>
            <a:pPr algn="l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52" name="Text Placeholder 3"/>
          <p:cNvSpPr txBox="1">
            <a:spLocks/>
          </p:cNvSpPr>
          <p:nvPr/>
        </p:nvSpPr>
        <p:spPr>
          <a:xfrm>
            <a:off x="1016000" y="2614364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1"/>
                </a:solidFill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53" name="Text Placeholder 3"/>
          <p:cNvSpPr txBox="1">
            <a:spLocks/>
          </p:cNvSpPr>
          <p:nvPr/>
        </p:nvSpPr>
        <p:spPr>
          <a:xfrm>
            <a:off x="8267701" y="4503056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3"/>
                </a:solidFill>
              </a:rPr>
              <a:t>此处添加您的标题</a:t>
            </a:r>
          </a:p>
          <a:p>
            <a:pPr algn="l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54" name="Text Placeholder 3"/>
          <p:cNvSpPr txBox="1">
            <a:spLocks/>
          </p:cNvSpPr>
          <p:nvPr/>
        </p:nvSpPr>
        <p:spPr>
          <a:xfrm>
            <a:off x="1016000" y="4579256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4"/>
                </a:solidFill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</p:spTree>
    <p:extLst>
      <p:ext uri="{BB962C8B-B14F-4D97-AF65-F5344CB8AC3E}">
        <p14:creationId xmlns:p14="http://schemas.microsoft.com/office/powerpoint/2010/main" val="396280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4" grpId="0" animBg="1"/>
      <p:bldP spid="51" grpId="0"/>
      <p:bldP spid="52" grpId="0"/>
      <p:bldP spid="53" grpId="0"/>
      <p:bldP spid="5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93450" y="377085"/>
            <a:ext cx="7757659" cy="848317"/>
            <a:chOff x="3024640" y="1704975"/>
            <a:chExt cx="7757659" cy="848317"/>
          </a:xfrm>
        </p:grpSpPr>
        <p:grpSp>
          <p:nvGrpSpPr>
            <p:cNvPr id="9" name="组合 8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8" name="椭圆 17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176218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3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工作存在的不足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12" name="Freeform 78"/>
          <p:cNvSpPr>
            <a:spLocks/>
          </p:cNvSpPr>
          <p:nvPr/>
        </p:nvSpPr>
        <p:spPr bwMode="auto">
          <a:xfrm rot="1794316">
            <a:off x="3848335" y="2811543"/>
            <a:ext cx="2138359" cy="2136372"/>
          </a:xfrm>
          <a:custGeom>
            <a:avLst/>
            <a:gdLst/>
            <a:ahLst/>
            <a:cxnLst>
              <a:cxn ang="0">
                <a:pos x="399" y="216"/>
              </a:cxn>
              <a:cxn ang="0">
                <a:pos x="472" y="181"/>
              </a:cxn>
              <a:cxn ang="0">
                <a:pos x="433" y="88"/>
              </a:cxn>
              <a:cxn ang="0">
                <a:pos x="601" y="88"/>
              </a:cxn>
              <a:cxn ang="0">
                <a:pos x="563" y="181"/>
              </a:cxn>
              <a:cxn ang="0">
                <a:pos x="636" y="216"/>
              </a:cxn>
              <a:cxn ang="0">
                <a:pos x="819" y="216"/>
              </a:cxn>
              <a:cxn ang="0">
                <a:pos x="819" y="399"/>
              </a:cxn>
              <a:cxn ang="0">
                <a:pos x="784" y="472"/>
              </a:cxn>
              <a:cxn ang="0">
                <a:pos x="691" y="434"/>
              </a:cxn>
              <a:cxn ang="0">
                <a:pos x="691" y="602"/>
              </a:cxn>
              <a:cxn ang="0">
                <a:pos x="784" y="563"/>
              </a:cxn>
              <a:cxn ang="0">
                <a:pos x="819" y="636"/>
              </a:cxn>
              <a:cxn ang="0">
                <a:pos x="819" y="819"/>
              </a:cxn>
              <a:cxn ang="0">
                <a:pos x="636" y="819"/>
              </a:cxn>
              <a:cxn ang="0">
                <a:pos x="563" y="784"/>
              </a:cxn>
              <a:cxn ang="0">
                <a:pos x="601" y="691"/>
              </a:cxn>
              <a:cxn ang="0">
                <a:pos x="433" y="691"/>
              </a:cxn>
              <a:cxn ang="0">
                <a:pos x="472" y="784"/>
              </a:cxn>
              <a:cxn ang="0">
                <a:pos x="399" y="819"/>
              </a:cxn>
              <a:cxn ang="0">
                <a:pos x="216" y="819"/>
              </a:cxn>
              <a:cxn ang="0">
                <a:pos x="216" y="636"/>
              </a:cxn>
              <a:cxn ang="0">
                <a:pos x="180" y="563"/>
              </a:cxn>
              <a:cxn ang="0">
                <a:pos x="88" y="602"/>
              </a:cxn>
              <a:cxn ang="0">
                <a:pos x="88" y="434"/>
              </a:cxn>
              <a:cxn ang="0">
                <a:pos x="180" y="472"/>
              </a:cxn>
              <a:cxn ang="0">
                <a:pos x="216" y="399"/>
              </a:cxn>
              <a:cxn ang="0">
                <a:pos x="216" y="216"/>
              </a:cxn>
              <a:cxn ang="0">
                <a:pos x="399" y="216"/>
              </a:cxn>
            </a:cxnLst>
            <a:rect l="0" t="0" r="r" b="b"/>
            <a:pathLst>
              <a:path w="819" h="819">
                <a:moveTo>
                  <a:pt x="399" y="216"/>
                </a:moveTo>
                <a:cubicBezTo>
                  <a:pt x="465" y="216"/>
                  <a:pt x="480" y="200"/>
                  <a:pt x="472" y="181"/>
                </a:cubicBezTo>
                <a:cubicBezTo>
                  <a:pt x="455" y="144"/>
                  <a:pt x="425" y="139"/>
                  <a:pt x="433" y="88"/>
                </a:cubicBezTo>
                <a:cubicBezTo>
                  <a:pt x="447" y="0"/>
                  <a:pt x="588" y="0"/>
                  <a:pt x="601" y="88"/>
                </a:cubicBezTo>
                <a:cubicBezTo>
                  <a:pt x="609" y="139"/>
                  <a:pt x="580" y="144"/>
                  <a:pt x="563" y="181"/>
                </a:cubicBezTo>
                <a:cubicBezTo>
                  <a:pt x="554" y="200"/>
                  <a:pt x="570" y="216"/>
                  <a:pt x="636" y="216"/>
                </a:cubicBezTo>
                <a:cubicBezTo>
                  <a:pt x="819" y="216"/>
                  <a:pt x="819" y="216"/>
                  <a:pt x="819" y="216"/>
                </a:cubicBezTo>
                <a:cubicBezTo>
                  <a:pt x="819" y="399"/>
                  <a:pt x="819" y="399"/>
                  <a:pt x="819" y="399"/>
                </a:cubicBezTo>
                <a:cubicBezTo>
                  <a:pt x="819" y="465"/>
                  <a:pt x="803" y="481"/>
                  <a:pt x="784" y="472"/>
                </a:cubicBezTo>
                <a:cubicBezTo>
                  <a:pt x="747" y="455"/>
                  <a:pt x="742" y="426"/>
                  <a:pt x="691" y="434"/>
                </a:cubicBezTo>
                <a:cubicBezTo>
                  <a:pt x="603" y="447"/>
                  <a:pt x="603" y="588"/>
                  <a:pt x="691" y="602"/>
                </a:cubicBezTo>
                <a:cubicBezTo>
                  <a:pt x="742" y="610"/>
                  <a:pt x="747" y="580"/>
                  <a:pt x="784" y="563"/>
                </a:cubicBezTo>
                <a:cubicBezTo>
                  <a:pt x="803" y="555"/>
                  <a:pt x="819" y="570"/>
                  <a:pt x="819" y="636"/>
                </a:cubicBezTo>
                <a:cubicBezTo>
                  <a:pt x="819" y="819"/>
                  <a:pt x="819" y="819"/>
                  <a:pt x="819" y="819"/>
                </a:cubicBezTo>
                <a:cubicBezTo>
                  <a:pt x="636" y="819"/>
                  <a:pt x="636" y="819"/>
                  <a:pt x="636" y="819"/>
                </a:cubicBezTo>
                <a:cubicBezTo>
                  <a:pt x="570" y="819"/>
                  <a:pt x="554" y="803"/>
                  <a:pt x="563" y="784"/>
                </a:cubicBezTo>
                <a:cubicBezTo>
                  <a:pt x="580" y="747"/>
                  <a:pt x="609" y="743"/>
                  <a:pt x="601" y="691"/>
                </a:cubicBezTo>
                <a:cubicBezTo>
                  <a:pt x="588" y="603"/>
                  <a:pt x="447" y="603"/>
                  <a:pt x="433" y="691"/>
                </a:cubicBezTo>
                <a:cubicBezTo>
                  <a:pt x="425" y="743"/>
                  <a:pt x="455" y="747"/>
                  <a:pt x="472" y="784"/>
                </a:cubicBezTo>
                <a:cubicBezTo>
                  <a:pt x="480" y="803"/>
                  <a:pt x="465" y="819"/>
                  <a:pt x="399" y="819"/>
                </a:cubicBezTo>
                <a:cubicBezTo>
                  <a:pt x="216" y="819"/>
                  <a:pt x="216" y="819"/>
                  <a:pt x="216" y="819"/>
                </a:cubicBezTo>
                <a:cubicBezTo>
                  <a:pt x="216" y="636"/>
                  <a:pt x="216" y="636"/>
                  <a:pt x="216" y="636"/>
                </a:cubicBezTo>
                <a:cubicBezTo>
                  <a:pt x="216" y="570"/>
                  <a:pt x="200" y="555"/>
                  <a:pt x="180" y="563"/>
                </a:cubicBezTo>
                <a:cubicBezTo>
                  <a:pt x="144" y="580"/>
                  <a:pt x="139" y="610"/>
                  <a:pt x="88" y="602"/>
                </a:cubicBezTo>
                <a:cubicBezTo>
                  <a:pt x="0" y="588"/>
                  <a:pt x="0" y="447"/>
                  <a:pt x="88" y="434"/>
                </a:cubicBezTo>
                <a:cubicBezTo>
                  <a:pt x="139" y="426"/>
                  <a:pt x="144" y="455"/>
                  <a:pt x="180" y="472"/>
                </a:cubicBezTo>
                <a:cubicBezTo>
                  <a:pt x="200" y="481"/>
                  <a:pt x="216" y="465"/>
                  <a:pt x="216" y="399"/>
                </a:cubicBezTo>
                <a:cubicBezTo>
                  <a:pt x="216" y="216"/>
                  <a:pt x="216" y="216"/>
                  <a:pt x="216" y="216"/>
                </a:cubicBezTo>
                <a:lnTo>
                  <a:pt x="399" y="216"/>
                </a:ln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13" name="Freeform 76"/>
          <p:cNvSpPr>
            <a:spLocks/>
          </p:cNvSpPr>
          <p:nvPr/>
        </p:nvSpPr>
        <p:spPr bwMode="auto">
          <a:xfrm rot="1794316">
            <a:off x="6205307" y="3002521"/>
            <a:ext cx="2138359" cy="2136372"/>
          </a:xfrm>
          <a:custGeom>
            <a:avLst/>
            <a:gdLst/>
            <a:ahLst/>
            <a:cxnLst>
              <a:cxn ang="0">
                <a:pos x="183" y="603"/>
              </a:cxn>
              <a:cxn ang="0">
                <a:pos x="256" y="638"/>
              </a:cxn>
              <a:cxn ang="0">
                <a:pos x="218" y="731"/>
              </a:cxn>
              <a:cxn ang="0">
                <a:pos x="386" y="731"/>
              </a:cxn>
              <a:cxn ang="0">
                <a:pos x="347" y="638"/>
              </a:cxn>
              <a:cxn ang="0">
                <a:pos x="420" y="603"/>
              </a:cxn>
              <a:cxn ang="0">
                <a:pos x="603" y="603"/>
              </a:cxn>
              <a:cxn ang="0">
                <a:pos x="603" y="420"/>
              </a:cxn>
              <a:cxn ang="0">
                <a:pos x="639" y="347"/>
              </a:cxn>
              <a:cxn ang="0">
                <a:pos x="731" y="385"/>
              </a:cxn>
              <a:cxn ang="0">
                <a:pos x="731" y="217"/>
              </a:cxn>
              <a:cxn ang="0">
                <a:pos x="639" y="256"/>
              </a:cxn>
              <a:cxn ang="0">
                <a:pos x="603" y="183"/>
              </a:cxn>
              <a:cxn ang="0">
                <a:pos x="603" y="0"/>
              </a:cxn>
              <a:cxn ang="0">
                <a:pos x="420" y="0"/>
              </a:cxn>
              <a:cxn ang="0">
                <a:pos x="347" y="35"/>
              </a:cxn>
              <a:cxn ang="0">
                <a:pos x="386" y="128"/>
              </a:cxn>
              <a:cxn ang="0">
                <a:pos x="218" y="128"/>
              </a:cxn>
              <a:cxn ang="0">
                <a:pos x="256" y="35"/>
              </a:cxn>
              <a:cxn ang="0">
                <a:pos x="183" y="0"/>
              </a:cxn>
              <a:cxn ang="0">
                <a:pos x="0" y="0"/>
              </a:cxn>
              <a:cxn ang="0">
                <a:pos x="0" y="183"/>
              </a:cxn>
              <a:cxn ang="0">
                <a:pos x="35" y="256"/>
              </a:cxn>
              <a:cxn ang="0">
                <a:pos x="128" y="217"/>
              </a:cxn>
              <a:cxn ang="0">
                <a:pos x="128" y="385"/>
              </a:cxn>
              <a:cxn ang="0">
                <a:pos x="35" y="347"/>
              </a:cxn>
              <a:cxn ang="0">
                <a:pos x="0" y="420"/>
              </a:cxn>
              <a:cxn ang="0">
                <a:pos x="0" y="603"/>
              </a:cxn>
              <a:cxn ang="0">
                <a:pos x="183" y="603"/>
              </a:cxn>
            </a:cxnLst>
            <a:rect l="0" t="0" r="r" b="b"/>
            <a:pathLst>
              <a:path w="819" h="819">
                <a:moveTo>
                  <a:pt x="183" y="603"/>
                </a:moveTo>
                <a:cubicBezTo>
                  <a:pt x="249" y="603"/>
                  <a:pt x="265" y="619"/>
                  <a:pt x="256" y="638"/>
                </a:cubicBezTo>
                <a:cubicBezTo>
                  <a:pt x="239" y="675"/>
                  <a:pt x="210" y="680"/>
                  <a:pt x="218" y="731"/>
                </a:cubicBezTo>
                <a:cubicBezTo>
                  <a:pt x="231" y="819"/>
                  <a:pt x="372" y="819"/>
                  <a:pt x="386" y="731"/>
                </a:cubicBezTo>
                <a:cubicBezTo>
                  <a:pt x="394" y="680"/>
                  <a:pt x="364" y="675"/>
                  <a:pt x="347" y="638"/>
                </a:cubicBezTo>
                <a:cubicBezTo>
                  <a:pt x="339" y="619"/>
                  <a:pt x="354" y="603"/>
                  <a:pt x="420" y="603"/>
                </a:cubicBezTo>
                <a:cubicBezTo>
                  <a:pt x="603" y="603"/>
                  <a:pt x="603" y="603"/>
                  <a:pt x="603" y="603"/>
                </a:cubicBezTo>
                <a:cubicBezTo>
                  <a:pt x="603" y="420"/>
                  <a:pt x="603" y="420"/>
                  <a:pt x="603" y="420"/>
                </a:cubicBezTo>
                <a:cubicBezTo>
                  <a:pt x="603" y="354"/>
                  <a:pt x="619" y="338"/>
                  <a:pt x="639" y="347"/>
                </a:cubicBezTo>
                <a:cubicBezTo>
                  <a:pt x="675" y="364"/>
                  <a:pt x="680" y="393"/>
                  <a:pt x="731" y="385"/>
                </a:cubicBezTo>
                <a:cubicBezTo>
                  <a:pt x="819" y="372"/>
                  <a:pt x="819" y="231"/>
                  <a:pt x="731" y="217"/>
                </a:cubicBezTo>
                <a:cubicBezTo>
                  <a:pt x="680" y="209"/>
                  <a:pt x="675" y="239"/>
                  <a:pt x="639" y="256"/>
                </a:cubicBezTo>
                <a:cubicBezTo>
                  <a:pt x="619" y="264"/>
                  <a:pt x="603" y="249"/>
                  <a:pt x="603" y="183"/>
                </a:cubicBezTo>
                <a:cubicBezTo>
                  <a:pt x="603" y="0"/>
                  <a:pt x="603" y="0"/>
                  <a:pt x="603" y="0"/>
                </a:cubicBezTo>
                <a:cubicBezTo>
                  <a:pt x="420" y="0"/>
                  <a:pt x="420" y="0"/>
                  <a:pt x="420" y="0"/>
                </a:cubicBezTo>
                <a:cubicBezTo>
                  <a:pt x="354" y="0"/>
                  <a:pt x="339" y="16"/>
                  <a:pt x="347" y="35"/>
                </a:cubicBezTo>
                <a:cubicBezTo>
                  <a:pt x="364" y="72"/>
                  <a:pt x="394" y="76"/>
                  <a:pt x="386" y="128"/>
                </a:cubicBezTo>
                <a:cubicBezTo>
                  <a:pt x="372" y="216"/>
                  <a:pt x="231" y="216"/>
                  <a:pt x="218" y="128"/>
                </a:cubicBezTo>
                <a:cubicBezTo>
                  <a:pt x="210" y="76"/>
                  <a:pt x="239" y="72"/>
                  <a:pt x="256" y="35"/>
                </a:cubicBezTo>
                <a:cubicBezTo>
                  <a:pt x="265" y="16"/>
                  <a:pt x="249" y="0"/>
                  <a:pt x="18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3"/>
                  <a:pt x="0" y="183"/>
                  <a:pt x="0" y="183"/>
                </a:cubicBezTo>
                <a:cubicBezTo>
                  <a:pt x="0" y="249"/>
                  <a:pt x="16" y="264"/>
                  <a:pt x="35" y="256"/>
                </a:cubicBezTo>
                <a:cubicBezTo>
                  <a:pt x="72" y="239"/>
                  <a:pt x="77" y="209"/>
                  <a:pt x="128" y="217"/>
                </a:cubicBezTo>
                <a:cubicBezTo>
                  <a:pt x="216" y="231"/>
                  <a:pt x="216" y="372"/>
                  <a:pt x="128" y="385"/>
                </a:cubicBezTo>
                <a:cubicBezTo>
                  <a:pt x="77" y="393"/>
                  <a:pt x="72" y="364"/>
                  <a:pt x="35" y="347"/>
                </a:cubicBezTo>
                <a:cubicBezTo>
                  <a:pt x="16" y="338"/>
                  <a:pt x="0" y="354"/>
                  <a:pt x="0" y="420"/>
                </a:cubicBezTo>
                <a:cubicBezTo>
                  <a:pt x="0" y="603"/>
                  <a:pt x="0" y="603"/>
                  <a:pt x="0" y="603"/>
                </a:cubicBezTo>
                <a:lnTo>
                  <a:pt x="183" y="603"/>
                </a:ln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14" name="Freeform 77"/>
          <p:cNvSpPr>
            <a:spLocks/>
          </p:cNvSpPr>
          <p:nvPr/>
        </p:nvSpPr>
        <p:spPr bwMode="auto">
          <a:xfrm rot="1794316">
            <a:off x="5122310" y="1728546"/>
            <a:ext cx="2138359" cy="2136372"/>
          </a:xfrm>
          <a:custGeom>
            <a:avLst/>
            <a:gdLst/>
            <a:ahLst/>
            <a:cxnLst>
              <a:cxn ang="0">
                <a:pos x="183" y="216"/>
              </a:cxn>
              <a:cxn ang="0">
                <a:pos x="256" y="180"/>
              </a:cxn>
              <a:cxn ang="0">
                <a:pos x="217" y="88"/>
              </a:cxn>
              <a:cxn ang="0">
                <a:pos x="385" y="88"/>
              </a:cxn>
              <a:cxn ang="0">
                <a:pos x="347" y="180"/>
              </a:cxn>
              <a:cxn ang="0">
                <a:pos x="420" y="216"/>
              </a:cxn>
              <a:cxn ang="0">
                <a:pos x="603" y="216"/>
              </a:cxn>
              <a:cxn ang="0">
                <a:pos x="603" y="399"/>
              </a:cxn>
              <a:cxn ang="0">
                <a:pos x="638" y="472"/>
              </a:cxn>
              <a:cxn ang="0">
                <a:pos x="731" y="433"/>
              </a:cxn>
              <a:cxn ang="0">
                <a:pos x="731" y="601"/>
              </a:cxn>
              <a:cxn ang="0">
                <a:pos x="638" y="563"/>
              </a:cxn>
              <a:cxn ang="0">
                <a:pos x="603" y="636"/>
              </a:cxn>
              <a:cxn ang="0">
                <a:pos x="603" y="819"/>
              </a:cxn>
              <a:cxn ang="0">
                <a:pos x="420" y="819"/>
              </a:cxn>
              <a:cxn ang="0">
                <a:pos x="347" y="784"/>
              </a:cxn>
              <a:cxn ang="0">
                <a:pos x="385" y="691"/>
              </a:cxn>
              <a:cxn ang="0">
                <a:pos x="217" y="691"/>
              </a:cxn>
              <a:cxn ang="0">
                <a:pos x="256" y="784"/>
              </a:cxn>
              <a:cxn ang="0">
                <a:pos x="183" y="819"/>
              </a:cxn>
              <a:cxn ang="0">
                <a:pos x="0" y="819"/>
              </a:cxn>
              <a:cxn ang="0">
                <a:pos x="0" y="636"/>
              </a:cxn>
              <a:cxn ang="0">
                <a:pos x="35" y="563"/>
              </a:cxn>
              <a:cxn ang="0">
                <a:pos x="128" y="601"/>
              </a:cxn>
              <a:cxn ang="0">
                <a:pos x="128" y="433"/>
              </a:cxn>
              <a:cxn ang="0">
                <a:pos x="35" y="472"/>
              </a:cxn>
              <a:cxn ang="0">
                <a:pos x="0" y="399"/>
              </a:cxn>
              <a:cxn ang="0">
                <a:pos x="0" y="216"/>
              </a:cxn>
              <a:cxn ang="0">
                <a:pos x="183" y="216"/>
              </a:cxn>
            </a:cxnLst>
            <a:rect l="0" t="0" r="r" b="b"/>
            <a:pathLst>
              <a:path w="819" h="819">
                <a:moveTo>
                  <a:pt x="183" y="216"/>
                </a:moveTo>
                <a:cubicBezTo>
                  <a:pt x="249" y="216"/>
                  <a:pt x="264" y="200"/>
                  <a:pt x="256" y="180"/>
                </a:cubicBezTo>
                <a:cubicBezTo>
                  <a:pt x="239" y="144"/>
                  <a:pt x="209" y="139"/>
                  <a:pt x="217" y="88"/>
                </a:cubicBezTo>
                <a:cubicBezTo>
                  <a:pt x="231" y="0"/>
                  <a:pt x="372" y="0"/>
                  <a:pt x="385" y="88"/>
                </a:cubicBezTo>
                <a:cubicBezTo>
                  <a:pt x="393" y="139"/>
                  <a:pt x="364" y="144"/>
                  <a:pt x="347" y="180"/>
                </a:cubicBezTo>
                <a:cubicBezTo>
                  <a:pt x="338" y="200"/>
                  <a:pt x="354" y="216"/>
                  <a:pt x="420" y="216"/>
                </a:cubicBezTo>
                <a:cubicBezTo>
                  <a:pt x="603" y="216"/>
                  <a:pt x="603" y="216"/>
                  <a:pt x="603" y="216"/>
                </a:cubicBezTo>
                <a:cubicBezTo>
                  <a:pt x="603" y="399"/>
                  <a:pt x="603" y="399"/>
                  <a:pt x="603" y="399"/>
                </a:cubicBezTo>
                <a:cubicBezTo>
                  <a:pt x="603" y="465"/>
                  <a:pt x="619" y="480"/>
                  <a:pt x="638" y="472"/>
                </a:cubicBezTo>
                <a:cubicBezTo>
                  <a:pt x="675" y="455"/>
                  <a:pt x="680" y="425"/>
                  <a:pt x="731" y="433"/>
                </a:cubicBezTo>
                <a:cubicBezTo>
                  <a:pt x="819" y="447"/>
                  <a:pt x="819" y="588"/>
                  <a:pt x="731" y="601"/>
                </a:cubicBezTo>
                <a:cubicBezTo>
                  <a:pt x="680" y="609"/>
                  <a:pt x="675" y="580"/>
                  <a:pt x="638" y="563"/>
                </a:cubicBezTo>
                <a:cubicBezTo>
                  <a:pt x="619" y="554"/>
                  <a:pt x="603" y="570"/>
                  <a:pt x="603" y="636"/>
                </a:cubicBezTo>
                <a:cubicBezTo>
                  <a:pt x="603" y="819"/>
                  <a:pt x="603" y="819"/>
                  <a:pt x="603" y="819"/>
                </a:cubicBezTo>
                <a:cubicBezTo>
                  <a:pt x="420" y="819"/>
                  <a:pt x="420" y="819"/>
                  <a:pt x="420" y="819"/>
                </a:cubicBezTo>
                <a:cubicBezTo>
                  <a:pt x="354" y="819"/>
                  <a:pt x="338" y="803"/>
                  <a:pt x="347" y="784"/>
                </a:cubicBezTo>
                <a:cubicBezTo>
                  <a:pt x="364" y="747"/>
                  <a:pt x="393" y="742"/>
                  <a:pt x="385" y="691"/>
                </a:cubicBezTo>
                <a:cubicBezTo>
                  <a:pt x="372" y="603"/>
                  <a:pt x="231" y="603"/>
                  <a:pt x="217" y="691"/>
                </a:cubicBezTo>
                <a:cubicBezTo>
                  <a:pt x="209" y="742"/>
                  <a:pt x="239" y="747"/>
                  <a:pt x="256" y="784"/>
                </a:cubicBezTo>
                <a:cubicBezTo>
                  <a:pt x="264" y="803"/>
                  <a:pt x="249" y="819"/>
                  <a:pt x="183" y="819"/>
                </a:cubicBezTo>
                <a:cubicBezTo>
                  <a:pt x="0" y="819"/>
                  <a:pt x="0" y="819"/>
                  <a:pt x="0" y="819"/>
                </a:cubicBezTo>
                <a:cubicBezTo>
                  <a:pt x="0" y="636"/>
                  <a:pt x="0" y="636"/>
                  <a:pt x="0" y="636"/>
                </a:cubicBezTo>
                <a:cubicBezTo>
                  <a:pt x="0" y="570"/>
                  <a:pt x="16" y="554"/>
                  <a:pt x="35" y="563"/>
                </a:cubicBezTo>
                <a:cubicBezTo>
                  <a:pt x="72" y="580"/>
                  <a:pt x="76" y="609"/>
                  <a:pt x="128" y="601"/>
                </a:cubicBezTo>
                <a:cubicBezTo>
                  <a:pt x="216" y="588"/>
                  <a:pt x="216" y="447"/>
                  <a:pt x="128" y="433"/>
                </a:cubicBezTo>
                <a:cubicBezTo>
                  <a:pt x="76" y="425"/>
                  <a:pt x="72" y="455"/>
                  <a:pt x="35" y="472"/>
                </a:cubicBezTo>
                <a:cubicBezTo>
                  <a:pt x="16" y="480"/>
                  <a:pt x="0" y="465"/>
                  <a:pt x="0" y="399"/>
                </a:cubicBezTo>
                <a:cubicBezTo>
                  <a:pt x="0" y="216"/>
                  <a:pt x="0" y="216"/>
                  <a:pt x="0" y="216"/>
                </a:cubicBezTo>
                <a:lnTo>
                  <a:pt x="183" y="216"/>
                </a:ln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15" name="Freeform 79"/>
          <p:cNvSpPr>
            <a:spLocks/>
          </p:cNvSpPr>
          <p:nvPr/>
        </p:nvSpPr>
        <p:spPr bwMode="auto">
          <a:xfrm rot="1794316">
            <a:off x="4931827" y="4083663"/>
            <a:ext cx="2138359" cy="2138359"/>
          </a:xfrm>
          <a:custGeom>
            <a:avLst/>
            <a:gdLst/>
            <a:ahLst/>
            <a:cxnLst>
              <a:cxn ang="0">
                <a:pos x="216" y="420"/>
              </a:cxn>
              <a:cxn ang="0">
                <a:pos x="181" y="347"/>
              </a:cxn>
              <a:cxn ang="0">
                <a:pos x="88" y="386"/>
              </a:cxn>
              <a:cxn ang="0">
                <a:pos x="88" y="218"/>
              </a:cxn>
              <a:cxn ang="0">
                <a:pos x="181" y="256"/>
              </a:cxn>
              <a:cxn ang="0">
                <a:pos x="216" y="183"/>
              </a:cxn>
              <a:cxn ang="0">
                <a:pos x="216" y="0"/>
              </a:cxn>
              <a:cxn ang="0">
                <a:pos x="399" y="0"/>
              </a:cxn>
              <a:cxn ang="0">
                <a:pos x="472" y="35"/>
              </a:cxn>
              <a:cxn ang="0">
                <a:pos x="434" y="128"/>
              </a:cxn>
              <a:cxn ang="0">
                <a:pos x="602" y="128"/>
              </a:cxn>
              <a:cxn ang="0">
                <a:pos x="563" y="35"/>
              </a:cxn>
              <a:cxn ang="0">
                <a:pos x="636" y="0"/>
              </a:cxn>
              <a:cxn ang="0">
                <a:pos x="819" y="0"/>
              </a:cxn>
              <a:cxn ang="0">
                <a:pos x="819" y="183"/>
              </a:cxn>
              <a:cxn ang="0">
                <a:pos x="784" y="256"/>
              </a:cxn>
              <a:cxn ang="0">
                <a:pos x="691" y="218"/>
              </a:cxn>
              <a:cxn ang="0">
                <a:pos x="691" y="386"/>
              </a:cxn>
              <a:cxn ang="0">
                <a:pos x="784" y="347"/>
              </a:cxn>
              <a:cxn ang="0">
                <a:pos x="819" y="420"/>
              </a:cxn>
              <a:cxn ang="0">
                <a:pos x="819" y="603"/>
              </a:cxn>
              <a:cxn ang="0">
                <a:pos x="636" y="603"/>
              </a:cxn>
              <a:cxn ang="0">
                <a:pos x="563" y="639"/>
              </a:cxn>
              <a:cxn ang="0">
                <a:pos x="602" y="731"/>
              </a:cxn>
              <a:cxn ang="0">
                <a:pos x="434" y="731"/>
              </a:cxn>
              <a:cxn ang="0">
                <a:pos x="472" y="639"/>
              </a:cxn>
              <a:cxn ang="0">
                <a:pos x="399" y="603"/>
              </a:cxn>
              <a:cxn ang="0">
                <a:pos x="216" y="603"/>
              </a:cxn>
              <a:cxn ang="0">
                <a:pos x="216" y="420"/>
              </a:cxn>
            </a:cxnLst>
            <a:rect l="0" t="0" r="r" b="b"/>
            <a:pathLst>
              <a:path w="819" h="819">
                <a:moveTo>
                  <a:pt x="216" y="420"/>
                </a:moveTo>
                <a:cubicBezTo>
                  <a:pt x="216" y="354"/>
                  <a:pt x="200" y="339"/>
                  <a:pt x="181" y="347"/>
                </a:cubicBezTo>
                <a:cubicBezTo>
                  <a:pt x="144" y="364"/>
                  <a:pt x="139" y="394"/>
                  <a:pt x="88" y="386"/>
                </a:cubicBezTo>
                <a:cubicBezTo>
                  <a:pt x="0" y="372"/>
                  <a:pt x="0" y="231"/>
                  <a:pt x="88" y="218"/>
                </a:cubicBezTo>
                <a:cubicBezTo>
                  <a:pt x="139" y="210"/>
                  <a:pt x="144" y="239"/>
                  <a:pt x="181" y="256"/>
                </a:cubicBezTo>
                <a:cubicBezTo>
                  <a:pt x="200" y="265"/>
                  <a:pt x="216" y="249"/>
                  <a:pt x="216" y="183"/>
                </a:cubicBezTo>
                <a:cubicBezTo>
                  <a:pt x="216" y="0"/>
                  <a:pt x="216" y="0"/>
                  <a:pt x="216" y="0"/>
                </a:cubicBezTo>
                <a:cubicBezTo>
                  <a:pt x="399" y="0"/>
                  <a:pt x="399" y="0"/>
                  <a:pt x="399" y="0"/>
                </a:cubicBezTo>
                <a:cubicBezTo>
                  <a:pt x="465" y="0"/>
                  <a:pt x="481" y="16"/>
                  <a:pt x="472" y="35"/>
                </a:cubicBezTo>
                <a:cubicBezTo>
                  <a:pt x="455" y="72"/>
                  <a:pt x="426" y="77"/>
                  <a:pt x="434" y="128"/>
                </a:cubicBezTo>
                <a:cubicBezTo>
                  <a:pt x="447" y="216"/>
                  <a:pt x="588" y="216"/>
                  <a:pt x="602" y="128"/>
                </a:cubicBezTo>
                <a:cubicBezTo>
                  <a:pt x="610" y="77"/>
                  <a:pt x="580" y="72"/>
                  <a:pt x="563" y="35"/>
                </a:cubicBezTo>
                <a:cubicBezTo>
                  <a:pt x="555" y="16"/>
                  <a:pt x="570" y="0"/>
                  <a:pt x="636" y="0"/>
                </a:cubicBezTo>
                <a:cubicBezTo>
                  <a:pt x="819" y="0"/>
                  <a:pt x="819" y="0"/>
                  <a:pt x="819" y="0"/>
                </a:cubicBezTo>
                <a:cubicBezTo>
                  <a:pt x="819" y="183"/>
                  <a:pt x="819" y="183"/>
                  <a:pt x="819" y="183"/>
                </a:cubicBezTo>
                <a:cubicBezTo>
                  <a:pt x="819" y="249"/>
                  <a:pt x="803" y="265"/>
                  <a:pt x="784" y="256"/>
                </a:cubicBezTo>
                <a:cubicBezTo>
                  <a:pt x="747" y="239"/>
                  <a:pt x="743" y="210"/>
                  <a:pt x="691" y="218"/>
                </a:cubicBezTo>
                <a:cubicBezTo>
                  <a:pt x="603" y="231"/>
                  <a:pt x="603" y="372"/>
                  <a:pt x="691" y="386"/>
                </a:cubicBezTo>
                <a:cubicBezTo>
                  <a:pt x="743" y="394"/>
                  <a:pt x="747" y="364"/>
                  <a:pt x="784" y="347"/>
                </a:cubicBezTo>
                <a:cubicBezTo>
                  <a:pt x="803" y="339"/>
                  <a:pt x="819" y="354"/>
                  <a:pt x="819" y="420"/>
                </a:cubicBezTo>
                <a:cubicBezTo>
                  <a:pt x="819" y="603"/>
                  <a:pt x="819" y="603"/>
                  <a:pt x="819" y="603"/>
                </a:cubicBezTo>
                <a:cubicBezTo>
                  <a:pt x="636" y="603"/>
                  <a:pt x="636" y="603"/>
                  <a:pt x="636" y="603"/>
                </a:cubicBezTo>
                <a:cubicBezTo>
                  <a:pt x="570" y="603"/>
                  <a:pt x="555" y="619"/>
                  <a:pt x="563" y="639"/>
                </a:cubicBezTo>
                <a:cubicBezTo>
                  <a:pt x="580" y="675"/>
                  <a:pt x="610" y="680"/>
                  <a:pt x="602" y="731"/>
                </a:cubicBezTo>
                <a:cubicBezTo>
                  <a:pt x="588" y="819"/>
                  <a:pt x="447" y="819"/>
                  <a:pt x="434" y="731"/>
                </a:cubicBezTo>
                <a:cubicBezTo>
                  <a:pt x="426" y="680"/>
                  <a:pt x="455" y="675"/>
                  <a:pt x="472" y="639"/>
                </a:cubicBezTo>
                <a:cubicBezTo>
                  <a:pt x="481" y="619"/>
                  <a:pt x="465" y="603"/>
                  <a:pt x="399" y="603"/>
                </a:cubicBezTo>
                <a:cubicBezTo>
                  <a:pt x="216" y="603"/>
                  <a:pt x="216" y="603"/>
                  <a:pt x="216" y="603"/>
                </a:cubicBezTo>
                <a:lnTo>
                  <a:pt x="216" y="420"/>
                </a:lnTo>
                <a:close/>
              </a:path>
            </a:pathLst>
          </a:custGeom>
          <a:solidFill>
            <a:schemeClr val="accent3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5787691" y="2636443"/>
            <a:ext cx="413575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4802897" y="3873346"/>
            <a:ext cx="413575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024138" y="4829776"/>
            <a:ext cx="413575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6936662" y="3568160"/>
            <a:ext cx="413575" cy="49244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spcBef>
                <a:spcPct val="20000"/>
              </a:spcBef>
              <a:defRPr/>
            </a:pPr>
            <a:r>
              <a:rPr lang="en-US" sz="3200" dirty="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7112000" y="1498600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en-US" b="1" dirty="0">
                <a:solidFill>
                  <a:schemeClr val="accent1"/>
                </a:solidFill>
              </a:rPr>
              <a:t>Title Goes Here</a:t>
            </a:r>
            <a:endParaRPr lang="en-US" b="1" dirty="0">
              <a:solidFill>
                <a:schemeClr val="accent1"/>
              </a:solidFill>
              <a:cs typeface="+mj-cs"/>
            </a:endParaRPr>
          </a:p>
          <a:p>
            <a:pPr algn="l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8636000" y="3835400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en-US" b="1" dirty="0">
                <a:solidFill>
                  <a:schemeClr val="accent2"/>
                </a:solidFill>
              </a:rPr>
              <a:t>Title Goes Here</a:t>
            </a:r>
            <a:endParaRPr lang="en-US" b="1" dirty="0">
              <a:solidFill>
                <a:schemeClr val="accent2"/>
              </a:solidFill>
              <a:cs typeface="+mj-cs"/>
            </a:endParaRPr>
          </a:p>
          <a:p>
            <a:pPr algn="l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728133" y="3208867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en-US" b="1" dirty="0">
                <a:solidFill>
                  <a:schemeClr val="accent4"/>
                </a:solidFill>
              </a:rPr>
              <a:t>Title Goes Here</a:t>
            </a:r>
            <a:endParaRPr lang="en-US" b="1" dirty="0">
              <a:solidFill>
                <a:schemeClr val="accent4"/>
              </a:solidFill>
              <a:cs typeface="+mj-cs"/>
            </a:endParaRP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2239435" y="5574189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en-US" b="1" dirty="0">
                <a:solidFill>
                  <a:schemeClr val="accent3"/>
                </a:solidFill>
              </a:rPr>
              <a:t>Title Goes Here</a:t>
            </a:r>
            <a:endParaRPr lang="en-US" b="1" dirty="0">
              <a:solidFill>
                <a:schemeClr val="accent3"/>
              </a:solidFill>
              <a:cs typeface="+mj-cs"/>
            </a:endParaRP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</p:spTree>
    <p:extLst>
      <p:ext uri="{BB962C8B-B14F-4D97-AF65-F5344CB8AC3E}">
        <p14:creationId xmlns:p14="http://schemas.microsoft.com/office/powerpoint/2010/main" val="3258398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448799" y="-5558511"/>
            <a:ext cx="14059270" cy="1405926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448799" y="-5558511"/>
            <a:ext cx="14059270" cy="14059268"/>
          </a:xfrm>
          <a:prstGeom prst="ellipse">
            <a:avLst/>
          </a:prstGeom>
          <a:solidFill>
            <a:schemeClr val="accent1">
              <a:alpha val="81000"/>
            </a:schemeClr>
          </a:solidFill>
          <a:ln>
            <a:noFill/>
          </a:ln>
          <a:effectLst>
            <a:innerShdw blurRad="800100" dir="6600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-163810" y="227195"/>
            <a:ext cx="1954381" cy="633294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CONTENGS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024640" y="1704975"/>
            <a:ext cx="7757659" cy="848317"/>
            <a:chOff x="3024640" y="1704975"/>
            <a:chExt cx="7757659" cy="848317"/>
          </a:xfrm>
        </p:grpSpPr>
        <p:grpSp>
          <p:nvGrpSpPr>
            <p:cNvPr id="6" name="组合 5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7" name="椭圆 6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3135250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1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年度工作概述 </a:t>
              </a:r>
              <a:r>
                <a:rPr lang="da-DK" altLang="zh-CN" sz="1600" b="1" kern="0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91340" y="3127375"/>
            <a:ext cx="7757659" cy="848317"/>
            <a:chOff x="3024640" y="1704975"/>
            <a:chExt cx="7757659" cy="848317"/>
          </a:xfrm>
        </p:grpSpPr>
        <p:grpSp>
          <p:nvGrpSpPr>
            <p:cNvPr id="26" name="组合 25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29" name="椭圆 28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142182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2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工作完成情况 </a:t>
              </a:r>
              <a:r>
                <a:rPr lang="da-DK" altLang="zh-CN" sz="1600" b="1" kern="0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12900" y="4301385"/>
            <a:ext cx="7757659" cy="848317"/>
            <a:chOff x="3024640" y="1704975"/>
            <a:chExt cx="7757659" cy="848317"/>
          </a:xfrm>
        </p:grpSpPr>
        <p:grpSp>
          <p:nvGrpSpPr>
            <p:cNvPr id="32" name="组合 31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35" name="椭圆 34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3176218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3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工作存在的不足 </a:t>
              </a:r>
              <a:r>
                <a:rPr lang="da-DK" altLang="zh-CN" sz="1600" b="1" kern="0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01900" y="5444385"/>
            <a:ext cx="7757659" cy="848317"/>
            <a:chOff x="3024640" y="1704975"/>
            <a:chExt cx="7757659" cy="848317"/>
          </a:xfrm>
        </p:grpSpPr>
        <p:grpSp>
          <p:nvGrpSpPr>
            <p:cNvPr id="38" name="组合 37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41" name="椭圆 40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3142182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4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明年工作计划</a:t>
              </a:r>
              <a:r>
                <a:rPr lang="da-DK" altLang="zh-CN" sz="1600" b="1" kern="0" dirty="0" smtClean="0">
                  <a:solidFill>
                    <a:schemeClr val="bg1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808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93450" y="377085"/>
            <a:ext cx="7757659" cy="848317"/>
            <a:chOff x="3024640" y="1704975"/>
            <a:chExt cx="7757659" cy="848317"/>
          </a:xfrm>
        </p:grpSpPr>
        <p:grpSp>
          <p:nvGrpSpPr>
            <p:cNvPr id="9" name="组合 8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8" name="椭圆 17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176218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3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工作存在的不足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12" name="Group 71"/>
          <p:cNvGrpSpPr/>
          <p:nvPr/>
        </p:nvGrpSpPr>
        <p:grpSpPr>
          <a:xfrm>
            <a:off x="8003118" y="1500991"/>
            <a:ext cx="1515535" cy="3503084"/>
            <a:chOff x="6002338" y="1125743"/>
            <a:chExt cx="1136651" cy="2627313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6211888" y="3251406"/>
              <a:ext cx="927100" cy="384175"/>
            </a:xfrm>
            <a:custGeom>
              <a:avLst/>
              <a:gdLst/>
              <a:ahLst/>
              <a:cxnLst>
                <a:cxn ang="0">
                  <a:pos x="207" y="242"/>
                </a:cxn>
                <a:cxn ang="0">
                  <a:pos x="0" y="3"/>
                </a:cxn>
                <a:cxn ang="0">
                  <a:pos x="322" y="0"/>
                </a:cxn>
                <a:cxn ang="0">
                  <a:pos x="584" y="241"/>
                </a:cxn>
                <a:cxn ang="0">
                  <a:pos x="207" y="242"/>
                </a:cxn>
              </a:cxnLst>
              <a:rect l="0" t="0" r="r" b="b"/>
              <a:pathLst>
                <a:path w="584" h="242">
                  <a:moveTo>
                    <a:pt x="207" y="242"/>
                  </a:moveTo>
                  <a:lnTo>
                    <a:pt x="0" y="3"/>
                  </a:lnTo>
                  <a:lnTo>
                    <a:pt x="322" y="0"/>
                  </a:lnTo>
                  <a:lnTo>
                    <a:pt x="584" y="241"/>
                  </a:lnTo>
                  <a:lnTo>
                    <a:pt x="207" y="24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" name="Freeform 6"/>
            <p:cNvSpPr>
              <a:spLocks/>
            </p:cNvSpPr>
            <p:nvPr/>
          </p:nvSpPr>
          <p:spPr bwMode="auto">
            <a:xfrm>
              <a:off x="6537326" y="3633993"/>
              <a:ext cx="601663" cy="119063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79" y="70"/>
                </a:cxn>
                <a:cxn ang="0">
                  <a:pos x="0" y="75"/>
                </a:cxn>
                <a:cxn ang="0">
                  <a:pos x="2" y="1"/>
                </a:cxn>
                <a:cxn ang="0">
                  <a:pos x="379" y="0"/>
                </a:cxn>
              </a:cxnLst>
              <a:rect l="0" t="0" r="r" b="b"/>
              <a:pathLst>
                <a:path w="379" h="75">
                  <a:moveTo>
                    <a:pt x="379" y="0"/>
                  </a:moveTo>
                  <a:lnTo>
                    <a:pt x="379" y="70"/>
                  </a:lnTo>
                  <a:lnTo>
                    <a:pt x="0" y="75"/>
                  </a:lnTo>
                  <a:lnTo>
                    <a:pt x="2" y="1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" name="Freeform 7"/>
            <p:cNvSpPr>
              <a:spLocks/>
            </p:cNvSpPr>
            <p:nvPr/>
          </p:nvSpPr>
          <p:spPr bwMode="auto">
            <a:xfrm>
              <a:off x="6211888" y="3256168"/>
              <a:ext cx="328613" cy="4968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7"/>
                </a:cxn>
                <a:cxn ang="0">
                  <a:pos x="205" y="313"/>
                </a:cxn>
                <a:cxn ang="0">
                  <a:pos x="207" y="239"/>
                </a:cxn>
                <a:cxn ang="0">
                  <a:pos x="0" y="0"/>
                </a:cxn>
              </a:cxnLst>
              <a:rect l="0" t="0" r="r" b="b"/>
              <a:pathLst>
                <a:path w="207" h="313">
                  <a:moveTo>
                    <a:pt x="0" y="0"/>
                  </a:moveTo>
                  <a:lnTo>
                    <a:pt x="0" y="67"/>
                  </a:lnTo>
                  <a:lnTo>
                    <a:pt x="205" y="313"/>
                  </a:lnTo>
                  <a:lnTo>
                    <a:pt x="207" y="2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6526213" y="2144918"/>
              <a:ext cx="300038" cy="1304925"/>
            </a:xfrm>
            <a:custGeom>
              <a:avLst/>
              <a:gdLst/>
              <a:ahLst/>
              <a:cxnLst>
                <a:cxn ang="0">
                  <a:pos x="22" y="822"/>
                </a:cxn>
                <a:cxn ang="0">
                  <a:pos x="37" y="193"/>
                </a:cxn>
                <a:cxn ang="0">
                  <a:pos x="0" y="198"/>
                </a:cxn>
                <a:cxn ang="0">
                  <a:pos x="9" y="0"/>
                </a:cxn>
                <a:cxn ang="0">
                  <a:pos x="127" y="49"/>
                </a:cxn>
                <a:cxn ang="0">
                  <a:pos x="189" y="822"/>
                </a:cxn>
                <a:cxn ang="0">
                  <a:pos x="22" y="822"/>
                </a:cxn>
              </a:cxnLst>
              <a:rect l="0" t="0" r="r" b="b"/>
              <a:pathLst>
                <a:path w="189" h="822">
                  <a:moveTo>
                    <a:pt x="22" y="822"/>
                  </a:moveTo>
                  <a:lnTo>
                    <a:pt x="37" y="193"/>
                  </a:lnTo>
                  <a:lnTo>
                    <a:pt x="0" y="198"/>
                  </a:lnTo>
                  <a:lnTo>
                    <a:pt x="9" y="0"/>
                  </a:lnTo>
                  <a:lnTo>
                    <a:pt x="127" y="49"/>
                  </a:lnTo>
                  <a:lnTo>
                    <a:pt x="189" y="822"/>
                  </a:lnTo>
                  <a:lnTo>
                    <a:pt x="22" y="822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6523038" y="2440193"/>
              <a:ext cx="66675" cy="1009650"/>
            </a:xfrm>
            <a:custGeom>
              <a:avLst/>
              <a:gdLst/>
              <a:ahLst/>
              <a:cxnLst>
                <a:cxn ang="0">
                  <a:pos x="26" y="8"/>
                </a:cxn>
                <a:cxn ang="0">
                  <a:pos x="0" y="609"/>
                </a:cxn>
                <a:cxn ang="0">
                  <a:pos x="24" y="636"/>
                </a:cxn>
                <a:cxn ang="0">
                  <a:pos x="42" y="0"/>
                </a:cxn>
                <a:cxn ang="0">
                  <a:pos x="26" y="8"/>
                </a:cxn>
              </a:cxnLst>
              <a:rect l="0" t="0" r="r" b="b"/>
              <a:pathLst>
                <a:path w="42" h="636">
                  <a:moveTo>
                    <a:pt x="26" y="8"/>
                  </a:moveTo>
                  <a:lnTo>
                    <a:pt x="0" y="609"/>
                  </a:lnTo>
                  <a:lnTo>
                    <a:pt x="24" y="636"/>
                  </a:lnTo>
                  <a:lnTo>
                    <a:pt x="42" y="0"/>
                  </a:lnTo>
                  <a:lnTo>
                    <a:pt x="26" y="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6367463" y="1125743"/>
              <a:ext cx="247650" cy="2051050"/>
            </a:xfrm>
            <a:custGeom>
              <a:avLst/>
              <a:gdLst/>
              <a:ahLst/>
              <a:cxnLst>
                <a:cxn ang="0">
                  <a:pos x="100" y="0"/>
                </a:cxn>
                <a:cxn ang="0">
                  <a:pos x="0" y="1292"/>
                </a:cxn>
                <a:cxn ang="0">
                  <a:pos x="69" y="1251"/>
                </a:cxn>
                <a:cxn ang="0">
                  <a:pos x="156" y="61"/>
                </a:cxn>
                <a:cxn ang="0">
                  <a:pos x="100" y="0"/>
                </a:cxn>
              </a:cxnLst>
              <a:rect l="0" t="0" r="r" b="b"/>
              <a:pathLst>
                <a:path w="156" h="1292">
                  <a:moveTo>
                    <a:pt x="100" y="0"/>
                  </a:moveTo>
                  <a:lnTo>
                    <a:pt x="0" y="1292"/>
                  </a:lnTo>
                  <a:lnTo>
                    <a:pt x="69" y="1251"/>
                  </a:lnTo>
                  <a:lnTo>
                    <a:pt x="156" y="61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6002338" y="1125743"/>
              <a:ext cx="523875" cy="2051050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87" y="105"/>
                </a:cxn>
                <a:cxn ang="0">
                  <a:pos x="0" y="1117"/>
                </a:cxn>
                <a:cxn ang="0">
                  <a:pos x="230" y="1292"/>
                </a:cxn>
                <a:cxn ang="0">
                  <a:pos x="330" y="0"/>
                </a:cxn>
              </a:cxnLst>
              <a:rect l="0" t="0" r="r" b="b"/>
              <a:pathLst>
                <a:path w="330" h="1292">
                  <a:moveTo>
                    <a:pt x="330" y="0"/>
                  </a:moveTo>
                  <a:lnTo>
                    <a:pt x="87" y="105"/>
                  </a:lnTo>
                  <a:lnTo>
                    <a:pt x="0" y="1117"/>
                  </a:lnTo>
                  <a:lnTo>
                    <a:pt x="230" y="1292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6042026" y="1222581"/>
              <a:ext cx="434975" cy="1828800"/>
            </a:xfrm>
            <a:custGeom>
              <a:avLst/>
              <a:gdLst/>
              <a:ahLst/>
              <a:cxnLst>
                <a:cxn ang="0">
                  <a:pos x="274" y="0"/>
                </a:cxn>
                <a:cxn ang="0">
                  <a:pos x="84" y="73"/>
                </a:cxn>
                <a:cxn ang="0">
                  <a:pos x="0" y="1029"/>
                </a:cxn>
                <a:cxn ang="0">
                  <a:pos x="176" y="1152"/>
                </a:cxn>
                <a:cxn ang="0">
                  <a:pos x="274" y="0"/>
                </a:cxn>
              </a:cxnLst>
              <a:rect l="0" t="0" r="r" b="b"/>
              <a:pathLst>
                <a:path w="274" h="1152">
                  <a:moveTo>
                    <a:pt x="274" y="0"/>
                  </a:moveTo>
                  <a:lnTo>
                    <a:pt x="84" y="73"/>
                  </a:lnTo>
                  <a:lnTo>
                    <a:pt x="0" y="1029"/>
                  </a:lnTo>
                  <a:lnTo>
                    <a:pt x="176" y="1152"/>
                  </a:lnTo>
                  <a:lnTo>
                    <a:pt x="274" y="0"/>
                  </a:lnTo>
                  <a:close/>
                </a:path>
              </a:pathLst>
            </a:custGeom>
            <a:solidFill>
              <a:srgbClr val="F7F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23" name="Freeform 18"/>
          <p:cNvSpPr>
            <a:spLocks/>
          </p:cNvSpPr>
          <p:nvPr/>
        </p:nvSpPr>
        <p:spPr bwMode="auto">
          <a:xfrm>
            <a:off x="6229351" y="3109657"/>
            <a:ext cx="1407584" cy="171451"/>
          </a:xfrm>
          <a:custGeom>
            <a:avLst/>
            <a:gdLst/>
            <a:ahLst/>
            <a:cxnLst>
              <a:cxn ang="0">
                <a:pos x="333" y="8"/>
              </a:cxn>
              <a:cxn ang="0">
                <a:pos x="0" y="0"/>
              </a:cxn>
              <a:cxn ang="0">
                <a:pos x="65" y="68"/>
              </a:cxn>
              <a:cxn ang="0">
                <a:pos x="331" y="77"/>
              </a:cxn>
              <a:cxn ang="0">
                <a:pos x="596" y="81"/>
              </a:cxn>
              <a:cxn ang="0">
                <a:pos x="665" y="17"/>
              </a:cxn>
              <a:cxn ang="0">
                <a:pos x="333" y="8"/>
              </a:cxn>
            </a:cxnLst>
            <a:rect l="0" t="0" r="r" b="b"/>
            <a:pathLst>
              <a:path w="665" h="81">
                <a:moveTo>
                  <a:pt x="333" y="8"/>
                </a:moveTo>
                <a:lnTo>
                  <a:pt x="0" y="0"/>
                </a:lnTo>
                <a:lnTo>
                  <a:pt x="65" y="68"/>
                </a:lnTo>
                <a:lnTo>
                  <a:pt x="331" y="77"/>
                </a:lnTo>
                <a:lnTo>
                  <a:pt x="596" y="81"/>
                </a:lnTo>
                <a:lnTo>
                  <a:pt x="665" y="17"/>
                </a:lnTo>
                <a:lnTo>
                  <a:pt x="333" y="8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24" name="Group 61"/>
          <p:cNvGrpSpPr/>
          <p:nvPr/>
        </p:nvGrpSpPr>
        <p:grpSpPr>
          <a:xfrm>
            <a:off x="6134101" y="2582609"/>
            <a:ext cx="1532467" cy="2214033"/>
            <a:chOff x="4600576" y="1817688"/>
            <a:chExt cx="1149350" cy="1660525"/>
          </a:xfrm>
        </p:grpSpPr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5006976" y="1854200"/>
              <a:ext cx="392113" cy="425450"/>
            </a:xfrm>
            <a:custGeom>
              <a:avLst/>
              <a:gdLst/>
              <a:ahLst/>
              <a:cxnLst>
                <a:cxn ang="0">
                  <a:pos x="186" y="32"/>
                </a:cxn>
                <a:cxn ang="0">
                  <a:pos x="116" y="0"/>
                </a:cxn>
                <a:cxn ang="0">
                  <a:pos x="45" y="28"/>
                </a:cxn>
                <a:cxn ang="0">
                  <a:pos x="4" y="235"/>
                </a:cxn>
                <a:cxn ang="0">
                  <a:pos x="12" y="242"/>
                </a:cxn>
                <a:cxn ang="0">
                  <a:pos x="19" y="234"/>
                </a:cxn>
                <a:cxn ang="0">
                  <a:pos x="55" y="38"/>
                </a:cxn>
                <a:cxn ang="0">
                  <a:pos x="116" y="14"/>
                </a:cxn>
                <a:cxn ang="0">
                  <a:pos x="175" y="41"/>
                </a:cxn>
                <a:cxn ang="0">
                  <a:pos x="205" y="239"/>
                </a:cxn>
                <a:cxn ang="0">
                  <a:pos x="212" y="247"/>
                </a:cxn>
                <a:cxn ang="0">
                  <a:pos x="220" y="240"/>
                </a:cxn>
                <a:cxn ang="0">
                  <a:pos x="186" y="32"/>
                </a:cxn>
              </a:cxnLst>
              <a:rect l="0" t="0" r="r" b="b"/>
              <a:pathLst>
                <a:path w="228" h="247">
                  <a:moveTo>
                    <a:pt x="186" y="32"/>
                  </a:moveTo>
                  <a:cubicBezTo>
                    <a:pt x="168" y="12"/>
                    <a:pt x="145" y="1"/>
                    <a:pt x="116" y="0"/>
                  </a:cubicBezTo>
                  <a:cubicBezTo>
                    <a:pt x="87" y="0"/>
                    <a:pt x="63" y="9"/>
                    <a:pt x="45" y="28"/>
                  </a:cubicBezTo>
                  <a:cubicBezTo>
                    <a:pt x="0" y="74"/>
                    <a:pt x="4" y="231"/>
                    <a:pt x="4" y="235"/>
                  </a:cubicBezTo>
                  <a:cubicBezTo>
                    <a:pt x="5" y="239"/>
                    <a:pt x="8" y="242"/>
                    <a:pt x="12" y="242"/>
                  </a:cubicBezTo>
                  <a:cubicBezTo>
                    <a:pt x="16" y="241"/>
                    <a:pt x="19" y="238"/>
                    <a:pt x="19" y="234"/>
                  </a:cubicBezTo>
                  <a:cubicBezTo>
                    <a:pt x="19" y="233"/>
                    <a:pt x="15" y="79"/>
                    <a:pt x="55" y="38"/>
                  </a:cubicBezTo>
                  <a:cubicBezTo>
                    <a:pt x="70" y="22"/>
                    <a:pt x="91" y="14"/>
                    <a:pt x="116" y="14"/>
                  </a:cubicBezTo>
                  <a:cubicBezTo>
                    <a:pt x="140" y="16"/>
                    <a:pt x="160" y="25"/>
                    <a:pt x="175" y="41"/>
                  </a:cubicBezTo>
                  <a:cubicBezTo>
                    <a:pt x="213" y="84"/>
                    <a:pt x="205" y="238"/>
                    <a:pt x="205" y="239"/>
                  </a:cubicBezTo>
                  <a:cubicBezTo>
                    <a:pt x="205" y="243"/>
                    <a:pt x="208" y="246"/>
                    <a:pt x="212" y="247"/>
                  </a:cubicBezTo>
                  <a:cubicBezTo>
                    <a:pt x="216" y="247"/>
                    <a:pt x="219" y="244"/>
                    <a:pt x="220" y="240"/>
                  </a:cubicBezTo>
                  <a:cubicBezTo>
                    <a:pt x="220" y="237"/>
                    <a:pt x="228" y="79"/>
                    <a:pt x="186" y="32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4672013" y="2212975"/>
              <a:ext cx="1055688" cy="128588"/>
            </a:xfrm>
            <a:custGeom>
              <a:avLst/>
              <a:gdLst/>
              <a:ahLst/>
              <a:cxnLst>
                <a:cxn ang="0">
                  <a:pos x="333" y="8"/>
                </a:cxn>
                <a:cxn ang="0">
                  <a:pos x="0" y="0"/>
                </a:cxn>
                <a:cxn ang="0">
                  <a:pos x="65" y="68"/>
                </a:cxn>
                <a:cxn ang="0">
                  <a:pos x="331" y="77"/>
                </a:cxn>
                <a:cxn ang="0">
                  <a:pos x="596" y="81"/>
                </a:cxn>
                <a:cxn ang="0">
                  <a:pos x="665" y="17"/>
                </a:cxn>
                <a:cxn ang="0">
                  <a:pos x="333" y="8"/>
                </a:cxn>
              </a:cxnLst>
              <a:rect l="0" t="0" r="r" b="b"/>
              <a:pathLst>
                <a:path w="665" h="81">
                  <a:moveTo>
                    <a:pt x="333" y="8"/>
                  </a:moveTo>
                  <a:lnTo>
                    <a:pt x="0" y="0"/>
                  </a:lnTo>
                  <a:lnTo>
                    <a:pt x="65" y="68"/>
                  </a:lnTo>
                  <a:lnTo>
                    <a:pt x="331" y="77"/>
                  </a:lnTo>
                  <a:lnTo>
                    <a:pt x="596" y="81"/>
                  </a:lnTo>
                  <a:lnTo>
                    <a:pt x="665" y="17"/>
                  </a:lnTo>
                  <a:lnTo>
                    <a:pt x="333" y="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4670426" y="2212975"/>
              <a:ext cx="123825" cy="107950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1" y="0"/>
                </a:cxn>
                <a:cxn ang="0">
                  <a:pos x="78" y="24"/>
                </a:cxn>
                <a:cxn ang="0">
                  <a:pos x="77" y="68"/>
                </a:cxn>
                <a:cxn ang="0">
                  <a:pos x="0" y="45"/>
                </a:cxn>
              </a:cxnLst>
              <a:rect l="0" t="0" r="r" b="b"/>
              <a:pathLst>
                <a:path w="78" h="68">
                  <a:moveTo>
                    <a:pt x="0" y="45"/>
                  </a:moveTo>
                  <a:lnTo>
                    <a:pt x="1" y="0"/>
                  </a:lnTo>
                  <a:lnTo>
                    <a:pt x="78" y="24"/>
                  </a:lnTo>
                  <a:lnTo>
                    <a:pt x="77" y="68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4646613" y="2251075"/>
              <a:ext cx="147638" cy="60325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92" y="38"/>
                </a:cxn>
                <a:cxn ang="0">
                  <a:pos x="0" y="18"/>
                </a:cxn>
                <a:cxn ang="0">
                  <a:pos x="93" y="0"/>
                </a:cxn>
              </a:cxnLst>
              <a:rect l="0" t="0" r="r" b="b"/>
              <a:pathLst>
                <a:path w="93" h="38">
                  <a:moveTo>
                    <a:pt x="93" y="0"/>
                  </a:moveTo>
                  <a:lnTo>
                    <a:pt x="92" y="38"/>
                  </a:lnTo>
                  <a:lnTo>
                    <a:pt x="0" y="18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5608638" y="2238375"/>
              <a:ext cx="119063" cy="87313"/>
            </a:xfrm>
            <a:custGeom>
              <a:avLst/>
              <a:gdLst/>
              <a:ahLst/>
              <a:cxnLst>
                <a:cxn ang="0">
                  <a:pos x="71" y="41"/>
                </a:cxn>
                <a:cxn ang="0">
                  <a:pos x="75" y="0"/>
                </a:cxn>
                <a:cxn ang="0">
                  <a:pos x="2" y="16"/>
                </a:cxn>
                <a:cxn ang="0">
                  <a:pos x="0" y="55"/>
                </a:cxn>
                <a:cxn ang="0">
                  <a:pos x="71" y="41"/>
                </a:cxn>
              </a:cxnLst>
              <a:rect l="0" t="0" r="r" b="b"/>
              <a:pathLst>
                <a:path w="75" h="55">
                  <a:moveTo>
                    <a:pt x="71" y="41"/>
                  </a:moveTo>
                  <a:lnTo>
                    <a:pt x="75" y="0"/>
                  </a:lnTo>
                  <a:lnTo>
                    <a:pt x="2" y="16"/>
                  </a:lnTo>
                  <a:lnTo>
                    <a:pt x="0" y="55"/>
                  </a:lnTo>
                  <a:lnTo>
                    <a:pt x="71" y="4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5608638" y="2263775"/>
              <a:ext cx="141288" cy="619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39"/>
                </a:cxn>
                <a:cxn ang="0">
                  <a:pos x="89" y="27"/>
                </a:cxn>
                <a:cxn ang="0">
                  <a:pos x="2" y="0"/>
                </a:cxn>
              </a:cxnLst>
              <a:rect l="0" t="0" r="r" b="b"/>
              <a:pathLst>
                <a:path w="89" h="39">
                  <a:moveTo>
                    <a:pt x="2" y="0"/>
                  </a:moveTo>
                  <a:lnTo>
                    <a:pt x="0" y="39"/>
                  </a:lnTo>
                  <a:lnTo>
                    <a:pt x="89" y="2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4611688" y="2279650"/>
              <a:ext cx="1138238" cy="960438"/>
            </a:xfrm>
            <a:custGeom>
              <a:avLst/>
              <a:gdLst/>
              <a:ahLst/>
              <a:cxnLst>
                <a:cxn ang="0">
                  <a:pos x="717" y="16"/>
                </a:cxn>
                <a:cxn ang="0">
                  <a:pos x="370" y="7"/>
                </a:cxn>
                <a:cxn ang="0">
                  <a:pos x="22" y="0"/>
                </a:cxn>
                <a:cxn ang="0">
                  <a:pos x="0" y="586"/>
                </a:cxn>
                <a:cxn ang="0">
                  <a:pos x="356" y="592"/>
                </a:cxn>
                <a:cxn ang="0">
                  <a:pos x="710" y="605"/>
                </a:cxn>
                <a:cxn ang="0">
                  <a:pos x="717" y="16"/>
                </a:cxn>
              </a:cxnLst>
              <a:rect l="0" t="0" r="r" b="b"/>
              <a:pathLst>
                <a:path w="717" h="605">
                  <a:moveTo>
                    <a:pt x="717" y="16"/>
                  </a:moveTo>
                  <a:lnTo>
                    <a:pt x="370" y="7"/>
                  </a:lnTo>
                  <a:lnTo>
                    <a:pt x="22" y="0"/>
                  </a:lnTo>
                  <a:lnTo>
                    <a:pt x="0" y="586"/>
                  </a:lnTo>
                  <a:lnTo>
                    <a:pt x="356" y="592"/>
                  </a:lnTo>
                  <a:lnTo>
                    <a:pt x="710" y="605"/>
                  </a:lnTo>
                  <a:lnTo>
                    <a:pt x="717" y="1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 dirty="0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auto">
            <a:xfrm>
              <a:off x="4987926" y="1817688"/>
              <a:ext cx="263525" cy="515938"/>
            </a:xfrm>
            <a:custGeom>
              <a:avLst/>
              <a:gdLst/>
              <a:ahLst/>
              <a:cxnLst>
                <a:cxn ang="0">
                  <a:pos x="127" y="0"/>
                </a:cxn>
                <a:cxn ang="0">
                  <a:pos x="61" y="27"/>
                </a:cxn>
                <a:cxn ang="0">
                  <a:pos x="0" y="293"/>
                </a:cxn>
                <a:cxn ang="0">
                  <a:pos x="7" y="300"/>
                </a:cxn>
                <a:cxn ang="0">
                  <a:pos x="7" y="300"/>
                </a:cxn>
                <a:cxn ang="0">
                  <a:pos x="14" y="293"/>
                </a:cxn>
                <a:cxn ang="0">
                  <a:pos x="71" y="37"/>
                </a:cxn>
                <a:cxn ang="0">
                  <a:pos x="127" y="15"/>
                </a:cxn>
                <a:cxn ang="0">
                  <a:pos x="147" y="18"/>
                </a:cxn>
                <a:cxn ang="0">
                  <a:pos x="154" y="5"/>
                </a:cxn>
                <a:cxn ang="0">
                  <a:pos x="127" y="0"/>
                </a:cxn>
              </a:cxnLst>
              <a:rect l="0" t="0" r="r" b="b"/>
              <a:pathLst>
                <a:path w="154" h="300">
                  <a:moveTo>
                    <a:pt x="127" y="0"/>
                  </a:moveTo>
                  <a:cubicBezTo>
                    <a:pt x="102" y="0"/>
                    <a:pt x="79" y="9"/>
                    <a:pt x="61" y="27"/>
                  </a:cubicBezTo>
                  <a:cubicBezTo>
                    <a:pt x="2" y="84"/>
                    <a:pt x="0" y="287"/>
                    <a:pt x="0" y="293"/>
                  </a:cubicBezTo>
                  <a:cubicBezTo>
                    <a:pt x="0" y="296"/>
                    <a:pt x="3" y="300"/>
                    <a:pt x="7" y="300"/>
                  </a:cubicBezTo>
                  <a:cubicBezTo>
                    <a:pt x="7" y="300"/>
                    <a:pt x="7" y="300"/>
                    <a:pt x="7" y="300"/>
                  </a:cubicBezTo>
                  <a:cubicBezTo>
                    <a:pt x="11" y="300"/>
                    <a:pt x="14" y="297"/>
                    <a:pt x="14" y="293"/>
                  </a:cubicBezTo>
                  <a:cubicBezTo>
                    <a:pt x="14" y="291"/>
                    <a:pt x="16" y="90"/>
                    <a:pt x="71" y="37"/>
                  </a:cubicBezTo>
                  <a:cubicBezTo>
                    <a:pt x="87" y="22"/>
                    <a:pt x="105" y="15"/>
                    <a:pt x="127" y="15"/>
                  </a:cubicBezTo>
                  <a:cubicBezTo>
                    <a:pt x="134" y="15"/>
                    <a:pt x="141" y="16"/>
                    <a:pt x="147" y="18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46" y="2"/>
                    <a:pt x="137" y="1"/>
                    <a:pt x="127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auto">
            <a:xfrm>
              <a:off x="4600576" y="3205163"/>
              <a:ext cx="1139825" cy="273050"/>
            </a:xfrm>
            <a:custGeom>
              <a:avLst/>
              <a:gdLst/>
              <a:ahLst/>
              <a:cxnLst>
                <a:cxn ang="0">
                  <a:pos x="717" y="17"/>
                </a:cxn>
                <a:cxn ang="0">
                  <a:pos x="363" y="9"/>
                </a:cxn>
                <a:cxn ang="0">
                  <a:pos x="7" y="0"/>
                </a:cxn>
                <a:cxn ang="0">
                  <a:pos x="0" y="155"/>
                </a:cxn>
                <a:cxn ang="0">
                  <a:pos x="358" y="164"/>
                </a:cxn>
                <a:cxn ang="0">
                  <a:pos x="718" y="172"/>
                </a:cxn>
                <a:cxn ang="0">
                  <a:pos x="717" y="17"/>
                </a:cxn>
              </a:cxnLst>
              <a:rect l="0" t="0" r="r" b="b"/>
              <a:pathLst>
                <a:path w="718" h="172">
                  <a:moveTo>
                    <a:pt x="717" y="17"/>
                  </a:moveTo>
                  <a:lnTo>
                    <a:pt x="363" y="9"/>
                  </a:lnTo>
                  <a:lnTo>
                    <a:pt x="7" y="0"/>
                  </a:lnTo>
                  <a:lnTo>
                    <a:pt x="0" y="155"/>
                  </a:lnTo>
                  <a:lnTo>
                    <a:pt x="358" y="164"/>
                  </a:lnTo>
                  <a:lnTo>
                    <a:pt x="718" y="172"/>
                  </a:lnTo>
                  <a:lnTo>
                    <a:pt x="717" y="17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34" name="Group 67"/>
          <p:cNvGrpSpPr/>
          <p:nvPr/>
        </p:nvGrpSpPr>
        <p:grpSpPr>
          <a:xfrm>
            <a:off x="6642101" y="2582609"/>
            <a:ext cx="577851" cy="706967"/>
            <a:chOff x="4981576" y="1817688"/>
            <a:chExt cx="433388" cy="530225"/>
          </a:xfrm>
        </p:grpSpPr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5006976" y="2247902"/>
              <a:ext cx="34925" cy="36513"/>
            </a:xfrm>
            <a:custGeom>
              <a:avLst/>
              <a:gdLst/>
              <a:ahLst/>
              <a:cxnLst>
                <a:cxn ang="0">
                  <a:pos x="21" y="11"/>
                </a:cxn>
                <a:cxn ang="0">
                  <a:pos x="11" y="21"/>
                </a:cxn>
                <a:cxn ang="0">
                  <a:pos x="1" y="10"/>
                </a:cxn>
                <a:cxn ang="0">
                  <a:pos x="11" y="0"/>
                </a:cxn>
                <a:cxn ang="0">
                  <a:pos x="21" y="11"/>
                </a:cxn>
              </a:cxnLst>
              <a:rect l="0" t="0" r="r" b="b"/>
              <a:pathLst>
                <a:path w="21" h="21">
                  <a:moveTo>
                    <a:pt x="21" y="11"/>
                  </a:moveTo>
                  <a:cubicBezTo>
                    <a:pt x="21" y="17"/>
                    <a:pt x="16" y="21"/>
                    <a:pt x="11" y="21"/>
                  </a:cubicBezTo>
                  <a:cubicBezTo>
                    <a:pt x="5" y="21"/>
                    <a:pt x="0" y="16"/>
                    <a:pt x="1" y="10"/>
                  </a:cubicBezTo>
                  <a:cubicBezTo>
                    <a:pt x="1" y="5"/>
                    <a:pt x="5" y="0"/>
                    <a:pt x="11" y="0"/>
                  </a:cubicBezTo>
                  <a:cubicBezTo>
                    <a:pt x="17" y="0"/>
                    <a:pt x="21" y="5"/>
                    <a:pt x="21" y="1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5353051" y="2255839"/>
              <a:ext cx="36513" cy="36513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10" y="21"/>
                </a:cxn>
                <a:cxn ang="0">
                  <a:pos x="21" y="11"/>
                </a:cxn>
                <a:cxn ang="0">
                  <a:pos x="11" y="0"/>
                </a:cxn>
                <a:cxn ang="0">
                  <a:pos x="0" y="10"/>
                </a:cxn>
              </a:cxnLst>
              <a:rect l="0" t="0" r="r" b="b"/>
              <a:pathLst>
                <a:path w="21" h="21">
                  <a:moveTo>
                    <a:pt x="0" y="10"/>
                  </a:moveTo>
                  <a:cubicBezTo>
                    <a:pt x="0" y="16"/>
                    <a:pt x="4" y="21"/>
                    <a:pt x="10" y="21"/>
                  </a:cubicBezTo>
                  <a:cubicBezTo>
                    <a:pt x="16" y="21"/>
                    <a:pt x="21" y="17"/>
                    <a:pt x="21" y="11"/>
                  </a:cubicBezTo>
                  <a:cubicBezTo>
                    <a:pt x="21" y="5"/>
                    <a:pt x="16" y="0"/>
                    <a:pt x="11" y="0"/>
                  </a:cubicBezTo>
                  <a:cubicBezTo>
                    <a:pt x="5" y="0"/>
                    <a:pt x="0" y="5"/>
                    <a:pt x="0" y="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7" name="Freeform 26"/>
            <p:cNvSpPr>
              <a:spLocks/>
            </p:cNvSpPr>
            <p:nvPr/>
          </p:nvSpPr>
          <p:spPr bwMode="auto">
            <a:xfrm>
              <a:off x="5375276" y="2311400"/>
              <a:ext cx="36513" cy="36513"/>
            </a:xfrm>
            <a:custGeom>
              <a:avLst/>
              <a:gdLst/>
              <a:ahLst/>
              <a:cxnLst>
                <a:cxn ang="0">
                  <a:pos x="1" y="10"/>
                </a:cxn>
                <a:cxn ang="0">
                  <a:pos x="11" y="21"/>
                </a:cxn>
                <a:cxn ang="0">
                  <a:pos x="21" y="11"/>
                </a:cxn>
                <a:cxn ang="0">
                  <a:pos x="11" y="0"/>
                </a:cxn>
                <a:cxn ang="0">
                  <a:pos x="1" y="10"/>
                </a:cxn>
              </a:cxnLst>
              <a:rect l="0" t="0" r="r" b="b"/>
              <a:pathLst>
                <a:path w="21" h="21">
                  <a:moveTo>
                    <a:pt x="1" y="10"/>
                  </a:moveTo>
                  <a:cubicBezTo>
                    <a:pt x="0" y="16"/>
                    <a:pt x="5" y="21"/>
                    <a:pt x="11" y="21"/>
                  </a:cubicBezTo>
                  <a:cubicBezTo>
                    <a:pt x="16" y="21"/>
                    <a:pt x="21" y="16"/>
                    <a:pt x="21" y="11"/>
                  </a:cubicBezTo>
                  <a:cubicBezTo>
                    <a:pt x="21" y="5"/>
                    <a:pt x="17" y="0"/>
                    <a:pt x="11" y="0"/>
                  </a:cubicBezTo>
                  <a:cubicBezTo>
                    <a:pt x="5" y="0"/>
                    <a:pt x="1" y="4"/>
                    <a:pt x="1" y="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8" name="Freeform 27"/>
            <p:cNvSpPr>
              <a:spLocks/>
            </p:cNvSpPr>
            <p:nvPr/>
          </p:nvSpPr>
          <p:spPr bwMode="auto">
            <a:xfrm>
              <a:off x="4981576" y="2301875"/>
              <a:ext cx="36513" cy="34925"/>
            </a:xfrm>
            <a:custGeom>
              <a:avLst/>
              <a:gdLst/>
              <a:ahLst/>
              <a:cxnLst>
                <a:cxn ang="0">
                  <a:pos x="21" y="11"/>
                </a:cxn>
                <a:cxn ang="0">
                  <a:pos x="10" y="21"/>
                </a:cxn>
                <a:cxn ang="0">
                  <a:pos x="0" y="11"/>
                </a:cxn>
                <a:cxn ang="0">
                  <a:pos x="11" y="0"/>
                </a:cxn>
                <a:cxn ang="0">
                  <a:pos x="21" y="11"/>
                </a:cxn>
              </a:cxnLst>
              <a:rect l="0" t="0" r="r" b="b"/>
              <a:pathLst>
                <a:path w="21" h="21">
                  <a:moveTo>
                    <a:pt x="21" y="11"/>
                  </a:moveTo>
                  <a:cubicBezTo>
                    <a:pt x="21" y="17"/>
                    <a:pt x="16" y="21"/>
                    <a:pt x="10" y="21"/>
                  </a:cubicBezTo>
                  <a:cubicBezTo>
                    <a:pt x="4" y="21"/>
                    <a:pt x="0" y="16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6" y="1"/>
                    <a:pt x="21" y="5"/>
                    <a:pt x="21" y="11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39" name="Freeform 28"/>
            <p:cNvSpPr>
              <a:spLocks/>
            </p:cNvSpPr>
            <p:nvPr/>
          </p:nvSpPr>
          <p:spPr bwMode="auto">
            <a:xfrm>
              <a:off x="4987926" y="1817688"/>
              <a:ext cx="427038" cy="525463"/>
            </a:xfrm>
            <a:custGeom>
              <a:avLst/>
              <a:gdLst/>
              <a:ahLst/>
              <a:cxnLst>
                <a:cxn ang="0">
                  <a:pos x="193" y="30"/>
                </a:cxn>
                <a:cxn ang="0">
                  <a:pos x="127" y="0"/>
                </a:cxn>
                <a:cxn ang="0">
                  <a:pos x="61" y="27"/>
                </a:cxn>
                <a:cxn ang="0">
                  <a:pos x="0" y="293"/>
                </a:cxn>
                <a:cxn ang="0">
                  <a:pos x="7" y="300"/>
                </a:cxn>
                <a:cxn ang="0">
                  <a:pos x="7" y="300"/>
                </a:cxn>
                <a:cxn ang="0">
                  <a:pos x="14" y="293"/>
                </a:cxn>
                <a:cxn ang="0">
                  <a:pos x="71" y="37"/>
                </a:cxn>
                <a:cxn ang="0">
                  <a:pos x="127" y="15"/>
                </a:cxn>
                <a:cxn ang="0">
                  <a:pos x="182" y="40"/>
                </a:cxn>
                <a:cxn ang="0">
                  <a:pos x="230" y="298"/>
                </a:cxn>
                <a:cxn ang="0">
                  <a:pos x="237" y="305"/>
                </a:cxn>
                <a:cxn ang="0">
                  <a:pos x="237" y="305"/>
                </a:cxn>
                <a:cxn ang="0">
                  <a:pos x="244" y="298"/>
                </a:cxn>
                <a:cxn ang="0">
                  <a:pos x="193" y="30"/>
                </a:cxn>
              </a:cxnLst>
              <a:rect l="0" t="0" r="r" b="b"/>
              <a:pathLst>
                <a:path w="249" h="305">
                  <a:moveTo>
                    <a:pt x="193" y="30"/>
                  </a:moveTo>
                  <a:cubicBezTo>
                    <a:pt x="175" y="11"/>
                    <a:pt x="153" y="1"/>
                    <a:pt x="127" y="0"/>
                  </a:cubicBezTo>
                  <a:cubicBezTo>
                    <a:pt x="102" y="0"/>
                    <a:pt x="79" y="9"/>
                    <a:pt x="61" y="27"/>
                  </a:cubicBezTo>
                  <a:cubicBezTo>
                    <a:pt x="2" y="84"/>
                    <a:pt x="0" y="287"/>
                    <a:pt x="0" y="293"/>
                  </a:cubicBezTo>
                  <a:cubicBezTo>
                    <a:pt x="0" y="296"/>
                    <a:pt x="3" y="300"/>
                    <a:pt x="7" y="300"/>
                  </a:cubicBezTo>
                  <a:cubicBezTo>
                    <a:pt x="7" y="300"/>
                    <a:pt x="7" y="300"/>
                    <a:pt x="7" y="300"/>
                  </a:cubicBezTo>
                  <a:cubicBezTo>
                    <a:pt x="11" y="300"/>
                    <a:pt x="14" y="297"/>
                    <a:pt x="14" y="293"/>
                  </a:cubicBezTo>
                  <a:cubicBezTo>
                    <a:pt x="14" y="291"/>
                    <a:pt x="16" y="90"/>
                    <a:pt x="71" y="37"/>
                  </a:cubicBezTo>
                  <a:cubicBezTo>
                    <a:pt x="87" y="22"/>
                    <a:pt x="105" y="15"/>
                    <a:pt x="127" y="15"/>
                  </a:cubicBezTo>
                  <a:cubicBezTo>
                    <a:pt x="149" y="16"/>
                    <a:pt x="167" y="24"/>
                    <a:pt x="182" y="40"/>
                  </a:cubicBezTo>
                  <a:cubicBezTo>
                    <a:pt x="234" y="95"/>
                    <a:pt x="230" y="297"/>
                    <a:pt x="230" y="298"/>
                  </a:cubicBezTo>
                  <a:cubicBezTo>
                    <a:pt x="230" y="302"/>
                    <a:pt x="233" y="305"/>
                    <a:pt x="237" y="305"/>
                  </a:cubicBezTo>
                  <a:cubicBezTo>
                    <a:pt x="237" y="305"/>
                    <a:pt x="237" y="305"/>
                    <a:pt x="237" y="305"/>
                  </a:cubicBezTo>
                  <a:cubicBezTo>
                    <a:pt x="241" y="305"/>
                    <a:pt x="244" y="302"/>
                    <a:pt x="244" y="298"/>
                  </a:cubicBezTo>
                  <a:cubicBezTo>
                    <a:pt x="244" y="293"/>
                    <a:pt x="249" y="90"/>
                    <a:pt x="193" y="30"/>
                  </a:cubicBezTo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0" name="Group 72"/>
          <p:cNvGrpSpPr/>
          <p:nvPr/>
        </p:nvGrpSpPr>
        <p:grpSpPr>
          <a:xfrm>
            <a:off x="6851651" y="2416177"/>
            <a:ext cx="1587501" cy="771799"/>
            <a:chOff x="5138738" y="1812132"/>
            <a:chExt cx="1190626" cy="578849"/>
          </a:xfrm>
        </p:grpSpPr>
        <p:sp>
          <p:nvSpPr>
            <p:cNvPr id="41" name="Freeform 13"/>
            <p:cNvSpPr>
              <a:spLocks/>
            </p:cNvSpPr>
            <p:nvPr/>
          </p:nvSpPr>
          <p:spPr bwMode="auto">
            <a:xfrm>
              <a:off x="5213351" y="1819481"/>
              <a:ext cx="500063" cy="571500"/>
            </a:xfrm>
            <a:custGeom>
              <a:avLst/>
              <a:gdLst/>
              <a:ahLst/>
              <a:cxnLst>
                <a:cxn ang="0">
                  <a:pos x="288" y="130"/>
                </a:cxn>
                <a:cxn ang="0">
                  <a:pos x="218" y="99"/>
                </a:cxn>
                <a:cxn ang="0">
                  <a:pos x="104" y="26"/>
                </a:cxn>
                <a:cxn ang="0">
                  <a:pos x="16" y="6"/>
                </a:cxn>
                <a:cxn ang="0">
                  <a:pos x="47" y="76"/>
                </a:cxn>
                <a:cxn ang="0">
                  <a:pos x="99" y="88"/>
                </a:cxn>
                <a:cxn ang="0">
                  <a:pos x="41" y="93"/>
                </a:cxn>
                <a:cxn ang="0">
                  <a:pos x="53" y="319"/>
                </a:cxn>
                <a:cxn ang="0">
                  <a:pos x="180" y="320"/>
                </a:cxn>
                <a:cxn ang="0">
                  <a:pos x="291" y="304"/>
                </a:cxn>
                <a:cxn ang="0">
                  <a:pos x="288" y="130"/>
                </a:cxn>
              </a:cxnLst>
              <a:rect l="0" t="0" r="r" b="b"/>
              <a:pathLst>
                <a:path w="291" h="332">
                  <a:moveTo>
                    <a:pt x="288" y="130"/>
                  </a:moveTo>
                  <a:cubicBezTo>
                    <a:pt x="288" y="130"/>
                    <a:pt x="231" y="125"/>
                    <a:pt x="218" y="99"/>
                  </a:cubicBezTo>
                  <a:cubicBezTo>
                    <a:pt x="204" y="73"/>
                    <a:pt x="156" y="32"/>
                    <a:pt x="104" y="26"/>
                  </a:cubicBezTo>
                  <a:cubicBezTo>
                    <a:pt x="44" y="18"/>
                    <a:pt x="31" y="0"/>
                    <a:pt x="16" y="6"/>
                  </a:cubicBezTo>
                  <a:cubicBezTo>
                    <a:pt x="0" y="12"/>
                    <a:pt x="14" y="69"/>
                    <a:pt x="47" y="76"/>
                  </a:cubicBezTo>
                  <a:cubicBezTo>
                    <a:pt x="81" y="84"/>
                    <a:pt x="92" y="83"/>
                    <a:pt x="99" y="88"/>
                  </a:cubicBezTo>
                  <a:cubicBezTo>
                    <a:pt x="107" y="93"/>
                    <a:pt x="69" y="100"/>
                    <a:pt x="41" y="93"/>
                  </a:cubicBezTo>
                  <a:cubicBezTo>
                    <a:pt x="10" y="84"/>
                    <a:pt x="53" y="319"/>
                    <a:pt x="53" y="319"/>
                  </a:cubicBezTo>
                  <a:cubicBezTo>
                    <a:pt x="53" y="319"/>
                    <a:pt x="145" y="332"/>
                    <a:pt x="180" y="320"/>
                  </a:cubicBezTo>
                  <a:cubicBezTo>
                    <a:pt x="215" y="309"/>
                    <a:pt x="291" y="304"/>
                    <a:pt x="291" y="304"/>
                  </a:cubicBezTo>
                  <a:cubicBezTo>
                    <a:pt x="288" y="130"/>
                    <a:pt x="288" y="130"/>
                    <a:pt x="288" y="130"/>
                  </a:cubicBezTo>
                </a:path>
              </a:pathLst>
            </a:custGeom>
            <a:solidFill>
              <a:srgbClr val="E8D3A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grpSp>
          <p:nvGrpSpPr>
            <p:cNvPr id="42" name="Group 64"/>
            <p:cNvGrpSpPr/>
            <p:nvPr/>
          </p:nvGrpSpPr>
          <p:grpSpPr>
            <a:xfrm>
              <a:off x="5138738" y="1812132"/>
              <a:ext cx="1190626" cy="558211"/>
              <a:chOff x="5138738" y="1692864"/>
              <a:chExt cx="1190626" cy="558211"/>
            </a:xfrm>
          </p:grpSpPr>
          <p:sp>
            <p:nvSpPr>
              <p:cNvPr id="43" name="Freeform 14"/>
              <p:cNvSpPr>
                <a:spLocks/>
              </p:cNvSpPr>
              <p:nvPr/>
            </p:nvSpPr>
            <p:spPr bwMode="auto">
              <a:xfrm>
                <a:off x="5212308" y="1692864"/>
                <a:ext cx="503738" cy="545305"/>
              </a:xfrm>
              <a:custGeom>
                <a:avLst/>
                <a:gdLst/>
                <a:ahLst/>
                <a:cxnLst>
                  <a:cxn ang="0">
                    <a:pos x="103" y="97"/>
                  </a:cxn>
                  <a:cxn ang="0">
                    <a:pos x="130" y="113"/>
                  </a:cxn>
                  <a:cxn ang="0">
                    <a:pos x="192" y="217"/>
                  </a:cxn>
                  <a:cxn ang="0">
                    <a:pos x="166" y="288"/>
                  </a:cxn>
                  <a:cxn ang="0">
                    <a:pos x="215" y="328"/>
                  </a:cxn>
                  <a:cxn ang="0">
                    <a:pos x="309" y="315"/>
                  </a:cxn>
                  <a:cxn ang="0">
                    <a:pos x="307" y="127"/>
                  </a:cxn>
                  <a:cxn ang="0">
                    <a:pos x="144" y="29"/>
                  </a:cxn>
                  <a:cxn ang="0">
                    <a:pos x="23" y="5"/>
                  </a:cxn>
                  <a:cxn ang="0">
                    <a:pos x="16" y="68"/>
                  </a:cxn>
                  <a:cxn ang="0">
                    <a:pos x="103" y="97"/>
                  </a:cxn>
                </a:cxnLst>
                <a:rect l="0" t="0" r="r" b="b"/>
                <a:pathLst>
                  <a:path w="309" h="328">
                    <a:moveTo>
                      <a:pt x="103" y="97"/>
                    </a:moveTo>
                    <a:cubicBezTo>
                      <a:pt x="103" y="97"/>
                      <a:pt x="133" y="103"/>
                      <a:pt x="130" y="113"/>
                    </a:cubicBezTo>
                    <a:cubicBezTo>
                      <a:pt x="125" y="155"/>
                      <a:pt x="149" y="206"/>
                      <a:pt x="192" y="217"/>
                    </a:cubicBezTo>
                    <a:cubicBezTo>
                      <a:pt x="172" y="236"/>
                      <a:pt x="161" y="263"/>
                      <a:pt x="166" y="288"/>
                    </a:cubicBezTo>
                    <a:cubicBezTo>
                      <a:pt x="171" y="313"/>
                      <a:pt x="215" y="328"/>
                      <a:pt x="215" y="328"/>
                    </a:cubicBezTo>
                    <a:cubicBezTo>
                      <a:pt x="309" y="315"/>
                      <a:pt x="309" y="315"/>
                      <a:pt x="309" y="315"/>
                    </a:cubicBezTo>
                    <a:cubicBezTo>
                      <a:pt x="307" y="127"/>
                      <a:pt x="307" y="127"/>
                      <a:pt x="307" y="127"/>
                    </a:cubicBezTo>
                    <a:cubicBezTo>
                      <a:pt x="307" y="127"/>
                      <a:pt x="204" y="46"/>
                      <a:pt x="144" y="29"/>
                    </a:cubicBezTo>
                    <a:cubicBezTo>
                      <a:pt x="74" y="9"/>
                      <a:pt x="36" y="0"/>
                      <a:pt x="23" y="5"/>
                    </a:cubicBezTo>
                    <a:cubicBezTo>
                      <a:pt x="0" y="15"/>
                      <a:pt x="8" y="49"/>
                      <a:pt x="16" y="68"/>
                    </a:cubicBezTo>
                    <a:cubicBezTo>
                      <a:pt x="25" y="88"/>
                      <a:pt x="103" y="97"/>
                      <a:pt x="103" y="97"/>
                    </a:cubicBezTo>
                  </a:path>
                </a:pathLst>
              </a:custGeom>
              <a:solidFill>
                <a:srgbClr val="EFD9B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44" name="Freeform 15"/>
              <p:cNvSpPr>
                <a:spLocks/>
              </p:cNvSpPr>
              <p:nvPr/>
            </p:nvSpPr>
            <p:spPr bwMode="auto">
              <a:xfrm rot="21252384">
                <a:off x="5270499" y="1695452"/>
                <a:ext cx="98425" cy="365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0" y="20"/>
                  </a:cxn>
                  <a:cxn ang="0">
                    <a:pos x="34" y="22"/>
                  </a:cxn>
                  <a:cxn ang="0">
                    <a:pos x="58" y="17"/>
                  </a:cxn>
                  <a:cxn ang="0">
                    <a:pos x="0" y="0"/>
                  </a:cxn>
                </a:cxnLst>
                <a:rect l="0" t="0" r="r" b="b"/>
                <a:pathLst>
                  <a:path w="58" h="22">
                    <a:moveTo>
                      <a:pt x="0" y="0"/>
                    </a:moveTo>
                    <a:cubicBezTo>
                      <a:pt x="2" y="4"/>
                      <a:pt x="6" y="15"/>
                      <a:pt x="20" y="20"/>
                    </a:cubicBezTo>
                    <a:cubicBezTo>
                      <a:pt x="24" y="21"/>
                      <a:pt x="29" y="22"/>
                      <a:pt x="34" y="22"/>
                    </a:cubicBezTo>
                    <a:cubicBezTo>
                      <a:pt x="44" y="22"/>
                      <a:pt x="54" y="19"/>
                      <a:pt x="58" y="17"/>
                    </a:cubicBezTo>
                    <a:cubicBezTo>
                      <a:pt x="25" y="11"/>
                      <a:pt x="11" y="2"/>
                      <a:pt x="0" y="0"/>
                    </a:cubicBezTo>
                  </a:path>
                </a:pathLst>
              </a:custGeom>
              <a:solidFill>
                <a:srgbClr val="F3E8D5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5" name="Freeform 32"/>
              <p:cNvSpPr>
                <a:spLocks/>
              </p:cNvSpPr>
              <p:nvPr/>
            </p:nvSpPr>
            <p:spPr bwMode="auto">
              <a:xfrm>
                <a:off x="5143501" y="1854200"/>
                <a:ext cx="225425" cy="103188"/>
              </a:xfrm>
              <a:custGeom>
                <a:avLst/>
                <a:gdLst/>
                <a:ahLst/>
                <a:cxnLst>
                  <a:cxn ang="0">
                    <a:pos x="131" y="30"/>
                  </a:cxn>
                  <a:cxn ang="0">
                    <a:pos x="101" y="60"/>
                  </a:cxn>
                  <a:cxn ang="0">
                    <a:pos x="30" y="60"/>
                  </a:cxn>
                  <a:cxn ang="0">
                    <a:pos x="0" y="30"/>
                  </a:cxn>
                  <a:cxn ang="0">
                    <a:pos x="30" y="0"/>
                  </a:cxn>
                  <a:cxn ang="0">
                    <a:pos x="101" y="0"/>
                  </a:cxn>
                  <a:cxn ang="0">
                    <a:pos x="131" y="30"/>
                  </a:cxn>
                </a:cxnLst>
                <a:rect l="0" t="0" r="r" b="b"/>
                <a:pathLst>
                  <a:path w="131" h="60">
                    <a:moveTo>
                      <a:pt x="131" y="30"/>
                    </a:moveTo>
                    <a:cubicBezTo>
                      <a:pt x="131" y="47"/>
                      <a:pt x="118" y="60"/>
                      <a:pt x="101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14" y="60"/>
                      <a:pt x="0" y="47"/>
                      <a:pt x="0" y="30"/>
                    </a:cubicBezTo>
                    <a:cubicBezTo>
                      <a:pt x="0" y="14"/>
                      <a:pt x="14" y="0"/>
                      <a:pt x="30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18" y="0"/>
                      <a:pt x="131" y="14"/>
                      <a:pt x="131" y="30"/>
                    </a:cubicBezTo>
                  </a:path>
                </a:pathLst>
              </a:custGeom>
              <a:solidFill>
                <a:srgbClr val="F7E0B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6" name="Freeform 33"/>
              <p:cNvSpPr>
                <a:spLocks/>
              </p:cNvSpPr>
              <p:nvPr/>
            </p:nvSpPr>
            <p:spPr bwMode="auto">
              <a:xfrm>
                <a:off x="5200651" y="2162175"/>
                <a:ext cx="195263" cy="88900"/>
              </a:xfrm>
              <a:custGeom>
                <a:avLst/>
                <a:gdLst/>
                <a:ahLst/>
                <a:cxnLst>
                  <a:cxn ang="0">
                    <a:pos x="114" y="26"/>
                  </a:cxn>
                  <a:cxn ang="0">
                    <a:pos x="88" y="52"/>
                  </a:cxn>
                  <a:cxn ang="0">
                    <a:pos x="26" y="52"/>
                  </a:cxn>
                  <a:cxn ang="0">
                    <a:pos x="0" y="26"/>
                  </a:cxn>
                  <a:cxn ang="0">
                    <a:pos x="26" y="0"/>
                  </a:cxn>
                  <a:cxn ang="0">
                    <a:pos x="88" y="0"/>
                  </a:cxn>
                  <a:cxn ang="0">
                    <a:pos x="114" y="26"/>
                  </a:cxn>
                </a:cxnLst>
                <a:rect l="0" t="0" r="r" b="b"/>
                <a:pathLst>
                  <a:path w="114" h="52">
                    <a:moveTo>
                      <a:pt x="114" y="26"/>
                    </a:moveTo>
                    <a:cubicBezTo>
                      <a:pt x="114" y="40"/>
                      <a:pt x="102" y="52"/>
                      <a:pt x="88" y="52"/>
                    </a:cubicBezTo>
                    <a:cubicBezTo>
                      <a:pt x="26" y="52"/>
                      <a:pt x="26" y="52"/>
                      <a:pt x="26" y="52"/>
                    </a:cubicBezTo>
                    <a:cubicBezTo>
                      <a:pt x="12" y="52"/>
                      <a:pt x="0" y="40"/>
                      <a:pt x="0" y="26"/>
                    </a:cubicBezTo>
                    <a:cubicBezTo>
                      <a:pt x="0" y="12"/>
                      <a:pt x="12" y="0"/>
                      <a:pt x="2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102" y="0"/>
                      <a:pt x="114" y="12"/>
                      <a:pt x="114" y="26"/>
                    </a:cubicBezTo>
                  </a:path>
                </a:pathLst>
              </a:custGeom>
              <a:solidFill>
                <a:srgbClr val="F7E0B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7" name="Freeform 34"/>
              <p:cNvSpPr>
                <a:spLocks/>
              </p:cNvSpPr>
              <p:nvPr/>
            </p:nvSpPr>
            <p:spPr bwMode="auto">
              <a:xfrm>
                <a:off x="5138738" y="1957388"/>
                <a:ext cx="265113" cy="103188"/>
              </a:xfrm>
              <a:custGeom>
                <a:avLst/>
                <a:gdLst/>
                <a:ahLst/>
                <a:cxnLst>
                  <a:cxn ang="0">
                    <a:pos x="154" y="30"/>
                  </a:cxn>
                  <a:cxn ang="0">
                    <a:pos x="125" y="60"/>
                  </a:cxn>
                  <a:cxn ang="0">
                    <a:pos x="30" y="60"/>
                  </a:cxn>
                  <a:cxn ang="0">
                    <a:pos x="0" y="30"/>
                  </a:cxn>
                  <a:cxn ang="0">
                    <a:pos x="30" y="0"/>
                  </a:cxn>
                  <a:cxn ang="0">
                    <a:pos x="125" y="0"/>
                  </a:cxn>
                  <a:cxn ang="0">
                    <a:pos x="154" y="30"/>
                  </a:cxn>
                </a:cxnLst>
                <a:rect l="0" t="0" r="r" b="b"/>
                <a:pathLst>
                  <a:path w="154" h="60">
                    <a:moveTo>
                      <a:pt x="154" y="30"/>
                    </a:moveTo>
                    <a:cubicBezTo>
                      <a:pt x="154" y="46"/>
                      <a:pt x="141" y="60"/>
                      <a:pt x="125" y="60"/>
                    </a:cubicBezTo>
                    <a:cubicBezTo>
                      <a:pt x="30" y="60"/>
                      <a:pt x="30" y="60"/>
                      <a:pt x="30" y="60"/>
                    </a:cubicBezTo>
                    <a:cubicBezTo>
                      <a:pt x="13" y="60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125" y="0"/>
                      <a:pt x="125" y="0"/>
                      <a:pt x="125" y="0"/>
                    </a:cubicBezTo>
                    <a:cubicBezTo>
                      <a:pt x="141" y="0"/>
                      <a:pt x="154" y="13"/>
                      <a:pt x="154" y="30"/>
                    </a:cubicBezTo>
                  </a:path>
                </a:pathLst>
              </a:custGeom>
              <a:solidFill>
                <a:srgbClr val="F7E0B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8" name="Freeform 35"/>
              <p:cNvSpPr>
                <a:spLocks/>
              </p:cNvSpPr>
              <p:nvPr/>
            </p:nvSpPr>
            <p:spPr bwMode="auto">
              <a:xfrm>
                <a:off x="5154613" y="2060575"/>
                <a:ext cx="265113" cy="101600"/>
              </a:xfrm>
              <a:custGeom>
                <a:avLst/>
                <a:gdLst/>
                <a:ahLst/>
                <a:cxnLst>
                  <a:cxn ang="0">
                    <a:pos x="154" y="30"/>
                  </a:cxn>
                  <a:cxn ang="0">
                    <a:pos x="124" y="59"/>
                  </a:cxn>
                  <a:cxn ang="0">
                    <a:pos x="29" y="59"/>
                  </a:cxn>
                  <a:cxn ang="0">
                    <a:pos x="0" y="30"/>
                  </a:cxn>
                  <a:cxn ang="0">
                    <a:pos x="29" y="0"/>
                  </a:cxn>
                  <a:cxn ang="0">
                    <a:pos x="124" y="0"/>
                  </a:cxn>
                  <a:cxn ang="0">
                    <a:pos x="154" y="30"/>
                  </a:cxn>
                </a:cxnLst>
                <a:rect l="0" t="0" r="r" b="b"/>
                <a:pathLst>
                  <a:path w="154" h="59">
                    <a:moveTo>
                      <a:pt x="154" y="30"/>
                    </a:moveTo>
                    <a:cubicBezTo>
                      <a:pt x="154" y="46"/>
                      <a:pt x="141" y="59"/>
                      <a:pt x="124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13" y="59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41" y="0"/>
                      <a:pt x="154" y="13"/>
                      <a:pt x="154" y="30"/>
                    </a:cubicBezTo>
                  </a:path>
                </a:pathLst>
              </a:custGeom>
              <a:solidFill>
                <a:srgbClr val="F7E0B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49" name="Oval 37"/>
              <p:cNvSpPr>
                <a:spLocks noChangeArrowheads="1"/>
              </p:cNvSpPr>
              <p:nvPr/>
            </p:nvSpPr>
            <p:spPr bwMode="auto">
              <a:xfrm>
                <a:off x="5295901" y="1866900"/>
                <a:ext cx="55563" cy="76200"/>
              </a:xfrm>
              <a:prstGeom prst="ellipse">
                <a:avLst/>
              </a:prstGeom>
              <a:solidFill>
                <a:srgbClr val="F7EC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50" name="Oval 38"/>
              <p:cNvSpPr>
                <a:spLocks noChangeArrowheads="1"/>
              </p:cNvSpPr>
              <p:nvPr/>
            </p:nvSpPr>
            <p:spPr bwMode="auto">
              <a:xfrm>
                <a:off x="5348288" y="2074863"/>
                <a:ext cx="55563" cy="73025"/>
              </a:xfrm>
              <a:prstGeom prst="ellipse">
                <a:avLst/>
              </a:prstGeom>
              <a:solidFill>
                <a:srgbClr val="F7EC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51" name="Oval 39"/>
              <p:cNvSpPr>
                <a:spLocks noChangeArrowheads="1"/>
              </p:cNvSpPr>
              <p:nvPr/>
            </p:nvSpPr>
            <p:spPr bwMode="auto">
              <a:xfrm>
                <a:off x="5334001" y="2176463"/>
                <a:ext cx="47625" cy="61913"/>
              </a:xfrm>
              <a:prstGeom prst="ellipse">
                <a:avLst/>
              </a:prstGeom>
              <a:solidFill>
                <a:srgbClr val="F7EC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52" name="Freeform 40"/>
              <p:cNvSpPr>
                <a:spLocks/>
              </p:cNvSpPr>
              <p:nvPr/>
            </p:nvSpPr>
            <p:spPr bwMode="auto">
              <a:xfrm>
                <a:off x="5629276" y="1908175"/>
                <a:ext cx="700088" cy="331788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407" y="0"/>
                  </a:cxn>
                  <a:cxn ang="0">
                    <a:pos x="391" y="192"/>
                  </a:cxn>
                  <a:cxn ang="0">
                    <a:pos x="51" y="192"/>
                  </a:cxn>
                  <a:cxn ang="0">
                    <a:pos x="51" y="0"/>
                  </a:cxn>
                </a:cxnLst>
                <a:rect l="0" t="0" r="r" b="b"/>
                <a:pathLst>
                  <a:path w="407" h="192">
                    <a:moveTo>
                      <a:pt x="51" y="0"/>
                    </a:moveTo>
                    <a:cubicBezTo>
                      <a:pt x="98" y="0"/>
                      <a:pt x="407" y="0"/>
                      <a:pt x="407" y="0"/>
                    </a:cubicBezTo>
                    <a:cubicBezTo>
                      <a:pt x="391" y="192"/>
                      <a:pt x="391" y="192"/>
                      <a:pt x="391" y="192"/>
                    </a:cubicBezTo>
                    <a:cubicBezTo>
                      <a:pt x="391" y="192"/>
                      <a:pt x="102" y="192"/>
                      <a:pt x="51" y="192"/>
                    </a:cubicBezTo>
                    <a:cubicBezTo>
                      <a:pt x="0" y="192"/>
                      <a:pt x="4" y="0"/>
                      <a:pt x="5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53" name="Oval 37"/>
              <p:cNvSpPr>
                <a:spLocks noChangeArrowheads="1"/>
              </p:cNvSpPr>
              <p:nvPr/>
            </p:nvSpPr>
            <p:spPr bwMode="auto">
              <a:xfrm>
                <a:off x="5331619" y="1966710"/>
                <a:ext cx="55563" cy="76200"/>
              </a:xfrm>
              <a:prstGeom prst="ellipse">
                <a:avLst/>
              </a:prstGeom>
              <a:solidFill>
                <a:srgbClr val="F7ECD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grpSp>
        <p:nvGrpSpPr>
          <p:cNvPr id="54" name="Group 70"/>
          <p:cNvGrpSpPr/>
          <p:nvPr/>
        </p:nvGrpSpPr>
        <p:grpSpPr>
          <a:xfrm>
            <a:off x="2673351" y="1496758"/>
            <a:ext cx="1517651" cy="3503084"/>
            <a:chOff x="2005013" y="1122568"/>
            <a:chExt cx="1138238" cy="2627313"/>
          </a:xfrm>
        </p:grpSpPr>
        <p:sp>
          <p:nvSpPr>
            <p:cNvPr id="55" name="Freeform 41"/>
            <p:cNvSpPr>
              <a:spLocks/>
            </p:cNvSpPr>
            <p:nvPr/>
          </p:nvSpPr>
          <p:spPr bwMode="auto">
            <a:xfrm>
              <a:off x="2005013" y="3248231"/>
              <a:ext cx="927100" cy="385763"/>
            </a:xfrm>
            <a:custGeom>
              <a:avLst/>
              <a:gdLst/>
              <a:ahLst/>
              <a:cxnLst>
                <a:cxn ang="0">
                  <a:pos x="378" y="243"/>
                </a:cxn>
                <a:cxn ang="0">
                  <a:pos x="584" y="4"/>
                </a:cxn>
                <a:cxn ang="0">
                  <a:pos x="262" y="0"/>
                </a:cxn>
                <a:cxn ang="0">
                  <a:pos x="0" y="241"/>
                </a:cxn>
                <a:cxn ang="0">
                  <a:pos x="378" y="243"/>
                </a:cxn>
              </a:cxnLst>
              <a:rect l="0" t="0" r="r" b="b"/>
              <a:pathLst>
                <a:path w="584" h="243">
                  <a:moveTo>
                    <a:pt x="378" y="243"/>
                  </a:moveTo>
                  <a:lnTo>
                    <a:pt x="584" y="4"/>
                  </a:lnTo>
                  <a:lnTo>
                    <a:pt x="262" y="0"/>
                  </a:lnTo>
                  <a:lnTo>
                    <a:pt x="0" y="241"/>
                  </a:lnTo>
                  <a:lnTo>
                    <a:pt x="378" y="24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6" name="Freeform 42"/>
            <p:cNvSpPr>
              <a:spLocks/>
            </p:cNvSpPr>
            <p:nvPr/>
          </p:nvSpPr>
          <p:spPr bwMode="auto">
            <a:xfrm>
              <a:off x="2005013" y="3630818"/>
              <a:ext cx="603250" cy="1190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9"/>
                </a:cxn>
                <a:cxn ang="0">
                  <a:pos x="380" y="75"/>
                </a:cxn>
                <a:cxn ang="0">
                  <a:pos x="378" y="1"/>
                </a:cxn>
                <a:cxn ang="0">
                  <a:pos x="0" y="0"/>
                </a:cxn>
              </a:cxnLst>
              <a:rect l="0" t="0" r="r" b="b"/>
              <a:pathLst>
                <a:path w="380" h="75">
                  <a:moveTo>
                    <a:pt x="0" y="0"/>
                  </a:moveTo>
                  <a:lnTo>
                    <a:pt x="0" y="69"/>
                  </a:lnTo>
                  <a:lnTo>
                    <a:pt x="380" y="75"/>
                  </a:lnTo>
                  <a:lnTo>
                    <a:pt x="378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7" name="Freeform 43"/>
            <p:cNvSpPr>
              <a:spLocks/>
            </p:cNvSpPr>
            <p:nvPr/>
          </p:nvSpPr>
          <p:spPr bwMode="auto">
            <a:xfrm>
              <a:off x="2605088" y="3254581"/>
              <a:ext cx="327025" cy="495300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206" y="66"/>
                </a:cxn>
                <a:cxn ang="0">
                  <a:pos x="2" y="312"/>
                </a:cxn>
                <a:cxn ang="0">
                  <a:pos x="0" y="238"/>
                </a:cxn>
                <a:cxn ang="0">
                  <a:pos x="206" y="0"/>
                </a:cxn>
              </a:cxnLst>
              <a:rect l="0" t="0" r="r" b="b"/>
              <a:pathLst>
                <a:path w="206" h="312">
                  <a:moveTo>
                    <a:pt x="206" y="0"/>
                  </a:moveTo>
                  <a:lnTo>
                    <a:pt x="206" y="66"/>
                  </a:lnTo>
                  <a:lnTo>
                    <a:pt x="2" y="312"/>
                  </a:lnTo>
                  <a:lnTo>
                    <a:pt x="0" y="238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8" name="Freeform 44"/>
            <p:cNvSpPr>
              <a:spLocks/>
            </p:cNvSpPr>
            <p:nvPr/>
          </p:nvSpPr>
          <p:spPr bwMode="auto">
            <a:xfrm>
              <a:off x="2317751" y="2141743"/>
              <a:ext cx="301625" cy="1304925"/>
            </a:xfrm>
            <a:custGeom>
              <a:avLst/>
              <a:gdLst/>
              <a:ahLst/>
              <a:cxnLst>
                <a:cxn ang="0">
                  <a:pos x="168" y="822"/>
                </a:cxn>
                <a:cxn ang="0">
                  <a:pos x="152" y="193"/>
                </a:cxn>
                <a:cxn ang="0">
                  <a:pos x="190" y="197"/>
                </a:cxn>
                <a:cxn ang="0">
                  <a:pos x="181" y="0"/>
                </a:cxn>
                <a:cxn ang="0">
                  <a:pos x="63" y="49"/>
                </a:cxn>
                <a:cxn ang="0">
                  <a:pos x="0" y="822"/>
                </a:cxn>
                <a:cxn ang="0">
                  <a:pos x="168" y="822"/>
                </a:cxn>
              </a:cxnLst>
              <a:rect l="0" t="0" r="r" b="b"/>
              <a:pathLst>
                <a:path w="190" h="822">
                  <a:moveTo>
                    <a:pt x="168" y="822"/>
                  </a:moveTo>
                  <a:lnTo>
                    <a:pt x="152" y="193"/>
                  </a:lnTo>
                  <a:lnTo>
                    <a:pt x="190" y="197"/>
                  </a:lnTo>
                  <a:lnTo>
                    <a:pt x="181" y="0"/>
                  </a:lnTo>
                  <a:lnTo>
                    <a:pt x="63" y="49"/>
                  </a:lnTo>
                  <a:lnTo>
                    <a:pt x="0" y="822"/>
                  </a:lnTo>
                  <a:lnTo>
                    <a:pt x="168" y="82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59" name="Freeform 45"/>
            <p:cNvSpPr>
              <a:spLocks/>
            </p:cNvSpPr>
            <p:nvPr/>
          </p:nvSpPr>
          <p:spPr bwMode="auto">
            <a:xfrm>
              <a:off x="2555876" y="2435431"/>
              <a:ext cx="65088" cy="1011238"/>
            </a:xfrm>
            <a:custGeom>
              <a:avLst/>
              <a:gdLst/>
              <a:ahLst/>
              <a:cxnLst>
                <a:cxn ang="0">
                  <a:pos x="16" y="10"/>
                </a:cxn>
                <a:cxn ang="0">
                  <a:pos x="41" y="610"/>
                </a:cxn>
                <a:cxn ang="0">
                  <a:pos x="18" y="637"/>
                </a:cxn>
                <a:cxn ang="0">
                  <a:pos x="0" y="0"/>
                </a:cxn>
                <a:cxn ang="0">
                  <a:pos x="16" y="10"/>
                </a:cxn>
              </a:cxnLst>
              <a:rect l="0" t="0" r="r" b="b"/>
              <a:pathLst>
                <a:path w="41" h="637">
                  <a:moveTo>
                    <a:pt x="16" y="10"/>
                  </a:moveTo>
                  <a:lnTo>
                    <a:pt x="41" y="610"/>
                  </a:lnTo>
                  <a:lnTo>
                    <a:pt x="18" y="637"/>
                  </a:lnTo>
                  <a:lnTo>
                    <a:pt x="0" y="0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0" name="Freeform 46"/>
            <p:cNvSpPr>
              <a:spLocks/>
            </p:cNvSpPr>
            <p:nvPr/>
          </p:nvSpPr>
          <p:spPr bwMode="auto">
            <a:xfrm>
              <a:off x="2528888" y="1122568"/>
              <a:ext cx="247650" cy="20510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56" y="1292"/>
                </a:cxn>
                <a:cxn ang="0">
                  <a:pos x="87" y="1250"/>
                </a:cxn>
                <a:cxn ang="0">
                  <a:pos x="0" y="61"/>
                </a:cxn>
                <a:cxn ang="0">
                  <a:pos x="56" y="0"/>
                </a:cxn>
              </a:cxnLst>
              <a:rect l="0" t="0" r="r" b="b"/>
              <a:pathLst>
                <a:path w="156" h="1292">
                  <a:moveTo>
                    <a:pt x="56" y="0"/>
                  </a:moveTo>
                  <a:lnTo>
                    <a:pt x="156" y="1292"/>
                  </a:lnTo>
                  <a:lnTo>
                    <a:pt x="87" y="1250"/>
                  </a:lnTo>
                  <a:lnTo>
                    <a:pt x="0" y="61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1" name="Freeform 47"/>
            <p:cNvSpPr>
              <a:spLocks/>
            </p:cNvSpPr>
            <p:nvPr/>
          </p:nvSpPr>
          <p:spPr bwMode="auto">
            <a:xfrm>
              <a:off x="2617788" y="1122568"/>
              <a:ext cx="525463" cy="20510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5" y="105"/>
                </a:cxn>
                <a:cxn ang="0">
                  <a:pos x="331" y="1117"/>
                </a:cxn>
                <a:cxn ang="0">
                  <a:pos x="100" y="1292"/>
                </a:cxn>
                <a:cxn ang="0">
                  <a:pos x="0" y="0"/>
                </a:cxn>
              </a:cxnLst>
              <a:rect l="0" t="0" r="r" b="b"/>
              <a:pathLst>
                <a:path w="331" h="1292">
                  <a:moveTo>
                    <a:pt x="0" y="0"/>
                  </a:moveTo>
                  <a:lnTo>
                    <a:pt x="245" y="105"/>
                  </a:lnTo>
                  <a:lnTo>
                    <a:pt x="331" y="1117"/>
                  </a:lnTo>
                  <a:lnTo>
                    <a:pt x="100" y="12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2" name="Freeform 48"/>
            <p:cNvSpPr>
              <a:spLocks/>
            </p:cNvSpPr>
            <p:nvPr/>
          </p:nvSpPr>
          <p:spPr bwMode="auto">
            <a:xfrm>
              <a:off x="2667001" y="1219406"/>
              <a:ext cx="436563" cy="1827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0" y="73"/>
                </a:cxn>
                <a:cxn ang="0">
                  <a:pos x="275" y="1029"/>
                </a:cxn>
                <a:cxn ang="0">
                  <a:pos x="99" y="1151"/>
                </a:cxn>
                <a:cxn ang="0">
                  <a:pos x="0" y="0"/>
                </a:cxn>
              </a:cxnLst>
              <a:rect l="0" t="0" r="r" b="b"/>
              <a:pathLst>
                <a:path w="275" h="1151">
                  <a:moveTo>
                    <a:pt x="0" y="0"/>
                  </a:moveTo>
                  <a:lnTo>
                    <a:pt x="190" y="73"/>
                  </a:lnTo>
                  <a:lnTo>
                    <a:pt x="275" y="1029"/>
                  </a:lnTo>
                  <a:lnTo>
                    <a:pt x="99" y="11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5E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3765551" y="2417509"/>
            <a:ext cx="2216151" cy="901700"/>
            <a:chOff x="2824163" y="1693863"/>
            <a:chExt cx="1662113" cy="676275"/>
          </a:xfrm>
        </p:grpSpPr>
        <p:sp>
          <p:nvSpPr>
            <p:cNvPr id="64" name="Oval 49"/>
            <p:cNvSpPr>
              <a:spLocks noChangeArrowheads="1"/>
            </p:cNvSpPr>
            <p:nvPr/>
          </p:nvSpPr>
          <p:spPr bwMode="auto">
            <a:xfrm>
              <a:off x="3735388" y="1847850"/>
              <a:ext cx="344488" cy="217488"/>
            </a:xfrm>
            <a:prstGeom prst="ellipse">
              <a:avLst/>
            </a:prstGeom>
            <a:solidFill>
              <a:srgbClr val="E8D3A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3497263" y="1693863"/>
              <a:ext cx="696913" cy="544513"/>
            </a:xfrm>
            <a:custGeom>
              <a:avLst/>
              <a:gdLst/>
              <a:ahLst/>
              <a:cxnLst>
                <a:cxn ang="0">
                  <a:pos x="0" y="311"/>
                </a:cxn>
                <a:cxn ang="0">
                  <a:pos x="7" y="136"/>
                </a:cxn>
                <a:cxn ang="0">
                  <a:pos x="203" y="7"/>
                </a:cxn>
                <a:cxn ang="0">
                  <a:pos x="405" y="135"/>
                </a:cxn>
                <a:cxn ang="0">
                  <a:pos x="347" y="197"/>
                </a:cxn>
                <a:cxn ang="0">
                  <a:pos x="168" y="136"/>
                </a:cxn>
                <a:cxn ang="0">
                  <a:pos x="189" y="190"/>
                </a:cxn>
                <a:cxn ang="0">
                  <a:pos x="306" y="224"/>
                </a:cxn>
                <a:cxn ang="0">
                  <a:pos x="152" y="279"/>
                </a:cxn>
                <a:cxn ang="0">
                  <a:pos x="54" y="310"/>
                </a:cxn>
                <a:cxn ang="0">
                  <a:pos x="0" y="311"/>
                </a:cxn>
              </a:cxnLst>
              <a:rect l="0" t="0" r="r" b="b"/>
              <a:pathLst>
                <a:path w="405" h="316">
                  <a:moveTo>
                    <a:pt x="0" y="311"/>
                  </a:moveTo>
                  <a:cubicBezTo>
                    <a:pt x="0" y="308"/>
                    <a:pt x="7" y="136"/>
                    <a:pt x="7" y="136"/>
                  </a:cubicBezTo>
                  <a:cubicBezTo>
                    <a:pt x="7" y="136"/>
                    <a:pt x="121" y="15"/>
                    <a:pt x="203" y="7"/>
                  </a:cubicBezTo>
                  <a:cubicBezTo>
                    <a:pt x="285" y="0"/>
                    <a:pt x="405" y="135"/>
                    <a:pt x="405" y="135"/>
                  </a:cubicBezTo>
                  <a:cubicBezTo>
                    <a:pt x="405" y="135"/>
                    <a:pt x="365" y="228"/>
                    <a:pt x="347" y="197"/>
                  </a:cubicBezTo>
                  <a:cubicBezTo>
                    <a:pt x="301" y="117"/>
                    <a:pt x="190" y="108"/>
                    <a:pt x="168" y="136"/>
                  </a:cubicBezTo>
                  <a:cubicBezTo>
                    <a:pt x="145" y="165"/>
                    <a:pt x="153" y="187"/>
                    <a:pt x="189" y="190"/>
                  </a:cubicBezTo>
                  <a:cubicBezTo>
                    <a:pt x="224" y="193"/>
                    <a:pt x="304" y="168"/>
                    <a:pt x="306" y="224"/>
                  </a:cubicBezTo>
                  <a:cubicBezTo>
                    <a:pt x="308" y="280"/>
                    <a:pt x="184" y="271"/>
                    <a:pt x="152" y="279"/>
                  </a:cubicBezTo>
                  <a:cubicBezTo>
                    <a:pt x="120" y="286"/>
                    <a:pt x="79" y="304"/>
                    <a:pt x="54" y="310"/>
                  </a:cubicBezTo>
                  <a:cubicBezTo>
                    <a:pt x="31" y="316"/>
                    <a:pt x="0" y="311"/>
                    <a:pt x="0" y="311"/>
                  </a:cubicBezTo>
                  <a:close/>
                </a:path>
              </a:pathLst>
            </a:custGeom>
            <a:solidFill>
              <a:srgbClr val="F7E0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6" name="Freeform 51"/>
            <p:cNvSpPr>
              <a:spLocks/>
            </p:cNvSpPr>
            <p:nvPr/>
          </p:nvSpPr>
          <p:spPr bwMode="auto">
            <a:xfrm>
              <a:off x="3792538" y="1895475"/>
              <a:ext cx="693738" cy="474663"/>
            </a:xfrm>
            <a:custGeom>
              <a:avLst/>
              <a:gdLst/>
              <a:ahLst/>
              <a:cxnLst>
                <a:cxn ang="0">
                  <a:pos x="0" y="253"/>
                </a:cxn>
                <a:cxn ang="0">
                  <a:pos x="23" y="276"/>
                </a:cxn>
                <a:cxn ang="0">
                  <a:pos x="380" y="276"/>
                </a:cxn>
                <a:cxn ang="0">
                  <a:pos x="404" y="253"/>
                </a:cxn>
                <a:cxn ang="0">
                  <a:pos x="404" y="23"/>
                </a:cxn>
                <a:cxn ang="0">
                  <a:pos x="380" y="0"/>
                </a:cxn>
                <a:cxn ang="0">
                  <a:pos x="23" y="0"/>
                </a:cxn>
                <a:cxn ang="0">
                  <a:pos x="0" y="23"/>
                </a:cxn>
                <a:cxn ang="0">
                  <a:pos x="0" y="253"/>
                </a:cxn>
              </a:cxnLst>
              <a:rect l="0" t="0" r="r" b="b"/>
              <a:pathLst>
                <a:path w="404" h="276">
                  <a:moveTo>
                    <a:pt x="0" y="253"/>
                  </a:moveTo>
                  <a:cubicBezTo>
                    <a:pt x="0" y="265"/>
                    <a:pt x="11" y="276"/>
                    <a:pt x="23" y="276"/>
                  </a:cubicBezTo>
                  <a:cubicBezTo>
                    <a:pt x="380" y="276"/>
                    <a:pt x="380" y="276"/>
                    <a:pt x="380" y="276"/>
                  </a:cubicBezTo>
                  <a:cubicBezTo>
                    <a:pt x="393" y="276"/>
                    <a:pt x="404" y="265"/>
                    <a:pt x="404" y="253"/>
                  </a:cubicBezTo>
                  <a:cubicBezTo>
                    <a:pt x="404" y="23"/>
                    <a:pt x="404" y="23"/>
                    <a:pt x="404" y="23"/>
                  </a:cubicBezTo>
                  <a:cubicBezTo>
                    <a:pt x="404" y="10"/>
                    <a:pt x="393" y="0"/>
                    <a:pt x="38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1" y="0"/>
                    <a:pt x="0" y="10"/>
                    <a:pt x="0" y="23"/>
                  </a:cubicBezTo>
                  <a:lnTo>
                    <a:pt x="0" y="25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4419601" y="2046288"/>
              <a:ext cx="1588" cy="31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0" y="0"/>
                </a:cxn>
                <a:cxn ang="0">
                  <a:pos x="0" y="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lnTo>
                    <a:pt x="0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B279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8" name="Line 53"/>
            <p:cNvSpPr>
              <a:spLocks noChangeShapeType="1"/>
            </p:cNvSpPr>
            <p:nvPr/>
          </p:nvSpPr>
          <p:spPr bwMode="auto">
            <a:xfrm flipV="1">
              <a:off x="4419601" y="2046288"/>
              <a:ext cx="1588" cy="3175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4362451" y="2046288"/>
              <a:ext cx="1588" cy="3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"/>
                </a:cxn>
                <a:cxn ang="0">
                  <a:pos x="0" y="0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279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0" name="Line 55"/>
            <p:cNvSpPr>
              <a:spLocks noChangeShapeType="1"/>
            </p:cNvSpPr>
            <p:nvPr/>
          </p:nvSpPr>
          <p:spPr bwMode="auto">
            <a:xfrm>
              <a:off x="4362451" y="2046288"/>
              <a:ext cx="1588" cy="3175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4419601" y="2070100"/>
              <a:ext cx="1588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r" b="b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B279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2" name="Line 57"/>
            <p:cNvSpPr>
              <a:spLocks noChangeShapeType="1"/>
            </p:cNvSpPr>
            <p:nvPr/>
          </p:nvSpPr>
          <p:spPr bwMode="auto">
            <a:xfrm flipV="1">
              <a:off x="4419601" y="2070100"/>
              <a:ext cx="1588" cy="6350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3" name="Freeform 58"/>
            <p:cNvSpPr>
              <a:spLocks/>
            </p:cNvSpPr>
            <p:nvPr/>
          </p:nvSpPr>
          <p:spPr bwMode="auto">
            <a:xfrm>
              <a:off x="3414713" y="1736725"/>
              <a:ext cx="612775" cy="519113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81" y="46"/>
                </a:cxn>
                <a:cxn ang="0">
                  <a:pos x="216" y="111"/>
                </a:cxn>
                <a:cxn ang="0">
                  <a:pos x="216" y="111"/>
                </a:cxn>
                <a:cxn ang="0">
                  <a:pos x="237" y="165"/>
                </a:cxn>
                <a:cxn ang="0">
                  <a:pos x="354" y="199"/>
                </a:cxn>
                <a:cxn ang="0">
                  <a:pos x="200" y="254"/>
                </a:cxn>
                <a:cxn ang="0">
                  <a:pos x="119" y="285"/>
                </a:cxn>
                <a:cxn ang="0">
                  <a:pos x="15" y="300"/>
                </a:cxn>
                <a:cxn ang="0">
                  <a:pos x="0" y="116"/>
                </a:cxn>
                <a:cxn ang="0">
                  <a:pos x="55" y="111"/>
                </a:cxn>
                <a:cxn ang="0">
                  <a:pos x="197" y="0"/>
                </a:cxn>
              </a:cxnLst>
              <a:rect l="0" t="0" r="r" b="b"/>
              <a:pathLst>
                <a:path w="356" h="302">
                  <a:moveTo>
                    <a:pt x="197" y="0"/>
                  </a:moveTo>
                  <a:cubicBezTo>
                    <a:pt x="187" y="13"/>
                    <a:pt x="181" y="29"/>
                    <a:pt x="181" y="46"/>
                  </a:cubicBezTo>
                  <a:cubicBezTo>
                    <a:pt x="181" y="73"/>
                    <a:pt x="195" y="97"/>
                    <a:pt x="216" y="111"/>
                  </a:cubicBezTo>
                  <a:cubicBezTo>
                    <a:pt x="216" y="111"/>
                    <a:pt x="216" y="111"/>
                    <a:pt x="216" y="111"/>
                  </a:cubicBezTo>
                  <a:cubicBezTo>
                    <a:pt x="193" y="140"/>
                    <a:pt x="201" y="162"/>
                    <a:pt x="237" y="165"/>
                  </a:cubicBezTo>
                  <a:cubicBezTo>
                    <a:pt x="272" y="168"/>
                    <a:pt x="352" y="143"/>
                    <a:pt x="354" y="199"/>
                  </a:cubicBezTo>
                  <a:cubicBezTo>
                    <a:pt x="356" y="255"/>
                    <a:pt x="232" y="246"/>
                    <a:pt x="200" y="254"/>
                  </a:cubicBezTo>
                  <a:cubicBezTo>
                    <a:pt x="147" y="267"/>
                    <a:pt x="162" y="253"/>
                    <a:pt x="119" y="285"/>
                  </a:cubicBezTo>
                  <a:cubicBezTo>
                    <a:pt x="97" y="302"/>
                    <a:pt x="15" y="300"/>
                    <a:pt x="15" y="300"/>
                  </a:cubicBezTo>
                  <a:cubicBezTo>
                    <a:pt x="15" y="298"/>
                    <a:pt x="0" y="116"/>
                    <a:pt x="0" y="116"/>
                  </a:cubicBezTo>
                  <a:cubicBezTo>
                    <a:pt x="0" y="116"/>
                    <a:pt x="47" y="119"/>
                    <a:pt x="55" y="111"/>
                  </a:cubicBezTo>
                  <a:cubicBezTo>
                    <a:pt x="63" y="102"/>
                    <a:pt x="126" y="35"/>
                    <a:pt x="197" y="0"/>
                  </a:cubicBezTo>
                  <a:close/>
                </a:path>
              </a:pathLst>
            </a:custGeom>
            <a:solidFill>
              <a:srgbClr val="F7E0B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74" name="Freeform 59"/>
            <p:cNvSpPr>
              <a:spLocks/>
            </p:cNvSpPr>
            <p:nvPr/>
          </p:nvSpPr>
          <p:spPr bwMode="auto">
            <a:xfrm>
              <a:off x="2824163" y="1931988"/>
              <a:ext cx="692150" cy="330200"/>
            </a:xfrm>
            <a:custGeom>
              <a:avLst/>
              <a:gdLst/>
              <a:ahLst/>
              <a:cxnLst>
                <a:cxn ang="0">
                  <a:pos x="353" y="0"/>
                </a:cxn>
                <a:cxn ang="0">
                  <a:pos x="0" y="0"/>
                </a:cxn>
                <a:cxn ang="0">
                  <a:pos x="16" y="192"/>
                </a:cxn>
                <a:cxn ang="0">
                  <a:pos x="353" y="192"/>
                </a:cxn>
                <a:cxn ang="0">
                  <a:pos x="353" y="0"/>
                </a:cxn>
              </a:cxnLst>
              <a:rect l="0" t="0" r="r" b="b"/>
              <a:pathLst>
                <a:path w="403" h="192">
                  <a:moveTo>
                    <a:pt x="353" y="0"/>
                  </a:moveTo>
                  <a:cubicBezTo>
                    <a:pt x="305" y="0"/>
                    <a:pt x="0" y="0"/>
                    <a:pt x="0" y="0"/>
                  </a:cubicBezTo>
                  <a:cubicBezTo>
                    <a:pt x="16" y="192"/>
                    <a:pt x="16" y="192"/>
                    <a:pt x="16" y="192"/>
                  </a:cubicBezTo>
                  <a:cubicBezTo>
                    <a:pt x="16" y="192"/>
                    <a:pt x="302" y="192"/>
                    <a:pt x="353" y="192"/>
                  </a:cubicBezTo>
                  <a:cubicBezTo>
                    <a:pt x="403" y="192"/>
                    <a:pt x="400" y="0"/>
                    <a:pt x="353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75" name="TextBox 68"/>
          <p:cNvSpPr txBox="1"/>
          <p:nvPr/>
        </p:nvSpPr>
        <p:spPr>
          <a:xfrm>
            <a:off x="7421217" y="5337312"/>
            <a:ext cx="3395364" cy="1107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2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</a:p>
        </p:txBody>
      </p:sp>
      <p:sp>
        <p:nvSpPr>
          <p:cNvPr id="76" name="TextBox 69"/>
          <p:cNvSpPr txBox="1"/>
          <p:nvPr/>
        </p:nvSpPr>
        <p:spPr>
          <a:xfrm>
            <a:off x="1400313" y="5337312"/>
            <a:ext cx="3395364" cy="11077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</a:p>
        </p:txBody>
      </p:sp>
    </p:spTree>
    <p:extLst>
      <p:ext uri="{BB962C8B-B14F-4D97-AF65-F5344CB8AC3E}">
        <p14:creationId xmlns:p14="http://schemas.microsoft.com/office/powerpoint/2010/main" val="58445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 rot="5400000">
            <a:off x="-2247900" y="-2857280"/>
            <a:ext cx="6423912" cy="6423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5400000">
            <a:off x="964056" y="4506073"/>
            <a:ext cx="1525822" cy="15258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5400000">
            <a:off x="7031060" y="-1250648"/>
            <a:ext cx="2711237" cy="27112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9" name="任意多边形: 形状 28"/>
          <p:cNvSpPr/>
          <p:nvPr/>
        </p:nvSpPr>
        <p:spPr>
          <a:xfrm rot="2095359" flipH="1" flipV="1">
            <a:off x="5322813" y="-1655748"/>
            <a:ext cx="3181970" cy="9548139"/>
          </a:xfrm>
          <a:custGeom>
            <a:avLst/>
            <a:gdLst>
              <a:gd name="connsiteX0" fmla="*/ 0 w 5699124"/>
              <a:gd name="connsiteY0" fmla="*/ 0 h 6858000"/>
              <a:gd name="connsiteX1" fmla="*/ 5487975 w 5699124"/>
              <a:gd name="connsiteY1" fmla="*/ 0 h 6858000"/>
              <a:gd name="connsiteX2" fmla="*/ 5596391 w 5699124"/>
              <a:gd name="connsiteY2" fmla="*/ 521777 h 6858000"/>
              <a:gd name="connsiteX3" fmla="*/ 5699124 w 5699124"/>
              <a:gd name="connsiteY3" fmla="*/ 1775431 h 6858000"/>
              <a:gd name="connsiteX4" fmla="*/ 3812730 w 5699124"/>
              <a:gd name="connsiteY4" fmla="*/ 6791831 h 6858000"/>
              <a:gd name="connsiteX5" fmla="*/ 3752409 w 5699124"/>
              <a:gd name="connsiteY5" fmla="*/ 6858000 h 6858000"/>
              <a:gd name="connsiteX6" fmla="*/ 0 w 5699124"/>
              <a:gd name="connsiteY6" fmla="*/ 685800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7" fmla="*/ 5579415 w 5699124"/>
              <a:gd name="connsiteY7" fmla="*/ 9144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0" fmla="*/ 1735566 w 1946715"/>
              <a:gd name="connsiteY0" fmla="*/ 0 h 6858000"/>
              <a:gd name="connsiteX1" fmla="*/ 1843982 w 1946715"/>
              <a:gd name="connsiteY1" fmla="*/ 521777 h 6858000"/>
              <a:gd name="connsiteX2" fmla="*/ 1946715 w 1946715"/>
              <a:gd name="connsiteY2" fmla="*/ 1775431 h 6858000"/>
              <a:gd name="connsiteX3" fmla="*/ 60321 w 1946715"/>
              <a:gd name="connsiteY3" fmla="*/ 6791831 h 6858000"/>
              <a:gd name="connsiteX4" fmla="*/ 0 w 194671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15" h="6858000">
                <a:moveTo>
                  <a:pt x="1735566" y="0"/>
                </a:moveTo>
                <a:lnTo>
                  <a:pt x="1843982" y="521777"/>
                </a:lnTo>
                <a:cubicBezTo>
                  <a:pt x="1911559" y="929626"/>
                  <a:pt x="1946715" y="1348423"/>
                  <a:pt x="1946715" y="1775431"/>
                </a:cubicBezTo>
                <a:cubicBezTo>
                  <a:pt x="1946715" y="3696969"/>
                  <a:pt x="1234791" y="5452228"/>
                  <a:pt x="60321" y="6791831"/>
                </a:cubicBezTo>
                <a:lnTo>
                  <a:pt x="0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0" name="任意多边形: 形状 19"/>
          <p:cNvSpPr/>
          <p:nvPr/>
        </p:nvSpPr>
        <p:spPr>
          <a:xfrm rot="3505965" flipH="1" flipV="1">
            <a:off x="5774470" y="-1298427"/>
            <a:ext cx="3091671" cy="9827014"/>
          </a:xfrm>
          <a:custGeom>
            <a:avLst/>
            <a:gdLst>
              <a:gd name="connsiteX0" fmla="*/ 0 w 5699124"/>
              <a:gd name="connsiteY0" fmla="*/ 0 h 6858000"/>
              <a:gd name="connsiteX1" fmla="*/ 5487975 w 5699124"/>
              <a:gd name="connsiteY1" fmla="*/ 0 h 6858000"/>
              <a:gd name="connsiteX2" fmla="*/ 5596391 w 5699124"/>
              <a:gd name="connsiteY2" fmla="*/ 521777 h 6858000"/>
              <a:gd name="connsiteX3" fmla="*/ 5699124 w 5699124"/>
              <a:gd name="connsiteY3" fmla="*/ 1775431 h 6858000"/>
              <a:gd name="connsiteX4" fmla="*/ 3812730 w 5699124"/>
              <a:gd name="connsiteY4" fmla="*/ 6791831 h 6858000"/>
              <a:gd name="connsiteX5" fmla="*/ 3752409 w 5699124"/>
              <a:gd name="connsiteY5" fmla="*/ 6858000 h 6858000"/>
              <a:gd name="connsiteX6" fmla="*/ 0 w 5699124"/>
              <a:gd name="connsiteY6" fmla="*/ 685800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7" fmla="*/ 5579415 w 5699124"/>
              <a:gd name="connsiteY7" fmla="*/ 9144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0" fmla="*/ 1735566 w 1946715"/>
              <a:gd name="connsiteY0" fmla="*/ 0 h 6858000"/>
              <a:gd name="connsiteX1" fmla="*/ 1843982 w 1946715"/>
              <a:gd name="connsiteY1" fmla="*/ 521777 h 6858000"/>
              <a:gd name="connsiteX2" fmla="*/ 1946715 w 1946715"/>
              <a:gd name="connsiteY2" fmla="*/ 1775431 h 6858000"/>
              <a:gd name="connsiteX3" fmla="*/ 60321 w 1946715"/>
              <a:gd name="connsiteY3" fmla="*/ 6791831 h 6858000"/>
              <a:gd name="connsiteX4" fmla="*/ 0 w 194671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15" h="6858000">
                <a:moveTo>
                  <a:pt x="1735566" y="0"/>
                </a:moveTo>
                <a:lnTo>
                  <a:pt x="1843982" y="521777"/>
                </a:lnTo>
                <a:cubicBezTo>
                  <a:pt x="1911559" y="929626"/>
                  <a:pt x="1946715" y="1348423"/>
                  <a:pt x="1946715" y="1775431"/>
                </a:cubicBezTo>
                <a:cubicBezTo>
                  <a:pt x="1946715" y="3696969"/>
                  <a:pt x="1234791" y="5452228"/>
                  <a:pt x="60321" y="6791831"/>
                </a:cubicBezTo>
                <a:lnTo>
                  <a:pt x="0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7" name="任意多边形: 形状 16"/>
          <p:cNvSpPr/>
          <p:nvPr/>
        </p:nvSpPr>
        <p:spPr>
          <a:xfrm rot="3505965" flipH="1" flipV="1">
            <a:off x="5739273" y="-954449"/>
            <a:ext cx="2449925" cy="9190080"/>
          </a:xfrm>
          <a:custGeom>
            <a:avLst/>
            <a:gdLst>
              <a:gd name="connsiteX0" fmla="*/ 0 w 5241355"/>
              <a:gd name="connsiteY0" fmla="*/ 0 h 6858000"/>
              <a:gd name="connsiteX1" fmla="*/ 3359727 w 5241355"/>
              <a:gd name="connsiteY1" fmla="*/ 0 h 6858000"/>
              <a:gd name="connsiteX2" fmla="*/ 3488409 w 5241355"/>
              <a:gd name="connsiteY2" fmla="*/ 143724 h 6858000"/>
              <a:gd name="connsiteX3" fmla="*/ 5241355 w 5241355"/>
              <a:gd name="connsiteY3" fmla="*/ 5003723 h 6858000"/>
              <a:gd name="connsiteX4" fmla="*/ 5030162 w 5241355"/>
              <a:gd name="connsiteY4" fmla="*/ 6791899 h 6858000"/>
              <a:gd name="connsiteX5" fmla="*/ 5012881 w 5241355"/>
              <a:gd name="connsiteY5" fmla="*/ 6858000 h 6858000"/>
              <a:gd name="connsiteX6" fmla="*/ 0 w 5241355"/>
              <a:gd name="connsiteY6" fmla="*/ 685800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6" fmla="*/ 0 w 5241355"/>
              <a:gd name="connsiteY6" fmla="*/ 0 h 6858000"/>
              <a:gd name="connsiteX7" fmla="*/ 3451167 w 5241355"/>
              <a:gd name="connsiteY7" fmla="*/ 9144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6" fmla="*/ 0 w 5241355"/>
              <a:gd name="connsiteY6" fmla="*/ 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0" fmla="*/ 0 w 1881628"/>
              <a:gd name="connsiteY0" fmla="*/ 0 h 6858000"/>
              <a:gd name="connsiteX1" fmla="*/ 128682 w 1881628"/>
              <a:gd name="connsiteY1" fmla="*/ 143724 h 6858000"/>
              <a:gd name="connsiteX2" fmla="*/ 1881628 w 1881628"/>
              <a:gd name="connsiteY2" fmla="*/ 5003723 h 6858000"/>
              <a:gd name="connsiteX3" fmla="*/ 1670435 w 1881628"/>
              <a:gd name="connsiteY3" fmla="*/ 6791899 h 6858000"/>
              <a:gd name="connsiteX4" fmla="*/ 1653154 w 1881628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1628" h="6858000">
                <a:moveTo>
                  <a:pt x="0" y="0"/>
                </a:moveTo>
                <a:lnTo>
                  <a:pt x="128682" y="143724"/>
                </a:lnTo>
                <a:cubicBezTo>
                  <a:pt x="1223415" y="1462192"/>
                  <a:pt x="1881628" y="3156091"/>
                  <a:pt x="1881628" y="5003723"/>
                </a:cubicBezTo>
                <a:cubicBezTo>
                  <a:pt x="1881628" y="5619600"/>
                  <a:pt x="1808493" y="6218396"/>
                  <a:pt x="1670435" y="6791899"/>
                </a:cubicBezTo>
                <a:lnTo>
                  <a:pt x="1653154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8" name="任意多边形: 形状 17"/>
          <p:cNvSpPr/>
          <p:nvPr/>
        </p:nvSpPr>
        <p:spPr>
          <a:xfrm rot="3505965" flipH="1" flipV="1">
            <a:off x="5448901" y="-2160262"/>
            <a:ext cx="1500898" cy="9190080"/>
          </a:xfrm>
          <a:custGeom>
            <a:avLst/>
            <a:gdLst>
              <a:gd name="connsiteX0" fmla="*/ 0 w 6211843"/>
              <a:gd name="connsiteY0" fmla="*/ 0 h 6858000"/>
              <a:gd name="connsiteX1" fmla="*/ 5059101 w 6211843"/>
              <a:gd name="connsiteY1" fmla="*/ 0 h 6858000"/>
              <a:gd name="connsiteX2" fmla="*/ 5203245 w 6211843"/>
              <a:gd name="connsiteY2" fmla="*/ 238857 h 6858000"/>
              <a:gd name="connsiteX3" fmla="*/ 6211843 w 6211843"/>
              <a:gd name="connsiteY3" fmla="*/ 4028141 h 6858000"/>
              <a:gd name="connsiteX4" fmla="*/ 5749904 w 6211843"/>
              <a:gd name="connsiteY4" fmla="*/ 6645651 h 6858000"/>
              <a:gd name="connsiteX5" fmla="*/ 5666929 w 6211843"/>
              <a:gd name="connsiteY5" fmla="*/ 6858000 h 6858000"/>
              <a:gd name="connsiteX6" fmla="*/ 0 w 6211843"/>
              <a:gd name="connsiteY6" fmla="*/ 685800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6" fmla="*/ 0 w 6211843"/>
              <a:gd name="connsiteY6" fmla="*/ 0 h 6858000"/>
              <a:gd name="connsiteX7" fmla="*/ 5150541 w 6211843"/>
              <a:gd name="connsiteY7" fmla="*/ 9144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6" fmla="*/ 0 w 6211843"/>
              <a:gd name="connsiteY6" fmla="*/ 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0" fmla="*/ 0 w 1152742"/>
              <a:gd name="connsiteY0" fmla="*/ 0 h 6858000"/>
              <a:gd name="connsiteX1" fmla="*/ 144144 w 1152742"/>
              <a:gd name="connsiteY1" fmla="*/ 238857 h 6858000"/>
              <a:gd name="connsiteX2" fmla="*/ 1152742 w 1152742"/>
              <a:gd name="connsiteY2" fmla="*/ 4028141 h 6858000"/>
              <a:gd name="connsiteX3" fmla="*/ 690803 w 1152742"/>
              <a:gd name="connsiteY3" fmla="*/ 6645651 h 6858000"/>
              <a:gd name="connsiteX4" fmla="*/ 607828 w 115274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742" h="6858000">
                <a:moveTo>
                  <a:pt x="0" y="0"/>
                </a:moveTo>
                <a:lnTo>
                  <a:pt x="144144" y="238857"/>
                </a:lnTo>
                <a:cubicBezTo>
                  <a:pt x="785780" y="1354719"/>
                  <a:pt x="1152742" y="2648576"/>
                  <a:pt x="1152742" y="4028141"/>
                </a:cubicBezTo>
                <a:cubicBezTo>
                  <a:pt x="1152742" y="4947852"/>
                  <a:pt x="989647" y="5829470"/>
                  <a:pt x="690803" y="6645651"/>
                </a:cubicBezTo>
                <a:lnTo>
                  <a:pt x="607828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9" name="任意多边形: 形状 18"/>
          <p:cNvSpPr/>
          <p:nvPr/>
        </p:nvSpPr>
        <p:spPr>
          <a:xfrm rot="3505965" flipH="1" flipV="1">
            <a:off x="6167394" y="-1055258"/>
            <a:ext cx="1092819" cy="9868506"/>
          </a:xfrm>
          <a:custGeom>
            <a:avLst/>
            <a:gdLst>
              <a:gd name="connsiteX0" fmla="*/ 0 w 4665598"/>
              <a:gd name="connsiteY0" fmla="*/ 0 h 6857999"/>
              <a:gd name="connsiteX1" fmla="*/ 3869243 w 4665598"/>
              <a:gd name="connsiteY1" fmla="*/ 0 h 6857999"/>
              <a:gd name="connsiteX2" fmla="*/ 3914902 w 4665598"/>
              <a:gd name="connsiteY2" fmla="*/ 89147 h 6857999"/>
              <a:gd name="connsiteX3" fmla="*/ 4665598 w 4665598"/>
              <a:gd name="connsiteY3" fmla="*/ 3389577 h 6857999"/>
              <a:gd name="connsiteX4" fmla="*/ 3914902 w 4665598"/>
              <a:gd name="connsiteY4" fmla="*/ 6690006 h 6857999"/>
              <a:gd name="connsiteX5" fmla="*/ 3826275 w 4665598"/>
              <a:gd name="connsiteY5" fmla="*/ 6857999 h 6857999"/>
              <a:gd name="connsiteX6" fmla="*/ 0 w 4665598"/>
              <a:gd name="connsiteY6" fmla="*/ 6857999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6" fmla="*/ 0 w 4665598"/>
              <a:gd name="connsiteY6" fmla="*/ 0 h 6857999"/>
              <a:gd name="connsiteX7" fmla="*/ 3960683 w 4665598"/>
              <a:gd name="connsiteY7" fmla="*/ 91440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6" fmla="*/ 0 w 4665598"/>
              <a:gd name="connsiteY6" fmla="*/ 0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0" fmla="*/ 42968 w 839323"/>
              <a:gd name="connsiteY0" fmla="*/ 0 h 6857999"/>
              <a:gd name="connsiteX1" fmla="*/ 88627 w 839323"/>
              <a:gd name="connsiteY1" fmla="*/ 89147 h 6857999"/>
              <a:gd name="connsiteX2" fmla="*/ 839323 w 839323"/>
              <a:gd name="connsiteY2" fmla="*/ 3389577 h 6857999"/>
              <a:gd name="connsiteX3" fmla="*/ 88627 w 839323"/>
              <a:gd name="connsiteY3" fmla="*/ 6690006 h 6857999"/>
              <a:gd name="connsiteX4" fmla="*/ 0 w 83932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9323" h="6857999">
                <a:moveTo>
                  <a:pt x="42968" y="0"/>
                </a:moveTo>
                <a:lnTo>
                  <a:pt x="88627" y="89147"/>
                </a:lnTo>
                <a:cubicBezTo>
                  <a:pt x="569719" y="1087576"/>
                  <a:pt x="839323" y="2207092"/>
                  <a:pt x="839323" y="3389577"/>
                </a:cubicBezTo>
                <a:cubicBezTo>
                  <a:pt x="839323" y="4572062"/>
                  <a:pt x="569719" y="5691577"/>
                  <a:pt x="88627" y="6690006"/>
                </a:cubicBezTo>
                <a:lnTo>
                  <a:pt x="0" y="6857999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3505965" flipH="1" flipV="1">
            <a:off x="4933704" y="4308032"/>
            <a:ext cx="201699" cy="207590"/>
          </a:xfrm>
          <a:prstGeom prst="ellipse">
            <a:avLst/>
          </a:prstGeom>
          <a:solidFill>
            <a:srgbClr val="00288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3505965" flipH="1" flipV="1">
            <a:off x="3227760" y="4274049"/>
            <a:ext cx="201699" cy="20759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3505965" flipH="1" flipV="1">
            <a:off x="6578793" y="2435866"/>
            <a:ext cx="201699" cy="207590"/>
          </a:xfrm>
          <a:prstGeom prst="ellipse">
            <a:avLst/>
          </a:prstGeom>
          <a:solidFill>
            <a:srgbClr val="FF005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3505965" flipH="1" flipV="1">
            <a:off x="9526360" y="1958898"/>
            <a:ext cx="201699" cy="207590"/>
          </a:xfrm>
          <a:prstGeom prst="ellipse">
            <a:avLst/>
          </a:prstGeom>
          <a:solidFill>
            <a:schemeClr val="accent3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3505965" flipH="1" flipV="1">
            <a:off x="4842021" y="3159244"/>
            <a:ext cx="201699" cy="207590"/>
          </a:xfrm>
          <a:prstGeom prst="ellipse">
            <a:avLst/>
          </a:prstGeom>
          <a:solidFill>
            <a:srgbClr val="FF005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07100" y="2607820"/>
            <a:ext cx="5861783" cy="3528418"/>
            <a:chOff x="6007100" y="2607820"/>
            <a:chExt cx="5861783" cy="3528418"/>
          </a:xfrm>
        </p:grpSpPr>
        <p:grpSp>
          <p:nvGrpSpPr>
            <p:cNvPr id="2" name="组合 1"/>
            <p:cNvGrpSpPr/>
            <p:nvPr/>
          </p:nvGrpSpPr>
          <p:grpSpPr>
            <a:xfrm>
              <a:off x="6007100" y="4556867"/>
              <a:ext cx="5569408" cy="1579371"/>
              <a:chOff x="6007100" y="4556867"/>
              <a:chExt cx="5569408" cy="1579371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9639726" y="4556867"/>
                <a:ext cx="18732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PART TWO</a:t>
                </a: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835900" y="4975555"/>
                <a:ext cx="37406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明年工作</a:t>
                </a:r>
                <a:r>
                  <a:rPr lang="zh-CN" altLang="en-US" sz="4000" b="1" kern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计划</a:t>
                </a:r>
                <a:endPara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007100" y="5674573"/>
                <a:ext cx="55694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Lorem ipsum dolor sit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amet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,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consectetur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adipisicing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elit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,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sed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do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eiusmod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tempor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incididunt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ut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labore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et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dolore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magna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aliqua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. 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9521934" y="4686495"/>
                <a:ext cx="201739" cy="207384"/>
                <a:chOff x="4915008" y="1750596"/>
                <a:chExt cx="219309" cy="225445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5048178" y="1906185"/>
                  <a:ext cx="69856" cy="6985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4915008" y="1853019"/>
                  <a:ext cx="88094" cy="88094"/>
                </a:xfrm>
                <a:prstGeom prst="ellipse">
                  <a:avLst/>
                </a:prstGeom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5031894" y="1750596"/>
                  <a:ext cx="102423" cy="10242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31" name="文本框 30"/>
            <p:cNvSpPr txBox="1"/>
            <p:nvPr/>
          </p:nvSpPr>
          <p:spPr>
            <a:xfrm>
              <a:off x="9512294" y="2607820"/>
              <a:ext cx="235658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04</a:t>
              </a:r>
              <a:endParaRPr kumimoji="0" lang="zh-CN" altLang="en-US" sz="13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9967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 animBg="1"/>
      <p:bldP spid="2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0425" y="358035"/>
            <a:ext cx="7757659" cy="848317"/>
            <a:chOff x="3024640" y="1704975"/>
            <a:chExt cx="7757659" cy="848317"/>
          </a:xfrm>
        </p:grpSpPr>
        <p:grpSp>
          <p:nvGrpSpPr>
            <p:cNvPr id="13" name="组合 12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6" name="椭圆 15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142182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4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明年工作计划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aphicFrame>
        <p:nvGraphicFramePr>
          <p:cNvPr id="32" name="Chart 3"/>
          <p:cNvGraphicFramePr/>
          <p:nvPr/>
        </p:nvGraphicFramePr>
        <p:xfrm>
          <a:off x="3895927" y="1605555"/>
          <a:ext cx="4546584" cy="48121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Freeform 167"/>
          <p:cNvSpPr>
            <a:spLocks noEditPoints="1"/>
          </p:cNvSpPr>
          <p:nvPr/>
        </p:nvSpPr>
        <p:spPr bwMode="auto">
          <a:xfrm>
            <a:off x="8229600" y="2760725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34" name="Text Placeholder 3"/>
          <p:cNvSpPr txBox="1">
            <a:spLocks/>
          </p:cNvSpPr>
          <p:nvPr/>
        </p:nvSpPr>
        <p:spPr>
          <a:xfrm>
            <a:off x="8711717" y="2476500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2"/>
                </a:solidFill>
              </a:rPr>
              <a:t>此处添加您的标题</a:t>
            </a:r>
          </a:p>
          <a:p>
            <a:pPr algn="l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35" name="Freeform 167"/>
          <p:cNvSpPr>
            <a:spLocks noEditPoints="1"/>
          </p:cNvSpPr>
          <p:nvPr/>
        </p:nvSpPr>
        <p:spPr bwMode="auto">
          <a:xfrm>
            <a:off x="3630693" y="2760725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36" name="Text Placeholder 3"/>
          <p:cNvSpPr txBox="1">
            <a:spLocks/>
          </p:cNvSpPr>
          <p:nvPr/>
        </p:nvSpPr>
        <p:spPr>
          <a:xfrm>
            <a:off x="646193" y="2476500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1"/>
                </a:solidFill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37" name="Freeform 167"/>
          <p:cNvSpPr>
            <a:spLocks noEditPoints="1"/>
          </p:cNvSpPr>
          <p:nvPr/>
        </p:nvSpPr>
        <p:spPr bwMode="auto">
          <a:xfrm>
            <a:off x="8229600" y="4697476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38" name="Text Placeholder 3"/>
          <p:cNvSpPr txBox="1">
            <a:spLocks/>
          </p:cNvSpPr>
          <p:nvPr/>
        </p:nvSpPr>
        <p:spPr>
          <a:xfrm>
            <a:off x="8711717" y="4413251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l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3"/>
                </a:solidFill>
              </a:rPr>
              <a:t>此处添加您的标题</a:t>
            </a:r>
          </a:p>
          <a:p>
            <a:pPr algn="l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  <p:sp>
        <p:nvSpPr>
          <p:cNvPr id="39" name="Freeform 167"/>
          <p:cNvSpPr>
            <a:spLocks noEditPoints="1"/>
          </p:cNvSpPr>
          <p:nvPr/>
        </p:nvSpPr>
        <p:spPr bwMode="auto">
          <a:xfrm>
            <a:off x="3630693" y="4697476"/>
            <a:ext cx="331707" cy="334360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9" y="21"/>
              </a:cxn>
              <a:cxn ang="0">
                <a:pos x="49" y="17"/>
              </a:cxn>
              <a:cxn ang="0">
                <a:pos x="45" y="13"/>
              </a:cxn>
              <a:cxn ang="0">
                <a:pos x="42" y="13"/>
              </a:cxn>
              <a:cxn ang="0">
                <a:pos x="24" y="31"/>
              </a:cxn>
              <a:cxn ang="0">
                <a:pos x="16" y="23"/>
              </a:cxn>
              <a:cxn ang="0">
                <a:pos x="13" y="23"/>
              </a:cxn>
              <a:cxn ang="0">
                <a:pos x="9" y="27"/>
              </a:cxn>
              <a:cxn ang="0">
                <a:pos x="9" y="30"/>
              </a:cxn>
              <a:cxn ang="0">
                <a:pos x="22" y="44"/>
              </a:cxn>
              <a:cxn ang="0">
                <a:pos x="26" y="44"/>
              </a:cxn>
              <a:cxn ang="0">
                <a:pos x="49" y="21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9" y="21"/>
                </a:moveTo>
                <a:cubicBezTo>
                  <a:pt x="50" y="20"/>
                  <a:pt x="50" y="18"/>
                  <a:pt x="49" y="17"/>
                </a:cubicBezTo>
                <a:cubicBezTo>
                  <a:pt x="45" y="13"/>
                  <a:pt x="45" y="13"/>
                  <a:pt x="45" y="13"/>
                </a:cubicBezTo>
                <a:cubicBezTo>
                  <a:pt x="44" y="12"/>
                  <a:pt x="43" y="12"/>
                  <a:pt x="42" y="13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2"/>
                  <a:pt x="14" y="22"/>
                  <a:pt x="13" y="23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8"/>
                  <a:pt x="8" y="29"/>
                  <a:pt x="9" y="30"/>
                </a:cubicBezTo>
                <a:cubicBezTo>
                  <a:pt x="22" y="44"/>
                  <a:pt x="22" y="44"/>
                  <a:pt x="22" y="44"/>
                </a:cubicBezTo>
                <a:cubicBezTo>
                  <a:pt x="23" y="45"/>
                  <a:pt x="25" y="45"/>
                  <a:pt x="26" y="44"/>
                </a:cubicBezTo>
                <a:lnTo>
                  <a:pt x="49" y="21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 dirty="0"/>
          </a:p>
        </p:txBody>
      </p:sp>
      <p:sp>
        <p:nvSpPr>
          <p:cNvPr id="40" name="Text Placeholder 3"/>
          <p:cNvSpPr txBox="1">
            <a:spLocks/>
          </p:cNvSpPr>
          <p:nvPr/>
        </p:nvSpPr>
        <p:spPr>
          <a:xfrm>
            <a:off x="646193" y="4413251"/>
            <a:ext cx="2806699" cy="1312860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algn="r">
              <a:spcBef>
                <a:spcPct val="20000"/>
              </a:spcBef>
              <a:defRPr/>
            </a:pPr>
            <a:r>
              <a:rPr lang="zh-CN" altLang="en-US" b="1" dirty="0">
                <a:solidFill>
                  <a:schemeClr val="accent4"/>
                </a:solidFill>
              </a:rPr>
              <a:t>此处添加您的标题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  <a:cs typeface="+mj-cs"/>
              </a:rPr>
              <a:t>不仅可以创建演示文稿</a:t>
            </a:r>
          </a:p>
        </p:txBody>
      </p:sp>
    </p:spTree>
    <p:extLst>
      <p:ext uri="{BB962C8B-B14F-4D97-AF65-F5344CB8AC3E}">
        <p14:creationId xmlns:p14="http://schemas.microsoft.com/office/powerpoint/2010/main" val="389820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2" grpId="0">
        <p:bldAsOne/>
      </p:bldGraphic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 animBg="1"/>
      <p:bldP spid="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0425" y="358035"/>
            <a:ext cx="7757659" cy="848317"/>
            <a:chOff x="3024640" y="1704975"/>
            <a:chExt cx="7757659" cy="848317"/>
          </a:xfrm>
        </p:grpSpPr>
        <p:grpSp>
          <p:nvGrpSpPr>
            <p:cNvPr id="13" name="组合 12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6" name="椭圆 15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142182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4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明年工作计划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aphicFrame>
        <p:nvGraphicFramePr>
          <p:cNvPr id="8" name="Chart 3"/>
          <p:cNvGraphicFramePr/>
          <p:nvPr/>
        </p:nvGraphicFramePr>
        <p:xfrm>
          <a:off x="6030455" y="1969957"/>
          <a:ext cx="5710909" cy="3745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4"/>
          <p:cNvSpPr txBox="1"/>
          <p:nvPr/>
        </p:nvSpPr>
        <p:spPr>
          <a:xfrm>
            <a:off x="1337163" y="1905001"/>
            <a:ext cx="4913419" cy="17231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867" b="1" dirty="0" smtClean="0">
                <a:solidFill>
                  <a:schemeClr val="accent1"/>
                </a:solidFill>
              </a:rPr>
              <a:t>此处添加您的标题</a:t>
            </a:r>
          </a:p>
          <a:p>
            <a:pPr algn="just"/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  <a:endParaRPr lang="en-US" altLang="zh-CN" sz="1333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just"/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altLang="zh-CN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</a:p>
          <a:p>
            <a:pPr algn="just"/>
            <a:endParaRPr lang="zh-CN" alt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5"/>
          <p:cNvGrpSpPr/>
          <p:nvPr/>
        </p:nvGrpSpPr>
        <p:grpSpPr>
          <a:xfrm>
            <a:off x="1431783" y="4221315"/>
            <a:ext cx="833285" cy="898516"/>
            <a:chOff x="936189" y="3165986"/>
            <a:chExt cx="624964" cy="673887"/>
          </a:xfrm>
        </p:grpSpPr>
        <p:grpSp>
          <p:nvGrpSpPr>
            <p:cNvPr id="11" name="Group 26"/>
            <p:cNvGrpSpPr/>
            <p:nvPr/>
          </p:nvGrpSpPr>
          <p:grpSpPr>
            <a:xfrm>
              <a:off x="936189" y="3165986"/>
              <a:ext cx="624964" cy="673887"/>
              <a:chOff x="899036" y="3165986"/>
              <a:chExt cx="624964" cy="673887"/>
            </a:xfrm>
          </p:grpSpPr>
          <p:sp>
            <p:nvSpPr>
              <p:cNvPr id="19" name="Rounded Rectangle 8"/>
              <p:cNvSpPr/>
              <p:nvPr/>
            </p:nvSpPr>
            <p:spPr>
              <a:xfrm rot="8076719">
                <a:off x="899037" y="3214910"/>
                <a:ext cx="624963" cy="624963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20" name="Rounded Rectangle 9"/>
              <p:cNvSpPr/>
              <p:nvPr/>
            </p:nvSpPr>
            <p:spPr>
              <a:xfrm rot="8076719">
                <a:off x="899036" y="3165986"/>
                <a:ext cx="624963" cy="624963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1073176" y="3311811"/>
              <a:ext cx="350990" cy="333314"/>
            </a:xfrm>
            <a:custGeom>
              <a:avLst/>
              <a:gdLst/>
              <a:ahLst/>
              <a:cxnLst>
                <a:cxn ang="0">
                  <a:pos x="64" y="57"/>
                </a:cxn>
                <a:cxn ang="0">
                  <a:pos x="60" y="61"/>
                </a:cxn>
                <a:cxn ang="0">
                  <a:pos x="4" y="61"/>
                </a:cxn>
                <a:cxn ang="0">
                  <a:pos x="0" y="57"/>
                </a:cxn>
                <a:cxn ang="0">
                  <a:pos x="0" y="45"/>
                </a:cxn>
                <a:cxn ang="0">
                  <a:pos x="4" y="41"/>
                </a:cxn>
                <a:cxn ang="0">
                  <a:pos x="20" y="41"/>
                </a:cxn>
                <a:cxn ang="0">
                  <a:pos x="27" y="46"/>
                </a:cxn>
                <a:cxn ang="0">
                  <a:pos x="37" y="46"/>
                </a:cxn>
                <a:cxn ang="0">
                  <a:pos x="44" y="41"/>
                </a:cxn>
                <a:cxn ang="0">
                  <a:pos x="60" y="41"/>
                </a:cxn>
                <a:cxn ang="0">
                  <a:pos x="64" y="45"/>
                </a:cxn>
                <a:cxn ang="0">
                  <a:pos x="64" y="57"/>
                </a:cxn>
                <a:cxn ang="0">
                  <a:pos x="49" y="22"/>
                </a:cxn>
                <a:cxn ang="0">
                  <a:pos x="39" y="22"/>
                </a:cxn>
                <a:cxn ang="0">
                  <a:pos x="39" y="39"/>
                </a:cxn>
                <a:cxn ang="0">
                  <a:pos x="37" y="41"/>
                </a:cxn>
                <a:cxn ang="0">
                  <a:pos x="27" y="41"/>
                </a:cxn>
                <a:cxn ang="0">
                  <a:pos x="25" y="39"/>
                </a:cxn>
                <a:cxn ang="0">
                  <a:pos x="25" y="22"/>
                </a:cxn>
                <a:cxn ang="0">
                  <a:pos x="15" y="22"/>
                </a:cxn>
                <a:cxn ang="0">
                  <a:pos x="13" y="20"/>
                </a:cxn>
                <a:cxn ang="0">
                  <a:pos x="13" y="18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4" y="1"/>
                </a:cxn>
                <a:cxn ang="0">
                  <a:pos x="51" y="18"/>
                </a:cxn>
                <a:cxn ang="0">
                  <a:pos x="51" y="20"/>
                </a:cxn>
                <a:cxn ang="0">
                  <a:pos x="49" y="22"/>
                </a:cxn>
                <a:cxn ang="0">
                  <a:pos x="47" y="51"/>
                </a:cxn>
                <a:cxn ang="0">
                  <a:pos x="44" y="54"/>
                </a:cxn>
                <a:cxn ang="0">
                  <a:pos x="47" y="56"/>
                </a:cxn>
                <a:cxn ang="0">
                  <a:pos x="49" y="54"/>
                </a:cxn>
                <a:cxn ang="0">
                  <a:pos x="47" y="51"/>
                </a:cxn>
                <a:cxn ang="0">
                  <a:pos x="56" y="51"/>
                </a:cxn>
                <a:cxn ang="0">
                  <a:pos x="54" y="54"/>
                </a:cxn>
                <a:cxn ang="0">
                  <a:pos x="56" y="56"/>
                </a:cxn>
                <a:cxn ang="0">
                  <a:pos x="59" y="54"/>
                </a:cxn>
                <a:cxn ang="0">
                  <a:pos x="56" y="51"/>
                </a:cxn>
              </a:cxnLst>
              <a:rect l="0" t="0" r="r" b="b"/>
              <a:pathLst>
                <a:path w="64" h="61">
                  <a:moveTo>
                    <a:pt x="64" y="57"/>
                  </a:moveTo>
                  <a:cubicBezTo>
                    <a:pt x="64" y="59"/>
                    <a:pt x="62" y="61"/>
                    <a:pt x="60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" y="61"/>
                    <a:pt x="0" y="59"/>
                    <a:pt x="0" y="57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3"/>
                    <a:pt x="2" y="41"/>
                    <a:pt x="4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4"/>
                    <a:pt x="24" y="46"/>
                    <a:pt x="2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6"/>
                    <a:pt x="43" y="44"/>
                    <a:pt x="44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62" y="41"/>
                    <a:pt x="64" y="43"/>
                    <a:pt x="64" y="45"/>
                  </a:cubicBezTo>
                  <a:lnTo>
                    <a:pt x="64" y="57"/>
                  </a:lnTo>
                  <a:close/>
                  <a:moveTo>
                    <a:pt x="49" y="22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8" y="41"/>
                    <a:pt x="3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6" y="41"/>
                    <a:pt x="25" y="40"/>
                    <a:pt x="25" y="39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3" y="21"/>
                    <a:pt x="13" y="20"/>
                  </a:cubicBezTo>
                  <a:cubicBezTo>
                    <a:pt x="12" y="20"/>
                    <a:pt x="13" y="19"/>
                    <a:pt x="13" y="18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0"/>
                    <a:pt x="31" y="0"/>
                    <a:pt x="32" y="0"/>
                  </a:cubicBezTo>
                  <a:cubicBezTo>
                    <a:pt x="33" y="0"/>
                    <a:pt x="33" y="0"/>
                    <a:pt x="34" y="1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9"/>
                    <a:pt x="52" y="20"/>
                    <a:pt x="51" y="20"/>
                  </a:cubicBezTo>
                  <a:cubicBezTo>
                    <a:pt x="51" y="21"/>
                    <a:pt x="50" y="22"/>
                    <a:pt x="49" y="22"/>
                  </a:cubicBezTo>
                  <a:close/>
                  <a:moveTo>
                    <a:pt x="47" y="51"/>
                  </a:moveTo>
                  <a:cubicBezTo>
                    <a:pt x="45" y="51"/>
                    <a:pt x="44" y="52"/>
                    <a:pt x="44" y="54"/>
                  </a:cubicBezTo>
                  <a:cubicBezTo>
                    <a:pt x="44" y="55"/>
                    <a:pt x="45" y="56"/>
                    <a:pt x="47" y="56"/>
                  </a:cubicBezTo>
                  <a:cubicBezTo>
                    <a:pt x="48" y="56"/>
                    <a:pt x="49" y="55"/>
                    <a:pt x="49" y="54"/>
                  </a:cubicBezTo>
                  <a:cubicBezTo>
                    <a:pt x="49" y="52"/>
                    <a:pt x="48" y="51"/>
                    <a:pt x="47" y="51"/>
                  </a:cubicBezTo>
                  <a:close/>
                  <a:moveTo>
                    <a:pt x="56" y="51"/>
                  </a:moveTo>
                  <a:cubicBezTo>
                    <a:pt x="55" y="51"/>
                    <a:pt x="54" y="52"/>
                    <a:pt x="54" y="54"/>
                  </a:cubicBezTo>
                  <a:cubicBezTo>
                    <a:pt x="54" y="55"/>
                    <a:pt x="55" y="56"/>
                    <a:pt x="56" y="56"/>
                  </a:cubicBezTo>
                  <a:cubicBezTo>
                    <a:pt x="58" y="56"/>
                    <a:pt x="59" y="55"/>
                    <a:pt x="59" y="54"/>
                  </a:cubicBezTo>
                  <a:cubicBezTo>
                    <a:pt x="59" y="52"/>
                    <a:pt x="58" y="51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1" name="Group 10"/>
          <p:cNvGrpSpPr/>
          <p:nvPr/>
        </p:nvGrpSpPr>
        <p:grpSpPr>
          <a:xfrm>
            <a:off x="2706852" y="4221315"/>
            <a:ext cx="833285" cy="898516"/>
            <a:chOff x="1918710" y="3165986"/>
            <a:chExt cx="624964" cy="673887"/>
          </a:xfrm>
        </p:grpSpPr>
        <p:grpSp>
          <p:nvGrpSpPr>
            <p:cNvPr id="22" name="Group 30"/>
            <p:cNvGrpSpPr/>
            <p:nvPr/>
          </p:nvGrpSpPr>
          <p:grpSpPr>
            <a:xfrm>
              <a:off x="1918710" y="3165986"/>
              <a:ext cx="624964" cy="673887"/>
              <a:chOff x="2057400" y="3165986"/>
              <a:chExt cx="624964" cy="673887"/>
            </a:xfrm>
          </p:grpSpPr>
          <p:sp>
            <p:nvSpPr>
              <p:cNvPr id="24" name="Rounded Rectangle 13"/>
              <p:cNvSpPr/>
              <p:nvPr/>
            </p:nvSpPr>
            <p:spPr>
              <a:xfrm rot="8076719">
                <a:off x="2057401" y="3214910"/>
                <a:ext cx="624963" cy="624963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25" name="Rounded Rectangle 14"/>
              <p:cNvSpPr/>
              <p:nvPr/>
            </p:nvSpPr>
            <p:spPr>
              <a:xfrm rot="8076719">
                <a:off x="2057400" y="3165986"/>
                <a:ext cx="624963" cy="624963"/>
              </a:xfrm>
              <a:prstGeom prst="round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23" name="Freeform 70"/>
            <p:cNvSpPr>
              <a:spLocks noEditPoints="1"/>
            </p:cNvSpPr>
            <p:nvPr/>
          </p:nvSpPr>
          <p:spPr bwMode="auto">
            <a:xfrm>
              <a:off x="2060367" y="3309303"/>
              <a:ext cx="347472" cy="338328"/>
            </a:xfrm>
            <a:custGeom>
              <a:avLst/>
              <a:gdLst/>
              <a:ahLst/>
              <a:cxnLst>
                <a:cxn ang="0">
                  <a:pos x="59" y="51"/>
                </a:cxn>
                <a:cxn ang="0">
                  <a:pos x="56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7"/>
                </a:cxn>
                <a:cxn ang="0">
                  <a:pos x="20" y="37"/>
                </a:cxn>
                <a:cxn ang="0">
                  <a:pos x="25" y="41"/>
                </a:cxn>
                <a:cxn ang="0">
                  <a:pos x="29" y="43"/>
                </a:cxn>
                <a:cxn ang="0">
                  <a:pos x="34" y="41"/>
                </a:cxn>
                <a:cxn ang="0">
                  <a:pos x="39" y="37"/>
                </a:cxn>
                <a:cxn ang="0">
                  <a:pos x="56" y="37"/>
                </a:cxn>
                <a:cxn ang="0">
                  <a:pos x="59" y="40"/>
                </a:cxn>
                <a:cxn ang="0">
                  <a:pos x="59" y="51"/>
                </a:cxn>
                <a:cxn ang="0">
                  <a:pos x="47" y="22"/>
                </a:cxn>
                <a:cxn ang="0">
                  <a:pos x="31" y="38"/>
                </a:cxn>
                <a:cxn ang="0">
                  <a:pos x="29" y="39"/>
                </a:cxn>
                <a:cxn ang="0">
                  <a:pos x="28" y="38"/>
                </a:cxn>
                <a:cxn ang="0">
                  <a:pos x="12" y="22"/>
                </a:cxn>
                <a:cxn ang="0">
                  <a:pos x="11" y="20"/>
                </a:cxn>
                <a:cxn ang="0">
                  <a:pos x="13" y="18"/>
                </a:cxn>
                <a:cxn ang="0">
                  <a:pos x="23" y="18"/>
                </a:cxn>
                <a:cxn ang="0">
                  <a:pos x="23" y="2"/>
                </a:cxn>
                <a:cxn ang="0">
                  <a:pos x="25" y="0"/>
                </a:cxn>
                <a:cxn ang="0">
                  <a:pos x="34" y="0"/>
                </a:cxn>
                <a:cxn ang="0">
                  <a:pos x="36" y="2"/>
                </a:cxn>
                <a:cxn ang="0">
                  <a:pos x="36" y="18"/>
                </a:cxn>
                <a:cxn ang="0">
                  <a:pos x="45" y="18"/>
                </a:cxn>
                <a:cxn ang="0">
                  <a:pos x="48" y="20"/>
                </a:cxn>
                <a:cxn ang="0">
                  <a:pos x="47" y="22"/>
                </a:cxn>
                <a:cxn ang="0">
                  <a:pos x="43" y="46"/>
                </a:cxn>
                <a:cxn ang="0">
                  <a:pos x="41" y="48"/>
                </a:cxn>
                <a:cxn ang="0">
                  <a:pos x="43" y="50"/>
                </a:cxn>
                <a:cxn ang="0">
                  <a:pos x="45" y="48"/>
                </a:cxn>
                <a:cxn ang="0">
                  <a:pos x="43" y="46"/>
                </a:cxn>
                <a:cxn ang="0">
                  <a:pos x="52" y="46"/>
                </a:cxn>
                <a:cxn ang="0">
                  <a:pos x="50" y="48"/>
                </a:cxn>
                <a:cxn ang="0">
                  <a:pos x="52" y="50"/>
                </a:cxn>
                <a:cxn ang="0">
                  <a:pos x="55" y="48"/>
                </a:cxn>
                <a:cxn ang="0">
                  <a:pos x="52" y="46"/>
                </a:cxn>
              </a:cxnLst>
              <a:rect l="0" t="0" r="r" b="b"/>
              <a:pathLst>
                <a:path w="59" h="55">
                  <a:moveTo>
                    <a:pt x="59" y="51"/>
                  </a:moveTo>
                  <a:cubicBezTo>
                    <a:pt x="59" y="53"/>
                    <a:pt x="58" y="55"/>
                    <a:pt x="56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7"/>
                    <a:pt x="3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3"/>
                    <a:pt x="28" y="43"/>
                    <a:pt x="29" y="43"/>
                  </a:cubicBezTo>
                  <a:cubicBezTo>
                    <a:pt x="31" y="43"/>
                    <a:pt x="33" y="43"/>
                    <a:pt x="34" y="41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9" y="38"/>
                    <a:pt x="59" y="40"/>
                  </a:cubicBezTo>
                  <a:lnTo>
                    <a:pt x="59" y="51"/>
                  </a:lnTo>
                  <a:close/>
                  <a:moveTo>
                    <a:pt x="47" y="22"/>
                  </a:moveTo>
                  <a:cubicBezTo>
                    <a:pt x="31" y="38"/>
                    <a:pt x="31" y="38"/>
                    <a:pt x="31" y="38"/>
                  </a:cubicBezTo>
                  <a:cubicBezTo>
                    <a:pt x="31" y="39"/>
                    <a:pt x="30" y="39"/>
                    <a:pt x="29" y="39"/>
                  </a:cubicBezTo>
                  <a:cubicBezTo>
                    <a:pt x="29" y="39"/>
                    <a:pt x="28" y="39"/>
                    <a:pt x="28" y="3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1"/>
                    <a:pt x="11" y="20"/>
                    <a:pt x="11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5" y="0"/>
                    <a:pt x="36" y="1"/>
                    <a:pt x="36" y="2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6" y="18"/>
                    <a:pt x="47" y="19"/>
                    <a:pt x="48" y="20"/>
                  </a:cubicBezTo>
                  <a:cubicBezTo>
                    <a:pt x="48" y="20"/>
                    <a:pt x="48" y="21"/>
                    <a:pt x="47" y="22"/>
                  </a:cubicBezTo>
                  <a:close/>
                  <a:moveTo>
                    <a:pt x="43" y="46"/>
                  </a:moveTo>
                  <a:cubicBezTo>
                    <a:pt x="42" y="46"/>
                    <a:pt x="41" y="47"/>
                    <a:pt x="41" y="48"/>
                  </a:cubicBezTo>
                  <a:cubicBezTo>
                    <a:pt x="41" y="49"/>
                    <a:pt x="42" y="50"/>
                    <a:pt x="43" y="50"/>
                  </a:cubicBezTo>
                  <a:cubicBezTo>
                    <a:pt x="44" y="50"/>
                    <a:pt x="45" y="49"/>
                    <a:pt x="45" y="48"/>
                  </a:cubicBezTo>
                  <a:cubicBezTo>
                    <a:pt x="45" y="47"/>
                    <a:pt x="44" y="46"/>
                    <a:pt x="43" y="46"/>
                  </a:cubicBezTo>
                  <a:close/>
                  <a:moveTo>
                    <a:pt x="52" y="46"/>
                  </a:moveTo>
                  <a:cubicBezTo>
                    <a:pt x="51" y="46"/>
                    <a:pt x="50" y="47"/>
                    <a:pt x="50" y="48"/>
                  </a:cubicBezTo>
                  <a:cubicBezTo>
                    <a:pt x="50" y="49"/>
                    <a:pt x="51" y="50"/>
                    <a:pt x="52" y="50"/>
                  </a:cubicBezTo>
                  <a:cubicBezTo>
                    <a:pt x="54" y="50"/>
                    <a:pt x="55" y="49"/>
                    <a:pt x="55" y="48"/>
                  </a:cubicBezTo>
                  <a:cubicBezTo>
                    <a:pt x="55" y="47"/>
                    <a:pt x="54" y="46"/>
                    <a:pt x="52" y="4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6" name="Group 15"/>
          <p:cNvGrpSpPr/>
          <p:nvPr/>
        </p:nvGrpSpPr>
        <p:grpSpPr>
          <a:xfrm>
            <a:off x="3981922" y="4221315"/>
            <a:ext cx="833285" cy="898516"/>
            <a:chOff x="3276600" y="3165986"/>
            <a:chExt cx="624964" cy="673887"/>
          </a:xfrm>
        </p:grpSpPr>
        <p:grpSp>
          <p:nvGrpSpPr>
            <p:cNvPr id="27" name="Group 35"/>
            <p:cNvGrpSpPr/>
            <p:nvPr/>
          </p:nvGrpSpPr>
          <p:grpSpPr>
            <a:xfrm>
              <a:off x="3276600" y="3165986"/>
              <a:ext cx="624964" cy="673887"/>
              <a:chOff x="3276600" y="3165986"/>
              <a:chExt cx="624964" cy="673887"/>
            </a:xfrm>
          </p:grpSpPr>
          <p:sp>
            <p:nvSpPr>
              <p:cNvPr id="29" name="Rounded Rectangle 18"/>
              <p:cNvSpPr/>
              <p:nvPr/>
            </p:nvSpPr>
            <p:spPr>
              <a:xfrm rot="8076719">
                <a:off x="3276601" y="3214910"/>
                <a:ext cx="624963" cy="624963"/>
              </a:xfrm>
              <a:prstGeom prst="round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30" name="Rounded Rectangle 19"/>
              <p:cNvSpPr/>
              <p:nvPr/>
            </p:nvSpPr>
            <p:spPr>
              <a:xfrm rot="8076719">
                <a:off x="3276600" y="3165986"/>
                <a:ext cx="624963" cy="624963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3387712" y="3303842"/>
              <a:ext cx="402738" cy="349250"/>
            </a:xfrm>
            <a:custGeom>
              <a:avLst/>
              <a:gdLst/>
              <a:ahLst/>
              <a:cxnLst>
                <a:cxn ang="0">
                  <a:pos x="59" y="26"/>
                </a:cxn>
                <a:cxn ang="0">
                  <a:pos x="57" y="28"/>
                </a:cxn>
                <a:cxn ang="0">
                  <a:pos x="20" y="32"/>
                </a:cxn>
                <a:cxn ang="0">
                  <a:pos x="20" y="35"/>
                </a:cxn>
                <a:cxn ang="0">
                  <a:pos x="19" y="37"/>
                </a:cxn>
                <a:cxn ang="0">
                  <a:pos x="52" y="37"/>
                </a:cxn>
                <a:cxn ang="0">
                  <a:pos x="55" y="39"/>
                </a:cxn>
                <a:cxn ang="0">
                  <a:pos x="52" y="42"/>
                </a:cxn>
                <a:cxn ang="0">
                  <a:pos x="16" y="42"/>
                </a:cxn>
                <a:cxn ang="0">
                  <a:pos x="13" y="39"/>
                </a:cxn>
                <a:cxn ang="0">
                  <a:pos x="16" y="34"/>
                </a:cxn>
                <a:cxn ang="0">
                  <a:pos x="9" y="5"/>
                </a:cxn>
                <a:cxn ang="0">
                  <a:pos x="2" y="5"/>
                </a:cxn>
                <a:cxn ang="0">
                  <a:pos x="0" y="3"/>
                </a:cxn>
                <a:cxn ang="0">
                  <a:pos x="2" y="0"/>
                </a:cxn>
                <a:cxn ang="0">
                  <a:pos x="11" y="0"/>
                </a:cxn>
                <a:cxn ang="0">
                  <a:pos x="14" y="5"/>
                </a:cxn>
                <a:cxn ang="0">
                  <a:pos x="57" y="5"/>
                </a:cxn>
                <a:cxn ang="0">
                  <a:pos x="59" y="7"/>
                </a:cxn>
                <a:cxn ang="0">
                  <a:pos x="59" y="26"/>
                </a:cxn>
                <a:cxn ang="0">
                  <a:pos x="18" y="51"/>
                </a:cxn>
                <a:cxn ang="0">
                  <a:pos x="13" y="46"/>
                </a:cxn>
                <a:cxn ang="0">
                  <a:pos x="18" y="42"/>
                </a:cxn>
                <a:cxn ang="0">
                  <a:pos x="23" y="46"/>
                </a:cxn>
                <a:cxn ang="0">
                  <a:pos x="18" y="51"/>
                </a:cxn>
                <a:cxn ang="0">
                  <a:pos x="50" y="51"/>
                </a:cxn>
                <a:cxn ang="0">
                  <a:pos x="45" y="46"/>
                </a:cxn>
                <a:cxn ang="0">
                  <a:pos x="50" y="42"/>
                </a:cxn>
                <a:cxn ang="0">
                  <a:pos x="55" y="46"/>
                </a:cxn>
                <a:cxn ang="0">
                  <a:pos x="50" y="51"/>
                </a:cxn>
              </a:cxnLst>
              <a:rect l="0" t="0" r="r" b="b"/>
              <a:pathLst>
                <a:path w="59" h="51">
                  <a:moveTo>
                    <a:pt x="59" y="26"/>
                  </a:moveTo>
                  <a:cubicBezTo>
                    <a:pt x="59" y="27"/>
                    <a:pt x="58" y="28"/>
                    <a:pt x="57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4"/>
                    <a:pt x="20" y="35"/>
                  </a:cubicBezTo>
                  <a:cubicBezTo>
                    <a:pt x="20" y="36"/>
                    <a:pt x="20" y="36"/>
                    <a:pt x="19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4" y="37"/>
                    <a:pt x="55" y="38"/>
                    <a:pt x="55" y="39"/>
                  </a:cubicBezTo>
                  <a:cubicBezTo>
                    <a:pt x="55" y="41"/>
                    <a:pt x="54" y="42"/>
                    <a:pt x="52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2"/>
                    <a:pt x="13" y="41"/>
                    <a:pt x="13" y="39"/>
                  </a:cubicBezTo>
                  <a:cubicBezTo>
                    <a:pt x="13" y="38"/>
                    <a:pt x="15" y="35"/>
                    <a:pt x="16" y="3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2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4" y="3"/>
                    <a:pt x="1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9" y="6"/>
                    <a:pt x="59" y="7"/>
                  </a:cubicBezTo>
                  <a:lnTo>
                    <a:pt x="59" y="26"/>
                  </a:lnTo>
                  <a:close/>
                  <a:moveTo>
                    <a:pt x="18" y="51"/>
                  </a:moveTo>
                  <a:cubicBezTo>
                    <a:pt x="16" y="51"/>
                    <a:pt x="13" y="49"/>
                    <a:pt x="13" y="46"/>
                  </a:cubicBezTo>
                  <a:cubicBezTo>
                    <a:pt x="13" y="44"/>
                    <a:pt x="16" y="42"/>
                    <a:pt x="18" y="42"/>
                  </a:cubicBezTo>
                  <a:cubicBezTo>
                    <a:pt x="21" y="42"/>
                    <a:pt x="23" y="44"/>
                    <a:pt x="23" y="46"/>
                  </a:cubicBezTo>
                  <a:cubicBezTo>
                    <a:pt x="23" y="49"/>
                    <a:pt x="21" y="51"/>
                    <a:pt x="18" y="51"/>
                  </a:cubicBezTo>
                  <a:close/>
                  <a:moveTo>
                    <a:pt x="50" y="51"/>
                  </a:moveTo>
                  <a:cubicBezTo>
                    <a:pt x="47" y="51"/>
                    <a:pt x="45" y="49"/>
                    <a:pt x="45" y="46"/>
                  </a:cubicBezTo>
                  <a:cubicBezTo>
                    <a:pt x="45" y="44"/>
                    <a:pt x="47" y="42"/>
                    <a:pt x="50" y="42"/>
                  </a:cubicBezTo>
                  <a:cubicBezTo>
                    <a:pt x="53" y="42"/>
                    <a:pt x="55" y="44"/>
                    <a:pt x="55" y="46"/>
                  </a:cubicBezTo>
                  <a:cubicBezTo>
                    <a:pt x="55" y="49"/>
                    <a:pt x="53" y="51"/>
                    <a:pt x="50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31" name="Group 20"/>
          <p:cNvGrpSpPr/>
          <p:nvPr/>
        </p:nvGrpSpPr>
        <p:grpSpPr>
          <a:xfrm>
            <a:off x="5256992" y="4241801"/>
            <a:ext cx="833285" cy="898516"/>
            <a:chOff x="4267200" y="3181350"/>
            <a:chExt cx="624964" cy="673887"/>
          </a:xfrm>
        </p:grpSpPr>
        <p:grpSp>
          <p:nvGrpSpPr>
            <p:cNvPr id="32" name="Group 41"/>
            <p:cNvGrpSpPr/>
            <p:nvPr/>
          </p:nvGrpSpPr>
          <p:grpSpPr>
            <a:xfrm>
              <a:off x="4267200" y="3181350"/>
              <a:ext cx="624964" cy="673887"/>
              <a:chOff x="4267200" y="3181350"/>
              <a:chExt cx="624964" cy="673887"/>
            </a:xfrm>
          </p:grpSpPr>
          <p:sp>
            <p:nvSpPr>
              <p:cNvPr id="38" name="Rounded Rectangle 27"/>
              <p:cNvSpPr/>
              <p:nvPr/>
            </p:nvSpPr>
            <p:spPr>
              <a:xfrm rot="8076719">
                <a:off x="4267201" y="3230274"/>
                <a:ext cx="624963" cy="624963"/>
              </a:xfrm>
              <a:prstGeom prst="round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  <p:sp>
            <p:nvSpPr>
              <p:cNvPr id="39" name="Rounded Rectangle 28"/>
              <p:cNvSpPr/>
              <p:nvPr/>
            </p:nvSpPr>
            <p:spPr>
              <a:xfrm rot="8076719">
                <a:off x="4267200" y="3181350"/>
                <a:ext cx="624963" cy="624963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/>
              </a:p>
            </p:txBody>
          </p:sp>
        </p:grpSp>
        <p:grpSp>
          <p:nvGrpSpPr>
            <p:cNvPr id="33" name="Group 150"/>
            <p:cNvGrpSpPr/>
            <p:nvPr/>
          </p:nvGrpSpPr>
          <p:grpSpPr>
            <a:xfrm>
              <a:off x="4332941" y="3249245"/>
              <a:ext cx="493480" cy="489172"/>
              <a:chOff x="-6350" y="1208088"/>
              <a:chExt cx="363538" cy="360363"/>
            </a:xfrm>
            <a:solidFill>
              <a:schemeClr val="bg1"/>
            </a:solidFill>
          </p:grpSpPr>
          <p:sp>
            <p:nvSpPr>
              <p:cNvPr id="34" name="Freeform 5"/>
              <p:cNvSpPr>
                <a:spLocks noEditPoints="1"/>
              </p:cNvSpPr>
              <p:nvPr/>
            </p:nvSpPr>
            <p:spPr bwMode="auto">
              <a:xfrm>
                <a:off x="-6350" y="1208088"/>
                <a:ext cx="363538" cy="360363"/>
              </a:xfrm>
              <a:custGeom>
                <a:avLst/>
                <a:gdLst/>
                <a:ahLst/>
                <a:cxnLst>
                  <a:cxn ang="0">
                    <a:pos x="121" y="41"/>
                  </a:cxn>
                  <a:cxn ang="0">
                    <a:pos x="83" y="2"/>
                  </a:cxn>
                  <a:cxn ang="0">
                    <a:pos x="76" y="0"/>
                  </a:cxn>
                  <a:cxn ang="0">
                    <a:pos x="72" y="2"/>
                  </a:cxn>
                  <a:cxn ang="0">
                    <a:pos x="70" y="6"/>
                  </a:cxn>
                  <a:cxn ang="0">
                    <a:pos x="61" y="21"/>
                  </a:cxn>
                  <a:cxn ang="0">
                    <a:pos x="39" y="36"/>
                  </a:cxn>
                  <a:cxn ang="0">
                    <a:pos x="14" y="53"/>
                  </a:cxn>
                  <a:cxn ang="0">
                    <a:pos x="1" y="75"/>
                  </a:cxn>
                  <a:cxn ang="0">
                    <a:pos x="3" y="82"/>
                  </a:cxn>
                  <a:cxn ang="0">
                    <a:pos x="42" y="121"/>
                  </a:cxn>
                  <a:cxn ang="0">
                    <a:pos x="49" y="123"/>
                  </a:cxn>
                  <a:cxn ang="0">
                    <a:pos x="52" y="121"/>
                  </a:cxn>
                  <a:cxn ang="0">
                    <a:pos x="54" y="117"/>
                  </a:cxn>
                  <a:cxn ang="0">
                    <a:pos x="63" y="103"/>
                  </a:cxn>
                  <a:cxn ang="0">
                    <a:pos x="85" y="87"/>
                  </a:cxn>
                  <a:cxn ang="0">
                    <a:pos x="110" y="70"/>
                  </a:cxn>
                  <a:cxn ang="0">
                    <a:pos x="123" y="48"/>
                  </a:cxn>
                  <a:cxn ang="0">
                    <a:pos x="121" y="41"/>
                  </a:cxn>
                  <a:cxn ang="0">
                    <a:pos x="47" y="115"/>
                  </a:cxn>
                  <a:cxn ang="0">
                    <a:pos x="9" y="77"/>
                  </a:cxn>
                  <a:cxn ang="0">
                    <a:pos x="78" y="8"/>
                  </a:cxn>
                  <a:cxn ang="0">
                    <a:pos x="116" y="46"/>
                  </a:cxn>
                  <a:cxn ang="0">
                    <a:pos x="47" y="115"/>
                  </a:cxn>
                  <a:cxn ang="0">
                    <a:pos x="47" y="115"/>
                  </a:cxn>
                  <a:cxn ang="0">
                    <a:pos x="47" y="115"/>
                  </a:cxn>
                </a:cxnLst>
                <a:rect l="0" t="0" r="r" b="b"/>
                <a:pathLst>
                  <a:path w="124" h="123">
                    <a:moveTo>
                      <a:pt x="121" y="41"/>
                    </a:moveTo>
                    <a:cubicBezTo>
                      <a:pt x="83" y="2"/>
                      <a:pt x="83" y="2"/>
                      <a:pt x="83" y="2"/>
                    </a:cubicBezTo>
                    <a:cubicBezTo>
                      <a:pt x="81" y="0"/>
                      <a:pt x="78" y="0"/>
                      <a:pt x="76" y="0"/>
                    </a:cubicBezTo>
                    <a:cubicBezTo>
                      <a:pt x="74" y="1"/>
                      <a:pt x="73" y="1"/>
                      <a:pt x="72" y="2"/>
                    </a:cubicBezTo>
                    <a:cubicBezTo>
                      <a:pt x="71" y="3"/>
                      <a:pt x="71" y="4"/>
                      <a:pt x="70" y="6"/>
                    </a:cubicBezTo>
                    <a:cubicBezTo>
                      <a:pt x="69" y="11"/>
                      <a:pt x="66" y="16"/>
                      <a:pt x="61" y="21"/>
                    </a:cubicBezTo>
                    <a:cubicBezTo>
                      <a:pt x="55" y="26"/>
                      <a:pt x="47" y="31"/>
                      <a:pt x="39" y="36"/>
                    </a:cubicBezTo>
                    <a:cubicBezTo>
                      <a:pt x="31" y="41"/>
                      <a:pt x="22" y="46"/>
                      <a:pt x="14" y="53"/>
                    </a:cubicBezTo>
                    <a:cubicBezTo>
                      <a:pt x="8" y="60"/>
                      <a:pt x="4" y="67"/>
                      <a:pt x="1" y="75"/>
                    </a:cubicBezTo>
                    <a:cubicBezTo>
                      <a:pt x="0" y="77"/>
                      <a:pt x="1" y="80"/>
                      <a:pt x="3" y="82"/>
                    </a:cubicBezTo>
                    <a:cubicBezTo>
                      <a:pt x="42" y="121"/>
                      <a:pt x="42" y="121"/>
                      <a:pt x="42" y="121"/>
                    </a:cubicBezTo>
                    <a:cubicBezTo>
                      <a:pt x="43" y="123"/>
                      <a:pt x="46" y="123"/>
                      <a:pt x="49" y="123"/>
                    </a:cubicBezTo>
                    <a:cubicBezTo>
                      <a:pt x="50" y="122"/>
                      <a:pt x="51" y="122"/>
                      <a:pt x="52" y="121"/>
                    </a:cubicBezTo>
                    <a:cubicBezTo>
                      <a:pt x="53" y="120"/>
                      <a:pt x="54" y="119"/>
                      <a:pt x="54" y="117"/>
                    </a:cubicBezTo>
                    <a:cubicBezTo>
                      <a:pt x="56" y="112"/>
                      <a:pt x="59" y="107"/>
                      <a:pt x="63" y="103"/>
                    </a:cubicBezTo>
                    <a:cubicBezTo>
                      <a:pt x="69" y="97"/>
                      <a:pt x="77" y="92"/>
                      <a:pt x="85" y="87"/>
                    </a:cubicBezTo>
                    <a:cubicBezTo>
                      <a:pt x="94" y="82"/>
                      <a:pt x="103" y="77"/>
                      <a:pt x="110" y="70"/>
                    </a:cubicBezTo>
                    <a:cubicBezTo>
                      <a:pt x="117" y="63"/>
                      <a:pt x="121" y="57"/>
                      <a:pt x="123" y="48"/>
                    </a:cubicBezTo>
                    <a:cubicBezTo>
                      <a:pt x="124" y="46"/>
                      <a:pt x="123" y="43"/>
                      <a:pt x="121" y="41"/>
                    </a:cubicBezTo>
                    <a:close/>
                    <a:moveTo>
                      <a:pt x="47" y="115"/>
                    </a:moveTo>
                    <a:cubicBezTo>
                      <a:pt x="34" y="103"/>
                      <a:pt x="21" y="90"/>
                      <a:pt x="9" y="77"/>
                    </a:cubicBezTo>
                    <a:cubicBezTo>
                      <a:pt x="20" y="42"/>
                      <a:pt x="67" y="43"/>
                      <a:pt x="78" y="8"/>
                    </a:cubicBezTo>
                    <a:cubicBezTo>
                      <a:pt x="90" y="21"/>
                      <a:pt x="103" y="33"/>
                      <a:pt x="116" y="46"/>
                    </a:cubicBezTo>
                    <a:cubicBezTo>
                      <a:pt x="105" y="81"/>
                      <a:pt x="58" y="80"/>
                      <a:pt x="47" y="115"/>
                    </a:cubicBezTo>
                    <a:close/>
                    <a:moveTo>
                      <a:pt x="47" y="115"/>
                    </a:moveTo>
                    <a:cubicBezTo>
                      <a:pt x="47" y="115"/>
                      <a:pt x="47" y="115"/>
                      <a:pt x="47" y="11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35" name="Freeform 6"/>
              <p:cNvSpPr>
                <a:spLocks noEditPoints="1"/>
              </p:cNvSpPr>
              <p:nvPr/>
            </p:nvSpPr>
            <p:spPr bwMode="auto">
              <a:xfrm>
                <a:off x="125413" y="1336676"/>
                <a:ext cx="100013" cy="100013"/>
              </a:xfrm>
              <a:custGeom>
                <a:avLst/>
                <a:gdLst/>
                <a:ahLst/>
                <a:cxnLst>
                  <a:cxn ang="0">
                    <a:pos x="27" y="11"/>
                  </a:cxn>
                  <a:cxn ang="0">
                    <a:pos x="20" y="12"/>
                  </a:cxn>
                  <a:cxn ang="0">
                    <a:pos x="9" y="6"/>
                  </a:cxn>
                  <a:cxn ang="0">
                    <a:pos x="15" y="5"/>
                  </a:cxn>
                  <a:cxn ang="0">
                    <a:pos x="19" y="5"/>
                  </a:cxn>
                  <a:cxn ang="0">
                    <a:pos x="19" y="1"/>
                  </a:cxn>
                  <a:cxn ang="0">
                    <a:pos x="12" y="0"/>
                  </a:cxn>
                  <a:cxn ang="0">
                    <a:pos x="6" y="3"/>
                  </a:cxn>
                  <a:cxn ang="0">
                    <a:pos x="4" y="2"/>
                  </a:cxn>
                  <a:cxn ang="0">
                    <a:pos x="3" y="4"/>
                  </a:cxn>
                  <a:cxn ang="0">
                    <a:pos x="4" y="5"/>
                  </a:cxn>
                  <a:cxn ang="0">
                    <a:pos x="1" y="13"/>
                  </a:cxn>
                  <a:cxn ang="0">
                    <a:pos x="3" y="20"/>
                  </a:cxn>
                  <a:cxn ang="0">
                    <a:pos x="18" y="20"/>
                  </a:cxn>
                  <a:cxn ang="0">
                    <a:pos x="22" y="29"/>
                  </a:cxn>
                  <a:cxn ang="0">
                    <a:pos x="18" y="28"/>
                  </a:cxn>
                  <a:cxn ang="0">
                    <a:pos x="15" y="26"/>
                  </a:cxn>
                  <a:cxn ang="0">
                    <a:pos x="13" y="29"/>
                  </a:cxn>
                  <a:cxn ang="0">
                    <a:pos x="16" y="33"/>
                  </a:cxn>
                  <a:cxn ang="0">
                    <a:pos x="24" y="33"/>
                  </a:cxn>
                  <a:cxn ang="0">
                    <a:pos x="30" y="32"/>
                  </a:cxn>
                  <a:cxn ang="0">
                    <a:pos x="32" y="32"/>
                  </a:cxn>
                  <a:cxn ang="0">
                    <a:pos x="32" y="30"/>
                  </a:cxn>
                  <a:cxn ang="0">
                    <a:pos x="32" y="24"/>
                  </a:cxn>
                  <a:cxn ang="0">
                    <a:pos x="33" y="16"/>
                  </a:cxn>
                  <a:cxn ang="0">
                    <a:pos x="10" y="16"/>
                  </a:cxn>
                  <a:cxn ang="0">
                    <a:pos x="6" y="14"/>
                  </a:cxn>
                  <a:cxn ang="0">
                    <a:pos x="6" y="10"/>
                  </a:cxn>
                  <a:cxn ang="0">
                    <a:pos x="13" y="15"/>
                  </a:cxn>
                  <a:cxn ang="0">
                    <a:pos x="28" y="24"/>
                  </a:cxn>
                  <a:cxn ang="0">
                    <a:pos x="20" y="18"/>
                  </a:cxn>
                  <a:cxn ang="0">
                    <a:pos x="24" y="17"/>
                  </a:cxn>
                  <a:cxn ang="0">
                    <a:pos x="27" y="18"/>
                  </a:cxn>
                  <a:cxn ang="0">
                    <a:pos x="28" y="22"/>
                  </a:cxn>
                  <a:cxn ang="0">
                    <a:pos x="28" y="24"/>
                  </a:cxn>
                </a:cxnLst>
                <a:rect l="0" t="0" r="r" b="b"/>
                <a:pathLst>
                  <a:path w="34" h="34">
                    <a:moveTo>
                      <a:pt x="31" y="13"/>
                    </a:moveTo>
                    <a:cubicBezTo>
                      <a:pt x="30" y="12"/>
                      <a:pt x="28" y="12"/>
                      <a:pt x="27" y="11"/>
                    </a:cubicBezTo>
                    <a:cubicBezTo>
                      <a:pt x="26" y="11"/>
                      <a:pt x="25" y="11"/>
                      <a:pt x="23" y="11"/>
                    </a:cubicBezTo>
                    <a:cubicBezTo>
                      <a:pt x="22" y="11"/>
                      <a:pt x="21" y="11"/>
                      <a:pt x="20" y="12"/>
                    </a:cubicBezTo>
                    <a:cubicBezTo>
                      <a:pt x="18" y="12"/>
                      <a:pt x="17" y="13"/>
                      <a:pt x="16" y="13"/>
                    </a:cubicBezTo>
                    <a:cubicBezTo>
                      <a:pt x="14" y="11"/>
                      <a:pt x="12" y="9"/>
                      <a:pt x="9" y="6"/>
                    </a:cubicBezTo>
                    <a:cubicBezTo>
                      <a:pt x="10" y="6"/>
                      <a:pt x="11" y="5"/>
                      <a:pt x="12" y="5"/>
                    </a:cubicBezTo>
                    <a:cubicBezTo>
                      <a:pt x="13" y="5"/>
                      <a:pt x="14" y="5"/>
                      <a:pt x="15" y="5"/>
                    </a:cubicBezTo>
                    <a:cubicBezTo>
                      <a:pt x="16" y="6"/>
                      <a:pt x="16" y="6"/>
                      <a:pt x="17" y="6"/>
                    </a:cubicBezTo>
                    <a:cubicBezTo>
                      <a:pt x="18" y="6"/>
                      <a:pt x="18" y="6"/>
                      <a:pt x="19" y="5"/>
                    </a:cubicBezTo>
                    <a:cubicBezTo>
                      <a:pt x="19" y="5"/>
                      <a:pt x="20" y="4"/>
                      <a:pt x="20" y="4"/>
                    </a:cubicBezTo>
                    <a:cubicBezTo>
                      <a:pt x="20" y="3"/>
                      <a:pt x="19" y="2"/>
                      <a:pt x="19" y="1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5" y="0"/>
                      <a:pt x="13" y="0"/>
                      <a:pt x="12" y="0"/>
                    </a:cubicBezTo>
                    <a:cubicBezTo>
                      <a:pt x="11" y="0"/>
                      <a:pt x="10" y="1"/>
                      <a:pt x="9" y="1"/>
                    </a:cubicBezTo>
                    <a:cubicBezTo>
                      <a:pt x="8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3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2" y="8"/>
                      <a:pt x="2" y="9"/>
                    </a:cubicBezTo>
                    <a:cubicBezTo>
                      <a:pt x="1" y="11"/>
                      <a:pt x="1" y="12"/>
                      <a:pt x="1" y="13"/>
                    </a:cubicBezTo>
                    <a:cubicBezTo>
                      <a:pt x="0" y="15"/>
                      <a:pt x="1" y="16"/>
                      <a:pt x="1" y="17"/>
                    </a:cubicBezTo>
                    <a:cubicBezTo>
                      <a:pt x="1" y="18"/>
                      <a:pt x="2" y="19"/>
                      <a:pt x="3" y="20"/>
                    </a:cubicBezTo>
                    <a:cubicBezTo>
                      <a:pt x="5" y="21"/>
                      <a:pt x="7" y="22"/>
                      <a:pt x="10" y="22"/>
                    </a:cubicBezTo>
                    <a:cubicBezTo>
                      <a:pt x="12" y="22"/>
                      <a:pt x="15" y="21"/>
                      <a:pt x="18" y="20"/>
                    </a:cubicBezTo>
                    <a:cubicBezTo>
                      <a:pt x="20" y="22"/>
                      <a:pt x="22" y="25"/>
                      <a:pt x="24" y="27"/>
                    </a:cubicBezTo>
                    <a:cubicBezTo>
                      <a:pt x="24" y="28"/>
                      <a:pt x="23" y="28"/>
                      <a:pt x="22" y="29"/>
                    </a:cubicBezTo>
                    <a:cubicBezTo>
                      <a:pt x="21" y="29"/>
                      <a:pt x="21" y="29"/>
                      <a:pt x="20" y="29"/>
                    </a:cubicBezTo>
                    <a:cubicBezTo>
                      <a:pt x="19" y="28"/>
                      <a:pt x="19" y="28"/>
                      <a:pt x="18" y="28"/>
                    </a:cubicBezTo>
                    <a:cubicBezTo>
                      <a:pt x="18" y="27"/>
                      <a:pt x="17" y="27"/>
                      <a:pt x="17" y="27"/>
                    </a:cubicBezTo>
                    <a:cubicBezTo>
                      <a:pt x="16" y="27"/>
                      <a:pt x="16" y="26"/>
                      <a:pt x="15" y="26"/>
                    </a:cubicBezTo>
                    <a:cubicBezTo>
                      <a:pt x="15" y="26"/>
                      <a:pt x="14" y="27"/>
                      <a:pt x="14" y="27"/>
                    </a:cubicBezTo>
                    <a:cubicBezTo>
                      <a:pt x="13" y="28"/>
                      <a:pt x="13" y="28"/>
                      <a:pt x="13" y="29"/>
                    </a:cubicBezTo>
                    <a:cubicBezTo>
                      <a:pt x="13" y="30"/>
                      <a:pt x="13" y="31"/>
                      <a:pt x="14" y="31"/>
                    </a:cubicBezTo>
                    <a:cubicBezTo>
                      <a:pt x="14" y="32"/>
                      <a:pt x="15" y="33"/>
                      <a:pt x="16" y="33"/>
                    </a:cubicBezTo>
                    <a:cubicBezTo>
                      <a:pt x="17" y="34"/>
                      <a:pt x="18" y="34"/>
                      <a:pt x="20" y="34"/>
                    </a:cubicBezTo>
                    <a:cubicBezTo>
                      <a:pt x="21" y="34"/>
                      <a:pt x="22" y="34"/>
                      <a:pt x="24" y="33"/>
                    </a:cubicBezTo>
                    <a:cubicBezTo>
                      <a:pt x="25" y="33"/>
                      <a:pt x="26" y="32"/>
                      <a:pt x="28" y="31"/>
                    </a:cubicBezTo>
                    <a:cubicBezTo>
                      <a:pt x="28" y="31"/>
                      <a:pt x="29" y="32"/>
                      <a:pt x="30" y="32"/>
                    </a:cubicBezTo>
                    <a:cubicBezTo>
                      <a:pt x="30" y="33"/>
                      <a:pt x="30" y="33"/>
                      <a:pt x="31" y="33"/>
                    </a:cubicBezTo>
                    <a:cubicBezTo>
                      <a:pt x="31" y="33"/>
                      <a:pt x="32" y="33"/>
                      <a:pt x="32" y="32"/>
                    </a:cubicBezTo>
                    <a:cubicBezTo>
                      <a:pt x="32" y="32"/>
                      <a:pt x="32" y="31"/>
                      <a:pt x="32" y="31"/>
                    </a:cubicBezTo>
                    <a:cubicBezTo>
                      <a:pt x="32" y="31"/>
                      <a:pt x="32" y="30"/>
                      <a:pt x="32" y="30"/>
                    </a:cubicBezTo>
                    <a:cubicBezTo>
                      <a:pt x="31" y="30"/>
                      <a:pt x="30" y="29"/>
                      <a:pt x="30" y="28"/>
                    </a:cubicBezTo>
                    <a:cubicBezTo>
                      <a:pt x="31" y="27"/>
                      <a:pt x="32" y="26"/>
                      <a:pt x="32" y="24"/>
                    </a:cubicBezTo>
                    <a:cubicBezTo>
                      <a:pt x="33" y="23"/>
                      <a:pt x="34" y="21"/>
                      <a:pt x="34" y="20"/>
                    </a:cubicBezTo>
                    <a:cubicBezTo>
                      <a:pt x="34" y="19"/>
                      <a:pt x="34" y="17"/>
                      <a:pt x="33" y="16"/>
                    </a:cubicBezTo>
                    <a:cubicBezTo>
                      <a:pt x="33" y="15"/>
                      <a:pt x="32" y="14"/>
                      <a:pt x="31" y="13"/>
                    </a:cubicBezTo>
                    <a:close/>
                    <a:moveTo>
                      <a:pt x="10" y="16"/>
                    </a:moveTo>
                    <a:cubicBezTo>
                      <a:pt x="8" y="16"/>
                      <a:pt x="7" y="16"/>
                      <a:pt x="7" y="15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3"/>
                      <a:pt x="6" y="13"/>
                      <a:pt x="6" y="12"/>
                    </a:cubicBezTo>
                    <a:cubicBezTo>
                      <a:pt x="6" y="11"/>
                      <a:pt x="6" y="11"/>
                      <a:pt x="6" y="10"/>
                    </a:cubicBezTo>
                    <a:cubicBezTo>
                      <a:pt x="7" y="10"/>
                      <a:pt x="7" y="9"/>
                      <a:pt x="8" y="8"/>
                    </a:cubicBezTo>
                    <a:cubicBezTo>
                      <a:pt x="9" y="10"/>
                      <a:pt x="11" y="12"/>
                      <a:pt x="13" y="15"/>
                    </a:cubicBezTo>
                    <a:cubicBezTo>
                      <a:pt x="12" y="15"/>
                      <a:pt x="11" y="16"/>
                      <a:pt x="10" y="16"/>
                    </a:cubicBezTo>
                    <a:close/>
                    <a:moveTo>
                      <a:pt x="28" y="24"/>
                    </a:moveTo>
                    <a:cubicBezTo>
                      <a:pt x="27" y="24"/>
                      <a:pt x="27" y="25"/>
                      <a:pt x="26" y="25"/>
                    </a:cubicBezTo>
                    <a:cubicBezTo>
                      <a:pt x="24" y="23"/>
                      <a:pt x="22" y="21"/>
                      <a:pt x="20" y="18"/>
                    </a:cubicBezTo>
                    <a:cubicBezTo>
                      <a:pt x="21" y="18"/>
                      <a:pt x="21" y="18"/>
                      <a:pt x="22" y="18"/>
                    </a:cubicBezTo>
                    <a:cubicBezTo>
                      <a:pt x="22" y="17"/>
                      <a:pt x="23" y="17"/>
                      <a:pt x="24" y="17"/>
                    </a:cubicBezTo>
                    <a:cubicBezTo>
                      <a:pt x="24" y="17"/>
                      <a:pt x="25" y="17"/>
                      <a:pt x="25" y="17"/>
                    </a:cubicBezTo>
                    <a:cubicBezTo>
                      <a:pt x="26" y="17"/>
                      <a:pt x="27" y="18"/>
                      <a:pt x="27" y="18"/>
                    </a:cubicBezTo>
                    <a:cubicBezTo>
                      <a:pt x="28" y="19"/>
                      <a:pt x="28" y="19"/>
                      <a:pt x="28" y="20"/>
                    </a:cubicBezTo>
                    <a:cubicBezTo>
                      <a:pt x="28" y="20"/>
                      <a:pt x="28" y="21"/>
                      <a:pt x="28" y="22"/>
                    </a:cubicBezTo>
                    <a:cubicBezTo>
                      <a:pt x="28" y="22"/>
                      <a:pt x="28" y="23"/>
                      <a:pt x="28" y="24"/>
                    </a:cubicBezTo>
                    <a:close/>
                    <a:moveTo>
                      <a:pt x="28" y="24"/>
                    </a:moveTo>
                    <a:cubicBezTo>
                      <a:pt x="28" y="24"/>
                      <a:pt x="28" y="24"/>
                      <a:pt x="28" y="2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36" name="Freeform 7"/>
              <p:cNvSpPr>
                <a:spLocks noEditPoints="1"/>
              </p:cNvSpPr>
              <p:nvPr/>
            </p:nvSpPr>
            <p:spPr bwMode="auto">
              <a:xfrm>
                <a:off x="117475" y="1457326"/>
                <a:ext cx="55563" cy="55563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5" y="0"/>
                  </a:cxn>
                  <a:cxn ang="0">
                    <a:pos x="8" y="6"/>
                  </a:cxn>
                  <a:cxn ang="0">
                    <a:pos x="3" y="13"/>
                  </a:cxn>
                  <a:cxn ang="0">
                    <a:pos x="0" y="16"/>
                  </a:cxn>
                  <a:cxn ang="0">
                    <a:pos x="1" y="19"/>
                  </a:cxn>
                  <a:cxn ang="0">
                    <a:pos x="3" y="19"/>
                  </a:cxn>
                  <a:cxn ang="0">
                    <a:pos x="4" y="18"/>
                  </a:cxn>
                  <a:cxn ang="0">
                    <a:pos x="6" y="15"/>
                  </a:cxn>
                  <a:cxn ang="0">
                    <a:pos x="11" y="9"/>
                  </a:cxn>
                  <a:cxn ang="0">
                    <a:pos x="18" y="3"/>
                  </a:cxn>
                  <a:cxn ang="0">
                    <a:pos x="18" y="3"/>
                  </a:cxn>
                  <a:cxn ang="0">
                    <a:pos x="18" y="3"/>
                  </a:cxn>
                  <a:cxn ang="0">
                    <a:pos x="18" y="0"/>
                  </a:cxn>
                  <a:cxn ang="0">
                    <a:pos x="15" y="0"/>
                  </a:cxn>
                  <a:cxn ang="0">
                    <a:pos x="15" y="0"/>
                  </a:cxn>
                  <a:cxn ang="0">
                    <a:pos x="15" y="0"/>
                  </a:cxn>
                </a:cxnLst>
                <a:rect l="0" t="0" r="r" b="b"/>
                <a:pathLst>
                  <a:path w="19" h="19"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2"/>
                      <a:pt x="11" y="4"/>
                      <a:pt x="8" y="6"/>
                    </a:cubicBezTo>
                    <a:cubicBezTo>
                      <a:pt x="6" y="8"/>
                      <a:pt x="4" y="10"/>
                      <a:pt x="3" y="1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7"/>
                      <a:pt x="0" y="18"/>
                      <a:pt x="1" y="19"/>
                    </a:cubicBezTo>
                    <a:cubicBezTo>
                      <a:pt x="1" y="19"/>
                      <a:pt x="2" y="19"/>
                      <a:pt x="3" y="19"/>
                    </a:cubicBezTo>
                    <a:cubicBezTo>
                      <a:pt x="3" y="19"/>
                      <a:pt x="3" y="18"/>
                      <a:pt x="4" y="1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3"/>
                      <a:pt x="9" y="11"/>
                      <a:pt x="11" y="9"/>
                    </a:cubicBezTo>
                    <a:cubicBezTo>
                      <a:pt x="13" y="7"/>
                      <a:pt x="15" y="5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2"/>
                      <a:pt x="19" y="1"/>
                      <a:pt x="18" y="0"/>
                    </a:cubicBezTo>
                    <a:cubicBezTo>
                      <a:pt x="17" y="0"/>
                      <a:pt x="16" y="0"/>
                      <a:pt x="15" y="0"/>
                    </a:cubicBezTo>
                    <a:close/>
                    <a:moveTo>
                      <a:pt x="15" y="0"/>
                    </a:move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  <p:sp>
            <p:nvSpPr>
              <p:cNvPr id="37" name="Freeform 8"/>
              <p:cNvSpPr>
                <a:spLocks noEditPoints="1"/>
              </p:cNvSpPr>
              <p:nvPr/>
            </p:nvSpPr>
            <p:spPr bwMode="auto">
              <a:xfrm>
                <a:off x="180975" y="1263651"/>
                <a:ext cx="55563" cy="58738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1" y="16"/>
                  </a:cxn>
                  <a:cxn ang="0">
                    <a:pos x="1" y="17"/>
                  </a:cxn>
                  <a:cxn ang="0">
                    <a:pos x="1" y="19"/>
                  </a:cxn>
                  <a:cxn ang="0">
                    <a:pos x="3" y="19"/>
                  </a:cxn>
                  <a:cxn ang="0">
                    <a:pos x="3" y="19"/>
                  </a:cxn>
                  <a:cxn ang="0">
                    <a:pos x="10" y="13"/>
                  </a:cxn>
                  <a:cxn ang="0">
                    <a:pos x="16" y="7"/>
                  </a:cxn>
                  <a:cxn ang="0">
                    <a:pos x="18" y="3"/>
                  </a:cxn>
                  <a:cxn ang="0">
                    <a:pos x="18" y="1"/>
                  </a:cxn>
                  <a:cxn ang="0">
                    <a:pos x="16" y="1"/>
                  </a:cxn>
                  <a:cxn ang="0">
                    <a:pos x="15" y="1"/>
                  </a:cxn>
                  <a:cxn ang="0">
                    <a:pos x="13" y="5"/>
                  </a:cxn>
                  <a:cxn ang="0">
                    <a:pos x="7" y="11"/>
                  </a:cxn>
                  <a:cxn ang="0">
                    <a:pos x="7" y="11"/>
                  </a:cxn>
                  <a:cxn ang="0">
                    <a:pos x="7" y="11"/>
                  </a:cxn>
                </a:cxnLst>
                <a:rect l="0" t="0" r="r" b="b"/>
                <a:pathLst>
                  <a:path w="19" h="20">
                    <a:moveTo>
                      <a:pt x="7" y="11"/>
                    </a:moveTo>
                    <a:cubicBezTo>
                      <a:pt x="5" y="13"/>
                      <a:pt x="3" y="15"/>
                      <a:pt x="1" y="16"/>
                    </a:cubicBezTo>
                    <a:cubicBezTo>
                      <a:pt x="1" y="16"/>
                      <a:pt x="1" y="16"/>
                      <a:pt x="1" y="17"/>
                    </a:cubicBezTo>
                    <a:cubicBezTo>
                      <a:pt x="0" y="17"/>
                      <a:pt x="0" y="19"/>
                      <a:pt x="1" y="19"/>
                    </a:cubicBezTo>
                    <a:cubicBezTo>
                      <a:pt x="1" y="20"/>
                      <a:pt x="2" y="20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6" y="18"/>
                      <a:pt x="8" y="16"/>
                      <a:pt x="10" y="13"/>
                    </a:cubicBezTo>
                    <a:cubicBezTo>
                      <a:pt x="12" y="11"/>
                      <a:pt x="14" y="9"/>
                      <a:pt x="16" y="7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3"/>
                      <a:pt x="19" y="1"/>
                      <a:pt x="18" y="1"/>
                    </a:cubicBezTo>
                    <a:cubicBezTo>
                      <a:pt x="17" y="0"/>
                      <a:pt x="16" y="0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1" y="7"/>
                      <a:pt x="9" y="9"/>
                      <a:pt x="7" y="11"/>
                    </a:cubicBezTo>
                    <a:close/>
                    <a:moveTo>
                      <a:pt x="7" y="11"/>
                    </a:moveTo>
                    <a:cubicBezTo>
                      <a:pt x="7" y="11"/>
                      <a:pt x="7" y="11"/>
                      <a:pt x="7" y="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 dirty="0"/>
              </a:p>
            </p:txBody>
          </p:sp>
        </p:grpSp>
      </p:grpSp>
      <p:sp>
        <p:nvSpPr>
          <p:cNvPr id="40" name="TextBox 29"/>
          <p:cNvSpPr txBox="1"/>
          <p:nvPr/>
        </p:nvSpPr>
        <p:spPr>
          <a:xfrm>
            <a:off x="1294426" y="53594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1"/>
                </a:solidFill>
              </a:rPr>
              <a:t>添加标题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2613048" y="53594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2"/>
                </a:solidFill>
              </a:rPr>
              <a:t>添加标题</a:t>
            </a:r>
            <a:endParaRPr lang="en-US" b="1" dirty="0">
              <a:solidFill>
                <a:schemeClr val="accent2"/>
              </a:solidFill>
            </a:endParaRPr>
          </a:p>
        </p:txBody>
      </p:sp>
      <p:sp>
        <p:nvSpPr>
          <p:cNvPr id="42" name="TextBox 31"/>
          <p:cNvSpPr txBox="1"/>
          <p:nvPr/>
        </p:nvSpPr>
        <p:spPr>
          <a:xfrm>
            <a:off x="3931668" y="53594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3"/>
                </a:solidFill>
              </a:rPr>
              <a:t>添加标题</a:t>
            </a:r>
            <a:endParaRPr lang="en-US" b="1" dirty="0">
              <a:solidFill>
                <a:schemeClr val="accent3"/>
              </a:solidFill>
            </a:endParaRPr>
          </a:p>
        </p:txBody>
      </p:sp>
      <p:sp>
        <p:nvSpPr>
          <p:cNvPr id="43" name="TextBox 32"/>
          <p:cNvSpPr txBox="1"/>
          <p:nvPr/>
        </p:nvSpPr>
        <p:spPr>
          <a:xfrm>
            <a:off x="5250290" y="53594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/>
                </a:solidFill>
              </a:rPr>
              <a:t>添加标题</a:t>
            </a:r>
            <a:endParaRPr lang="en-US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60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category"/>
        </p:bldSub>
      </p:bldGraphic>
      <p:bldP spid="9" grpId="0"/>
      <p:bldP spid="40" grpId="0"/>
      <p:bldP spid="41" grpId="0"/>
      <p:bldP spid="42" grpId="0"/>
      <p:bldP spid="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0425" y="358035"/>
            <a:ext cx="7757659" cy="848317"/>
            <a:chOff x="3024640" y="1704975"/>
            <a:chExt cx="7757659" cy="848317"/>
          </a:xfrm>
        </p:grpSpPr>
        <p:grpSp>
          <p:nvGrpSpPr>
            <p:cNvPr id="13" name="组合 12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6" name="椭圆 15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3142182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noProof="0" dirty="0" smtClean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4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明年工作计划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aphicFrame>
        <p:nvGraphicFramePr>
          <p:cNvPr id="8" name="Chart 3"/>
          <p:cNvGraphicFramePr/>
          <p:nvPr>
            <p:extLst>
              <p:ext uri="{D42A27DB-BD31-4B8C-83A1-F6EECF244321}">
                <p14:modId xmlns:p14="http://schemas.microsoft.com/office/powerpoint/2010/main" val="2160230480"/>
              </p:ext>
            </p:extLst>
          </p:nvPr>
        </p:nvGraphicFramePr>
        <p:xfrm>
          <a:off x="2017823" y="1439532"/>
          <a:ext cx="8128000" cy="3777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4"/>
          <p:cNvSpPr txBox="1"/>
          <p:nvPr/>
        </p:nvSpPr>
        <p:spPr>
          <a:xfrm>
            <a:off x="2018819" y="5438703"/>
            <a:ext cx="2633453" cy="902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4769132" y="5438703"/>
            <a:ext cx="2633453" cy="902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2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7519446" y="5438703"/>
            <a:ext cx="2633453" cy="902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</p:spTree>
    <p:extLst>
      <p:ext uri="{BB962C8B-B14F-4D97-AF65-F5344CB8AC3E}">
        <p14:creationId xmlns:p14="http://schemas.microsoft.com/office/powerpoint/2010/main" val="143137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 uiExpand="1">
        <p:bldSub>
          <a:bldChart bld="seriesEl"/>
        </p:bldSub>
      </p:bldGraphic>
      <p:bldP spid="9" grpId="0"/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822030" y="-10302868"/>
            <a:ext cx="14059270" cy="14059268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-822030" y="-10302868"/>
            <a:ext cx="14059270" cy="14059268"/>
          </a:xfrm>
          <a:prstGeom prst="ellipse">
            <a:avLst/>
          </a:prstGeom>
          <a:solidFill>
            <a:schemeClr val="accent1">
              <a:alpha val="81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 rot="1914846">
            <a:off x="8137197" y="-302301"/>
            <a:ext cx="3261704" cy="8060124"/>
            <a:chOff x="9280419" y="0"/>
            <a:chExt cx="2967581" cy="7333305"/>
          </a:xfrm>
        </p:grpSpPr>
        <p:sp>
          <p:nvSpPr>
            <p:cNvPr id="40" name="任意多边形: 形状 16"/>
            <p:cNvSpPr/>
            <p:nvPr/>
          </p:nvSpPr>
          <p:spPr>
            <a:xfrm>
              <a:off x="9648300" y="0"/>
              <a:ext cx="1881628" cy="6858000"/>
            </a:xfrm>
            <a:custGeom>
              <a:avLst/>
              <a:gdLst>
                <a:gd name="connsiteX0" fmla="*/ 0 w 5241355"/>
                <a:gd name="connsiteY0" fmla="*/ 0 h 6858000"/>
                <a:gd name="connsiteX1" fmla="*/ 3359727 w 5241355"/>
                <a:gd name="connsiteY1" fmla="*/ 0 h 6858000"/>
                <a:gd name="connsiteX2" fmla="*/ 3488409 w 5241355"/>
                <a:gd name="connsiteY2" fmla="*/ 143724 h 6858000"/>
                <a:gd name="connsiteX3" fmla="*/ 5241355 w 5241355"/>
                <a:gd name="connsiteY3" fmla="*/ 5003723 h 6858000"/>
                <a:gd name="connsiteX4" fmla="*/ 5030162 w 5241355"/>
                <a:gd name="connsiteY4" fmla="*/ 6791899 h 6858000"/>
                <a:gd name="connsiteX5" fmla="*/ 5012881 w 5241355"/>
                <a:gd name="connsiteY5" fmla="*/ 6858000 h 6858000"/>
                <a:gd name="connsiteX6" fmla="*/ 0 w 5241355"/>
                <a:gd name="connsiteY6" fmla="*/ 685800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6" fmla="*/ 0 w 5241355"/>
                <a:gd name="connsiteY6" fmla="*/ 0 h 6858000"/>
                <a:gd name="connsiteX7" fmla="*/ 3451167 w 5241355"/>
                <a:gd name="connsiteY7" fmla="*/ 9144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6" fmla="*/ 0 w 5241355"/>
                <a:gd name="connsiteY6" fmla="*/ 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0" fmla="*/ 0 w 1881628"/>
                <a:gd name="connsiteY0" fmla="*/ 0 h 6858000"/>
                <a:gd name="connsiteX1" fmla="*/ 128682 w 1881628"/>
                <a:gd name="connsiteY1" fmla="*/ 143724 h 6858000"/>
                <a:gd name="connsiteX2" fmla="*/ 1881628 w 1881628"/>
                <a:gd name="connsiteY2" fmla="*/ 5003723 h 6858000"/>
                <a:gd name="connsiteX3" fmla="*/ 1670435 w 1881628"/>
                <a:gd name="connsiteY3" fmla="*/ 6791899 h 6858000"/>
                <a:gd name="connsiteX4" fmla="*/ 1653154 w 1881628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628" h="6858000">
                  <a:moveTo>
                    <a:pt x="0" y="0"/>
                  </a:moveTo>
                  <a:lnTo>
                    <a:pt x="128682" y="143724"/>
                  </a:lnTo>
                  <a:cubicBezTo>
                    <a:pt x="1223415" y="1462192"/>
                    <a:pt x="1881628" y="3156091"/>
                    <a:pt x="1881628" y="5003723"/>
                  </a:cubicBezTo>
                  <a:cubicBezTo>
                    <a:pt x="1881628" y="5619600"/>
                    <a:pt x="1808493" y="6218396"/>
                    <a:pt x="1670435" y="6791899"/>
                  </a:cubicBezTo>
                  <a:lnTo>
                    <a:pt x="1653154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1" name="任意多边形: 形状 17"/>
            <p:cNvSpPr/>
            <p:nvPr/>
          </p:nvSpPr>
          <p:spPr>
            <a:xfrm>
              <a:off x="11095258" y="0"/>
              <a:ext cx="1152742" cy="6858000"/>
            </a:xfrm>
            <a:custGeom>
              <a:avLst/>
              <a:gdLst>
                <a:gd name="connsiteX0" fmla="*/ 0 w 6211843"/>
                <a:gd name="connsiteY0" fmla="*/ 0 h 6858000"/>
                <a:gd name="connsiteX1" fmla="*/ 5059101 w 6211843"/>
                <a:gd name="connsiteY1" fmla="*/ 0 h 6858000"/>
                <a:gd name="connsiteX2" fmla="*/ 5203245 w 6211843"/>
                <a:gd name="connsiteY2" fmla="*/ 238857 h 6858000"/>
                <a:gd name="connsiteX3" fmla="*/ 6211843 w 6211843"/>
                <a:gd name="connsiteY3" fmla="*/ 4028141 h 6858000"/>
                <a:gd name="connsiteX4" fmla="*/ 5749904 w 6211843"/>
                <a:gd name="connsiteY4" fmla="*/ 6645651 h 6858000"/>
                <a:gd name="connsiteX5" fmla="*/ 5666929 w 6211843"/>
                <a:gd name="connsiteY5" fmla="*/ 6858000 h 6858000"/>
                <a:gd name="connsiteX6" fmla="*/ 0 w 6211843"/>
                <a:gd name="connsiteY6" fmla="*/ 685800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6" fmla="*/ 0 w 6211843"/>
                <a:gd name="connsiteY6" fmla="*/ 0 h 6858000"/>
                <a:gd name="connsiteX7" fmla="*/ 5150541 w 6211843"/>
                <a:gd name="connsiteY7" fmla="*/ 9144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6" fmla="*/ 0 w 6211843"/>
                <a:gd name="connsiteY6" fmla="*/ 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0" fmla="*/ 0 w 1152742"/>
                <a:gd name="connsiteY0" fmla="*/ 0 h 6858000"/>
                <a:gd name="connsiteX1" fmla="*/ 144144 w 1152742"/>
                <a:gd name="connsiteY1" fmla="*/ 238857 h 6858000"/>
                <a:gd name="connsiteX2" fmla="*/ 1152742 w 1152742"/>
                <a:gd name="connsiteY2" fmla="*/ 4028141 h 6858000"/>
                <a:gd name="connsiteX3" fmla="*/ 690803 w 1152742"/>
                <a:gd name="connsiteY3" fmla="*/ 6645651 h 6858000"/>
                <a:gd name="connsiteX4" fmla="*/ 607828 w 1152742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742" h="6858000">
                  <a:moveTo>
                    <a:pt x="0" y="0"/>
                  </a:moveTo>
                  <a:lnTo>
                    <a:pt x="144144" y="238857"/>
                  </a:lnTo>
                  <a:cubicBezTo>
                    <a:pt x="785780" y="1354719"/>
                    <a:pt x="1152742" y="2648576"/>
                    <a:pt x="1152742" y="4028141"/>
                  </a:cubicBezTo>
                  <a:cubicBezTo>
                    <a:pt x="1152742" y="4947852"/>
                    <a:pt x="989647" y="5829470"/>
                    <a:pt x="690803" y="6645651"/>
                  </a:cubicBezTo>
                  <a:lnTo>
                    <a:pt x="607828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2" name="任意多边形: 形状 18"/>
            <p:cNvSpPr/>
            <p:nvPr/>
          </p:nvSpPr>
          <p:spPr>
            <a:xfrm>
              <a:off x="10114845" y="1"/>
              <a:ext cx="839323" cy="6857999"/>
            </a:xfrm>
            <a:custGeom>
              <a:avLst/>
              <a:gdLst>
                <a:gd name="connsiteX0" fmla="*/ 0 w 4665598"/>
                <a:gd name="connsiteY0" fmla="*/ 0 h 6857999"/>
                <a:gd name="connsiteX1" fmla="*/ 3869243 w 4665598"/>
                <a:gd name="connsiteY1" fmla="*/ 0 h 6857999"/>
                <a:gd name="connsiteX2" fmla="*/ 3914902 w 4665598"/>
                <a:gd name="connsiteY2" fmla="*/ 89147 h 6857999"/>
                <a:gd name="connsiteX3" fmla="*/ 4665598 w 4665598"/>
                <a:gd name="connsiteY3" fmla="*/ 3389577 h 6857999"/>
                <a:gd name="connsiteX4" fmla="*/ 3914902 w 4665598"/>
                <a:gd name="connsiteY4" fmla="*/ 6690006 h 6857999"/>
                <a:gd name="connsiteX5" fmla="*/ 3826275 w 4665598"/>
                <a:gd name="connsiteY5" fmla="*/ 6857999 h 6857999"/>
                <a:gd name="connsiteX6" fmla="*/ 0 w 4665598"/>
                <a:gd name="connsiteY6" fmla="*/ 6857999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6" fmla="*/ 0 w 4665598"/>
                <a:gd name="connsiteY6" fmla="*/ 0 h 6857999"/>
                <a:gd name="connsiteX7" fmla="*/ 3960683 w 4665598"/>
                <a:gd name="connsiteY7" fmla="*/ 91440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6" fmla="*/ 0 w 4665598"/>
                <a:gd name="connsiteY6" fmla="*/ 0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0" fmla="*/ 42968 w 839323"/>
                <a:gd name="connsiteY0" fmla="*/ 0 h 6857999"/>
                <a:gd name="connsiteX1" fmla="*/ 88627 w 839323"/>
                <a:gd name="connsiteY1" fmla="*/ 89147 h 6857999"/>
                <a:gd name="connsiteX2" fmla="*/ 839323 w 839323"/>
                <a:gd name="connsiteY2" fmla="*/ 3389577 h 6857999"/>
                <a:gd name="connsiteX3" fmla="*/ 88627 w 839323"/>
                <a:gd name="connsiteY3" fmla="*/ 6690006 h 6857999"/>
                <a:gd name="connsiteX4" fmla="*/ 0 w 839323"/>
                <a:gd name="connsiteY4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323" h="6857999">
                  <a:moveTo>
                    <a:pt x="42968" y="0"/>
                  </a:moveTo>
                  <a:lnTo>
                    <a:pt x="88627" y="89147"/>
                  </a:lnTo>
                  <a:cubicBezTo>
                    <a:pt x="569719" y="1087576"/>
                    <a:pt x="839323" y="2207092"/>
                    <a:pt x="839323" y="3389577"/>
                  </a:cubicBezTo>
                  <a:cubicBezTo>
                    <a:pt x="839323" y="4572062"/>
                    <a:pt x="569719" y="5691577"/>
                    <a:pt x="88627" y="6690006"/>
                  </a:cubicBezTo>
                  <a:lnTo>
                    <a:pt x="0" y="6857999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3" name="任意多边形: 形状 19"/>
            <p:cNvSpPr/>
            <p:nvPr/>
          </p:nvSpPr>
          <p:spPr>
            <a:xfrm>
              <a:off x="9280419" y="0"/>
              <a:ext cx="2374511" cy="7333305"/>
            </a:xfrm>
            <a:custGeom>
              <a:avLst/>
              <a:gdLst>
                <a:gd name="connsiteX0" fmla="*/ 0 w 5699124"/>
                <a:gd name="connsiteY0" fmla="*/ 0 h 6858000"/>
                <a:gd name="connsiteX1" fmla="*/ 5487975 w 5699124"/>
                <a:gd name="connsiteY1" fmla="*/ 0 h 6858000"/>
                <a:gd name="connsiteX2" fmla="*/ 5596391 w 5699124"/>
                <a:gd name="connsiteY2" fmla="*/ 521777 h 6858000"/>
                <a:gd name="connsiteX3" fmla="*/ 5699124 w 5699124"/>
                <a:gd name="connsiteY3" fmla="*/ 1775431 h 6858000"/>
                <a:gd name="connsiteX4" fmla="*/ 3812730 w 5699124"/>
                <a:gd name="connsiteY4" fmla="*/ 6791831 h 6858000"/>
                <a:gd name="connsiteX5" fmla="*/ 3752409 w 5699124"/>
                <a:gd name="connsiteY5" fmla="*/ 6858000 h 6858000"/>
                <a:gd name="connsiteX6" fmla="*/ 0 w 5699124"/>
                <a:gd name="connsiteY6" fmla="*/ 685800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6" fmla="*/ 0 w 5699124"/>
                <a:gd name="connsiteY6" fmla="*/ 0 h 6858000"/>
                <a:gd name="connsiteX7" fmla="*/ 5579415 w 5699124"/>
                <a:gd name="connsiteY7" fmla="*/ 9144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6" fmla="*/ 0 w 5699124"/>
                <a:gd name="connsiteY6" fmla="*/ 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0" fmla="*/ 1735566 w 1946715"/>
                <a:gd name="connsiteY0" fmla="*/ 0 h 6858000"/>
                <a:gd name="connsiteX1" fmla="*/ 1843982 w 1946715"/>
                <a:gd name="connsiteY1" fmla="*/ 521777 h 6858000"/>
                <a:gd name="connsiteX2" fmla="*/ 1946715 w 1946715"/>
                <a:gd name="connsiteY2" fmla="*/ 1775431 h 6858000"/>
                <a:gd name="connsiteX3" fmla="*/ 60321 w 1946715"/>
                <a:gd name="connsiteY3" fmla="*/ 6791831 h 6858000"/>
                <a:gd name="connsiteX4" fmla="*/ 0 w 1946715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6715" h="6858000">
                  <a:moveTo>
                    <a:pt x="1735566" y="0"/>
                  </a:moveTo>
                  <a:lnTo>
                    <a:pt x="1843982" y="521777"/>
                  </a:lnTo>
                  <a:cubicBezTo>
                    <a:pt x="1911559" y="929626"/>
                    <a:pt x="1946715" y="1348423"/>
                    <a:pt x="1946715" y="1775431"/>
                  </a:cubicBezTo>
                  <a:cubicBezTo>
                    <a:pt x="1946715" y="3696969"/>
                    <a:pt x="1234791" y="5452228"/>
                    <a:pt x="60321" y="6791831"/>
                  </a:cubicBezTo>
                  <a:lnTo>
                    <a:pt x="0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10694503" y="1600793"/>
              <a:ext cx="154912" cy="154912"/>
            </a:xfrm>
            <a:prstGeom prst="ellips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11548956" y="928344"/>
              <a:ext cx="154912" cy="154912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11339577" y="3615697"/>
              <a:ext cx="154912" cy="154912"/>
            </a:xfrm>
            <a:prstGeom prst="ellipse">
              <a:avLst/>
            </a:prstGeom>
            <a:solidFill>
              <a:srgbClr val="00288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0578568" y="5475125"/>
              <a:ext cx="154912" cy="154912"/>
            </a:xfrm>
            <a:prstGeom prst="ellipse">
              <a:avLst/>
            </a:prstGeom>
            <a:solidFill>
              <a:schemeClr val="accent2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7596809" y="3169526"/>
            <a:ext cx="629186" cy="62918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32807" y="339363"/>
            <a:ext cx="950017" cy="976600"/>
            <a:chOff x="4915008" y="1750596"/>
            <a:chExt cx="219309" cy="225445"/>
          </a:xfrm>
        </p:grpSpPr>
        <p:sp>
          <p:nvSpPr>
            <p:cNvPr id="53" name="椭圆 52"/>
            <p:cNvSpPr/>
            <p:nvPr/>
          </p:nvSpPr>
          <p:spPr>
            <a:xfrm>
              <a:off x="5048178" y="1906185"/>
              <a:ext cx="69856" cy="698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77800" dist="50800" dir="3600000" algn="tl" rotWithShape="0">
                      <a:prstClr val="black">
                        <a:alpha val="4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915008" y="1853019"/>
              <a:ext cx="88094" cy="88094"/>
            </a:xfrm>
            <a:prstGeom prst="ellipse">
              <a:avLst/>
            </a:prstGeom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77800" dist="50800" dir="3600000" algn="tl" rotWithShape="0">
                      <a:prstClr val="black">
                        <a:alpha val="4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031894" y="1750596"/>
              <a:ext cx="102423" cy="102423"/>
            </a:xfrm>
            <a:prstGeom prst="ellipse">
              <a:avLst/>
            </a:prstGeom>
            <a:solidFill>
              <a:srgbClr val="C80047"/>
            </a:solidFill>
            <a:ln>
              <a:noFil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177800" dist="50800" dir="3600000" algn="tl" rotWithShape="0">
                      <a:prstClr val="black">
                        <a:alpha val="40000"/>
                      </a:prstClr>
                    </a:outerShdw>
                  </a:effectLst>
                </a14:hiddenEffects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rot="19685154" flipH="1">
            <a:off x="889927" y="264157"/>
            <a:ext cx="3261704" cy="8060124"/>
            <a:chOff x="9280419" y="0"/>
            <a:chExt cx="2967581" cy="7333305"/>
          </a:xfrm>
        </p:grpSpPr>
        <p:sp>
          <p:nvSpPr>
            <p:cNvPr id="57" name="任意多边形: 形状 31"/>
            <p:cNvSpPr/>
            <p:nvPr/>
          </p:nvSpPr>
          <p:spPr>
            <a:xfrm>
              <a:off x="9648300" y="0"/>
              <a:ext cx="1881628" cy="6858000"/>
            </a:xfrm>
            <a:custGeom>
              <a:avLst/>
              <a:gdLst>
                <a:gd name="connsiteX0" fmla="*/ 0 w 5241355"/>
                <a:gd name="connsiteY0" fmla="*/ 0 h 6858000"/>
                <a:gd name="connsiteX1" fmla="*/ 3359727 w 5241355"/>
                <a:gd name="connsiteY1" fmla="*/ 0 h 6858000"/>
                <a:gd name="connsiteX2" fmla="*/ 3488409 w 5241355"/>
                <a:gd name="connsiteY2" fmla="*/ 143724 h 6858000"/>
                <a:gd name="connsiteX3" fmla="*/ 5241355 w 5241355"/>
                <a:gd name="connsiteY3" fmla="*/ 5003723 h 6858000"/>
                <a:gd name="connsiteX4" fmla="*/ 5030162 w 5241355"/>
                <a:gd name="connsiteY4" fmla="*/ 6791899 h 6858000"/>
                <a:gd name="connsiteX5" fmla="*/ 5012881 w 5241355"/>
                <a:gd name="connsiteY5" fmla="*/ 6858000 h 6858000"/>
                <a:gd name="connsiteX6" fmla="*/ 0 w 5241355"/>
                <a:gd name="connsiteY6" fmla="*/ 685800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6" fmla="*/ 0 w 5241355"/>
                <a:gd name="connsiteY6" fmla="*/ 0 h 6858000"/>
                <a:gd name="connsiteX7" fmla="*/ 3451167 w 5241355"/>
                <a:gd name="connsiteY7" fmla="*/ 9144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6" fmla="*/ 0 w 5241355"/>
                <a:gd name="connsiteY6" fmla="*/ 0 h 6858000"/>
                <a:gd name="connsiteX0" fmla="*/ 3359727 w 5241355"/>
                <a:gd name="connsiteY0" fmla="*/ 0 h 6858000"/>
                <a:gd name="connsiteX1" fmla="*/ 3488409 w 5241355"/>
                <a:gd name="connsiteY1" fmla="*/ 143724 h 6858000"/>
                <a:gd name="connsiteX2" fmla="*/ 5241355 w 5241355"/>
                <a:gd name="connsiteY2" fmla="*/ 5003723 h 6858000"/>
                <a:gd name="connsiteX3" fmla="*/ 5030162 w 5241355"/>
                <a:gd name="connsiteY3" fmla="*/ 6791899 h 6858000"/>
                <a:gd name="connsiteX4" fmla="*/ 5012881 w 5241355"/>
                <a:gd name="connsiteY4" fmla="*/ 6858000 h 6858000"/>
                <a:gd name="connsiteX5" fmla="*/ 0 w 5241355"/>
                <a:gd name="connsiteY5" fmla="*/ 6858000 h 6858000"/>
                <a:gd name="connsiteX0" fmla="*/ 0 w 1881628"/>
                <a:gd name="connsiteY0" fmla="*/ 0 h 6858000"/>
                <a:gd name="connsiteX1" fmla="*/ 128682 w 1881628"/>
                <a:gd name="connsiteY1" fmla="*/ 143724 h 6858000"/>
                <a:gd name="connsiteX2" fmla="*/ 1881628 w 1881628"/>
                <a:gd name="connsiteY2" fmla="*/ 5003723 h 6858000"/>
                <a:gd name="connsiteX3" fmla="*/ 1670435 w 1881628"/>
                <a:gd name="connsiteY3" fmla="*/ 6791899 h 6858000"/>
                <a:gd name="connsiteX4" fmla="*/ 1653154 w 1881628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1628" h="6858000">
                  <a:moveTo>
                    <a:pt x="0" y="0"/>
                  </a:moveTo>
                  <a:lnTo>
                    <a:pt x="128682" y="143724"/>
                  </a:lnTo>
                  <a:cubicBezTo>
                    <a:pt x="1223415" y="1462192"/>
                    <a:pt x="1881628" y="3156091"/>
                    <a:pt x="1881628" y="5003723"/>
                  </a:cubicBezTo>
                  <a:cubicBezTo>
                    <a:pt x="1881628" y="5619600"/>
                    <a:pt x="1808493" y="6218396"/>
                    <a:pt x="1670435" y="6791899"/>
                  </a:cubicBezTo>
                  <a:lnTo>
                    <a:pt x="1653154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8" name="任意多边形: 形状 32"/>
            <p:cNvSpPr/>
            <p:nvPr/>
          </p:nvSpPr>
          <p:spPr>
            <a:xfrm>
              <a:off x="11095258" y="0"/>
              <a:ext cx="1152742" cy="6858000"/>
            </a:xfrm>
            <a:custGeom>
              <a:avLst/>
              <a:gdLst>
                <a:gd name="connsiteX0" fmla="*/ 0 w 6211843"/>
                <a:gd name="connsiteY0" fmla="*/ 0 h 6858000"/>
                <a:gd name="connsiteX1" fmla="*/ 5059101 w 6211843"/>
                <a:gd name="connsiteY1" fmla="*/ 0 h 6858000"/>
                <a:gd name="connsiteX2" fmla="*/ 5203245 w 6211843"/>
                <a:gd name="connsiteY2" fmla="*/ 238857 h 6858000"/>
                <a:gd name="connsiteX3" fmla="*/ 6211843 w 6211843"/>
                <a:gd name="connsiteY3" fmla="*/ 4028141 h 6858000"/>
                <a:gd name="connsiteX4" fmla="*/ 5749904 w 6211843"/>
                <a:gd name="connsiteY4" fmla="*/ 6645651 h 6858000"/>
                <a:gd name="connsiteX5" fmla="*/ 5666929 w 6211843"/>
                <a:gd name="connsiteY5" fmla="*/ 6858000 h 6858000"/>
                <a:gd name="connsiteX6" fmla="*/ 0 w 6211843"/>
                <a:gd name="connsiteY6" fmla="*/ 685800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6" fmla="*/ 0 w 6211843"/>
                <a:gd name="connsiteY6" fmla="*/ 0 h 6858000"/>
                <a:gd name="connsiteX7" fmla="*/ 5150541 w 6211843"/>
                <a:gd name="connsiteY7" fmla="*/ 9144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6" fmla="*/ 0 w 6211843"/>
                <a:gd name="connsiteY6" fmla="*/ 0 h 6858000"/>
                <a:gd name="connsiteX0" fmla="*/ 5059101 w 6211843"/>
                <a:gd name="connsiteY0" fmla="*/ 0 h 6858000"/>
                <a:gd name="connsiteX1" fmla="*/ 5203245 w 6211843"/>
                <a:gd name="connsiteY1" fmla="*/ 238857 h 6858000"/>
                <a:gd name="connsiteX2" fmla="*/ 6211843 w 6211843"/>
                <a:gd name="connsiteY2" fmla="*/ 4028141 h 6858000"/>
                <a:gd name="connsiteX3" fmla="*/ 5749904 w 6211843"/>
                <a:gd name="connsiteY3" fmla="*/ 6645651 h 6858000"/>
                <a:gd name="connsiteX4" fmla="*/ 5666929 w 6211843"/>
                <a:gd name="connsiteY4" fmla="*/ 6858000 h 6858000"/>
                <a:gd name="connsiteX5" fmla="*/ 0 w 6211843"/>
                <a:gd name="connsiteY5" fmla="*/ 6858000 h 6858000"/>
                <a:gd name="connsiteX0" fmla="*/ 0 w 1152742"/>
                <a:gd name="connsiteY0" fmla="*/ 0 h 6858000"/>
                <a:gd name="connsiteX1" fmla="*/ 144144 w 1152742"/>
                <a:gd name="connsiteY1" fmla="*/ 238857 h 6858000"/>
                <a:gd name="connsiteX2" fmla="*/ 1152742 w 1152742"/>
                <a:gd name="connsiteY2" fmla="*/ 4028141 h 6858000"/>
                <a:gd name="connsiteX3" fmla="*/ 690803 w 1152742"/>
                <a:gd name="connsiteY3" fmla="*/ 6645651 h 6858000"/>
                <a:gd name="connsiteX4" fmla="*/ 607828 w 1152742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2742" h="6858000">
                  <a:moveTo>
                    <a:pt x="0" y="0"/>
                  </a:moveTo>
                  <a:lnTo>
                    <a:pt x="144144" y="238857"/>
                  </a:lnTo>
                  <a:cubicBezTo>
                    <a:pt x="785780" y="1354719"/>
                    <a:pt x="1152742" y="2648576"/>
                    <a:pt x="1152742" y="4028141"/>
                  </a:cubicBezTo>
                  <a:cubicBezTo>
                    <a:pt x="1152742" y="4947852"/>
                    <a:pt x="989647" y="5829470"/>
                    <a:pt x="690803" y="6645651"/>
                  </a:cubicBezTo>
                  <a:lnTo>
                    <a:pt x="607828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59" name="任意多边形: 形状 33"/>
            <p:cNvSpPr/>
            <p:nvPr/>
          </p:nvSpPr>
          <p:spPr>
            <a:xfrm>
              <a:off x="10114845" y="1"/>
              <a:ext cx="839323" cy="6857999"/>
            </a:xfrm>
            <a:custGeom>
              <a:avLst/>
              <a:gdLst>
                <a:gd name="connsiteX0" fmla="*/ 0 w 4665598"/>
                <a:gd name="connsiteY0" fmla="*/ 0 h 6857999"/>
                <a:gd name="connsiteX1" fmla="*/ 3869243 w 4665598"/>
                <a:gd name="connsiteY1" fmla="*/ 0 h 6857999"/>
                <a:gd name="connsiteX2" fmla="*/ 3914902 w 4665598"/>
                <a:gd name="connsiteY2" fmla="*/ 89147 h 6857999"/>
                <a:gd name="connsiteX3" fmla="*/ 4665598 w 4665598"/>
                <a:gd name="connsiteY3" fmla="*/ 3389577 h 6857999"/>
                <a:gd name="connsiteX4" fmla="*/ 3914902 w 4665598"/>
                <a:gd name="connsiteY4" fmla="*/ 6690006 h 6857999"/>
                <a:gd name="connsiteX5" fmla="*/ 3826275 w 4665598"/>
                <a:gd name="connsiteY5" fmla="*/ 6857999 h 6857999"/>
                <a:gd name="connsiteX6" fmla="*/ 0 w 4665598"/>
                <a:gd name="connsiteY6" fmla="*/ 6857999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6" fmla="*/ 0 w 4665598"/>
                <a:gd name="connsiteY6" fmla="*/ 0 h 6857999"/>
                <a:gd name="connsiteX7" fmla="*/ 3960683 w 4665598"/>
                <a:gd name="connsiteY7" fmla="*/ 91440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6" fmla="*/ 0 w 4665598"/>
                <a:gd name="connsiteY6" fmla="*/ 0 h 6857999"/>
                <a:gd name="connsiteX0" fmla="*/ 3869243 w 4665598"/>
                <a:gd name="connsiteY0" fmla="*/ 0 h 6857999"/>
                <a:gd name="connsiteX1" fmla="*/ 3914902 w 4665598"/>
                <a:gd name="connsiteY1" fmla="*/ 89147 h 6857999"/>
                <a:gd name="connsiteX2" fmla="*/ 4665598 w 4665598"/>
                <a:gd name="connsiteY2" fmla="*/ 3389577 h 6857999"/>
                <a:gd name="connsiteX3" fmla="*/ 3914902 w 4665598"/>
                <a:gd name="connsiteY3" fmla="*/ 6690006 h 6857999"/>
                <a:gd name="connsiteX4" fmla="*/ 3826275 w 4665598"/>
                <a:gd name="connsiteY4" fmla="*/ 6857999 h 6857999"/>
                <a:gd name="connsiteX5" fmla="*/ 0 w 4665598"/>
                <a:gd name="connsiteY5" fmla="*/ 6857999 h 6857999"/>
                <a:gd name="connsiteX0" fmla="*/ 42968 w 839323"/>
                <a:gd name="connsiteY0" fmla="*/ 0 h 6857999"/>
                <a:gd name="connsiteX1" fmla="*/ 88627 w 839323"/>
                <a:gd name="connsiteY1" fmla="*/ 89147 h 6857999"/>
                <a:gd name="connsiteX2" fmla="*/ 839323 w 839323"/>
                <a:gd name="connsiteY2" fmla="*/ 3389577 h 6857999"/>
                <a:gd name="connsiteX3" fmla="*/ 88627 w 839323"/>
                <a:gd name="connsiteY3" fmla="*/ 6690006 h 6857999"/>
                <a:gd name="connsiteX4" fmla="*/ 0 w 839323"/>
                <a:gd name="connsiteY4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9323" h="6857999">
                  <a:moveTo>
                    <a:pt x="42968" y="0"/>
                  </a:moveTo>
                  <a:lnTo>
                    <a:pt x="88627" y="89147"/>
                  </a:lnTo>
                  <a:cubicBezTo>
                    <a:pt x="569719" y="1087576"/>
                    <a:pt x="839323" y="2207092"/>
                    <a:pt x="839323" y="3389577"/>
                  </a:cubicBezTo>
                  <a:cubicBezTo>
                    <a:pt x="839323" y="4572062"/>
                    <a:pt x="569719" y="5691577"/>
                    <a:pt x="88627" y="6690006"/>
                  </a:cubicBezTo>
                  <a:lnTo>
                    <a:pt x="0" y="6857999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0" name="任意多边形: 形状 34"/>
            <p:cNvSpPr/>
            <p:nvPr/>
          </p:nvSpPr>
          <p:spPr>
            <a:xfrm>
              <a:off x="9280419" y="0"/>
              <a:ext cx="2374511" cy="7333305"/>
            </a:xfrm>
            <a:custGeom>
              <a:avLst/>
              <a:gdLst>
                <a:gd name="connsiteX0" fmla="*/ 0 w 5699124"/>
                <a:gd name="connsiteY0" fmla="*/ 0 h 6858000"/>
                <a:gd name="connsiteX1" fmla="*/ 5487975 w 5699124"/>
                <a:gd name="connsiteY1" fmla="*/ 0 h 6858000"/>
                <a:gd name="connsiteX2" fmla="*/ 5596391 w 5699124"/>
                <a:gd name="connsiteY2" fmla="*/ 521777 h 6858000"/>
                <a:gd name="connsiteX3" fmla="*/ 5699124 w 5699124"/>
                <a:gd name="connsiteY3" fmla="*/ 1775431 h 6858000"/>
                <a:gd name="connsiteX4" fmla="*/ 3812730 w 5699124"/>
                <a:gd name="connsiteY4" fmla="*/ 6791831 h 6858000"/>
                <a:gd name="connsiteX5" fmla="*/ 3752409 w 5699124"/>
                <a:gd name="connsiteY5" fmla="*/ 6858000 h 6858000"/>
                <a:gd name="connsiteX6" fmla="*/ 0 w 5699124"/>
                <a:gd name="connsiteY6" fmla="*/ 685800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6" fmla="*/ 0 w 5699124"/>
                <a:gd name="connsiteY6" fmla="*/ 0 h 6858000"/>
                <a:gd name="connsiteX7" fmla="*/ 5579415 w 5699124"/>
                <a:gd name="connsiteY7" fmla="*/ 9144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6" fmla="*/ 0 w 5699124"/>
                <a:gd name="connsiteY6" fmla="*/ 0 h 6858000"/>
                <a:gd name="connsiteX0" fmla="*/ 5487975 w 5699124"/>
                <a:gd name="connsiteY0" fmla="*/ 0 h 6858000"/>
                <a:gd name="connsiteX1" fmla="*/ 5596391 w 5699124"/>
                <a:gd name="connsiteY1" fmla="*/ 521777 h 6858000"/>
                <a:gd name="connsiteX2" fmla="*/ 5699124 w 5699124"/>
                <a:gd name="connsiteY2" fmla="*/ 1775431 h 6858000"/>
                <a:gd name="connsiteX3" fmla="*/ 3812730 w 5699124"/>
                <a:gd name="connsiteY3" fmla="*/ 6791831 h 6858000"/>
                <a:gd name="connsiteX4" fmla="*/ 3752409 w 5699124"/>
                <a:gd name="connsiteY4" fmla="*/ 6858000 h 6858000"/>
                <a:gd name="connsiteX5" fmla="*/ 0 w 5699124"/>
                <a:gd name="connsiteY5" fmla="*/ 6858000 h 6858000"/>
                <a:gd name="connsiteX0" fmla="*/ 1735566 w 1946715"/>
                <a:gd name="connsiteY0" fmla="*/ 0 h 6858000"/>
                <a:gd name="connsiteX1" fmla="*/ 1843982 w 1946715"/>
                <a:gd name="connsiteY1" fmla="*/ 521777 h 6858000"/>
                <a:gd name="connsiteX2" fmla="*/ 1946715 w 1946715"/>
                <a:gd name="connsiteY2" fmla="*/ 1775431 h 6858000"/>
                <a:gd name="connsiteX3" fmla="*/ 60321 w 1946715"/>
                <a:gd name="connsiteY3" fmla="*/ 6791831 h 6858000"/>
                <a:gd name="connsiteX4" fmla="*/ 0 w 1946715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46715" h="6858000">
                  <a:moveTo>
                    <a:pt x="1735566" y="0"/>
                  </a:moveTo>
                  <a:lnTo>
                    <a:pt x="1843982" y="521777"/>
                  </a:lnTo>
                  <a:cubicBezTo>
                    <a:pt x="1911559" y="929626"/>
                    <a:pt x="1946715" y="1348423"/>
                    <a:pt x="1946715" y="1775431"/>
                  </a:cubicBezTo>
                  <a:cubicBezTo>
                    <a:pt x="1946715" y="3696969"/>
                    <a:pt x="1234791" y="5452228"/>
                    <a:pt x="60321" y="6791831"/>
                  </a:cubicBezTo>
                  <a:lnTo>
                    <a:pt x="0" y="6858000"/>
                  </a:lnTo>
                </a:path>
              </a:pathLst>
            </a:custGeom>
            <a:noFill/>
            <a:ln w="3175">
              <a:solidFill>
                <a:srgbClr val="2D308F">
                  <a:alpha val="5098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10694503" y="1600793"/>
              <a:ext cx="154912" cy="154912"/>
            </a:xfrm>
            <a:prstGeom prst="ellipse">
              <a:avLst/>
            </a:prstGeom>
            <a:solidFill>
              <a:schemeClr val="accent3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11548956" y="928344"/>
              <a:ext cx="154912" cy="154912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11339577" y="3615697"/>
              <a:ext cx="154912" cy="154912"/>
            </a:xfrm>
            <a:prstGeom prst="ellipse">
              <a:avLst/>
            </a:prstGeom>
            <a:solidFill>
              <a:srgbClr val="00288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10578568" y="5475125"/>
              <a:ext cx="154912" cy="154912"/>
            </a:xfrm>
            <a:prstGeom prst="ellipse">
              <a:avLst/>
            </a:prstGeom>
            <a:solidFill>
              <a:schemeClr val="accent2">
                <a:alpha val="3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8521121" y="5133975"/>
            <a:ext cx="5691217" cy="5691217"/>
          </a:xfrm>
          <a:prstGeom prst="ellipse">
            <a:avLst/>
          </a:prstGeom>
          <a:solidFill>
            <a:srgbClr val="2F71FF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sym typeface="Segoe UI" panose="020B0502040204020203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053297" y="2601130"/>
            <a:ext cx="598479" cy="598479"/>
            <a:chOff x="9053297" y="2601130"/>
            <a:chExt cx="598479" cy="598479"/>
          </a:xfrm>
        </p:grpSpPr>
        <p:sp>
          <p:nvSpPr>
            <p:cNvPr id="14" name="椭圆 13"/>
            <p:cNvSpPr/>
            <p:nvPr/>
          </p:nvSpPr>
          <p:spPr>
            <a:xfrm rot="5400000">
              <a:off x="9053297" y="2601130"/>
              <a:ext cx="598479" cy="5984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 rot="5400000">
              <a:off x="9166214" y="2714047"/>
              <a:ext cx="372643" cy="37264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-3774225" y="-2594294"/>
            <a:ext cx="4488643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rPr>
              <a:t>2018</a:t>
            </a:r>
            <a:endParaRPr kumimoji="0" lang="zh-CN" altLang="en-US" sz="1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421" y="1820975"/>
            <a:ext cx="6364776" cy="3310415"/>
          </a:xfrm>
          <a:prstGeom prst="rect">
            <a:avLst/>
          </a:prstGeom>
        </p:spPr>
      </p:pic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1431A0B2-DD05-4002-9EDA-2AD07279B851}"/>
              </a:ext>
            </a:extLst>
          </p:cNvPr>
          <p:cNvSpPr/>
          <p:nvPr/>
        </p:nvSpPr>
        <p:spPr>
          <a:xfrm>
            <a:off x="3299800" y="4406147"/>
            <a:ext cx="59198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indent="0" algn="dist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tabLst/>
              <a:defRPr/>
            </a:pPr>
            <a:r>
              <a:rPr lang="zh-CN" altLang="en-US" sz="4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甄功夫</a:t>
            </a:r>
            <a:r>
              <a:rPr lang="en-US" altLang="zh-CN" sz="4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·</a:t>
            </a:r>
            <a:r>
              <a:rPr lang="zh-CN" altLang="en-US" sz="44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造燃品</a:t>
            </a:r>
            <a:endParaRPr lang="zh-CN" altLang="en-US" sz="4400" b="1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</p:txBody>
      </p:sp>
      <p:sp>
        <p:nvSpPr>
          <p:cNvPr id="36" name="TextBox 60">
            <a:extLst>
              <a:ext uri="{FF2B5EF4-FFF2-40B4-BE49-F238E27FC236}">
                <a16:creationId xmlns="" xmlns:a16="http://schemas.microsoft.com/office/drawing/2014/main" id="{D6BE6222-28EE-4FF0-9500-70867B4216BE}"/>
              </a:ext>
            </a:extLst>
          </p:cNvPr>
          <p:cNvSpPr txBox="1"/>
          <p:nvPr/>
        </p:nvSpPr>
        <p:spPr>
          <a:xfrm>
            <a:off x="2435699" y="3970464"/>
            <a:ext cx="7648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21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000" dirty="0">
                <a:gradFill>
                  <a:gsLst>
                    <a:gs pos="20000">
                      <a:srgbClr val="AE7210"/>
                    </a:gs>
                    <a:gs pos="100000">
                      <a:srgbClr val="E3BB5C"/>
                    </a:gs>
                  </a:gsLst>
                  <a:lin ang="5400000" scaled="0"/>
                </a:gradFill>
                <a:latin typeface="Century Gothic" pitchFamily="34" charset="0"/>
                <a:ea typeface="微软雅黑" panose="020B0503020204020204" pitchFamily="34" charset="-122"/>
                <a:cs typeface="+mj-cs"/>
                <a:sym typeface="+mn-lt"/>
              </a:rPr>
              <a:t>RANPINTANG</a:t>
            </a:r>
          </a:p>
        </p:txBody>
      </p:sp>
      <p:pic>
        <p:nvPicPr>
          <p:cNvPr id="37" name="Picture 2" descr="D:\安装程序\下载\PPT合集\NEW\RPT 00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5387" y="5801213"/>
            <a:ext cx="1468712" cy="189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矩形 49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2356385" y="5289140"/>
            <a:ext cx="3780224" cy="569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美化、定做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/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免费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模板</a:t>
            </a:r>
          </a:p>
          <a:p>
            <a:pPr lvl="0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微</a:t>
            </a:r>
            <a:r>
              <a:rPr lang="zh-CN" altLang="en-US" sz="1100" kern="0" spc="300" dirty="0" smtClean="0">
                <a:solidFill>
                  <a:srgbClr val="212A35"/>
                </a:solidFill>
                <a:cs typeface="+mn-ea"/>
                <a:sym typeface="+mn-lt"/>
              </a:rPr>
              <a:t>信关注</a:t>
            </a:r>
            <a:r>
              <a:rPr lang="zh-CN" altLang="en-US" sz="1100" kern="0" spc="300" dirty="0">
                <a:solidFill>
                  <a:srgbClr val="212A35"/>
                </a:solidFill>
                <a:cs typeface="+mn-ea"/>
                <a:sym typeface="+mn-lt"/>
              </a:rPr>
              <a:t>“燃品堂</a:t>
            </a:r>
            <a:r>
              <a:rPr lang="en-US" altLang="zh-CN" sz="1100" kern="0" spc="300" dirty="0">
                <a:solidFill>
                  <a:srgbClr val="212A35"/>
                </a:solidFill>
                <a:cs typeface="+mn-ea"/>
                <a:sym typeface="+mn-lt"/>
              </a:rPr>
              <a:t>PPT”</a:t>
            </a:r>
          </a:p>
        </p:txBody>
      </p:sp>
      <p:pic>
        <p:nvPicPr>
          <p:cNvPr id="51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97" y="4968578"/>
            <a:ext cx="1285386" cy="12853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5612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5" grpId="0"/>
      <p:bldP spid="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4097" y="4538296"/>
            <a:ext cx="5455724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燃品</a:t>
            </a:r>
            <a:r>
              <a:rPr lang="zh-CN" altLang="en-US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堂</a:t>
            </a:r>
            <a:r>
              <a:rPr lang="en-US" altLang="zh-CN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PPT  </a:t>
            </a:r>
            <a:r>
              <a:rPr lang="zh-CN" altLang="en-US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作品</a:t>
            </a:r>
            <a:endParaRPr lang="en-US" altLang="zh-CN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  <a:p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  <a:p>
            <a:endParaRPr lang="en-US" altLang="zh-CN" dirty="0" smtClean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  <a:p>
            <a:endParaRPr lang="en-US" altLang="zh-CN" dirty="0">
              <a:solidFill>
                <a:srgbClr val="002060"/>
              </a:solidFill>
              <a:latin typeface="微软雅黑" pitchFamily="34" charset="-122"/>
              <a:ea typeface="微软雅黑" pitchFamily="34" charset="-122"/>
              <a:sym typeface="+mn-lt"/>
            </a:endParaRPr>
          </a:p>
          <a:p>
            <a:r>
              <a:rPr lang="en-US" altLang="zh-CN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51PPT</a:t>
            </a:r>
            <a:r>
              <a:rPr lang="zh-CN" altLang="en-US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模板网   </a:t>
            </a:r>
            <a:r>
              <a:rPr lang="en-US" altLang="zh-CN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   </a:t>
            </a:r>
            <a:r>
              <a:rPr lang="zh-CN" altLang="en-US" dirty="0" smtClean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  <a:sym typeface="+mn-lt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205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 rot="5400000">
            <a:off x="-2247900" y="-2857280"/>
            <a:ext cx="6423912" cy="6423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5400000">
            <a:off x="964056" y="4506073"/>
            <a:ext cx="1525822" cy="15258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5400000">
            <a:off x="7031060" y="-1250648"/>
            <a:ext cx="2711237" cy="27112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9" name="任意多边形: 形状 28"/>
          <p:cNvSpPr/>
          <p:nvPr/>
        </p:nvSpPr>
        <p:spPr>
          <a:xfrm rot="2095359" flipH="1" flipV="1">
            <a:off x="5322813" y="-1655748"/>
            <a:ext cx="3181970" cy="9548139"/>
          </a:xfrm>
          <a:custGeom>
            <a:avLst/>
            <a:gdLst>
              <a:gd name="connsiteX0" fmla="*/ 0 w 5699124"/>
              <a:gd name="connsiteY0" fmla="*/ 0 h 6858000"/>
              <a:gd name="connsiteX1" fmla="*/ 5487975 w 5699124"/>
              <a:gd name="connsiteY1" fmla="*/ 0 h 6858000"/>
              <a:gd name="connsiteX2" fmla="*/ 5596391 w 5699124"/>
              <a:gd name="connsiteY2" fmla="*/ 521777 h 6858000"/>
              <a:gd name="connsiteX3" fmla="*/ 5699124 w 5699124"/>
              <a:gd name="connsiteY3" fmla="*/ 1775431 h 6858000"/>
              <a:gd name="connsiteX4" fmla="*/ 3812730 w 5699124"/>
              <a:gd name="connsiteY4" fmla="*/ 6791831 h 6858000"/>
              <a:gd name="connsiteX5" fmla="*/ 3752409 w 5699124"/>
              <a:gd name="connsiteY5" fmla="*/ 6858000 h 6858000"/>
              <a:gd name="connsiteX6" fmla="*/ 0 w 5699124"/>
              <a:gd name="connsiteY6" fmla="*/ 685800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7" fmla="*/ 5579415 w 5699124"/>
              <a:gd name="connsiteY7" fmla="*/ 9144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0" fmla="*/ 1735566 w 1946715"/>
              <a:gd name="connsiteY0" fmla="*/ 0 h 6858000"/>
              <a:gd name="connsiteX1" fmla="*/ 1843982 w 1946715"/>
              <a:gd name="connsiteY1" fmla="*/ 521777 h 6858000"/>
              <a:gd name="connsiteX2" fmla="*/ 1946715 w 1946715"/>
              <a:gd name="connsiteY2" fmla="*/ 1775431 h 6858000"/>
              <a:gd name="connsiteX3" fmla="*/ 60321 w 1946715"/>
              <a:gd name="connsiteY3" fmla="*/ 6791831 h 6858000"/>
              <a:gd name="connsiteX4" fmla="*/ 0 w 194671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15" h="6858000">
                <a:moveTo>
                  <a:pt x="1735566" y="0"/>
                </a:moveTo>
                <a:lnTo>
                  <a:pt x="1843982" y="521777"/>
                </a:lnTo>
                <a:cubicBezTo>
                  <a:pt x="1911559" y="929626"/>
                  <a:pt x="1946715" y="1348423"/>
                  <a:pt x="1946715" y="1775431"/>
                </a:cubicBezTo>
                <a:cubicBezTo>
                  <a:pt x="1946715" y="3696969"/>
                  <a:pt x="1234791" y="5452228"/>
                  <a:pt x="60321" y="6791831"/>
                </a:cubicBezTo>
                <a:lnTo>
                  <a:pt x="0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0" name="任意多边形: 形状 19"/>
          <p:cNvSpPr/>
          <p:nvPr/>
        </p:nvSpPr>
        <p:spPr>
          <a:xfrm rot="3505965" flipH="1" flipV="1">
            <a:off x="5774470" y="-1298427"/>
            <a:ext cx="3091671" cy="9827014"/>
          </a:xfrm>
          <a:custGeom>
            <a:avLst/>
            <a:gdLst>
              <a:gd name="connsiteX0" fmla="*/ 0 w 5699124"/>
              <a:gd name="connsiteY0" fmla="*/ 0 h 6858000"/>
              <a:gd name="connsiteX1" fmla="*/ 5487975 w 5699124"/>
              <a:gd name="connsiteY1" fmla="*/ 0 h 6858000"/>
              <a:gd name="connsiteX2" fmla="*/ 5596391 w 5699124"/>
              <a:gd name="connsiteY2" fmla="*/ 521777 h 6858000"/>
              <a:gd name="connsiteX3" fmla="*/ 5699124 w 5699124"/>
              <a:gd name="connsiteY3" fmla="*/ 1775431 h 6858000"/>
              <a:gd name="connsiteX4" fmla="*/ 3812730 w 5699124"/>
              <a:gd name="connsiteY4" fmla="*/ 6791831 h 6858000"/>
              <a:gd name="connsiteX5" fmla="*/ 3752409 w 5699124"/>
              <a:gd name="connsiteY5" fmla="*/ 6858000 h 6858000"/>
              <a:gd name="connsiteX6" fmla="*/ 0 w 5699124"/>
              <a:gd name="connsiteY6" fmla="*/ 685800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7" fmla="*/ 5579415 w 5699124"/>
              <a:gd name="connsiteY7" fmla="*/ 9144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0" fmla="*/ 1735566 w 1946715"/>
              <a:gd name="connsiteY0" fmla="*/ 0 h 6858000"/>
              <a:gd name="connsiteX1" fmla="*/ 1843982 w 1946715"/>
              <a:gd name="connsiteY1" fmla="*/ 521777 h 6858000"/>
              <a:gd name="connsiteX2" fmla="*/ 1946715 w 1946715"/>
              <a:gd name="connsiteY2" fmla="*/ 1775431 h 6858000"/>
              <a:gd name="connsiteX3" fmla="*/ 60321 w 1946715"/>
              <a:gd name="connsiteY3" fmla="*/ 6791831 h 6858000"/>
              <a:gd name="connsiteX4" fmla="*/ 0 w 194671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15" h="6858000">
                <a:moveTo>
                  <a:pt x="1735566" y="0"/>
                </a:moveTo>
                <a:lnTo>
                  <a:pt x="1843982" y="521777"/>
                </a:lnTo>
                <a:cubicBezTo>
                  <a:pt x="1911559" y="929626"/>
                  <a:pt x="1946715" y="1348423"/>
                  <a:pt x="1946715" y="1775431"/>
                </a:cubicBezTo>
                <a:cubicBezTo>
                  <a:pt x="1946715" y="3696969"/>
                  <a:pt x="1234791" y="5452228"/>
                  <a:pt x="60321" y="6791831"/>
                </a:cubicBezTo>
                <a:lnTo>
                  <a:pt x="0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7" name="任意多边形: 形状 16"/>
          <p:cNvSpPr/>
          <p:nvPr/>
        </p:nvSpPr>
        <p:spPr>
          <a:xfrm rot="3505965" flipH="1" flipV="1">
            <a:off x="5739273" y="-954449"/>
            <a:ext cx="2449925" cy="9190080"/>
          </a:xfrm>
          <a:custGeom>
            <a:avLst/>
            <a:gdLst>
              <a:gd name="connsiteX0" fmla="*/ 0 w 5241355"/>
              <a:gd name="connsiteY0" fmla="*/ 0 h 6858000"/>
              <a:gd name="connsiteX1" fmla="*/ 3359727 w 5241355"/>
              <a:gd name="connsiteY1" fmla="*/ 0 h 6858000"/>
              <a:gd name="connsiteX2" fmla="*/ 3488409 w 5241355"/>
              <a:gd name="connsiteY2" fmla="*/ 143724 h 6858000"/>
              <a:gd name="connsiteX3" fmla="*/ 5241355 w 5241355"/>
              <a:gd name="connsiteY3" fmla="*/ 5003723 h 6858000"/>
              <a:gd name="connsiteX4" fmla="*/ 5030162 w 5241355"/>
              <a:gd name="connsiteY4" fmla="*/ 6791899 h 6858000"/>
              <a:gd name="connsiteX5" fmla="*/ 5012881 w 5241355"/>
              <a:gd name="connsiteY5" fmla="*/ 6858000 h 6858000"/>
              <a:gd name="connsiteX6" fmla="*/ 0 w 5241355"/>
              <a:gd name="connsiteY6" fmla="*/ 685800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6" fmla="*/ 0 w 5241355"/>
              <a:gd name="connsiteY6" fmla="*/ 0 h 6858000"/>
              <a:gd name="connsiteX7" fmla="*/ 3451167 w 5241355"/>
              <a:gd name="connsiteY7" fmla="*/ 9144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6" fmla="*/ 0 w 5241355"/>
              <a:gd name="connsiteY6" fmla="*/ 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0" fmla="*/ 0 w 1881628"/>
              <a:gd name="connsiteY0" fmla="*/ 0 h 6858000"/>
              <a:gd name="connsiteX1" fmla="*/ 128682 w 1881628"/>
              <a:gd name="connsiteY1" fmla="*/ 143724 h 6858000"/>
              <a:gd name="connsiteX2" fmla="*/ 1881628 w 1881628"/>
              <a:gd name="connsiteY2" fmla="*/ 5003723 h 6858000"/>
              <a:gd name="connsiteX3" fmla="*/ 1670435 w 1881628"/>
              <a:gd name="connsiteY3" fmla="*/ 6791899 h 6858000"/>
              <a:gd name="connsiteX4" fmla="*/ 1653154 w 1881628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1628" h="6858000">
                <a:moveTo>
                  <a:pt x="0" y="0"/>
                </a:moveTo>
                <a:lnTo>
                  <a:pt x="128682" y="143724"/>
                </a:lnTo>
                <a:cubicBezTo>
                  <a:pt x="1223415" y="1462192"/>
                  <a:pt x="1881628" y="3156091"/>
                  <a:pt x="1881628" y="5003723"/>
                </a:cubicBezTo>
                <a:cubicBezTo>
                  <a:pt x="1881628" y="5619600"/>
                  <a:pt x="1808493" y="6218396"/>
                  <a:pt x="1670435" y="6791899"/>
                </a:cubicBezTo>
                <a:lnTo>
                  <a:pt x="1653154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8" name="任意多边形: 形状 17"/>
          <p:cNvSpPr/>
          <p:nvPr/>
        </p:nvSpPr>
        <p:spPr>
          <a:xfrm rot="3505965" flipH="1" flipV="1">
            <a:off x="5448901" y="-2160262"/>
            <a:ext cx="1500898" cy="9190080"/>
          </a:xfrm>
          <a:custGeom>
            <a:avLst/>
            <a:gdLst>
              <a:gd name="connsiteX0" fmla="*/ 0 w 6211843"/>
              <a:gd name="connsiteY0" fmla="*/ 0 h 6858000"/>
              <a:gd name="connsiteX1" fmla="*/ 5059101 w 6211843"/>
              <a:gd name="connsiteY1" fmla="*/ 0 h 6858000"/>
              <a:gd name="connsiteX2" fmla="*/ 5203245 w 6211843"/>
              <a:gd name="connsiteY2" fmla="*/ 238857 h 6858000"/>
              <a:gd name="connsiteX3" fmla="*/ 6211843 w 6211843"/>
              <a:gd name="connsiteY3" fmla="*/ 4028141 h 6858000"/>
              <a:gd name="connsiteX4" fmla="*/ 5749904 w 6211843"/>
              <a:gd name="connsiteY4" fmla="*/ 6645651 h 6858000"/>
              <a:gd name="connsiteX5" fmla="*/ 5666929 w 6211843"/>
              <a:gd name="connsiteY5" fmla="*/ 6858000 h 6858000"/>
              <a:gd name="connsiteX6" fmla="*/ 0 w 6211843"/>
              <a:gd name="connsiteY6" fmla="*/ 685800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6" fmla="*/ 0 w 6211843"/>
              <a:gd name="connsiteY6" fmla="*/ 0 h 6858000"/>
              <a:gd name="connsiteX7" fmla="*/ 5150541 w 6211843"/>
              <a:gd name="connsiteY7" fmla="*/ 9144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6" fmla="*/ 0 w 6211843"/>
              <a:gd name="connsiteY6" fmla="*/ 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0" fmla="*/ 0 w 1152742"/>
              <a:gd name="connsiteY0" fmla="*/ 0 h 6858000"/>
              <a:gd name="connsiteX1" fmla="*/ 144144 w 1152742"/>
              <a:gd name="connsiteY1" fmla="*/ 238857 h 6858000"/>
              <a:gd name="connsiteX2" fmla="*/ 1152742 w 1152742"/>
              <a:gd name="connsiteY2" fmla="*/ 4028141 h 6858000"/>
              <a:gd name="connsiteX3" fmla="*/ 690803 w 1152742"/>
              <a:gd name="connsiteY3" fmla="*/ 6645651 h 6858000"/>
              <a:gd name="connsiteX4" fmla="*/ 607828 w 115274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742" h="6858000">
                <a:moveTo>
                  <a:pt x="0" y="0"/>
                </a:moveTo>
                <a:lnTo>
                  <a:pt x="144144" y="238857"/>
                </a:lnTo>
                <a:cubicBezTo>
                  <a:pt x="785780" y="1354719"/>
                  <a:pt x="1152742" y="2648576"/>
                  <a:pt x="1152742" y="4028141"/>
                </a:cubicBezTo>
                <a:cubicBezTo>
                  <a:pt x="1152742" y="4947852"/>
                  <a:pt x="989647" y="5829470"/>
                  <a:pt x="690803" y="6645651"/>
                </a:cubicBezTo>
                <a:lnTo>
                  <a:pt x="607828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9" name="任意多边形: 形状 18"/>
          <p:cNvSpPr/>
          <p:nvPr/>
        </p:nvSpPr>
        <p:spPr>
          <a:xfrm rot="3505965" flipH="1" flipV="1">
            <a:off x="6167394" y="-1055258"/>
            <a:ext cx="1092819" cy="9868506"/>
          </a:xfrm>
          <a:custGeom>
            <a:avLst/>
            <a:gdLst>
              <a:gd name="connsiteX0" fmla="*/ 0 w 4665598"/>
              <a:gd name="connsiteY0" fmla="*/ 0 h 6857999"/>
              <a:gd name="connsiteX1" fmla="*/ 3869243 w 4665598"/>
              <a:gd name="connsiteY1" fmla="*/ 0 h 6857999"/>
              <a:gd name="connsiteX2" fmla="*/ 3914902 w 4665598"/>
              <a:gd name="connsiteY2" fmla="*/ 89147 h 6857999"/>
              <a:gd name="connsiteX3" fmla="*/ 4665598 w 4665598"/>
              <a:gd name="connsiteY3" fmla="*/ 3389577 h 6857999"/>
              <a:gd name="connsiteX4" fmla="*/ 3914902 w 4665598"/>
              <a:gd name="connsiteY4" fmla="*/ 6690006 h 6857999"/>
              <a:gd name="connsiteX5" fmla="*/ 3826275 w 4665598"/>
              <a:gd name="connsiteY5" fmla="*/ 6857999 h 6857999"/>
              <a:gd name="connsiteX6" fmla="*/ 0 w 4665598"/>
              <a:gd name="connsiteY6" fmla="*/ 6857999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6" fmla="*/ 0 w 4665598"/>
              <a:gd name="connsiteY6" fmla="*/ 0 h 6857999"/>
              <a:gd name="connsiteX7" fmla="*/ 3960683 w 4665598"/>
              <a:gd name="connsiteY7" fmla="*/ 91440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6" fmla="*/ 0 w 4665598"/>
              <a:gd name="connsiteY6" fmla="*/ 0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0" fmla="*/ 42968 w 839323"/>
              <a:gd name="connsiteY0" fmla="*/ 0 h 6857999"/>
              <a:gd name="connsiteX1" fmla="*/ 88627 w 839323"/>
              <a:gd name="connsiteY1" fmla="*/ 89147 h 6857999"/>
              <a:gd name="connsiteX2" fmla="*/ 839323 w 839323"/>
              <a:gd name="connsiteY2" fmla="*/ 3389577 h 6857999"/>
              <a:gd name="connsiteX3" fmla="*/ 88627 w 839323"/>
              <a:gd name="connsiteY3" fmla="*/ 6690006 h 6857999"/>
              <a:gd name="connsiteX4" fmla="*/ 0 w 83932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9323" h="6857999">
                <a:moveTo>
                  <a:pt x="42968" y="0"/>
                </a:moveTo>
                <a:lnTo>
                  <a:pt x="88627" y="89147"/>
                </a:lnTo>
                <a:cubicBezTo>
                  <a:pt x="569719" y="1087576"/>
                  <a:pt x="839323" y="2207092"/>
                  <a:pt x="839323" y="3389577"/>
                </a:cubicBezTo>
                <a:cubicBezTo>
                  <a:pt x="839323" y="4572062"/>
                  <a:pt x="569719" y="5691577"/>
                  <a:pt x="88627" y="6690006"/>
                </a:cubicBezTo>
                <a:lnTo>
                  <a:pt x="0" y="6857999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3505965" flipH="1" flipV="1">
            <a:off x="4933704" y="4308032"/>
            <a:ext cx="201699" cy="207590"/>
          </a:xfrm>
          <a:prstGeom prst="ellipse">
            <a:avLst/>
          </a:prstGeom>
          <a:solidFill>
            <a:srgbClr val="00288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3505965" flipH="1" flipV="1">
            <a:off x="3227760" y="4274049"/>
            <a:ext cx="201699" cy="20759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3505965" flipH="1" flipV="1">
            <a:off x="6578793" y="2435866"/>
            <a:ext cx="201699" cy="207590"/>
          </a:xfrm>
          <a:prstGeom prst="ellipse">
            <a:avLst/>
          </a:prstGeom>
          <a:solidFill>
            <a:srgbClr val="FF005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3505965" flipH="1" flipV="1">
            <a:off x="9526360" y="1958898"/>
            <a:ext cx="201699" cy="207590"/>
          </a:xfrm>
          <a:prstGeom prst="ellipse">
            <a:avLst/>
          </a:prstGeom>
          <a:solidFill>
            <a:schemeClr val="accent3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3505965" flipH="1" flipV="1">
            <a:off x="4842021" y="3159244"/>
            <a:ext cx="201699" cy="207590"/>
          </a:xfrm>
          <a:prstGeom prst="ellipse">
            <a:avLst/>
          </a:prstGeom>
          <a:solidFill>
            <a:srgbClr val="FF005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07100" y="2621645"/>
            <a:ext cx="5569408" cy="3514593"/>
            <a:chOff x="6007100" y="2621645"/>
            <a:chExt cx="5569408" cy="3514593"/>
          </a:xfrm>
        </p:grpSpPr>
        <p:grpSp>
          <p:nvGrpSpPr>
            <p:cNvPr id="2" name="组合 1"/>
            <p:cNvGrpSpPr/>
            <p:nvPr/>
          </p:nvGrpSpPr>
          <p:grpSpPr>
            <a:xfrm>
              <a:off x="6007100" y="4556867"/>
              <a:ext cx="5569408" cy="1579371"/>
              <a:chOff x="6007100" y="4556867"/>
              <a:chExt cx="5569408" cy="1579371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9639726" y="4556867"/>
                <a:ext cx="18732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PART TWO</a:t>
                </a: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835900" y="4975555"/>
                <a:ext cx="37406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4000" b="1" kern="0" dirty="0" smtClean="0">
                    <a:solidFill>
                      <a:sysClr val="windowText" lastClr="000000"/>
                    </a:solidFill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年度工作概述</a:t>
                </a:r>
                <a:endPara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007100" y="5674573"/>
                <a:ext cx="55694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Lorem ipsum dolor sit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amet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,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consectetur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adipisicing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elit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,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sed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do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eiusmod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tempor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incididunt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ut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labore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et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dolore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magna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aliqua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. 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9521934" y="4686495"/>
                <a:ext cx="201739" cy="207384"/>
                <a:chOff x="4915008" y="1750596"/>
                <a:chExt cx="219309" cy="225445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5048178" y="1906185"/>
                  <a:ext cx="69856" cy="6985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4915008" y="1853019"/>
                  <a:ext cx="88094" cy="88094"/>
                </a:xfrm>
                <a:prstGeom prst="ellipse">
                  <a:avLst/>
                </a:prstGeom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5031894" y="1750596"/>
                  <a:ext cx="102423" cy="10242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31" name="文本框 30"/>
            <p:cNvSpPr txBox="1"/>
            <p:nvPr/>
          </p:nvSpPr>
          <p:spPr>
            <a:xfrm>
              <a:off x="9563377" y="2621645"/>
              <a:ext cx="192882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01</a:t>
              </a:r>
              <a:endParaRPr kumimoji="0" lang="zh-CN" altLang="en-US" sz="13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728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 animBg="1"/>
      <p:bldP spid="2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957" y="1557867"/>
            <a:ext cx="9643626" cy="301413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57640" y="340995"/>
            <a:ext cx="7757659" cy="848317"/>
            <a:chOff x="3024640" y="1704975"/>
            <a:chExt cx="7757659" cy="848317"/>
          </a:xfrm>
        </p:grpSpPr>
        <p:grpSp>
          <p:nvGrpSpPr>
            <p:cNvPr id="7" name="组合 6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0" name="椭圆 9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3135250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1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年度工作概述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1019" name="TextBox 4"/>
          <p:cNvSpPr txBox="1"/>
          <p:nvPr/>
        </p:nvSpPr>
        <p:spPr>
          <a:xfrm>
            <a:off x="1492891" y="4734087"/>
            <a:ext cx="9791269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67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467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467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  <a:endParaRPr lang="zh-CN" altLang="en-US" sz="146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0" name="TextBox 5"/>
          <p:cNvSpPr txBox="1"/>
          <p:nvPr/>
        </p:nvSpPr>
        <p:spPr>
          <a:xfrm>
            <a:off x="1492891" y="5419885"/>
            <a:ext cx="9791269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67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467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467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  <a:endParaRPr lang="zh-CN" altLang="en-US" sz="146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1" name="TextBox 6"/>
          <p:cNvSpPr txBox="1"/>
          <p:nvPr/>
        </p:nvSpPr>
        <p:spPr>
          <a:xfrm>
            <a:off x="1492891" y="6105684"/>
            <a:ext cx="9791269" cy="5438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67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用户可以在投影仪或者计算机上进行演示，也可以将演示文稿打印出来，制作成胶片，以便应用到更广泛的领域中。利用</a:t>
            </a:r>
            <a:r>
              <a:rPr lang="en-US" sz="1467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467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  <a:endParaRPr lang="zh-CN" altLang="en-US" sz="1467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22" name="Freeform 45"/>
          <p:cNvSpPr>
            <a:spLocks noEditPoints="1"/>
          </p:cNvSpPr>
          <p:nvPr/>
        </p:nvSpPr>
        <p:spPr bwMode="auto">
          <a:xfrm>
            <a:off x="1127973" y="4838464"/>
            <a:ext cx="365760" cy="36576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023" name="Freeform 45"/>
          <p:cNvSpPr>
            <a:spLocks noEditPoints="1"/>
          </p:cNvSpPr>
          <p:nvPr/>
        </p:nvSpPr>
        <p:spPr bwMode="auto">
          <a:xfrm>
            <a:off x="1127973" y="5524263"/>
            <a:ext cx="365760" cy="36576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024" name="Freeform 45"/>
          <p:cNvSpPr>
            <a:spLocks noEditPoints="1"/>
          </p:cNvSpPr>
          <p:nvPr/>
        </p:nvSpPr>
        <p:spPr bwMode="auto">
          <a:xfrm>
            <a:off x="1127973" y="6210061"/>
            <a:ext cx="365760" cy="365760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025" name="Group 22"/>
          <p:cNvGrpSpPr/>
          <p:nvPr/>
        </p:nvGrpSpPr>
        <p:grpSpPr>
          <a:xfrm>
            <a:off x="3302000" y="1261533"/>
            <a:ext cx="1016000" cy="1126067"/>
            <a:chOff x="3124200" y="971550"/>
            <a:chExt cx="762000" cy="844550"/>
          </a:xfrm>
        </p:grpSpPr>
        <p:sp>
          <p:nvSpPr>
            <p:cNvPr id="1026" name="Pentagon 12"/>
            <p:cNvSpPr/>
            <p:nvPr/>
          </p:nvSpPr>
          <p:spPr>
            <a:xfrm rot="5400000">
              <a:off x="3082925" y="1012825"/>
              <a:ext cx="844550" cy="762000"/>
            </a:xfrm>
            <a:prstGeom prst="homePlate">
              <a:avLst>
                <a:gd name="adj" fmla="val 25926"/>
              </a:avLst>
            </a:prstGeom>
            <a:solidFill>
              <a:schemeClr val="accent1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27" name="Freeform 122"/>
            <p:cNvSpPr>
              <a:spLocks noEditPoints="1"/>
            </p:cNvSpPr>
            <p:nvPr/>
          </p:nvSpPr>
          <p:spPr bwMode="auto">
            <a:xfrm>
              <a:off x="3246285" y="1152526"/>
              <a:ext cx="517831" cy="406399"/>
            </a:xfrm>
            <a:custGeom>
              <a:avLst/>
              <a:gdLst/>
              <a:ahLst/>
              <a:cxnLst>
                <a:cxn ang="0">
                  <a:pos x="57" y="37"/>
                </a:cxn>
                <a:cxn ang="0">
                  <a:pos x="38" y="56"/>
                </a:cxn>
                <a:cxn ang="0">
                  <a:pos x="34" y="57"/>
                </a:cxn>
                <a:cxn ang="0">
                  <a:pos x="31" y="56"/>
                </a:cxn>
                <a:cxn ang="0">
                  <a:pos x="4" y="28"/>
                </a:cxn>
                <a:cxn ang="0">
                  <a:pos x="0" y="20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21" y="0"/>
                </a:cxn>
                <a:cxn ang="0">
                  <a:pos x="29" y="3"/>
                </a:cxn>
                <a:cxn ang="0">
                  <a:pos x="57" y="30"/>
                </a:cxn>
                <a:cxn ang="0">
                  <a:pos x="58" y="34"/>
                </a:cxn>
                <a:cxn ang="0">
                  <a:pos x="57" y="37"/>
                </a:cxn>
                <a:cxn ang="0">
                  <a:pos x="13" y="7"/>
                </a:cxn>
                <a:cxn ang="0">
                  <a:pos x="8" y="12"/>
                </a:cxn>
                <a:cxn ang="0">
                  <a:pos x="13" y="17"/>
                </a:cxn>
                <a:cxn ang="0">
                  <a:pos x="17" y="12"/>
                </a:cxn>
                <a:cxn ang="0">
                  <a:pos x="13" y="7"/>
                </a:cxn>
                <a:cxn ang="0">
                  <a:pos x="71" y="37"/>
                </a:cxn>
                <a:cxn ang="0">
                  <a:pos x="52" y="56"/>
                </a:cxn>
                <a:cxn ang="0">
                  <a:pos x="49" y="57"/>
                </a:cxn>
                <a:cxn ang="0">
                  <a:pos x="45" y="55"/>
                </a:cxn>
                <a:cxn ang="0">
                  <a:pos x="63" y="37"/>
                </a:cxn>
                <a:cxn ang="0">
                  <a:pos x="64" y="34"/>
                </a:cxn>
                <a:cxn ang="0">
                  <a:pos x="63" y="30"/>
                </a:cxn>
                <a:cxn ang="0">
                  <a:pos x="35" y="3"/>
                </a:cxn>
                <a:cxn ang="0">
                  <a:pos x="27" y="0"/>
                </a:cxn>
                <a:cxn ang="0">
                  <a:pos x="36" y="0"/>
                </a:cxn>
                <a:cxn ang="0">
                  <a:pos x="44" y="3"/>
                </a:cxn>
                <a:cxn ang="0">
                  <a:pos x="71" y="30"/>
                </a:cxn>
                <a:cxn ang="0">
                  <a:pos x="73" y="34"/>
                </a:cxn>
                <a:cxn ang="0">
                  <a:pos x="71" y="37"/>
                </a:cxn>
              </a:cxnLst>
              <a:rect l="0" t="0" r="r" b="b"/>
              <a:pathLst>
                <a:path w="73" h="57">
                  <a:moveTo>
                    <a:pt x="57" y="37"/>
                  </a:moveTo>
                  <a:cubicBezTo>
                    <a:pt x="38" y="56"/>
                    <a:pt x="38" y="56"/>
                    <a:pt x="38" y="56"/>
                  </a:cubicBezTo>
                  <a:cubicBezTo>
                    <a:pt x="37" y="57"/>
                    <a:pt x="36" y="57"/>
                    <a:pt x="34" y="57"/>
                  </a:cubicBezTo>
                  <a:cubicBezTo>
                    <a:pt x="33" y="57"/>
                    <a:pt x="32" y="57"/>
                    <a:pt x="31" y="56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2" y="27"/>
                    <a:pt x="0" y="23"/>
                    <a:pt x="0" y="2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0"/>
                    <a:pt x="27" y="1"/>
                    <a:pt x="29" y="3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1"/>
                    <a:pt x="58" y="32"/>
                    <a:pt x="58" y="34"/>
                  </a:cubicBezTo>
                  <a:cubicBezTo>
                    <a:pt x="58" y="35"/>
                    <a:pt x="57" y="36"/>
                    <a:pt x="57" y="37"/>
                  </a:cubicBezTo>
                  <a:close/>
                  <a:moveTo>
                    <a:pt x="13" y="7"/>
                  </a:moveTo>
                  <a:cubicBezTo>
                    <a:pt x="10" y="7"/>
                    <a:pt x="8" y="9"/>
                    <a:pt x="8" y="12"/>
                  </a:cubicBezTo>
                  <a:cubicBezTo>
                    <a:pt x="8" y="14"/>
                    <a:pt x="10" y="17"/>
                    <a:pt x="13" y="17"/>
                  </a:cubicBezTo>
                  <a:cubicBezTo>
                    <a:pt x="15" y="17"/>
                    <a:pt x="17" y="14"/>
                    <a:pt x="17" y="12"/>
                  </a:cubicBezTo>
                  <a:cubicBezTo>
                    <a:pt x="17" y="9"/>
                    <a:pt x="15" y="7"/>
                    <a:pt x="13" y="7"/>
                  </a:cubicBezTo>
                  <a:close/>
                  <a:moveTo>
                    <a:pt x="71" y="37"/>
                  </a:moveTo>
                  <a:cubicBezTo>
                    <a:pt x="52" y="56"/>
                    <a:pt x="52" y="56"/>
                    <a:pt x="52" y="56"/>
                  </a:cubicBezTo>
                  <a:cubicBezTo>
                    <a:pt x="52" y="57"/>
                    <a:pt x="50" y="57"/>
                    <a:pt x="49" y="57"/>
                  </a:cubicBezTo>
                  <a:cubicBezTo>
                    <a:pt x="47" y="57"/>
                    <a:pt x="46" y="56"/>
                    <a:pt x="45" y="55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6"/>
                    <a:pt x="64" y="35"/>
                    <a:pt x="64" y="34"/>
                  </a:cubicBezTo>
                  <a:cubicBezTo>
                    <a:pt x="64" y="32"/>
                    <a:pt x="63" y="31"/>
                    <a:pt x="63" y="30"/>
                  </a:cubicBezTo>
                  <a:cubicBezTo>
                    <a:pt x="35" y="3"/>
                    <a:pt x="35" y="3"/>
                    <a:pt x="35" y="3"/>
                  </a:cubicBezTo>
                  <a:cubicBezTo>
                    <a:pt x="34" y="1"/>
                    <a:pt x="30" y="0"/>
                    <a:pt x="27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2" y="1"/>
                    <a:pt x="44" y="3"/>
                  </a:cubicBezTo>
                  <a:cubicBezTo>
                    <a:pt x="71" y="30"/>
                    <a:pt x="71" y="30"/>
                    <a:pt x="71" y="30"/>
                  </a:cubicBezTo>
                  <a:cubicBezTo>
                    <a:pt x="72" y="31"/>
                    <a:pt x="73" y="32"/>
                    <a:pt x="73" y="34"/>
                  </a:cubicBezTo>
                  <a:cubicBezTo>
                    <a:pt x="73" y="35"/>
                    <a:pt x="72" y="36"/>
                    <a:pt x="71" y="3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028" name="Group 20"/>
          <p:cNvGrpSpPr/>
          <p:nvPr/>
        </p:nvGrpSpPr>
        <p:grpSpPr>
          <a:xfrm>
            <a:off x="7874000" y="1261533"/>
            <a:ext cx="1016000" cy="1126067"/>
            <a:chOff x="5257800" y="971550"/>
            <a:chExt cx="762000" cy="844550"/>
          </a:xfrm>
        </p:grpSpPr>
        <p:sp>
          <p:nvSpPr>
            <p:cNvPr id="1029" name="Pentagon 18"/>
            <p:cNvSpPr/>
            <p:nvPr/>
          </p:nvSpPr>
          <p:spPr>
            <a:xfrm rot="5400000">
              <a:off x="5216525" y="1012825"/>
              <a:ext cx="844550" cy="762000"/>
            </a:xfrm>
            <a:prstGeom prst="homePlate">
              <a:avLst>
                <a:gd name="adj" fmla="val 25926"/>
              </a:avLst>
            </a:prstGeom>
            <a:solidFill>
              <a:schemeClr val="accent3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/>
            </a:p>
          </p:txBody>
        </p:sp>
        <p:sp>
          <p:nvSpPr>
            <p:cNvPr id="1030" name="Freeform 101"/>
            <p:cNvSpPr>
              <a:spLocks noEditPoints="1"/>
            </p:cNvSpPr>
            <p:nvPr/>
          </p:nvSpPr>
          <p:spPr bwMode="auto">
            <a:xfrm>
              <a:off x="5351318" y="1165225"/>
              <a:ext cx="574964" cy="381000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031" name="Group 21"/>
          <p:cNvGrpSpPr/>
          <p:nvPr/>
        </p:nvGrpSpPr>
        <p:grpSpPr>
          <a:xfrm>
            <a:off x="5588000" y="1261533"/>
            <a:ext cx="1016000" cy="1126067"/>
            <a:chOff x="4191000" y="971550"/>
            <a:chExt cx="762000" cy="844550"/>
          </a:xfrm>
        </p:grpSpPr>
        <p:sp>
          <p:nvSpPr>
            <p:cNvPr id="1032" name="Pentagon 16"/>
            <p:cNvSpPr/>
            <p:nvPr/>
          </p:nvSpPr>
          <p:spPr>
            <a:xfrm rot="5400000">
              <a:off x="4149725" y="1012825"/>
              <a:ext cx="844550" cy="762000"/>
            </a:xfrm>
            <a:prstGeom prst="homePlate">
              <a:avLst>
                <a:gd name="adj" fmla="val 25926"/>
              </a:avLst>
            </a:prstGeom>
            <a:solidFill>
              <a:schemeClr val="accent2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033" name="Freeform 230"/>
            <p:cNvSpPr>
              <a:spLocks noEditPoints="1"/>
            </p:cNvSpPr>
            <p:nvPr/>
          </p:nvSpPr>
          <p:spPr bwMode="auto">
            <a:xfrm>
              <a:off x="4343400" y="1127125"/>
              <a:ext cx="457200" cy="457200"/>
            </a:xfrm>
            <a:custGeom>
              <a:avLst/>
              <a:gdLst/>
              <a:ahLst/>
              <a:cxnLst>
                <a:cxn ang="0">
                  <a:pos x="48" y="26"/>
                </a:cxn>
                <a:cxn ang="0">
                  <a:pos x="16" y="58"/>
                </a:cxn>
                <a:cxn ang="0">
                  <a:pos x="0" y="58"/>
                </a:cxn>
                <a:cxn ang="0">
                  <a:pos x="0" y="42"/>
                </a:cxn>
                <a:cxn ang="0">
                  <a:pos x="32" y="10"/>
                </a:cxn>
                <a:cxn ang="0">
                  <a:pos x="48" y="26"/>
                </a:cxn>
                <a:cxn ang="0">
                  <a:pos x="18" y="50"/>
                </a:cxn>
                <a:cxn ang="0">
                  <a:pos x="9" y="41"/>
                </a:cxn>
                <a:cxn ang="0">
                  <a:pos x="5" y="44"/>
                </a:cxn>
                <a:cxn ang="0">
                  <a:pos x="5" y="48"/>
                </a:cxn>
                <a:cxn ang="0">
                  <a:pos x="10" y="48"/>
                </a:cxn>
                <a:cxn ang="0">
                  <a:pos x="10" y="53"/>
                </a:cxn>
                <a:cxn ang="0">
                  <a:pos x="14" y="53"/>
                </a:cxn>
                <a:cxn ang="0">
                  <a:pos x="18" y="50"/>
                </a:cxn>
                <a:cxn ang="0">
                  <a:pos x="33" y="17"/>
                </a:cxn>
                <a:cxn ang="0">
                  <a:pos x="33" y="17"/>
                </a:cxn>
                <a:cxn ang="0">
                  <a:pos x="12" y="38"/>
                </a:cxn>
                <a:cxn ang="0">
                  <a:pos x="12" y="38"/>
                </a:cxn>
                <a:cxn ang="0">
                  <a:pos x="13" y="39"/>
                </a:cxn>
                <a:cxn ang="0">
                  <a:pos x="13" y="39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33" y="17"/>
                </a:cxn>
                <a:cxn ang="0">
                  <a:pos x="57" y="18"/>
                </a:cxn>
                <a:cxn ang="0">
                  <a:pos x="50" y="24"/>
                </a:cxn>
                <a:cxn ang="0">
                  <a:pos x="34" y="8"/>
                </a:cxn>
                <a:cxn ang="0">
                  <a:pos x="41" y="2"/>
                </a:cxn>
                <a:cxn ang="0">
                  <a:pos x="44" y="0"/>
                </a:cxn>
                <a:cxn ang="0">
                  <a:pos x="48" y="2"/>
                </a:cxn>
                <a:cxn ang="0">
                  <a:pos x="57" y="11"/>
                </a:cxn>
                <a:cxn ang="0">
                  <a:pos x="58" y="14"/>
                </a:cxn>
                <a:cxn ang="0">
                  <a:pos x="57" y="18"/>
                </a:cxn>
              </a:cxnLst>
              <a:rect l="0" t="0" r="r" b="b"/>
              <a:pathLst>
                <a:path w="58" h="58">
                  <a:moveTo>
                    <a:pt x="48" y="26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32" y="10"/>
                    <a:pt x="32" y="10"/>
                    <a:pt x="32" y="10"/>
                  </a:cubicBezTo>
                  <a:lnTo>
                    <a:pt x="48" y="26"/>
                  </a:lnTo>
                  <a:close/>
                  <a:moveTo>
                    <a:pt x="18" y="50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4" y="53"/>
                    <a:pt x="14" y="53"/>
                    <a:pt x="14" y="53"/>
                  </a:cubicBezTo>
                  <a:lnTo>
                    <a:pt x="18" y="50"/>
                  </a:lnTo>
                  <a:close/>
                  <a:moveTo>
                    <a:pt x="33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9"/>
                    <a:pt x="12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3" y="17"/>
                  </a:cubicBezTo>
                  <a:close/>
                  <a:moveTo>
                    <a:pt x="57" y="18"/>
                  </a:moveTo>
                  <a:cubicBezTo>
                    <a:pt x="50" y="24"/>
                    <a:pt x="50" y="24"/>
                    <a:pt x="50" y="2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1"/>
                    <a:pt x="43" y="0"/>
                    <a:pt x="44" y="0"/>
                  </a:cubicBezTo>
                  <a:cubicBezTo>
                    <a:pt x="45" y="0"/>
                    <a:pt x="47" y="1"/>
                    <a:pt x="48" y="2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8" y="13"/>
                    <a:pt x="58" y="14"/>
                  </a:cubicBezTo>
                  <a:cubicBezTo>
                    <a:pt x="58" y="15"/>
                    <a:pt x="57" y="17"/>
                    <a:pt x="57" y="1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205235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9" grpId="0"/>
      <p:bldP spid="1020" grpId="0"/>
      <p:bldP spid="1021" grpId="0"/>
      <p:bldP spid="1022" grpId="0" animBg="1"/>
      <p:bldP spid="1023" grpId="0" animBg="1"/>
      <p:bldP spid="10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712893" y="1261534"/>
            <a:ext cx="2621280" cy="2616369"/>
            <a:chOff x="534670" y="946150"/>
            <a:chExt cx="1965960" cy="1962277"/>
          </a:xfrm>
        </p:grpSpPr>
        <p:sp>
          <p:nvSpPr>
            <p:cNvPr id="24" name="Rectangle 23"/>
            <p:cNvSpPr/>
            <p:nvPr/>
          </p:nvSpPr>
          <p:spPr>
            <a:xfrm>
              <a:off x="534670" y="1006475"/>
              <a:ext cx="1965960" cy="190195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534670" y="946150"/>
              <a:ext cx="1965960" cy="19019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857827" y="1261534"/>
            <a:ext cx="2621280" cy="2616369"/>
            <a:chOff x="6643370" y="946150"/>
            <a:chExt cx="1965960" cy="1962277"/>
          </a:xfrm>
        </p:grpSpPr>
        <p:sp>
          <p:nvSpPr>
            <p:cNvPr id="25" name="Rectangle 24"/>
            <p:cNvSpPr/>
            <p:nvPr/>
          </p:nvSpPr>
          <p:spPr>
            <a:xfrm>
              <a:off x="6643370" y="1006475"/>
              <a:ext cx="1965960" cy="190195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643370" y="946150"/>
              <a:ext cx="1965960" cy="190195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12893" y="3953934"/>
            <a:ext cx="2621280" cy="2616369"/>
            <a:chOff x="534670" y="2965450"/>
            <a:chExt cx="1965960" cy="1962277"/>
          </a:xfrm>
        </p:grpSpPr>
        <p:sp>
          <p:nvSpPr>
            <p:cNvPr id="26" name="Rectangle 25"/>
            <p:cNvSpPr/>
            <p:nvPr/>
          </p:nvSpPr>
          <p:spPr>
            <a:xfrm>
              <a:off x="534670" y="3025775"/>
              <a:ext cx="1965960" cy="1901952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534670" y="2965450"/>
              <a:ext cx="1965960" cy="190195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857827" y="3953934"/>
            <a:ext cx="2621280" cy="2616369"/>
            <a:chOff x="6643370" y="2965450"/>
            <a:chExt cx="1965960" cy="1962277"/>
          </a:xfrm>
        </p:grpSpPr>
        <p:sp>
          <p:nvSpPr>
            <p:cNvPr id="27" name="Rectangle 26"/>
            <p:cNvSpPr/>
            <p:nvPr/>
          </p:nvSpPr>
          <p:spPr>
            <a:xfrm>
              <a:off x="6643370" y="3025775"/>
              <a:ext cx="1965960" cy="1901952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6643370" y="2965450"/>
              <a:ext cx="1965960" cy="190195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5" name="Freeform 139"/>
          <p:cNvSpPr>
            <a:spLocks noChangeAspect="1" noEditPoints="1"/>
          </p:cNvSpPr>
          <p:nvPr/>
        </p:nvSpPr>
        <p:spPr bwMode="auto">
          <a:xfrm>
            <a:off x="1494367" y="1841091"/>
            <a:ext cx="1058333" cy="1058333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66" y="34"/>
              </a:cxn>
              <a:cxn ang="0">
                <a:pos x="34" y="1"/>
              </a:cxn>
              <a:cxn ang="0">
                <a:pos x="1" y="34"/>
              </a:cxn>
              <a:cxn ang="0">
                <a:pos x="34" y="66"/>
              </a:cxn>
              <a:cxn ang="0">
                <a:pos x="66" y="34"/>
              </a:cxn>
              <a:cxn ang="0">
                <a:pos x="7" y="22"/>
              </a:cxn>
              <a:cxn ang="0">
                <a:pos x="21" y="60"/>
              </a:cxn>
              <a:cxn ang="0">
                <a:pos x="5" y="34"/>
              </a:cxn>
              <a:cxn ang="0">
                <a:pos x="7" y="22"/>
              </a:cxn>
              <a:cxn ang="0">
                <a:pos x="51" y="42"/>
              </a:cxn>
              <a:cxn ang="0">
                <a:pos x="48" y="51"/>
              </a:cxn>
              <a:cxn ang="0">
                <a:pos x="38" y="20"/>
              </a:cxn>
              <a:cxn ang="0">
                <a:pos x="41" y="20"/>
              </a:cxn>
              <a:cxn ang="0">
                <a:pos x="41" y="17"/>
              </a:cxn>
              <a:cxn ang="0">
                <a:pos x="33" y="18"/>
              </a:cxn>
              <a:cxn ang="0">
                <a:pos x="25" y="17"/>
              </a:cxn>
              <a:cxn ang="0">
                <a:pos x="25" y="20"/>
              </a:cxn>
              <a:cxn ang="0">
                <a:pos x="28" y="20"/>
              </a:cxn>
              <a:cxn ang="0">
                <a:pos x="33" y="32"/>
              </a:cxn>
              <a:cxn ang="0">
                <a:pos x="27" y="52"/>
              </a:cxn>
              <a:cxn ang="0">
                <a:pos x="16" y="20"/>
              </a:cxn>
              <a:cxn ang="0">
                <a:pos x="19" y="20"/>
              </a:cxn>
              <a:cxn ang="0">
                <a:pos x="19" y="17"/>
              </a:cxn>
              <a:cxn ang="0">
                <a:pos x="11" y="18"/>
              </a:cxn>
              <a:cxn ang="0">
                <a:pos x="9" y="18"/>
              </a:cxn>
              <a:cxn ang="0">
                <a:pos x="34" y="5"/>
              </a:cxn>
              <a:cxn ang="0">
                <a:pos x="53" y="12"/>
              </a:cxn>
              <a:cxn ang="0">
                <a:pos x="53" y="12"/>
              </a:cxn>
              <a:cxn ang="0">
                <a:pos x="48" y="17"/>
              </a:cxn>
              <a:cxn ang="0">
                <a:pos x="51" y="24"/>
              </a:cxn>
              <a:cxn ang="0">
                <a:pos x="53" y="32"/>
              </a:cxn>
              <a:cxn ang="0">
                <a:pos x="51" y="42"/>
              </a:cxn>
              <a:cxn ang="0">
                <a:pos x="43" y="61"/>
              </a:cxn>
              <a:cxn ang="0">
                <a:pos x="43" y="61"/>
              </a:cxn>
              <a:cxn ang="0">
                <a:pos x="34" y="63"/>
              </a:cxn>
              <a:cxn ang="0">
                <a:pos x="26" y="62"/>
              </a:cxn>
              <a:cxn ang="0">
                <a:pos x="34" y="36"/>
              </a:cxn>
              <a:cxn ang="0">
                <a:pos x="43" y="61"/>
              </a:cxn>
              <a:cxn ang="0">
                <a:pos x="63" y="34"/>
              </a:cxn>
              <a:cxn ang="0">
                <a:pos x="48" y="59"/>
              </a:cxn>
              <a:cxn ang="0">
                <a:pos x="57" y="33"/>
              </a:cxn>
              <a:cxn ang="0">
                <a:pos x="60" y="23"/>
              </a:cxn>
              <a:cxn ang="0">
                <a:pos x="59" y="20"/>
              </a:cxn>
              <a:cxn ang="0">
                <a:pos x="63" y="34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66" y="34"/>
                </a:moveTo>
                <a:cubicBezTo>
                  <a:pt x="66" y="16"/>
                  <a:pt x="52" y="1"/>
                  <a:pt x="34" y="1"/>
                </a:cubicBezTo>
                <a:cubicBezTo>
                  <a:pt x="16" y="1"/>
                  <a:pt x="1" y="16"/>
                  <a:pt x="1" y="34"/>
                </a:cubicBezTo>
                <a:cubicBezTo>
                  <a:pt x="1" y="52"/>
                  <a:pt x="16" y="66"/>
                  <a:pt x="34" y="66"/>
                </a:cubicBezTo>
                <a:cubicBezTo>
                  <a:pt x="52" y="66"/>
                  <a:pt x="66" y="52"/>
                  <a:pt x="66" y="34"/>
                </a:cubicBezTo>
                <a:close/>
                <a:moveTo>
                  <a:pt x="7" y="22"/>
                </a:moveTo>
                <a:cubicBezTo>
                  <a:pt x="21" y="60"/>
                  <a:pt x="21" y="60"/>
                  <a:pt x="21" y="60"/>
                </a:cubicBezTo>
                <a:cubicBezTo>
                  <a:pt x="11" y="55"/>
                  <a:pt x="5" y="45"/>
                  <a:pt x="5" y="34"/>
                </a:cubicBezTo>
                <a:cubicBezTo>
                  <a:pt x="5" y="29"/>
                  <a:pt x="5" y="25"/>
                  <a:pt x="7" y="22"/>
                </a:cubicBezTo>
                <a:close/>
                <a:moveTo>
                  <a:pt x="51" y="42"/>
                </a:moveTo>
                <a:cubicBezTo>
                  <a:pt x="48" y="51"/>
                  <a:pt x="48" y="51"/>
                  <a:pt x="48" y="51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40" y="20"/>
                  <a:pt x="41" y="20"/>
                </a:cubicBezTo>
                <a:cubicBezTo>
                  <a:pt x="43" y="20"/>
                  <a:pt x="43" y="17"/>
                  <a:pt x="41" y="17"/>
                </a:cubicBezTo>
                <a:cubicBezTo>
                  <a:pt x="36" y="18"/>
                  <a:pt x="33" y="18"/>
                  <a:pt x="33" y="18"/>
                </a:cubicBezTo>
                <a:cubicBezTo>
                  <a:pt x="33" y="18"/>
                  <a:pt x="30" y="18"/>
                  <a:pt x="25" y="17"/>
                </a:cubicBezTo>
                <a:cubicBezTo>
                  <a:pt x="24" y="17"/>
                  <a:pt x="24" y="20"/>
                  <a:pt x="25" y="20"/>
                </a:cubicBezTo>
                <a:cubicBezTo>
                  <a:pt x="27" y="20"/>
                  <a:pt x="28" y="20"/>
                  <a:pt x="28" y="20"/>
                </a:cubicBezTo>
                <a:cubicBezTo>
                  <a:pt x="33" y="32"/>
                  <a:pt x="33" y="32"/>
                  <a:pt x="33" y="32"/>
                </a:cubicBezTo>
                <a:cubicBezTo>
                  <a:pt x="27" y="52"/>
                  <a:pt x="27" y="52"/>
                  <a:pt x="27" y="5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8" y="20"/>
                  <a:pt x="19" y="20"/>
                </a:cubicBezTo>
                <a:cubicBezTo>
                  <a:pt x="21" y="20"/>
                  <a:pt x="21" y="17"/>
                  <a:pt x="19" y="17"/>
                </a:cubicBezTo>
                <a:cubicBezTo>
                  <a:pt x="14" y="18"/>
                  <a:pt x="11" y="18"/>
                  <a:pt x="11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15" y="10"/>
                  <a:pt x="24" y="5"/>
                  <a:pt x="34" y="5"/>
                </a:cubicBezTo>
                <a:cubicBezTo>
                  <a:pt x="41" y="5"/>
                  <a:pt x="48" y="7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8" y="15"/>
                  <a:pt x="48" y="17"/>
                </a:cubicBezTo>
                <a:cubicBezTo>
                  <a:pt x="48" y="20"/>
                  <a:pt x="50" y="22"/>
                  <a:pt x="51" y="24"/>
                </a:cubicBezTo>
                <a:cubicBezTo>
                  <a:pt x="52" y="26"/>
                  <a:pt x="53" y="29"/>
                  <a:pt x="53" y="32"/>
                </a:cubicBezTo>
                <a:cubicBezTo>
                  <a:pt x="53" y="35"/>
                  <a:pt x="52" y="38"/>
                  <a:pt x="51" y="42"/>
                </a:cubicBez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0" y="62"/>
                  <a:pt x="37" y="63"/>
                  <a:pt x="34" y="63"/>
                </a:cubicBezTo>
                <a:cubicBezTo>
                  <a:pt x="31" y="63"/>
                  <a:pt x="28" y="62"/>
                  <a:pt x="26" y="62"/>
                </a:cubicBezTo>
                <a:cubicBezTo>
                  <a:pt x="34" y="36"/>
                  <a:pt x="34" y="36"/>
                  <a:pt x="34" y="36"/>
                </a:cubicBezTo>
                <a:lnTo>
                  <a:pt x="43" y="61"/>
                </a:lnTo>
                <a:close/>
                <a:moveTo>
                  <a:pt x="63" y="34"/>
                </a:moveTo>
                <a:cubicBezTo>
                  <a:pt x="63" y="44"/>
                  <a:pt x="57" y="54"/>
                  <a:pt x="48" y="59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29"/>
                  <a:pt x="60" y="26"/>
                  <a:pt x="60" y="23"/>
                </a:cubicBezTo>
                <a:cubicBezTo>
                  <a:pt x="60" y="22"/>
                  <a:pt x="60" y="21"/>
                  <a:pt x="59" y="20"/>
                </a:cubicBezTo>
                <a:cubicBezTo>
                  <a:pt x="62" y="24"/>
                  <a:pt x="63" y="29"/>
                  <a:pt x="63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7" name="Freeform 158"/>
          <p:cNvSpPr>
            <a:spLocks noEditPoints="1"/>
          </p:cNvSpPr>
          <p:nvPr/>
        </p:nvSpPr>
        <p:spPr bwMode="auto">
          <a:xfrm>
            <a:off x="1495071" y="4609691"/>
            <a:ext cx="1056925" cy="905933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8" name="Freeform 91"/>
          <p:cNvSpPr>
            <a:spLocks noEditPoints="1"/>
          </p:cNvSpPr>
          <p:nvPr/>
        </p:nvSpPr>
        <p:spPr bwMode="auto">
          <a:xfrm>
            <a:off x="9673167" y="4567357"/>
            <a:ext cx="990600" cy="990600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schemeClr val="accent5"/>
              </a:solidFill>
            </a:endParaRPr>
          </a:p>
        </p:txBody>
      </p:sp>
      <p:sp>
        <p:nvSpPr>
          <p:cNvPr id="19" name="Freeform 157"/>
          <p:cNvSpPr>
            <a:spLocks noEditPoints="1"/>
          </p:cNvSpPr>
          <p:nvPr/>
        </p:nvSpPr>
        <p:spPr bwMode="auto">
          <a:xfrm>
            <a:off x="9745133" y="1851794"/>
            <a:ext cx="846667" cy="1036929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20" name="TextBox 19"/>
          <p:cNvSpPr txBox="1"/>
          <p:nvPr/>
        </p:nvSpPr>
        <p:spPr>
          <a:xfrm>
            <a:off x="1045900" y="300949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添加标题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134852" y="300949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添加标题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255395" y="566664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添加标题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89918" y="566664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添加标题</a:t>
            </a:r>
            <a:endParaRPr lang="en-US" sz="3200" b="1" dirty="0">
              <a:solidFill>
                <a:schemeClr val="bg1"/>
              </a:solidFill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1" b="13191"/>
          <a:stretch>
            <a:fillRect/>
          </a:stretch>
        </p:blipFill>
        <p:spPr/>
      </p:pic>
      <p:grpSp>
        <p:nvGrpSpPr>
          <p:cNvPr id="32" name="组合 31"/>
          <p:cNvGrpSpPr/>
          <p:nvPr/>
        </p:nvGrpSpPr>
        <p:grpSpPr>
          <a:xfrm>
            <a:off x="357640" y="340995"/>
            <a:ext cx="7757659" cy="848317"/>
            <a:chOff x="3024640" y="1704975"/>
            <a:chExt cx="7757659" cy="848317"/>
          </a:xfrm>
        </p:grpSpPr>
        <p:grpSp>
          <p:nvGrpSpPr>
            <p:cNvPr id="33" name="组合 32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36" name="椭圆 35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3135250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1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年度工作概述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pic>
        <p:nvPicPr>
          <p:cNvPr id="3" name="图片占位符 2"/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91" b="131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168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7640" y="340995"/>
            <a:ext cx="7757659" cy="848317"/>
            <a:chOff x="3024640" y="1704975"/>
            <a:chExt cx="7757659" cy="848317"/>
          </a:xfrm>
        </p:grpSpPr>
        <p:grpSp>
          <p:nvGrpSpPr>
            <p:cNvPr id="7" name="组合 6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0" name="椭圆 9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3135250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1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年度工作概述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grpSp>
        <p:nvGrpSpPr>
          <p:cNvPr id="27" name="Group 44"/>
          <p:cNvGrpSpPr/>
          <p:nvPr/>
        </p:nvGrpSpPr>
        <p:grpSpPr>
          <a:xfrm>
            <a:off x="927102" y="2202930"/>
            <a:ext cx="1667933" cy="1667933"/>
            <a:chOff x="695326" y="1652197"/>
            <a:chExt cx="1250950" cy="1250950"/>
          </a:xfrm>
        </p:grpSpPr>
        <p:sp>
          <p:nvSpPr>
            <p:cNvPr id="28" name="Arc 3"/>
            <p:cNvSpPr/>
            <p:nvPr/>
          </p:nvSpPr>
          <p:spPr>
            <a:xfrm>
              <a:off x="695326" y="1652197"/>
              <a:ext cx="1250950" cy="1250950"/>
            </a:xfrm>
            <a:prstGeom prst="arc">
              <a:avLst>
                <a:gd name="adj1" fmla="val 8242674"/>
                <a:gd name="adj2" fmla="val 2569872"/>
              </a:avLst>
            </a:prstGeom>
            <a:ln w="38100"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9" name="Teardrop 4"/>
            <p:cNvSpPr/>
            <p:nvPr/>
          </p:nvSpPr>
          <p:spPr>
            <a:xfrm rot="8070119">
              <a:off x="814975" y="1771846"/>
              <a:ext cx="1011653" cy="1011653"/>
            </a:xfrm>
            <a:prstGeom prst="teardrop">
              <a:avLst>
                <a:gd name="adj" fmla="val 114326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30" name="Rectangle 5"/>
          <p:cNvSpPr/>
          <p:nvPr/>
        </p:nvSpPr>
        <p:spPr>
          <a:xfrm>
            <a:off x="1507068" y="4143220"/>
            <a:ext cx="508000" cy="203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1" name="TextBox 21"/>
          <p:cNvSpPr txBox="1"/>
          <p:nvPr/>
        </p:nvSpPr>
        <p:spPr>
          <a:xfrm>
            <a:off x="685738" y="4580593"/>
            <a:ext cx="2150661" cy="17231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 smtClean="0">
                <a:solidFill>
                  <a:schemeClr val="accent1"/>
                </a:solidFill>
              </a:rPr>
              <a:t>此处添加您的标题</a:t>
            </a:r>
            <a:endParaRPr lang="en-US" altLang="zh-CN" sz="1600" b="1" dirty="0" smtClean="0">
              <a:solidFill>
                <a:schemeClr val="accent1"/>
              </a:solidFill>
            </a:endParaRP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</a:p>
        </p:txBody>
      </p:sp>
      <p:sp>
        <p:nvSpPr>
          <p:cNvPr id="32" name="Freeform 139"/>
          <p:cNvSpPr>
            <a:spLocks noChangeAspect="1" noEditPoints="1"/>
          </p:cNvSpPr>
          <p:nvPr/>
        </p:nvSpPr>
        <p:spPr bwMode="auto">
          <a:xfrm>
            <a:off x="1408671" y="2721145"/>
            <a:ext cx="704795" cy="704795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66" y="34"/>
              </a:cxn>
              <a:cxn ang="0">
                <a:pos x="34" y="1"/>
              </a:cxn>
              <a:cxn ang="0">
                <a:pos x="1" y="34"/>
              </a:cxn>
              <a:cxn ang="0">
                <a:pos x="34" y="66"/>
              </a:cxn>
              <a:cxn ang="0">
                <a:pos x="66" y="34"/>
              </a:cxn>
              <a:cxn ang="0">
                <a:pos x="7" y="22"/>
              </a:cxn>
              <a:cxn ang="0">
                <a:pos x="21" y="60"/>
              </a:cxn>
              <a:cxn ang="0">
                <a:pos x="5" y="34"/>
              </a:cxn>
              <a:cxn ang="0">
                <a:pos x="7" y="22"/>
              </a:cxn>
              <a:cxn ang="0">
                <a:pos x="51" y="42"/>
              </a:cxn>
              <a:cxn ang="0">
                <a:pos x="48" y="51"/>
              </a:cxn>
              <a:cxn ang="0">
                <a:pos x="38" y="20"/>
              </a:cxn>
              <a:cxn ang="0">
                <a:pos x="41" y="20"/>
              </a:cxn>
              <a:cxn ang="0">
                <a:pos x="41" y="17"/>
              </a:cxn>
              <a:cxn ang="0">
                <a:pos x="33" y="18"/>
              </a:cxn>
              <a:cxn ang="0">
                <a:pos x="25" y="17"/>
              </a:cxn>
              <a:cxn ang="0">
                <a:pos x="25" y="20"/>
              </a:cxn>
              <a:cxn ang="0">
                <a:pos x="28" y="20"/>
              </a:cxn>
              <a:cxn ang="0">
                <a:pos x="33" y="32"/>
              </a:cxn>
              <a:cxn ang="0">
                <a:pos x="27" y="52"/>
              </a:cxn>
              <a:cxn ang="0">
                <a:pos x="16" y="20"/>
              </a:cxn>
              <a:cxn ang="0">
                <a:pos x="19" y="20"/>
              </a:cxn>
              <a:cxn ang="0">
                <a:pos x="19" y="17"/>
              </a:cxn>
              <a:cxn ang="0">
                <a:pos x="11" y="18"/>
              </a:cxn>
              <a:cxn ang="0">
                <a:pos x="9" y="18"/>
              </a:cxn>
              <a:cxn ang="0">
                <a:pos x="34" y="5"/>
              </a:cxn>
              <a:cxn ang="0">
                <a:pos x="53" y="12"/>
              </a:cxn>
              <a:cxn ang="0">
                <a:pos x="53" y="12"/>
              </a:cxn>
              <a:cxn ang="0">
                <a:pos x="48" y="17"/>
              </a:cxn>
              <a:cxn ang="0">
                <a:pos x="51" y="24"/>
              </a:cxn>
              <a:cxn ang="0">
                <a:pos x="53" y="32"/>
              </a:cxn>
              <a:cxn ang="0">
                <a:pos x="51" y="42"/>
              </a:cxn>
              <a:cxn ang="0">
                <a:pos x="43" y="61"/>
              </a:cxn>
              <a:cxn ang="0">
                <a:pos x="43" y="61"/>
              </a:cxn>
              <a:cxn ang="0">
                <a:pos x="34" y="63"/>
              </a:cxn>
              <a:cxn ang="0">
                <a:pos x="26" y="62"/>
              </a:cxn>
              <a:cxn ang="0">
                <a:pos x="34" y="36"/>
              </a:cxn>
              <a:cxn ang="0">
                <a:pos x="43" y="61"/>
              </a:cxn>
              <a:cxn ang="0">
                <a:pos x="63" y="34"/>
              </a:cxn>
              <a:cxn ang="0">
                <a:pos x="48" y="59"/>
              </a:cxn>
              <a:cxn ang="0">
                <a:pos x="57" y="33"/>
              </a:cxn>
              <a:cxn ang="0">
                <a:pos x="60" y="23"/>
              </a:cxn>
              <a:cxn ang="0">
                <a:pos x="59" y="20"/>
              </a:cxn>
              <a:cxn ang="0">
                <a:pos x="63" y="34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66" y="34"/>
                </a:moveTo>
                <a:cubicBezTo>
                  <a:pt x="66" y="16"/>
                  <a:pt x="52" y="1"/>
                  <a:pt x="34" y="1"/>
                </a:cubicBezTo>
                <a:cubicBezTo>
                  <a:pt x="16" y="1"/>
                  <a:pt x="1" y="16"/>
                  <a:pt x="1" y="34"/>
                </a:cubicBezTo>
                <a:cubicBezTo>
                  <a:pt x="1" y="52"/>
                  <a:pt x="16" y="66"/>
                  <a:pt x="34" y="66"/>
                </a:cubicBezTo>
                <a:cubicBezTo>
                  <a:pt x="52" y="66"/>
                  <a:pt x="66" y="52"/>
                  <a:pt x="66" y="34"/>
                </a:cubicBezTo>
                <a:close/>
                <a:moveTo>
                  <a:pt x="7" y="22"/>
                </a:moveTo>
                <a:cubicBezTo>
                  <a:pt x="21" y="60"/>
                  <a:pt x="21" y="60"/>
                  <a:pt x="21" y="60"/>
                </a:cubicBezTo>
                <a:cubicBezTo>
                  <a:pt x="11" y="55"/>
                  <a:pt x="5" y="45"/>
                  <a:pt x="5" y="34"/>
                </a:cubicBezTo>
                <a:cubicBezTo>
                  <a:pt x="5" y="29"/>
                  <a:pt x="5" y="25"/>
                  <a:pt x="7" y="22"/>
                </a:cubicBezTo>
                <a:close/>
                <a:moveTo>
                  <a:pt x="51" y="42"/>
                </a:moveTo>
                <a:cubicBezTo>
                  <a:pt x="48" y="51"/>
                  <a:pt x="48" y="51"/>
                  <a:pt x="48" y="51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40" y="20"/>
                  <a:pt x="41" y="20"/>
                </a:cubicBezTo>
                <a:cubicBezTo>
                  <a:pt x="43" y="20"/>
                  <a:pt x="43" y="17"/>
                  <a:pt x="41" y="17"/>
                </a:cubicBezTo>
                <a:cubicBezTo>
                  <a:pt x="36" y="18"/>
                  <a:pt x="33" y="18"/>
                  <a:pt x="33" y="18"/>
                </a:cubicBezTo>
                <a:cubicBezTo>
                  <a:pt x="33" y="18"/>
                  <a:pt x="30" y="18"/>
                  <a:pt x="25" y="17"/>
                </a:cubicBezTo>
                <a:cubicBezTo>
                  <a:pt x="24" y="17"/>
                  <a:pt x="24" y="20"/>
                  <a:pt x="25" y="20"/>
                </a:cubicBezTo>
                <a:cubicBezTo>
                  <a:pt x="27" y="20"/>
                  <a:pt x="28" y="20"/>
                  <a:pt x="28" y="20"/>
                </a:cubicBezTo>
                <a:cubicBezTo>
                  <a:pt x="33" y="32"/>
                  <a:pt x="33" y="32"/>
                  <a:pt x="33" y="32"/>
                </a:cubicBezTo>
                <a:cubicBezTo>
                  <a:pt x="27" y="52"/>
                  <a:pt x="27" y="52"/>
                  <a:pt x="27" y="5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8" y="20"/>
                  <a:pt x="19" y="20"/>
                </a:cubicBezTo>
                <a:cubicBezTo>
                  <a:pt x="21" y="20"/>
                  <a:pt x="21" y="17"/>
                  <a:pt x="19" y="17"/>
                </a:cubicBezTo>
                <a:cubicBezTo>
                  <a:pt x="14" y="18"/>
                  <a:pt x="11" y="18"/>
                  <a:pt x="11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15" y="10"/>
                  <a:pt x="24" y="5"/>
                  <a:pt x="34" y="5"/>
                </a:cubicBezTo>
                <a:cubicBezTo>
                  <a:pt x="41" y="5"/>
                  <a:pt x="48" y="7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8" y="15"/>
                  <a:pt x="48" y="17"/>
                </a:cubicBezTo>
                <a:cubicBezTo>
                  <a:pt x="48" y="20"/>
                  <a:pt x="50" y="22"/>
                  <a:pt x="51" y="24"/>
                </a:cubicBezTo>
                <a:cubicBezTo>
                  <a:pt x="52" y="26"/>
                  <a:pt x="53" y="29"/>
                  <a:pt x="53" y="32"/>
                </a:cubicBezTo>
                <a:cubicBezTo>
                  <a:pt x="53" y="35"/>
                  <a:pt x="52" y="38"/>
                  <a:pt x="51" y="42"/>
                </a:cubicBez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0" y="62"/>
                  <a:pt x="37" y="63"/>
                  <a:pt x="34" y="63"/>
                </a:cubicBezTo>
                <a:cubicBezTo>
                  <a:pt x="31" y="63"/>
                  <a:pt x="28" y="62"/>
                  <a:pt x="26" y="62"/>
                </a:cubicBezTo>
                <a:cubicBezTo>
                  <a:pt x="34" y="36"/>
                  <a:pt x="34" y="36"/>
                  <a:pt x="34" y="36"/>
                </a:cubicBezTo>
                <a:lnTo>
                  <a:pt x="43" y="61"/>
                </a:lnTo>
                <a:close/>
                <a:moveTo>
                  <a:pt x="63" y="34"/>
                </a:moveTo>
                <a:cubicBezTo>
                  <a:pt x="63" y="44"/>
                  <a:pt x="57" y="54"/>
                  <a:pt x="48" y="59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29"/>
                  <a:pt x="60" y="26"/>
                  <a:pt x="60" y="23"/>
                </a:cubicBezTo>
                <a:cubicBezTo>
                  <a:pt x="60" y="22"/>
                  <a:pt x="60" y="21"/>
                  <a:pt x="59" y="20"/>
                </a:cubicBezTo>
                <a:cubicBezTo>
                  <a:pt x="62" y="24"/>
                  <a:pt x="63" y="29"/>
                  <a:pt x="63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33" name="Group 45"/>
          <p:cNvGrpSpPr/>
          <p:nvPr/>
        </p:nvGrpSpPr>
        <p:grpSpPr>
          <a:xfrm>
            <a:off x="3094568" y="2202930"/>
            <a:ext cx="1667933" cy="1667933"/>
            <a:chOff x="2320926" y="1652197"/>
            <a:chExt cx="1250950" cy="1250950"/>
          </a:xfrm>
        </p:grpSpPr>
        <p:sp>
          <p:nvSpPr>
            <p:cNvPr id="34" name="Arc 22"/>
            <p:cNvSpPr/>
            <p:nvPr/>
          </p:nvSpPr>
          <p:spPr>
            <a:xfrm>
              <a:off x="2320926" y="1652197"/>
              <a:ext cx="1250950" cy="1250950"/>
            </a:xfrm>
            <a:prstGeom prst="arc">
              <a:avLst>
                <a:gd name="adj1" fmla="val 8242674"/>
                <a:gd name="adj2" fmla="val 2569872"/>
              </a:avLst>
            </a:prstGeom>
            <a:ln w="38100">
              <a:solidFill>
                <a:schemeClr val="accent2"/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5" name="Teardrop 23"/>
            <p:cNvSpPr/>
            <p:nvPr/>
          </p:nvSpPr>
          <p:spPr>
            <a:xfrm rot="8070119">
              <a:off x="2440575" y="1771846"/>
              <a:ext cx="1011653" cy="1011653"/>
            </a:xfrm>
            <a:prstGeom prst="teardrop">
              <a:avLst>
                <a:gd name="adj" fmla="val 114326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36" name="Rectangle 24"/>
          <p:cNvSpPr/>
          <p:nvPr/>
        </p:nvSpPr>
        <p:spPr>
          <a:xfrm>
            <a:off x="3674535" y="4143220"/>
            <a:ext cx="508000" cy="20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7" name="TextBox 25"/>
          <p:cNvSpPr txBox="1"/>
          <p:nvPr/>
        </p:nvSpPr>
        <p:spPr>
          <a:xfrm>
            <a:off x="2853204" y="4580593"/>
            <a:ext cx="2150661" cy="17231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2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</a:p>
        </p:txBody>
      </p:sp>
      <p:grpSp>
        <p:nvGrpSpPr>
          <p:cNvPr id="38" name="Group 46"/>
          <p:cNvGrpSpPr/>
          <p:nvPr/>
        </p:nvGrpSpPr>
        <p:grpSpPr>
          <a:xfrm>
            <a:off x="5262035" y="2202930"/>
            <a:ext cx="1667933" cy="1667933"/>
            <a:chOff x="3946526" y="1652197"/>
            <a:chExt cx="1250950" cy="1250950"/>
          </a:xfrm>
        </p:grpSpPr>
        <p:sp>
          <p:nvSpPr>
            <p:cNvPr id="39" name="Arc 28"/>
            <p:cNvSpPr/>
            <p:nvPr/>
          </p:nvSpPr>
          <p:spPr>
            <a:xfrm>
              <a:off x="3946526" y="1652197"/>
              <a:ext cx="1250950" cy="1250950"/>
            </a:xfrm>
            <a:prstGeom prst="arc">
              <a:avLst>
                <a:gd name="adj1" fmla="val 8242674"/>
                <a:gd name="adj2" fmla="val 2569872"/>
              </a:avLst>
            </a:prstGeom>
            <a:ln w="38100">
              <a:solidFill>
                <a:schemeClr val="accent3"/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40" name="Teardrop 29"/>
            <p:cNvSpPr/>
            <p:nvPr/>
          </p:nvSpPr>
          <p:spPr>
            <a:xfrm rot="8070119">
              <a:off x="4066175" y="1771846"/>
              <a:ext cx="1011653" cy="1011653"/>
            </a:xfrm>
            <a:prstGeom prst="teardrop">
              <a:avLst>
                <a:gd name="adj" fmla="val 11432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41" name="Rectangle 30"/>
          <p:cNvSpPr/>
          <p:nvPr/>
        </p:nvSpPr>
        <p:spPr>
          <a:xfrm>
            <a:off x="5842001" y="4143220"/>
            <a:ext cx="508000" cy="2032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2" name="TextBox 31"/>
          <p:cNvSpPr txBox="1"/>
          <p:nvPr/>
        </p:nvSpPr>
        <p:spPr>
          <a:xfrm>
            <a:off x="5020671" y="4580593"/>
            <a:ext cx="2150661" cy="17231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</a:p>
        </p:txBody>
      </p:sp>
      <p:grpSp>
        <p:nvGrpSpPr>
          <p:cNvPr id="43" name="Group 47"/>
          <p:cNvGrpSpPr/>
          <p:nvPr/>
        </p:nvGrpSpPr>
        <p:grpSpPr>
          <a:xfrm>
            <a:off x="7429502" y="2202930"/>
            <a:ext cx="1667933" cy="1667933"/>
            <a:chOff x="5572126" y="1652197"/>
            <a:chExt cx="1250950" cy="1250950"/>
          </a:xfrm>
        </p:grpSpPr>
        <p:sp>
          <p:nvSpPr>
            <p:cNvPr id="44" name="Arc 33"/>
            <p:cNvSpPr/>
            <p:nvPr/>
          </p:nvSpPr>
          <p:spPr>
            <a:xfrm>
              <a:off x="5572126" y="1652197"/>
              <a:ext cx="1250950" cy="1250950"/>
            </a:xfrm>
            <a:prstGeom prst="arc">
              <a:avLst>
                <a:gd name="adj1" fmla="val 8242674"/>
                <a:gd name="adj2" fmla="val 2569872"/>
              </a:avLst>
            </a:prstGeom>
            <a:ln w="38100">
              <a:solidFill>
                <a:schemeClr val="accent4"/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45" name="Teardrop 34"/>
            <p:cNvSpPr/>
            <p:nvPr/>
          </p:nvSpPr>
          <p:spPr>
            <a:xfrm rot="8070119">
              <a:off x="5691775" y="1771846"/>
              <a:ext cx="1011653" cy="1011653"/>
            </a:xfrm>
            <a:prstGeom prst="teardrop">
              <a:avLst>
                <a:gd name="adj" fmla="val 11432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46" name="Rectangle 35"/>
          <p:cNvSpPr/>
          <p:nvPr/>
        </p:nvSpPr>
        <p:spPr>
          <a:xfrm>
            <a:off x="8009468" y="4143220"/>
            <a:ext cx="508000" cy="203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TextBox 36"/>
          <p:cNvSpPr txBox="1"/>
          <p:nvPr/>
        </p:nvSpPr>
        <p:spPr>
          <a:xfrm>
            <a:off x="7188138" y="4580593"/>
            <a:ext cx="2150661" cy="17231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4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</a:p>
        </p:txBody>
      </p:sp>
      <p:grpSp>
        <p:nvGrpSpPr>
          <p:cNvPr id="48" name="Group 48"/>
          <p:cNvGrpSpPr/>
          <p:nvPr/>
        </p:nvGrpSpPr>
        <p:grpSpPr>
          <a:xfrm>
            <a:off x="9596966" y="2202930"/>
            <a:ext cx="1667933" cy="1667933"/>
            <a:chOff x="7197724" y="1652197"/>
            <a:chExt cx="1250950" cy="1250950"/>
          </a:xfrm>
        </p:grpSpPr>
        <p:sp>
          <p:nvSpPr>
            <p:cNvPr id="49" name="Arc 38"/>
            <p:cNvSpPr/>
            <p:nvPr/>
          </p:nvSpPr>
          <p:spPr>
            <a:xfrm>
              <a:off x="7197724" y="1652197"/>
              <a:ext cx="1250950" cy="1250950"/>
            </a:xfrm>
            <a:prstGeom prst="arc">
              <a:avLst>
                <a:gd name="adj1" fmla="val 8242674"/>
                <a:gd name="adj2" fmla="val 2569872"/>
              </a:avLst>
            </a:prstGeom>
            <a:ln w="38100">
              <a:solidFill>
                <a:schemeClr val="accent5"/>
              </a:solidFill>
              <a:headEnd type="oval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50" name="Teardrop 39"/>
            <p:cNvSpPr/>
            <p:nvPr/>
          </p:nvSpPr>
          <p:spPr>
            <a:xfrm rot="8070119">
              <a:off x="7317373" y="1771846"/>
              <a:ext cx="1011653" cy="1011653"/>
            </a:xfrm>
            <a:prstGeom prst="teardrop">
              <a:avLst>
                <a:gd name="adj" fmla="val 114326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51" name="Rectangle 40"/>
          <p:cNvSpPr/>
          <p:nvPr/>
        </p:nvSpPr>
        <p:spPr>
          <a:xfrm>
            <a:off x="10176932" y="4143220"/>
            <a:ext cx="508000" cy="203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52" name="TextBox 41"/>
          <p:cNvSpPr txBox="1"/>
          <p:nvPr/>
        </p:nvSpPr>
        <p:spPr>
          <a:xfrm>
            <a:off x="9355602" y="4580593"/>
            <a:ext cx="2150661" cy="172310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5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可以在投影仪或者计算机上进行演示，也可以将演示文稿打印出来，制作成胶片，以便应用到更广泛的领域中。利用</a:t>
            </a:r>
            <a:r>
              <a:rPr 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Microsoft Office PowerPoint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不仅可以创建演示文稿</a:t>
            </a:r>
          </a:p>
        </p:txBody>
      </p:sp>
      <p:sp>
        <p:nvSpPr>
          <p:cNvPr id="53" name="Freeform 157"/>
          <p:cNvSpPr>
            <a:spLocks noEditPoints="1"/>
          </p:cNvSpPr>
          <p:nvPr/>
        </p:nvSpPr>
        <p:spPr bwMode="auto">
          <a:xfrm>
            <a:off x="3669016" y="2755703"/>
            <a:ext cx="519041" cy="635680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4" name="Freeform 91"/>
          <p:cNvSpPr>
            <a:spLocks noEditPoints="1"/>
          </p:cNvSpPr>
          <p:nvPr/>
        </p:nvSpPr>
        <p:spPr bwMode="auto">
          <a:xfrm>
            <a:off x="7958668" y="2768743"/>
            <a:ext cx="609600" cy="609600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schemeClr val="accent5"/>
              </a:solidFill>
            </a:endParaRPr>
          </a:p>
        </p:txBody>
      </p:sp>
      <p:sp>
        <p:nvSpPr>
          <p:cNvPr id="55" name="Freeform 13"/>
          <p:cNvSpPr>
            <a:spLocks noChangeAspect="1" noEditPoints="1"/>
          </p:cNvSpPr>
          <p:nvPr/>
        </p:nvSpPr>
        <p:spPr bwMode="auto">
          <a:xfrm>
            <a:off x="10113926" y="2834783"/>
            <a:ext cx="634013" cy="477520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56" name="Freeform 158"/>
          <p:cNvSpPr>
            <a:spLocks noEditPoints="1"/>
          </p:cNvSpPr>
          <p:nvPr/>
        </p:nvSpPr>
        <p:spPr bwMode="auto">
          <a:xfrm>
            <a:off x="5799669" y="2819543"/>
            <a:ext cx="592668" cy="508000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667602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000"/>
                            </p:stCondLst>
                            <p:childTnLst>
                              <p:par>
                                <p:cTn id="8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2" grpId="0" animBg="1"/>
      <p:bldP spid="36" grpId="0" animBg="1"/>
      <p:bldP spid="37" grpId="0"/>
      <p:bldP spid="41" grpId="0" animBg="1"/>
      <p:bldP spid="42" grpId="0"/>
      <p:bldP spid="46" grpId="0" animBg="1"/>
      <p:bldP spid="47" grpId="0"/>
      <p:bldP spid="51" grpId="0" animBg="1"/>
      <p:bldP spid="52" grpId="0"/>
      <p:bldP spid="53" grpId="0" animBg="1"/>
      <p:bldP spid="54" grpId="0" animBg="1"/>
      <p:bldP spid="55" grpId="0" animBg="1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7640" y="340995"/>
            <a:ext cx="7757659" cy="848317"/>
            <a:chOff x="3024640" y="1704975"/>
            <a:chExt cx="7757659" cy="848317"/>
          </a:xfrm>
        </p:grpSpPr>
        <p:grpSp>
          <p:nvGrpSpPr>
            <p:cNvPr id="7" name="组合 6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0" name="椭圆 9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3135250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1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年度工作概述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12" name="Freeform 3"/>
          <p:cNvSpPr/>
          <p:nvPr/>
        </p:nvSpPr>
        <p:spPr>
          <a:xfrm flipV="1">
            <a:off x="1545167" y="3090334"/>
            <a:ext cx="1583268" cy="1945361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" fmla="*/ 0 w 1600201"/>
              <a:gd name="connsiteY0" fmla="*/ 1166064 h 1966167"/>
              <a:gd name="connsiteX1" fmla="*/ 234345 w 1600201"/>
              <a:gd name="connsiteY1" fmla="*/ 600308 h 1966167"/>
              <a:gd name="connsiteX2" fmla="*/ 800102 w 1600201"/>
              <a:gd name="connsiteY2" fmla="*/ 0 h 1966167"/>
              <a:gd name="connsiteX3" fmla="*/ 1365858 w 1600201"/>
              <a:gd name="connsiteY3" fmla="*/ 600310 h 1966167"/>
              <a:gd name="connsiteX4" fmla="*/ 1600201 w 1600201"/>
              <a:gd name="connsiteY4" fmla="*/ 1166067 h 1966167"/>
              <a:gd name="connsiteX5" fmla="*/ 1365857 w 1600201"/>
              <a:gd name="connsiteY5" fmla="*/ 1731823 h 1966167"/>
              <a:gd name="connsiteX6" fmla="*/ 800101 w 1600201"/>
              <a:gd name="connsiteY6" fmla="*/ 1966167 h 1966167"/>
              <a:gd name="connsiteX7" fmla="*/ 234345 w 1600201"/>
              <a:gd name="connsiteY7" fmla="*/ 1731823 h 1966167"/>
              <a:gd name="connsiteX8" fmla="*/ 2 w 1600201"/>
              <a:gd name="connsiteY8" fmla="*/ 1166066 h 1966167"/>
              <a:gd name="connsiteX9" fmla="*/ 0 w 1600201"/>
              <a:gd name="connsiteY9" fmla="*/ 1166064 h 19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TextBox 4"/>
          <p:cNvSpPr txBox="1"/>
          <p:nvPr/>
        </p:nvSpPr>
        <p:spPr>
          <a:xfrm>
            <a:off x="1261470" y="5287433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</a:t>
            </a: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，</a:t>
            </a:r>
            <a:endParaRPr lang="zh-CN" altLang="en-US" sz="1333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Freeform 10"/>
          <p:cNvSpPr/>
          <p:nvPr/>
        </p:nvSpPr>
        <p:spPr>
          <a:xfrm>
            <a:off x="3424767" y="2846773"/>
            <a:ext cx="1583268" cy="1945361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" fmla="*/ 0 w 1600201"/>
              <a:gd name="connsiteY0" fmla="*/ 1166064 h 1966167"/>
              <a:gd name="connsiteX1" fmla="*/ 234345 w 1600201"/>
              <a:gd name="connsiteY1" fmla="*/ 600308 h 1966167"/>
              <a:gd name="connsiteX2" fmla="*/ 800102 w 1600201"/>
              <a:gd name="connsiteY2" fmla="*/ 0 h 1966167"/>
              <a:gd name="connsiteX3" fmla="*/ 1365858 w 1600201"/>
              <a:gd name="connsiteY3" fmla="*/ 600310 h 1966167"/>
              <a:gd name="connsiteX4" fmla="*/ 1600201 w 1600201"/>
              <a:gd name="connsiteY4" fmla="*/ 1166067 h 1966167"/>
              <a:gd name="connsiteX5" fmla="*/ 1365857 w 1600201"/>
              <a:gd name="connsiteY5" fmla="*/ 1731823 h 1966167"/>
              <a:gd name="connsiteX6" fmla="*/ 800101 w 1600201"/>
              <a:gd name="connsiteY6" fmla="*/ 1966167 h 1966167"/>
              <a:gd name="connsiteX7" fmla="*/ 234345 w 1600201"/>
              <a:gd name="connsiteY7" fmla="*/ 1731823 h 1966167"/>
              <a:gd name="connsiteX8" fmla="*/ 2 w 1600201"/>
              <a:gd name="connsiteY8" fmla="*/ 1166066 h 1966167"/>
              <a:gd name="connsiteX9" fmla="*/ 0 w 1600201"/>
              <a:gd name="connsiteY9" fmla="*/ 1166064 h 19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5" name="TextBox 11"/>
          <p:cNvSpPr txBox="1"/>
          <p:nvPr/>
        </p:nvSpPr>
        <p:spPr>
          <a:xfrm>
            <a:off x="3141070" y="1281853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2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sp>
        <p:nvSpPr>
          <p:cNvPr id="16" name="Freeform 15"/>
          <p:cNvSpPr/>
          <p:nvPr/>
        </p:nvSpPr>
        <p:spPr>
          <a:xfrm flipV="1">
            <a:off x="5304367" y="3090334"/>
            <a:ext cx="1583268" cy="1945361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" fmla="*/ 0 w 1600201"/>
              <a:gd name="connsiteY0" fmla="*/ 1166064 h 1966167"/>
              <a:gd name="connsiteX1" fmla="*/ 234345 w 1600201"/>
              <a:gd name="connsiteY1" fmla="*/ 600308 h 1966167"/>
              <a:gd name="connsiteX2" fmla="*/ 800102 w 1600201"/>
              <a:gd name="connsiteY2" fmla="*/ 0 h 1966167"/>
              <a:gd name="connsiteX3" fmla="*/ 1365858 w 1600201"/>
              <a:gd name="connsiteY3" fmla="*/ 600310 h 1966167"/>
              <a:gd name="connsiteX4" fmla="*/ 1600201 w 1600201"/>
              <a:gd name="connsiteY4" fmla="*/ 1166067 h 1966167"/>
              <a:gd name="connsiteX5" fmla="*/ 1365857 w 1600201"/>
              <a:gd name="connsiteY5" fmla="*/ 1731823 h 1966167"/>
              <a:gd name="connsiteX6" fmla="*/ 800101 w 1600201"/>
              <a:gd name="connsiteY6" fmla="*/ 1966167 h 1966167"/>
              <a:gd name="connsiteX7" fmla="*/ 234345 w 1600201"/>
              <a:gd name="connsiteY7" fmla="*/ 1731823 h 1966167"/>
              <a:gd name="connsiteX8" fmla="*/ 2 w 1600201"/>
              <a:gd name="connsiteY8" fmla="*/ 1166066 h 1966167"/>
              <a:gd name="connsiteX9" fmla="*/ 0 w 1600201"/>
              <a:gd name="connsiteY9" fmla="*/ 1166064 h 19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7" name="TextBox 16"/>
          <p:cNvSpPr txBox="1"/>
          <p:nvPr/>
        </p:nvSpPr>
        <p:spPr>
          <a:xfrm>
            <a:off x="5020670" y="5287433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sp>
        <p:nvSpPr>
          <p:cNvPr id="18" name="Freeform 18"/>
          <p:cNvSpPr/>
          <p:nvPr/>
        </p:nvSpPr>
        <p:spPr>
          <a:xfrm>
            <a:off x="7183967" y="2846773"/>
            <a:ext cx="1583268" cy="1945361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" fmla="*/ 0 w 1600201"/>
              <a:gd name="connsiteY0" fmla="*/ 1166064 h 1966167"/>
              <a:gd name="connsiteX1" fmla="*/ 234345 w 1600201"/>
              <a:gd name="connsiteY1" fmla="*/ 600308 h 1966167"/>
              <a:gd name="connsiteX2" fmla="*/ 800102 w 1600201"/>
              <a:gd name="connsiteY2" fmla="*/ 0 h 1966167"/>
              <a:gd name="connsiteX3" fmla="*/ 1365858 w 1600201"/>
              <a:gd name="connsiteY3" fmla="*/ 600310 h 1966167"/>
              <a:gd name="connsiteX4" fmla="*/ 1600201 w 1600201"/>
              <a:gd name="connsiteY4" fmla="*/ 1166067 h 1966167"/>
              <a:gd name="connsiteX5" fmla="*/ 1365857 w 1600201"/>
              <a:gd name="connsiteY5" fmla="*/ 1731823 h 1966167"/>
              <a:gd name="connsiteX6" fmla="*/ 800101 w 1600201"/>
              <a:gd name="connsiteY6" fmla="*/ 1966167 h 1966167"/>
              <a:gd name="connsiteX7" fmla="*/ 234345 w 1600201"/>
              <a:gd name="connsiteY7" fmla="*/ 1731823 h 1966167"/>
              <a:gd name="connsiteX8" fmla="*/ 2 w 1600201"/>
              <a:gd name="connsiteY8" fmla="*/ 1166066 h 1966167"/>
              <a:gd name="connsiteX9" fmla="*/ 0 w 1600201"/>
              <a:gd name="connsiteY9" fmla="*/ 1166064 h 19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9" name="TextBox 19"/>
          <p:cNvSpPr txBox="1"/>
          <p:nvPr/>
        </p:nvSpPr>
        <p:spPr>
          <a:xfrm>
            <a:off x="6900270" y="1281853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4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sp>
        <p:nvSpPr>
          <p:cNvPr id="20" name="Freeform 21"/>
          <p:cNvSpPr/>
          <p:nvPr/>
        </p:nvSpPr>
        <p:spPr>
          <a:xfrm flipV="1">
            <a:off x="9063567" y="3090334"/>
            <a:ext cx="1583268" cy="1945361"/>
          </a:xfrm>
          <a:custGeom>
            <a:avLst/>
            <a:gdLst>
              <a:gd name="connsiteX0" fmla="*/ 0 w 1600200"/>
              <a:gd name="connsiteY0" fmla="*/ 800100 h 1600200"/>
              <a:gd name="connsiteX1" fmla="*/ 234345 w 1600200"/>
              <a:gd name="connsiteY1" fmla="*/ 234344 h 1600200"/>
              <a:gd name="connsiteX2" fmla="*/ 800102 w 1600200"/>
              <a:gd name="connsiteY2" fmla="*/ 1 h 1600200"/>
              <a:gd name="connsiteX3" fmla="*/ 1365858 w 1600200"/>
              <a:gd name="connsiteY3" fmla="*/ 234346 h 1600200"/>
              <a:gd name="connsiteX4" fmla="*/ 1600201 w 1600200"/>
              <a:gd name="connsiteY4" fmla="*/ 800103 h 1600200"/>
              <a:gd name="connsiteX5" fmla="*/ 1365857 w 1600200"/>
              <a:gd name="connsiteY5" fmla="*/ 1365859 h 1600200"/>
              <a:gd name="connsiteX6" fmla="*/ 800101 w 1600200"/>
              <a:gd name="connsiteY6" fmla="*/ 1600203 h 1600200"/>
              <a:gd name="connsiteX7" fmla="*/ 234345 w 1600200"/>
              <a:gd name="connsiteY7" fmla="*/ 1365859 h 1600200"/>
              <a:gd name="connsiteX8" fmla="*/ 2 w 1600200"/>
              <a:gd name="connsiteY8" fmla="*/ 800102 h 1600200"/>
              <a:gd name="connsiteX9" fmla="*/ 0 w 1600200"/>
              <a:gd name="connsiteY9" fmla="*/ 800100 h 1600200"/>
              <a:gd name="connsiteX0" fmla="*/ 0 w 1600201"/>
              <a:gd name="connsiteY0" fmla="*/ 1166064 h 1966167"/>
              <a:gd name="connsiteX1" fmla="*/ 234345 w 1600201"/>
              <a:gd name="connsiteY1" fmla="*/ 600308 h 1966167"/>
              <a:gd name="connsiteX2" fmla="*/ 800102 w 1600201"/>
              <a:gd name="connsiteY2" fmla="*/ 0 h 1966167"/>
              <a:gd name="connsiteX3" fmla="*/ 1365858 w 1600201"/>
              <a:gd name="connsiteY3" fmla="*/ 600310 h 1966167"/>
              <a:gd name="connsiteX4" fmla="*/ 1600201 w 1600201"/>
              <a:gd name="connsiteY4" fmla="*/ 1166067 h 1966167"/>
              <a:gd name="connsiteX5" fmla="*/ 1365857 w 1600201"/>
              <a:gd name="connsiteY5" fmla="*/ 1731823 h 1966167"/>
              <a:gd name="connsiteX6" fmla="*/ 800101 w 1600201"/>
              <a:gd name="connsiteY6" fmla="*/ 1966167 h 1966167"/>
              <a:gd name="connsiteX7" fmla="*/ 234345 w 1600201"/>
              <a:gd name="connsiteY7" fmla="*/ 1731823 h 1966167"/>
              <a:gd name="connsiteX8" fmla="*/ 2 w 1600201"/>
              <a:gd name="connsiteY8" fmla="*/ 1166066 h 1966167"/>
              <a:gd name="connsiteX9" fmla="*/ 0 w 1600201"/>
              <a:gd name="connsiteY9" fmla="*/ 1166064 h 196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00201" h="1966167">
                <a:moveTo>
                  <a:pt x="0" y="1166064"/>
                </a:moveTo>
                <a:cubicBezTo>
                  <a:pt x="0" y="953864"/>
                  <a:pt x="100995" y="794652"/>
                  <a:pt x="234345" y="600308"/>
                </a:cubicBezTo>
                <a:cubicBezTo>
                  <a:pt x="367695" y="405964"/>
                  <a:pt x="587902" y="0"/>
                  <a:pt x="800102" y="0"/>
                </a:cubicBezTo>
                <a:cubicBezTo>
                  <a:pt x="1012302" y="0"/>
                  <a:pt x="1232508" y="405965"/>
                  <a:pt x="1365858" y="600310"/>
                </a:cubicBezTo>
                <a:cubicBezTo>
                  <a:pt x="1499208" y="794655"/>
                  <a:pt x="1600201" y="953867"/>
                  <a:pt x="1600201" y="1166067"/>
                </a:cubicBezTo>
                <a:cubicBezTo>
                  <a:pt x="1600201" y="1378267"/>
                  <a:pt x="1515905" y="1581775"/>
                  <a:pt x="1365857" y="1731823"/>
                </a:cubicBezTo>
                <a:cubicBezTo>
                  <a:pt x="1215809" y="1881871"/>
                  <a:pt x="1012300" y="1966167"/>
                  <a:pt x="800101" y="1966167"/>
                </a:cubicBezTo>
                <a:cubicBezTo>
                  <a:pt x="587901" y="1966167"/>
                  <a:pt x="384393" y="1881871"/>
                  <a:pt x="234345" y="1731823"/>
                </a:cubicBezTo>
                <a:cubicBezTo>
                  <a:pt x="84297" y="1581775"/>
                  <a:pt x="1" y="1378266"/>
                  <a:pt x="2" y="1166066"/>
                </a:cubicBezTo>
                <a:lnTo>
                  <a:pt x="0" y="1166064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1" name="TextBox 22"/>
          <p:cNvSpPr txBox="1"/>
          <p:nvPr/>
        </p:nvSpPr>
        <p:spPr>
          <a:xfrm>
            <a:off x="8779870" y="5287433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5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50000"/>
                    <a:lumOff val="50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sp>
        <p:nvSpPr>
          <p:cNvPr id="22" name="Freeform 90"/>
          <p:cNvSpPr>
            <a:spLocks noEditPoints="1"/>
          </p:cNvSpPr>
          <p:nvPr/>
        </p:nvSpPr>
        <p:spPr bwMode="auto">
          <a:xfrm>
            <a:off x="7664087" y="3593789"/>
            <a:ext cx="623027" cy="623027"/>
          </a:xfrm>
          <a:custGeom>
            <a:avLst/>
            <a:gdLst/>
            <a:ahLst/>
            <a:cxnLst>
              <a:cxn ang="0">
                <a:pos x="77" y="14"/>
              </a:cxn>
              <a:cxn ang="0">
                <a:pos x="51" y="34"/>
              </a:cxn>
              <a:cxn ang="0">
                <a:pos x="0" y="54"/>
              </a:cxn>
              <a:cxn ang="0">
                <a:pos x="23" y="80"/>
              </a:cxn>
              <a:cxn ang="0">
                <a:pos x="31" y="123"/>
              </a:cxn>
              <a:cxn ang="0">
                <a:pos x="54" y="115"/>
              </a:cxn>
              <a:cxn ang="0">
                <a:pos x="50" y="103"/>
              </a:cxn>
              <a:cxn ang="0">
                <a:pos x="50" y="76"/>
              </a:cxn>
              <a:cxn ang="0">
                <a:pos x="51" y="74"/>
              </a:cxn>
              <a:cxn ang="0">
                <a:pos x="52" y="73"/>
              </a:cxn>
              <a:cxn ang="0">
                <a:pos x="53" y="73"/>
              </a:cxn>
              <a:cxn ang="0">
                <a:pos x="77" y="94"/>
              </a:cxn>
              <a:cxn ang="0">
                <a:pos x="123" y="54"/>
              </a:cxn>
              <a:cxn ang="0">
                <a:pos x="77" y="54"/>
              </a:cxn>
              <a:cxn ang="0">
                <a:pos x="88" y="42"/>
              </a:cxn>
              <a:cxn ang="0">
                <a:pos x="88" y="65"/>
              </a:cxn>
              <a:cxn ang="0">
                <a:pos x="77" y="54"/>
              </a:cxn>
              <a:cxn ang="0">
                <a:pos x="15" y="42"/>
              </a:cxn>
              <a:cxn ang="0">
                <a:pos x="38" y="54"/>
              </a:cxn>
              <a:cxn ang="0">
                <a:pos x="15" y="65"/>
              </a:cxn>
              <a:cxn ang="0">
                <a:pos x="46" y="115"/>
              </a:cxn>
              <a:cxn ang="0">
                <a:pos x="31" y="80"/>
              </a:cxn>
              <a:cxn ang="0">
                <a:pos x="31" y="73"/>
              </a:cxn>
              <a:cxn ang="0">
                <a:pos x="43" y="73"/>
              </a:cxn>
              <a:cxn ang="0">
                <a:pos x="42" y="103"/>
              </a:cxn>
              <a:cxn ang="0">
                <a:pos x="46" y="112"/>
              </a:cxn>
              <a:cxn ang="0">
                <a:pos x="51" y="65"/>
              </a:cxn>
              <a:cxn ang="0">
                <a:pos x="50" y="65"/>
              </a:cxn>
              <a:cxn ang="0">
                <a:pos x="50" y="42"/>
              </a:cxn>
              <a:cxn ang="0">
                <a:pos x="71" y="34"/>
              </a:cxn>
              <a:cxn ang="0">
                <a:pos x="71" y="73"/>
              </a:cxn>
              <a:cxn ang="0">
                <a:pos x="96" y="100"/>
              </a:cxn>
              <a:cxn ang="0">
                <a:pos x="88" y="73"/>
              </a:cxn>
              <a:cxn ang="0">
                <a:pos x="88" y="34"/>
              </a:cxn>
              <a:cxn ang="0">
                <a:pos x="96" y="8"/>
              </a:cxn>
              <a:cxn ang="0">
                <a:pos x="96" y="100"/>
              </a:cxn>
              <a:cxn ang="0">
                <a:pos x="96" y="100"/>
              </a:cxn>
            </a:cxnLst>
            <a:rect l="0" t="0" r="r" b="b"/>
            <a:pathLst>
              <a:path w="123" h="123">
                <a:moveTo>
                  <a:pt x="96" y="0"/>
                </a:moveTo>
                <a:cubicBezTo>
                  <a:pt x="88" y="0"/>
                  <a:pt x="82" y="5"/>
                  <a:pt x="77" y="14"/>
                </a:cubicBezTo>
                <a:cubicBezTo>
                  <a:pt x="77" y="14"/>
                  <a:pt x="77" y="14"/>
                  <a:pt x="77" y="14"/>
                </a:cubicBezTo>
                <a:cubicBezTo>
                  <a:pt x="71" y="26"/>
                  <a:pt x="61" y="34"/>
                  <a:pt x="51" y="34"/>
                </a:cubicBezTo>
                <a:cubicBezTo>
                  <a:pt x="15" y="34"/>
                  <a:pt x="15" y="34"/>
                  <a:pt x="15" y="34"/>
                </a:cubicBezTo>
                <a:cubicBezTo>
                  <a:pt x="7" y="34"/>
                  <a:pt x="0" y="43"/>
                  <a:pt x="0" y="54"/>
                </a:cubicBezTo>
                <a:cubicBezTo>
                  <a:pt x="0" y="64"/>
                  <a:pt x="7" y="73"/>
                  <a:pt x="15" y="73"/>
                </a:cubicBezTo>
                <a:cubicBezTo>
                  <a:pt x="20" y="73"/>
                  <a:pt x="23" y="76"/>
                  <a:pt x="23" y="80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23" y="119"/>
                  <a:pt x="26" y="123"/>
                  <a:pt x="31" y="123"/>
                </a:cubicBezTo>
                <a:cubicBezTo>
                  <a:pt x="46" y="123"/>
                  <a:pt x="46" y="123"/>
                  <a:pt x="46" y="123"/>
                </a:cubicBezTo>
                <a:cubicBezTo>
                  <a:pt x="50" y="123"/>
                  <a:pt x="54" y="119"/>
                  <a:pt x="54" y="115"/>
                </a:cubicBezTo>
                <a:cubicBezTo>
                  <a:pt x="54" y="111"/>
                  <a:pt x="54" y="111"/>
                  <a:pt x="54" y="111"/>
                </a:cubicBezTo>
                <a:cubicBezTo>
                  <a:pt x="54" y="107"/>
                  <a:pt x="50" y="106"/>
                  <a:pt x="50" y="103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6"/>
                  <a:pt x="50" y="75"/>
                  <a:pt x="50" y="75"/>
                </a:cubicBezTo>
                <a:cubicBezTo>
                  <a:pt x="50" y="75"/>
                  <a:pt x="51" y="75"/>
                  <a:pt x="51" y="74"/>
                </a:cubicBezTo>
                <a:cubicBezTo>
                  <a:pt x="51" y="74"/>
                  <a:pt x="51" y="74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2" y="73"/>
                  <a:pt x="52" y="73"/>
                </a:cubicBezTo>
                <a:cubicBezTo>
                  <a:pt x="52" y="73"/>
                  <a:pt x="53" y="73"/>
                  <a:pt x="53" y="73"/>
                </a:cubicBezTo>
                <a:cubicBezTo>
                  <a:pt x="63" y="74"/>
                  <a:pt x="71" y="82"/>
                  <a:pt x="77" y="94"/>
                </a:cubicBezTo>
                <a:cubicBezTo>
                  <a:pt x="77" y="94"/>
                  <a:pt x="77" y="94"/>
                  <a:pt x="77" y="94"/>
                </a:cubicBezTo>
                <a:cubicBezTo>
                  <a:pt x="82" y="102"/>
                  <a:pt x="88" y="107"/>
                  <a:pt x="96" y="107"/>
                </a:cubicBezTo>
                <a:cubicBezTo>
                  <a:pt x="114" y="107"/>
                  <a:pt x="123" y="80"/>
                  <a:pt x="123" y="54"/>
                </a:cubicBezTo>
                <a:cubicBezTo>
                  <a:pt x="123" y="27"/>
                  <a:pt x="114" y="0"/>
                  <a:pt x="96" y="0"/>
                </a:cubicBezTo>
                <a:close/>
                <a:moveTo>
                  <a:pt x="77" y="54"/>
                </a:moveTo>
                <a:cubicBezTo>
                  <a:pt x="77" y="50"/>
                  <a:pt x="77" y="46"/>
                  <a:pt x="77" y="42"/>
                </a:cubicBezTo>
                <a:cubicBezTo>
                  <a:pt x="88" y="42"/>
                  <a:pt x="88" y="42"/>
                  <a:pt x="88" y="42"/>
                </a:cubicBezTo>
                <a:cubicBezTo>
                  <a:pt x="92" y="42"/>
                  <a:pt x="96" y="47"/>
                  <a:pt x="96" y="54"/>
                </a:cubicBezTo>
                <a:cubicBezTo>
                  <a:pt x="96" y="60"/>
                  <a:pt x="92" y="65"/>
                  <a:pt x="88" y="65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1"/>
                  <a:pt x="77" y="58"/>
                  <a:pt x="77" y="54"/>
                </a:cubicBezTo>
                <a:close/>
                <a:moveTo>
                  <a:pt x="8" y="54"/>
                </a:moveTo>
                <a:cubicBezTo>
                  <a:pt x="8" y="47"/>
                  <a:pt x="11" y="42"/>
                  <a:pt x="1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45"/>
                  <a:pt x="38" y="49"/>
                  <a:pt x="38" y="54"/>
                </a:cubicBezTo>
                <a:cubicBezTo>
                  <a:pt x="38" y="58"/>
                  <a:pt x="40" y="62"/>
                  <a:pt x="42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1" y="65"/>
                  <a:pt x="8" y="60"/>
                  <a:pt x="8" y="54"/>
                </a:cubicBezTo>
                <a:close/>
                <a:moveTo>
                  <a:pt x="46" y="115"/>
                </a:moveTo>
                <a:cubicBezTo>
                  <a:pt x="31" y="115"/>
                  <a:pt x="31" y="115"/>
                  <a:pt x="31" y="115"/>
                </a:cubicBezTo>
                <a:cubicBezTo>
                  <a:pt x="31" y="80"/>
                  <a:pt x="31" y="80"/>
                  <a:pt x="31" y="80"/>
                </a:cubicBezTo>
                <a:cubicBezTo>
                  <a:pt x="31" y="78"/>
                  <a:pt x="30" y="75"/>
                  <a:pt x="29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3"/>
                  <a:pt x="31" y="73"/>
                  <a:pt x="31" y="73"/>
                </a:cubicBezTo>
                <a:cubicBezTo>
                  <a:pt x="43" y="73"/>
                  <a:pt x="43" y="73"/>
                  <a:pt x="43" y="73"/>
                </a:cubicBezTo>
                <a:cubicBezTo>
                  <a:pt x="42" y="74"/>
                  <a:pt x="42" y="75"/>
                  <a:pt x="42" y="77"/>
                </a:cubicBezTo>
                <a:cubicBezTo>
                  <a:pt x="42" y="103"/>
                  <a:pt x="42" y="103"/>
                  <a:pt x="42" y="103"/>
                </a:cubicBezTo>
                <a:cubicBezTo>
                  <a:pt x="42" y="107"/>
                  <a:pt x="44" y="110"/>
                  <a:pt x="46" y="111"/>
                </a:cubicBezTo>
                <a:cubicBezTo>
                  <a:pt x="46" y="111"/>
                  <a:pt x="46" y="111"/>
                  <a:pt x="46" y="112"/>
                </a:cubicBezTo>
                <a:lnTo>
                  <a:pt x="46" y="115"/>
                </a:lnTo>
                <a:close/>
                <a:moveTo>
                  <a:pt x="51" y="65"/>
                </a:moveTo>
                <a:cubicBezTo>
                  <a:pt x="50" y="65"/>
                  <a:pt x="50" y="65"/>
                  <a:pt x="50" y="65"/>
                </a:cubicBezTo>
                <a:cubicBezTo>
                  <a:pt x="50" y="65"/>
                  <a:pt x="50" y="65"/>
                  <a:pt x="50" y="65"/>
                </a:cubicBezTo>
                <a:cubicBezTo>
                  <a:pt x="46" y="65"/>
                  <a:pt x="42" y="60"/>
                  <a:pt x="42" y="54"/>
                </a:cubicBezTo>
                <a:cubicBezTo>
                  <a:pt x="42" y="47"/>
                  <a:pt x="46" y="42"/>
                  <a:pt x="5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8" y="42"/>
                  <a:pt x="65" y="39"/>
                  <a:pt x="71" y="34"/>
                </a:cubicBezTo>
                <a:cubicBezTo>
                  <a:pt x="70" y="40"/>
                  <a:pt x="69" y="47"/>
                  <a:pt x="69" y="54"/>
                </a:cubicBezTo>
                <a:cubicBezTo>
                  <a:pt x="69" y="60"/>
                  <a:pt x="70" y="67"/>
                  <a:pt x="71" y="73"/>
                </a:cubicBezTo>
                <a:cubicBezTo>
                  <a:pt x="65" y="68"/>
                  <a:pt x="58" y="65"/>
                  <a:pt x="51" y="65"/>
                </a:cubicBezTo>
                <a:close/>
                <a:moveTo>
                  <a:pt x="96" y="100"/>
                </a:moveTo>
                <a:cubicBezTo>
                  <a:pt x="88" y="100"/>
                  <a:pt x="82" y="89"/>
                  <a:pt x="79" y="73"/>
                </a:cubicBezTo>
                <a:cubicBezTo>
                  <a:pt x="88" y="73"/>
                  <a:pt x="88" y="73"/>
                  <a:pt x="88" y="73"/>
                </a:cubicBezTo>
                <a:cubicBezTo>
                  <a:pt x="97" y="73"/>
                  <a:pt x="104" y="64"/>
                  <a:pt x="104" y="54"/>
                </a:cubicBezTo>
                <a:cubicBezTo>
                  <a:pt x="104" y="43"/>
                  <a:pt x="97" y="34"/>
                  <a:pt x="88" y="34"/>
                </a:cubicBezTo>
                <a:cubicBezTo>
                  <a:pt x="79" y="34"/>
                  <a:pt x="79" y="34"/>
                  <a:pt x="79" y="34"/>
                </a:cubicBezTo>
                <a:cubicBezTo>
                  <a:pt x="82" y="19"/>
                  <a:pt x="88" y="8"/>
                  <a:pt x="96" y="8"/>
                </a:cubicBezTo>
                <a:cubicBezTo>
                  <a:pt x="107" y="8"/>
                  <a:pt x="115" y="28"/>
                  <a:pt x="115" y="54"/>
                </a:cubicBezTo>
                <a:cubicBezTo>
                  <a:pt x="115" y="79"/>
                  <a:pt x="107" y="100"/>
                  <a:pt x="96" y="100"/>
                </a:cubicBezTo>
                <a:close/>
                <a:moveTo>
                  <a:pt x="96" y="100"/>
                </a:moveTo>
                <a:cubicBezTo>
                  <a:pt x="96" y="100"/>
                  <a:pt x="96" y="100"/>
                  <a:pt x="96" y="100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23" name="Group 28"/>
          <p:cNvGrpSpPr/>
          <p:nvPr/>
        </p:nvGrpSpPr>
        <p:grpSpPr>
          <a:xfrm>
            <a:off x="3885497" y="3572933"/>
            <a:ext cx="661809" cy="664739"/>
            <a:chOff x="4019550" y="3568701"/>
            <a:chExt cx="358775" cy="360363"/>
          </a:xfrm>
          <a:solidFill>
            <a:schemeClr val="bg1"/>
          </a:solidFill>
        </p:grpSpPr>
        <p:sp>
          <p:nvSpPr>
            <p:cNvPr id="24" name="Freeform 105"/>
            <p:cNvSpPr>
              <a:spLocks noEditPoints="1"/>
            </p:cNvSpPr>
            <p:nvPr/>
          </p:nvSpPr>
          <p:spPr bwMode="auto">
            <a:xfrm>
              <a:off x="4019550" y="3568701"/>
              <a:ext cx="358775" cy="36036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31" y="46"/>
                </a:cxn>
                <a:cxn ang="0">
                  <a:pos x="36" y="68"/>
                </a:cxn>
                <a:cxn ang="0">
                  <a:pos x="4" y="100"/>
                </a:cxn>
                <a:cxn ang="0">
                  <a:pos x="4" y="100"/>
                </a:cxn>
                <a:cxn ang="0">
                  <a:pos x="0" y="109"/>
                </a:cxn>
                <a:cxn ang="0">
                  <a:pos x="13" y="123"/>
                </a:cxn>
                <a:cxn ang="0">
                  <a:pos x="23" y="119"/>
                </a:cxn>
                <a:cxn ang="0">
                  <a:pos x="23" y="119"/>
                </a:cxn>
                <a:cxn ang="0">
                  <a:pos x="55" y="87"/>
                </a:cxn>
                <a:cxn ang="0">
                  <a:pos x="77" y="92"/>
                </a:cxn>
                <a:cxn ang="0">
                  <a:pos x="123" y="46"/>
                </a:cxn>
                <a:cxn ang="0">
                  <a:pos x="77" y="0"/>
                </a:cxn>
                <a:cxn ang="0">
                  <a:pos x="18" y="114"/>
                </a:cxn>
                <a:cxn ang="0">
                  <a:pos x="13" y="116"/>
                </a:cxn>
                <a:cxn ang="0">
                  <a:pos x="7" y="109"/>
                </a:cxn>
                <a:cxn ang="0">
                  <a:pos x="9" y="104"/>
                </a:cxn>
                <a:cxn ang="0">
                  <a:pos x="9" y="104"/>
                </a:cxn>
                <a:cxn ang="0">
                  <a:pos x="40" y="73"/>
                </a:cxn>
                <a:cxn ang="0">
                  <a:pos x="49" y="83"/>
                </a:cxn>
                <a:cxn ang="0">
                  <a:pos x="18" y="114"/>
                </a:cxn>
                <a:cxn ang="0">
                  <a:pos x="77" y="84"/>
                </a:cxn>
                <a:cxn ang="0">
                  <a:pos x="38" y="46"/>
                </a:cxn>
                <a:cxn ang="0">
                  <a:pos x="77" y="8"/>
                </a:cxn>
                <a:cxn ang="0">
                  <a:pos x="115" y="46"/>
                </a:cxn>
                <a:cxn ang="0">
                  <a:pos x="77" y="84"/>
                </a:cxn>
                <a:cxn ang="0">
                  <a:pos x="77" y="84"/>
                </a:cxn>
                <a:cxn ang="0">
                  <a:pos x="77" y="84"/>
                </a:cxn>
              </a:cxnLst>
              <a:rect l="0" t="0" r="r" b="b"/>
              <a:pathLst>
                <a:path w="123" h="123">
                  <a:moveTo>
                    <a:pt x="77" y="0"/>
                  </a:moveTo>
                  <a:cubicBezTo>
                    <a:pt x="51" y="0"/>
                    <a:pt x="31" y="21"/>
                    <a:pt x="31" y="46"/>
                  </a:cubicBezTo>
                  <a:cubicBezTo>
                    <a:pt x="31" y="54"/>
                    <a:pt x="33" y="61"/>
                    <a:pt x="36" y="68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102"/>
                    <a:pt x="0" y="105"/>
                    <a:pt x="0" y="109"/>
                  </a:cubicBezTo>
                  <a:cubicBezTo>
                    <a:pt x="0" y="117"/>
                    <a:pt x="6" y="123"/>
                    <a:pt x="13" y="123"/>
                  </a:cubicBezTo>
                  <a:cubicBezTo>
                    <a:pt x="17" y="123"/>
                    <a:pt x="21" y="121"/>
                    <a:pt x="23" y="119"/>
                  </a:cubicBezTo>
                  <a:cubicBezTo>
                    <a:pt x="23" y="119"/>
                    <a:pt x="23" y="119"/>
                    <a:pt x="23" y="119"/>
                  </a:cubicBezTo>
                  <a:cubicBezTo>
                    <a:pt x="55" y="87"/>
                    <a:pt x="55" y="87"/>
                    <a:pt x="55" y="87"/>
                  </a:cubicBezTo>
                  <a:cubicBezTo>
                    <a:pt x="62" y="90"/>
                    <a:pt x="69" y="92"/>
                    <a:pt x="77" y="92"/>
                  </a:cubicBezTo>
                  <a:cubicBezTo>
                    <a:pt x="102" y="92"/>
                    <a:pt x="123" y="71"/>
                    <a:pt x="123" y="46"/>
                  </a:cubicBezTo>
                  <a:cubicBezTo>
                    <a:pt x="123" y="21"/>
                    <a:pt x="102" y="0"/>
                    <a:pt x="77" y="0"/>
                  </a:cubicBezTo>
                  <a:close/>
                  <a:moveTo>
                    <a:pt x="18" y="114"/>
                  </a:moveTo>
                  <a:cubicBezTo>
                    <a:pt x="17" y="115"/>
                    <a:pt x="15" y="116"/>
                    <a:pt x="13" y="116"/>
                  </a:cubicBezTo>
                  <a:cubicBezTo>
                    <a:pt x="10" y="116"/>
                    <a:pt x="7" y="113"/>
                    <a:pt x="7" y="109"/>
                  </a:cubicBezTo>
                  <a:cubicBezTo>
                    <a:pt x="7" y="107"/>
                    <a:pt x="8" y="106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2" y="77"/>
                    <a:pt x="46" y="80"/>
                    <a:pt x="49" y="83"/>
                  </a:cubicBezTo>
                  <a:lnTo>
                    <a:pt x="18" y="114"/>
                  </a:lnTo>
                  <a:close/>
                  <a:moveTo>
                    <a:pt x="77" y="84"/>
                  </a:moveTo>
                  <a:cubicBezTo>
                    <a:pt x="55" y="84"/>
                    <a:pt x="38" y="67"/>
                    <a:pt x="38" y="46"/>
                  </a:cubicBezTo>
                  <a:cubicBezTo>
                    <a:pt x="38" y="25"/>
                    <a:pt x="55" y="8"/>
                    <a:pt x="77" y="8"/>
                  </a:cubicBezTo>
                  <a:cubicBezTo>
                    <a:pt x="98" y="8"/>
                    <a:pt x="115" y="25"/>
                    <a:pt x="115" y="46"/>
                  </a:cubicBezTo>
                  <a:cubicBezTo>
                    <a:pt x="115" y="67"/>
                    <a:pt x="98" y="84"/>
                    <a:pt x="77" y="84"/>
                  </a:cubicBezTo>
                  <a:close/>
                  <a:moveTo>
                    <a:pt x="77" y="84"/>
                  </a:moveTo>
                  <a:cubicBezTo>
                    <a:pt x="77" y="84"/>
                    <a:pt x="77" y="84"/>
                    <a:pt x="77" y="8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5" name="Freeform 106"/>
            <p:cNvSpPr>
              <a:spLocks noEditPoints="1"/>
            </p:cNvSpPr>
            <p:nvPr/>
          </p:nvSpPr>
          <p:spPr bwMode="auto">
            <a:xfrm>
              <a:off x="4165600" y="3624263"/>
              <a:ext cx="84138" cy="8572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0" y="27"/>
                </a:cxn>
                <a:cxn ang="0">
                  <a:pos x="2" y="29"/>
                </a:cxn>
                <a:cxn ang="0">
                  <a:pos x="4" y="27"/>
                </a:cxn>
                <a:cxn ang="0">
                  <a:pos x="27" y="4"/>
                </a:cxn>
                <a:cxn ang="0">
                  <a:pos x="29" y="2"/>
                </a:cxn>
                <a:cxn ang="0">
                  <a:pos x="27" y="0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29" h="29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3" y="29"/>
                    <a:pt x="4" y="28"/>
                    <a:pt x="4" y="27"/>
                  </a:cubicBezTo>
                  <a:cubicBezTo>
                    <a:pt x="4" y="14"/>
                    <a:pt x="14" y="4"/>
                    <a:pt x="27" y="4"/>
                  </a:cubicBezTo>
                  <a:cubicBezTo>
                    <a:pt x="28" y="4"/>
                    <a:pt x="29" y="3"/>
                    <a:pt x="29" y="2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26" name="Group 31"/>
          <p:cNvGrpSpPr/>
          <p:nvPr/>
        </p:nvGrpSpPr>
        <p:grpSpPr>
          <a:xfrm>
            <a:off x="5762702" y="3625096"/>
            <a:ext cx="666599" cy="560413"/>
            <a:chOff x="4856163" y="2736851"/>
            <a:chExt cx="358775" cy="301625"/>
          </a:xfrm>
          <a:solidFill>
            <a:schemeClr val="bg1"/>
          </a:solidFill>
        </p:grpSpPr>
        <p:sp>
          <p:nvSpPr>
            <p:cNvPr id="27" name="Freeform 128"/>
            <p:cNvSpPr>
              <a:spLocks noEditPoints="1"/>
            </p:cNvSpPr>
            <p:nvPr/>
          </p:nvSpPr>
          <p:spPr bwMode="auto">
            <a:xfrm>
              <a:off x="4946650" y="2814638"/>
              <a:ext cx="177800" cy="179388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0" y="30"/>
                </a:cxn>
                <a:cxn ang="0">
                  <a:pos x="31" y="61"/>
                </a:cxn>
                <a:cxn ang="0">
                  <a:pos x="61" y="30"/>
                </a:cxn>
                <a:cxn ang="0">
                  <a:pos x="31" y="0"/>
                </a:cxn>
                <a:cxn ang="0">
                  <a:pos x="48" y="45"/>
                </a:cxn>
                <a:cxn ang="0">
                  <a:pos x="16" y="48"/>
                </a:cxn>
                <a:cxn ang="0">
                  <a:pos x="13" y="15"/>
                </a:cxn>
                <a:cxn ang="0">
                  <a:pos x="46" y="13"/>
                </a:cxn>
                <a:cxn ang="0">
                  <a:pos x="48" y="45"/>
                </a:cxn>
                <a:cxn ang="0">
                  <a:pos x="48" y="45"/>
                </a:cxn>
                <a:cxn ang="0">
                  <a:pos x="48" y="45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8" y="61"/>
                    <a:pt x="61" y="47"/>
                    <a:pt x="61" y="30"/>
                  </a:cubicBezTo>
                  <a:cubicBezTo>
                    <a:pt x="61" y="13"/>
                    <a:pt x="48" y="0"/>
                    <a:pt x="31" y="0"/>
                  </a:cubicBezTo>
                  <a:close/>
                  <a:moveTo>
                    <a:pt x="48" y="45"/>
                  </a:moveTo>
                  <a:cubicBezTo>
                    <a:pt x="40" y="55"/>
                    <a:pt x="25" y="56"/>
                    <a:pt x="16" y="48"/>
                  </a:cubicBezTo>
                  <a:cubicBezTo>
                    <a:pt x="6" y="39"/>
                    <a:pt x="5" y="25"/>
                    <a:pt x="13" y="15"/>
                  </a:cubicBezTo>
                  <a:cubicBezTo>
                    <a:pt x="22" y="6"/>
                    <a:pt x="36" y="5"/>
                    <a:pt x="46" y="13"/>
                  </a:cubicBezTo>
                  <a:cubicBezTo>
                    <a:pt x="55" y="21"/>
                    <a:pt x="57" y="36"/>
                    <a:pt x="48" y="45"/>
                  </a:cubicBezTo>
                  <a:close/>
                  <a:moveTo>
                    <a:pt x="48" y="45"/>
                  </a:moveTo>
                  <a:cubicBezTo>
                    <a:pt x="48" y="45"/>
                    <a:pt x="48" y="45"/>
                    <a:pt x="48" y="4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8" name="Freeform 129"/>
            <p:cNvSpPr>
              <a:spLocks noEditPoints="1"/>
            </p:cNvSpPr>
            <p:nvPr/>
          </p:nvSpPr>
          <p:spPr bwMode="auto">
            <a:xfrm>
              <a:off x="4989513" y="2859088"/>
              <a:ext cx="53975" cy="508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5"/>
                </a:cxn>
                <a:cxn ang="0">
                  <a:pos x="2" y="17"/>
                </a:cxn>
                <a:cxn ang="0">
                  <a:pos x="4" y="15"/>
                </a:cxn>
                <a:cxn ang="0">
                  <a:pos x="16" y="4"/>
                </a:cxn>
                <a:cxn ang="0">
                  <a:pos x="18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cubicBezTo>
                    <a:pt x="7" y="0"/>
                    <a:pt x="0" y="7"/>
                    <a:pt x="0" y="15"/>
                  </a:cubicBezTo>
                  <a:cubicBezTo>
                    <a:pt x="0" y="16"/>
                    <a:pt x="1" y="17"/>
                    <a:pt x="2" y="17"/>
                  </a:cubicBezTo>
                  <a:cubicBezTo>
                    <a:pt x="3" y="17"/>
                    <a:pt x="4" y="16"/>
                    <a:pt x="4" y="15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17" y="4"/>
                    <a:pt x="18" y="3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29" name="Freeform 130"/>
            <p:cNvSpPr>
              <a:spLocks noEditPoints="1"/>
            </p:cNvSpPr>
            <p:nvPr/>
          </p:nvSpPr>
          <p:spPr bwMode="auto">
            <a:xfrm>
              <a:off x="4856163" y="2736851"/>
              <a:ext cx="358775" cy="301625"/>
            </a:xfrm>
            <a:custGeom>
              <a:avLst/>
              <a:gdLst/>
              <a:ahLst/>
              <a:cxnLst>
                <a:cxn ang="0">
                  <a:pos x="114" y="23"/>
                </a:cxn>
                <a:cxn ang="0">
                  <a:pos x="97" y="20"/>
                </a:cxn>
                <a:cxn ang="0">
                  <a:pos x="92" y="7"/>
                </a:cxn>
                <a:cxn ang="0">
                  <a:pos x="81" y="0"/>
                </a:cxn>
                <a:cxn ang="0">
                  <a:pos x="43" y="0"/>
                </a:cxn>
                <a:cxn ang="0">
                  <a:pos x="32" y="7"/>
                </a:cxn>
                <a:cxn ang="0">
                  <a:pos x="27" y="20"/>
                </a:cxn>
                <a:cxn ang="0">
                  <a:pos x="10" y="23"/>
                </a:cxn>
                <a:cxn ang="0">
                  <a:pos x="0" y="34"/>
                </a:cxn>
                <a:cxn ang="0">
                  <a:pos x="0" y="92"/>
                </a:cxn>
                <a:cxn ang="0">
                  <a:pos x="12" y="103"/>
                </a:cxn>
                <a:cxn ang="0">
                  <a:pos x="112" y="103"/>
                </a:cxn>
                <a:cxn ang="0">
                  <a:pos x="123" y="92"/>
                </a:cxn>
                <a:cxn ang="0">
                  <a:pos x="123" y="34"/>
                </a:cxn>
                <a:cxn ang="0">
                  <a:pos x="114" y="23"/>
                </a:cxn>
                <a:cxn ang="0">
                  <a:pos x="115" y="92"/>
                </a:cxn>
                <a:cxn ang="0">
                  <a:pos x="112" y="96"/>
                </a:cxn>
                <a:cxn ang="0">
                  <a:pos x="12" y="96"/>
                </a:cxn>
                <a:cxn ang="0">
                  <a:pos x="8" y="92"/>
                </a:cxn>
                <a:cxn ang="0">
                  <a:pos x="8" y="34"/>
                </a:cxn>
                <a:cxn ang="0">
                  <a:pos x="11" y="30"/>
                </a:cxn>
                <a:cxn ang="0">
                  <a:pos x="32" y="27"/>
                </a:cxn>
                <a:cxn ang="0">
                  <a:pos x="39" y="10"/>
                </a:cxn>
                <a:cxn ang="0">
                  <a:pos x="43" y="7"/>
                </a:cxn>
                <a:cxn ang="0">
                  <a:pos x="81" y="7"/>
                </a:cxn>
                <a:cxn ang="0">
                  <a:pos x="85" y="10"/>
                </a:cxn>
                <a:cxn ang="0">
                  <a:pos x="91" y="27"/>
                </a:cxn>
                <a:cxn ang="0">
                  <a:pos x="112" y="30"/>
                </a:cxn>
                <a:cxn ang="0">
                  <a:pos x="115" y="34"/>
                </a:cxn>
                <a:cxn ang="0">
                  <a:pos x="115" y="92"/>
                </a:cxn>
                <a:cxn ang="0">
                  <a:pos x="115" y="92"/>
                </a:cxn>
                <a:cxn ang="0">
                  <a:pos x="115" y="92"/>
                </a:cxn>
              </a:cxnLst>
              <a:rect l="0" t="0" r="r" b="b"/>
              <a:pathLst>
                <a:path w="123" h="103">
                  <a:moveTo>
                    <a:pt x="114" y="23"/>
                  </a:moveTo>
                  <a:cubicBezTo>
                    <a:pt x="97" y="20"/>
                    <a:pt x="97" y="20"/>
                    <a:pt x="97" y="2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0" y="3"/>
                    <a:pt x="86" y="0"/>
                    <a:pt x="81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4" y="3"/>
                    <a:pt x="32" y="7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4" y="24"/>
                    <a:pt x="0" y="29"/>
                    <a:pt x="0" y="34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8"/>
                    <a:pt x="6" y="103"/>
                    <a:pt x="12" y="103"/>
                  </a:cubicBezTo>
                  <a:cubicBezTo>
                    <a:pt x="112" y="103"/>
                    <a:pt x="112" y="103"/>
                    <a:pt x="112" y="103"/>
                  </a:cubicBezTo>
                  <a:cubicBezTo>
                    <a:pt x="118" y="103"/>
                    <a:pt x="123" y="98"/>
                    <a:pt x="123" y="92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9" y="24"/>
                    <a:pt x="114" y="23"/>
                  </a:cubicBezTo>
                  <a:close/>
                  <a:moveTo>
                    <a:pt x="115" y="92"/>
                  </a:moveTo>
                  <a:cubicBezTo>
                    <a:pt x="115" y="94"/>
                    <a:pt x="114" y="96"/>
                    <a:pt x="1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0" y="96"/>
                    <a:pt x="8" y="94"/>
                    <a:pt x="8" y="9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2"/>
                    <a:pt x="9" y="31"/>
                    <a:pt x="11" y="30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0" y="8"/>
                    <a:pt x="41" y="7"/>
                    <a:pt x="43" y="7"/>
                  </a:cubicBezTo>
                  <a:cubicBezTo>
                    <a:pt x="81" y="7"/>
                    <a:pt x="81" y="7"/>
                    <a:pt x="81" y="7"/>
                  </a:cubicBezTo>
                  <a:cubicBezTo>
                    <a:pt x="83" y="7"/>
                    <a:pt x="84" y="8"/>
                    <a:pt x="85" y="10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4" y="31"/>
                    <a:pt x="115" y="32"/>
                    <a:pt x="115" y="34"/>
                  </a:cubicBezTo>
                  <a:lnTo>
                    <a:pt x="115" y="92"/>
                  </a:lnTo>
                  <a:close/>
                  <a:moveTo>
                    <a:pt x="115" y="92"/>
                  </a:moveTo>
                  <a:cubicBezTo>
                    <a:pt x="115" y="92"/>
                    <a:pt x="115" y="92"/>
                    <a:pt x="115" y="9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30" name="Freeform 131"/>
          <p:cNvSpPr>
            <a:spLocks noEditPoints="1"/>
          </p:cNvSpPr>
          <p:nvPr/>
        </p:nvSpPr>
        <p:spPr bwMode="auto">
          <a:xfrm>
            <a:off x="2054770" y="3640668"/>
            <a:ext cx="564061" cy="529273"/>
          </a:xfrm>
          <a:custGeom>
            <a:avLst/>
            <a:gdLst/>
            <a:ahLst/>
            <a:cxnLst>
              <a:cxn ang="0">
                <a:pos x="111" y="0"/>
              </a:cxn>
              <a:cxn ang="0">
                <a:pos x="12" y="0"/>
              </a:cxn>
              <a:cxn ang="0">
                <a:pos x="0" y="12"/>
              </a:cxn>
              <a:cxn ang="0">
                <a:pos x="0" y="88"/>
              </a:cxn>
              <a:cxn ang="0">
                <a:pos x="12" y="100"/>
              </a:cxn>
              <a:cxn ang="0">
                <a:pos x="50" y="100"/>
              </a:cxn>
              <a:cxn ang="0">
                <a:pos x="50" y="104"/>
              </a:cxn>
              <a:cxn ang="0">
                <a:pos x="26" y="108"/>
              </a:cxn>
              <a:cxn ang="0">
                <a:pos x="23" y="111"/>
              </a:cxn>
              <a:cxn ang="0">
                <a:pos x="27" y="115"/>
              </a:cxn>
              <a:cxn ang="0">
                <a:pos x="96" y="115"/>
              </a:cxn>
              <a:cxn ang="0">
                <a:pos x="100" y="111"/>
              </a:cxn>
              <a:cxn ang="0">
                <a:pos x="97" y="108"/>
              </a:cxn>
              <a:cxn ang="0">
                <a:pos x="73" y="104"/>
              </a:cxn>
              <a:cxn ang="0">
                <a:pos x="73" y="100"/>
              </a:cxn>
              <a:cxn ang="0">
                <a:pos x="111" y="100"/>
              </a:cxn>
              <a:cxn ang="0">
                <a:pos x="123" y="88"/>
              </a:cxn>
              <a:cxn ang="0">
                <a:pos x="123" y="12"/>
              </a:cxn>
              <a:cxn ang="0">
                <a:pos x="111" y="0"/>
              </a:cxn>
              <a:cxn ang="0">
                <a:pos x="115" y="88"/>
              </a:cxn>
              <a:cxn ang="0">
                <a:pos x="111" y="92"/>
              </a:cxn>
              <a:cxn ang="0">
                <a:pos x="12" y="92"/>
              </a:cxn>
              <a:cxn ang="0">
                <a:pos x="8" y="88"/>
              </a:cxn>
              <a:cxn ang="0">
                <a:pos x="8" y="12"/>
              </a:cxn>
              <a:cxn ang="0">
                <a:pos x="12" y="8"/>
              </a:cxn>
              <a:cxn ang="0">
                <a:pos x="111" y="8"/>
              </a:cxn>
              <a:cxn ang="0">
                <a:pos x="115" y="12"/>
              </a:cxn>
              <a:cxn ang="0">
                <a:pos x="115" y="88"/>
              </a:cxn>
              <a:cxn ang="0">
                <a:pos x="104" y="15"/>
              </a:cxn>
              <a:cxn ang="0">
                <a:pos x="19" y="15"/>
              </a:cxn>
              <a:cxn ang="0">
                <a:pos x="16" y="19"/>
              </a:cxn>
              <a:cxn ang="0">
                <a:pos x="16" y="73"/>
              </a:cxn>
              <a:cxn ang="0">
                <a:pos x="19" y="77"/>
              </a:cxn>
              <a:cxn ang="0">
                <a:pos x="104" y="77"/>
              </a:cxn>
              <a:cxn ang="0">
                <a:pos x="108" y="73"/>
              </a:cxn>
              <a:cxn ang="0">
                <a:pos x="108" y="19"/>
              </a:cxn>
              <a:cxn ang="0">
                <a:pos x="104" y="15"/>
              </a:cxn>
              <a:cxn ang="0">
                <a:pos x="104" y="73"/>
              </a:cxn>
              <a:cxn ang="0">
                <a:pos x="19" y="73"/>
              </a:cxn>
              <a:cxn ang="0">
                <a:pos x="19" y="19"/>
              </a:cxn>
              <a:cxn ang="0">
                <a:pos x="104" y="19"/>
              </a:cxn>
              <a:cxn ang="0">
                <a:pos x="104" y="73"/>
              </a:cxn>
              <a:cxn ang="0">
                <a:pos x="104" y="73"/>
              </a:cxn>
              <a:cxn ang="0">
                <a:pos x="104" y="73"/>
              </a:cxn>
            </a:cxnLst>
            <a:rect l="0" t="0" r="r" b="b"/>
            <a:pathLst>
              <a:path w="123" h="115">
                <a:moveTo>
                  <a:pt x="111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5"/>
                  <a:pt x="5" y="100"/>
                  <a:pt x="12" y="100"/>
                </a:cubicBezTo>
                <a:cubicBezTo>
                  <a:pt x="50" y="100"/>
                  <a:pt x="50" y="100"/>
                  <a:pt x="50" y="100"/>
                </a:cubicBezTo>
                <a:cubicBezTo>
                  <a:pt x="50" y="104"/>
                  <a:pt x="50" y="104"/>
                  <a:pt x="50" y="104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24" y="108"/>
                  <a:pt x="23" y="109"/>
                  <a:pt x="23" y="111"/>
                </a:cubicBezTo>
                <a:cubicBezTo>
                  <a:pt x="23" y="113"/>
                  <a:pt x="25" y="115"/>
                  <a:pt x="27" y="115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8" y="115"/>
                  <a:pt x="100" y="113"/>
                  <a:pt x="100" y="111"/>
                </a:cubicBezTo>
                <a:cubicBezTo>
                  <a:pt x="100" y="109"/>
                  <a:pt x="99" y="108"/>
                  <a:pt x="97" y="108"/>
                </a:cubicBezTo>
                <a:cubicBezTo>
                  <a:pt x="73" y="104"/>
                  <a:pt x="73" y="104"/>
                  <a:pt x="73" y="104"/>
                </a:cubicBezTo>
                <a:cubicBezTo>
                  <a:pt x="73" y="100"/>
                  <a:pt x="73" y="100"/>
                  <a:pt x="73" y="100"/>
                </a:cubicBezTo>
                <a:cubicBezTo>
                  <a:pt x="111" y="100"/>
                  <a:pt x="111" y="100"/>
                  <a:pt x="111" y="100"/>
                </a:cubicBezTo>
                <a:cubicBezTo>
                  <a:pt x="118" y="100"/>
                  <a:pt x="123" y="95"/>
                  <a:pt x="123" y="88"/>
                </a:cubicBezTo>
                <a:cubicBezTo>
                  <a:pt x="123" y="12"/>
                  <a:pt x="123" y="12"/>
                  <a:pt x="123" y="12"/>
                </a:cubicBezTo>
                <a:cubicBezTo>
                  <a:pt x="123" y="5"/>
                  <a:pt x="118" y="0"/>
                  <a:pt x="111" y="0"/>
                </a:cubicBezTo>
                <a:close/>
                <a:moveTo>
                  <a:pt x="115" y="88"/>
                </a:moveTo>
                <a:cubicBezTo>
                  <a:pt x="115" y="90"/>
                  <a:pt x="114" y="92"/>
                  <a:pt x="111" y="92"/>
                </a:cubicBezTo>
                <a:cubicBezTo>
                  <a:pt x="12" y="92"/>
                  <a:pt x="12" y="92"/>
                  <a:pt x="12" y="92"/>
                </a:cubicBezTo>
                <a:cubicBezTo>
                  <a:pt x="10" y="92"/>
                  <a:pt x="8" y="90"/>
                  <a:pt x="8" y="88"/>
                </a:cubicBezTo>
                <a:cubicBezTo>
                  <a:pt x="8" y="12"/>
                  <a:pt x="8" y="12"/>
                  <a:pt x="8" y="12"/>
                </a:cubicBezTo>
                <a:cubicBezTo>
                  <a:pt x="8" y="9"/>
                  <a:pt x="10" y="8"/>
                  <a:pt x="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4" y="8"/>
                  <a:pt x="115" y="9"/>
                  <a:pt x="115" y="12"/>
                </a:cubicBezTo>
                <a:lnTo>
                  <a:pt x="115" y="88"/>
                </a:lnTo>
                <a:close/>
                <a:moveTo>
                  <a:pt x="104" y="15"/>
                </a:moveTo>
                <a:cubicBezTo>
                  <a:pt x="19" y="15"/>
                  <a:pt x="19" y="15"/>
                  <a:pt x="19" y="15"/>
                </a:cubicBezTo>
                <a:cubicBezTo>
                  <a:pt x="17" y="15"/>
                  <a:pt x="16" y="17"/>
                  <a:pt x="16" y="19"/>
                </a:cubicBezTo>
                <a:cubicBezTo>
                  <a:pt x="16" y="73"/>
                  <a:pt x="16" y="73"/>
                  <a:pt x="16" y="73"/>
                </a:cubicBezTo>
                <a:cubicBezTo>
                  <a:pt x="16" y="75"/>
                  <a:pt x="17" y="77"/>
                  <a:pt x="19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8" y="75"/>
                  <a:pt x="108" y="73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8" y="17"/>
                  <a:pt x="106" y="15"/>
                  <a:pt x="104" y="15"/>
                </a:cubicBezTo>
                <a:close/>
                <a:moveTo>
                  <a:pt x="104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9" y="19"/>
                  <a:pt x="19" y="19"/>
                  <a:pt x="19" y="19"/>
                </a:cubicBezTo>
                <a:cubicBezTo>
                  <a:pt x="104" y="19"/>
                  <a:pt x="104" y="19"/>
                  <a:pt x="104" y="19"/>
                </a:cubicBezTo>
                <a:lnTo>
                  <a:pt x="104" y="73"/>
                </a:lnTo>
                <a:close/>
                <a:moveTo>
                  <a:pt x="104" y="73"/>
                </a:moveTo>
                <a:cubicBezTo>
                  <a:pt x="104" y="73"/>
                  <a:pt x="104" y="73"/>
                  <a:pt x="104" y="7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1" name="Freeform 153"/>
          <p:cNvSpPr>
            <a:spLocks noEditPoints="1"/>
          </p:cNvSpPr>
          <p:nvPr/>
        </p:nvSpPr>
        <p:spPr bwMode="auto">
          <a:xfrm>
            <a:off x="9550400" y="3596290"/>
            <a:ext cx="609600" cy="618028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15097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30" grpId="0" animBg="1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7640" y="340995"/>
            <a:ext cx="7757659" cy="848317"/>
            <a:chOff x="3024640" y="1704975"/>
            <a:chExt cx="7757659" cy="848317"/>
          </a:xfrm>
        </p:grpSpPr>
        <p:grpSp>
          <p:nvGrpSpPr>
            <p:cNvPr id="7" name="组合 6"/>
            <p:cNvGrpSpPr/>
            <p:nvPr/>
          </p:nvGrpSpPr>
          <p:grpSpPr>
            <a:xfrm>
              <a:off x="3024640" y="1704975"/>
              <a:ext cx="848317" cy="848317"/>
              <a:chOff x="9053297" y="2601130"/>
              <a:chExt cx="598479" cy="598479"/>
            </a:xfrm>
          </p:grpSpPr>
          <p:sp>
            <p:nvSpPr>
              <p:cNvPr id="10" name="椭圆 9"/>
              <p:cNvSpPr/>
              <p:nvPr/>
            </p:nvSpPr>
            <p:spPr>
              <a:xfrm rot="5400000">
                <a:off x="9053297" y="2601130"/>
                <a:ext cx="598479" cy="59847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 rot="5400000">
                <a:off x="9166214" y="2714047"/>
                <a:ext cx="372643" cy="37264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3135250" y="1713633"/>
              <a:ext cx="5451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800" b="1" kern="0" dirty="0"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1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990498" y="1813288"/>
              <a:ext cx="679180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zh-CN" altLang="en-US" sz="3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年度工作概述 </a:t>
              </a:r>
              <a:r>
                <a:rPr lang="da-DK" altLang="zh-CN" sz="1600" b="1" kern="0" dirty="0" smtClean="0">
                  <a:solidFill>
                    <a:schemeClr val="tx2"/>
                  </a:solidFill>
                  <a:latin typeface="+mj-ea"/>
                  <a:ea typeface="+mj-ea"/>
                  <a:cs typeface="+mn-ea"/>
                  <a:sym typeface="Segoe UI" panose="020B0502040204020203" pitchFamily="34" charset="0"/>
                </a:rPr>
                <a:t>Lorem ipsum dolor sit amet 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Segoe UI" panose="020B0502040204020203" pitchFamily="34" charset="0"/>
              </a:endParaRPr>
            </a:p>
          </p:txBody>
        </p:sp>
      </p:grpSp>
      <p:sp>
        <p:nvSpPr>
          <p:cNvPr id="12" name="Rounded Rectangle 3"/>
          <p:cNvSpPr/>
          <p:nvPr/>
        </p:nvSpPr>
        <p:spPr>
          <a:xfrm>
            <a:off x="1502227" y="1588112"/>
            <a:ext cx="2641600" cy="2235200"/>
          </a:xfrm>
          <a:prstGeom prst="roundRect">
            <a:avLst>
              <a:gd name="adj" fmla="val 89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TextBox 4"/>
          <p:cNvSpPr txBox="1"/>
          <p:nvPr/>
        </p:nvSpPr>
        <p:spPr>
          <a:xfrm>
            <a:off x="1747696" y="2392445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1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grpSp>
        <p:nvGrpSpPr>
          <p:cNvPr id="14" name="Group 8"/>
          <p:cNvGrpSpPr/>
          <p:nvPr/>
        </p:nvGrpSpPr>
        <p:grpSpPr>
          <a:xfrm>
            <a:off x="2149927" y="1452645"/>
            <a:ext cx="1346200" cy="833967"/>
            <a:chOff x="1552575" y="1327149"/>
            <a:chExt cx="1009650" cy="625475"/>
          </a:xfrm>
        </p:grpSpPr>
        <p:sp>
          <p:nvSpPr>
            <p:cNvPr id="15" name="Trapezoid 6"/>
            <p:cNvSpPr/>
            <p:nvPr/>
          </p:nvSpPr>
          <p:spPr>
            <a:xfrm>
              <a:off x="1552575" y="1327149"/>
              <a:ext cx="1009650" cy="101599"/>
            </a:xfrm>
            <a:prstGeom prst="trapezoid">
              <a:avLst>
                <a:gd name="adj" fmla="val 12291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16" name="Round Same Side Corner Rectangle 5"/>
            <p:cNvSpPr/>
            <p:nvPr/>
          </p:nvSpPr>
          <p:spPr>
            <a:xfrm rot="10800000">
              <a:off x="1676400" y="1327149"/>
              <a:ext cx="762000" cy="625475"/>
            </a:xfrm>
            <a:prstGeom prst="round2SameRect">
              <a:avLst>
                <a:gd name="adj1" fmla="val 5238"/>
                <a:gd name="adj2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7" name="Freeform 139"/>
          <p:cNvSpPr>
            <a:spLocks noChangeAspect="1" noEditPoints="1"/>
          </p:cNvSpPr>
          <p:nvPr/>
        </p:nvSpPr>
        <p:spPr bwMode="auto">
          <a:xfrm>
            <a:off x="2565290" y="1611890"/>
            <a:ext cx="515476" cy="515476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66" y="34"/>
              </a:cxn>
              <a:cxn ang="0">
                <a:pos x="34" y="1"/>
              </a:cxn>
              <a:cxn ang="0">
                <a:pos x="1" y="34"/>
              </a:cxn>
              <a:cxn ang="0">
                <a:pos x="34" y="66"/>
              </a:cxn>
              <a:cxn ang="0">
                <a:pos x="66" y="34"/>
              </a:cxn>
              <a:cxn ang="0">
                <a:pos x="7" y="22"/>
              </a:cxn>
              <a:cxn ang="0">
                <a:pos x="21" y="60"/>
              </a:cxn>
              <a:cxn ang="0">
                <a:pos x="5" y="34"/>
              </a:cxn>
              <a:cxn ang="0">
                <a:pos x="7" y="22"/>
              </a:cxn>
              <a:cxn ang="0">
                <a:pos x="51" y="42"/>
              </a:cxn>
              <a:cxn ang="0">
                <a:pos x="48" y="51"/>
              </a:cxn>
              <a:cxn ang="0">
                <a:pos x="38" y="20"/>
              </a:cxn>
              <a:cxn ang="0">
                <a:pos x="41" y="20"/>
              </a:cxn>
              <a:cxn ang="0">
                <a:pos x="41" y="17"/>
              </a:cxn>
              <a:cxn ang="0">
                <a:pos x="33" y="18"/>
              </a:cxn>
              <a:cxn ang="0">
                <a:pos x="25" y="17"/>
              </a:cxn>
              <a:cxn ang="0">
                <a:pos x="25" y="20"/>
              </a:cxn>
              <a:cxn ang="0">
                <a:pos x="28" y="20"/>
              </a:cxn>
              <a:cxn ang="0">
                <a:pos x="33" y="32"/>
              </a:cxn>
              <a:cxn ang="0">
                <a:pos x="27" y="52"/>
              </a:cxn>
              <a:cxn ang="0">
                <a:pos x="16" y="20"/>
              </a:cxn>
              <a:cxn ang="0">
                <a:pos x="19" y="20"/>
              </a:cxn>
              <a:cxn ang="0">
                <a:pos x="19" y="17"/>
              </a:cxn>
              <a:cxn ang="0">
                <a:pos x="11" y="18"/>
              </a:cxn>
              <a:cxn ang="0">
                <a:pos x="9" y="18"/>
              </a:cxn>
              <a:cxn ang="0">
                <a:pos x="34" y="5"/>
              </a:cxn>
              <a:cxn ang="0">
                <a:pos x="53" y="12"/>
              </a:cxn>
              <a:cxn ang="0">
                <a:pos x="53" y="12"/>
              </a:cxn>
              <a:cxn ang="0">
                <a:pos x="48" y="17"/>
              </a:cxn>
              <a:cxn ang="0">
                <a:pos x="51" y="24"/>
              </a:cxn>
              <a:cxn ang="0">
                <a:pos x="53" y="32"/>
              </a:cxn>
              <a:cxn ang="0">
                <a:pos x="51" y="42"/>
              </a:cxn>
              <a:cxn ang="0">
                <a:pos x="43" y="61"/>
              </a:cxn>
              <a:cxn ang="0">
                <a:pos x="43" y="61"/>
              </a:cxn>
              <a:cxn ang="0">
                <a:pos x="34" y="63"/>
              </a:cxn>
              <a:cxn ang="0">
                <a:pos x="26" y="62"/>
              </a:cxn>
              <a:cxn ang="0">
                <a:pos x="34" y="36"/>
              </a:cxn>
              <a:cxn ang="0">
                <a:pos x="43" y="61"/>
              </a:cxn>
              <a:cxn ang="0">
                <a:pos x="63" y="34"/>
              </a:cxn>
              <a:cxn ang="0">
                <a:pos x="48" y="59"/>
              </a:cxn>
              <a:cxn ang="0">
                <a:pos x="57" y="33"/>
              </a:cxn>
              <a:cxn ang="0">
                <a:pos x="60" y="23"/>
              </a:cxn>
              <a:cxn ang="0">
                <a:pos x="59" y="20"/>
              </a:cxn>
              <a:cxn ang="0">
                <a:pos x="63" y="34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66" y="34"/>
                </a:moveTo>
                <a:cubicBezTo>
                  <a:pt x="66" y="16"/>
                  <a:pt x="52" y="1"/>
                  <a:pt x="34" y="1"/>
                </a:cubicBezTo>
                <a:cubicBezTo>
                  <a:pt x="16" y="1"/>
                  <a:pt x="1" y="16"/>
                  <a:pt x="1" y="34"/>
                </a:cubicBezTo>
                <a:cubicBezTo>
                  <a:pt x="1" y="52"/>
                  <a:pt x="16" y="66"/>
                  <a:pt x="34" y="66"/>
                </a:cubicBezTo>
                <a:cubicBezTo>
                  <a:pt x="52" y="66"/>
                  <a:pt x="66" y="52"/>
                  <a:pt x="66" y="34"/>
                </a:cubicBezTo>
                <a:close/>
                <a:moveTo>
                  <a:pt x="7" y="22"/>
                </a:moveTo>
                <a:cubicBezTo>
                  <a:pt x="21" y="60"/>
                  <a:pt x="21" y="60"/>
                  <a:pt x="21" y="60"/>
                </a:cubicBezTo>
                <a:cubicBezTo>
                  <a:pt x="11" y="55"/>
                  <a:pt x="5" y="45"/>
                  <a:pt x="5" y="34"/>
                </a:cubicBezTo>
                <a:cubicBezTo>
                  <a:pt x="5" y="29"/>
                  <a:pt x="5" y="25"/>
                  <a:pt x="7" y="22"/>
                </a:cubicBezTo>
                <a:close/>
                <a:moveTo>
                  <a:pt x="51" y="42"/>
                </a:moveTo>
                <a:cubicBezTo>
                  <a:pt x="48" y="51"/>
                  <a:pt x="48" y="51"/>
                  <a:pt x="48" y="51"/>
                </a:cubicBezTo>
                <a:cubicBezTo>
                  <a:pt x="38" y="20"/>
                  <a:pt x="38" y="20"/>
                  <a:pt x="38" y="20"/>
                </a:cubicBezTo>
                <a:cubicBezTo>
                  <a:pt x="38" y="20"/>
                  <a:pt x="40" y="20"/>
                  <a:pt x="41" y="20"/>
                </a:cubicBezTo>
                <a:cubicBezTo>
                  <a:pt x="43" y="20"/>
                  <a:pt x="43" y="17"/>
                  <a:pt x="41" y="17"/>
                </a:cubicBezTo>
                <a:cubicBezTo>
                  <a:pt x="36" y="18"/>
                  <a:pt x="33" y="18"/>
                  <a:pt x="33" y="18"/>
                </a:cubicBezTo>
                <a:cubicBezTo>
                  <a:pt x="33" y="18"/>
                  <a:pt x="30" y="18"/>
                  <a:pt x="25" y="17"/>
                </a:cubicBezTo>
                <a:cubicBezTo>
                  <a:pt x="24" y="17"/>
                  <a:pt x="24" y="20"/>
                  <a:pt x="25" y="20"/>
                </a:cubicBezTo>
                <a:cubicBezTo>
                  <a:pt x="27" y="20"/>
                  <a:pt x="28" y="20"/>
                  <a:pt x="28" y="20"/>
                </a:cubicBezTo>
                <a:cubicBezTo>
                  <a:pt x="33" y="32"/>
                  <a:pt x="33" y="32"/>
                  <a:pt x="33" y="32"/>
                </a:cubicBezTo>
                <a:cubicBezTo>
                  <a:pt x="27" y="52"/>
                  <a:pt x="27" y="52"/>
                  <a:pt x="27" y="52"/>
                </a:cubicBezTo>
                <a:cubicBezTo>
                  <a:pt x="16" y="20"/>
                  <a:pt x="16" y="20"/>
                  <a:pt x="16" y="20"/>
                </a:cubicBezTo>
                <a:cubicBezTo>
                  <a:pt x="16" y="20"/>
                  <a:pt x="18" y="20"/>
                  <a:pt x="19" y="20"/>
                </a:cubicBezTo>
                <a:cubicBezTo>
                  <a:pt x="21" y="20"/>
                  <a:pt x="21" y="17"/>
                  <a:pt x="19" y="17"/>
                </a:cubicBezTo>
                <a:cubicBezTo>
                  <a:pt x="14" y="18"/>
                  <a:pt x="11" y="18"/>
                  <a:pt x="11" y="18"/>
                </a:cubicBezTo>
                <a:cubicBezTo>
                  <a:pt x="11" y="18"/>
                  <a:pt x="10" y="18"/>
                  <a:pt x="9" y="18"/>
                </a:cubicBezTo>
                <a:cubicBezTo>
                  <a:pt x="15" y="10"/>
                  <a:pt x="24" y="5"/>
                  <a:pt x="34" y="5"/>
                </a:cubicBezTo>
                <a:cubicBezTo>
                  <a:pt x="41" y="5"/>
                  <a:pt x="48" y="7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0" y="12"/>
                  <a:pt x="48" y="15"/>
                  <a:pt x="48" y="17"/>
                </a:cubicBezTo>
                <a:cubicBezTo>
                  <a:pt x="48" y="20"/>
                  <a:pt x="50" y="22"/>
                  <a:pt x="51" y="24"/>
                </a:cubicBezTo>
                <a:cubicBezTo>
                  <a:pt x="52" y="26"/>
                  <a:pt x="53" y="29"/>
                  <a:pt x="53" y="32"/>
                </a:cubicBezTo>
                <a:cubicBezTo>
                  <a:pt x="53" y="35"/>
                  <a:pt x="52" y="38"/>
                  <a:pt x="51" y="42"/>
                </a:cubicBez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0" y="62"/>
                  <a:pt x="37" y="63"/>
                  <a:pt x="34" y="63"/>
                </a:cubicBezTo>
                <a:cubicBezTo>
                  <a:pt x="31" y="63"/>
                  <a:pt x="28" y="62"/>
                  <a:pt x="26" y="62"/>
                </a:cubicBezTo>
                <a:cubicBezTo>
                  <a:pt x="34" y="36"/>
                  <a:pt x="34" y="36"/>
                  <a:pt x="34" y="36"/>
                </a:cubicBezTo>
                <a:lnTo>
                  <a:pt x="43" y="61"/>
                </a:lnTo>
                <a:close/>
                <a:moveTo>
                  <a:pt x="63" y="34"/>
                </a:moveTo>
                <a:cubicBezTo>
                  <a:pt x="63" y="44"/>
                  <a:pt x="57" y="54"/>
                  <a:pt x="48" y="59"/>
                </a:cubicBezTo>
                <a:cubicBezTo>
                  <a:pt x="57" y="33"/>
                  <a:pt x="57" y="33"/>
                  <a:pt x="57" y="33"/>
                </a:cubicBezTo>
                <a:cubicBezTo>
                  <a:pt x="59" y="29"/>
                  <a:pt x="60" y="26"/>
                  <a:pt x="60" y="23"/>
                </a:cubicBezTo>
                <a:cubicBezTo>
                  <a:pt x="60" y="22"/>
                  <a:pt x="60" y="21"/>
                  <a:pt x="59" y="20"/>
                </a:cubicBezTo>
                <a:cubicBezTo>
                  <a:pt x="62" y="24"/>
                  <a:pt x="63" y="29"/>
                  <a:pt x="63" y="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18" name="Rounded Rectangle 33"/>
          <p:cNvSpPr/>
          <p:nvPr/>
        </p:nvSpPr>
        <p:spPr>
          <a:xfrm>
            <a:off x="4779131" y="1588112"/>
            <a:ext cx="2641600" cy="2235200"/>
          </a:xfrm>
          <a:prstGeom prst="roundRect">
            <a:avLst>
              <a:gd name="adj" fmla="val 89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9" name="TextBox 34"/>
          <p:cNvSpPr txBox="1"/>
          <p:nvPr/>
        </p:nvSpPr>
        <p:spPr>
          <a:xfrm>
            <a:off x="5024600" y="2392445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2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grpSp>
        <p:nvGrpSpPr>
          <p:cNvPr id="20" name="Group 35"/>
          <p:cNvGrpSpPr/>
          <p:nvPr/>
        </p:nvGrpSpPr>
        <p:grpSpPr>
          <a:xfrm>
            <a:off x="5426831" y="1452645"/>
            <a:ext cx="1346200" cy="833967"/>
            <a:chOff x="1552575" y="1327149"/>
            <a:chExt cx="1009650" cy="625475"/>
          </a:xfrm>
        </p:grpSpPr>
        <p:sp>
          <p:nvSpPr>
            <p:cNvPr id="21" name="Trapezoid 36"/>
            <p:cNvSpPr/>
            <p:nvPr/>
          </p:nvSpPr>
          <p:spPr>
            <a:xfrm>
              <a:off x="1552575" y="1327149"/>
              <a:ext cx="1009650" cy="101599"/>
            </a:xfrm>
            <a:prstGeom prst="trapezoid">
              <a:avLst>
                <a:gd name="adj" fmla="val 12291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2" name="Round Same Side Corner Rectangle 37"/>
            <p:cNvSpPr/>
            <p:nvPr/>
          </p:nvSpPr>
          <p:spPr>
            <a:xfrm rot="10800000">
              <a:off x="1676400" y="1327149"/>
              <a:ext cx="762000" cy="625475"/>
            </a:xfrm>
            <a:prstGeom prst="round2SameRect">
              <a:avLst>
                <a:gd name="adj1" fmla="val 5238"/>
                <a:gd name="adj2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23" name="Rounded Rectangle 39"/>
          <p:cNvSpPr/>
          <p:nvPr/>
        </p:nvSpPr>
        <p:spPr>
          <a:xfrm>
            <a:off x="8056033" y="1588112"/>
            <a:ext cx="2641600" cy="2235200"/>
          </a:xfrm>
          <a:prstGeom prst="roundRect">
            <a:avLst>
              <a:gd name="adj" fmla="val 89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4" name="TextBox 40"/>
          <p:cNvSpPr txBox="1"/>
          <p:nvPr/>
        </p:nvSpPr>
        <p:spPr>
          <a:xfrm>
            <a:off x="8301503" y="2392445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3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grpSp>
        <p:nvGrpSpPr>
          <p:cNvPr id="25" name="Group 41"/>
          <p:cNvGrpSpPr/>
          <p:nvPr/>
        </p:nvGrpSpPr>
        <p:grpSpPr>
          <a:xfrm>
            <a:off x="8703733" y="1452645"/>
            <a:ext cx="1346200" cy="833967"/>
            <a:chOff x="1552575" y="1327149"/>
            <a:chExt cx="1009650" cy="625475"/>
          </a:xfrm>
        </p:grpSpPr>
        <p:sp>
          <p:nvSpPr>
            <p:cNvPr id="26" name="Trapezoid 42"/>
            <p:cNvSpPr/>
            <p:nvPr/>
          </p:nvSpPr>
          <p:spPr>
            <a:xfrm>
              <a:off x="1552575" y="1327149"/>
              <a:ext cx="1009650" cy="101599"/>
            </a:xfrm>
            <a:prstGeom prst="trapezoid">
              <a:avLst>
                <a:gd name="adj" fmla="val 122918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27" name="Round Same Side Corner Rectangle 43"/>
            <p:cNvSpPr/>
            <p:nvPr/>
          </p:nvSpPr>
          <p:spPr>
            <a:xfrm rot="10800000">
              <a:off x="1676400" y="1327149"/>
              <a:ext cx="762000" cy="625475"/>
            </a:xfrm>
            <a:prstGeom prst="round2SameRect">
              <a:avLst>
                <a:gd name="adj1" fmla="val 5238"/>
                <a:gd name="adj2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28" name="Rounded Rectangle 45"/>
          <p:cNvSpPr/>
          <p:nvPr/>
        </p:nvSpPr>
        <p:spPr>
          <a:xfrm>
            <a:off x="1502227" y="4191000"/>
            <a:ext cx="2641600" cy="2235200"/>
          </a:xfrm>
          <a:prstGeom prst="roundRect">
            <a:avLst>
              <a:gd name="adj" fmla="val 89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TextBox 46"/>
          <p:cNvSpPr txBox="1"/>
          <p:nvPr/>
        </p:nvSpPr>
        <p:spPr>
          <a:xfrm>
            <a:off x="1747696" y="4995333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4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grpSp>
        <p:nvGrpSpPr>
          <p:cNvPr id="30" name="Group 47"/>
          <p:cNvGrpSpPr/>
          <p:nvPr/>
        </p:nvGrpSpPr>
        <p:grpSpPr>
          <a:xfrm>
            <a:off x="2149927" y="4055533"/>
            <a:ext cx="1346200" cy="833967"/>
            <a:chOff x="1552575" y="1327149"/>
            <a:chExt cx="1009650" cy="625475"/>
          </a:xfrm>
        </p:grpSpPr>
        <p:sp>
          <p:nvSpPr>
            <p:cNvPr id="31" name="Trapezoid 48"/>
            <p:cNvSpPr/>
            <p:nvPr/>
          </p:nvSpPr>
          <p:spPr>
            <a:xfrm>
              <a:off x="1552575" y="1327149"/>
              <a:ext cx="1009650" cy="101599"/>
            </a:xfrm>
            <a:prstGeom prst="trapezoid">
              <a:avLst>
                <a:gd name="adj" fmla="val 122918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2" name="Round Same Side Corner Rectangle 49"/>
            <p:cNvSpPr/>
            <p:nvPr/>
          </p:nvSpPr>
          <p:spPr>
            <a:xfrm rot="10800000">
              <a:off x="1676400" y="1327149"/>
              <a:ext cx="762000" cy="625475"/>
            </a:xfrm>
            <a:prstGeom prst="round2SameRect">
              <a:avLst>
                <a:gd name="adj1" fmla="val 5238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33" name="Rounded Rectangle 51"/>
          <p:cNvSpPr/>
          <p:nvPr/>
        </p:nvSpPr>
        <p:spPr>
          <a:xfrm>
            <a:off x="4779131" y="4191000"/>
            <a:ext cx="2641600" cy="2235200"/>
          </a:xfrm>
          <a:prstGeom prst="roundRect">
            <a:avLst>
              <a:gd name="adj" fmla="val 89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4" name="TextBox 52"/>
          <p:cNvSpPr txBox="1"/>
          <p:nvPr/>
        </p:nvSpPr>
        <p:spPr>
          <a:xfrm>
            <a:off x="5024600" y="4995333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5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grpSp>
        <p:nvGrpSpPr>
          <p:cNvPr id="35" name="Group 53"/>
          <p:cNvGrpSpPr/>
          <p:nvPr/>
        </p:nvGrpSpPr>
        <p:grpSpPr>
          <a:xfrm>
            <a:off x="5426831" y="4055533"/>
            <a:ext cx="1346200" cy="833967"/>
            <a:chOff x="1552575" y="1327149"/>
            <a:chExt cx="1009650" cy="625475"/>
          </a:xfrm>
        </p:grpSpPr>
        <p:sp>
          <p:nvSpPr>
            <p:cNvPr id="36" name="Trapezoid 54"/>
            <p:cNvSpPr/>
            <p:nvPr/>
          </p:nvSpPr>
          <p:spPr>
            <a:xfrm>
              <a:off x="1552575" y="1327149"/>
              <a:ext cx="1009650" cy="101599"/>
            </a:xfrm>
            <a:prstGeom prst="trapezoid">
              <a:avLst>
                <a:gd name="adj" fmla="val 122918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37" name="Round Same Side Corner Rectangle 55"/>
            <p:cNvSpPr/>
            <p:nvPr/>
          </p:nvSpPr>
          <p:spPr>
            <a:xfrm rot="10800000">
              <a:off x="1676400" y="1327149"/>
              <a:ext cx="762000" cy="625475"/>
            </a:xfrm>
            <a:prstGeom prst="round2SameRect">
              <a:avLst>
                <a:gd name="adj1" fmla="val 5238"/>
                <a:gd name="adj2" fmla="val 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38" name="Rounded Rectangle 56"/>
          <p:cNvSpPr/>
          <p:nvPr/>
        </p:nvSpPr>
        <p:spPr>
          <a:xfrm>
            <a:off x="8056033" y="4191000"/>
            <a:ext cx="2641600" cy="2235200"/>
          </a:xfrm>
          <a:prstGeom prst="roundRect">
            <a:avLst>
              <a:gd name="adj" fmla="val 894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9" name="TextBox 57"/>
          <p:cNvSpPr txBox="1"/>
          <p:nvPr/>
        </p:nvSpPr>
        <p:spPr>
          <a:xfrm>
            <a:off x="8301503" y="4995333"/>
            <a:ext cx="2150661" cy="90261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accent6"/>
                </a:solidFill>
              </a:rPr>
              <a:t>此处添加您的标题</a:t>
            </a:r>
          </a:p>
          <a:p>
            <a:pPr algn="ctr">
              <a:spcBef>
                <a:spcPct val="20000"/>
              </a:spcBef>
              <a:defRPr/>
            </a:pPr>
            <a:r>
              <a:rPr lang="zh-CN" altLang="en-US" sz="1333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用户</a:t>
            </a: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可以在投影仪或者计算机上进行演示，也可以将演示文稿打印出来，</a:t>
            </a:r>
          </a:p>
        </p:txBody>
      </p:sp>
      <p:grpSp>
        <p:nvGrpSpPr>
          <p:cNvPr id="40" name="Group 58"/>
          <p:cNvGrpSpPr/>
          <p:nvPr/>
        </p:nvGrpSpPr>
        <p:grpSpPr>
          <a:xfrm>
            <a:off x="8703733" y="4055533"/>
            <a:ext cx="1346200" cy="833967"/>
            <a:chOff x="1552575" y="1327149"/>
            <a:chExt cx="1009650" cy="625475"/>
          </a:xfrm>
        </p:grpSpPr>
        <p:sp>
          <p:nvSpPr>
            <p:cNvPr id="41" name="Trapezoid 59"/>
            <p:cNvSpPr/>
            <p:nvPr/>
          </p:nvSpPr>
          <p:spPr>
            <a:xfrm>
              <a:off x="1552575" y="1327149"/>
              <a:ext cx="1009650" cy="101599"/>
            </a:xfrm>
            <a:prstGeom prst="trapezoid">
              <a:avLst>
                <a:gd name="adj" fmla="val 122918"/>
              </a:avLst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42" name="Round Same Side Corner Rectangle 60"/>
            <p:cNvSpPr/>
            <p:nvPr/>
          </p:nvSpPr>
          <p:spPr>
            <a:xfrm rot="10800000">
              <a:off x="1676400" y="1327149"/>
              <a:ext cx="762000" cy="625475"/>
            </a:xfrm>
            <a:prstGeom prst="round2SameRect">
              <a:avLst>
                <a:gd name="adj1" fmla="val 5238"/>
                <a:gd name="adj2" fmla="val 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43" name="Freeform 157"/>
          <p:cNvSpPr>
            <a:spLocks noEditPoints="1"/>
          </p:cNvSpPr>
          <p:nvPr/>
        </p:nvSpPr>
        <p:spPr bwMode="auto">
          <a:xfrm>
            <a:off x="5879797" y="1600026"/>
            <a:ext cx="440267" cy="539204"/>
          </a:xfrm>
          <a:custGeom>
            <a:avLst/>
            <a:gdLst/>
            <a:ahLst/>
            <a:cxnLst>
              <a:cxn ang="0">
                <a:pos x="41" y="44"/>
              </a:cxn>
              <a:cxn ang="0">
                <a:pos x="35" y="50"/>
              </a:cxn>
              <a:cxn ang="0">
                <a:pos x="5" y="50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35" y="0"/>
              </a:cxn>
              <a:cxn ang="0">
                <a:pos x="41" y="5"/>
              </a:cxn>
              <a:cxn ang="0">
                <a:pos x="41" y="44"/>
              </a:cxn>
              <a:cxn ang="0">
                <a:pos x="36" y="5"/>
              </a:cxn>
              <a:cxn ang="0">
                <a:pos x="35" y="4"/>
              </a:cxn>
              <a:cxn ang="0">
                <a:pos x="5" y="4"/>
              </a:cxn>
              <a:cxn ang="0">
                <a:pos x="4" y="5"/>
              </a:cxn>
              <a:cxn ang="0">
                <a:pos x="4" y="40"/>
              </a:cxn>
              <a:cxn ang="0">
                <a:pos x="5" y="41"/>
              </a:cxn>
              <a:cxn ang="0">
                <a:pos x="35" y="41"/>
              </a:cxn>
              <a:cxn ang="0">
                <a:pos x="36" y="40"/>
              </a:cxn>
              <a:cxn ang="0">
                <a:pos x="36" y="5"/>
              </a:cxn>
              <a:cxn ang="0">
                <a:pos x="20" y="43"/>
              </a:cxn>
              <a:cxn ang="0">
                <a:pos x="18" y="45"/>
              </a:cxn>
              <a:cxn ang="0">
                <a:pos x="20" y="48"/>
              </a:cxn>
              <a:cxn ang="0">
                <a:pos x="23" y="45"/>
              </a:cxn>
              <a:cxn ang="0">
                <a:pos x="20" y="43"/>
              </a:cxn>
            </a:cxnLst>
            <a:rect l="0" t="0" r="r" b="b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4" name="Freeform 158"/>
          <p:cNvSpPr>
            <a:spLocks noEditPoints="1"/>
          </p:cNvSpPr>
          <p:nvPr/>
        </p:nvSpPr>
        <p:spPr bwMode="auto">
          <a:xfrm>
            <a:off x="9120168" y="1649630"/>
            <a:ext cx="513331" cy="439996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5" name="Freeform 91"/>
          <p:cNvSpPr>
            <a:spLocks noEditPoints="1"/>
          </p:cNvSpPr>
          <p:nvPr/>
        </p:nvSpPr>
        <p:spPr bwMode="auto">
          <a:xfrm>
            <a:off x="2569028" y="4218516"/>
            <a:ext cx="507997" cy="507997"/>
          </a:xfrm>
          <a:custGeom>
            <a:avLst/>
            <a:gdLst/>
            <a:ahLst/>
            <a:cxnLst>
              <a:cxn ang="0">
                <a:pos x="0" y="31"/>
              </a:cxn>
              <a:cxn ang="0">
                <a:pos x="41" y="22"/>
              </a:cxn>
              <a:cxn ang="0">
                <a:pos x="45" y="20"/>
              </a:cxn>
              <a:cxn ang="0">
                <a:pos x="49" y="19"/>
              </a:cxn>
              <a:cxn ang="0">
                <a:pos x="48" y="17"/>
              </a:cxn>
              <a:cxn ang="0">
                <a:pos x="45" y="15"/>
              </a:cxn>
              <a:cxn ang="0">
                <a:pos x="43" y="15"/>
              </a:cxn>
              <a:cxn ang="0">
                <a:pos x="42" y="14"/>
              </a:cxn>
              <a:cxn ang="0">
                <a:pos x="38" y="12"/>
              </a:cxn>
              <a:cxn ang="0">
                <a:pos x="38" y="16"/>
              </a:cxn>
              <a:cxn ang="0">
                <a:pos x="37" y="19"/>
              </a:cxn>
              <a:cxn ang="0">
                <a:pos x="33" y="17"/>
              </a:cxn>
              <a:cxn ang="0">
                <a:pos x="29" y="15"/>
              </a:cxn>
              <a:cxn ang="0">
                <a:pos x="30" y="11"/>
              </a:cxn>
              <a:cxn ang="0">
                <a:pos x="35" y="10"/>
              </a:cxn>
              <a:cxn ang="0">
                <a:pos x="34" y="8"/>
              </a:cxn>
              <a:cxn ang="0">
                <a:pos x="31" y="9"/>
              </a:cxn>
              <a:cxn ang="0">
                <a:pos x="27" y="6"/>
              </a:cxn>
              <a:cxn ang="0">
                <a:pos x="28" y="9"/>
              </a:cxn>
              <a:cxn ang="0">
                <a:pos x="26" y="9"/>
              </a:cxn>
              <a:cxn ang="0">
                <a:pos x="23" y="7"/>
              </a:cxn>
              <a:cxn ang="0">
                <a:pos x="21" y="8"/>
              </a:cxn>
              <a:cxn ang="0">
                <a:pos x="23" y="9"/>
              </a:cxn>
              <a:cxn ang="0">
                <a:pos x="22" y="10"/>
              </a:cxn>
              <a:cxn ang="0">
                <a:pos x="10" y="18"/>
              </a:cxn>
              <a:cxn ang="0">
                <a:pos x="11" y="19"/>
              </a:cxn>
              <a:cxn ang="0">
                <a:pos x="13" y="22"/>
              </a:cxn>
              <a:cxn ang="0">
                <a:pos x="12" y="26"/>
              </a:cxn>
              <a:cxn ang="0">
                <a:pos x="15" y="30"/>
              </a:cxn>
              <a:cxn ang="0">
                <a:pos x="18" y="35"/>
              </a:cxn>
              <a:cxn ang="0">
                <a:pos x="19" y="37"/>
              </a:cxn>
              <a:cxn ang="0">
                <a:pos x="17" y="32"/>
              </a:cxn>
              <a:cxn ang="0">
                <a:pos x="21" y="37"/>
              </a:cxn>
              <a:cxn ang="0">
                <a:pos x="25" y="41"/>
              </a:cxn>
              <a:cxn ang="0">
                <a:pos x="30" y="44"/>
              </a:cxn>
              <a:cxn ang="0">
                <a:pos x="35" y="47"/>
              </a:cxn>
              <a:cxn ang="0">
                <a:pos x="36" y="47"/>
              </a:cxn>
              <a:cxn ang="0">
                <a:pos x="34" y="43"/>
              </a:cxn>
              <a:cxn ang="0">
                <a:pos x="32" y="42"/>
              </a:cxn>
              <a:cxn ang="0">
                <a:pos x="32" y="39"/>
              </a:cxn>
              <a:cxn ang="0">
                <a:pos x="28" y="41"/>
              </a:cxn>
              <a:cxn ang="0">
                <a:pos x="27" y="34"/>
              </a:cxn>
              <a:cxn ang="0">
                <a:pos x="30" y="34"/>
              </a:cxn>
              <a:cxn ang="0">
                <a:pos x="32" y="33"/>
              </a:cxn>
              <a:cxn ang="0">
                <a:pos x="35" y="34"/>
              </a:cxn>
              <a:cxn ang="0">
                <a:pos x="36" y="33"/>
              </a:cxn>
              <a:cxn ang="0">
                <a:pos x="38" y="29"/>
              </a:cxn>
              <a:cxn ang="0">
                <a:pos x="38" y="28"/>
              </a:cxn>
              <a:cxn ang="0">
                <a:pos x="41" y="26"/>
              </a:cxn>
              <a:cxn ang="0">
                <a:pos x="43" y="23"/>
              </a:cxn>
              <a:cxn ang="0">
                <a:pos x="44" y="22"/>
              </a:cxn>
              <a:cxn ang="0">
                <a:pos x="41" y="22"/>
              </a:cxn>
              <a:cxn ang="0">
                <a:pos x="48" y="48"/>
              </a:cxn>
              <a:cxn ang="0">
                <a:pos x="44" y="47"/>
              </a:cxn>
              <a:cxn ang="0">
                <a:pos x="41" y="47"/>
              </a:cxn>
              <a:cxn ang="0">
                <a:pos x="38" y="46"/>
              </a:cxn>
              <a:cxn ang="0">
                <a:pos x="37" y="50"/>
              </a:cxn>
              <a:cxn ang="0">
                <a:pos x="36" y="54"/>
              </a:cxn>
              <a:cxn ang="0">
                <a:pos x="50" y="49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>
              <a:solidFill>
                <a:schemeClr val="accent5"/>
              </a:solidFill>
            </a:endParaRPr>
          </a:p>
        </p:txBody>
      </p:sp>
      <p:sp>
        <p:nvSpPr>
          <p:cNvPr id="46" name="Freeform 13"/>
          <p:cNvSpPr>
            <a:spLocks noChangeAspect="1" noEditPoints="1"/>
          </p:cNvSpPr>
          <p:nvPr/>
        </p:nvSpPr>
        <p:spPr bwMode="auto">
          <a:xfrm>
            <a:off x="5841276" y="4277703"/>
            <a:ext cx="517313" cy="389624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7" name="Freeform 22"/>
          <p:cNvSpPr>
            <a:spLocks noChangeAspect="1" noEditPoints="1"/>
          </p:cNvSpPr>
          <p:nvPr/>
        </p:nvSpPr>
        <p:spPr bwMode="auto">
          <a:xfrm>
            <a:off x="9110216" y="4240357"/>
            <a:ext cx="533235" cy="464315"/>
          </a:xfrm>
          <a:custGeom>
            <a:avLst/>
            <a:gdLst/>
            <a:ahLst/>
            <a:cxnLst>
              <a:cxn ang="0">
                <a:pos x="68" y="24"/>
              </a:cxn>
              <a:cxn ang="0">
                <a:pos x="64" y="29"/>
              </a:cxn>
              <a:cxn ang="0">
                <a:pos x="64" y="43"/>
              </a:cxn>
              <a:cxn ang="0">
                <a:pos x="59" y="48"/>
              </a:cxn>
              <a:cxn ang="0">
                <a:pos x="28" y="34"/>
              </a:cxn>
              <a:cxn ang="0">
                <a:pos x="25" y="44"/>
              </a:cxn>
              <a:cxn ang="0">
                <a:pos x="30" y="54"/>
              </a:cxn>
              <a:cxn ang="0">
                <a:pos x="14" y="56"/>
              </a:cxn>
              <a:cxn ang="0">
                <a:pos x="11" y="34"/>
              </a:cxn>
              <a:cxn ang="0">
                <a:pos x="7" y="34"/>
              </a:cxn>
              <a:cxn ang="0">
                <a:pos x="0" y="27"/>
              </a:cxn>
              <a:cxn ang="0">
                <a:pos x="0" y="20"/>
              </a:cxn>
              <a:cxn ang="0">
                <a:pos x="7" y="14"/>
              </a:cxn>
              <a:cxn ang="0">
                <a:pos x="25" y="14"/>
              </a:cxn>
              <a:cxn ang="0">
                <a:pos x="59" y="0"/>
              </a:cxn>
              <a:cxn ang="0">
                <a:pos x="64" y="4"/>
              </a:cxn>
              <a:cxn ang="0">
                <a:pos x="64" y="19"/>
              </a:cxn>
              <a:cxn ang="0">
                <a:pos x="68" y="24"/>
              </a:cxn>
              <a:cxn ang="0">
                <a:pos x="59" y="6"/>
              </a:cxn>
              <a:cxn ang="0">
                <a:pos x="30" y="19"/>
              </a:cxn>
              <a:cxn ang="0">
                <a:pos x="30" y="29"/>
              </a:cxn>
              <a:cxn ang="0">
                <a:pos x="59" y="42"/>
              </a:cxn>
              <a:cxn ang="0">
                <a:pos x="59" y="6"/>
              </a:cxn>
            </a:cxnLst>
            <a:rect l="0" t="0" r="r" b="b"/>
            <a:pathLst>
              <a:path w="68" h="59">
                <a:moveTo>
                  <a:pt x="68" y="24"/>
                </a:moveTo>
                <a:cubicBezTo>
                  <a:pt x="68" y="27"/>
                  <a:pt x="66" y="29"/>
                  <a:pt x="64" y="29"/>
                </a:cubicBezTo>
                <a:cubicBezTo>
                  <a:pt x="64" y="43"/>
                  <a:pt x="64" y="43"/>
                  <a:pt x="64" y="43"/>
                </a:cubicBezTo>
                <a:cubicBezTo>
                  <a:pt x="64" y="46"/>
                  <a:pt x="61" y="48"/>
                  <a:pt x="59" y="48"/>
                </a:cubicBezTo>
                <a:cubicBezTo>
                  <a:pt x="52" y="43"/>
                  <a:pt x="41" y="35"/>
                  <a:pt x="28" y="34"/>
                </a:cubicBezTo>
                <a:cubicBezTo>
                  <a:pt x="23" y="35"/>
                  <a:pt x="22" y="41"/>
                  <a:pt x="25" y="44"/>
                </a:cubicBezTo>
                <a:cubicBezTo>
                  <a:pt x="22" y="48"/>
                  <a:pt x="26" y="51"/>
                  <a:pt x="30" y="54"/>
                </a:cubicBezTo>
                <a:cubicBezTo>
                  <a:pt x="27" y="59"/>
                  <a:pt x="17" y="59"/>
                  <a:pt x="14" y="56"/>
                </a:cubicBezTo>
                <a:cubicBezTo>
                  <a:pt x="12" y="49"/>
                  <a:pt x="8" y="42"/>
                  <a:pt x="11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3" y="34"/>
                  <a:pt x="0" y="31"/>
                  <a:pt x="0" y="27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7"/>
                  <a:pt x="3" y="14"/>
                  <a:pt x="7" y="14"/>
                </a:cubicBezTo>
                <a:cubicBezTo>
                  <a:pt x="25" y="14"/>
                  <a:pt x="25" y="14"/>
                  <a:pt x="25" y="14"/>
                </a:cubicBezTo>
                <a:cubicBezTo>
                  <a:pt x="39" y="14"/>
                  <a:pt x="51" y="6"/>
                  <a:pt x="59" y="0"/>
                </a:cubicBezTo>
                <a:cubicBezTo>
                  <a:pt x="61" y="0"/>
                  <a:pt x="64" y="2"/>
                  <a:pt x="64" y="4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9"/>
                  <a:pt x="68" y="21"/>
                  <a:pt x="68" y="24"/>
                </a:cubicBezTo>
                <a:close/>
                <a:moveTo>
                  <a:pt x="59" y="6"/>
                </a:moveTo>
                <a:cubicBezTo>
                  <a:pt x="49" y="13"/>
                  <a:pt x="39" y="18"/>
                  <a:pt x="30" y="19"/>
                </a:cubicBezTo>
                <a:cubicBezTo>
                  <a:pt x="30" y="29"/>
                  <a:pt x="30" y="29"/>
                  <a:pt x="30" y="29"/>
                </a:cubicBezTo>
                <a:cubicBezTo>
                  <a:pt x="39" y="30"/>
                  <a:pt x="49" y="34"/>
                  <a:pt x="59" y="42"/>
                </a:cubicBezTo>
                <a:lnTo>
                  <a:pt x="59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2589983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500"/>
                            </p:stCondLst>
                            <p:childTnLst>
                              <p:par>
                                <p:cTn id="7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7" grpId="0" animBg="1"/>
      <p:bldP spid="18" grpId="0" animBg="1"/>
      <p:bldP spid="19" grpId="0"/>
      <p:bldP spid="23" grpId="0" animBg="1"/>
      <p:bldP spid="24" grpId="0"/>
      <p:bldP spid="28" grpId="0" animBg="1"/>
      <p:bldP spid="29" grpId="0"/>
      <p:bldP spid="33" grpId="0" animBg="1"/>
      <p:bldP spid="34" grpId="0"/>
      <p:bldP spid="38" grpId="0" animBg="1"/>
      <p:bldP spid="39" grpId="0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 rot="5400000">
            <a:off x="-2247900" y="-2857280"/>
            <a:ext cx="6423912" cy="64239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5400000">
            <a:off x="964056" y="4506073"/>
            <a:ext cx="1525822" cy="152582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5400000">
            <a:off x="7031060" y="-1250648"/>
            <a:ext cx="2711237" cy="27112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9" name="任意多边形: 形状 28"/>
          <p:cNvSpPr/>
          <p:nvPr/>
        </p:nvSpPr>
        <p:spPr>
          <a:xfrm rot="2095359" flipH="1" flipV="1">
            <a:off x="5322813" y="-1655748"/>
            <a:ext cx="3181970" cy="9548139"/>
          </a:xfrm>
          <a:custGeom>
            <a:avLst/>
            <a:gdLst>
              <a:gd name="connsiteX0" fmla="*/ 0 w 5699124"/>
              <a:gd name="connsiteY0" fmla="*/ 0 h 6858000"/>
              <a:gd name="connsiteX1" fmla="*/ 5487975 w 5699124"/>
              <a:gd name="connsiteY1" fmla="*/ 0 h 6858000"/>
              <a:gd name="connsiteX2" fmla="*/ 5596391 w 5699124"/>
              <a:gd name="connsiteY2" fmla="*/ 521777 h 6858000"/>
              <a:gd name="connsiteX3" fmla="*/ 5699124 w 5699124"/>
              <a:gd name="connsiteY3" fmla="*/ 1775431 h 6858000"/>
              <a:gd name="connsiteX4" fmla="*/ 3812730 w 5699124"/>
              <a:gd name="connsiteY4" fmla="*/ 6791831 h 6858000"/>
              <a:gd name="connsiteX5" fmla="*/ 3752409 w 5699124"/>
              <a:gd name="connsiteY5" fmla="*/ 6858000 h 6858000"/>
              <a:gd name="connsiteX6" fmla="*/ 0 w 5699124"/>
              <a:gd name="connsiteY6" fmla="*/ 685800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7" fmla="*/ 5579415 w 5699124"/>
              <a:gd name="connsiteY7" fmla="*/ 9144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0" fmla="*/ 1735566 w 1946715"/>
              <a:gd name="connsiteY0" fmla="*/ 0 h 6858000"/>
              <a:gd name="connsiteX1" fmla="*/ 1843982 w 1946715"/>
              <a:gd name="connsiteY1" fmla="*/ 521777 h 6858000"/>
              <a:gd name="connsiteX2" fmla="*/ 1946715 w 1946715"/>
              <a:gd name="connsiteY2" fmla="*/ 1775431 h 6858000"/>
              <a:gd name="connsiteX3" fmla="*/ 60321 w 1946715"/>
              <a:gd name="connsiteY3" fmla="*/ 6791831 h 6858000"/>
              <a:gd name="connsiteX4" fmla="*/ 0 w 194671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15" h="6858000">
                <a:moveTo>
                  <a:pt x="1735566" y="0"/>
                </a:moveTo>
                <a:lnTo>
                  <a:pt x="1843982" y="521777"/>
                </a:lnTo>
                <a:cubicBezTo>
                  <a:pt x="1911559" y="929626"/>
                  <a:pt x="1946715" y="1348423"/>
                  <a:pt x="1946715" y="1775431"/>
                </a:cubicBezTo>
                <a:cubicBezTo>
                  <a:pt x="1946715" y="3696969"/>
                  <a:pt x="1234791" y="5452228"/>
                  <a:pt x="60321" y="6791831"/>
                </a:cubicBezTo>
                <a:lnTo>
                  <a:pt x="0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0" name="任意多边形: 形状 19"/>
          <p:cNvSpPr/>
          <p:nvPr/>
        </p:nvSpPr>
        <p:spPr>
          <a:xfrm rot="3505965" flipH="1" flipV="1">
            <a:off x="5774470" y="-1298427"/>
            <a:ext cx="3091671" cy="9827014"/>
          </a:xfrm>
          <a:custGeom>
            <a:avLst/>
            <a:gdLst>
              <a:gd name="connsiteX0" fmla="*/ 0 w 5699124"/>
              <a:gd name="connsiteY0" fmla="*/ 0 h 6858000"/>
              <a:gd name="connsiteX1" fmla="*/ 5487975 w 5699124"/>
              <a:gd name="connsiteY1" fmla="*/ 0 h 6858000"/>
              <a:gd name="connsiteX2" fmla="*/ 5596391 w 5699124"/>
              <a:gd name="connsiteY2" fmla="*/ 521777 h 6858000"/>
              <a:gd name="connsiteX3" fmla="*/ 5699124 w 5699124"/>
              <a:gd name="connsiteY3" fmla="*/ 1775431 h 6858000"/>
              <a:gd name="connsiteX4" fmla="*/ 3812730 w 5699124"/>
              <a:gd name="connsiteY4" fmla="*/ 6791831 h 6858000"/>
              <a:gd name="connsiteX5" fmla="*/ 3752409 w 5699124"/>
              <a:gd name="connsiteY5" fmla="*/ 6858000 h 6858000"/>
              <a:gd name="connsiteX6" fmla="*/ 0 w 5699124"/>
              <a:gd name="connsiteY6" fmla="*/ 685800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7" fmla="*/ 5579415 w 5699124"/>
              <a:gd name="connsiteY7" fmla="*/ 9144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6" fmla="*/ 0 w 5699124"/>
              <a:gd name="connsiteY6" fmla="*/ 0 h 6858000"/>
              <a:gd name="connsiteX0" fmla="*/ 5487975 w 5699124"/>
              <a:gd name="connsiteY0" fmla="*/ 0 h 6858000"/>
              <a:gd name="connsiteX1" fmla="*/ 5596391 w 5699124"/>
              <a:gd name="connsiteY1" fmla="*/ 521777 h 6858000"/>
              <a:gd name="connsiteX2" fmla="*/ 5699124 w 5699124"/>
              <a:gd name="connsiteY2" fmla="*/ 1775431 h 6858000"/>
              <a:gd name="connsiteX3" fmla="*/ 3812730 w 5699124"/>
              <a:gd name="connsiteY3" fmla="*/ 6791831 h 6858000"/>
              <a:gd name="connsiteX4" fmla="*/ 3752409 w 5699124"/>
              <a:gd name="connsiteY4" fmla="*/ 6858000 h 6858000"/>
              <a:gd name="connsiteX5" fmla="*/ 0 w 5699124"/>
              <a:gd name="connsiteY5" fmla="*/ 6858000 h 6858000"/>
              <a:gd name="connsiteX0" fmla="*/ 1735566 w 1946715"/>
              <a:gd name="connsiteY0" fmla="*/ 0 h 6858000"/>
              <a:gd name="connsiteX1" fmla="*/ 1843982 w 1946715"/>
              <a:gd name="connsiteY1" fmla="*/ 521777 h 6858000"/>
              <a:gd name="connsiteX2" fmla="*/ 1946715 w 1946715"/>
              <a:gd name="connsiteY2" fmla="*/ 1775431 h 6858000"/>
              <a:gd name="connsiteX3" fmla="*/ 60321 w 1946715"/>
              <a:gd name="connsiteY3" fmla="*/ 6791831 h 6858000"/>
              <a:gd name="connsiteX4" fmla="*/ 0 w 1946715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6715" h="6858000">
                <a:moveTo>
                  <a:pt x="1735566" y="0"/>
                </a:moveTo>
                <a:lnTo>
                  <a:pt x="1843982" y="521777"/>
                </a:lnTo>
                <a:cubicBezTo>
                  <a:pt x="1911559" y="929626"/>
                  <a:pt x="1946715" y="1348423"/>
                  <a:pt x="1946715" y="1775431"/>
                </a:cubicBezTo>
                <a:cubicBezTo>
                  <a:pt x="1946715" y="3696969"/>
                  <a:pt x="1234791" y="5452228"/>
                  <a:pt x="60321" y="6791831"/>
                </a:cubicBezTo>
                <a:lnTo>
                  <a:pt x="0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7" name="任意多边形: 形状 16"/>
          <p:cNvSpPr/>
          <p:nvPr/>
        </p:nvSpPr>
        <p:spPr>
          <a:xfrm rot="3505965" flipH="1" flipV="1">
            <a:off x="5739273" y="-954449"/>
            <a:ext cx="2449925" cy="9190080"/>
          </a:xfrm>
          <a:custGeom>
            <a:avLst/>
            <a:gdLst>
              <a:gd name="connsiteX0" fmla="*/ 0 w 5241355"/>
              <a:gd name="connsiteY0" fmla="*/ 0 h 6858000"/>
              <a:gd name="connsiteX1" fmla="*/ 3359727 w 5241355"/>
              <a:gd name="connsiteY1" fmla="*/ 0 h 6858000"/>
              <a:gd name="connsiteX2" fmla="*/ 3488409 w 5241355"/>
              <a:gd name="connsiteY2" fmla="*/ 143724 h 6858000"/>
              <a:gd name="connsiteX3" fmla="*/ 5241355 w 5241355"/>
              <a:gd name="connsiteY3" fmla="*/ 5003723 h 6858000"/>
              <a:gd name="connsiteX4" fmla="*/ 5030162 w 5241355"/>
              <a:gd name="connsiteY4" fmla="*/ 6791899 h 6858000"/>
              <a:gd name="connsiteX5" fmla="*/ 5012881 w 5241355"/>
              <a:gd name="connsiteY5" fmla="*/ 6858000 h 6858000"/>
              <a:gd name="connsiteX6" fmla="*/ 0 w 5241355"/>
              <a:gd name="connsiteY6" fmla="*/ 685800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6" fmla="*/ 0 w 5241355"/>
              <a:gd name="connsiteY6" fmla="*/ 0 h 6858000"/>
              <a:gd name="connsiteX7" fmla="*/ 3451167 w 5241355"/>
              <a:gd name="connsiteY7" fmla="*/ 9144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6" fmla="*/ 0 w 5241355"/>
              <a:gd name="connsiteY6" fmla="*/ 0 h 6858000"/>
              <a:gd name="connsiteX0" fmla="*/ 3359727 w 5241355"/>
              <a:gd name="connsiteY0" fmla="*/ 0 h 6858000"/>
              <a:gd name="connsiteX1" fmla="*/ 3488409 w 5241355"/>
              <a:gd name="connsiteY1" fmla="*/ 143724 h 6858000"/>
              <a:gd name="connsiteX2" fmla="*/ 5241355 w 5241355"/>
              <a:gd name="connsiteY2" fmla="*/ 5003723 h 6858000"/>
              <a:gd name="connsiteX3" fmla="*/ 5030162 w 5241355"/>
              <a:gd name="connsiteY3" fmla="*/ 6791899 h 6858000"/>
              <a:gd name="connsiteX4" fmla="*/ 5012881 w 5241355"/>
              <a:gd name="connsiteY4" fmla="*/ 6858000 h 6858000"/>
              <a:gd name="connsiteX5" fmla="*/ 0 w 5241355"/>
              <a:gd name="connsiteY5" fmla="*/ 6858000 h 6858000"/>
              <a:gd name="connsiteX0" fmla="*/ 0 w 1881628"/>
              <a:gd name="connsiteY0" fmla="*/ 0 h 6858000"/>
              <a:gd name="connsiteX1" fmla="*/ 128682 w 1881628"/>
              <a:gd name="connsiteY1" fmla="*/ 143724 h 6858000"/>
              <a:gd name="connsiteX2" fmla="*/ 1881628 w 1881628"/>
              <a:gd name="connsiteY2" fmla="*/ 5003723 h 6858000"/>
              <a:gd name="connsiteX3" fmla="*/ 1670435 w 1881628"/>
              <a:gd name="connsiteY3" fmla="*/ 6791899 h 6858000"/>
              <a:gd name="connsiteX4" fmla="*/ 1653154 w 1881628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81628" h="6858000">
                <a:moveTo>
                  <a:pt x="0" y="0"/>
                </a:moveTo>
                <a:lnTo>
                  <a:pt x="128682" y="143724"/>
                </a:lnTo>
                <a:cubicBezTo>
                  <a:pt x="1223415" y="1462192"/>
                  <a:pt x="1881628" y="3156091"/>
                  <a:pt x="1881628" y="5003723"/>
                </a:cubicBezTo>
                <a:cubicBezTo>
                  <a:pt x="1881628" y="5619600"/>
                  <a:pt x="1808493" y="6218396"/>
                  <a:pt x="1670435" y="6791899"/>
                </a:cubicBezTo>
                <a:lnTo>
                  <a:pt x="1653154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8" name="任意多边形: 形状 17"/>
          <p:cNvSpPr/>
          <p:nvPr/>
        </p:nvSpPr>
        <p:spPr>
          <a:xfrm rot="3505965" flipH="1" flipV="1">
            <a:off x="5448901" y="-2160262"/>
            <a:ext cx="1500898" cy="9190080"/>
          </a:xfrm>
          <a:custGeom>
            <a:avLst/>
            <a:gdLst>
              <a:gd name="connsiteX0" fmla="*/ 0 w 6211843"/>
              <a:gd name="connsiteY0" fmla="*/ 0 h 6858000"/>
              <a:gd name="connsiteX1" fmla="*/ 5059101 w 6211843"/>
              <a:gd name="connsiteY1" fmla="*/ 0 h 6858000"/>
              <a:gd name="connsiteX2" fmla="*/ 5203245 w 6211843"/>
              <a:gd name="connsiteY2" fmla="*/ 238857 h 6858000"/>
              <a:gd name="connsiteX3" fmla="*/ 6211843 w 6211843"/>
              <a:gd name="connsiteY3" fmla="*/ 4028141 h 6858000"/>
              <a:gd name="connsiteX4" fmla="*/ 5749904 w 6211843"/>
              <a:gd name="connsiteY4" fmla="*/ 6645651 h 6858000"/>
              <a:gd name="connsiteX5" fmla="*/ 5666929 w 6211843"/>
              <a:gd name="connsiteY5" fmla="*/ 6858000 h 6858000"/>
              <a:gd name="connsiteX6" fmla="*/ 0 w 6211843"/>
              <a:gd name="connsiteY6" fmla="*/ 685800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6" fmla="*/ 0 w 6211843"/>
              <a:gd name="connsiteY6" fmla="*/ 0 h 6858000"/>
              <a:gd name="connsiteX7" fmla="*/ 5150541 w 6211843"/>
              <a:gd name="connsiteY7" fmla="*/ 9144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6" fmla="*/ 0 w 6211843"/>
              <a:gd name="connsiteY6" fmla="*/ 0 h 6858000"/>
              <a:gd name="connsiteX0" fmla="*/ 5059101 w 6211843"/>
              <a:gd name="connsiteY0" fmla="*/ 0 h 6858000"/>
              <a:gd name="connsiteX1" fmla="*/ 5203245 w 6211843"/>
              <a:gd name="connsiteY1" fmla="*/ 238857 h 6858000"/>
              <a:gd name="connsiteX2" fmla="*/ 6211843 w 6211843"/>
              <a:gd name="connsiteY2" fmla="*/ 4028141 h 6858000"/>
              <a:gd name="connsiteX3" fmla="*/ 5749904 w 6211843"/>
              <a:gd name="connsiteY3" fmla="*/ 6645651 h 6858000"/>
              <a:gd name="connsiteX4" fmla="*/ 5666929 w 6211843"/>
              <a:gd name="connsiteY4" fmla="*/ 6858000 h 6858000"/>
              <a:gd name="connsiteX5" fmla="*/ 0 w 6211843"/>
              <a:gd name="connsiteY5" fmla="*/ 6858000 h 6858000"/>
              <a:gd name="connsiteX0" fmla="*/ 0 w 1152742"/>
              <a:gd name="connsiteY0" fmla="*/ 0 h 6858000"/>
              <a:gd name="connsiteX1" fmla="*/ 144144 w 1152742"/>
              <a:gd name="connsiteY1" fmla="*/ 238857 h 6858000"/>
              <a:gd name="connsiteX2" fmla="*/ 1152742 w 1152742"/>
              <a:gd name="connsiteY2" fmla="*/ 4028141 h 6858000"/>
              <a:gd name="connsiteX3" fmla="*/ 690803 w 1152742"/>
              <a:gd name="connsiteY3" fmla="*/ 6645651 h 6858000"/>
              <a:gd name="connsiteX4" fmla="*/ 607828 w 1152742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2742" h="6858000">
                <a:moveTo>
                  <a:pt x="0" y="0"/>
                </a:moveTo>
                <a:lnTo>
                  <a:pt x="144144" y="238857"/>
                </a:lnTo>
                <a:cubicBezTo>
                  <a:pt x="785780" y="1354719"/>
                  <a:pt x="1152742" y="2648576"/>
                  <a:pt x="1152742" y="4028141"/>
                </a:cubicBezTo>
                <a:cubicBezTo>
                  <a:pt x="1152742" y="4947852"/>
                  <a:pt x="989647" y="5829470"/>
                  <a:pt x="690803" y="6645651"/>
                </a:cubicBezTo>
                <a:lnTo>
                  <a:pt x="607828" y="6858000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19" name="任意多边形: 形状 18"/>
          <p:cNvSpPr/>
          <p:nvPr/>
        </p:nvSpPr>
        <p:spPr>
          <a:xfrm rot="3505965" flipH="1" flipV="1">
            <a:off x="6167394" y="-1055258"/>
            <a:ext cx="1092819" cy="9868506"/>
          </a:xfrm>
          <a:custGeom>
            <a:avLst/>
            <a:gdLst>
              <a:gd name="connsiteX0" fmla="*/ 0 w 4665598"/>
              <a:gd name="connsiteY0" fmla="*/ 0 h 6857999"/>
              <a:gd name="connsiteX1" fmla="*/ 3869243 w 4665598"/>
              <a:gd name="connsiteY1" fmla="*/ 0 h 6857999"/>
              <a:gd name="connsiteX2" fmla="*/ 3914902 w 4665598"/>
              <a:gd name="connsiteY2" fmla="*/ 89147 h 6857999"/>
              <a:gd name="connsiteX3" fmla="*/ 4665598 w 4665598"/>
              <a:gd name="connsiteY3" fmla="*/ 3389577 h 6857999"/>
              <a:gd name="connsiteX4" fmla="*/ 3914902 w 4665598"/>
              <a:gd name="connsiteY4" fmla="*/ 6690006 h 6857999"/>
              <a:gd name="connsiteX5" fmla="*/ 3826275 w 4665598"/>
              <a:gd name="connsiteY5" fmla="*/ 6857999 h 6857999"/>
              <a:gd name="connsiteX6" fmla="*/ 0 w 4665598"/>
              <a:gd name="connsiteY6" fmla="*/ 6857999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6" fmla="*/ 0 w 4665598"/>
              <a:gd name="connsiteY6" fmla="*/ 0 h 6857999"/>
              <a:gd name="connsiteX7" fmla="*/ 3960683 w 4665598"/>
              <a:gd name="connsiteY7" fmla="*/ 91440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6" fmla="*/ 0 w 4665598"/>
              <a:gd name="connsiteY6" fmla="*/ 0 h 6857999"/>
              <a:gd name="connsiteX0" fmla="*/ 3869243 w 4665598"/>
              <a:gd name="connsiteY0" fmla="*/ 0 h 6857999"/>
              <a:gd name="connsiteX1" fmla="*/ 3914902 w 4665598"/>
              <a:gd name="connsiteY1" fmla="*/ 89147 h 6857999"/>
              <a:gd name="connsiteX2" fmla="*/ 4665598 w 4665598"/>
              <a:gd name="connsiteY2" fmla="*/ 3389577 h 6857999"/>
              <a:gd name="connsiteX3" fmla="*/ 3914902 w 4665598"/>
              <a:gd name="connsiteY3" fmla="*/ 6690006 h 6857999"/>
              <a:gd name="connsiteX4" fmla="*/ 3826275 w 4665598"/>
              <a:gd name="connsiteY4" fmla="*/ 6857999 h 6857999"/>
              <a:gd name="connsiteX5" fmla="*/ 0 w 4665598"/>
              <a:gd name="connsiteY5" fmla="*/ 6857999 h 6857999"/>
              <a:gd name="connsiteX0" fmla="*/ 42968 w 839323"/>
              <a:gd name="connsiteY0" fmla="*/ 0 h 6857999"/>
              <a:gd name="connsiteX1" fmla="*/ 88627 w 839323"/>
              <a:gd name="connsiteY1" fmla="*/ 89147 h 6857999"/>
              <a:gd name="connsiteX2" fmla="*/ 839323 w 839323"/>
              <a:gd name="connsiteY2" fmla="*/ 3389577 h 6857999"/>
              <a:gd name="connsiteX3" fmla="*/ 88627 w 839323"/>
              <a:gd name="connsiteY3" fmla="*/ 6690006 h 6857999"/>
              <a:gd name="connsiteX4" fmla="*/ 0 w 839323"/>
              <a:gd name="connsiteY4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9323" h="6857999">
                <a:moveTo>
                  <a:pt x="42968" y="0"/>
                </a:moveTo>
                <a:lnTo>
                  <a:pt x="88627" y="89147"/>
                </a:lnTo>
                <a:cubicBezTo>
                  <a:pt x="569719" y="1087576"/>
                  <a:pt x="839323" y="2207092"/>
                  <a:pt x="839323" y="3389577"/>
                </a:cubicBezTo>
                <a:cubicBezTo>
                  <a:pt x="839323" y="4572062"/>
                  <a:pt x="569719" y="5691577"/>
                  <a:pt x="88627" y="6690006"/>
                </a:cubicBezTo>
                <a:lnTo>
                  <a:pt x="0" y="6857999"/>
                </a:lnTo>
              </a:path>
            </a:pathLst>
          </a:custGeom>
          <a:noFill/>
          <a:ln w="3175">
            <a:solidFill>
              <a:srgbClr val="2D308F">
                <a:alpha val="5098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3505965" flipH="1" flipV="1">
            <a:off x="4933704" y="4308032"/>
            <a:ext cx="201699" cy="207590"/>
          </a:xfrm>
          <a:prstGeom prst="ellipse">
            <a:avLst/>
          </a:prstGeom>
          <a:solidFill>
            <a:srgbClr val="002880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3505965" flipH="1" flipV="1">
            <a:off x="3227760" y="4274049"/>
            <a:ext cx="201699" cy="207590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3505965" flipH="1" flipV="1">
            <a:off x="6578793" y="2435866"/>
            <a:ext cx="201699" cy="207590"/>
          </a:xfrm>
          <a:prstGeom prst="ellipse">
            <a:avLst/>
          </a:prstGeom>
          <a:solidFill>
            <a:srgbClr val="FF005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3505965" flipH="1" flipV="1">
            <a:off x="9526360" y="1958898"/>
            <a:ext cx="201699" cy="207590"/>
          </a:xfrm>
          <a:prstGeom prst="ellipse">
            <a:avLst/>
          </a:prstGeom>
          <a:solidFill>
            <a:schemeClr val="accent3">
              <a:alpha val="3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3505965" flipH="1" flipV="1">
            <a:off x="4842021" y="3159244"/>
            <a:ext cx="201699" cy="207590"/>
          </a:xfrm>
          <a:prstGeom prst="ellipse">
            <a:avLst/>
          </a:prstGeom>
          <a:solidFill>
            <a:srgbClr val="FF005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Segoe UI" panose="020B0502040204020203" pitchFamily="34" charset="0"/>
              <a:ea typeface="微软雅黑" panose="020B0503020204020204" pitchFamily="34" charset="-122"/>
              <a:cs typeface="+mn-ea"/>
              <a:sym typeface="Segoe UI" panose="020B05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07100" y="2621645"/>
            <a:ext cx="5569408" cy="3514593"/>
            <a:chOff x="6007100" y="2621645"/>
            <a:chExt cx="5569408" cy="3514593"/>
          </a:xfrm>
        </p:grpSpPr>
        <p:grpSp>
          <p:nvGrpSpPr>
            <p:cNvPr id="2" name="组合 1"/>
            <p:cNvGrpSpPr/>
            <p:nvPr/>
          </p:nvGrpSpPr>
          <p:grpSpPr>
            <a:xfrm>
              <a:off x="6007100" y="4556867"/>
              <a:ext cx="5569408" cy="1579371"/>
              <a:chOff x="6007100" y="4556867"/>
              <a:chExt cx="5569408" cy="1579371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9639726" y="4556867"/>
                <a:ext cx="18732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1" i="0" u="none" strike="noStrike" kern="0" cap="none" spc="0" normalizeH="0" baseline="0" noProof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PART TWO</a:t>
                </a: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7835900" y="4975555"/>
                <a:ext cx="3740607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工作完成情况</a:t>
                </a:r>
                <a:endParaRPr kumimoji="0" lang="zh-CN" altLang="en-US" sz="4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6007100" y="5674573"/>
                <a:ext cx="55694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Lorem ipsum dolor sit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amet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,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consectetur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adipisicing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elit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,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sed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do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eiusmod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tempor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incididunt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ut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labore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et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dolore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 magna </a:t>
                </a:r>
                <a:r>
                  <a:rPr kumimoji="0" lang="en-US" altLang="zh-CN" sz="1200" b="0" i="0" u="none" strike="noStrike" kern="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aliqua</a:t>
                </a:r>
                <a:r>
                  <a:rPr kumimoji="0" lang="en-US" altLang="zh-CN" sz="12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rPr>
                  <a:t>. </a:t>
                </a:r>
                <a:endPara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egoe UI" panose="020B0502040204020203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endParaRPr>
              </a:p>
            </p:txBody>
          </p:sp>
          <p:grpSp>
            <p:nvGrpSpPr>
              <p:cNvPr id="44" name="组合 43"/>
              <p:cNvGrpSpPr/>
              <p:nvPr/>
            </p:nvGrpSpPr>
            <p:grpSpPr>
              <a:xfrm>
                <a:off x="9521934" y="4686495"/>
                <a:ext cx="201739" cy="207384"/>
                <a:chOff x="4915008" y="1750596"/>
                <a:chExt cx="219309" cy="225445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5048178" y="1906185"/>
                  <a:ext cx="69856" cy="69856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4915008" y="1853019"/>
                  <a:ext cx="88094" cy="88094"/>
                </a:xfrm>
                <a:prstGeom prst="ellipse">
                  <a:avLst/>
                </a:prstGeom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5031894" y="1750596"/>
                  <a:ext cx="102423" cy="102423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blurRad="177800" dist="50800" dir="3600000" algn="tl" rotWithShape="0">
                          <a:prstClr val="black">
                            <a:alpha val="40000"/>
                          </a:prstClr>
                        </a:outerShdw>
                      </a:effectLst>
                    </a14:hiddenEffects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Segoe UI" panose="020B0502040204020203" pitchFamily="34" charset="0"/>
                    <a:ea typeface="微软雅黑" panose="020B0503020204020204" pitchFamily="34" charset="-122"/>
                    <a:cs typeface="+mn-ea"/>
                    <a:sym typeface="Segoe UI" panose="020B0502040204020203" pitchFamily="34" charset="0"/>
                  </a:endParaRPr>
                </a:p>
              </p:txBody>
            </p:sp>
          </p:grpSp>
        </p:grpSp>
        <p:sp>
          <p:nvSpPr>
            <p:cNvPr id="31" name="文本框 30"/>
            <p:cNvSpPr txBox="1"/>
            <p:nvPr/>
          </p:nvSpPr>
          <p:spPr>
            <a:xfrm>
              <a:off x="9563377" y="2621645"/>
              <a:ext cx="192882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38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ea"/>
                  <a:sym typeface="Segoe UI" panose="020B0502040204020203" pitchFamily="34" charset="0"/>
                </a:rPr>
                <a:t>01</a:t>
              </a:r>
              <a:endParaRPr kumimoji="0" lang="zh-CN" altLang="en-US" sz="13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447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25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2880"/>
      </a:accent1>
      <a:accent2>
        <a:srgbClr val="FF005C"/>
      </a:accent2>
      <a:accent3>
        <a:srgbClr val="42DFFF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4224</Words>
  <Application>Microsoft Office PowerPoint</Application>
  <PresentationFormat>宽屏</PresentationFormat>
  <Paragraphs>257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Century Gothic</vt:lpstr>
      <vt:lpstr>等线</vt:lpstr>
      <vt:lpstr>等线 Light</vt:lpstr>
      <vt:lpstr>微软雅黑</vt:lpstr>
      <vt:lpstr>Arial</vt:lpstr>
      <vt:lpstr>Impact</vt:lpstr>
      <vt:lpstr>Segoe UI</vt:lpstr>
      <vt:lpstr>Office 主题​​</vt:lpstr>
      <vt:lpstr>1_Office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阳光 男孩</cp:lastModifiedBy>
  <cp:revision>26</cp:revision>
  <dcterms:created xsi:type="dcterms:W3CDTF">2017-11-15T10:13:33Z</dcterms:created>
  <dcterms:modified xsi:type="dcterms:W3CDTF">2018-11-14T14:38:20Z</dcterms:modified>
</cp:coreProperties>
</file>