
<file path=[Content_Types].xml><?xml version="1.0" encoding="utf-8"?>
<Types xmlns="http://schemas.openxmlformats.org/package/2006/content-types">
  <Default Extension="png" ContentType="image/png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3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6DA2FC-51DC-0443-9FE4-BF0D9B9DF83F}" type="doc">
      <dgm:prSet loTypeId="urn:microsoft.com/office/officeart/2005/8/layout/cycle2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1291A6-DA8D-7248-B30D-8B784A9D0D12}">
      <dgm:prSet phldrT="[Text]" custT="1"/>
      <dgm:spPr>
        <a:xfrm>
          <a:off x="2293430" y="233"/>
          <a:ext cx="1155126" cy="1155126"/>
        </a:xfr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Text</a:t>
          </a:r>
          <a:endParaRPr lang="en-US" sz="24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C7ADAED-E7DA-674D-9932-CE468C44015F}" type="parTrans" cxnId="{2372636A-DD86-844A-8248-2721ABFCB484}">
      <dgm:prSet/>
      <dgm:spPr/>
      <dgm:t>
        <a:bodyPr/>
        <a:lstStyle/>
        <a:p>
          <a:endParaRPr lang="en-US"/>
        </a:p>
      </dgm:t>
    </dgm:pt>
    <dgm:pt modelId="{7157D92B-6BBA-2A48-A7CF-DAAC1F2626C9}" type="sibTrans" cxnId="{2372636A-DD86-844A-8248-2721ABFCB484}">
      <dgm:prSet/>
      <dgm:spPr>
        <a:xfrm rot="2160000">
          <a:off x="3412235" y="887935"/>
          <a:ext cx="307844" cy="389855"/>
        </a:xfrm>
        <a:solidFill>
          <a:srgbClr val="59595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en-US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4792B38A-BBC9-134B-B5A0-3998C28DFBEE}">
      <dgm:prSet phldrT="[Text]" custT="1"/>
      <dgm:spPr>
        <a:xfrm>
          <a:off x="3697855" y="1020608"/>
          <a:ext cx="1155126" cy="1155126"/>
        </a:xfr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Text</a:t>
          </a:r>
          <a:endParaRPr lang="en-US" sz="24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6235055-1AFF-AD47-B325-50AF306DF362}" type="parTrans" cxnId="{5F67E66E-DCB5-8746-BB6F-13D3725FB0A9}">
      <dgm:prSet/>
      <dgm:spPr/>
      <dgm:t>
        <a:bodyPr/>
        <a:lstStyle/>
        <a:p>
          <a:endParaRPr lang="en-US"/>
        </a:p>
      </dgm:t>
    </dgm:pt>
    <dgm:pt modelId="{6E68F962-3A3B-1948-BE8F-42CE5FBB6A08}" type="sibTrans" cxnId="{5F67E66E-DCB5-8746-BB6F-13D3725FB0A9}">
      <dgm:prSet/>
      <dgm:spPr>
        <a:xfrm rot="6480000">
          <a:off x="3855967" y="2220457"/>
          <a:ext cx="307844" cy="389855"/>
        </a:xfrm>
        <a:solidFill>
          <a:srgbClr val="59595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en-US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0C124B5A-2067-2943-A289-F255C7B8BE2A}">
      <dgm:prSet phldrT="[Text]" custT="1"/>
      <dgm:spPr>
        <a:xfrm>
          <a:off x="3161413" y="2671608"/>
          <a:ext cx="1155126" cy="1155126"/>
        </a:xfr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Text</a:t>
          </a:r>
          <a:endParaRPr lang="en-US" sz="24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6914B11B-4D93-DA46-A70D-B9521D9BC42A}" type="parTrans" cxnId="{4AF5A2EA-AB99-B34B-B4CF-A68CBB0F8DE8}">
      <dgm:prSet/>
      <dgm:spPr/>
      <dgm:t>
        <a:bodyPr/>
        <a:lstStyle/>
        <a:p>
          <a:endParaRPr lang="en-US"/>
        </a:p>
      </dgm:t>
    </dgm:pt>
    <dgm:pt modelId="{47127B49-7F88-534B-994A-32698CA93A48}" type="sibTrans" cxnId="{4AF5A2EA-AB99-B34B-B4CF-A68CBB0F8DE8}">
      <dgm:prSet/>
      <dgm:spPr>
        <a:xfrm rot="10800000">
          <a:off x="2725784" y="3054244"/>
          <a:ext cx="307844" cy="389855"/>
        </a:xfrm>
        <a:solidFill>
          <a:srgbClr val="59595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en-US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0A4FA1C-8A57-A94B-8581-5E33FC88B7E3}">
      <dgm:prSet phldrT="[Text]" custT="1"/>
      <dgm:spPr>
        <a:xfrm>
          <a:off x="1425448" y="2671608"/>
          <a:ext cx="1155126" cy="1155126"/>
        </a:xfr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Text</a:t>
          </a:r>
          <a:endParaRPr lang="en-US" sz="24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49B94198-636B-A544-B70D-196E22436640}" type="parTrans" cxnId="{9AC9604D-332D-2B4A-9C11-A69EDB493A06}">
      <dgm:prSet/>
      <dgm:spPr/>
      <dgm:t>
        <a:bodyPr/>
        <a:lstStyle/>
        <a:p>
          <a:endParaRPr lang="en-US"/>
        </a:p>
      </dgm:t>
    </dgm:pt>
    <dgm:pt modelId="{46B45717-54B3-7A44-9580-CFE00E1535F3}" type="sibTrans" cxnId="{9AC9604D-332D-2B4A-9C11-A69EDB493A06}">
      <dgm:prSet/>
      <dgm:spPr>
        <a:xfrm rot="15120000">
          <a:off x="1583560" y="2237030"/>
          <a:ext cx="307844" cy="389855"/>
        </a:xfrm>
        <a:solidFill>
          <a:srgbClr val="59595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en-US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C14BE220-8ECB-2543-B470-DEB0FF160FC8}">
      <dgm:prSet phldrT="[Text]" custT="1"/>
      <dgm:spPr>
        <a:xfrm>
          <a:off x="889005" y="1020608"/>
          <a:ext cx="1155126" cy="1155126"/>
        </a:xfr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Text</a:t>
          </a:r>
          <a:endParaRPr lang="en-US" sz="24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14D35F99-704B-954D-9DB2-B0013379CC57}" type="parTrans" cxnId="{7D19CCDF-2284-B941-A990-5F9D00979E76}">
      <dgm:prSet/>
      <dgm:spPr/>
      <dgm:t>
        <a:bodyPr/>
        <a:lstStyle/>
        <a:p>
          <a:endParaRPr lang="en-US"/>
        </a:p>
      </dgm:t>
    </dgm:pt>
    <dgm:pt modelId="{0A00CBD5-6481-354F-9868-CE70479EC887}" type="sibTrans" cxnId="{7D19CCDF-2284-B941-A990-5F9D00979E76}">
      <dgm:prSet/>
      <dgm:spPr>
        <a:xfrm rot="19440000">
          <a:off x="2007810" y="898177"/>
          <a:ext cx="307844" cy="389855"/>
        </a:xfrm>
        <a:solidFill>
          <a:srgbClr val="59595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en-US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3B9ABC73-B82A-094C-A2AF-F0315DE04B53}" type="pres">
      <dgm:prSet presAssocID="{836DA2FC-51DC-0443-9FE4-BF0D9B9DF83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9BF31D-4BEC-5D4E-BA2D-7645DC35AB1E}" type="pres">
      <dgm:prSet presAssocID="{2E1291A6-DA8D-7248-B30D-8B784A9D0D12}" presName="node" presStyleLbl="node1" presStyleIdx="0" presStyleCnt="5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17160D72-F2ED-CD41-8258-04F0D24D60C0}" type="pres">
      <dgm:prSet presAssocID="{7157D92B-6BBA-2A48-A7CF-DAAC1F2626C9}" presName="sibTrans" presStyleLbl="sibTrans2D1" presStyleIdx="0" presStyleCnt="5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en-US"/>
        </a:p>
      </dgm:t>
    </dgm:pt>
    <dgm:pt modelId="{F1F346F8-2EC1-DA4F-96DE-731848F5C663}" type="pres">
      <dgm:prSet presAssocID="{7157D92B-6BBA-2A48-A7CF-DAAC1F2626C9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804B0F70-FB02-F44C-812D-B26549322FA2}" type="pres">
      <dgm:prSet presAssocID="{4792B38A-BBC9-134B-B5A0-3998C28DFBEE}" presName="node" presStyleLbl="node1" presStyleIdx="1" presStyleCnt="5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B4F225F2-0E16-4E47-82A2-0948F25F85CE}" type="pres">
      <dgm:prSet presAssocID="{6E68F962-3A3B-1948-BE8F-42CE5FBB6A08}" presName="sibTrans" presStyleLbl="sibTrans2D1" presStyleIdx="1" presStyleCnt="5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en-US"/>
        </a:p>
      </dgm:t>
    </dgm:pt>
    <dgm:pt modelId="{BF456013-1501-A049-B67F-DA1370086402}" type="pres">
      <dgm:prSet presAssocID="{6E68F962-3A3B-1948-BE8F-42CE5FBB6A08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B97C786D-5022-B145-84EB-00F174FE9B7F}" type="pres">
      <dgm:prSet presAssocID="{0C124B5A-2067-2943-A289-F255C7B8BE2A}" presName="node" presStyleLbl="node1" presStyleIdx="2" presStyleCnt="5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8E47DD96-7FF6-2440-9B54-1A7C2B35119C}" type="pres">
      <dgm:prSet presAssocID="{47127B49-7F88-534B-994A-32698CA93A48}" presName="sibTrans" presStyleLbl="sibTrans2D1" presStyleIdx="2" presStyleCnt="5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en-US"/>
        </a:p>
      </dgm:t>
    </dgm:pt>
    <dgm:pt modelId="{E67C5427-C936-EE47-848C-29C0FD244BB3}" type="pres">
      <dgm:prSet presAssocID="{47127B49-7F88-534B-994A-32698CA93A48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0ED567FE-B748-8449-BEB9-8996A055729B}" type="pres">
      <dgm:prSet presAssocID="{B0A4FA1C-8A57-A94B-8581-5E33FC88B7E3}" presName="node" presStyleLbl="node1" presStyleIdx="3" presStyleCnt="5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0CC9B6FB-3795-5147-9539-D975E6A69859}" type="pres">
      <dgm:prSet presAssocID="{46B45717-54B3-7A44-9580-CFE00E1535F3}" presName="sibTrans" presStyleLbl="sibTrans2D1" presStyleIdx="3" presStyleCnt="5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en-US"/>
        </a:p>
      </dgm:t>
    </dgm:pt>
    <dgm:pt modelId="{13C04680-4EBF-D644-897C-E99E7CCBD9CA}" type="pres">
      <dgm:prSet presAssocID="{46B45717-54B3-7A44-9580-CFE00E1535F3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4477E59A-B77C-074C-AF6C-CF95E95C9D12}" type="pres">
      <dgm:prSet presAssocID="{C14BE220-8ECB-2543-B470-DEB0FF160FC8}" presName="node" presStyleLbl="node1" presStyleIdx="4" presStyleCnt="5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D2A28FA7-D726-B545-B67B-2DFEFBF551EE}" type="pres">
      <dgm:prSet presAssocID="{0A00CBD5-6481-354F-9868-CE70479EC887}" presName="sibTrans" presStyleLbl="sibTrans2D1" presStyleIdx="4" presStyleCnt="5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en-US"/>
        </a:p>
      </dgm:t>
    </dgm:pt>
    <dgm:pt modelId="{1DC68E37-ECA2-E241-AA91-2C208A6BB7D4}" type="pres">
      <dgm:prSet presAssocID="{0A00CBD5-6481-354F-9868-CE70479EC887}" presName="connectorText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0E319863-13D3-41C4-BEDC-8B59EE4F8D85}" type="presOf" srcId="{C14BE220-8ECB-2543-B470-DEB0FF160FC8}" destId="{4477E59A-B77C-074C-AF6C-CF95E95C9D12}" srcOrd="0" destOrd="0" presId="urn:microsoft.com/office/officeart/2005/8/layout/cycle2"/>
    <dgm:cxn modelId="{B24D0088-6454-4761-93A7-B128208D1197}" type="presOf" srcId="{6E68F962-3A3B-1948-BE8F-42CE5FBB6A08}" destId="{BF456013-1501-A049-B67F-DA1370086402}" srcOrd="1" destOrd="0" presId="urn:microsoft.com/office/officeart/2005/8/layout/cycle2"/>
    <dgm:cxn modelId="{7D59A57E-8B0C-450B-8306-892D107A8925}" type="presOf" srcId="{7157D92B-6BBA-2A48-A7CF-DAAC1F2626C9}" destId="{17160D72-F2ED-CD41-8258-04F0D24D60C0}" srcOrd="0" destOrd="0" presId="urn:microsoft.com/office/officeart/2005/8/layout/cycle2"/>
    <dgm:cxn modelId="{41BCD275-9F6D-4256-8338-5E8772162097}" type="presOf" srcId="{0A00CBD5-6481-354F-9868-CE70479EC887}" destId="{D2A28FA7-D726-B545-B67B-2DFEFBF551EE}" srcOrd="0" destOrd="0" presId="urn:microsoft.com/office/officeart/2005/8/layout/cycle2"/>
    <dgm:cxn modelId="{9AC9604D-332D-2B4A-9C11-A69EDB493A06}" srcId="{836DA2FC-51DC-0443-9FE4-BF0D9B9DF83F}" destId="{B0A4FA1C-8A57-A94B-8581-5E33FC88B7E3}" srcOrd="3" destOrd="0" parTransId="{49B94198-636B-A544-B70D-196E22436640}" sibTransId="{46B45717-54B3-7A44-9580-CFE00E1535F3}"/>
    <dgm:cxn modelId="{D771FCC7-58A7-4B00-BD67-0ACD2AADFA64}" type="presOf" srcId="{46B45717-54B3-7A44-9580-CFE00E1535F3}" destId="{13C04680-4EBF-D644-897C-E99E7CCBD9CA}" srcOrd="1" destOrd="0" presId="urn:microsoft.com/office/officeart/2005/8/layout/cycle2"/>
    <dgm:cxn modelId="{F8577AE0-FA30-41A9-A7EC-1D9BEA4A6544}" type="presOf" srcId="{46B45717-54B3-7A44-9580-CFE00E1535F3}" destId="{0CC9B6FB-3795-5147-9539-D975E6A69859}" srcOrd="0" destOrd="0" presId="urn:microsoft.com/office/officeart/2005/8/layout/cycle2"/>
    <dgm:cxn modelId="{A2B2B08F-82F6-41D8-B55D-78546F72E722}" type="presOf" srcId="{6E68F962-3A3B-1948-BE8F-42CE5FBB6A08}" destId="{B4F225F2-0E16-4E47-82A2-0948F25F85CE}" srcOrd="0" destOrd="0" presId="urn:microsoft.com/office/officeart/2005/8/layout/cycle2"/>
    <dgm:cxn modelId="{636494C7-BC28-44D3-BC3F-07002576831A}" type="presOf" srcId="{836DA2FC-51DC-0443-9FE4-BF0D9B9DF83F}" destId="{3B9ABC73-B82A-094C-A2AF-F0315DE04B53}" srcOrd="0" destOrd="0" presId="urn:microsoft.com/office/officeart/2005/8/layout/cycle2"/>
    <dgm:cxn modelId="{85761363-FBA1-4B6C-82EA-D4487AB607C0}" type="presOf" srcId="{47127B49-7F88-534B-994A-32698CA93A48}" destId="{E67C5427-C936-EE47-848C-29C0FD244BB3}" srcOrd="1" destOrd="0" presId="urn:microsoft.com/office/officeart/2005/8/layout/cycle2"/>
    <dgm:cxn modelId="{178B23F3-AE8E-4F87-A443-45A9BC9FBB86}" type="presOf" srcId="{0A00CBD5-6481-354F-9868-CE70479EC887}" destId="{1DC68E37-ECA2-E241-AA91-2C208A6BB7D4}" srcOrd="1" destOrd="0" presId="urn:microsoft.com/office/officeart/2005/8/layout/cycle2"/>
    <dgm:cxn modelId="{7D19CCDF-2284-B941-A990-5F9D00979E76}" srcId="{836DA2FC-51DC-0443-9FE4-BF0D9B9DF83F}" destId="{C14BE220-8ECB-2543-B470-DEB0FF160FC8}" srcOrd="4" destOrd="0" parTransId="{14D35F99-704B-954D-9DB2-B0013379CC57}" sibTransId="{0A00CBD5-6481-354F-9868-CE70479EC887}"/>
    <dgm:cxn modelId="{5F67E66E-DCB5-8746-BB6F-13D3725FB0A9}" srcId="{836DA2FC-51DC-0443-9FE4-BF0D9B9DF83F}" destId="{4792B38A-BBC9-134B-B5A0-3998C28DFBEE}" srcOrd="1" destOrd="0" parTransId="{56235055-1AFF-AD47-B325-50AF306DF362}" sibTransId="{6E68F962-3A3B-1948-BE8F-42CE5FBB6A08}"/>
    <dgm:cxn modelId="{1FB4E20E-C943-4373-8EC9-69DFD675355B}" type="presOf" srcId="{4792B38A-BBC9-134B-B5A0-3998C28DFBEE}" destId="{804B0F70-FB02-F44C-812D-B26549322FA2}" srcOrd="0" destOrd="0" presId="urn:microsoft.com/office/officeart/2005/8/layout/cycle2"/>
    <dgm:cxn modelId="{3A5DA922-7713-422D-A408-8C001E222E3A}" type="presOf" srcId="{7157D92B-6BBA-2A48-A7CF-DAAC1F2626C9}" destId="{F1F346F8-2EC1-DA4F-96DE-731848F5C663}" srcOrd="1" destOrd="0" presId="urn:microsoft.com/office/officeart/2005/8/layout/cycle2"/>
    <dgm:cxn modelId="{709DFB77-CF46-458C-B963-36A2D5457431}" type="presOf" srcId="{47127B49-7F88-534B-994A-32698CA93A48}" destId="{8E47DD96-7FF6-2440-9B54-1A7C2B35119C}" srcOrd="0" destOrd="0" presId="urn:microsoft.com/office/officeart/2005/8/layout/cycle2"/>
    <dgm:cxn modelId="{3D21430C-1986-4842-9E62-4DCA38C5D368}" type="presOf" srcId="{0C124B5A-2067-2943-A289-F255C7B8BE2A}" destId="{B97C786D-5022-B145-84EB-00F174FE9B7F}" srcOrd="0" destOrd="0" presId="urn:microsoft.com/office/officeart/2005/8/layout/cycle2"/>
    <dgm:cxn modelId="{F4822EBB-40C7-4EBE-87ED-DFB23D730043}" type="presOf" srcId="{B0A4FA1C-8A57-A94B-8581-5E33FC88B7E3}" destId="{0ED567FE-B748-8449-BEB9-8996A055729B}" srcOrd="0" destOrd="0" presId="urn:microsoft.com/office/officeart/2005/8/layout/cycle2"/>
    <dgm:cxn modelId="{4AF5A2EA-AB99-B34B-B4CF-A68CBB0F8DE8}" srcId="{836DA2FC-51DC-0443-9FE4-BF0D9B9DF83F}" destId="{0C124B5A-2067-2943-A289-F255C7B8BE2A}" srcOrd="2" destOrd="0" parTransId="{6914B11B-4D93-DA46-A70D-B9521D9BC42A}" sibTransId="{47127B49-7F88-534B-994A-32698CA93A48}"/>
    <dgm:cxn modelId="{5CB20723-49E5-4B4E-A800-E233832F7EBA}" type="presOf" srcId="{2E1291A6-DA8D-7248-B30D-8B784A9D0D12}" destId="{5C9BF31D-4BEC-5D4E-BA2D-7645DC35AB1E}" srcOrd="0" destOrd="0" presId="urn:microsoft.com/office/officeart/2005/8/layout/cycle2"/>
    <dgm:cxn modelId="{2372636A-DD86-844A-8248-2721ABFCB484}" srcId="{836DA2FC-51DC-0443-9FE4-BF0D9B9DF83F}" destId="{2E1291A6-DA8D-7248-B30D-8B784A9D0D12}" srcOrd="0" destOrd="0" parTransId="{EC7ADAED-E7DA-674D-9932-CE468C44015F}" sibTransId="{7157D92B-6BBA-2A48-A7CF-DAAC1F2626C9}"/>
    <dgm:cxn modelId="{566F54BA-F541-4371-A10B-5E4EC9BECF0E}" type="presParOf" srcId="{3B9ABC73-B82A-094C-A2AF-F0315DE04B53}" destId="{5C9BF31D-4BEC-5D4E-BA2D-7645DC35AB1E}" srcOrd="0" destOrd="0" presId="urn:microsoft.com/office/officeart/2005/8/layout/cycle2"/>
    <dgm:cxn modelId="{ABDCACF2-F2BC-4074-A0FA-6BEA37DA81D3}" type="presParOf" srcId="{3B9ABC73-B82A-094C-A2AF-F0315DE04B53}" destId="{17160D72-F2ED-CD41-8258-04F0D24D60C0}" srcOrd="1" destOrd="0" presId="urn:microsoft.com/office/officeart/2005/8/layout/cycle2"/>
    <dgm:cxn modelId="{0DCC5C9F-4DDE-44DD-8E70-38310C06480B}" type="presParOf" srcId="{17160D72-F2ED-CD41-8258-04F0D24D60C0}" destId="{F1F346F8-2EC1-DA4F-96DE-731848F5C663}" srcOrd="0" destOrd="0" presId="urn:microsoft.com/office/officeart/2005/8/layout/cycle2"/>
    <dgm:cxn modelId="{CFB66829-4E63-4CD0-A2BB-6EA3EBCCACDF}" type="presParOf" srcId="{3B9ABC73-B82A-094C-A2AF-F0315DE04B53}" destId="{804B0F70-FB02-F44C-812D-B26549322FA2}" srcOrd="2" destOrd="0" presId="urn:microsoft.com/office/officeart/2005/8/layout/cycle2"/>
    <dgm:cxn modelId="{3F90BBA7-8DCB-42DD-AE13-BA47867278A0}" type="presParOf" srcId="{3B9ABC73-B82A-094C-A2AF-F0315DE04B53}" destId="{B4F225F2-0E16-4E47-82A2-0948F25F85CE}" srcOrd="3" destOrd="0" presId="urn:microsoft.com/office/officeart/2005/8/layout/cycle2"/>
    <dgm:cxn modelId="{E5B55C83-D7D2-44C5-ABF9-59FC8FAB89E6}" type="presParOf" srcId="{B4F225F2-0E16-4E47-82A2-0948F25F85CE}" destId="{BF456013-1501-A049-B67F-DA1370086402}" srcOrd="0" destOrd="0" presId="urn:microsoft.com/office/officeart/2005/8/layout/cycle2"/>
    <dgm:cxn modelId="{6A38B9C7-0FFC-482F-83E1-F25D60C69758}" type="presParOf" srcId="{3B9ABC73-B82A-094C-A2AF-F0315DE04B53}" destId="{B97C786D-5022-B145-84EB-00F174FE9B7F}" srcOrd="4" destOrd="0" presId="urn:microsoft.com/office/officeart/2005/8/layout/cycle2"/>
    <dgm:cxn modelId="{8D02ABEB-4B7E-46BE-BC20-9D8A96DF6708}" type="presParOf" srcId="{3B9ABC73-B82A-094C-A2AF-F0315DE04B53}" destId="{8E47DD96-7FF6-2440-9B54-1A7C2B35119C}" srcOrd="5" destOrd="0" presId="urn:microsoft.com/office/officeart/2005/8/layout/cycle2"/>
    <dgm:cxn modelId="{6326C399-EA5E-4D0B-BAA6-52D8A4928745}" type="presParOf" srcId="{8E47DD96-7FF6-2440-9B54-1A7C2B35119C}" destId="{E67C5427-C936-EE47-848C-29C0FD244BB3}" srcOrd="0" destOrd="0" presId="urn:microsoft.com/office/officeart/2005/8/layout/cycle2"/>
    <dgm:cxn modelId="{B8CE0CAB-EE46-4422-A70A-71110A3652D6}" type="presParOf" srcId="{3B9ABC73-B82A-094C-A2AF-F0315DE04B53}" destId="{0ED567FE-B748-8449-BEB9-8996A055729B}" srcOrd="6" destOrd="0" presId="urn:microsoft.com/office/officeart/2005/8/layout/cycle2"/>
    <dgm:cxn modelId="{A9C81671-77D9-47B9-B183-F7DC5DE23A0D}" type="presParOf" srcId="{3B9ABC73-B82A-094C-A2AF-F0315DE04B53}" destId="{0CC9B6FB-3795-5147-9539-D975E6A69859}" srcOrd="7" destOrd="0" presId="urn:microsoft.com/office/officeart/2005/8/layout/cycle2"/>
    <dgm:cxn modelId="{31CB3949-A706-4E98-808D-06167BABE7E4}" type="presParOf" srcId="{0CC9B6FB-3795-5147-9539-D975E6A69859}" destId="{13C04680-4EBF-D644-897C-E99E7CCBD9CA}" srcOrd="0" destOrd="0" presId="urn:microsoft.com/office/officeart/2005/8/layout/cycle2"/>
    <dgm:cxn modelId="{46DB8FE4-C242-44B4-B791-7ED5330C89EC}" type="presParOf" srcId="{3B9ABC73-B82A-094C-A2AF-F0315DE04B53}" destId="{4477E59A-B77C-074C-AF6C-CF95E95C9D12}" srcOrd="8" destOrd="0" presId="urn:microsoft.com/office/officeart/2005/8/layout/cycle2"/>
    <dgm:cxn modelId="{B791597A-A2AE-475F-AA20-846553DB8E65}" type="presParOf" srcId="{3B9ABC73-B82A-094C-A2AF-F0315DE04B53}" destId="{D2A28FA7-D726-B545-B67B-2DFEFBF551EE}" srcOrd="9" destOrd="0" presId="urn:microsoft.com/office/officeart/2005/8/layout/cycle2"/>
    <dgm:cxn modelId="{5A56F9C9-596A-4BE7-8ED3-9489EDEB9FF5}" type="presParOf" srcId="{D2A28FA7-D726-B545-B67B-2DFEFBF551EE}" destId="{1DC68E37-ECA2-E241-AA91-2C208A6BB7D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9BF31D-4BEC-5D4E-BA2D-7645DC35AB1E}">
      <dsp:nvSpPr>
        <dsp:cNvPr id="0" name=""/>
        <dsp:cNvSpPr/>
      </dsp:nvSpPr>
      <dsp:spPr>
        <a:xfrm>
          <a:off x="2293430" y="308"/>
          <a:ext cx="1155126" cy="1155126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Text</a:t>
          </a:r>
          <a:endParaRPr lang="en-US" sz="24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462594" y="169472"/>
        <a:ext cx="816798" cy="816798"/>
      </dsp:txXfrm>
    </dsp:sp>
    <dsp:sp modelId="{17160D72-F2ED-CD41-8258-04F0D24D60C0}">
      <dsp:nvSpPr>
        <dsp:cNvPr id="0" name=""/>
        <dsp:cNvSpPr/>
      </dsp:nvSpPr>
      <dsp:spPr>
        <a:xfrm rot="2160000">
          <a:off x="3412264" y="888073"/>
          <a:ext cx="307963" cy="389855"/>
        </a:xfrm>
        <a:prstGeom prst="rightArrow">
          <a:avLst>
            <a:gd name="adj1" fmla="val 60000"/>
            <a:gd name="adj2" fmla="val 50000"/>
          </a:avLst>
        </a:prstGeom>
        <a:solidFill>
          <a:srgbClr val="59595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421086" y="938892"/>
        <a:ext cx="215574" cy="233913"/>
      </dsp:txXfrm>
    </dsp:sp>
    <dsp:sp modelId="{804B0F70-FB02-F44C-812D-B26549322FA2}">
      <dsp:nvSpPr>
        <dsp:cNvPr id="0" name=""/>
        <dsp:cNvSpPr/>
      </dsp:nvSpPr>
      <dsp:spPr>
        <a:xfrm>
          <a:off x="3698037" y="1020814"/>
          <a:ext cx="1155126" cy="1155126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Text</a:t>
          </a:r>
          <a:endParaRPr lang="en-US" sz="24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867201" y="1189978"/>
        <a:ext cx="816798" cy="816798"/>
      </dsp:txXfrm>
    </dsp:sp>
    <dsp:sp modelId="{B4F225F2-0E16-4E47-82A2-0948F25F85CE}">
      <dsp:nvSpPr>
        <dsp:cNvPr id="0" name=""/>
        <dsp:cNvSpPr/>
      </dsp:nvSpPr>
      <dsp:spPr>
        <a:xfrm rot="6480000">
          <a:off x="3856056" y="2220767"/>
          <a:ext cx="307963" cy="389855"/>
        </a:xfrm>
        <a:prstGeom prst="rightArrow">
          <a:avLst>
            <a:gd name="adj1" fmla="val 60000"/>
            <a:gd name="adj2" fmla="val 50000"/>
          </a:avLst>
        </a:prstGeom>
        <a:solidFill>
          <a:srgbClr val="59595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3916525" y="2254804"/>
        <a:ext cx="215574" cy="233913"/>
      </dsp:txXfrm>
    </dsp:sp>
    <dsp:sp modelId="{B97C786D-5022-B145-84EB-00F174FE9B7F}">
      <dsp:nvSpPr>
        <dsp:cNvPr id="0" name=""/>
        <dsp:cNvSpPr/>
      </dsp:nvSpPr>
      <dsp:spPr>
        <a:xfrm>
          <a:off x="3161525" y="2672028"/>
          <a:ext cx="1155126" cy="1155126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Text</a:t>
          </a:r>
          <a:endParaRPr lang="en-US" sz="24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330689" y="2841192"/>
        <a:ext cx="816798" cy="816798"/>
      </dsp:txXfrm>
    </dsp:sp>
    <dsp:sp modelId="{8E47DD96-7FF6-2440-9B54-1A7C2B35119C}">
      <dsp:nvSpPr>
        <dsp:cNvPr id="0" name=""/>
        <dsp:cNvSpPr/>
      </dsp:nvSpPr>
      <dsp:spPr>
        <a:xfrm rot="10800000">
          <a:off x="2725728" y="3054663"/>
          <a:ext cx="307963" cy="389855"/>
        </a:xfrm>
        <a:prstGeom prst="rightArrow">
          <a:avLst>
            <a:gd name="adj1" fmla="val 60000"/>
            <a:gd name="adj2" fmla="val 50000"/>
          </a:avLst>
        </a:prstGeom>
        <a:solidFill>
          <a:srgbClr val="59595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2818117" y="3132634"/>
        <a:ext cx="215574" cy="233913"/>
      </dsp:txXfrm>
    </dsp:sp>
    <dsp:sp modelId="{0ED567FE-B748-8449-BEB9-8996A055729B}">
      <dsp:nvSpPr>
        <dsp:cNvPr id="0" name=""/>
        <dsp:cNvSpPr/>
      </dsp:nvSpPr>
      <dsp:spPr>
        <a:xfrm>
          <a:off x="1425336" y="2672028"/>
          <a:ext cx="1155126" cy="1155126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Text</a:t>
          </a:r>
          <a:endParaRPr lang="en-US" sz="24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594500" y="2841192"/>
        <a:ext cx="816798" cy="816798"/>
      </dsp:txXfrm>
    </dsp:sp>
    <dsp:sp modelId="{0CC9B6FB-3795-5147-9539-D975E6A69859}">
      <dsp:nvSpPr>
        <dsp:cNvPr id="0" name=""/>
        <dsp:cNvSpPr/>
      </dsp:nvSpPr>
      <dsp:spPr>
        <a:xfrm rot="15120000">
          <a:off x="1583355" y="2237346"/>
          <a:ext cx="307963" cy="389855"/>
        </a:xfrm>
        <a:prstGeom prst="rightArrow">
          <a:avLst>
            <a:gd name="adj1" fmla="val 60000"/>
            <a:gd name="adj2" fmla="val 50000"/>
          </a:avLst>
        </a:prstGeom>
        <a:solidFill>
          <a:srgbClr val="59595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1643824" y="2359251"/>
        <a:ext cx="215574" cy="233913"/>
      </dsp:txXfrm>
    </dsp:sp>
    <dsp:sp modelId="{4477E59A-B77C-074C-AF6C-CF95E95C9D12}">
      <dsp:nvSpPr>
        <dsp:cNvPr id="0" name=""/>
        <dsp:cNvSpPr/>
      </dsp:nvSpPr>
      <dsp:spPr>
        <a:xfrm>
          <a:off x="888824" y="1020814"/>
          <a:ext cx="1155126" cy="1155126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Text</a:t>
          </a:r>
          <a:endParaRPr lang="en-US" sz="24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057988" y="1189978"/>
        <a:ext cx="816798" cy="816798"/>
      </dsp:txXfrm>
    </dsp:sp>
    <dsp:sp modelId="{D2A28FA7-D726-B545-B67B-2DFEFBF551EE}">
      <dsp:nvSpPr>
        <dsp:cNvPr id="0" name=""/>
        <dsp:cNvSpPr/>
      </dsp:nvSpPr>
      <dsp:spPr>
        <a:xfrm rot="19440000">
          <a:off x="2007657" y="898320"/>
          <a:ext cx="307963" cy="389855"/>
        </a:xfrm>
        <a:prstGeom prst="rightArrow">
          <a:avLst>
            <a:gd name="adj1" fmla="val 60000"/>
            <a:gd name="adj2" fmla="val 50000"/>
          </a:avLst>
        </a:prstGeom>
        <a:solidFill>
          <a:srgbClr val="59595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016479" y="1003443"/>
        <a:ext cx="215574" cy="2339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A50DB-F56C-468B-A2D5-7AA32D319797}" type="datetimeFigureOut">
              <a:rPr lang="en-US"/>
              <a:pPr>
                <a:defRPr/>
              </a:pPr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F9F58-78DA-4BF2-8A75-64C57D58F5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11/15/2018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134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Click to edit Master title style</a:t>
            </a:r>
            <a:endParaRPr lang="nb-N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Click to edit Master subtitle style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9B92BB-E88F-4075-91F2-0B912A01484B}" type="datetime1">
              <a:rPr lang="nb-NO" altLang="zh-CN"/>
              <a:pPr/>
              <a:t>15.11.2018</a:t>
            </a:fld>
            <a:endParaRPr lang="nb-NO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06E334-9DD1-4437-AAE7-A31D31F20062}" type="slidenum">
              <a:rPr lang="nb-NO" altLang="zh-CN"/>
              <a:pPr/>
              <a:t>‹#›</a:t>
            </a:fld>
            <a:endParaRPr lang="nb-NO" altLang="zh-CN"/>
          </a:p>
        </p:txBody>
      </p:sp>
    </p:spTree>
    <p:extLst>
      <p:ext uri="{BB962C8B-B14F-4D97-AF65-F5344CB8AC3E}">
        <p14:creationId xmlns:p14="http://schemas.microsoft.com/office/powerpoint/2010/main" val="339036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3"/>
          <p:cNvSpPr/>
          <p:nvPr userDrawn="1"/>
        </p:nvSpPr>
        <p:spPr>
          <a:xfrm rot="10800000">
            <a:off x="0" y="4114800"/>
            <a:ext cx="9144000" cy="2743200"/>
          </a:xfrm>
          <a:prstGeom prst="rect">
            <a:avLst/>
          </a:prstGeom>
          <a:gradFill>
            <a:gsLst>
              <a:gs pos="2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/>
          </a:p>
        </p:txBody>
      </p:sp>
      <p:sp>
        <p:nvSpPr>
          <p:cNvPr id="7" name="Rectangle 44"/>
          <p:cNvSpPr/>
          <p:nvPr userDrawn="1"/>
        </p:nvSpPr>
        <p:spPr>
          <a:xfrm rot="10800000">
            <a:off x="0" y="0"/>
            <a:ext cx="9144000" cy="3581400"/>
          </a:xfrm>
          <a:prstGeom prst="rect">
            <a:avLst/>
          </a:prstGeom>
          <a:gradFill>
            <a:gsLst>
              <a:gs pos="2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/>
          </a:p>
        </p:txBody>
      </p:sp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866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5" Type="http://schemas.openxmlformats.org/officeDocument/2006/relationships/oleObject" Target="../embeddings/Microsoft_Excel___1.xls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ounded Rectangle 64"/>
          <p:cNvSpPr/>
          <p:nvPr/>
        </p:nvSpPr>
        <p:spPr>
          <a:xfrm rot="5400000">
            <a:off x="3768090" y="1609090"/>
            <a:ext cx="60960" cy="1607820"/>
          </a:xfrm>
          <a:prstGeom prst="roundRect">
            <a:avLst>
              <a:gd name="adj" fmla="val 44167"/>
            </a:avLst>
          </a:prstGeom>
          <a:gradFill>
            <a:gsLst>
              <a:gs pos="0">
                <a:schemeClr val="tx1">
                  <a:lumMod val="40000"/>
                  <a:lumOff val="60000"/>
                </a:schemeClr>
              </a:gs>
              <a:gs pos="50000">
                <a:schemeClr val="bg1"/>
              </a:gs>
            </a:gsLst>
            <a:lin ang="10800000" scaled="0"/>
          </a:gradFill>
          <a:ln w="9525">
            <a:solidFill>
              <a:schemeClr val="tx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ounded Rectangle 66"/>
          <p:cNvSpPr/>
          <p:nvPr/>
        </p:nvSpPr>
        <p:spPr>
          <a:xfrm rot="5400000">
            <a:off x="2221230" y="2522758"/>
            <a:ext cx="60960" cy="1607820"/>
          </a:xfrm>
          <a:prstGeom prst="roundRect">
            <a:avLst>
              <a:gd name="adj" fmla="val 44167"/>
            </a:avLst>
          </a:prstGeom>
          <a:gradFill>
            <a:gsLst>
              <a:gs pos="0">
                <a:schemeClr val="tx1">
                  <a:lumMod val="40000"/>
                  <a:lumOff val="60000"/>
                </a:schemeClr>
              </a:gs>
              <a:gs pos="50000">
                <a:schemeClr val="bg1"/>
              </a:gs>
            </a:gsLst>
            <a:lin ang="10800000" scaled="0"/>
          </a:gradFill>
          <a:ln w="9525">
            <a:solidFill>
              <a:schemeClr val="tx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ounded Rectangle 65"/>
          <p:cNvSpPr/>
          <p:nvPr/>
        </p:nvSpPr>
        <p:spPr>
          <a:xfrm rot="5400000">
            <a:off x="3775710" y="3463290"/>
            <a:ext cx="60960" cy="1607820"/>
          </a:xfrm>
          <a:prstGeom prst="roundRect">
            <a:avLst>
              <a:gd name="adj" fmla="val 44167"/>
            </a:avLst>
          </a:prstGeom>
          <a:gradFill>
            <a:gsLst>
              <a:gs pos="0">
                <a:schemeClr val="tx1">
                  <a:lumMod val="40000"/>
                  <a:lumOff val="60000"/>
                </a:schemeClr>
              </a:gs>
              <a:gs pos="50000">
                <a:schemeClr val="bg1"/>
              </a:gs>
            </a:gsLst>
            <a:lin ang="10800000" scaled="0"/>
          </a:gradFill>
          <a:ln w="9525">
            <a:solidFill>
              <a:schemeClr val="tx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utoShape 64"/>
          <p:cNvSpPr>
            <a:spLocks noChangeArrowheads="1"/>
          </p:cNvSpPr>
          <p:nvPr/>
        </p:nvSpPr>
        <p:spPr bwMode="gray">
          <a:xfrm>
            <a:off x="457200" y="228600"/>
            <a:ext cx="79248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Arrows </a:t>
            </a:r>
            <a:r>
              <a:rPr lang="en-US" sz="3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sp>
        <p:nvSpPr>
          <p:cNvPr id="19" name="AutoShape 64"/>
          <p:cNvSpPr>
            <a:spLocks noChangeArrowheads="1"/>
          </p:cNvSpPr>
          <p:nvPr/>
        </p:nvSpPr>
        <p:spPr bwMode="gray">
          <a:xfrm>
            <a:off x="6238875" y="1990725"/>
            <a:ext cx="1066800" cy="1066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0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 rot="5400000">
            <a:off x="2221230" y="712470"/>
            <a:ext cx="60960" cy="1607820"/>
          </a:xfrm>
          <a:prstGeom prst="roundRect">
            <a:avLst>
              <a:gd name="adj" fmla="val 44167"/>
            </a:avLst>
          </a:prstGeom>
          <a:gradFill>
            <a:gsLst>
              <a:gs pos="0">
                <a:schemeClr val="tx1">
                  <a:lumMod val="40000"/>
                  <a:lumOff val="60000"/>
                </a:schemeClr>
              </a:gs>
              <a:gs pos="50000">
                <a:schemeClr val="bg1"/>
              </a:gs>
            </a:gsLst>
            <a:lin ang="10800000" scaled="0"/>
          </a:gradFill>
          <a:ln w="9525">
            <a:solidFill>
              <a:schemeClr val="tx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3352800" y="2260600"/>
            <a:ext cx="1905000" cy="1397000"/>
            <a:chOff x="3276600" y="1676400"/>
            <a:chExt cx="2286000" cy="1676400"/>
          </a:xfrm>
        </p:grpSpPr>
        <p:sp>
          <p:nvSpPr>
            <p:cNvPr id="26" name="Rounded Rectangle 25"/>
            <p:cNvSpPr/>
            <p:nvPr/>
          </p:nvSpPr>
          <p:spPr>
            <a:xfrm>
              <a:off x="3276600" y="2096146"/>
              <a:ext cx="2281238" cy="1256654"/>
            </a:xfrm>
            <a:prstGeom prst="roundRect">
              <a:avLst>
                <a:gd name="adj" fmla="val 3877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 w="952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3276600" y="1676400"/>
              <a:ext cx="2286000" cy="403412"/>
              <a:chOff x="3124200" y="2362200"/>
              <a:chExt cx="2590800" cy="457200"/>
            </a:xfrm>
          </p:grpSpPr>
          <p:sp>
            <p:nvSpPr>
              <p:cNvPr id="14" name="Rounded Rectangle 13"/>
              <p:cNvSpPr/>
              <p:nvPr/>
            </p:nvSpPr>
            <p:spPr>
              <a:xfrm>
                <a:off x="3124200" y="2362200"/>
                <a:ext cx="2590800" cy="457200"/>
              </a:xfrm>
              <a:prstGeom prst="round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bg2"/>
                  </a:gs>
                </a:gsLst>
                <a:lin ang="5400000" scaled="0"/>
              </a:gradFill>
              <a:ln w="635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Chevron 20"/>
              <p:cNvSpPr/>
              <p:nvPr/>
            </p:nvSpPr>
            <p:spPr>
              <a:xfrm>
                <a:off x="5462588" y="2466651"/>
                <a:ext cx="167898" cy="247973"/>
              </a:xfrm>
              <a:prstGeom prst="chevron">
                <a:avLst>
                  <a:gd name="adj" fmla="val 60529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Chevron 21"/>
              <p:cNvSpPr/>
              <p:nvPr/>
            </p:nvSpPr>
            <p:spPr>
              <a:xfrm>
                <a:off x="5322571" y="2466651"/>
                <a:ext cx="167898" cy="247973"/>
              </a:xfrm>
              <a:prstGeom prst="chevron">
                <a:avLst>
                  <a:gd name="adj" fmla="val 60529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" name="Rectangle 11"/>
          <p:cNvSpPr/>
          <p:nvPr/>
        </p:nvSpPr>
        <p:spPr>
          <a:xfrm>
            <a:off x="3375660" y="2275840"/>
            <a:ext cx="16535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rgbClr val="737373"/>
                </a:solidFill>
                <a:ea typeface="굴림" charset="-127"/>
                <a:cs typeface="Arial" pitchFamily="34" charset="0"/>
              </a:rPr>
              <a:t>YOUR TEXT HERE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3352800" y="4114800"/>
            <a:ext cx="1905000" cy="1397000"/>
            <a:chOff x="3276600" y="1676400"/>
            <a:chExt cx="2286000" cy="1676400"/>
          </a:xfrm>
        </p:grpSpPr>
        <p:sp>
          <p:nvSpPr>
            <p:cNvPr id="37" name="Rounded Rectangle 36"/>
            <p:cNvSpPr/>
            <p:nvPr/>
          </p:nvSpPr>
          <p:spPr>
            <a:xfrm>
              <a:off x="3276600" y="2096146"/>
              <a:ext cx="2281238" cy="1256654"/>
            </a:xfrm>
            <a:prstGeom prst="roundRect">
              <a:avLst>
                <a:gd name="adj" fmla="val 3877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 w="952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3276600" y="1676400"/>
              <a:ext cx="2286000" cy="403412"/>
              <a:chOff x="3124200" y="2362200"/>
              <a:chExt cx="2590800" cy="457200"/>
            </a:xfrm>
          </p:grpSpPr>
          <p:sp>
            <p:nvSpPr>
              <p:cNvPr id="39" name="Rounded Rectangle 38"/>
              <p:cNvSpPr/>
              <p:nvPr/>
            </p:nvSpPr>
            <p:spPr>
              <a:xfrm>
                <a:off x="3124200" y="2362200"/>
                <a:ext cx="2590800" cy="457200"/>
              </a:xfrm>
              <a:prstGeom prst="round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n w="635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Chevron 39"/>
              <p:cNvSpPr/>
              <p:nvPr/>
            </p:nvSpPr>
            <p:spPr>
              <a:xfrm>
                <a:off x="5462588" y="2466651"/>
                <a:ext cx="167898" cy="247973"/>
              </a:xfrm>
              <a:prstGeom prst="chevron">
                <a:avLst>
                  <a:gd name="adj" fmla="val 60529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Chevron 40"/>
              <p:cNvSpPr/>
              <p:nvPr/>
            </p:nvSpPr>
            <p:spPr>
              <a:xfrm>
                <a:off x="5322571" y="2466651"/>
                <a:ext cx="167898" cy="247973"/>
              </a:xfrm>
              <a:prstGeom prst="chevron">
                <a:avLst>
                  <a:gd name="adj" fmla="val 60529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7" name="Group 56"/>
          <p:cNvGrpSpPr/>
          <p:nvPr/>
        </p:nvGrpSpPr>
        <p:grpSpPr>
          <a:xfrm>
            <a:off x="792480" y="1371600"/>
            <a:ext cx="1905000" cy="1405352"/>
            <a:chOff x="792480" y="3436620"/>
            <a:chExt cx="1905000" cy="1405352"/>
          </a:xfrm>
        </p:grpSpPr>
        <p:sp>
          <p:nvSpPr>
            <p:cNvPr id="49" name="Rounded Rectangle 48"/>
            <p:cNvSpPr/>
            <p:nvPr/>
          </p:nvSpPr>
          <p:spPr>
            <a:xfrm>
              <a:off x="792480" y="3794760"/>
              <a:ext cx="1901032" cy="1047212"/>
            </a:xfrm>
            <a:prstGeom prst="roundRect">
              <a:avLst>
                <a:gd name="adj" fmla="val 3877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 w="952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792480" y="3436620"/>
              <a:ext cx="1905000" cy="336177"/>
              <a:chOff x="792480" y="3436620"/>
              <a:chExt cx="1905000" cy="336177"/>
            </a:xfrm>
          </p:grpSpPr>
          <p:sp>
            <p:nvSpPr>
              <p:cNvPr id="51" name="Rounded Rectangle 50"/>
              <p:cNvSpPr/>
              <p:nvPr/>
            </p:nvSpPr>
            <p:spPr>
              <a:xfrm>
                <a:off x="792480" y="3436620"/>
                <a:ext cx="1905000" cy="336177"/>
              </a:xfrm>
              <a:prstGeom prst="roundRect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3"/>
                  </a:gs>
                </a:gsLst>
                <a:lin ang="5400000" scaled="0"/>
              </a:gradFill>
              <a:ln w="635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5" name="Group 54"/>
              <p:cNvGrpSpPr/>
              <p:nvPr/>
            </p:nvGrpSpPr>
            <p:grpSpPr>
              <a:xfrm rot="10800000">
                <a:off x="863263" y="3505196"/>
                <a:ext cx="226397" cy="182337"/>
                <a:chOff x="914400" y="3505196"/>
                <a:chExt cx="226397" cy="182337"/>
              </a:xfrm>
            </p:grpSpPr>
            <p:sp>
              <p:nvSpPr>
                <p:cNvPr id="52" name="Chevron 51"/>
                <p:cNvSpPr/>
                <p:nvPr/>
              </p:nvSpPr>
              <p:spPr>
                <a:xfrm>
                  <a:off x="1017343" y="3505196"/>
                  <a:ext cx="123454" cy="182333"/>
                </a:xfrm>
                <a:prstGeom prst="chevron">
                  <a:avLst>
                    <a:gd name="adj" fmla="val 60529"/>
                  </a:avLst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" name="Chevron 52"/>
                <p:cNvSpPr/>
                <p:nvPr/>
              </p:nvSpPr>
              <p:spPr>
                <a:xfrm>
                  <a:off x="914400" y="3505200"/>
                  <a:ext cx="123454" cy="182333"/>
                </a:xfrm>
                <a:prstGeom prst="chevron">
                  <a:avLst>
                    <a:gd name="adj" fmla="val 60529"/>
                  </a:avLst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58" name="Group 57"/>
          <p:cNvGrpSpPr/>
          <p:nvPr/>
        </p:nvGrpSpPr>
        <p:grpSpPr>
          <a:xfrm>
            <a:off x="792480" y="3166648"/>
            <a:ext cx="1905000" cy="1405352"/>
            <a:chOff x="792480" y="3436620"/>
            <a:chExt cx="1905000" cy="1405352"/>
          </a:xfrm>
        </p:grpSpPr>
        <p:sp>
          <p:nvSpPr>
            <p:cNvPr id="59" name="Rounded Rectangle 58"/>
            <p:cNvSpPr/>
            <p:nvPr/>
          </p:nvSpPr>
          <p:spPr>
            <a:xfrm>
              <a:off x="792480" y="3794760"/>
              <a:ext cx="1901032" cy="1047212"/>
            </a:xfrm>
            <a:prstGeom prst="roundRect">
              <a:avLst>
                <a:gd name="adj" fmla="val 3877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 w="952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792480" y="3436620"/>
              <a:ext cx="1905000" cy="336177"/>
              <a:chOff x="792480" y="3436620"/>
              <a:chExt cx="1905000" cy="336177"/>
            </a:xfrm>
          </p:grpSpPr>
          <p:sp>
            <p:nvSpPr>
              <p:cNvPr id="61" name="Rounded Rectangle 60"/>
              <p:cNvSpPr/>
              <p:nvPr/>
            </p:nvSpPr>
            <p:spPr>
              <a:xfrm>
                <a:off x="792480" y="3436620"/>
                <a:ext cx="1905000" cy="336177"/>
              </a:xfrm>
              <a:prstGeom prst="roundRect">
                <a:avLst/>
              </a:prstGeom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5400000" scaled="0"/>
              </a:gradFill>
              <a:ln w="635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2" name="Group 61"/>
              <p:cNvGrpSpPr/>
              <p:nvPr/>
            </p:nvGrpSpPr>
            <p:grpSpPr>
              <a:xfrm rot="10800000">
                <a:off x="863263" y="3505196"/>
                <a:ext cx="226397" cy="182337"/>
                <a:chOff x="914400" y="3505196"/>
                <a:chExt cx="226397" cy="182337"/>
              </a:xfrm>
            </p:grpSpPr>
            <p:sp>
              <p:nvSpPr>
                <p:cNvPr id="63" name="Chevron 62"/>
                <p:cNvSpPr/>
                <p:nvPr/>
              </p:nvSpPr>
              <p:spPr>
                <a:xfrm>
                  <a:off x="1017343" y="3505196"/>
                  <a:ext cx="123454" cy="182333"/>
                </a:xfrm>
                <a:prstGeom prst="chevron">
                  <a:avLst>
                    <a:gd name="adj" fmla="val 60529"/>
                  </a:avLst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" name="Chevron 63"/>
                <p:cNvSpPr/>
                <p:nvPr/>
              </p:nvSpPr>
              <p:spPr>
                <a:xfrm>
                  <a:off x="914400" y="3505200"/>
                  <a:ext cx="123454" cy="182333"/>
                </a:xfrm>
                <a:prstGeom prst="chevron">
                  <a:avLst>
                    <a:gd name="adj" fmla="val 60529"/>
                  </a:avLst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11" name="Rounded Rectangle 10"/>
          <p:cNvSpPr/>
          <p:nvPr/>
        </p:nvSpPr>
        <p:spPr>
          <a:xfrm>
            <a:off x="2943245" y="1143000"/>
            <a:ext cx="159774" cy="4953000"/>
          </a:xfrm>
          <a:prstGeom prst="roundRect">
            <a:avLst>
              <a:gd name="adj" fmla="val 44167"/>
            </a:avLst>
          </a:prstGeom>
          <a:gradFill>
            <a:gsLst>
              <a:gs pos="0">
                <a:schemeClr val="tx1">
                  <a:lumMod val="40000"/>
                  <a:lumOff val="60000"/>
                </a:schemeClr>
              </a:gs>
              <a:gs pos="50000">
                <a:schemeClr val="bg1"/>
              </a:gs>
            </a:gsLst>
            <a:lin ang="10800000" scaled="0"/>
          </a:gradFill>
          <a:ln w="9525">
            <a:solidFill>
              <a:schemeClr val="tx1">
                <a:lumMod val="40000"/>
                <a:lumOff val="6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3375660" y="4137660"/>
            <a:ext cx="16535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69" name="Rectangle 68"/>
          <p:cNvSpPr/>
          <p:nvPr/>
        </p:nvSpPr>
        <p:spPr>
          <a:xfrm>
            <a:off x="967740" y="3189508"/>
            <a:ext cx="16535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77" name="Rectangle 76"/>
          <p:cNvSpPr/>
          <p:nvPr/>
        </p:nvSpPr>
        <p:spPr>
          <a:xfrm>
            <a:off x="990600" y="1394460"/>
            <a:ext cx="16535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78" name="Text Box 394"/>
          <p:cNvSpPr txBox="1">
            <a:spLocks noChangeArrowheads="1"/>
          </p:cNvSpPr>
          <p:nvPr/>
        </p:nvSpPr>
        <p:spPr bwMode="auto">
          <a:xfrm>
            <a:off x="3429000" y="2639103"/>
            <a:ext cx="176022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</a:t>
            </a:r>
          </a:p>
        </p:txBody>
      </p:sp>
      <p:sp>
        <p:nvSpPr>
          <p:cNvPr id="79" name="Text Box 394"/>
          <p:cNvSpPr txBox="1">
            <a:spLocks noChangeArrowheads="1"/>
          </p:cNvSpPr>
          <p:nvPr/>
        </p:nvSpPr>
        <p:spPr bwMode="auto">
          <a:xfrm>
            <a:off x="3421380" y="4483143"/>
            <a:ext cx="176022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</a:t>
            </a:r>
          </a:p>
        </p:txBody>
      </p:sp>
      <p:sp>
        <p:nvSpPr>
          <p:cNvPr id="80" name="Text Box 394"/>
          <p:cNvSpPr txBox="1">
            <a:spLocks noChangeArrowheads="1"/>
          </p:cNvSpPr>
          <p:nvPr/>
        </p:nvSpPr>
        <p:spPr bwMode="auto">
          <a:xfrm>
            <a:off x="868680" y="3545883"/>
            <a:ext cx="176022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</a:t>
            </a:r>
          </a:p>
        </p:txBody>
      </p:sp>
      <p:sp>
        <p:nvSpPr>
          <p:cNvPr id="81" name="Text Box 394"/>
          <p:cNvSpPr txBox="1">
            <a:spLocks noChangeArrowheads="1"/>
          </p:cNvSpPr>
          <p:nvPr/>
        </p:nvSpPr>
        <p:spPr bwMode="auto">
          <a:xfrm>
            <a:off x="861060" y="1747563"/>
            <a:ext cx="176022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</a:t>
            </a:r>
          </a:p>
        </p:txBody>
      </p:sp>
      <p:pic>
        <p:nvPicPr>
          <p:cNvPr id="82" name="Picture 5" descr="Y:\Projects\SmileTemplates\CHARTS\Diagrams &amp; Charts\Arrow\New Folder\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2971800"/>
            <a:ext cx="1371600" cy="2996588"/>
          </a:xfrm>
          <a:prstGeom prst="rect">
            <a:avLst/>
          </a:prstGeom>
          <a:noFill/>
        </p:spPr>
      </p:pic>
      <p:sp>
        <p:nvSpPr>
          <p:cNvPr id="83" name="Oval Callout 82"/>
          <p:cNvSpPr/>
          <p:nvPr/>
        </p:nvSpPr>
        <p:spPr>
          <a:xfrm>
            <a:off x="6858000" y="1066800"/>
            <a:ext cx="2011680" cy="1828800"/>
          </a:xfrm>
          <a:prstGeom prst="wedgeEllipseCallout">
            <a:avLst>
              <a:gd name="adj1" fmla="val -49242"/>
              <a:gd name="adj2" fmla="val 63750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 flipH="1">
            <a:off x="7329029" y="1578045"/>
            <a:ext cx="960896" cy="926978"/>
            <a:chOff x="7335864" y="1447800"/>
            <a:chExt cx="1046136" cy="999642"/>
          </a:xfrm>
        </p:grpSpPr>
        <p:sp>
          <p:nvSpPr>
            <p:cNvPr id="85" name="Can 84"/>
            <p:cNvSpPr/>
            <p:nvPr/>
          </p:nvSpPr>
          <p:spPr>
            <a:xfrm>
              <a:off x="8229600" y="1990241"/>
              <a:ext cx="152400" cy="457200"/>
            </a:xfrm>
            <a:prstGeom prst="can">
              <a:avLst/>
            </a:prstGeom>
            <a:solidFill>
              <a:schemeClr val="bg2"/>
            </a:solidFill>
            <a:ln w="95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an 85"/>
            <p:cNvSpPr/>
            <p:nvPr/>
          </p:nvSpPr>
          <p:spPr>
            <a:xfrm>
              <a:off x="7950631" y="1812010"/>
              <a:ext cx="152400" cy="635431"/>
            </a:xfrm>
            <a:prstGeom prst="can">
              <a:avLst/>
            </a:prstGeom>
            <a:solidFill>
              <a:schemeClr val="accent3"/>
            </a:solidFill>
            <a:ln w="952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an 86"/>
            <p:cNvSpPr/>
            <p:nvPr/>
          </p:nvSpPr>
          <p:spPr>
            <a:xfrm>
              <a:off x="7649705" y="1602784"/>
              <a:ext cx="158857" cy="844658"/>
            </a:xfrm>
            <a:prstGeom prst="can">
              <a:avLst/>
            </a:prstGeom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an 87"/>
            <p:cNvSpPr/>
            <p:nvPr/>
          </p:nvSpPr>
          <p:spPr>
            <a:xfrm>
              <a:off x="7335864" y="1447800"/>
              <a:ext cx="162733" cy="999642"/>
            </a:xfrm>
            <a:prstGeom prst="can">
              <a:avLst/>
            </a:prstGeom>
            <a:solidFill>
              <a:schemeClr val="accent6"/>
            </a:solidFill>
            <a:ln w="952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Text Box 394"/>
          <p:cNvSpPr txBox="1">
            <a:spLocks noChangeArrowheads="1"/>
          </p:cNvSpPr>
          <p:nvPr/>
        </p:nvSpPr>
        <p:spPr bwMode="auto">
          <a:xfrm>
            <a:off x="7153275" y="1838325"/>
            <a:ext cx="485613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1000" b="1" kern="0" dirty="0" smtClean="0">
                <a:solidFill>
                  <a:schemeClr val="tx1">
                    <a:lumMod val="60000"/>
                    <a:lumOff val="40000"/>
                  </a:schemeClr>
                </a:solidFill>
                <a:ea typeface="굴림" charset="-127"/>
                <a:cs typeface="Arial" pitchFamily="34" charset="0"/>
              </a:rPr>
              <a:t>10%</a:t>
            </a:r>
            <a:endParaRPr lang="en-US" altLang="ko-KR" sz="1000" b="1" kern="0" dirty="0" smtClean="0">
              <a:solidFill>
                <a:schemeClr val="tx1">
                  <a:lumMod val="60000"/>
                  <a:lumOff val="40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95" name="Text Box 394"/>
          <p:cNvSpPr txBox="1">
            <a:spLocks noChangeArrowheads="1"/>
          </p:cNvSpPr>
          <p:nvPr/>
        </p:nvSpPr>
        <p:spPr bwMode="auto">
          <a:xfrm>
            <a:off x="7407275" y="1644650"/>
            <a:ext cx="485613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1000" b="1" kern="0" dirty="0" smtClean="0">
                <a:solidFill>
                  <a:schemeClr val="tx1">
                    <a:lumMod val="60000"/>
                    <a:lumOff val="40000"/>
                  </a:schemeClr>
                </a:solidFill>
                <a:ea typeface="굴림" charset="-127"/>
                <a:cs typeface="Arial" pitchFamily="34" charset="0"/>
              </a:rPr>
              <a:t>20%</a:t>
            </a:r>
            <a:endParaRPr lang="en-US" altLang="ko-KR" sz="1000" b="1" kern="0" dirty="0" smtClean="0">
              <a:solidFill>
                <a:schemeClr val="tx1">
                  <a:lumMod val="60000"/>
                  <a:lumOff val="40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96" name="Text Box 394"/>
          <p:cNvSpPr txBox="1">
            <a:spLocks noChangeArrowheads="1"/>
          </p:cNvSpPr>
          <p:nvPr/>
        </p:nvSpPr>
        <p:spPr bwMode="auto">
          <a:xfrm>
            <a:off x="7677150" y="1457325"/>
            <a:ext cx="485613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1000" b="1" kern="0" dirty="0" smtClean="0">
                <a:solidFill>
                  <a:schemeClr val="tx1">
                    <a:lumMod val="60000"/>
                    <a:lumOff val="40000"/>
                  </a:schemeClr>
                </a:solidFill>
                <a:ea typeface="굴림" charset="-127"/>
                <a:cs typeface="Arial" pitchFamily="34" charset="0"/>
              </a:rPr>
              <a:t>40%</a:t>
            </a:r>
            <a:endParaRPr lang="en-US" altLang="ko-KR" sz="1000" b="1" kern="0" dirty="0" smtClean="0">
              <a:solidFill>
                <a:schemeClr val="tx1">
                  <a:lumMod val="60000"/>
                  <a:lumOff val="40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98" name="Text Box 394"/>
          <p:cNvSpPr txBox="1">
            <a:spLocks noChangeArrowheads="1"/>
          </p:cNvSpPr>
          <p:nvPr/>
        </p:nvSpPr>
        <p:spPr bwMode="auto">
          <a:xfrm>
            <a:off x="7969250" y="1292225"/>
            <a:ext cx="485613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1000" b="1" kern="0" dirty="0" smtClean="0">
                <a:solidFill>
                  <a:schemeClr val="tx1">
                    <a:lumMod val="60000"/>
                    <a:lumOff val="40000"/>
                  </a:schemeClr>
                </a:solidFill>
                <a:ea typeface="굴림" charset="-127"/>
                <a:cs typeface="Arial" pitchFamily="34" charset="0"/>
              </a:rPr>
              <a:t>60%</a:t>
            </a:r>
            <a:endParaRPr lang="en-US" altLang="ko-KR" sz="1000" b="1" kern="0" dirty="0" smtClean="0">
              <a:solidFill>
                <a:schemeClr val="tx1">
                  <a:lumMod val="60000"/>
                  <a:lumOff val="40000"/>
                </a:schemeClr>
              </a:solidFill>
              <a:ea typeface="굴림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41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ounded Rectangle 63"/>
          <p:cNvSpPr>
            <a:spLocks noChangeArrowheads="1"/>
          </p:cNvSpPr>
          <p:nvPr/>
        </p:nvSpPr>
        <p:spPr bwMode="auto">
          <a:xfrm rot="16200000" flipH="1">
            <a:off x="-4762" y="2147888"/>
            <a:ext cx="3895725" cy="2435225"/>
          </a:xfrm>
          <a:prstGeom prst="roundRect">
            <a:avLst>
              <a:gd name="adj" fmla="val 4903"/>
            </a:avLst>
          </a:prstGeom>
          <a:solidFill>
            <a:srgbClr val="FFFFFF"/>
          </a:solidFill>
          <a:ln w="6350">
            <a:solidFill>
              <a:srgbClr val="D9D9D9"/>
            </a:solidFill>
            <a:round/>
            <a:headEnd/>
            <a:tailEnd/>
          </a:ln>
          <a:effectLst>
            <a:outerShdw dist="12700" dir="2700000" rotWithShape="0">
              <a:srgbClr val="7F7F7F">
                <a:alpha val="34998"/>
              </a:srgbClr>
            </a:outerShdw>
          </a:effectLst>
        </p:spPr>
        <p:txBody>
          <a:bodyPr anchor="ctr"/>
          <a:lstStyle/>
          <a:p>
            <a:pPr algn="ctr" defTabSz="914400"/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2532" name="Rektangel 76"/>
          <p:cNvSpPr>
            <a:spLocks noChangeArrowheads="1"/>
          </p:cNvSpPr>
          <p:nvPr/>
        </p:nvSpPr>
        <p:spPr bwMode="auto">
          <a:xfrm>
            <a:off x="801688" y="1773238"/>
            <a:ext cx="2211387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177800" defTabSz="9144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100" noProof="1">
                <a:solidFill>
                  <a:srgbClr val="262626"/>
                </a:solidFill>
                <a:latin typeface="Calibri" pitchFamily="34" charset="0"/>
                <a:cs typeface="Arial" pitchFamily="34" charset="0"/>
              </a:rPr>
              <a:t>Text example</a:t>
            </a:r>
          </a:p>
          <a:p>
            <a:pPr indent="177800" defTabSz="9144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100" noProof="1">
                <a:solidFill>
                  <a:srgbClr val="262626"/>
                </a:solidFill>
                <a:latin typeface="Calibri" pitchFamily="34" charset="0"/>
                <a:cs typeface="Arial" pitchFamily="34" charset="0"/>
              </a:rPr>
              <a:t>Replace it with own</a:t>
            </a:r>
          </a:p>
          <a:p>
            <a:pPr indent="177800" defTabSz="9144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100" noProof="1">
                <a:solidFill>
                  <a:srgbClr val="262626"/>
                </a:solidFill>
                <a:latin typeface="Calibri" pitchFamily="34" charset="0"/>
                <a:cs typeface="Arial" pitchFamily="34" charset="0"/>
              </a:rPr>
              <a:t>Text example</a:t>
            </a:r>
          </a:p>
          <a:p>
            <a:pPr indent="177800" defTabSz="9144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100" noProof="1">
                <a:solidFill>
                  <a:srgbClr val="262626"/>
                </a:solidFill>
                <a:latin typeface="Calibri" pitchFamily="34" charset="0"/>
                <a:cs typeface="Arial" pitchFamily="34" charset="0"/>
              </a:rPr>
              <a:t>Replace it with own</a:t>
            </a:r>
          </a:p>
          <a:p>
            <a:pPr indent="177800" defTabSz="9144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100" noProof="1">
                <a:solidFill>
                  <a:srgbClr val="262626"/>
                </a:solidFill>
                <a:latin typeface="Calibri" pitchFamily="34" charset="0"/>
                <a:cs typeface="Arial" pitchFamily="34" charset="0"/>
              </a:rPr>
              <a:t>Text example</a:t>
            </a:r>
          </a:p>
          <a:p>
            <a:pPr indent="177800" defTabSz="9144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100" noProof="1">
                <a:solidFill>
                  <a:srgbClr val="262626"/>
                </a:solidFill>
                <a:latin typeface="Calibri" pitchFamily="34" charset="0"/>
                <a:cs typeface="Arial" pitchFamily="34" charset="0"/>
              </a:rPr>
              <a:t>Replace it with own</a:t>
            </a:r>
          </a:p>
          <a:p>
            <a:pPr indent="177800" defTabSz="9144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100" noProof="1">
                <a:solidFill>
                  <a:srgbClr val="262626"/>
                </a:solidFill>
                <a:latin typeface="Calibri" pitchFamily="34" charset="0"/>
                <a:cs typeface="Arial" pitchFamily="34" charset="0"/>
              </a:rPr>
              <a:t>Text example</a:t>
            </a:r>
          </a:p>
          <a:p>
            <a:pPr indent="177800" defTabSz="9144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100" noProof="1">
                <a:solidFill>
                  <a:srgbClr val="262626"/>
                </a:solidFill>
                <a:latin typeface="Calibri" pitchFamily="34" charset="0"/>
                <a:cs typeface="Arial" pitchFamily="34" charset="0"/>
              </a:rPr>
              <a:t>Replace it with own</a:t>
            </a:r>
            <a:endParaRPr lang="da-DK" sz="1100">
              <a:solidFill>
                <a:srgbClr val="262626"/>
              </a:solidFill>
            </a:endParaRPr>
          </a:p>
          <a:p>
            <a:pPr indent="177800" defTabSz="914400">
              <a:buFont typeface="Arial" pitchFamily="34" charset="0"/>
              <a:buChar char="•"/>
            </a:pPr>
            <a:endParaRPr lang="da-DK" sz="1100">
              <a:solidFill>
                <a:srgbClr val="262626"/>
              </a:solidFill>
            </a:endParaRPr>
          </a:p>
          <a:p>
            <a:pPr indent="177800" defTabSz="914400"/>
            <a:endParaRPr lang="da-DK">
              <a:solidFill>
                <a:srgbClr val="1E1C11"/>
              </a:solidFill>
            </a:endParaRPr>
          </a:p>
        </p:txBody>
      </p:sp>
      <p:sp>
        <p:nvSpPr>
          <p:cNvPr id="35" name="Round Same Side Corner Rectangle 34"/>
          <p:cNvSpPr/>
          <p:nvPr/>
        </p:nvSpPr>
        <p:spPr>
          <a:xfrm>
            <a:off x="735013" y="1417638"/>
            <a:ext cx="2435225" cy="306387"/>
          </a:xfrm>
          <a:prstGeom prst="round2SameRect">
            <a:avLst>
              <a:gd name="adj1" fmla="val 27778"/>
              <a:gd name="adj2" fmla="val 0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22534" name="Rektangel 76"/>
          <p:cNvSpPr>
            <a:spLocks noChangeArrowheads="1"/>
          </p:cNvSpPr>
          <p:nvPr/>
        </p:nvSpPr>
        <p:spPr bwMode="auto">
          <a:xfrm>
            <a:off x="725488" y="1412875"/>
            <a:ext cx="24352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>
              <a:spcAft>
                <a:spcPts val="600"/>
              </a:spcAft>
            </a:pPr>
            <a:r>
              <a:rPr lang="en-US" sz="1100" b="1" noProof="1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Example text</a:t>
            </a:r>
          </a:p>
        </p:txBody>
      </p:sp>
      <p:grpSp>
        <p:nvGrpSpPr>
          <p:cNvPr id="22535" name="Group 30"/>
          <p:cNvGrpSpPr>
            <a:grpSpLocks/>
          </p:cNvGrpSpPr>
          <p:nvPr/>
        </p:nvGrpSpPr>
        <p:grpSpPr bwMode="auto">
          <a:xfrm>
            <a:off x="3838575" y="1724025"/>
            <a:ext cx="4114800" cy="4040188"/>
            <a:chOff x="4932040" y="-96357"/>
            <a:chExt cx="6985450" cy="6858000"/>
          </a:xfrm>
        </p:grpSpPr>
        <p:pic>
          <p:nvPicPr>
            <p:cNvPr id="22537" name="Picture 32" descr="layer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040" y="-96357"/>
              <a:ext cx="698545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7524634" y="5592145"/>
              <a:ext cx="2808194" cy="644031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0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8" name="Oval 37"/>
            <p:cNvSpPr>
              <a:spLocks noChangeArrowheads="1"/>
            </p:cNvSpPr>
            <p:nvPr/>
          </p:nvSpPr>
          <p:spPr bwMode="auto">
            <a:xfrm rot="1941716">
              <a:off x="6381952" y="4802599"/>
              <a:ext cx="2808194" cy="644033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0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pic>
          <p:nvPicPr>
            <p:cNvPr id="22540" name="Picture 38" descr="blue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0272" y="713590"/>
              <a:ext cx="2808312" cy="5437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36" name="TextBox 54"/>
          <p:cNvSpPr txBox="1">
            <a:spLocks noChangeArrowheads="1"/>
          </p:cNvSpPr>
          <p:nvPr/>
        </p:nvSpPr>
        <p:spPr bwMode="auto">
          <a:xfrm>
            <a:off x="314325" y="377825"/>
            <a:ext cx="59721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nb-NO" altLang="zh-CN" sz="1500" b="1">
                <a:solidFill>
                  <a:srgbClr val="262626"/>
                </a:solidFill>
                <a:latin typeface="Calibri" pitchFamily="34" charset="0"/>
                <a:cs typeface="Calibri" pitchFamily="34" charset="0"/>
              </a:rPr>
              <a:t>3D SLIDE MAN– </a:t>
            </a:r>
            <a:r>
              <a:rPr lang="en-US" sz="1500">
                <a:solidFill>
                  <a:srgbClr val="262626"/>
                </a:solidFill>
                <a:latin typeface="Calibri" pitchFamily="34" charset="0"/>
                <a:cs typeface="Calibri" pitchFamily="34" charset="0"/>
              </a:rPr>
              <a:t>ARROWS</a:t>
            </a:r>
            <a:r>
              <a:rPr lang="nb-NO" altLang="zh-CN" sz="1500">
                <a:solidFill>
                  <a:srgbClr val="262626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en-GB" sz="150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20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llipse 98"/>
          <p:cNvSpPr/>
          <p:nvPr/>
        </p:nvSpPr>
        <p:spPr bwMode="auto">
          <a:xfrm>
            <a:off x="6094862" y="4552595"/>
            <a:ext cx="1852644" cy="324205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rgbClr val="E6E6E6">
                  <a:lumMod val="10000"/>
                  <a:alpha val="76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2" name="Ellipse 98"/>
          <p:cNvSpPr/>
          <p:nvPr/>
        </p:nvSpPr>
        <p:spPr bwMode="auto">
          <a:xfrm>
            <a:off x="4393901" y="4552595"/>
            <a:ext cx="1852644" cy="324205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rgbClr val="E6E6E6">
                  <a:lumMod val="10000"/>
                  <a:alpha val="76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6393" name="Group 24"/>
          <p:cNvGrpSpPr>
            <a:grpSpLocks/>
          </p:cNvGrpSpPr>
          <p:nvPr/>
        </p:nvGrpSpPr>
        <p:grpSpPr bwMode="auto">
          <a:xfrm flipH="1">
            <a:off x="762000" y="1835150"/>
            <a:ext cx="2557463" cy="3956050"/>
            <a:chOff x="4788024" y="-21125"/>
            <a:chExt cx="4355975" cy="6879125"/>
          </a:xfrm>
        </p:grpSpPr>
        <p:grpSp>
          <p:nvGrpSpPr>
            <p:cNvPr id="16418" name="Group 25"/>
            <p:cNvGrpSpPr>
              <a:grpSpLocks/>
            </p:cNvGrpSpPr>
            <p:nvPr/>
          </p:nvGrpSpPr>
          <p:grpSpPr bwMode="auto">
            <a:xfrm>
              <a:off x="4805088" y="-21125"/>
              <a:ext cx="4338911" cy="6879125"/>
              <a:chOff x="4805088" y="-21125"/>
              <a:chExt cx="4338911" cy="6879125"/>
            </a:xfrm>
          </p:grpSpPr>
          <p:pic>
            <p:nvPicPr>
              <p:cNvPr id="16420" name="Picture 27" descr="red.png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0116" y="-21125"/>
                <a:ext cx="3177660" cy="6858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" name="Oval 28"/>
              <p:cNvSpPr>
                <a:spLocks noChangeArrowheads="1"/>
              </p:cNvSpPr>
              <p:nvPr/>
            </p:nvSpPr>
            <p:spPr bwMode="auto">
              <a:xfrm>
                <a:off x="4804247" y="5935998"/>
                <a:ext cx="4339752" cy="922002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0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pic>
          <p:nvPicPr>
            <p:cNvPr id="27" name="Picture 26" descr="layer1e.png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/>
            </a:blip>
            <a:stretch>
              <a:fillRect/>
            </a:stretch>
          </p:blipFill>
          <p:spPr>
            <a:xfrm>
              <a:off x="4788024" y="701675"/>
              <a:ext cx="1368152" cy="1172702"/>
            </a:xfrm>
            <a:prstGeom prst="rect">
              <a:avLst/>
            </a:prstGeom>
          </p:spPr>
        </p:pic>
      </p:grpSp>
      <p:sp>
        <p:nvSpPr>
          <p:cNvPr id="16394" name="TextBox 54"/>
          <p:cNvSpPr txBox="1">
            <a:spLocks noChangeArrowheads="1"/>
          </p:cNvSpPr>
          <p:nvPr/>
        </p:nvSpPr>
        <p:spPr bwMode="auto">
          <a:xfrm>
            <a:off x="314325" y="377825"/>
            <a:ext cx="59721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nb-NO" altLang="zh-CN" sz="1500" b="1">
                <a:solidFill>
                  <a:srgbClr val="262626"/>
                </a:solidFill>
                <a:latin typeface="Calibri" pitchFamily="34" charset="0"/>
                <a:cs typeface="Calibri" pitchFamily="34" charset="0"/>
              </a:rPr>
              <a:t>3D SLIDE MAN– </a:t>
            </a:r>
            <a:r>
              <a:rPr lang="en-US" sz="1500">
                <a:solidFill>
                  <a:srgbClr val="262626"/>
                </a:solidFill>
                <a:latin typeface="Calibri" pitchFamily="34" charset="0"/>
                <a:cs typeface="Calibri" pitchFamily="34" charset="0"/>
              </a:rPr>
              <a:t>CAMERA</a:t>
            </a:r>
            <a:endParaRPr lang="en-GB" sz="150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6395" name="Group 38"/>
          <p:cNvGrpSpPr>
            <a:grpSpLocks/>
          </p:cNvGrpSpPr>
          <p:nvPr/>
        </p:nvGrpSpPr>
        <p:grpSpPr bwMode="auto">
          <a:xfrm>
            <a:off x="3276600" y="882650"/>
            <a:ext cx="5741988" cy="3835400"/>
            <a:chOff x="120650" y="1793875"/>
            <a:chExt cx="5741988" cy="3835895"/>
          </a:xfrm>
        </p:grpSpPr>
        <p:graphicFrame>
          <p:nvGraphicFramePr>
            <p:cNvPr id="28" name="Diagram 27"/>
            <p:cNvGraphicFramePr/>
            <p:nvPr/>
          </p:nvGraphicFramePr>
          <p:xfrm>
            <a:off x="120650" y="1793875"/>
            <a:ext cx="5741988" cy="382746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grpSp>
          <p:nvGrpSpPr>
            <p:cNvPr id="16397" name="Group 37"/>
            <p:cNvGrpSpPr>
              <a:grpSpLocks/>
            </p:cNvGrpSpPr>
            <p:nvPr/>
          </p:nvGrpSpPr>
          <p:grpSpPr bwMode="auto">
            <a:xfrm>
              <a:off x="1003638" y="1809752"/>
              <a:ext cx="3934390" cy="3820018"/>
              <a:chOff x="1003638" y="1809752"/>
              <a:chExt cx="3934390" cy="3820018"/>
            </a:xfrm>
          </p:grpSpPr>
          <p:sp>
            <p:nvSpPr>
              <p:cNvPr id="31" name="Ellipse 45"/>
              <p:cNvSpPr>
                <a:spLocks noChangeArrowheads="1"/>
              </p:cNvSpPr>
              <p:nvPr/>
            </p:nvSpPr>
            <p:spPr bwMode="auto">
              <a:xfrm>
                <a:off x="2571750" y="1809752"/>
                <a:ext cx="844550" cy="630319"/>
              </a:xfrm>
              <a:prstGeom prst="ellipse">
                <a:avLst/>
              </a:prstGeom>
              <a:gradFill rotWithShape="1">
                <a:gsLst>
                  <a:gs pos="0">
                    <a:srgbClr val="FFFCF9">
                      <a:alpha val="76999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  <p:sp>
            <p:nvSpPr>
              <p:cNvPr id="32" name="Måne 31"/>
              <p:cNvSpPr/>
              <p:nvPr/>
            </p:nvSpPr>
            <p:spPr bwMode="auto">
              <a:xfrm rot="16552097">
                <a:off x="2704741" y="2128752"/>
                <a:ext cx="511015" cy="1128064"/>
              </a:xfrm>
              <a:prstGeom prst="moon">
                <a:avLst>
                  <a:gd name="adj" fmla="val 18952"/>
                </a:avLst>
              </a:prstGeom>
              <a:gradFill flip="none" rotWithShape="1">
                <a:gsLst>
                  <a:gs pos="24000">
                    <a:sysClr val="windowText" lastClr="000000">
                      <a:alpha val="2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 algn="ctr" eaLnBrk="1" hangingPunct="1"/>
                <a:endParaRPr lang="en-US" sz="18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33" name="Ellipse 45"/>
              <p:cNvSpPr>
                <a:spLocks noChangeArrowheads="1"/>
              </p:cNvSpPr>
              <p:nvPr/>
            </p:nvSpPr>
            <p:spPr bwMode="auto">
              <a:xfrm>
                <a:off x="3986213" y="2852875"/>
                <a:ext cx="844550" cy="630318"/>
              </a:xfrm>
              <a:prstGeom prst="ellipse">
                <a:avLst/>
              </a:prstGeom>
              <a:gradFill rotWithShape="1">
                <a:gsLst>
                  <a:gs pos="0">
                    <a:srgbClr val="FFFCF9">
                      <a:alpha val="76999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  <p:sp>
            <p:nvSpPr>
              <p:cNvPr id="34" name="Måne 31"/>
              <p:cNvSpPr/>
              <p:nvPr/>
            </p:nvSpPr>
            <p:spPr bwMode="auto">
              <a:xfrm rot="16552097">
                <a:off x="4118488" y="3146554"/>
                <a:ext cx="511015" cy="1128064"/>
              </a:xfrm>
              <a:prstGeom prst="moon">
                <a:avLst>
                  <a:gd name="adj" fmla="val 18952"/>
                </a:avLst>
              </a:prstGeom>
              <a:gradFill flip="none" rotWithShape="1">
                <a:gsLst>
                  <a:gs pos="24000">
                    <a:sysClr val="windowText" lastClr="000000">
                      <a:alpha val="2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 algn="ctr" eaLnBrk="1" hangingPunct="1"/>
                <a:endParaRPr lang="en-US" sz="18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35" name="Ellipse 45"/>
              <p:cNvSpPr>
                <a:spLocks noChangeArrowheads="1"/>
              </p:cNvSpPr>
              <p:nvPr/>
            </p:nvSpPr>
            <p:spPr bwMode="auto">
              <a:xfrm>
                <a:off x="3433763" y="4491386"/>
                <a:ext cx="842962" cy="630318"/>
              </a:xfrm>
              <a:prstGeom prst="ellipse">
                <a:avLst/>
              </a:prstGeom>
              <a:gradFill rotWithShape="1">
                <a:gsLst>
                  <a:gs pos="0">
                    <a:srgbClr val="FFFCF9">
                      <a:alpha val="76999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  <p:sp>
            <p:nvSpPr>
              <p:cNvPr id="36" name="Måne 31"/>
              <p:cNvSpPr/>
              <p:nvPr/>
            </p:nvSpPr>
            <p:spPr bwMode="auto">
              <a:xfrm rot="16552097">
                <a:off x="3565315" y="4797531"/>
                <a:ext cx="511015" cy="1128064"/>
              </a:xfrm>
              <a:prstGeom prst="moon">
                <a:avLst>
                  <a:gd name="adj" fmla="val 18952"/>
                </a:avLst>
              </a:prstGeom>
              <a:gradFill flip="none" rotWithShape="1">
                <a:gsLst>
                  <a:gs pos="24000">
                    <a:sysClr val="windowText" lastClr="000000">
                      <a:alpha val="2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 algn="ctr" eaLnBrk="1" hangingPunct="1"/>
                <a:endParaRPr lang="en-US" sz="18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37" name="Ellipse 45"/>
              <p:cNvSpPr>
                <a:spLocks noChangeArrowheads="1"/>
              </p:cNvSpPr>
              <p:nvPr/>
            </p:nvSpPr>
            <p:spPr bwMode="auto">
              <a:xfrm>
                <a:off x="1711325" y="4491386"/>
                <a:ext cx="844550" cy="630318"/>
              </a:xfrm>
              <a:prstGeom prst="ellipse">
                <a:avLst/>
              </a:prstGeom>
              <a:gradFill rotWithShape="1">
                <a:gsLst>
                  <a:gs pos="0">
                    <a:srgbClr val="FFFCF9">
                      <a:alpha val="76999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  <p:sp>
            <p:nvSpPr>
              <p:cNvPr id="38" name="Måne 31"/>
              <p:cNvSpPr/>
              <p:nvPr/>
            </p:nvSpPr>
            <p:spPr bwMode="auto">
              <a:xfrm rot="16552097">
                <a:off x="1844166" y="4810231"/>
                <a:ext cx="511015" cy="1128064"/>
              </a:xfrm>
              <a:prstGeom prst="moon">
                <a:avLst>
                  <a:gd name="adj" fmla="val 18952"/>
                </a:avLst>
              </a:prstGeom>
              <a:gradFill flip="none" rotWithShape="1">
                <a:gsLst>
                  <a:gs pos="24000">
                    <a:sysClr val="windowText" lastClr="000000">
                      <a:alpha val="2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 algn="ctr" eaLnBrk="1" hangingPunct="1"/>
                <a:endParaRPr lang="en-US" sz="18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39" name="Ellipse 45"/>
              <p:cNvSpPr>
                <a:spLocks noChangeArrowheads="1"/>
              </p:cNvSpPr>
              <p:nvPr/>
            </p:nvSpPr>
            <p:spPr bwMode="auto">
              <a:xfrm>
                <a:off x="1165225" y="2836998"/>
                <a:ext cx="846138" cy="630318"/>
              </a:xfrm>
              <a:prstGeom prst="ellipse">
                <a:avLst/>
              </a:prstGeom>
              <a:gradFill rotWithShape="1">
                <a:gsLst>
                  <a:gs pos="0">
                    <a:srgbClr val="FFFCF9">
                      <a:alpha val="76999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  <p:sp>
            <p:nvSpPr>
              <p:cNvPr id="40" name="Måne 31"/>
              <p:cNvSpPr/>
              <p:nvPr/>
            </p:nvSpPr>
            <p:spPr bwMode="auto">
              <a:xfrm rot="16552097">
                <a:off x="1312162" y="3155384"/>
                <a:ext cx="511015" cy="1128064"/>
              </a:xfrm>
              <a:prstGeom prst="moon">
                <a:avLst>
                  <a:gd name="adj" fmla="val 18952"/>
                </a:avLst>
              </a:prstGeom>
              <a:gradFill flip="none" rotWithShape="1">
                <a:gsLst>
                  <a:gs pos="24000">
                    <a:sysClr val="windowText" lastClr="000000">
                      <a:alpha val="2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 algn="ctr" eaLnBrk="1" hangingPunct="1"/>
                <a:endParaRPr lang="en-US" sz="18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938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>
            <a:spLocks noChangeArrowheads="1"/>
          </p:cNvSpPr>
          <p:nvPr/>
        </p:nvSpPr>
        <p:spPr bwMode="auto">
          <a:xfrm rot="21325111" flipH="1">
            <a:off x="5637213" y="5578475"/>
            <a:ext cx="2374900" cy="992188"/>
          </a:xfrm>
          <a:prstGeom prst="ellipse">
            <a:avLst/>
          </a:prstGeom>
          <a:gradFill rotWithShape="1">
            <a:gsLst>
              <a:gs pos="0">
                <a:srgbClr val="0D0D0D">
                  <a:alpha val="28000"/>
                </a:srgbClr>
              </a:gs>
              <a:gs pos="100000">
                <a:srgbClr val="9BC1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63500" dist="23000" dir="5400000" rotWithShape="0">
              <a:srgbClr val="000000">
                <a:alpha val="29000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charset="0"/>
            </a:endParaRPr>
          </a:p>
        </p:txBody>
      </p:sp>
      <p:pic>
        <p:nvPicPr>
          <p:cNvPr id="10244" name="Picture 15" descr="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13" y="795338"/>
            <a:ext cx="2151062" cy="550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6" descr="layer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688" y="2393950"/>
            <a:ext cx="1836737" cy="15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TextBox 54"/>
          <p:cNvSpPr txBox="1">
            <a:spLocks noChangeArrowheads="1"/>
          </p:cNvSpPr>
          <p:nvPr/>
        </p:nvSpPr>
        <p:spPr bwMode="auto">
          <a:xfrm>
            <a:off x="314325" y="377825"/>
            <a:ext cx="59721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nb-NO" altLang="zh-CN" sz="1500" b="1">
                <a:solidFill>
                  <a:srgbClr val="262626"/>
                </a:solidFill>
                <a:latin typeface="Calibri" charset="0"/>
                <a:cs typeface="Calibri" charset="0"/>
              </a:rPr>
              <a:t>3D SLIDE MAN– </a:t>
            </a:r>
            <a:r>
              <a:rPr lang="en-US" sz="1500">
                <a:solidFill>
                  <a:srgbClr val="262626"/>
                </a:solidFill>
                <a:latin typeface="Calibri" charset="0"/>
                <a:cs typeface="Calibri" charset="0"/>
              </a:rPr>
              <a:t>MEDICAL</a:t>
            </a:r>
            <a:r>
              <a:rPr lang="nb-NO" altLang="zh-CN" sz="1500" b="1">
                <a:solidFill>
                  <a:srgbClr val="262626"/>
                </a:solidFill>
                <a:latin typeface="Calibri" charset="0"/>
                <a:cs typeface="Calibri" charset="0"/>
              </a:rPr>
              <a:t> </a:t>
            </a:r>
            <a:endParaRPr lang="en-GB" sz="1500">
              <a:solidFill>
                <a:srgbClr val="262626"/>
              </a:solidFill>
              <a:latin typeface="Calibri" charset="0"/>
              <a:cs typeface="Calibri" charset="0"/>
            </a:endParaRPr>
          </a:p>
        </p:txBody>
      </p:sp>
      <p:sp>
        <p:nvSpPr>
          <p:cNvPr id="29" name="Ellipse 35"/>
          <p:cNvSpPr>
            <a:spLocks noChangeAspect="1"/>
          </p:cNvSpPr>
          <p:nvPr/>
        </p:nvSpPr>
        <p:spPr bwMode="auto">
          <a:xfrm>
            <a:off x="2102776" y="4454820"/>
            <a:ext cx="3092475" cy="842668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rgbClr val="E6E6E6">
                  <a:lumMod val="10000"/>
                  <a:alpha val="35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defTabSz="914400" eaLnBrk="1" hangingPunct="1"/>
            <a:endParaRPr lang="en-US">
              <a:solidFill>
                <a:srgbClr val="FFFFFF"/>
              </a:solidFill>
              <a:latin typeface="Calibri" charset="0"/>
            </a:endParaRPr>
          </a:p>
        </p:txBody>
      </p:sp>
      <p:graphicFrame>
        <p:nvGraphicFramePr>
          <p:cNvPr id="10250" name="Diagram 4"/>
          <p:cNvGraphicFramePr>
            <a:graphicFrameLocks/>
          </p:cNvGraphicFramePr>
          <p:nvPr/>
        </p:nvGraphicFramePr>
        <p:xfrm>
          <a:off x="-1666875" y="1219200"/>
          <a:ext cx="10277475" cy="385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r:id="rId5" imgW="10277006" imgH="3852354" progId="Excel.Chart.8">
                  <p:embed/>
                </p:oleObj>
              </mc:Choice>
              <mc:Fallback>
                <p:oleObj r:id="rId5" imgW="10277006" imgH="3852354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666875" y="1219200"/>
                        <a:ext cx="10277475" cy="385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1" name="Ellipse 37"/>
          <p:cNvSpPr>
            <a:spLocks noChangeAspect="1"/>
          </p:cNvSpPr>
          <p:nvPr/>
        </p:nvSpPr>
        <p:spPr bwMode="auto">
          <a:xfrm>
            <a:off x="2647950" y="1690688"/>
            <a:ext cx="2147888" cy="1585912"/>
          </a:xfrm>
          <a:prstGeom prst="ellipse">
            <a:avLst/>
          </a:prstGeom>
          <a:gradFill rotWithShape="1">
            <a:gsLst>
              <a:gs pos="0">
                <a:srgbClr val="FFFFFF">
                  <a:alpha val="76999"/>
                </a:srgbClr>
              </a:gs>
              <a:gs pos="100000">
                <a:srgbClr val="8EB4E3">
                  <a:alpha val="0"/>
                </a:srgbClr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/>
            <a:endParaRPr lang="en-US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2" name="Ellipse 38"/>
          <p:cNvSpPr>
            <a:spLocks noChangeArrowheads="1"/>
          </p:cNvSpPr>
          <p:nvPr/>
        </p:nvSpPr>
        <p:spPr bwMode="auto">
          <a:xfrm>
            <a:off x="2125663" y="1565275"/>
            <a:ext cx="3184525" cy="3181350"/>
          </a:xfrm>
          <a:prstGeom prst="ellipse">
            <a:avLst/>
          </a:prstGeom>
          <a:noFill/>
          <a:ln w="152400" cmpd="thickThin">
            <a:solidFill>
              <a:srgbClr val="E4F3F8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defTabSz="914400"/>
            <a:endParaRPr lang="en-US" sz="1100">
              <a:solidFill>
                <a:srgbClr val="FFFFFF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08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438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Freeform 6"/>
          <p:cNvSpPr>
            <a:spLocks/>
          </p:cNvSpPr>
          <p:nvPr/>
        </p:nvSpPr>
        <p:spPr bwMode="auto">
          <a:xfrm>
            <a:off x="533400" y="2819400"/>
            <a:ext cx="4648200" cy="2930354"/>
          </a:xfrm>
          <a:custGeom>
            <a:avLst/>
            <a:gdLst/>
            <a:ahLst/>
            <a:cxnLst>
              <a:cxn ang="0">
                <a:pos x="24504" y="8977"/>
              </a:cxn>
              <a:cxn ang="0">
                <a:pos x="20746" y="6531"/>
              </a:cxn>
              <a:cxn ang="0">
                <a:pos x="20592" y="7143"/>
              </a:cxn>
              <a:cxn ang="0">
                <a:pos x="13831" y="5378"/>
              </a:cxn>
              <a:cxn ang="0">
                <a:pos x="19718" y="4202"/>
              </a:cxn>
              <a:cxn ang="0">
                <a:pos x="20158" y="4706"/>
              </a:cxn>
              <a:cxn ang="0">
                <a:pos x="22019" y="3001"/>
              </a:cxn>
              <a:cxn ang="0">
                <a:pos x="18369" y="2797"/>
              </a:cxn>
              <a:cxn ang="0">
                <a:pos x="18855" y="3277"/>
              </a:cxn>
              <a:cxn ang="0">
                <a:pos x="13593" y="4558"/>
              </a:cxn>
              <a:cxn ang="0">
                <a:pos x="15710" y="1671"/>
              </a:cxn>
              <a:cxn ang="0">
                <a:pos x="16448" y="1969"/>
              </a:cxn>
              <a:cxn ang="0">
                <a:pos x="15920" y="120"/>
              </a:cxn>
              <a:cxn ang="0">
                <a:pos x="13623" y="1022"/>
              </a:cxn>
              <a:cxn ang="0">
                <a:pos x="14351" y="1214"/>
              </a:cxn>
              <a:cxn ang="0">
                <a:pos x="12270" y="4206"/>
              </a:cxn>
              <a:cxn ang="0">
                <a:pos x="10373" y="1212"/>
              </a:cxn>
              <a:cxn ang="0">
                <a:pos x="10981" y="998"/>
              </a:cxn>
              <a:cxn ang="0">
                <a:pos x="9088" y="0"/>
              </a:cxn>
              <a:cxn ang="0">
                <a:pos x="8428" y="1777"/>
              </a:cxn>
              <a:cxn ang="0">
                <a:pos x="9177" y="1577"/>
              </a:cxn>
              <a:cxn ang="0">
                <a:pos x="11139" y="4616"/>
              </a:cxn>
              <a:cxn ang="0">
                <a:pos x="5973" y="3039"/>
              </a:cxn>
              <a:cxn ang="0">
                <a:pos x="6471" y="2593"/>
              </a:cxn>
              <a:cxn ang="0">
                <a:pos x="2893" y="2677"/>
              </a:cxn>
              <a:cxn ang="0">
                <a:pos x="4562" y="4430"/>
              </a:cxn>
              <a:cxn ang="0">
                <a:pos x="5035" y="3946"/>
              </a:cxn>
              <a:cxn ang="0">
                <a:pos x="10579" y="5358"/>
              </a:cxn>
              <a:cxn ang="0">
                <a:pos x="4022" y="6769"/>
              </a:cxn>
              <a:cxn ang="0">
                <a:pos x="3830" y="6194"/>
              </a:cxn>
              <a:cxn ang="0">
                <a:pos x="0" y="8461"/>
              </a:cxn>
              <a:cxn ang="0">
                <a:pos x="4430" y="8809"/>
              </a:cxn>
              <a:cxn ang="0">
                <a:pos x="4330" y="8103"/>
              </a:cxn>
              <a:cxn ang="0">
                <a:pos x="10985" y="6252"/>
              </a:cxn>
              <a:cxn ang="0">
                <a:pos x="7186" y="10944"/>
              </a:cxn>
              <a:cxn ang="0">
                <a:pos x="6235" y="10586"/>
              </a:cxn>
              <a:cxn ang="0">
                <a:pos x="5627" y="15036"/>
              </a:cxn>
              <a:cxn ang="0">
                <a:pos x="10141" y="12115"/>
              </a:cxn>
              <a:cxn ang="0">
                <a:pos x="9181" y="11731"/>
              </a:cxn>
              <a:cxn ang="0">
                <a:pos x="12206" y="6657"/>
              </a:cxn>
              <a:cxn ang="0">
                <a:pos x="14773" y="11899"/>
              </a:cxn>
              <a:cxn ang="0">
                <a:pos x="13783" y="12195"/>
              </a:cxn>
              <a:cxn ang="0">
                <a:pos x="18177" y="15448"/>
              </a:cxn>
              <a:cxn ang="0">
                <a:pos x="17901" y="10838"/>
              </a:cxn>
              <a:cxn ang="0">
                <a:pos x="16932" y="11190"/>
              </a:cxn>
              <a:cxn ang="0">
                <a:pos x="13419" y="6214"/>
              </a:cxn>
              <a:cxn ang="0">
                <a:pos x="20170" y="8409"/>
              </a:cxn>
              <a:cxn ang="0">
                <a:pos x="19894" y="9110"/>
              </a:cxn>
              <a:cxn ang="0">
                <a:pos x="24504" y="8977"/>
              </a:cxn>
            </a:cxnLst>
            <a:rect l="0" t="0" r="r" b="b"/>
            <a:pathLst>
              <a:path w="24504" h="15448">
                <a:moveTo>
                  <a:pt x="24504" y="8977"/>
                </a:moveTo>
                <a:lnTo>
                  <a:pt x="20746" y="6531"/>
                </a:lnTo>
                <a:lnTo>
                  <a:pt x="20592" y="7143"/>
                </a:lnTo>
                <a:lnTo>
                  <a:pt x="13831" y="5378"/>
                </a:lnTo>
                <a:lnTo>
                  <a:pt x="19718" y="4202"/>
                </a:lnTo>
                <a:lnTo>
                  <a:pt x="20158" y="4706"/>
                </a:lnTo>
                <a:lnTo>
                  <a:pt x="22019" y="3001"/>
                </a:lnTo>
                <a:lnTo>
                  <a:pt x="18369" y="2797"/>
                </a:lnTo>
                <a:lnTo>
                  <a:pt x="18855" y="3277"/>
                </a:lnTo>
                <a:lnTo>
                  <a:pt x="13593" y="4558"/>
                </a:lnTo>
                <a:lnTo>
                  <a:pt x="15710" y="1671"/>
                </a:lnTo>
                <a:lnTo>
                  <a:pt x="16448" y="1969"/>
                </a:lnTo>
                <a:lnTo>
                  <a:pt x="15920" y="120"/>
                </a:lnTo>
                <a:lnTo>
                  <a:pt x="13623" y="1022"/>
                </a:lnTo>
                <a:lnTo>
                  <a:pt x="14351" y="1214"/>
                </a:lnTo>
                <a:lnTo>
                  <a:pt x="12270" y="4206"/>
                </a:lnTo>
                <a:lnTo>
                  <a:pt x="10373" y="1212"/>
                </a:lnTo>
                <a:lnTo>
                  <a:pt x="10981" y="998"/>
                </a:lnTo>
                <a:lnTo>
                  <a:pt x="9088" y="0"/>
                </a:lnTo>
                <a:lnTo>
                  <a:pt x="8428" y="1777"/>
                </a:lnTo>
                <a:lnTo>
                  <a:pt x="9177" y="1577"/>
                </a:lnTo>
                <a:lnTo>
                  <a:pt x="11139" y="4616"/>
                </a:lnTo>
                <a:lnTo>
                  <a:pt x="5973" y="3039"/>
                </a:lnTo>
                <a:lnTo>
                  <a:pt x="6471" y="2593"/>
                </a:lnTo>
                <a:lnTo>
                  <a:pt x="2893" y="2677"/>
                </a:lnTo>
                <a:lnTo>
                  <a:pt x="4562" y="4430"/>
                </a:lnTo>
                <a:lnTo>
                  <a:pt x="5035" y="3946"/>
                </a:lnTo>
                <a:lnTo>
                  <a:pt x="10579" y="5358"/>
                </a:lnTo>
                <a:lnTo>
                  <a:pt x="4022" y="6769"/>
                </a:lnTo>
                <a:lnTo>
                  <a:pt x="3830" y="6194"/>
                </a:lnTo>
                <a:lnTo>
                  <a:pt x="0" y="8461"/>
                </a:lnTo>
                <a:lnTo>
                  <a:pt x="4430" y="8809"/>
                </a:lnTo>
                <a:lnTo>
                  <a:pt x="4330" y="8103"/>
                </a:lnTo>
                <a:lnTo>
                  <a:pt x="10985" y="6252"/>
                </a:lnTo>
                <a:lnTo>
                  <a:pt x="7186" y="10944"/>
                </a:lnTo>
                <a:lnTo>
                  <a:pt x="6235" y="10586"/>
                </a:lnTo>
                <a:lnTo>
                  <a:pt x="5627" y="15036"/>
                </a:lnTo>
                <a:lnTo>
                  <a:pt x="10141" y="12115"/>
                </a:lnTo>
                <a:lnTo>
                  <a:pt x="9181" y="11731"/>
                </a:lnTo>
                <a:lnTo>
                  <a:pt x="12206" y="6657"/>
                </a:lnTo>
                <a:lnTo>
                  <a:pt x="14773" y="11899"/>
                </a:lnTo>
                <a:lnTo>
                  <a:pt x="13783" y="12195"/>
                </a:lnTo>
                <a:lnTo>
                  <a:pt x="18177" y="15448"/>
                </a:lnTo>
                <a:lnTo>
                  <a:pt x="17901" y="10838"/>
                </a:lnTo>
                <a:lnTo>
                  <a:pt x="16932" y="11190"/>
                </a:lnTo>
                <a:lnTo>
                  <a:pt x="13419" y="6214"/>
                </a:lnTo>
                <a:lnTo>
                  <a:pt x="20170" y="8409"/>
                </a:lnTo>
                <a:lnTo>
                  <a:pt x="19894" y="9110"/>
                </a:lnTo>
                <a:lnTo>
                  <a:pt x="24504" y="8977"/>
                </a:lnTo>
                <a:close/>
              </a:path>
            </a:pathLst>
          </a:cu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16200000" scaled="0"/>
          </a:gradFill>
          <a:ln w="8" cap="flat">
            <a:solidFill>
              <a:schemeClr val="accent5">
                <a:lumMod val="7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6" name="Picture 9" descr="Y:\Projects\SmileTemplates\CHARTS\Diagrams &amp; Charts\Arrow\New Folder\7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2057400"/>
            <a:ext cx="884695" cy="1887349"/>
          </a:xfrm>
          <a:prstGeom prst="rect">
            <a:avLst/>
          </a:prstGeom>
          <a:noFill/>
        </p:spPr>
      </p:pic>
      <p:sp>
        <p:nvSpPr>
          <p:cNvPr id="14" name="AutoShape 64"/>
          <p:cNvSpPr>
            <a:spLocks noChangeArrowheads="1"/>
          </p:cNvSpPr>
          <p:nvPr/>
        </p:nvSpPr>
        <p:spPr bwMode="gray">
          <a:xfrm>
            <a:off x="457200" y="228600"/>
            <a:ext cx="79248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Arrows </a:t>
            </a:r>
            <a:r>
              <a:rPr lang="en-US" sz="3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772150" y="1066800"/>
            <a:ext cx="2838450" cy="4953000"/>
          </a:xfrm>
          <a:prstGeom prst="roundRect">
            <a:avLst>
              <a:gd name="adj" fmla="val 3877"/>
            </a:avLst>
          </a:prstGeom>
          <a:noFill/>
          <a:ln w="9525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5972175" y="1352092"/>
            <a:ext cx="2438400" cy="282388"/>
          </a:xfrm>
          <a:prstGeom prst="roundRect">
            <a:avLst>
              <a:gd name="adj" fmla="val 20239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16200000" scaled="0"/>
          </a:gradFill>
          <a:ln w="95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Box 394"/>
          <p:cNvSpPr txBox="1">
            <a:spLocks noChangeArrowheads="1"/>
          </p:cNvSpPr>
          <p:nvPr/>
        </p:nvSpPr>
        <p:spPr bwMode="auto">
          <a:xfrm>
            <a:off x="6200775" y="1348769"/>
            <a:ext cx="1981200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18" name="Text Box 394"/>
          <p:cNvSpPr txBox="1">
            <a:spLocks noChangeArrowheads="1"/>
          </p:cNvSpPr>
          <p:nvPr/>
        </p:nvSpPr>
        <p:spPr bwMode="auto">
          <a:xfrm>
            <a:off x="5905500" y="1748135"/>
            <a:ext cx="2590800" cy="4339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 Lorem Ipsum is simply dummy text of then and scrambled it to make a type specimen book. It has survived not onvece. Lorem Ipsum is simply dummy text of then and scrambled it to make a type specimen book. It has survived not onvece. Lorem Ipsum is simply dummy text of then and scrambled it to make a type specimen book. It has survived not onvece.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 Lorem Ipsum is simply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57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3048000" y="1676400"/>
            <a:ext cx="1828800" cy="533400"/>
          </a:xfrm>
          <a:prstGeom prst="homePlat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entagon 9"/>
          <p:cNvSpPr/>
          <p:nvPr/>
        </p:nvSpPr>
        <p:spPr>
          <a:xfrm flipH="1">
            <a:off x="1066800" y="2438400"/>
            <a:ext cx="1847850" cy="533400"/>
          </a:xfrm>
          <a:prstGeom prst="homePlat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2895600" y="1371600"/>
            <a:ext cx="152400" cy="4724400"/>
          </a:xfrm>
          <a:prstGeom prst="roundRect">
            <a:avLst>
              <a:gd name="adj" fmla="val 44167"/>
            </a:avLst>
          </a:prstGeom>
          <a:gradFill>
            <a:gsLst>
              <a:gs pos="0">
                <a:schemeClr val="tx1">
                  <a:lumMod val="40000"/>
                  <a:lumOff val="60000"/>
                </a:schemeClr>
              </a:gs>
              <a:gs pos="50000">
                <a:schemeClr val="bg1"/>
              </a:gs>
            </a:gsLst>
            <a:lin ang="10800000" scaled="0"/>
          </a:gradFill>
          <a:ln w="9525">
            <a:solidFill>
              <a:schemeClr val="tx1">
                <a:lumMod val="40000"/>
                <a:lumOff val="6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124200" y="1752600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TEXT HERE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323975" y="2514600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TEXT HERE</a:t>
            </a:r>
          </a:p>
        </p:txBody>
      </p:sp>
      <p:sp>
        <p:nvSpPr>
          <p:cNvPr id="17" name="Oval Callout 16"/>
          <p:cNvSpPr/>
          <p:nvPr/>
        </p:nvSpPr>
        <p:spPr>
          <a:xfrm>
            <a:off x="5943600" y="1752600"/>
            <a:ext cx="1676400" cy="1524000"/>
          </a:xfrm>
          <a:prstGeom prst="wedgeEllipseCallout">
            <a:avLst>
              <a:gd name="adj1" fmla="val -49242"/>
              <a:gd name="adj2" fmla="val 63750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utoShape 64"/>
          <p:cNvSpPr>
            <a:spLocks noChangeArrowheads="1"/>
          </p:cNvSpPr>
          <p:nvPr/>
        </p:nvSpPr>
        <p:spPr bwMode="gray">
          <a:xfrm>
            <a:off x="457200" y="228600"/>
            <a:ext cx="79248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Arrows </a:t>
            </a:r>
            <a:r>
              <a:rPr lang="en-US" sz="3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sp>
        <p:nvSpPr>
          <p:cNvPr id="19" name="AutoShape 64"/>
          <p:cNvSpPr>
            <a:spLocks noChangeArrowheads="1"/>
          </p:cNvSpPr>
          <p:nvPr/>
        </p:nvSpPr>
        <p:spPr bwMode="gray">
          <a:xfrm>
            <a:off x="6238875" y="1990725"/>
            <a:ext cx="1066800" cy="1066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?</a:t>
            </a:r>
            <a:endParaRPr lang="en-US" sz="80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pic>
        <p:nvPicPr>
          <p:cNvPr id="20" name="Picture 5" descr="Y:\Projects\SmileTemplates\CHARTS\Diagrams &amp; Charts\Arrow\New Folder\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3429000"/>
            <a:ext cx="1371600" cy="29965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5940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64"/>
          <p:cNvSpPr>
            <a:spLocks noChangeArrowheads="1"/>
          </p:cNvSpPr>
          <p:nvPr/>
        </p:nvSpPr>
        <p:spPr bwMode="gray">
          <a:xfrm>
            <a:off x="457200" y="228600"/>
            <a:ext cx="79248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Arrows </a:t>
            </a:r>
            <a:r>
              <a:rPr lang="en-US" sz="3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371600" y="3657600"/>
            <a:ext cx="4565650" cy="1698382"/>
            <a:chOff x="-603250" y="2347913"/>
            <a:chExt cx="8705850" cy="3238500"/>
          </a:xfrm>
        </p:grpSpPr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-571500" y="2424113"/>
              <a:ext cx="8670925" cy="3162300"/>
            </a:xfrm>
            <a:custGeom>
              <a:avLst/>
              <a:gdLst/>
              <a:ahLst/>
              <a:cxnLst>
                <a:cxn ang="0">
                  <a:pos x="2728" y="990"/>
                </a:cxn>
                <a:cxn ang="0">
                  <a:pos x="2728" y="967"/>
                </a:cxn>
                <a:cxn ang="0">
                  <a:pos x="2227" y="570"/>
                </a:cxn>
                <a:cxn ang="0">
                  <a:pos x="2117" y="648"/>
                </a:cxn>
                <a:cxn ang="0">
                  <a:pos x="884" y="238"/>
                </a:cxn>
                <a:cxn ang="0">
                  <a:pos x="901" y="140"/>
                </a:cxn>
                <a:cxn ang="0">
                  <a:pos x="439" y="27"/>
                </a:cxn>
                <a:cxn ang="0">
                  <a:pos x="2" y="245"/>
                </a:cxn>
                <a:cxn ang="0">
                  <a:pos x="480" y="409"/>
                </a:cxn>
                <a:cxn ang="0">
                  <a:pos x="673" y="370"/>
                </a:cxn>
                <a:cxn ang="0">
                  <a:pos x="1857" y="822"/>
                </a:cxn>
                <a:cxn ang="0">
                  <a:pos x="1757" y="903"/>
                </a:cxn>
                <a:cxn ang="0">
                  <a:pos x="1756" y="924"/>
                </a:cxn>
                <a:cxn ang="0">
                  <a:pos x="2728" y="990"/>
                </a:cxn>
              </a:cxnLst>
              <a:rect l="0" t="0" r="r" b="b"/>
              <a:pathLst>
                <a:path w="2728" h="990">
                  <a:moveTo>
                    <a:pt x="2728" y="990"/>
                  </a:moveTo>
                  <a:cubicBezTo>
                    <a:pt x="2728" y="967"/>
                    <a:pt x="2728" y="967"/>
                    <a:pt x="2728" y="967"/>
                  </a:cubicBezTo>
                  <a:cubicBezTo>
                    <a:pt x="2227" y="570"/>
                    <a:pt x="2227" y="570"/>
                    <a:pt x="2227" y="570"/>
                  </a:cubicBezTo>
                  <a:cubicBezTo>
                    <a:pt x="2117" y="648"/>
                    <a:pt x="2117" y="648"/>
                    <a:pt x="2117" y="648"/>
                  </a:cubicBezTo>
                  <a:cubicBezTo>
                    <a:pt x="884" y="238"/>
                    <a:pt x="884" y="238"/>
                    <a:pt x="884" y="238"/>
                  </a:cubicBezTo>
                  <a:cubicBezTo>
                    <a:pt x="912" y="209"/>
                    <a:pt x="911" y="170"/>
                    <a:pt x="901" y="140"/>
                  </a:cubicBezTo>
                  <a:cubicBezTo>
                    <a:pt x="872" y="49"/>
                    <a:pt x="689" y="0"/>
                    <a:pt x="439" y="27"/>
                  </a:cubicBezTo>
                  <a:cubicBezTo>
                    <a:pt x="189" y="54"/>
                    <a:pt x="0" y="139"/>
                    <a:pt x="2" y="245"/>
                  </a:cubicBezTo>
                  <a:cubicBezTo>
                    <a:pt x="4" y="375"/>
                    <a:pt x="230" y="436"/>
                    <a:pt x="480" y="409"/>
                  </a:cubicBezTo>
                  <a:cubicBezTo>
                    <a:pt x="550" y="402"/>
                    <a:pt x="615" y="388"/>
                    <a:pt x="673" y="370"/>
                  </a:cubicBezTo>
                  <a:cubicBezTo>
                    <a:pt x="1857" y="822"/>
                    <a:pt x="1857" y="822"/>
                    <a:pt x="1857" y="822"/>
                  </a:cubicBezTo>
                  <a:cubicBezTo>
                    <a:pt x="1757" y="903"/>
                    <a:pt x="1757" y="903"/>
                    <a:pt x="1757" y="903"/>
                  </a:cubicBezTo>
                  <a:cubicBezTo>
                    <a:pt x="1756" y="924"/>
                    <a:pt x="1756" y="924"/>
                    <a:pt x="1756" y="924"/>
                  </a:cubicBezTo>
                  <a:lnTo>
                    <a:pt x="2728" y="990"/>
                  </a:lnTo>
                  <a:close/>
                </a:path>
              </a:pathLst>
            </a:custGeom>
            <a:solidFill>
              <a:schemeClr val="accent5"/>
            </a:solidFill>
            <a:ln w="8" cap="flat">
              <a:solidFill>
                <a:schemeClr val="accent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auto">
            <a:xfrm>
              <a:off x="-603250" y="2347913"/>
              <a:ext cx="8705850" cy="3168650"/>
            </a:xfrm>
            <a:custGeom>
              <a:avLst/>
              <a:gdLst/>
              <a:ahLst/>
              <a:cxnLst>
                <a:cxn ang="0">
                  <a:pos x="2739" y="992"/>
                </a:cxn>
                <a:cxn ang="0">
                  <a:pos x="2231" y="570"/>
                </a:cxn>
                <a:cxn ang="0">
                  <a:pos x="2121" y="648"/>
                </a:cxn>
                <a:cxn ang="0">
                  <a:pos x="878" y="260"/>
                </a:cxn>
                <a:cxn ang="0">
                  <a:pos x="917" y="169"/>
                </a:cxn>
                <a:cxn ang="0">
                  <a:pos x="443" y="27"/>
                </a:cxn>
                <a:cxn ang="0">
                  <a:pos x="11" y="266"/>
                </a:cxn>
                <a:cxn ang="0">
                  <a:pos x="484" y="409"/>
                </a:cxn>
                <a:cxn ang="0">
                  <a:pos x="677" y="370"/>
                </a:cxn>
                <a:cxn ang="0">
                  <a:pos x="1887" y="829"/>
                </a:cxn>
                <a:cxn ang="0">
                  <a:pos x="1767" y="927"/>
                </a:cxn>
                <a:cxn ang="0">
                  <a:pos x="2739" y="992"/>
                </a:cxn>
              </a:cxnLst>
              <a:rect l="0" t="0" r="r" b="b"/>
              <a:pathLst>
                <a:path w="2739" h="992">
                  <a:moveTo>
                    <a:pt x="2739" y="992"/>
                  </a:moveTo>
                  <a:cubicBezTo>
                    <a:pt x="2231" y="570"/>
                    <a:pt x="2231" y="570"/>
                    <a:pt x="2231" y="570"/>
                  </a:cubicBezTo>
                  <a:cubicBezTo>
                    <a:pt x="2121" y="648"/>
                    <a:pt x="2121" y="648"/>
                    <a:pt x="2121" y="648"/>
                  </a:cubicBezTo>
                  <a:cubicBezTo>
                    <a:pt x="878" y="260"/>
                    <a:pt x="878" y="260"/>
                    <a:pt x="878" y="260"/>
                  </a:cubicBezTo>
                  <a:cubicBezTo>
                    <a:pt x="906" y="231"/>
                    <a:pt x="920" y="200"/>
                    <a:pt x="917" y="169"/>
                  </a:cubicBezTo>
                  <a:cubicBezTo>
                    <a:pt x="905" y="64"/>
                    <a:pt x="693" y="0"/>
                    <a:pt x="443" y="27"/>
                  </a:cubicBezTo>
                  <a:cubicBezTo>
                    <a:pt x="193" y="54"/>
                    <a:pt x="0" y="161"/>
                    <a:pt x="11" y="266"/>
                  </a:cubicBezTo>
                  <a:cubicBezTo>
                    <a:pt x="22" y="372"/>
                    <a:pt x="234" y="436"/>
                    <a:pt x="484" y="409"/>
                  </a:cubicBezTo>
                  <a:cubicBezTo>
                    <a:pt x="554" y="402"/>
                    <a:pt x="619" y="388"/>
                    <a:pt x="677" y="370"/>
                  </a:cubicBezTo>
                  <a:cubicBezTo>
                    <a:pt x="1887" y="829"/>
                    <a:pt x="1887" y="829"/>
                    <a:pt x="1887" y="829"/>
                  </a:cubicBezTo>
                  <a:cubicBezTo>
                    <a:pt x="1767" y="927"/>
                    <a:pt x="1767" y="927"/>
                    <a:pt x="1767" y="927"/>
                  </a:cubicBezTo>
                  <a:lnTo>
                    <a:pt x="2739" y="992"/>
                  </a:lnTo>
                  <a:close/>
                </a:path>
              </a:pathLst>
            </a:custGeom>
            <a:solidFill>
              <a:schemeClr val="accent6"/>
            </a:solidFill>
            <a:ln w="8" cap="flat">
              <a:solidFill>
                <a:schemeClr val="accent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4098" name="Picture 2" descr="Y:\Projects\SmileTemplates\CHARTS\Diagrams &amp; Charts\Arrow\New Folder\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143000"/>
            <a:ext cx="1600200" cy="2901696"/>
          </a:xfrm>
          <a:prstGeom prst="rect">
            <a:avLst/>
          </a:prstGeom>
          <a:noFill/>
        </p:spPr>
      </p:pic>
      <p:grpSp>
        <p:nvGrpSpPr>
          <p:cNvPr id="29" name="Group 28"/>
          <p:cNvGrpSpPr/>
          <p:nvPr/>
        </p:nvGrpSpPr>
        <p:grpSpPr>
          <a:xfrm>
            <a:off x="5791200" y="5029200"/>
            <a:ext cx="2227766" cy="1402810"/>
            <a:chOff x="1839913" y="2689225"/>
            <a:chExt cx="4608512" cy="2901951"/>
          </a:xfrm>
        </p:grpSpPr>
        <p:sp>
          <p:nvSpPr>
            <p:cNvPr id="4114" name="Freeform 18"/>
            <p:cNvSpPr>
              <a:spLocks noEditPoints="1"/>
            </p:cNvSpPr>
            <p:nvPr/>
          </p:nvSpPr>
          <p:spPr bwMode="auto">
            <a:xfrm>
              <a:off x="1839913" y="2760663"/>
              <a:ext cx="4567237" cy="2830513"/>
            </a:xfrm>
            <a:custGeom>
              <a:avLst/>
              <a:gdLst/>
              <a:ahLst/>
              <a:cxnLst>
                <a:cxn ang="0">
                  <a:pos x="655" y="42"/>
                </a:cxn>
                <a:cxn ang="0">
                  <a:pos x="17" y="303"/>
                </a:cxn>
                <a:cxn ang="0">
                  <a:pos x="573" y="713"/>
                </a:cxn>
                <a:cxn ang="0">
                  <a:pos x="1206" y="458"/>
                </a:cxn>
                <a:cxn ang="0">
                  <a:pos x="655" y="42"/>
                </a:cxn>
                <a:cxn ang="0">
                  <a:pos x="1146" y="446"/>
                </a:cxn>
                <a:cxn ang="0">
                  <a:pos x="573" y="673"/>
                </a:cxn>
                <a:cxn ang="0">
                  <a:pos x="68" y="306"/>
                </a:cxn>
                <a:cxn ang="0">
                  <a:pos x="646" y="74"/>
                </a:cxn>
                <a:cxn ang="0">
                  <a:pos x="1146" y="446"/>
                </a:cxn>
              </a:cxnLst>
              <a:rect l="0" t="0" r="r" b="b"/>
              <a:pathLst>
                <a:path w="1218" h="755">
                  <a:moveTo>
                    <a:pt x="655" y="42"/>
                  </a:moveTo>
                  <a:cubicBezTo>
                    <a:pt x="328" y="0"/>
                    <a:pt x="34" y="101"/>
                    <a:pt x="17" y="303"/>
                  </a:cubicBezTo>
                  <a:cubicBezTo>
                    <a:pt x="0" y="487"/>
                    <a:pt x="246" y="671"/>
                    <a:pt x="573" y="713"/>
                  </a:cubicBezTo>
                  <a:cubicBezTo>
                    <a:pt x="900" y="755"/>
                    <a:pt x="1194" y="642"/>
                    <a:pt x="1206" y="458"/>
                  </a:cubicBezTo>
                  <a:cubicBezTo>
                    <a:pt x="1218" y="272"/>
                    <a:pt x="982" y="84"/>
                    <a:pt x="655" y="42"/>
                  </a:cubicBezTo>
                  <a:close/>
                  <a:moveTo>
                    <a:pt x="1146" y="446"/>
                  </a:moveTo>
                  <a:cubicBezTo>
                    <a:pt x="1136" y="610"/>
                    <a:pt x="869" y="711"/>
                    <a:pt x="573" y="673"/>
                  </a:cubicBezTo>
                  <a:cubicBezTo>
                    <a:pt x="277" y="634"/>
                    <a:pt x="54" y="470"/>
                    <a:pt x="68" y="306"/>
                  </a:cubicBezTo>
                  <a:cubicBezTo>
                    <a:pt x="84" y="126"/>
                    <a:pt x="350" y="36"/>
                    <a:pt x="646" y="74"/>
                  </a:cubicBezTo>
                  <a:cubicBezTo>
                    <a:pt x="942" y="113"/>
                    <a:pt x="1157" y="280"/>
                    <a:pt x="1146" y="446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5" name="Freeform 19"/>
            <p:cNvSpPr>
              <a:spLocks noEditPoints="1"/>
            </p:cNvSpPr>
            <p:nvPr/>
          </p:nvSpPr>
          <p:spPr bwMode="auto">
            <a:xfrm>
              <a:off x="1846263" y="2689225"/>
              <a:ext cx="4602162" cy="2806700"/>
            </a:xfrm>
            <a:custGeom>
              <a:avLst/>
              <a:gdLst/>
              <a:ahLst/>
              <a:cxnLst>
                <a:cxn ang="0">
                  <a:pos x="659" y="42"/>
                </a:cxn>
                <a:cxn ang="0">
                  <a:pos x="16" y="301"/>
                </a:cxn>
                <a:cxn ang="0">
                  <a:pos x="577" y="707"/>
                </a:cxn>
                <a:cxn ang="0">
                  <a:pos x="1215" y="454"/>
                </a:cxn>
                <a:cxn ang="0">
                  <a:pos x="659" y="42"/>
                </a:cxn>
                <a:cxn ang="0">
                  <a:pos x="1154" y="443"/>
                </a:cxn>
                <a:cxn ang="0">
                  <a:pos x="577" y="667"/>
                </a:cxn>
                <a:cxn ang="0">
                  <a:pos x="68" y="304"/>
                </a:cxn>
                <a:cxn ang="0">
                  <a:pos x="650" y="74"/>
                </a:cxn>
                <a:cxn ang="0">
                  <a:pos x="1154" y="443"/>
                </a:cxn>
              </a:cxnLst>
              <a:rect l="0" t="0" r="r" b="b"/>
              <a:pathLst>
                <a:path w="1227" h="749">
                  <a:moveTo>
                    <a:pt x="659" y="42"/>
                  </a:moveTo>
                  <a:cubicBezTo>
                    <a:pt x="330" y="0"/>
                    <a:pt x="34" y="101"/>
                    <a:pt x="16" y="301"/>
                  </a:cubicBezTo>
                  <a:cubicBezTo>
                    <a:pt x="0" y="483"/>
                    <a:pt x="247" y="665"/>
                    <a:pt x="577" y="707"/>
                  </a:cubicBezTo>
                  <a:cubicBezTo>
                    <a:pt x="906" y="749"/>
                    <a:pt x="1203" y="637"/>
                    <a:pt x="1215" y="454"/>
                  </a:cubicBezTo>
                  <a:cubicBezTo>
                    <a:pt x="1227" y="270"/>
                    <a:pt x="989" y="84"/>
                    <a:pt x="659" y="42"/>
                  </a:cubicBezTo>
                  <a:close/>
                  <a:moveTo>
                    <a:pt x="1154" y="443"/>
                  </a:moveTo>
                  <a:cubicBezTo>
                    <a:pt x="1144" y="605"/>
                    <a:pt x="875" y="704"/>
                    <a:pt x="577" y="667"/>
                  </a:cubicBezTo>
                  <a:cubicBezTo>
                    <a:pt x="278" y="629"/>
                    <a:pt x="53" y="466"/>
                    <a:pt x="68" y="304"/>
                  </a:cubicBezTo>
                  <a:cubicBezTo>
                    <a:pt x="83" y="125"/>
                    <a:pt x="352" y="37"/>
                    <a:pt x="650" y="74"/>
                  </a:cubicBezTo>
                  <a:cubicBezTo>
                    <a:pt x="949" y="112"/>
                    <a:pt x="1165" y="278"/>
                    <a:pt x="1154" y="443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4102" name="Picture 6" descr="Y:\Projects\SmileTemplates\CHARTS\Diagrams &amp; Charts\Arrow\New Folder\45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2971800"/>
            <a:ext cx="1622107" cy="28837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7013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ight Arrow 42"/>
          <p:cNvSpPr/>
          <p:nvPr/>
        </p:nvSpPr>
        <p:spPr>
          <a:xfrm rot="5400000">
            <a:off x="5758742" y="2070814"/>
            <a:ext cx="3562347" cy="1744830"/>
          </a:xfrm>
          <a:prstGeom prst="rightArrow">
            <a:avLst>
              <a:gd name="adj1" fmla="val 54369"/>
              <a:gd name="adj2" fmla="val 50000"/>
            </a:avLst>
          </a:prstGeom>
          <a:gradFill>
            <a:gsLst>
              <a:gs pos="54000">
                <a:schemeClr val="bg1">
                  <a:alpha val="0"/>
                </a:schemeClr>
              </a:gs>
              <a:gs pos="100000">
                <a:schemeClr val="tx1">
                  <a:lumMod val="20000"/>
                  <a:lumOff val="80000"/>
                </a:schemeClr>
              </a:gs>
            </a:gsLst>
            <a:lin ang="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Arrow 40"/>
          <p:cNvSpPr/>
          <p:nvPr/>
        </p:nvSpPr>
        <p:spPr>
          <a:xfrm rot="5400000">
            <a:off x="3015542" y="2528013"/>
            <a:ext cx="4476748" cy="1744830"/>
          </a:xfrm>
          <a:prstGeom prst="rightArrow">
            <a:avLst>
              <a:gd name="adj1" fmla="val 54369"/>
              <a:gd name="adj2" fmla="val 50000"/>
            </a:avLst>
          </a:prstGeom>
          <a:gradFill>
            <a:gsLst>
              <a:gs pos="54000">
                <a:schemeClr val="bg1">
                  <a:alpha val="0"/>
                </a:schemeClr>
              </a:gs>
              <a:gs pos="100000">
                <a:schemeClr val="tx1">
                  <a:lumMod val="20000"/>
                  <a:lumOff val="80000"/>
                </a:schemeClr>
              </a:gs>
            </a:gsLst>
            <a:lin ang="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 rot="5400000">
            <a:off x="734936" y="2998865"/>
            <a:ext cx="5304159" cy="1744830"/>
          </a:xfrm>
          <a:prstGeom prst="rightArrow">
            <a:avLst>
              <a:gd name="adj1" fmla="val 54369"/>
              <a:gd name="adj2" fmla="val 50000"/>
            </a:avLst>
          </a:prstGeom>
          <a:gradFill>
            <a:gsLst>
              <a:gs pos="54000">
                <a:schemeClr val="bg1">
                  <a:alpha val="0"/>
                </a:schemeClr>
              </a:gs>
              <a:gs pos="100000">
                <a:schemeClr val="accent6"/>
              </a:gs>
            </a:gsLst>
            <a:lin ang="0" scaled="0"/>
          </a:gradFill>
          <a:ln w="9525">
            <a:gradFill>
              <a:gsLst>
                <a:gs pos="0">
                  <a:schemeClr val="accent5"/>
                </a:gs>
                <a:gs pos="50000">
                  <a:schemeClr val="bg1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ight Arrow 32"/>
          <p:cNvSpPr/>
          <p:nvPr/>
        </p:nvSpPr>
        <p:spPr>
          <a:xfrm rot="5400000">
            <a:off x="-480135" y="2299413"/>
            <a:ext cx="4019551" cy="1744830"/>
          </a:xfrm>
          <a:prstGeom prst="rightArrow">
            <a:avLst>
              <a:gd name="adj1" fmla="val 54369"/>
              <a:gd name="adj2" fmla="val 50000"/>
            </a:avLst>
          </a:prstGeom>
          <a:gradFill>
            <a:gsLst>
              <a:gs pos="54000">
                <a:schemeClr val="bg1">
                  <a:alpha val="0"/>
                </a:schemeClr>
              </a:gs>
              <a:gs pos="100000">
                <a:schemeClr val="tx1">
                  <a:lumMod val="20000"/>
                  <a:lumOff val="80000"/>
                </a:schemeClr>
              </a:gs>
            </a:gsLst>
            <a:lin ang="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utoShape 64"/>
          <p:cNvSpPr>
            <a:spLocks noChangeArrowheads="1"/>
          </p:cNvSpPr>
          <p:nvPr/>
        </p:nvSpPr>
        <p:spPr bwMode="gray">
          <a:xfrm>
            <a:off x="457200" y="228600"/>
            <a:ext cx="79248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Arrows </a:t>
            </a:r>
            <a:r>
              <a:rPr lang="en-US" sz="3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pic>
        <p:nvPicPr>
          <p:cNvPr id="24" name="Picture 9" descr="Y:\Projects\SmileTemplates\CHARTS\Diagrams &amp; Charts\Arrow\New Folder\7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394817"/>
            <a:ext cx="796636" cy="1699491"/>
          </a:xfrm>
          <a:prstGeom prst="rect">
            <a:avLst/>
          </a:prstGeom>
          <a:noFill/>
        </p:spPr>
      </p:pic>
      <p:pic>
        <p:nvPicPr>
          <p:cNvPr id="42" name="Picture 9" descr="Y:\Projects\SmileTemplates\CHARTS\Diagrams &amp; Charts\Arrow\New Folder\7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7275" y="2590800"/>
            <a:ext cx="796636" cy="1699491"/>
          </a:xfrm>
          <a:prstGeom prst="rect">
            <a:avLst/>
          </a:prstGeom>
          <a:noFill/>
        </p:spPr>
      </p:pic>
      <p:pic>
        <p:nvPicPr>
          <p:cNvPr id="44" name="Picture 9" descr="Y:\Projects\SmileTemplates\CHARTS\Diagrams &amp; Charts\Arrow\New Folder\7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3275" y="1905000"/>
            <a:ext cx="796636" cy="1699491"/>
          </a:xfrm>
          <a:prstGeom prst="rect">
            <a:avLst/>
          </a:prstGeom>
          <a:noFill/>
        </p:spPr>
      </p:pic>
      <p:pic>
        <p:nvPicPr>
          <p:cNvPr id="45" name="Picture 2" descr="Y:\Projects\SmileTemplates\CHARTS\Diagrams &amp; Charts\Arrow\New Folder\r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8950" y="3238500"/>
            <a:ext cx="800100" cy="1706880"/>
          </a:xfrm>
          <a:prstGeom prst="rect">
            <a:avLst/>
          </a:prstGeom>
          <a:noFill/>
          <a:effectLst/>
        </p:spPr>
      </p:pic>
    </p:spTree>
    <p:extLst>
      <p:ext uri="{BB962C8B-B14F-4D97-AF65-F5344CB8AC3E}">
        <p14:creationId xmlns:p14="http://schemas.microsoft.com/office/powerpoint/2010/main" val="61648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4"/>
          <p:cNvGrpSpPr>
            <a:grpSpLocks/>
          </p:cNvGrpSpPr>
          <p:nvPr/>
        </p:nvGrpSpPr>
        <p:grpSpPr bwMode="auto">
          <a:xfrm>
            <a:off x="763588" y="4921250"/>
            <a:ext cx="2894012" cy="1555750"/>
            <a:chOff x="2317" y="1957"/>
            <a:chExt cx="1532" cy="824"/>
          </a:xfrm>
        </p:grpSpPr>
        <p:sp>
          <p:nvSpPr>
            <p:cNvPr id="220165" name="Freeform 5"/>
            <p:cNvSpPr>
              <a:spLocks/>
            </p:cNvSpPr>
            <p:nvPr/>
          </p:nvSpPr>
          <p:spPr bwMode="auto">
            <a:xfrm>
              <a:off x="2358" y="2028"/>
              <a:ext cx="487" cy="197"/>
            </a:xfrm>
            <a:custGeom>
              <a:avLst/>
              <a:gdLst/>
              <a:ahLst/>
              <a:cxnLst>
                <a:cxn ang="0">
                  <a:pos x="390" y="196"/>
                </a:cxn>
                <a:cxn ang="0">
                  <a:pos x="144" y="100"/>
                </a:cxn>
                <a:cxn ang="0">
                  <a:pos x="81" y="136"/>
                </a:cxn>
                <a:cxn ang="0">
                  <a:pos x="0" y="0"/>
                </a:cxn>
                <a:cxn ang="0">
                  <a:pos x="296" y="17"/>
                </a:cxn>
                <a:cxn ang="0">
                  <a:pos x="244" y="45"/>
                </a:cxn>
                <a:cxn ang="0">
                  <a:pos x="487" y="136"/>
                </a:cxn>
                <a:cxn ang="0">
                  <a:pos x="390" y="196"/>
                </a:cxn>
                <a:cxn ang="0">
                  <a:pos x="390" y="196"/>
                </a:cxn>
              </a:cxnLst>
              <a:rect l="0" t="0" r="r" b="b"/>
              <a:pathLst>
                <a:path w="487" h="196">
                  <a:moveTo>
                    <a:pt x="390" y="196"/>
                  </a:moveTo>
                  <a:lnTo>
                    <a:pt x="144" y="100"/>
                  </a:lnTo>
                  <a:lnTo>
                    <a:pt x="81" y="136"/>
                  </a:lnTo>
                  <a:lnTo>
                    <a:pt x="0" y="0"/>
                  </a:lnTo>
                  <a:lnTo>
                    <a:pt x="296" y="17"/>
                  </a:lnTo>
                  <a:lnTo>
                    <a:pt x="244" y="45"/>
                  </a:lnTo>
                  <a:lnTo>
                    <a:pt x="487" y="136"/>
                  </a:lnTo>
                  <a:lnTo>
                    <a:pt x="390" y="196"/>
                  </a:lnTo>
                  <a:lnTo>
                    <a:pt x="390" y="196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50980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189" name="Freeform 6"/>
            <p:cNvSpPr>
              <a:spLocks noEditPoints="1"/>
            </p:cNvSpPr>
            <p:nvPr/>
          </p:nvSpPr>
          <p:spPr bwMode="auto">
            <a:xfrm>
              <a:off x="2342" y="2018"/>
              <a:ext cx="521" cy="215"/>
            </a:xfrm>
            <a:custGeom>
              <a:avLst/>
              <a:gdLst>
                <a:gd name="T0" fmla="*/ 0 w 521"/>
                <a:gd name="T1" fmla="*/ 0 h 215"/>
                <a:gd name="T2" fmla="*/ 341 w 521"/>
                <a:gd name="T3" fmla="*/ 20 h 215"/>
                <a:gd name="T4" fmla="*/ 281 w 521"/>
                <a:gd name="T5" fmla="*/ 53 h 215"/>
                <a:gd name="T6" fmla="*/ 521 w 521"/>
                <a:gd name="T7" fmla="*/ 144 h 215"/>
                <a:gd name="T8" fmla="*/ 406 w 521"/>
                <a:gd name="T9" fmla="*/ 215 h 215"/>
                <a:gd name="T10" fmla="*/ 160 w 521"/>
                <a:gd name="T11" fmla="*/ 118 h 215"/>
                <a:gd name="T12" fmla="*/ 93 w 521"/>
                <a:gd name="T13" fmla="*/ 156 h 215"/>
                <a:gd name="T14" fmla="*/ 0 w 521"/>
                <a:gd name="T15" fmla="*/ 0 h 215"/>
                <a:gd name="T16" fmla="*/ 31 w 521"/>
                <a:gd name="T17" fmla="*/ 18 h 215"/>
                <a:gd name="T18" fmla="*/ 100 w 521"/>
                <a:gd name="T19" fmla="*/ 134 h 215"/>
                <a:gd name="T20" fmla="*/ 160 w 521"/>
                <a:gd name="T21" fmla="*/ 99 h 215"/>
                <a:gd name="T22" fmla="*/ 405 w 521"/>
                <a:gd name="T23" fmla="*/ 197 h 215"/>
                <a:gd name="T24" fmla="*/ 484 w 521"/>
                <a:gd name="T25" fmla="*/ 147 h 215"/>
                <a:gd name="T26" fmla="*/ 241 w 521"/>
                <a:gd name="T27" fmla="*/ 56 h 215"/>
                <a:gd name="T28" fmla="*/ 282 w 521"/>
                <a:gd name="T29" fmla="*/ 32 h 215"/>
                <a:gd name="T30" fmla="*/ 31 w 521"/>
                <a:gd name="T31" fmla="*/ 18 h 215"/>
                <a:gd name="T32" fmla="*/ 31 w 521"/>
                <a:gd name="T33" fmla="*/ 18 h 2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1"/>
                <a:gd name="T52" fmla="*/ 0 h 215"/>
                <a:gd name="T53" fmla="*/ 521 w 521"/>
                <a:gd name="T54" fmla="*/ 215 h 21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1" h="215">
                  <a:moveTo>
                    <a:pt x="0" y="0"/>
                  </a:moveTo>
                  <a:lnTo>
                    <a:pt x="341" y="20"/>
                  </a:lnTo>
                  <a:lnTo>
                    <a:pt x="281" y="53"/>
                  </a:lnTo>
                  <a:lnTo>
                    <a:pt x="521" y="144"/>
                  </a:lnTo>
                  <a:lnTo>
                    <a:pt x="406" y="215"/>
                  </a:lnTo>
                  <a:lnTo>
                    <a:pt x="160" y="118"/>
                  </a:lnTo>
                  <a:lnTo>
                    <a:pt x="93" y="156"/>
                  </a:lnTo>
                  <a:lnTo>
                    <a:pt x="0" y="0"/>
                  </a:lnTo>
                  <a:close/>
                  <a:moveTo>
                    <a:pt x="31" y="18"/>
                  </a:moveTo>
                  <a:lnTo>
                    <a:pt x="100" y="134"/>
                  </a:lnTo>
                  <a:lnTo>
                    <a:pt x="160" y="99"/>
                  </a:lnTo>
                  <a:lnTo>
                    <a:pt x="405" y="197"/>
                  </a:lnTo>
                  <a:lnTo>
                    <a:pt x="484" y="147"/>
                  </a:lnTo>
                  <a:lnTo>
                    <a:pt x="241" y="56"/>
                  </a:lnTo>
                  <a:lnTo>
                    <a:pt x="282" y="32"/>
                  </a:lnTo>
                  <a:lnTo>
                    <a:pt x="31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67" name="Freeform 7"/>
            <p:cNvSpPr>
              <a:spLocks/>
            </p:cNvSpPr>
            <p:nvPr/>
          </p:nvSpPr>
          <p:spPr bwMode="auto">
            <a:xfrm>
              <a:off x="2623" y="2038"/>
              <a:ext cx="62" cy="52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2" y="47"/>
                </a:cxn>
                <a:cxn ang="0">
                  <a:pos x="50" y="52"/>
                </a:cxn>
                <a:cxn ang="0">
                  <a:pos x="0" y="33"/>
                </a:cxn>
                <a:cxn ang="0">
                  <a:pos x="60" y="0"/>
                </a:cxn>
              </a:cxnLst>
              <a:rect l="0" t="0" r="r" b="b"/>
              <a:pathLst>
                <a:path w="62" h="52">
                  <a:moveTo>
                    <a:pt x="60" y="0"/>
                  </a:moveTo>
                  <a:lnTo>
                    <a:pt x="62" y="47"/>
                  </a:lnTo>
                  <a:lnTo>
                    <a:pt x="50" y="52"/>
                  </a:lnTo>
                  <a:lnTo>
                    <a:pt x="0" y="33"/>
                  </a:lnTo>
                  <a:lnTo>
                    <a:pt x="6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372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68" name="Freeform 8"/>
            <p:cNvSpPr>
              <a:spLocks/>
            </p:cNvSpPr>
            <p:nvPr/>
          </p:nvSpPr>
          <p:spPr bwMode="auto">
            <a:xfrm>
              <a:off x="2342" y="2018"/>
              <a:ext cx="521" cy="264"/>
            </a:xfrm>
            <a:custGeom>
              <a:avLst/>
              <a:gdLst/>
              <a:ahLst/>
              <a:cxnLst>
                <a:cxn ang="0">
                  <a:pos x="521" y="144"/>
                </a:cxn>
                <a:cxn ang="0">
                  <a:pos x="406" y="215"/>
                </a:cxn>
                <a:cxn ang="0">
                  <a:pos x="160" y="118"/>
                </a:cxn>
                <a:cxn ang="0">
                  <a:pos x="93" y="156"/>
                </a:cxn>
                <a:cxn ang="0">
                  <a:pos x="0" y="0"/>
                </a:cxn>
                <a:cxn ang="0">
                  <a:pos x="4" y="44"/>
                </a:cxn>
                <a:cxn ang="0">
                  <a:pos x="98" y="202"/>
                </a:cxn>
                <a:cxn ang="0">
                  <a:pos x="164" y="166"/>
                </a:cxn>
                <a:cxn ang="0">
                  <a:pos x="408" y="264"/>
                </a:cxn>
                <a:cxn ang="0">
                  <a:pos x="521" y="192"/>
                </a:cxn>
                <a:cxn ang="0">
                  <a:pos x="521" y="144"/>
                </a:cxn>
              </a:cxnLst>
              <a:rect l="0" t="0" r="r" b="b"/>
              <a:pathLst>
                <a:path w="521" h="264">
                  <a:moveTo>
                    <a:pt x="521" y="144"/>
                  </a:moveTo>
                  <a:lnTo>
                    <a:pt x="406" y="215"/>
                  </a:lnTo>
                  <a:lnTo>
                    <a:pt x="160" y="118"/>
                  </a:lnTo>
                  <a:lnTo>
                    <a:pt x="93" y="156"/>
                  </a:lnTo>
                  <a:lnTo>
                    <a:pt x="0" y="0"/>
                  </a:lnTo>
                  <a:lnTo>
                    <a:pt x="4" y="44"/>
                  </a:lnTo>
                  <a:lnTo>
                    <a:pt x="98" y="202"/>
                  </a:lnTo>
                  <a:lnTo>
                    <a:pt x="164" y="166"/>
                  </a:lnTo>
                  <a:lnTo>
                    <a:pt x="408" y="264"/>
                  </a:lnTo>
                  <a:lnTo>
                    <a:pt x="521" y="192"/>
                  </a:lnTo>
                  <a:lnTo>
                    <a:pt x="521" y="144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372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69" name="Freeform 9"/>
            <p:cNvSpPr>
              <a:spLocks/>
            </p:cNvSpPr>
            <p:nvPr/>
          </p:nvSpPr>
          <p:spPr bwMode="auto">
            <a:xfrm>
              <a:off x="3060" y="1966"/>
              <a:ext cx="378" cy="235"/>
            </a:xfrm>
            <a:custGeom>
              <a:avLst/>
              <a:gdLst/>
              <a:ahLst/>
              <a:cxnLst>
                <a:cxn ang="0">
                  <a:pos x="129" y="236"/>
                </a:cxn>
                <a:cxn ang="0">
                  <a:pos x="0" y="187"/>
                </a:cxn>
                <a:cxn ang="0">
                  <a:pos x="178" y="70"/>
                </a:cxn>
                <a:cxn ang="0">
                  <a:pos x="117" y="50"/>
                </a:cxn>
                <a:cxn ang="0">
                  <a:pos x="378" y="0"/>
                </a:cxn>
                <a:cxn ang="0">
                  <a:pos x="376" y="136"/>
                </a:cxn>
                <a:cxn ang="0">
                  <a:pos x="302" y="112"/>
                </a:cxn>
                <a:cxn ang="0">
                  <a:pos x="129" y="236"/>
                </a:cxn>
                <a:cxn ang="0">
                  <a:pos x="129" y="236"/>
                </a:cxn>
              </a:cxnLst>
              <a:rect l="0" t="0" r="r" b="b"/>
              <a:pathLst>
                <a:path w="378" h="236">
                  <a:moveTo>
                    <a:pt x="129" y="236"/>
                  </a:moveTo>
                  <a:lnTo>
                    <a:pt x="0" y="187"/>
                  </a:lnTo>
                  <a:lnTo>
                    <a:pt x="178" y="70"/>
                  </a:lnTo>
                  <a:lnTo>
                    <a:pt x="117" y="50"/>
                  </a:lnTo>
                  <a:lnTo>
                    <a:pt x="378" y="0"/>
                  </a:lnTo>
                  <a:lnTo>
                    <a:pt x="376" y="136"/>
                  </a:lnTo>
                  <a:lnTo>
                    <a:pt x="302" y="112"/>
                  </a:lnTo>
                  <a:lnTo>
                    <a:pt x="129" y="236"/>
                  </a:lnTo>
                  <a:lnTo>
                    <a:pt x="129" y="236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50980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193" name="Freeform 10"/>
            <p:cNvSpPr>
              <a:spLocks noEditPoints="1"/>
            </p:cNvSpPr>
            <p:nvPr/>
          </p:nvSpPr>
          <p:spPr bwMode="auto">
            <a:xfrm>
              <a:off x="3041" y="1957"/>
              <a:ext cx="404" cy="253"/>
            </a:xfrm>
            <a:custGeom>
              <a:avLst/>
              <a:gdLst>
                <a:gd name="T0" fmla="*/ 404 w 404"/>
                <a:gd name="T1" fmla="*/ 0 h 253"/>
                <a:gd name="T2" fmla="*/ 404 w 404"/>
                <a:gd name="T3" fmla="*/ 155 h 253"/>
                <a:gd name="T4" fmla="*/ 323 w 404"/>
                <a:gd name="T5" fmla="*/ 129 h 253"/>
                <a:gd name="T6" fmla="*/ 149 w 404"/>
                <a:gd name="T7" fmla="*/ 253 h 253"/>
                <a:gd name="T8" fmla="*/ 0 w 404"/>
                <a:gd name="T9" fmla="*/ 198 h 253"/>
                <a:gd name="T10" fmla="*/ 179 w 404"/>
                <a:gd name="T11" fmla="*/ 83 h 253"/>
                <a:gd name="T12" fmla="*/ 103 w 404"/>
                <a:gd name="T13" fmla="*/ 57 h 253"/>
                <a:gd name="T14" fmla="*/ 404 w 404"/>
                <a:gd name="T15" fmla="*/ 0 h 253"/>
                <a:gd name="T16" fmla="*/ 388 w 404"/>
                <a:gd name="T17" fmla="*/ 19 h 253"/>
                <a:gd name="T18" fmla="*/ 168 w 404"/>
                <a:gd name="T19" fmla="*/ 62 h 253"/>
                <a:gd name="T20" fmla="*/ 216 w 404"/>
                <a:gd name="T21" fmla="*/ 78 h 253"/>
                <a:gd name="T22" fmla="*/ 36 w 404"/>
                <a:gd name="T23" fmla="*/ 195 h 253"/>
                <a:gd name="T24" fmla="*/ 148 w 404"/>
                <a:gd name="T25" fmla="*/ 236 h 253"/>
                <a:gd name="T26" fmla="*/ 320 w 404"/>
                <a:gd name="T27" fmla="*/ 112 h 253"/>
                <a:gd name="T28" fmla="*/ 387 w 404"/>
                <a:gd name="T29" fmla="*/ 133 h 253"/>
                <a:gd name="T30" fmla="*/ 388 w 404"/>
                <a:gd name="T31" fmla="*/ 19 h 253"/>
                <a:gd name="T32" fmla="*/ 388 w 404"/>
                <a:gd name="T33" fmla="*/ 19 h 25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04"/>
                <a:gd name="T52" fmla="*/ 0 h 253"/>
                <a:gd name="T53" fmla="*/ 404 w 404"/>
                <a:gd name="T54" fmla="*/ 253 h 25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04" h="253">
                  <a:moveTo>
                    <a:pt x="404" y="0"/>
                  </a:moveTo>
                  <a:lnTo>
                    <a:pt x="404" y="155"/>
                  </a:lnTo>
                  <a:lnTo>
                    <a:pt x="323" y="129"/>
                  </a:lnTo>
                  <a:lnTo>
                    <a:pt x="149" y="253"/>
                  </a:lnTo>
                  <a:lnTo>
                    <a:pt x="0" y="198"/>
                  </a:lnTo>
                  <a:lnTo>
                    <a:pt x="179" y="83"/>
                  </a:lnTo>
                  <a:lnTo>
                    <a:pt x="103" y="57"/>
                  </a:lnTo>
                  <a:lnTo>
                    <a:pt x="404" y="0"/>
                  </a:lnTo>
                  <a:close/>
                  <a:moveTo>
                    <a:pt x="388" y="19"/>
                  </a:moveTo>
                  <a:lnTo>
                    <a:pt x="168" y="62"/>
                  </a:lnTo>
                  <a:lnTo>
                    <a:pt x="216" y="78"/>
                  </a:lnTo>
                  <a:lnTo>
                    <a:pt x="36" y="195"/>
                  </a:lnTo>
                  <a:lnTo>
                    <a:pt x="148" y="236"/>
                  </a:lnTo>
                  <a:lnTo>
                    <a:pt x="320" y="112"/>
                  </a:lnTo>
                  <a:lnTo>
                    <a:pt x="387" y="133"/>
                  </a:lnTo>
                  <a:lnTo>
                    <a:pt x="388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71" name="Freeform 11"/>
            <p:cNvSpPr>
              <a:spLocks/>
            </p:cNvSpPr>
            <p:nvPr/>
          </p:nvSpPr>
          <p:spPr bwMode="auto">
            <a:xfrm>
              <a:off x="3041" y="2086"/>
              <a:ext cx="403" cy="172"/>
            </a:xfrm>
            <a:custGeom>
              <a:avLst/>
              <a:gdLst/>
              <a:ahLst/>
              <a:cxnLst>
                <a:cxn ang="0">
                  <a:pos x="323" y="0"/>
                </a:cxn>
                <a:cxn ang="0">
                  <a:pos x="149" y="124"/>
                </a:cxn>
                <a:cxn ang="0">
                  <a:pos x="0" y="69"/>
                </a:cxn>
                <a:cxn ang="0">
                  <a:pos x="0" y="117"/>
                </a:cxn>
                <a:cxn ang="0">
                  <a:pos x="148" y="172"/>
                </a:cxn>
                <a:cxn ang="0">
                  <a:pos x="320" y="47"/>
                </a:cxn>
                <a:cxn ang="0">
                  <a:pos x="399" y="74"/>
                </a:cxn>
                <a:cxn ang="0">
                  <a:pos x="404" y="26"/>
                </a:cxn>
                <a:cxn ang="0">
                  <a:pos x="323" y="0"/>
                </a:cxn>
              </a:cxnLst>
              <a:rect l="0" t="0" r="r" b="b"/>
              <a:pathLst>
                <a:path w="404" h="172">
                  <a:moveTo>
                    <a:pt x="323" y="0"/>
                  </a:moveTo>
                  <a:lnTo>
                    <a:pt x="149" y="124"/>
                  </a:lnTo>
                  <a:lnTo>
                    <a:pt x="0" y="69"/>
                  </a:lnTo>
                  <a:lnTo>
                    <a:pt x="0" y="117"/>
                  </a:lnTo>
                  <a:lnTo>
                    <a:pt x="148" y="172"/>
                  </a:lnTo>
                  <a:lnTo>
                    <a:pt x="320" y="47"/>
                  </a:lnTo>
                  <a:lnTo>
                    <a:pt x="399" y="74"/>
                  </a:lnTo>
                  <a:lnTo>
                    <a:pt x="404" y="26"/>
                  </a:lnTo>
                  <a:lnTo>
                    <a:pt x="32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372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72" name="Freeform 12"/>
            <p:cNvSpPr>
              <a:spLocks/>
            </p:cNvSpPr>
            <p:nvPr/>
          </p:nvSpPr>
          <p:spPr bwMode="auto">
            <a:xfrm>
              <a:off x="3144" y="2014"/>
              <a:ext cx="76" cy="57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76" y="26"/>
                </a:cxn>
                <a:cxn ang="0">
                  <a:pos x="27" y="57"/>
                </a:cxn>
                <a:cxn ang="0">
                  <a:pos x="0" y="47"/>
                </a:cxn>
              </a:cxnLst>
              <a:rect l="0" t="0" r="r" b="b"/>
              <a:pathLst>
                <a:path w="76" h="57">
                  <a:moveTo>
                    <a:pt x="0" y="47"/>
                  </a:moveTo>
                  <a:lnTo>
                    <a:pt x="0" y="0"/>
                  </a:lnTo>
                  <a:lnTo>
                    <a:pt x="76" y="26"/>
                  </a:lnTo>
                  <a:lnTo>
                    <a:pt x="27" y="57"/>
                  </a:lnTo>
                  <a:lnTo>
                    <a:pt x="0" y="47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372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73" name="Freeform 13"/>
            <p:cNvSpPr>
              <a:spLocks/>
            </p:cNvSpPr>
            <p:nvPr/>
          </p:nvSpPr>
          <p:spPr bwMode="auto">
            <a:xfrm>
              <a:off x="3149" y="2313"/>
              <a:ext cx="678" cy="274"/>
            </a:xfrm>
            <a:custGeom>
              <a:avLst/>
              <a:gdLst/>
              <a:ahLst/>
              <a:cxnLst>
                <a:cxn ang="0">
                  <a:pos x="394" y="159"/>
                </a:cxn>
                <a:cxn ang="0">
                  <a:pos x="151" y="141"/>
                </a:cxn>
                <a:cxn ang="0">
                  <a:pos x="182" y="113"/>
                </a:cxn>
                <a:cxn ang="0">
                  <a:pos x="0" y="41"/>
                </a:cxn>
                <a:cxn ang="0">
                  <a:pos x="55" y="0"/>
                </a:cxn>
                <a:cxn ang="0">
                  <a:pos x="234" y="66"/>
                </a:cxn>
                <a:cxn ang="0">
                  <a:pos x="264" y="40"/>
                </a:cxn>
                <a:cxn ang="0">
                  <a:pos x="394" y="159"/>
                </a:cxn>
              </a:cxnLst>
              <a:rect l="0" t="0" r="r" b="b"/>
              <a:pathLst>
                <a:path w="394" h="159">
                  <a:moveTo>
                    <a:pt x="394" y="159"/>
                  </a:moveTo>
                  <a:cubicBezTo>
                    <a:pt x="348" y="157"/>
                    <a:pt x="194" y="145"/>
                    <a:pt x="151" y="141"/>
                  </a:cubicBezTo>
                  <a:cubicBezTo>
                    <a:pt x="182" y="113"/>
                    <a:pt x="182" y="113"/>
                    <a:pt x="182" y="1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234" y="66"/>
                    <a:pt x="234" y="66"/>
                    <a:pt x="234" y="66"/>
                  </a:cubicBezTo>
                  <a:cubicBezTo>
                    <a:pt x="264" y="40"/>
                    <a:pt x="264" y="40"/>
                    <a:pt x="264" y="40"/>
                  </a:cubicBezTo>
                  <a:cubicBezTo>
                    <a:pt x="394" y="159"/>
                    <a:pt x="394" y="159"/>
                    <a:pt x="394" y="15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50980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197" name="Freeform 14"/>
            <p:cNvSpPr>
              <a:spLocks noEditPoints="1"/>
            </p:cNvSpPr>
            <p:nvPr/>
          </p:nvSpPr>
          <p:spPr bwMode="auto">
            <a:xfrm>
              <a:off x="3134" y="2303"/>
              <a:ext cx="715" cy="294"/>
            </a:xfrm>
            <a:custGeom>
              <a:avLst/>
              <a:gdLst>
                <a:gd name="T0" fmla="*/ 63 w 416"/>
                <a:gd name="T1" fmla="*/ 0 h 171"/>
                <a:gd name="T2" fmla="*/ 242 w 416"/>
                <a:gd name="T3" fmla="*/ 67 h 171"/>
                <a:gd name="T4" fmla="*/ 273 w 416"/>
                <a:gd name="T5" fmla="*/ 40 h 171"/>
                <a:gd name="T6" fmla="*/ 416 w 416"/>
                <a:gd name="T7" fmla="*/ 171 h 171"/>
                <a:gd name="T8" fmla="*/ 415 w 416"/>
                <a:gd name="T9" fmla="*/ 171 h 171"/>
                <a:gd name="T10" fmla="*/ 149 w 416"/>
                <a:gd name="T11" fmla="*/ 151 h 171"/>
                <a:gd name="T12" fmla="*/ 183 w 416"/>
                <a:gd name="T13" fmla="*/ 121 h 171"/>
                <a:gd name="T14" fmla="*/ 0 w 416"/>
                <a:gd name="T15" fmla="*/ 48 h 171"/>
                <a:gd name="T16" fmla="*/ 63 w 416"/>
                <a:gd name="T17" fmla="*/ 0 h 171"/>
                <a:gd name="T18" fmla="*/ 65 w 416"/>
                <a:gd name="T19" fmla="*/ 11 h 171"/>
                <a:gd name="T20" fmla="*/ 19 w 416"/>
                <a:gd name="T21" fmla="*/ 45 h 171"/>
                <a:gd name="T22" fmla="*/ 200 w 416"/>
                <a:gd name="T23" fmla="*/ 118 h 171"/>
                <a:gd name="T24" fmla="*/ 172 w 416"/>
                <a:gd name="T25" fmla="*/ 143 h 171"/>
                <a:gd name="T26" fmla="*/ 390 w 416"/>
                <a:gd name="T27" fmla="*/ 160 h 171"/>
                <a:gd name="T28" fmla="*/ 273 w 416"/>
                <a:gd name="T29" fmla="*/ 52 h 171"/>
                <a:gd name="T30" fmla="*/ 244 w 416"/>
                <a:gd name="T31" fmla="*/ 78 h 171"/>
                <a:gd name="T32" fmla="*/ 65 w 416"/>
                <a:gd name="T33" fmla="*/ 11 h 17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16"/>
                <a:gd name="T52" fmla="*/ 0 h 171"/>
                <a:gd name="T53" fmla="*/ 416 w 416"/>
                <a:gd name="T54" fmla="*/ 171 h 17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16" h="171">
                  <a:moveTo>
                    <a:pt x="63" y="0"/>
                  </a:moveTo>
                  <a:cubicBezTo>
                    <a:pt x="242" y="67"/>
                    <a:pt x="242" y="67"/>
                    <a:pt x="242" y="67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416" y="171"/>
                    <a:pt x="416" y="171"/>
                    <a:pt x="416" y="171"/>
                  </a:cubicBezTo>
                  <a:cubicBezTo>
                    <a:pt x="416" y="171"/>
                    <a:pt x="415" y="171"/>
                    <a:pt x="415" y="171"/>
                  </a:cubicBezTo>
                  <a:cubicBezTo>
                    <a:pt x="396" y="171"/>
                    <a:pt x="149" y="151"/>
                    <a:pt x="149" y="151"/>
                  </a:cubicBezTo>
                  <a:cubicBezTo>
                    <a:pt x="183" y="121"/>
                    <a:pt x="183" y="121"/>
                    <a:pt x="183" y="121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63" y="0"/>
                  </a:lnTo>
                  <a:close/>
                  <a:moveTo>
                    <a:pt x="65" y="11"/>
                  </a:moveTo>
                  <a:cubicBezTo>
                    <a:pt x="19" y="45"/>
                    <a:pt x="19" y="45"/>
                    <a:pt x="19" y="45"/>
                  </a:cubicBezTo>
                  <a:cubicBezTo>
                    <a:pt x="200" y="118"/>
                    <a:pt x="200" y="118"/>
                    <a:pt x="200" y="118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241" y="149"/>
                    <a:pt x="343" y="157"/>
                    <a:pt x="390" y="160"/>
                  </a:cubicBezTo>
                  <a:cubicBezTo>
                    <a:pt x="273" y="52"/>
                    <a:pt x="273" y="52"/>
                    <a:pt x="273" y="52"/>
                  </a:cubicBezTo>
                  <a:cubicBezTo>
                    <a:pt x="244" y="78"/>
                    <a:pt x="244" y="78"/>
                    <a:pt x="244" y="78"/>
                  </a:cubicBezTo>
                  <a:cubicBezTo>
                    <a:pt x="65" y="11"/>
                    <a:pt x="65" y="11"/>
                    <a:pt x="65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75" name="Freeform 15"/>
            <p:cNvSpPr>
              <a:spLocks/>
            </p:cNvSpPr>
            <p:nvPr/>
          </p:nvSpPr>
          <p:spPr bwMode="auto">
            <a:xfrm>
              <a:off x="3132" y="2386"/>
              <a:ext cx="316" cy="161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2" y="0"/>
                </a:cxn>
                <a:cxn ang="0">
                  <a:pos x="316" y="125"/>
                </a:cxn>
                <a:cxn ang="0">
                  <a:pos x="273" y="161"/>
                </a:cxn>
                <a:cxn ang="0">
                  <a:pos x="0" y="51"/>
                </a:cxn>
              </a:cxnLst>
              <a:rect l="0" t="0" r="r" b="b"/>
              <a:pathLst>
                <a:path w="316" h="161">
                  <a:moveTo>
                    <a:pt x="0" y="51"/>
                  </a:moveTo>
                  <a:lnTo>
                    <a:pt x="2" y="0"/>
                  </a:lnTo>
                  <a:lnTo>
                    <a:pt x="316" y="125"/>
                  </a:lnTo>
                  <a:lnTo>
                    <a:pt x="273" y="161"/>
                  </a:lnTo>
                  <a:lnTo>
                    <a:pt x="0" y="51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372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76" name="Freeform 16"/>
            <p:cNvSpPr>
              <a:spLocks/>
            </p:cNvSpPr>
            <p:nvPr/>
          </p:nvSpPr>
          <p:spPr bwMode="auto">
            <a:xfrm>
              <a:off x="3385" y="2563"/>
              <a:ext cx="464" cy="87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5" y="0"/>
                </a:cxn>
                <a:cxn ang="0">
                  <a:pos x="464" y="34"/>
                </a:cxn>
                <a:cxn ang="0">
                  <a:pos x="454" y="87"/>
                </a:cxn>
                <a:cxn ang="0">
                  <a:pos x="0" y="53"/>
                </a:cxn>
              </a:cxnLst>
              <a:rect l="0" t="0" r="r" b="b"/>
              <a:pathLst>
                <a:path w="464" h="87">
                  <a:moveTo>
                    <a:pt x="0" y="53"/>
                  </a:moveTo>
                  <a:lnTo>
                    <a:pt x="5" y="0"/>
                  </a:lnTo>
                  <a:lnTo>
                    <a:pt x="464" y="34"/>
                  </a:lnTo>
                  <a:lnTo>
                    <a:pt x="454" y="87"/>
                  </a:lnTo>
                  <a:lnTo>
                    <a:pt x="0" y="53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372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77" name="Freeform 17"/>
            <p:cNvSpPr>
              <a:spLocks/>
            </p:cNvSpPr>
            <p:nvPr/>
          </p:nvSpPr>
          <p:spPr bwMode="auto">
            <a:xfrm>
              <a:off x="2330" y="2348"/>
              <a:ext cx="571" cy="368"/>
            </a:xfrm>
            <a:custGeom>
              <a:avLst/>
              <a:gdLst/>
              <a:ahLst/>
              <a:cxnLst>
                <a:cxn ang="0">
                  <a:pos x="0" y="368"/>
                </a:cxn>
                <a:cxn ang="0">
                  <a:pos x="110" y="122"/>
                </a:cxn>
                <a:cxn ang="0">
                  <a:pos x="189" y="160"/>
                </a:cxn>
                <a:cxn ang="0">
                  <a:pos x="434" y="0"/>
                </a:cxn>
                <a:cxn ang="0">
                  <a:pos x="571" y="56"/>
                </a:cxn>
                <a:cxn ang="0">
                  <a:pos x="332" y="225"/>
                </a:cxn>
                <a:cxn ang="0">
                  <a:pos x="415" y="265"/>
                </a:cxn>
                <a:cxn ang="0">
                  <a:pos x="0" y="368"/>
                </a:cxn>
                <a:cxn ang="0">
                  <a:pos x="0" y="368"/>
                </a:cxn>
              </a:cxnLst>
              <a:rect l="0" t="0" r="r" b="b"/>
              <a:pathLst>
                <a:path w="571" h="368">
                  <a:moveTo>
                    <a:pt x="0" y="368"/>
                  </a:moveTo>
                  <a:lnTo>
                    <a:pt x="110" y="122"/>
                  </a:lnTo>
                  <a:lnTo>
                    <a:pt x="189" y="160"/>
                  </a:lnTo>
                  <a:lnTo>
                    <a:pt x="434" y="0"/>
                  </a:lnTo>
                  <a:lnTo>
                    <a:pt x="571" y="56"/>
                  </a:lnTo>
                  <a:lnTo>
                    <a:pt x="332" y="225"/>
                  </a:lnTo>
                  <a:lnTo>
                    <a:pt x="415" y="265"/>
                  </a:lnTo>
                  <a:lnTo>
                    <a:pt x="0" y="368"/>
                  </a:lnTo>
                  <a:lnTo>
                    <a:pt x="0" y="36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50980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" name="Freeform 18"/>
            <p:cNvSpPr>
              <a:spLocks noEditPoints="1"/>
            </p:cNvSpPr>
            <p:nvPr/>
          </p:nvSpPr>
          <p:spPr bwMode="auto">
            <a:xfrm>
              <a:off x="2317" y="2337"/>
              <a:ext cx="602" cy="391"/>
            </a:xfrm>
            <a:custGeom>
              <a:avLst/>
              <a:gdLst>
                <a:gd name="T0" fmla="*/ 445 w 602"/>
                <a:gd name="T1" fmla="*/ 0 h 391"/>
                <a:gd name="T2" fmla="*/ 602 w 602"/>
                <a:gd name="T3" fmla="*/ 66 h 391"/>
                <a:gd name="T4" fmla="*/ 362 w 602"/>
                <a:gd name="T5" fmla="*/ 234 h 391"/>
                <a:gd name="T6" fmla="*/ 454 w 602"/>
                <a:gd name="T7" fmla="*/ 279 h 391"/>
                <a:gd name="T8" fmla="*/ 0 w 602"/>
                <a:gd name="T9" fmla="*/ 391 h 391"/>
                <a:gd name="T10" fmla="*/ 120 w 602"/>
                <a:gd name="T11" fmla="*/ 123 h 391"/>
                <a:gd name="T12" fmla="*/ 202 w 602"/>
                <a:gd name="T13" fmla="*/ 162 h 391"/>
                <a:gd name="T14" fmla="*/ 445 w 602"/>
                <a:gd name="T15" fmla="*/ 0 h 391"/>
                <a:gd name="T16" fmla="*/ 447 w 602"/>
                <a:gd name="T17" fmla="*/ 19 h 391"/>
                <a:gd name="T18" fmla="*/ 204 w 602"/>
                <a:gd name="T19" fmla="*/ 181 h 391"/>
                <a:gd name="T20" fmla="*/ 129 w 602"/>
                <a:gd name="T21" fmla="*/ 145 h 391"/>
                <a:gd name="T22" fmla="*/ 29 w 602"/>
                <a:gd name="T23" fmla="*/ 367 h 391"/>
                <a:gd name="T24" fmla="*/ 404 w 602"/>
                <a:gd name="T25" fmla="*/ 274 h 391"/>
                <a:gd name="T26" fmla="*/ 330 w 602"/>
                <a:gd name="T27" fmla="*/ 238 h 391"/>
                <a:gd name="T28" fmla="*/ 567 w 602"/>
                <a:gd name="T29" fmla="*/ 69 h 391"/>
                <a:gd name="T30" fmla="*/ 447 w 602"/>
                <a:gd name="T31" fmla="*/ 19 h 391"/>
                <a:gd name="T32" fmla="*/ 447 w 602"/>
                <a:gd name="T33" fmla="*/ 19 h 39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02"/>
                <a:gd name="T52" fmla="*/ 0 h 391"/>
                <a:gd name="T53" fmla="*/ 602 w 602"/>
                <a:gd name="T54" fmla="*/ 391 h 39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02" h="391">
                  <a:moveTo>
                    <a:pt x="445" y="0"/>
                  </a:moveTo>
                  <a:lnTo>
                    <a:pt x="602" y="66"/>
                  </a:lnTo>
                  <a:lnTo>
                    <a:pt x="362" y="234"/>
                  </a:lnTo>
                  <a:lnTo>
                    <a:pt x="454" y="279"/>
                  </a:lnTo>
                  <a:lnTo>
                    <a:pt x="0" y="391"/>
                  </a:lnTo>
                  <a:lnTo>
                    <a:pt x="120" y="123"/>
                  </a:lnTo>
                  <a:lnTo>
                    <a:pt x="202" y="162"/>
                  </a:lnTo>
                  <a:lnTo>
                    <a:pt x="445" y="0"/>
                  </a:lnTo>
                  <a:close/>
                  <a:moveTo>
                    <a:pt x="447" y="19"/>
                  </a:moveTo>
                  <a:lnTo>
                    <a:pt x="204" y="181"/>
                  </a:lnTo>
                  <a:lnTo>
                    <a:pt x="129" y="145"/>
                  </a:lnTo>
                  <a:lnTo>
                    <a:pt x="29" y="367"/>
                  </a:lnTo>
                  <a:lnTo>
                    <a:pt x="404" y="274"/>
                  </a:lnTo>
                  <a:lnTo>
                    <a:pt x="330" y="238"/>
                  </a:lnTo>
                  <a:lnTo>
                    <a:pt x="567" y="69"/>
                  </a:lnTo>
                  <a:lnTo>
                    <a:pt x="447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79" name="Freeform 19"/>
            <p:cNvSpPr>
              <a:spLocks/>
            </p:cNvSpPr>
            <p:nvPr/>
          </p:nvSpPr>
          <p:spPr bwMode="auto">
            <a:xfrm>
              <a:off x="2317" y="2616"/>
              <a:ext cx="454" cy="165"/>
            </a:xfrm>
            <a:custGeom>
              <a:avLst/>
              <a:gdLst/>
              <a:ahLst/>
              <a:cxnLst>
                <a:cxn ang="0">
                  <a:pos x="8" y="165"/>
                </a:cxn>
                <a:cxn ang="0">
                  <a:pos x="0" y="112"/>
                </a:cxn>
                <a:cxn ang="0">
                  <a:pos x="454" y="0"/>
                </a:cxn>
                <a:cxn ang="0">
                  <a:pos x="454" y="53"/>
                </a:cxn>
                <a:cxn ang="0">
                  <a:pos x="8" y="165"/>
                </a:cxn>
              </a:cxnLst>
              <a:rect l="0" t="0" r="r" b="b"/>
              <a:pathLst>
                <a:path w="454" h="165">
                  <a:moveTo>
                    <a:pt x="8" y="165"/>
                  </a:moveTo>
                  <a:lnTo>
                    <a:pt x="0" y="112"/>
                  </a:lnTo>
                  <a:lnTo>
                    <a:pt x="454" y="0"/>
                  </a:lnTo>
                  <a:lnTo>
                    <a:pt x="454" y="53"/>
                  </a:lnTo>
                  <a:lnTo>
                    <a:pt x="8" y="165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372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80" name="Freeform 20"/>
            <p:cNvSpPr>
              <a:spLocks/>
            </p:cNvSpPr>
            <p:nvPr/>
          </p:nvSpPr>
          <p:spPr bwMode="auto">
            <a:xfrm>
              <a:off x="2679" y="2403"/>
              <a:ext cx="240" cy="192"/>
            </a:xfrm>
            <a:custGeom>
              <a:avLst/>
              <a:gdLst/>
              <a:ahLst/>
              <a:cxnLst>
                <a:cxn ang="0">
                  <a:pos x="240" y="51"/>
                </a:cxn>
                <a:cxn ang="0">
                  <a:pos x="240" y="0"/>
                </a:cxn>
                <a:cxn ang="0">
                  <a:pos x="0" y="168"/>
                </a:cxn>
                <a:cxn ang="0">
                  <a:pos x="47" y="191"/>
                </a:cxn>
                <a:cxn ang="0">
                  <a:pos x="240" y="51"/>
                </a:cxn>
              </a:cxnLst>
              <a:rect l="0" t="0" r="r" b="b"/>
              <a:pathLst>
                <a:path w="240" h="191">
                  <a:moveTo>
                    <a:pt x="240" y="51"/>
                  </a:moveTo>
                  <a:lnTo>
                    <a:pt x="240" y="0"/>
                  </a:lnTo>
                  <a:lnTo>
                    <a:pt x="0" y="168"/>
                  </a:lnTo>
                  <a:lnTo>
                    <a:pt x="47" y="191"/>
                  </a:lnTo>
                  <a:lnTo>
                    <a:pt x="240" y="51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372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</p:grpSp>
      <p:grpSp>
        <p:nvGrpSpPr>
          <p:cNvPr id="2051" name="Group 21"/>
          <p:cNvGrpSpPr>
            <a:grpSpLocks/>
          </p:cNvGrpSpPr>
          <p:nvPr/>
        </p:nvGrpSpPr>
        <p:grpSpPr bwMode="auto">
          <a:xfrm>
            <a:off x="1600200" y="2895600"/>
            <a:ext cx="915988" cy="2746375"/>
            <a:chOff x="469" y="1266"/>
            <a:chExt cx="762" cy="2284"/>
          </a:xfrm>
        </p:grpSpPr>
        <p:sp>
          <p:nvSpPr>
            <p:cNvPr id="220182" name="Freeform 22"/>
            <p:cNvSpPr>
              <a:spLocks/>
            </p:cNvSpPr>
            <p:nvPr/>
          </p:nvSpPr>
          <p:spPr bwMode="auto">
            <a:xfrm>
              <a:off x="819" y="2676"/>
              <a:ext cx="195" cy="856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4" y="0"/>
                </a:cxn>
                <a:cxn ang="0">
                  <a:pos x="54" y="432"/>
                </a:cxn>
                <a:cxn ang="0">
                  <a:pos x="59" y="465"/>
                </a:cxn>
                <a:cxn ang="0">
                  <a:pos x="73" y="492"/>
                </a:cxn>
                <a:cxn ang="0">
                  <a:pos x="94" y="513"/>
                </a:cxn>
                <a:cxn ang="0">
                  <a:pos x="120" y="526"/>
                </a:cxn>
                <a:cxn ang="0">
                  <a:pos x="91" y="518"/>
                </a:cxn>
                <a:cxn ang="0">
                  <a:pos x="72" y="513"/>
                </a:cxn>
                <a:cxn ang="0">
                  <a:pos x="63" y="510"/>
                </a:cxn>
                <a:cxn ang="0">
                  <a:pos x="38" y="499"/>
                </a:cxn>
                <a:cxn ang="0">
                  <a:pos x="18" y="479"/>
                </a:cxn>
                <a:cxn ang="0">
                  <a:pos x="4" y="452"/>
                </a:cxn>
                <a:cxn ang="0">
                  <a:pos x="0" y="421"/>
                </a:cxn>
                <a:cxn ang="0">
                  <a:pos x="1" y="9"/>
                </a:cxn>
              </a:cxnLst>
              <a:rect l="0" t="0" r="r" b="b"/>
              <a:pathLst>
                <a:path w="120" h="526">
                  <a:moveTo>
                    <a:pt x="1" y="9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432"/>
                    <a:pt x="54" y="432"/>
                    <a:pt x="54" y="432"/>
                  </a:cubicBezTo>
                  <a:cubicBezTo>
                    <a:pt x="54" y="444"/>
                    <a:pt x="56" y="455"/>
                    <a:pt x="59" y="465"/>
                  </a:cubicBezTo>
                  <a:cubicBezTo>
                    <a:pt x="63" y="475"/>
                    <a:pt x="67" y="484"/>
                    <a:pt x="73" y="492"/>
                  </a:cubicBezTo>
                  <a:cubicBezTo>
                    <a:pt x="79" y="501"/>
                    <a:pt x="86" y="508"/>
                    <a:pt x="94" y="513"/>
                  </a:cubicBezTo>
                  <a:cubicBezTo>
                    <a:pt x="102" y="519"/>
                    <a:pt x="111" y="523"/>
                    <a:pt x="120" y="526"/>
                  </a:cubicBezTo>
                  <a:cubicBezTo>
                    <a:pt x="111" y="523"/>
                    <a:pt x="101" y="521"/>
                    <a:pt x="91" y="518"/>
                  </a:cubicBezTo>
                  <a:cubicBezTo>
                    <a:pt x="85" y="516"/>
                    <a:pt x="78" y="515"/>
                    <a:pt x="72" y="513"/>
                  </a:cubicBezTo>
                  <a:cubicBezTo>
                    <a:pt x="63" y="510"/>
                    <a:pt x="63" y="510"/>
                    <a:pt x="63" y="510"/>
                  </a:cubicBezTo>
                  <a:cubicBezTo>
                    <a:pt x="54" y="508"/>
                    <a:pt x="45" y="504"/>
                    <a:pt x="38" y="499"/>
                  </a:cubicBezTo>
                  <a:cubicBezTo>
                    <a:pt x="30" y="493"/>
                    <a:pt x="23" y="486"/>
                    <a:pt x="18" y="479"/>
                  </a:cubicBezTo>
                  <a:cubicBezTo>
                    <a:pt x="12" y="471"/>
                    <a:pt x="7" y="462"/>
                    <a:pt x="4" y="452"/>
                  </a:cubicBezTo>
                  <a:cubicBezTo>
                    <a:pt x="1" y="443"/>
                    <a:pt x="0" y="432"/>
                    <a:pt x="0" y="421"/>
                  </a:cubicBezTo>
                  <a:lnTo>
                    <a:pt x="1" y="9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83" name="Freeform 23"/>
            <p:cNvSpPr>
              <a:spLocks/>
            </p:cNvSpPr>
            <p:nvPr/>
          </p:nvSpPr>
          <p:spPr bwMode="auto">
            <a:xfrm>
              <a:off x="626" y="1314"/>
              <a:ext cx="384" cy="416"/>
            </a:xfrm>
            <a:custGeom>
              <a:avLst/>
              <a:gdLst/>
              <a:ahLst/>
              <a:cxnLst>
                <a:cxn ang="0">
                  <a:pos x="3" y="101"/>
                </a:cxn>
                <a:cxn ang="0">
                  <a:pos x="9" y="80"/>
                </a:cxn>
                <a:cxn ang="0">
                  <a:pos x="19" y="62"/>
                </a:cxn>
                <a:cxn ang="0">
                  <a:pos x="32" y="47"/>
                </a:cxn>
                <a:cxn ang="0">
                  <a:pos x="80" y="0"/>
                </a:cxn>
                <a:cxn ang="0">
                  <a:pos x="66" y="16"/>
                </a:cxn>
                <a:cxn ang="0">
                  <a:pos x="56" y="35"/>
                </a:cxn>
                <a:cxn ang="0">
                  <a:pos x="50" y="56"/>
                </a:cxn>
                <a:cxn ang="0">
                  <a:pos x="47" y="80"/>
                </a:cxn>
                <a:cxn ang="0">
                  <a:pos x="57" y="130"/>
                </a:cxn>
                <a:cxn ang="0">
                  <a:pos x="82" y="172"/>
                </a:cxn>
                <a:cxn ang="0">
                  <a:pos x="121" y="203"/>
                </a:cxn>
                <a:cxn ang="0">
                  <a:pos x="167" y="218"/>
                </a:cxn>
                <a:cxn ang="0">
                  <a:pos x="186" y="219"/>
                </a:cxn>
                <a:cxn ang="0">
                  <a:pos x="205" y="216"/>
                </a:cxn>
                <a:cxn ang="0">
                  <a:pos x="222" y="210"/>
                </a:cxn>
                <a:cxn ang="0">
                  <a:pos x="237" y="202"/>
                </a:cxn>
                <a:cxn ang="0">
                  <a:pos x="182" y="239"/>
                </a:cxn>
                <a:cxn ang="0">
                  <a:pos x="168" y="247"/>
                </a:cxn>
                <a:cxn ang="0">
                  <a:pos x="151" y="253"/>
                </a:cxn>
                <a:cxn ang="0">
                  <a:pos x="134" y="255"/>
                </a:cxn>
                <a:cxn ang="0">
                  <a:pos x="115" y="255"/>
                </a:cxn>
                <a:cxn ang="0">
                  <a:pos x="70" y="241"/>
                </a:cxn>
                <a:cxn ang="0">
                  <a:pos x="34" y="211"/>
                </a:cxn>
                <a:cxn ang="0">
                  <a:pos x="9" y="171"/>
                </a:cxn>
                <a:cxn ang="0">
                  <a:pos x="0" y="123"/>
                </a:cxn>
                <a:cxn ang="0">
                  <a:pos x="3" y="101"/>
                </a:cxn>
              </a:cxnLst>
              <a:rect l="0" t="0" r="r" b="b"/>
              <a:pathLst>
                <a:path w="237" h="256">
                  <a:moveTo>
                    <a:pt x="3" y="101"/>
                  </a:moveTo>
                  <a:cubicBezTo>
                    <a:pt x="4" y="94"/>
                    <a:pt x="6" y="87"/>
                    <a:pt x="9" y="80"/>
                  </a:cubicBezTo>
                  <a:cubicBezTo>
                    <a:pt x="12" y="74"/>
                    <a:pt x="15" y="68"/>
                    <a:pt x="19" y="62"/>
                  </a:cubicBezTo>
                  <a:cubicBezTo>
                    <a:pt x="23" y="57"/>
                    <a:pt x="27" y="52"/>
                    <a:pt x="32" y="47"/>
                  </a:cubicBezTo>
                  <a:cubicBezTo>
                    <a:pt x="48" y="31"/>
                    <a:pt x="64" y="16"/>
                    <a:pt x="80" y="0"/>
                  </a:cubicBezTo>
                  <a:cubicBezTo>
                    <a:pt x="75" y="5"/>
                    <a:pt x="70" y="11"/>
                    <a:pt x="66" y="16"/>
                  </a:cubicBezTo>
                  <a:cubicBezTo>
                    <a:pt x="63" y="22"/>
                    <a:pt x="59" y="28"/>
                    <a:pt x="56" y="35"/>
                  </a:cubicBezTo>
                  <a:cubicBezTo>
                    <a:pt x="53" y="42"/>
                    <a:pt x="51" y="49"/>
                    <a:pt x="50" y="56"/>
                  </a:cubicBezTo>
                  <a:cubicBezTo>
                    <a:pt x="48" y="64"/>
                    <a:pt x="47" y="72"/>
                    <a:pt x="47" y="80"/>
                  </a:cubicBezTo>
                  <a:cubicBezTo>
                    <a:pt x="47" y="97"/>
                    <a:pt x="51" y="114"/>
                    <a:pt x="57" y="130"/>
                  </a:cubicBezTo>
                  <a:cubicBezTo>
                    <a:pt x="63" y="145"/>
                    <a:pt x="72" y="160"/>
                    <a:pt x="82" y="172"/>
                  </a:cubicBezTo>
                  <a:cubicBezTo>
                    <a:pt x="93" y="185"/>
                    <a:pt x="106" y="195"/>
                    <a:pt x="121" y="203"/>
                  </a:cubicBezTo>
                  <a:cubicBezTo>
                    <a:pt x="135" y="211"/>
                    <a:pt x="150" y="217"/>
                    <a:pt x="167" y="218"/>
                  </a:cubicBezTo>
                  <a:cubicBezTo>
                    <a:pt x="173" y="219"/>
                    <a:pt x="180" y="219"/>
                    <a:pt x="186" y="219"/>
                  </a:cubicBezTo>
                  <a:cubicBezTo>
                    <a:pt x="193" y="218"/>
                    <a:pt x="199" y="217"/>
                    <a:pt x="205" y="216"/>
                  </a:cubicBezTo>
                  <a:cubicBezTo>
                    <a:pt x="211" y="215"/>
                    <a:pt x="216" y="213"/>
                    <a:pt x="222" y="210"/>
                  </a:cubicBezTo>
                  <a:cubicBezTo>
                    <a:pt x="227" y="208"/>
                    <a:pt x="232" y="205"/>
                    <a:pt x="237" y="202"/>
                  </a:cubicBezTo>
                  <a:cubicBezTo>
                    <a:pt x="219" y="214"/>
                    <a:pt x="201" y="226"/>
                    <a:pt x="182" y="239"/>
                  </a:cubicBezTo>
                  <a:cubicBezTo>
                    <a:pt x="178" y="242"/>
                    <a:pt x="173" y="245"/>
                    <a:pt x="168" y="247"/>
                  </a:cubicBezTo>
                  <a:cubicBezTo>
                    <a:pt x="162" y="249"/>
                    <a:pt x="157" y="251"/>
                    <a:pt x="151" y="253"/>
                  </a:cubicBezTo>
                  <a:cubicBezTo>
                    <a:pt x="146" y="254"/>
                    <a:pt x="140" y="255"/>
                    <a:pt x="134" y="255"/>
                  </a:cubicBezTo>
                  <a:cubicBezTo>
                    <a:pt x="127" y="256"/>
                    <a:pt x="121" y="256"/>
                    <a:pt x="115" y="255"/>
                  </a:cubicBezTo>
                  <a:cubicBezTo>
                    <a:pt x="99" y="253"/>
                    <a:pt x="84" y="248"/>
                    <a:pt x="70" y="241"/>
                  </a:cubicBezTo>
                  <a:cubicBezTo>
                    <a:pt x="57" y="233"/>
                    <a:pt x="44" y="223"/>
                    <a:pt x="34" y="211"/>
                  </a:cubicBezTo>
                  <a:cubicBezTo>
                    <a:pt x="23" y="199"/>
                    <a:pt x="15" y="186"/>
                    <a:pt x="9" y="171"/>
                  </a:cubicBezTo>
                  <a:cubicBezTo>
                    <a:pt x="3" y="156"/>
                    <a:pt x="0" y="140"/>
                    <a:pt x="0" y="123"/>
                  </a:cubicBezTo>
                  <a:cubicBezTo>
                    <a:pt x="0" y="115"/>
                    <a:pt x="1" y="108"/>
                    <a:pt x="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84" name="Freeform 24"/>
            <p:cNvSpPr>
              <a:spLocks/>
            </p:cNvSpPr>
            <p:nvPr/>
          </p:nvSpPr>
          <p:spPr bwMode="auto">
            <a:xfrm>
              <a:off x="966" y="1725"/>
              <a:ext cx="123" cy="437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32" y="57"/>
                </a:cxn>
                <a:cxn ang="0">
                  <a:pos x="0" y="438"/>
                </a:cxn>
                <a:cxn ang="0">
                  <a:pos x="93" y="398"/>
                </a:cxn>
                <a:cxn ang="0">
                  <a:pos x="123" y="0"/>
                </a:cxn>
              </a:cxnLst>
              <a:rect l="0" t="0" r="r" b="b"/>
              <a:pathLst>
                <a:path w="123" h="438">
                  <a:moveTo>
                    <a:pt x="123" y="0"/>
                  </a:moveTo>
                  <a:lnTo>
                    <a:pt x="32" y="57"/>
                  </a:lnTo>
                  <a:lnTo>
                    <a:pt x="0" y="438"/>
                  </a:lnTo>
                  <a:lnTo>
                    <a:pt x="93" y="398"/>
                  </a:lnTo>
                  <a:lnTo>
                    <a:pt x="12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85" name="Freeform 25"/>
            <p:cNvSpPr>
              <a:spLocks/>
            </p:cNvSpPr>
            <p:nvPr/>
          </p:nvSpPr>
          <p:spPr bwMode="auto">
            <a:xfrm>
              <a:off x="966" y="2123"/>
              <a:ext cx="172" cy="419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0" y="40"/>
                </a:cxn>
                <a:cxn ang="0">
                  <a:pos x="75" y="418"/>
                </a:cxn>
                <a:cxn ang="0">
                  <a:pos x="171" y="396"/>
                </a:cxn>
                <a:cxn ang="0">
                  <a:pos x="93" y="0"/>
                </a:cxn>
              </a:cxnLst>
              <a:rect l="0" t="0" r="r" b="b"/>
              <a:pathLst>
                <a:path w="171" h="418">
                  <a:moveTo>
                    <a:pt x="93" y="0"/>
                  </a:moveTo>
                  <a:lnTo>
                    <a:pt x="0" y="40"/>
                  </a:lnTo>
                  <a:lnTo>
                    <a:pt x="75" y="418"/>
                  </a:lnTo>
                  <a:lnTo>
                    <a:pt x="171" y="396"/>
                  </a:lnTo>
                  <a:lnTo>
                    <a:pt x="9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86" name="Freeform 26"/>
            <p:cNvSpPr>
              <a:spLocks/>
            </p:cNvSpPr>
            <p:nvPr/>
          </p:nvSpPr>
          <p:spPr bwMode="auto">
            <a:xfrm>
              <a:off x="1041" y="2519"/>
              <a:ext cx="135" cy="2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69" y="1"/>
                </a:cxn>
                <a:cxn ang="0">
                  <a:pos x="73" y="1"/>
                </a:cxn>
                <a:cxn ang="0">
                  <a:pos x="76" y="1"/>
                </a:cxn>
                <a:cxn ang="0">
                  <a:pos x="80" y="0"/>
                </a:cxn>
                <a:cxn ang="0">
                  <a:pos x="83" y="0"/>
                </a:cxn>
                <a:cxn ang="0">
                  <a:pos x="23" y="13"/>
                </a:cxn>
                <a:cxn ang="0">
                  <a:pos x="20" y="14"/>
                </a:cxn>
                <a:cxn ang="0">
                  <a:pos x="17" y="14"/>
                </a:cxn>
                <a:cxn ang="0">
                  <a:pos x="13" y="14"/>
                </a:cxn>
                <a:cxn ang="0">
                  <a:pos x="10" y="14"/>
                </a:cxn>
                <a:cxn ang="0">
                  <a:pos x="0" y="14"/>
                </a:cxn>
                <a:cxn ang="0">
                  <a:pos x="59" y="0"/>
                </a:cxn>
              </a:cxnLst>
              <a:rect l="0" t="0" r="r" b="b"/>
              <a:pathLst>
                <a:path w="83" h="14">
                  <a:moveTo>
                    <a:pt x="59" y="0"/>
                  </a:move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2" y="1"/>
                    <a:pt x="73" y="1"/>
                  </a:cubicBezTo>
                  <a:cubicBezTo>
                    <a:pt x="74" y="1"/>
                    <a:pt x="75" y="1"/>
                    <a:pt x="76" y="1"/>
                  </a:cubicBezTo>
                  <a:cubicBezTo>
                    <a:pt x="77" y="1"/>
                    <a:pt x="79" y="1"/>
                    <a:pt x="80" y="0"/>
                  </a:cubicBezTo>
                  <a:cubicBezTo>
                    <a:pt x="81" y="0"/>
                    <a:pt x="82" y="0"/>
                    <a:pt x="83" y="0"/>
                  </a:cubicBezTo>
                  <a:cubicBezTo>
                    <a:pt x="63" y="4"/>
                    <a:pt x="43" y="9"/>
                    <a:pt x="23" y="13"/>
                  </a:cubicBezTo>
                  <a:cubicBezTo>
                    <a:pt x="22" y="13"/>
                    <a:pt x="21" y="13"/>
                    <a:pt x="20" y="14"/>
                  </a:cubicBezTo>
                  <a:cubicBezTo>
                    <a:pt x="19" y="14"/>
                    <a:pt x="18" y="14"/>
                    <a:pt x="17" y="14"/>
                  </a:cubicBezTo>
                  <a:cubicBezTo>
                    <a:pt x="16" y="14"/>
                    <a:pt x="15" y="14"/>
                    <a:pt x="13" y="14"/>
                  </a:cubicBezTo>
                  <a:cubicBezTo>
                    <a:pt x="12" y="14"/>
                    <a:pt x="11" y="14"/>
                    <a:pt x="10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5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87" name="Freeform 27"/>
            <p:cNvSpPr>
              <a:spLocks/>
            </p:cNvSpPr>
            <p:nvPr/>
          </p:nvSpPr>
          <p:spPr bwMode="auto">
            <a:xfrm>
              <a:off x="972" y="2681"/>
              <a:ext cx="178" cy="17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0" y="15"/>
                </a:cxn>
                <a:cxn ang="0">
                  <a:pos x="83" y="17"/>
                </a:cxn>
                <a:cxn ang="0">
                  <a:pos x="179" y="2"/>
                </a:cxn>
                <a:cxn ang="0">
                  <a:pos x="95" y="0"/>
                </a:cxn>
              </a:cxnLst>
              <a:rect l="0" t="0" r="r" b="b"/>
              <a:pathLst>
                <a:path w="179" h="17">
                  <a:moveTo>
                    <a:pt x="95" y="0"/>
                  </a:moveTo>
                  <a:lnTo>
                    <a:pt x="0" y="15"/>
                  </a:lnTo>
                  <a:lnTo>
                    <a:pt x="83" y="17"/>
                  </a:lnTo>
                  <a:lnTo>
                    <a:pt x="179" y="2"/>
                  </a:lnTo>
                  <a:lnTo>
                    <a:pt x="95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88" name="Freeform 28"/>
            <p:cNvSpPr>
              <a:spLocks/>
            </p:cNvSpPr>
            <p:nvPr/>
          </p:nvSpPr>
          <p:spPr bwMode="auto">
            <a:xfrm>
              <a:off x="634" y="1685"/>
              <a:ext cx="118" cy="466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0" y="61"/>
                </a:cxn>
                <a:cxn ang="0">
                  <a:pos x="39" y="467"/>
                </a:cxn>
                <a:cxn ang="0">
                  <a:pos x="118" y="426"/>
                </a:cxn>
                <a:cxn ang="0">
                  <a:pos x="76" y="0"/>
                </a:cxn>
              </a:cxnLst>
              <a:rect l="0" t="0" r="r" b="b"/>
              <a:pathLst>
                <a:path w="118" h="467">
                  <a:moveTo>
                    <a:pt x="76" y="0"/>
                  </a:moveTo>
                  <a:lnTo>
                    <a:pt x="0" y="61"/>
                  </a:lnTo>
                  <a:lnTo>
                    <a:pt x="39" y="467"/>
                  </a:lnTo>
                  <a:lnTo>
                    <a:pt x="118" y="426"/>
                  </a:lnTo>
                  <a:lnTo>
                    <a:pt x="7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89" name="Freeform 29"/>
            <p:cNvSpPr>
              <a:spLocks/>
            </p:cNvSpPr>
            <p:nvPr/>
          </p:nvSpPr>
          <p:spPr bwMode="auto">
            <a:xfrm>
              <a:off x="800" y="2676"/>
              <a:ext cx="107" cy="15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0" y="15"/>
                </a:cxn>
                <a:cxn ang="0">
                  <a:pos x="20" y="15"/>
                </a:cxn>
                <a:cxn ang="0">
                  <a:pos x="106" y="0"/>
                </a:cxn>
                <a:cxn ang="0">
                  <a:pos x="87" y="0"/>
                </a:cxn>
              </a:cxnLst>
              <a:rect l="0" t="0" r="r" b="b"/>
              <a:pathLst>
                <a:path w="106" h="15">
                  <a:moveTo>
                    <a:pt x="87" y="0"/>
                  </a:moveTo>
                  <a:lnTo>
                    <a:pt x="0" y="15"/>
                  </a:lnTo>
                  <a:lnTo>
                    <a:pt x="20" y="15"/>
                  </a:lnTo>
                  <a:lnTo>
                    <a:pt x="106" y="0"/>
                  </a:lnTo>
                  <a:lnTo>
                    <a:pt x="8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90" name="Freeform 30"/>
            <p:cNvSpPr>
              <a:spLocks/>
            </p:cNvSpPr>
            <p:nvPr/>
          </p:nvSpPr>
          <p:spPr bwMode="auto">
            <a:xfrm>
              <a:off x="505" y="1696"/>
              <a:ext cx="107" cy="436"/>
            </a:xfrm>
            <a:custGeom>
              <a:avLst/>
              <a:gdLst/>
              <a:ahLst/>
              <a:cxnLst>
                <a:cxn ang="0">
                  <a:pos x="2" y="74"/>
                </a:cxn>
                <a:cxn ang="0">
                  <a:pos x="5" y="59"/>
                </a:cxn>
                <a:cxn ang="0">
                  <a:pos x="11" y="47"/>
                </a:cxn>
                <a:cxn ang="0">
                  <a:pos x="20" y="37"/>
                </a:cxn>
                <a:cxn ang="0">
                  <a:pos x="65" y="0"/>
                </a:cxn>
                <a:cxn ang="0">
                  <a:pos x="56" y="10"/>
                </a:cxn>
                <a:cxn ang="0">
                  <a:pos x="50" y="23"/>
                </a:cxn>
                <a:cxn ang="0">
                  <a:pos x="46" y="39"/>
                </a:cxn>
                <a:cxn ang="0">
                  <a:pos x="45" y="58"/>
                </a:cxn>
                <a:cxn ang="0">
                  <a:pos x="65" y="242"/>
                </a:cxn>
                <a:cxn ang="0">
                  <a:pos x="19" y="268"/>
                </a:cxn>
                <a:cxn ang="0">
                  <a:pos x="0" y="92"/>
                </a:cxn>
                <a:cxn ang="0">
                  <a:pos x="2" y="74"/>
                </a:cxn>
              </a:cxnLst>
              <a:rect l="0" t="0" r="r" b="b"/>
              <a:pathLst>
                <a:path w="65" h="268">
                  <a:moveTo>
                    <a:pt x="2" y="74"/>
                  </a:moveTo>
                  <a:cubicBezTo>
                    <a:pt x="2" y="69"/>
                    <a:pt x="4" y="64"/>
                    <a:pt x="5" y="59"/>
                  </a:cubicBezTo>
                  <a:cubicBezTo>
                    <a:pt x="7" y="54"/>
                    <a:pt x="9" y="50"/>
                    <a:pt x="11" y="47"/>
                  </a:cubicBezTo>
                  <a:cubicBezTo>
                    <a:pt x="13" y="43"/>
                    <a:pt x="16" y="40"/>
                    <a:pt x="20" y="37"/>
                  </a:cubicBezTo>
                  <a:cubicBezTo>
                    <a:pt x="35" y="25"/>
                    <a:pt x="50" y="13"/>
                    <a:pt x="65" y="0"/>
                  </a:cubicBezTo>
                  <a:cubicBezTo>
                    <a:pt x="61" y="3"/>
                    <a:pt x="58" y="6"/>
                    <a:pt x="56" y="10"/>
                  </a:cubicBezTo>
                  <a:cubicBezTo>
                    <a:pt x="53" y="14"/>
                    <a:pt x="51" y="18"/>
                    <a:pt x="50" y="23"/>
                  </a:cubicBezTo>
                  <a:cubicBezTo>
                    <a:pt x="48" y="28"/>
                    <a:pt x="47" y="33"/>
                    <a:pt x="46" y="39"/>
                  </a:cubicBezTo>
                  <a:cubicBezTo>
                    <a:pt x="45" y="45"/>
                    <a:pt x="45" y="51"/>
                    <a:pt x="45" y="58"/>
                  </a:cubicBezTo>
                  <a:cubicBezTo>
                    <a:pt x="65" y="242"/>
                    <a:pt x="65" y="242"/>
                    <a:pt x="65" y="242"/>
                  </a:cubicBezTo>
                  <a:cubicBezTo>
                    <a:pt x="19" y="268"/>
                    <a:pt x="19" y="268"/>
                    <a:pt x="19" y="26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86"/>
                    <a:pt x="1" y="80"/>
                    <a:pt x="2" y="7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91" name="Freeform 31"/>
            <p:cNvSpPr>
              <a:spLocks/>
            </p:cNvSpPr>
            <p:nvPr/>
          </p:nvSpPr>
          <p:spPr bwMode="auto">
            <a:xfrm>
              <a:off x="550" y="2110"/>
              <a:ext cx="202" cy="576"/>
            </a:xfrm>
            <a:custGeom>
              <a:avLst/>
              <a:gdLst/>
              <a:ahLst/>
              <a:cxnLst>
                <a:cxn ang="0">
                  <a:pos x="203" y="0"/>
                </a:cxn>
                <a:cxn ang="0">
                  <a:pos x="124" y="41"/>
                </a:cxn>
                <a:cxn ang="0">
                  <a:pos x="0" y="575"/>
                </a:cxn>
                <a:cxn ang="0">
                  <a:pos x="77" y="558"/>
                </a:cxn>
                <a:cxn ang="0">
                  <a:pos x="203" y="0"/>
                </a:cxn>
              </a:cxnLst>
              <a:rect l="0" t="0" r="r" b="b"/>
              <a:pathLst>
                <a:path w="203" h="575">
                  <a:moveTo>
                    <a:pt x="203" y="0"/>
                  </a:moveTo>
                  <a:lnTo>
                    <a:pt x="124" y="41"/>
                  </a:lnTo>
                  <a:lnTo>
                    <a:pt x="0" y="575"/>
                  </a:lnTo>
                  <a:lnTo>
                    <a:pt x="77" y="558"/>
                  </a:lnTo>
                  <a:lnTo>
                    <a:pt x="20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92" name="Freeform 32"/>
            <p:cNvSpPr>
              <a:spLocks/>
            </p:cNvSpPr>
            <p:nvPr/>
          </p:nvSpPr>
          <p:spPr bwMode="auto">
            <a:xfrm>
              <a:off x="469" y="2089"/>
              <a:ext cx="174" cy="433"/>
            </a:xfrm>
            <a:custGeom>
              <a:avLst/>
              <a:gdLst/>
              <a:ahLst/>
              <a:cxnLst>
                <a:cxn ang="0">
                  <a:pos x="41" y="26"/>
                </a:cxn>
                <a:cxn ang="0">
                  <a:pos x="87" y="0"/>
                </a:cxn>
                <a:cxn ang="0">
                  <a:pos x="44" y="162"/>
                </a:cxn>
                <a:cxn ang="0">
                  <a:pos x="45" y="196"/>
                </a:cxn>
                <a:cxn ang="0">
                  <a:pos x="53" y="224"/>
                </a:cxn>
                <a:cxn ang="0">
                  <a:pos x="69" y="243"/>
                </a:cxn>
                <a:cxn ang="0">
                  <a:pos x="97" y="251"/>
                </a:cxn>
                <a:cxn ang="0">
                  <a:pos x="107" y="252"/>
                </a:cxn>
                <a:cxn ang="0">
                  <a:pos x="61" y="266"/>
                </a:cxn>
                <a:cxn ang="0">
                  <a:pos x="50" y="266"/>
                </a:cxn>
                <a:cxn ang="0">
                  <a:pos x="24" y="258"/>
                </a:cxn>
                <a:cxn ang="0">
                  <a:pos x="8" y="239"/>
                </a:cxn>
                <a:cxn ang="0">
                  <a:pos x="1" y="213"/>
                </a:cxn>
                <a:cxn ang="0">
                  <a:pos x="0" y="181"/>
                </a:cxn>
                <a:cxn ang="0">
                  <a:pos x="41" y="26"/>
                </a:cxn>
              </a:cxnLst>
              <a:rect l="0" t="0" r="r" b="b"/>
              <a:pathLst>
                <a:path w="107" h="266">
                  <a:moveTo>
                    <a:pt x="41" y="26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4" y="174"/>
                    <a:pt x="44" y="185"/>
                    <a:pt x="45" y="196"/>
                  </a:cubicBezTo>
                  <a:cubicBezTo>
                    <a:pt x="47" y="206"/>
                    <a:pt x="49" y="216"/>
                    <a:pt x="53" y="224"/>
                  </a:cubicBezTo>
                  <a:cubicBezTo>
                    <a:pt x="57" y="232"/>
                    <a:pt x="62" y="238"/>
                    <a:pt x="69" y="243"/>
                  </a:cubicBezTo>
                  <a:cubicBezTo>
                    <a:pt x="76" y="248"/>
                    <a:pt x="86" y="251"/>
                    <a:pt x="97" y="251"/>
                  </a:cubicBezTo>
                  <a:cubicBezTo>
                    <a:pt x="107" y="252"/>
                    <a:pt x="107" y="252"/>
                    <a:pt x="107" y="252"/>
                  </a:cubicBezTo>
                  <a:cubicBezTo>
                    <a:pt x="61" y="266"/>
                    <a:pt x="61" y="266"/>
                    <a:pt x="61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39" y="265"/>
                    <a:pt x="31" y="262"/>
                    <a:pt x="24" y="258"/>
                  </a:cubicBezTo>
                  <a:cubicBezTo>
                    <a:pt x="17" y="253"/>
                    <a:pt x="12" y="247"/>
                    <a:pt x="8" y="239"/>
                  </a:cubicBezTo>
                  <a:cubicBezTo>
                    <a:pt x="5" y="232"/>
                    <a:pt x="3" y="223"/>
                    <a:pt x="1" y="213"/>
                  </a:cubicBezTo>
                  <a:cubicBezTo>
                    <a:pt x="0" y="203"/>
                    <a:pt x="0" y="192"/>
                    <a:pt x="0" y="181"/>
                  </a:cubicBezTo>
                  <a:lnTo>
                    <a:pt x="41" y="26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93" name="Freeform 33"/>
            <p:cNvSpPr>
              <a:spLocks/>
            </p:cNvSpPr>
            <p:nvPr/>
          </p:nvSpPr>
          <p:spPr bwMode="auto">
            <a:xfrm>
              <a:off x="550" y="2668"/>
              <a:ext cx="176" cy="1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0" y="17"/>
                </a:cxn>
                <a:cxn ang="0">
                  <a:pos x="96" y="18"/>
                </a:cxn>
                <a:cxn ang="0">
                  <a:pos x="176" y="4"/>
                </a:cxn>
                <a:cxn ang="0">
                  <a:pos x="77" y="0"/>
                </a:cxn>
              </a:cxnLst>
              <a:rect l="0" t="0" r="r" b="b"/>
              <a:pathLst>
                <a:path w="176" h="18">
                  <a:moveTo>
                    <a:pt x="77" y="0"/>
                  </a:moveTo>
                  <a:lnTo>
                    <a:pt x="0" y="17"/>
                  </a:lnTo>
                  <a:lnTo>
                    <a:pt x="96" y="18"/>
                  </a:lnTo>
                  <a:lnTo>
                    <a:pt x="176" y="4"/>
                  </a:lnTo>
                  <a:lnTo>
                    <a:pt x="7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94" name="Freeform 34"/>
            <p:cNvSpPr>
              <a:spLocks/>
            </p:cNvSpPr>
            <p:nvPr/>
          </p:nvSpPr>
          <p:spPr bwMode="auto">
            <a:xfrm>
              <a:off x="639" y="2672"/>
              <a:ext cx="86" cy="878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6" y="14"/>
                </a:cxn>
                <a:cxn ang="0">
                  <a:pos x="0" y="852"/>
                </a:cxn>
                <a:cxn ang="0">
                  <a:pos x="81" y="878"/>
                </a:cxn>
                <a:cxn ang="0">
                  <a:pos x="86" y="0"/>
                </a:cxn>
              </a:cxnLst>
              <a:rect l="0" t="0" r="r" b="b"/>
              <a:pathLst>
                <a:path w="86" h="878">
                  <a:moveTo>
                    <a:pt x="86" y="0"/>
                  </a:moveTo>
                  <a:lnTo>
                    <a:pt x="6" y="14"/>
                  </a:lnTo>
                  <a:lnTo>
                    <a:pt x="0" y="852"/>
                  </a:lnTo>
                  <a:lnTo>
                    <a:pt x="81" y="878"/>
                  </a:lnTo>
                  <a:lnTo>
                    <a:pt x="8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95" name="Freeform 35"/>
            <p:cNvSpPr>
              <a:spLocks noEditPoints="1"/>
            </p:cNvSpPr>
            <p:nvPr/>
          </p:nvSpPr>
          <p:spPr bwMode="auto">
            <a:xfrm>
              <a:off x="542" y="1266"/>
              <a:ext cx="689" cy="2284"/>
            </a:xfrm>
            <a:custGeom>
              <a:avLst/>
              <a:gdLst/>
              <a:ahLst/>
              <a:cxnLst>
                <a:cxn ang="0">
                  <a:pos x="335" y="139"/>
                </a:cxn>
                <a:cxn ang="0">
                  <a:pos x="301" y="49"/>
                </a:cxn>
                <a:cxn ang="0">
                  <a:pos x="219" y="3"/>
                </a:cxn>
                <a:cxn ang="0">
                  <a:pos x="135" y="26"/>
                </a:cxn>
                <a:cxn ang="0">
                  <a:pos x="99" y="109"/>
                </a:cxn>
                <a:cxn ang="0">
                  <a:pos x="134" y="201"/>
                </a:cxn>
                <a:cxn ang="0">
                  <a:pos x="219" y="247"/>
                </a:cxn>
                <a:cxn ang="0">
                  <a:pos x="301" y="221"/>
                </a:cxn>
                <a:cxn ang="0">
                  <a:pos x="366" y="770"/>
                </a:cxn>
                <a:cxn ang="0">
                  <a:pos x="401" y="765"/>
                </a:cxn>
                <a:cxn ang="0">
                  <a:pos x="422" y="722"/>
                </a:cxn>
                <a:cxn ang="0">
                  <a:pos x="385" y="532"/>
                </a:cxn>
                <a:cxn ang="0">
                  <a:pos x="401" y="330"/>
                </a:cxn>
                <a:cxn ang="0">
                  <a:pos x="373" y="291"/>
                </a:cxn>
                <a:cxn ang="0">
                  <a:pos x="337" y="282"/>
                </a:cxn>
                <a:cxn ang="0">
                  <a:pos x="366" y="770"/>
                </a:cxn>
                <a:cxn ang="0">
                  <a:pos x="113" y="864"/>
                </a:cxn>
                <a:cxn ang="0">
                  <a:pos x="120" y="1404"/>
                </a:cxn>
                <a:cxn ang="0">
                  <a:pos x="186" y="1371"/>
                </a:cxn>
                <a:cxn ang="0">
                  <a:pos x="213" y="1300"/>
                </a:cxn>
                <a:cxn ang="0">
                  <a:pos x="225" y="867"/>
                </a:cxn>
                <a:cxn ang="0">
                  <a:pos x="232" y="1338"/>
                </a:cxn>
                <a:cxn ang="0">
                  <a:pos x="280" y="1389"/>
                </a:cxn>
                <a:cxn ang="0">
                  <a:pos x="325" y="1395"/>
                </a:cxn>
                <a:cxn ang="0">
                  <a:pos x="375" y="871"/>
                </a:cxn>
                <a:cxn ang="0">
                  <a:pos x="328" y="281"/>
                </a:cxn>
                <a:cxn ang="0">
                  <a:pos x="130" y="519"/>
                </a:cxn>
                <a:cxn ang="0">
                  <a:pos x="0" y="668"/>
                </a:cxn>
                <a:cxn ang="0">
                  <a:pos x="9" y="730"/>
                </a:cxn>
                <a:cxn ang="0">
                  <a:pos x="53" y="757"/>
                </a:cxn>
                <a:cxn ang="0">
                  <a:pos x="116" y="512"/>
                </a:cxn>
                <a:cxn ang="0">
                  <a:pos x="85" y="255"/>
                </a:cxn>
                <a:cxn ang="0">
                  <a:pos x="38" y="269"/>
                </a:cxn>
                <a:cxn ang="0">
                  <a:pos x="23" y="322"/>
                </a:cxn>
                <a:cxn ang="0">
                  <a:pos x="0" y="668"/>
                </a:cxn>
              </a:cxnLst>
              <a:rect l="0" t="0" r="r" b="b"/>
              <a:pathLst>
                <a:path w="424" h="1404">
                  <a:moveTo>
                    <a:pt x="326" y="185"/>
                  </a:moveTo>
                  <a:cubicBezTo>
                    <a:pt x="332" y="171"/>
                    <a:pt x="335" y="156"/>
                    <a:pt x="335" y="139"/>
                  </a:cubicBezTo>
                  <a:cubicBezTo>
                    <a:pt x="335" y="122"/>
                    <a:pt x="331" y="106"/>
                    <a:pt x="326" y="91"/>
                  </a:cubicBezTo>
                  <a:cubicBezTo>
                    <a:pt x="320" y="76"/>
                    <a:pt x="311" y="62"/>
                    <a:pt x="301" y="49"/>
                  </a:cubicBezTo>
                  <a:cubicBezTo>
                    <a:pt x="291" y="37"/>
                    <a:pt x="278" y="27"/>
                    <a:pt x="264" y="18"/>
                  </a:cubicBezTo>
                  <a:cubicBezTo>
                    <a:pt x="250" y="10"/>
                    <a:pt x="235" y="5"/>
                    <a:pt x="219" y="3"/>
                  </a:cubicBezTo>
                  <a:cubicBezTo>
                    <a:pt x="203" y="0"/>
                    <a:pt x="187" y="1"/>
                    <a:pt x="173" y="5"/>
                  </a:cubicBezTo>
                  <a:cubicBezTo>
                    <a:pt x="159" y="10"/>
                    <a:pt x="146" y="17"/>
                    <a:pt x="135" y="26"/>
                  </a:cubicBezTo>
                  <a:cubicBezTo>
                    <a:pt x="124" y="36"/>
                    <a:pt x="115" y="48"/>
                    <a:pt x="109" y="62"/>
                  </a:cubicBezTo>
                  <a:cubicBezTo>
                    <a:pt x="103" y="76"/>
                    <a:pt x="100" y="92"/>
                    <a:pt x="99" y="109"/>
                  </a:cubicBezTo>
                  <a:cubicBezTo>
                    <a:pt x="99" y="126"/>
                    <a:pt x="103" y="143"/>
                    <a:pt x="109" y="159"/>
                  </a:cubicBezTo>
                  <a:cubicBezTo>
                    <a:pt x="115" y="174"/>
                    <a:pt x="124" y="189"/>
                    <a:pt x="134" y="201"/>
                  </a:cubicBezTo>
                  <a:cubicBezTo>
                    <a:pt x="145" y="214"/>
                    <a:pt x="158" y="224"/>
                    <a:pt x="173" y="232"/>
                  </a:cubicBezTo>
                  <a:cubicBezTo>
                    <a:pt x="187" y="240"/>
                    <a:pt x="202" y="246"/>
                    <a:pt x="219" y="247"/>
                  </a:cubicBezTo>
                  <a:cubicBezTo>
                    <a:pt x="235" y="249"/>
                    <a:pt x="251" y="247"/>
                    <a:pt x="265" y="243"/>
                  </a:cubicBezTo>
                  <a:cubicBezTo>
                    <a:pt x="279" y="238"/>
                    <a:pt x="291" y="231"/>
                    <a:pt x="301" y="221"/>
                  </a:cubicBezTo>
                  <a:cubicBezTo>
                    <a:pt x="312" y="211"/>
                    <a:pt x="320" y="199"/>
                    <a:pt x="326" y="185"/>
                  </a:cubicBezTo>
                  <a:close/>
                  <a:moveTo>
                    <a:pt x="366" y="770"/>
                  </a:moveTo>
                  <a:cubicBezTo>
                    <a:pt x="376" y="771"/>
                    <a:pt x="376" y="771"/>
                    <a:pt x="376" y="771"/>
                  </a:cubicBezTo>
                  <a:cubicBezTo>
                    <a:pt x="386" y="771"/>
                    <a:pt x="395" y="769"/>
                    <a:pt x="401" y="765"/>
                  </a:cubicBezTo>
                  <a:cubicBezTo>
                    <a:pt x="408" y="762"/>
                    <a:pt x="412" y="756"/>
                    <a:pt x="416" y="748"/>
                  </a:cubicBezTo>
                  <a:cubicBezTo>
                    <a:pt x="419" y="741"/>
                    <a:pt x="421" y="732"/>
                    <a:pt x="422" y="722"/>
                  </a:cubicBezTo>
                  <a:cubicBezTo>
                    <a:pt x="424" y="713"/>
                    <a:pt x="424" y="702"/>
                    <a:pt x="424" y="691"/>
                  </a:cubicBezTo>
                  <a:cubicBezTo>
                    <a:pt x="385" y="532"/>
                    <a:pt x="385" y="532"/>
                    <a:pt x="385" y="532"/>
                  </a:cubicBezTo>
                  <a:cubicBezTo>
                    <a:pt x="404" y="359"/>
                    <a:pt x="404" y="359"/>
                    <a:pt x="404" y="359"/>
                  </a:cubicBezTo>
                  <a:cubicBezTo>
                    <a:pt x="404" y="348"/>
                    <a:pt x="403" y="338"/>
                    <a:pt x="401" y="330"/>
                  </a:cubicBezTo>
                  <a:cubicBezTo>
                    <a:pt x="398" y="321"/>
                    <a:pt x="395" y="313"/>
                    <a:pt x="391" y="307"/>
                  </a:cubicBezTo>
                  <a:cubicBezTo>
                    <a:pt x="386" y="300"/>
                    <a:pt x="380" y="295"/>
                    <a:pt x="373" y="291"/>
                  </a:cubicBezTo>
                  <a:cubicBezTo>
                    <a:pt x="366" y="287"/>
                    <a:pt x="357" y="284"/>
                    <a:pt x="347" y="283"/>
                  </a:cubicBezTo>
                  <a:cubicBezTo>
                    <a:pt x="337" y="282"/>
                    <a:pt x="337" y="282"/>
                    <a:pt x="337" y="282"/>
                  </a:cubicBezTo>
                  <a:cubicBezTo>
                    <a:pt x="318" y="527"/>
                    <a:pt x="318" y="527"/>
                    <a:pt x="318" y="527"/>
                  </a:cubicBezTo>
                  <a:lnTo>
                    <a:pt x="366" y="770"/>
                  </a:lnTo>
                  <a:close/>
                  <a:moveTo>
                    <a:pt x="52" y="862"/>
                  </a:moveTo>
                  <a:cubicBezTo>
                    <a:pt x="113" y="864"/>
                    <a:pt x="113" y="864"/>
                    <a:pt x="113" y="864"/>
                  </a:cubicBezTo>
                  <a:cubicBezTo>
                    <a:pt x="110" y="1404"/>
                    <a:pt x="110" y="1404"/>
                    <a:pt x="110" y="1404"/>
                  </a:cubicBezTo>
                  <a:cubicBezTo>
                    <a:pt x="120" y="1404"/>
                    <a:pt x="120" y="1404"/>
                    <a:pt x="120" y="1404"/>
                  </a:cubicBezTo>
                  <a:cubicBezTo>
                    <a:pt x="133" y="1403"/>
                    <a:pt x="145" y="1400"/>
                    <a:pt x="157" y="1394"/>
                  </a:cubicBezTo>
                  <a:cubicBezTo>
                    <a:pt x="168" y="1389"/>
                    <a:pt x="178" y="1381"/>
                    <a:pt x="186" y="1371"/>
                  </a:cubicBezTo>
                  <a:cubicBezTo>
                    <a:pt x="194" y="1362"/>
                    <a:pt x="201" y="1351"/>
                    <a:pt x="206" y="1339"/>
                  </a:cubicBezTo>
                  <a:cubicBezTo>
                    <a:pt x="210" y="1327"/>
                    <a:pt x="213" y="1313"/>
                    <a:pt x="213" y="1300"/>
                  </a:cubicBezTo>
                  <a:cubicBezTo>
                    <a:pt x="213" y="867"/>
                    <a:pt x="213" y="867"/>
                    <a:pt x="213" y="867"/>
                  </a:cubicBezTo>
                  <a:cubicBezTo>
                    <a:pt x="225" y="867"/>
                    <a:pt x="225" y="867"/>
                    <a:pt x="225" y="867"/>
                  </a:cubicBezTo>
                  <a:cubicBezTo>
                    <a:pt x="225" y="1299"/>
                    <a:pt x="225" y="1299"/>
                    <a:pt x="225" y="1299"/>
                  </a:cubicBezTo>
                  <a:cubicBezTo>
                    <a:pt x="225" y="1313"/>
                    <a:pt x="228" y="1326"/>
                    <a:pt x="232" y="1338"/>
                  </a:cubicBezTo>
                  <a:cubicBezTo>
                    <a:pt x="237" y="1349"/>
                    <a:pt x="244" y="1360"/>
                    <a:pt x="252" y="1369"/>
                  </a:cubicBezTo>
                  <a:cubicBezTo>
                    <a:pt x="260" y="1377"/>
                    <a:pt x="270" y="1384"/>
                    <a:pt x="280" y="1389"/>
                  </a:cubicBezTo>
                  <a:cubicBezTo>
                    <a:pt x="291" y="1394"/>
                    <a:pt x="303" y="1396"/>
                    <a:pt x="315" y="1395"/>
                  </a:cubicBezTo>
                  <a:cubicBezTo>
                    <a:pt x="325" y="1395"/>
                    <a:pt x="325" y="1395"/>
                    <a:pt x="325" y="1395"/>
                  </a:cubicBezTo>
                  <a:cubicBezTo>
                    <a:pt x="323" y="870"/>
                    <a:pt x="323" y="870"/>
                    <a:pt x="323" y="870"/>
                  </a:cubicBezTo>
                  <a:cubicBezTo>
                    <a:pt x="375" y="871"/>
                    <a:pt x="375" y="871"/>
                    <a:pt x="375" y="871"/>
                  </a:cubicBezTo>
                  <a:cubicBezTo>
                    <a:pt x="303" y="531"/>
                    <a:pt x="303" y="531"/>
                    <a:pt x="303" y="531"/>
                  </a:cubicBezTo>
                  <a:cubicBezTo>
                    <a:pt x="328" y="281"/>
                    <a:pt x="328" y="281"/>
                    <a:pt x="328" y="281"/>
                  </a:cubicBezTo>
                  <a:cubicBezTo>
                    <a:pt x="104" y="257"/>
                    <a:pt x="104" y="257"/>
                    <a:pt x="104" y="257"/>
                  </a:cubicBezTo>
                  <a:cubicBezTo>
                    <a:pt x="130" y="519"/>
                    <a:pt x="130" y="519"/>
                    <a:pt x="130" y="519"/>
                  </a:cubicBezTo>
                  <a:lnTo>
                    <a:pt x="52" y="862"/>
                  </a:lnTo>
                  <a:close/>
                  <a:moveTo>
                    <a:pt x="0" y="668"/>
                  </a:moveTo>
                  <a:cubicBezTo>
                    <a:pt x="0" y="680"/>
                    <a:pt x="0" y="691"/>
                    <a:pt x="1" y="702"/>
                  </a:cubicBezTo>
                  <a:cubicBezTo>
                    <a:pt x="3" y="712"/>
                    <a:pt x="5" y="722"/>
                    <a:pt x="9" y="730"/>
                  </a:cubicBezTo>
                  <a:cubicBezTo>
                    <a:pt x="13" y="738"/>
                    <a:pt x="18" y="744"/>
                    <a:pt x="25" y="749"/>
                  </a:cubicBezTo>
                  <a:cubicBezTo>
                    <a:pt x="32" y="754"/>
                    <a:pt x="42" y="757"/>
                    <a:pt x="53" y="757"/>
                  </a:cubicBezTo>
                  <a:cubicBezTo>
                    <a:pt x="63" y="758"/>
                    <a:pt x="63" y="758"/>
                    <a:pt x="63" y="758"/>
                  </a:cubicBezTo>
                  <a:cubicBezTo>
                    <a:pt x="116" y="512"/>
                    <a:pt x="116" y="512"/>
                    <a:pt x="116" y="512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85" y="255"/>
                    <a:pt x="85" y="255"/>
                    <a:pt x="85" y="255"/>
                  </a:cubicBezTo>
                  <a:cubicBezTo>
                    <a:pt x="74" y="254"/>
                    <a:pt x="65" y="254"/>
                    <a:pt x="57" y="257"/>
                  </a:cubicBezTo>
                  <a:cubicBezTo>
                    <a:pt x="49" y="259"/>
                    <a:pt x="43" y="263"/>
                    <a:pt x="38" y="269"/>
                  </a:cubicBezTo>
                  <a:cubicBezTo>
                    <a:pt x="33" y="275"/>
                    <a:pt x="29" y="282"/>
                    <a:pt x="27" y="291"/>
                  </a:cubicBezTo>
                  <a:cubicBezTo>
                    <a:pt x="24" y="300"/>
                    <a:pt x="23" y="310"/>
                    <a:pt x="23" y="322"/>
                  </a:cubicBezTo>
                  <a:cubicBezTo>
                    <a:pt x="43" y="506"/>
                    <a:pt x="43" y="506"/>
                    <a:pt x="43" y="506"/>
                  </a:cubicBezTo>
                  <a:lnTo>
                    <a:pt x="0" y="66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96" name="Freeform 36"/>
            <p:cNvSpPr>
              <a:spLocks/>
            </p:cNvSpPr>
            <p:nvPr/>
          </p:nvSpPr>
          <p:spPr bwMode="auto">
            <a:xfrm>
              <a:off x="542" y="1920"/>
              <a:ext cx="189" cy="580"/>
            </a:xfrm>
            <a:custGeom>
              <a:avLst/>
              <a:gdLst/>
              <a:ahLst/>
              <a:cxnLst>
                <a:cxn ang="0">
                  <a:pos x="110" y="34"/>
                </a:cxn>
                <a:cxn ang="0">
                  <a:pos x="116" y="110"/>
                </a:cxn>
                <a:cxn ang="0">
                  <a:pos x="63" y="356"/>
                </a:cxn>
                <a:cxn ang="0">
                  <a:pos x="53" y="355"/>
                </a:cxn>
                <a:cxn ang="0">
                  <a:pos x="25" y="347"/>
                </a:cxn>
                <a:cxn ang="0">
                  <a:pos x="9" y="328"/>
                </a:cxn>
                <a:cxn ang="0">
                  <a:pos x="1" y="300"/>
                </a:cxn>
                <a:cxn ang="0">
                  <a:pos x="0" y="266"/>
                </a:cxn>
                <a:cxn ang="0">
                  <a:pos x="43" y="104"/>
                </a:cxn>
                <a:cxn ang="0">
                  <a:pos x="32" y="0"/>
                </a:cxn>
                <a:cxn ang="0">
                  <a:pos x="110" y="34"/>
                </a:cxn>
              </a:cxnLst>
              <a:rect l="0" t="0" r="r" b="b"/>
              <a:pathLst>
                <a:path w="116" h="356">
                  <a:moveTo>
                    <a:pt x="110" y="34"/>
                  </a:moveTo>
                  <a:cubicBezTo>
                    <a:pt x="116" y="110"/>
                    <a:pt x="116" y="110"/>
                    <a:pt x="116" y="110"/>
                  </a:cubicBezTo>
                  <a:cubicBezTo>
                    <a:pt x="63" y="356"/>
                    <a:pt x="63" y="356"/>
                    <a:pt x="63" y="356"/>
                  </a:cubicBezTo>
                  <a:cubicBezTo>
                    <a:pt x="53" y="355"/>
                    <a:pt x="53" y="355"/>
                    <a:pt x="53" y="355"/>
                  </a:cubicBezTo>
                  <a:cubicBezTo>
                    <a:pt x="42" y="355"/>
                    <a:pt x="32" y="352"/>
                    <a:pt x="25" y="347"/>
                  </a:cubicBezTo>
                  <a:cubicBezTo>
                    <a:pt x="18" y="342"/>
                    <a:pt x="13" y="336"/>
                    <a:pt x="9" y="328"/>
                  </a:cubicBezTo>
                  <a:cubicBezTo>
                    <a:pt x="5" y="320"/>
                    <a:pt x="3" y="310"/>
                    <a:pt x="1" y="300"/>
                  </a:cubicBezTo>
                  <a:cubicBezTo>
                    <a:pt x="0" y="289"/>
                    <a:pt x="0" y="278"/>
                    <a:pt x="0" y="266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8" y="10"/>
                    <a:pt x="84" y="22"/>
                    <a:pt x="110" y="3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97" name="Freeform 37"/>
            <p:cNvSpPr>
              <a:spLocks/>
            </p:cNvSpPr>
            <p:nvPr/>
          </p:nvSpPr>
          <p:spPr bwMode="auto">
            <a:xfrm>
              <a:off x="1073" y="2191"/>
              <a:ext cx="158" cy="329"/>
            </a:xfrm>
            <a:custGeom>
              <a:avLst/>
              <a:gdLst/>
              <a:ahLst/>
              <a:cxnLst>
                <a:cxn ang="0">
                  <a:pos x="90" y="179"/>
                </a:cxn>
                <a:cxn ang="0">
                  <a:pos x="75" y="196"/>
                </a:cxn>
                <a:cxn ang="0">
                  <a:pos x="50" y="202"/>
                </a:cxn>
                <a:cxn ang="0">
                  <a:pos x="40" y="201"/>
                </a:cxn>
                <a:cxn ang="0">
                  <a:pos x="0" y="0"/>
                </a:cxn>
                <a:cxn ang="0">
                  <a:pos x="85" y="69"/>
                </a:cxn>
                <a:cxn ang="0">
                  <a:pos x="98" y="122"/>
                </a:cxn>
                <a:cxn ang="0">
                  <a:pos x="96" y="153"/>
                </a:cxn>
                <a:cxn ang="0">
                  <a:pos x="90" y="179"/>
                </a:cxn>
              </a:cxnLst>
              <a:rect l="0" t="0" r="r" b="b"/>
              <a:pathLst>
                <a:path w="98" h="202">
                  <a:moveTo>
                    <a:pt x="90" y="179"/>
                  </a:moveTo>
                  <a:cubicBezTo>
                    <a:pt x="86" y="187"/>
                    <a:pt x="82" y="193"/>
                    <a:pt x="75" y="196"/>
                  </a:cubicBezTo>
                  <a:cubicBezTo>
                    <a:pt x="69" y="200"/>
                    <a:pt x="60" y="202"/>
                    <a:pt x="50" y="202"/>
                  </a:cubicBezTo>
                  <a:cubicBezTo>
                    <a:pt x="40" y="201"/>
                    <a:pt x="40" y="201"/>
                    <a:pt x="40" y="20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22"/>
                    <a:pt x="58" y="45"/>
                    <a:pt x="85" y="69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33"/>
                    <a:pt x="98" y="144"/>
                    <a:pt x="96" y="153"/>
                  </a:cubicBezTo>
                  <a:cubicBezTo>
                    <a:pt x="95" y="163"/>
                    <a:pt x="93" y="172"/>
                    <a:pt x="90" y="17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98" name="Freeform 38"/>
            <p:cNvSpPr>
              <a:spLocks/>
            </p:cNvSpPr>
            <p:nvPr/>
          </p:nvSpPr>
          <p:spPr bwMode="auto">
            <a:xfrm>
              <a:off x="626" y="1987"/>
              <a:ext cx="524" cy="1563"/>
            </a:xfrm>
            <a:custGeom>
              <a:avLst/>
              <a:gdLst/>
              <a:ahLst/>
              <a:cxnLst>
                <a:cxn ang="0">
                  <a:pos x="173" y="856"/>
                </a:cxn>
                <a:cxn ang="0">
                  <a:pos x="173" y="424"/>
                </a:cxn>
                <a:cxn ang="0">
                  <a:pos x="161" y="424"/>
                </a:cxn>
                <a:cxn ang="0">
                  <a:pos x="161" y="857"/>
                </a:cxn>
                <a:cxn ang="0">
                  <a:pos x="154" y="896"/>
                </a:cxn>
                <a:cxn ang="0">
                  <a:pos x="134" y="928"/>
                </a:cxn>
                <a:cxn ang="0">
                  <a:pos x="105" y="951"/>
                </a:cxn>
                <a:cxn ang="0">
                  <a:pos x="68" y="961"/>
                </a:cxn>
                <a:cxn ang="0">
                  <a:pos x="58" y="961"/>
                </a:cxn>
                <a:cxn ang="0">
                  <a:pos x="61" y="421"/>
                </a:cxn>
                <a:cxn ang="0">
                  <a:pos x="0" y="419"/>
                </a:cxn>
                <a:cxn ang="0">
                  <a:pos x="78" y="76"/>
                </a:cxn>
                <a:cxn ang="0">
                  <a:pos x="71" y="0"/>
                </a:cxn>
                <a:cxn ang="0">
                  <a:pos x="256" y="112"/>
                </a:cxn>
                <a:cxn ang="0">
                  <a:pos x="323" y="428"/>
                </a:cxn>
                <a:cxn ang="0">
                  <a:pos x="271" y="427"/>
                </a:cxn>
                <a:cxn ang="0">
                  <a:pos x="273" y="952"/>
                </a:cxn>
                <a:cxn ang="0">
                  <a:pos x="263" y="952"/>
                </a:cxn>
                <a:cxn ang="0">
                  <a:pos x="228" y="946"/>
                </a:cxn>
                <a:cxn ang="0">
                  <a:pos x="200" y="926"/>
                </a:cxn>
                <a:cxn ang="0">
                  <a:pos x="180" y="895"/>
                </a:cxn>
                <a:cxn ang="0">
                  <a:pos x="173" y="856"/>
                </a:cxn>
              </a:cxnLst>
              <a:rect l="0" t="0" r="r" b="b"/>
              <a:pathLst>
                <a:path w="323" h="961">
                  <a:moveTo>
                    <a:pt x="173" y="856"/>
                  </a:moveTo>
                  <a:cubicBezTo>
                    <a:pt x="173" y="424"/>
                    <a:pt x="173" y="424"/>
                    <a:pt x="173" y="424"/>
                  </a:cubicBezTo>
                  <a:cubicBezTo>
                    <a:pt x="161" y="424"/>
                    <a:pt x="161" y="424"/>
                    <a:pt x="161" y="424"/>
                  </a:cubicBezTo>
                  <a:cubicBezTo>
                    <a:pt x="161" y="857"/>
                    <a:pt x="161" y="857"/>
                    <a:pt x="161" y="857"/>
                  </a:cubicBezTo>
                  <a:cubicBezTo>
                    <a:pt x="161" y="870"/>
                    <a:pt x="158" y="884"/>
                    <a:pt x="154" y="896"/>
                  </a:cubicBezTo>
                  <a:cubicBezTo>
                    <a:pt x="149" y="908"/>
                    <a:pt x="142" y="919"/>
                    <a:pt x="134" y="928"/>
                  </a:cubicBezTo>
                  <a:cubicBezTo>
                    <a:pt x="126" y="938"/>
                    <a:pt x="116" y="946"/>
                    <a:pt x="105" y="951"/>
                  </a:cubicBezTo>
                  <a:cubicBezTo>
                    <a:pt x="93" y="957"/>
                    <a:pt x="81" y="960"/>
                    <a:pt x="68" y="961"/>
                  </a:cubicBezTo>
                  <a:cubicBezTo>
                    <a:pt x="58" y="961"/>
                    <a:pt x="58" y="961"/>
                    <a:pt x="58" y="961"/>
                  </a:cubicBezTo>
                  <a:cubicBezTo>
                    <a:pt x="61" y="421"/>
                    <a:pt x="61" y="421"/>
                    <a:pt x="61" y="421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35" y="32"/>
                    <a:pt x="196" y="69"/>
                    <a:pt x="256" y="112"/>
                  </a:cubicBezTo>
                  <a:cubicBezTo>
                    <a:pt x="323" y="428"/>
                    <a:pt x="323" y="428"/>
                    <a:pt x="323" y="428"/>
                  </a:cubicBezTo>
                  <a:cubicBezTo>
                    <a:pt x="271" y="427"/>
                    <a:pt x="271" y="427"/>
                    <a:pt x="271" y="427"/>
                  </a:cubicBezTo>
                  <a:cubicBezTo>
                    <a:pt x="273" y="952"/>
                    <a:pt x="273" y="952"/>
                    <a:pt x="273" y="952"/>
                  </a:cubicBezTo>
                  <a:cubicBezTo>
                    <a:pt x="263" y="952"/>
                    <a:pt x="263" y="952"/>
                    <a:pt x="263" y="952"/>
                  </a:cubicBezTo>
                  <a:cubicBezTo>
                    <a:pt x="251" y="953"/>
                    <a:pt x="239" y="951"/>
                    <a:pt x="228" y="946"/>
                  </a:cubicBezTo>
                  <a:cubicBezTo>
                    <a:pt x="218" y="941"/>
                    <a:pt x="208" y="934"/>
                    <a:pt x="200" y="926"/>
                  </a:cubicBezTo>
                  <a:cubicBezTo>
                    <a:pt x="192" y="917"/>
                    <a:pt x="185" y="906"/>
                    <a:pt x="180" y="895"/>
                  </a:cubicBezTo>
                  <a:cubicBezTo>
                    <a:pt x="176" y="883"/>
                    <a:pt x="173" y="870"/>
                    <a:pt x="173" y="85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199" name="Freeform 39"/>
            <p:cNvSpPr>
              <a:spLocks/>
            </p:cNvSpPr>
            <p:nvPr/>
          </p:nvSpPr>
          <p:spPr bwMode="auto">
            <a:xfrm>
              <a:off x="741" y="1266"/>
              <a:ext cx="345" cy="286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12" y="26"/>
                </a:cxn>
                <a:cxn ang="0">
                  <a:pos x="50" y="5"/>
                </a:cxn>
                <a:cxn ang="0">
                  <a:pos x="96" y="3"/>
                </a:cxn>
                <a:cxn ang="0">
                  <a:pos x="141" y="18"/>
                </a:cxn>
                <a:cxn ang="0">
                  <a:pos x="178" y="49"/>
                </a:cxn>
                <a:cxn ang="0">
                  <a:pos x="203" y="91"/>
                </a:cxn>
                <a:cxn ang="0">
                  <a:pos x="212" y="139"/>
                </a:cxn>
                <a:cxn ang="0">
                  <a:pos x="206" y="176"/>
                </a:cxn>
                <a:cxn ang="0">
                  <a:pos x="0" y="39"/>
                </a:cxn>
              </a:cxnLst>
              <a:rect l="0" t="0" r="r" b="b"/>
              <a:pathLst>
                <a:path w="212" h="176">
                  <a:moveTo>
                    <a:pt x="0" y="39"/>
                  </a:moveTo>
                  <a:cubicBezTo>
                    <a:pt x="4" y="35"/>
                    <a:pt x="8" y="30"/>
                    <a:pt x="12" y="26"/>
                  </a:cubicBezTo>
                  <a:cubicBezTo>
                    <a:pt x="23" y="17"/>
                    <a:pt x="36" y="10"/>
                    <a:pt x="50" y="5"/>
                  </a:cubicBezTo>
                  <a:cubicBezTo>
                    <a:pt x="64" y="1"/>
                    <a:pt x="80" y="0"/>
                    <a:pt x="96" y="3"/>
                  </a:cubicBezTo>
                  <a:cubicBezTo>
                    <a:pt x="112" y="5"/>
                    <a:pt x="127" y="10"/>
                    <a:pt x="141" y="18"/>
                  </a:cubicBezTo>
                  <a:cubicBezTo>
                    <a:pt x="155" y="27"/>
                    <a:pt x="168" y="37"/>
                    <a:pt x="178" y="49"/>
                  </a:cubicBezTo>
                  <a:cubicBezTo>
                    <a:pt x="188" y="62"/>
                    <a:pt x="197" y="76"/>
                    <a:pt x="203" y="91"/>
                  </a:cubicBezTo>
                  <a:cubicBezTo>
                    <a:pt x="208" y="106"/>
                    <a:pt x="212" y="122"/>
                    <a:pt x="212" y="139"/>
                  </a:cubicBezTo>
                  <a:cubicBezTo>
                    <a:pt x="212" y="152"/>
                    <a:pt x="210" y="164"/>
                    <a:pt x="206" y="176"/>
                  </a:cubicBezTo>
                  <a:cubicBezTo>
                    <a:pt x="122" y="153"/>
                    <a:pt x="50" y="105"/>
                    <a:pt x="0" y="3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76078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</p:grpSp>
      <p:grpSp>
        <p:nvGrpSpPr>
          <p:cNvPr id="2052" name="Group 72"/>
          <p:cNvGrpSpPr>
            <a:grpSpLocks/>
          </p:cNvGrpSpPr>
          <p:nvPr/>
        </p:nvGrpSpPr>
        <p:grpSpPr bwMode="auto">
          <a:xfrm>
            <a:off x="4186238" y="3419475"/>
            <a:ext cx="719137" cy="1954213"/>
            <a:chOff x="1780" y="1253"/>
            <a:chExt cx="870" cy="2367"/>
          </a:xfrm>
        </p:grpSpPr>
        <p:sp>
          <p:nvSpPr>
            <p:cNvPr id="220233" name="Freeform 73"/>
            <p:cNvSpPr>
              <a:spLocks/>
            </p:cNvSpPr>
            <p:nvPr/>
          </p:nvSpPr>
          <p:spPr bwMode="auto">
            <a:xfrm>
              <a:off x="2187" y="2676"/>
              <a:ext cx="140" cy="854"/>
            </a:xfrm>
            <a:custGeom>
              <a:avLst/>
              <a:gdLst/>
              <a:ahLst/>
              <a:cxnLst>
                <a:cxn ang="0">
                  <a:pos x="72" y="509"/>
                </a:cxn>
                <a:cxn ang="0">
                  <a:pos x="62" y="492"/>
                </a:cxn>
                <a:cxn ang="0">
                  <a:pos x="56" y="471"/>
                </a:cxn>
                <a:cxn ang="0">
                  <a:pos x="54" y="449"/>
                </a:cxn>
                <a:cxn ang="0">
                  <a:pos x="55" y="2"/>
                </a:cxn>
                <a:cxn ang="0">
                  <a:pos x="3" y="0"/>
                </a:cxn>
                <a:cxn ang="0">
                  <a:pos x="0" y="406"/>
                </a:cxn>
                <a:cxn ang="0">
                  <a:pos x="2" y="426"/>
                </a:cxn>
                <a:cxn ang="0">
                  <a:pos x="8" y="445"/>
                </a:cxn>
                <a:cxn ang="0">
                  <a:pos x="17" y="461"/>
                </a:cxn>
                <a:cxn ang="0">
                  <a:pos x="28" y="474"/>
                </a:cxn>
                <a:cxn ang="0">
                  <a:pos x="85" y="524"/>
                </a:cxn>
                <a:cxn ang="0">
                  <a:pos x="72" y="509"/>
                </a:cxn>
              </a:cxnLst>
              <a:rect l="0" t="0" r="r" b="b"/>
              <a:pathLst>
                <a:path w="85" h="524">
                  <a:moveTo>
                    <a:pt x="72" y="509"/>
                  </a:moveTo>
                  <a:cubicBezTo>
                    <a:pt x="69" y="504"/>
                    <a:pt x="65" y="498"/>
                    <a:pt x="62" y="492"/>
                  </a:cubicBezTo>
                  <a:cubicBezTo>
                    <a:pt x="60" y="485"/>
                    <a:pt x="58" y="479"/>
                    <a:pt x="56" y="471"/>
                  </a:cubicBezTo>
                  <a:cubicBezTo>
                    <a:pt x="55" y="464"/>
                    <a:pt x="54" y="457"/>
                    <a:pt x="54" y="449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0" y="413"/>
                    <a:pt x="1" y="420"/>
                    <a:pt x="2" y="426"/>
                  </a:cubicBezTo>
                  <a:cubicBezTo>
                    <a:pt x="3" y="433"/>
                    <a:pt x="5" y="439"/>
                    <a:pt x="8" y="445"/>
                  </a:cubicBezTo>
                  <a:cubicBezTo>
                    <a:pt x="10" y="451"/>
                    <a:pt x="13" y="456"/>
                    <a:pt x="17" y="461"/>
                  </a:cubicBezTo>
                  <a:cubicBezTo>
                    <a:pt x="20" y="466"/>
                    <a:pt x="24" y="470"/>
                    <a:pt x="28" y="474"/>
                  </a:cubicBezTo>
                  <a:cubicBezTo>
                    <a:pt x="47" y="490"/>
                    <a:pt x="66" y="507"/>
                    <a:pt x="85" y="524"/>
                  </a:cubicBezTo>
                  <a:cubicBezTo>
                    <a:pt x="80" y="519"/>
                    <a:pt x="76" y="515"/>
                    <a:pt x="72" y="50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8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34" name="Freeform 74"/>
            <p:cNvSpPr>
              <a:spLocks/>
            </p:cNvSpPr>
            <p:nvPr/>
          </p:nvSpPr>
          <p:spPr bwMode="auto">
            <a:xfrm>
              <a:off x="2414" y="1755"/>
              <a:ext cx="106" cy="925"/>
            </a:xfrm>
            <a:custGeom>
              <a:avLst/>
              <a:gdLst/>
              <a:ahLst/>
              <a:cxnLst>
                <a:cxn ang="0">
                  <a:pos x="107" y="926"/>
                </a:cxn>
                <a:cxn ang="0">
                  <a:pos x="5" y="922"/>
                </a:cxn>
                <a:cxn ang="0">
                  <a:pos x="0" y="73"/>
                </a:cxn>
                <a:cxn ang="0">
                  <a:pos x="97" y="0"/>
                </a:cxn>
                <a:cxn ang="0">
                  <a:pos x="107" y="926"/>
                </a:cxn>
              </a:cxnLst>
              <a:rect l="0" t="0" r="r" b="b"/>
              <a:pathLst>
                <a:path w="107" h="926">
                  <a:moveTo>
                    <a:pt x="107" y="926"/>
                  </a:moveTo>
                  <a:lnTo>
                    <a:pt x="5" y="922"/>
                  </a:lnTo>
                  <a:lnTo>
                    <a:pt x="0" y="73"/>
                  </a:lnTo>
                  <a:lnTo>
                    <a:pt x="97" y="0"/>
                  </a:lnTo>
                  <a:lnTo>
                    <a:pt x="107" y="926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8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35" name="Freeform 75"/>
            <p:cNvSpPr>
              <a:spLocks/>
            </p:cNvSpPr>
            <p:nvPr/>
          </p:nvSpPr>
          <p:spPr bwMode="auto">
            <a:xfrm>
              <a:off x="1987" y="1338"/>
              <a:ext cx="430" cy="436"/>
            </a:xfrm>
            <a:custGeom>
              <a:avLst/>
              <a:gdLst/>
              <a:ahLst/>
              <a:cxnLst>
                <a:cxn ang="0">
                  <a:pos x="245" y="205"/>
                </a:cxn>
                <a:cxn ang="0">
                  <a:pos x="224" y="213"/>
                </a:cxn>
                <a:cxn ang="0">
                  <a:pos x="199" y="218"/>
                </a:cxn>
                <a:cxn ang="0">
                  <a:pos x="173" y="216"/>
                </a:cxn>
                <a:cxn ang="0">
                  <a:pos x="121" y="197"/>
                </a:cxn>
                <a:cxn ang="0">
                  <a:pos x="78" y="160"/>
                </a:cxn>
                <a:cxn ang="0">
                  <a:pos x="49" y="111"/>
                </a:cxn>
                <a:cxn ang="0">
                  <a:pos x="39" y="56"/>
                </a:cxn>
                <a:cxn ang="0">
                  <a:pos x="40" y="40"/>
                </a:cxn>
                <a:cxn ang="0">
                  <a:pos x="43" y="26"/>
                </a:cxn>
                <a:cxn ang="0">
                  <a:pos x="48" y="12"/>
                </a:cxn>
                <a:cxn ang="0">
                  <a:pos x="54" y="0"/>
                </a:cxn>
                <a:cxn ang="0">
                  <a:pos x="14" y="69"/>
                </a:cxn>
                <a:cxn ang="0">
                  <a:pos x="8" y="81"/>
                </a:cxn>
                <a:cxn ang="0">
                  <a:pos x="4" y="93"/>
                </a:cxn>
                <a:cxn ang="0">
                  <a:pos x="1" y="107"/>
                </a:cxn>
                <a:cxn ang="0">
                  <a:pos x="0" y="121"/>
                </a:cxn>
                <a:cxn ang="0">
                  <a:pos x="9" y="172"/>
                </a:cxn>
                <a:cxn ang="0">
                  <a:pos x="36" y="216"/>
                </a:cxn>
                <a:cxn ang="0">
                  <a:pos x="76" y="249"/>
                </a:cxn>
                <a:cxn ang="0">
                  <a:pos x="123" y="266"/>
                </a:cxn>
                <a:cxn ang="0">
                  <a:pos x="148" y="267"/>
                </a:cxn>
                <a:cxn ang="0">
                  <a:pos x="171" y="263"/>
                </a:cxn>
                <a:cxn ang="0">
                  <a:pos x="191" y="255"/>
                </a:cxn>
                <a:cxn ang="0">
                  <a:pos x="208" y="242"/>
                </a:cxn>
                <a:cxn ang="0">
                  <a:pos x="264" y="191"/>
                </a:cxn>
                <a:cxn ang="0">
                  <a:pos x="245" y="205"/>
                </a:cxn>
              </a:cxnLst>
              <a:rect l="0" t="0" r="r" b="b"/>
              <a:pathLst>
                <a:path w="264" h="268">
                  <a:moveTo>
                    <a:pt x="245" y="205"/>
                  </a:moveTo>
                  <a:cubicBezTo>
                    <a:pt x="239" y="208"/>
                    <a:pt x="231" y="211"/>
                    <a:pt x="224" y="213"/>
                  </a:cubicBezTo>
                  <a:cubicBezTo>
                    <a:pt x="216" y="216"/>
                    <a:pt x="208" y="217"/>
                    <a:pt x="199" y="218"/>
                  </a:cubicBezTo>
                  <a:cubicBezTo>
                    <a:pt x="191" y="218"/>
                    <a:pt x="182" y="217"/>
                    <a:pt x="173" y="216"/>
                  </a:cubicBezTo>
                  <a:cubicBezTo>
                    <a:pt x="155" y="213"/>
                    <a:pt x="137" y="206"/>
                    <a:pt x="121" y="197"/>
                  </a:cubicBezTo>
                  <a:cubicBezTo>
                    <a:pt x="105" y="187"/>
                    <a:pt x="91" y="175"/>
                    <a:pt x="78" y="160"/>
                  </a:cubicBezTo>
                  <a:cubicBezTo>
                    <a:pt x="66" y="146"/>
                    <a:pt x="56" y="129"/>
                    <a:pt x="49" y="111"/>
                  </a:cubicBezTo>
                  <a:cubicBezTo>
                    <a:pt x="43" y="94"/>
                    <a:pt x="39" y="75"/>
                    <a:pt x="39" y="56"/>
                  </a:cubicBezTo>
                  <a:cubicBezTo>
                    <a:pt x="39" y="51"/>
                    <a:pt x="40" y="45"/>
                    <a:pt x="40" y="40"/>
                  </a:cubicBezTo>
                  <a:cubicBezTo>
                    <a:pt x="41" y="35"/>
                    <a:pt x="42" y="30"/>
                    <a:pt x="43" y="26"/>
                  </a:cubicBezTo>
                  <a:cubicBezTo>
                    <a:pt x="45" y="21"/>
                    <a:pt x="46" y="16"/>
                    <a:pt x="48" y="12"/>
                  </a:cubicBezTo>
                  <a:cubicBezTo>
                    <a:pt x="50" y="8"/>
                    <a:pt x="52" y="4"/>
                    <a:pt x="54" y="0"/>
                  </a:cubicBezTo>
                  <a:cubicBezTo>
                    <a:pt x="41" y="23"/>
                    <a:pt x="27" y="46"/>
                    <a:pt x="14" y="69"/>
                  </a:cubicBezTo>
                  <a:cubicBezTo>
                    <a:pt x="12" y="73"/>
                    <a:pt x="10" y="77"/>
                    <a:pt x="8" y="81"/>
                  </a:cubicBezTo>
                  <a:cubicBezTo>
                    <a:pt x="7" y="85"/>
                    <a:pt x="5" y="89"/>
                    <a:pt x="4" y="93"/>
                  </a:cubicBezTo>
                  <a:cubicBezTo>
                    <a:pt x="3" y="98"/>
                    <a:pt x="2" y="102"/>
                    <a:pt x="1" y="107"/>
                  </a:cubicBezTo>
                  <a:cubicBezTo>
                    <a:pt x="1" y="112"/>
                    <a:pt x="0" y="116"/>
                    <a:pt x="0" y="121"/>
                  </a:cubicBezTo>
                  <a:cubicBezTo>
                    <a:pt x="0" y="139"/>
                    <a:pt x="3" y="156"/>
                    <a:pt x="9" y="172"/>
                  </a:cubicBezTo>
                  <a:cubicBezTo>
                    <a:pt x="16" y="188"/>
                    <a:pt x="25" y="203"/>
                    <a:pt x="36" y="216"/>
                  </a:cubicBezTo>
                  <a:cubicBezTo>
                    <a:pt x="47" y="229"/>
                    <a:pt x="61" y="241"/>
                    <a:pt x="76" y="249"/>
                  </a:cubicBezTo>
                  <a:cubicBezTo>
                    <a:pt x="90" y="258"/>
                    <a:pt x="106" y="264"/>
                    <a:pt x="123" y="266"/>
                  </a:cubicBezTo>
                  <a:cubicBezTo>
                    <a:pt x="132" y="267"/>
                    <a:pt x="140" y="268"/>
                    <a:pt x="148" y="267"/>
                  </a:cubicBezTo>
                  <a:cubicBezTo>
                    <a:pt x="156" y="267"/>
                    <a:pt x="163" y="265"/>
                    <a:pt x="171" y="263"/>
                  </a:cubicBezTo>
                  <a:cubicBezTo>
                    <a:pt x="178" y="261"/>
                    <a:pt x="185" y="258"/>
                    <a:pt x="191" y="255"/>
                  </a:cubicBezTo>
                  <a:cubicBezTo>
                    <a:pt x="197" y="251"/>
                    <a:pt x="203" y="247"/>
                    <a:pt x="208" y="242"/>
                  </a:cubicBezTo>
                  <a:cubicBezTo>
                    <a:pt x="264" y="191"/>
                    <a:pt x="264" y="191"/>
                    <a:pt x="264" y="191"/>
                  </a:cubicBezTo>
                  <a:cubicBezTo>
                    <a:pt x="258" y="196"/>
                    <a:pt x="252" y="201"/>
                    <a:pt x="245" y="20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8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36" name="Freeform 76"/>
            <p:cNvSpPr>
              <a:spLocks/>
            </p:cNvSpPr>
            <p:nvPr/>
          </p:nvSpPr>
          <p:spPr bwMode="auto">
            <a:xfrm>
              <a:off x="1928" y="1676"/>
              <a:ext cx="98" cy="1944"/>
            </a:xfrm>
            <a:custGeom>
              <a:avLst/>
              <a:gdLst/>
              <a:ahLst/>
              <a:cxnLst>
                <a:cxn ang="0">
                  <a:pos x="65" y="1944"/>
                </a:cxn>
                <a:cxn ang="0">
                  <a:pos x="0" y="1849"/>
                </a:cxn>
                <a:cxn ang="0">
                  <a:pos x="36" y="86"/>
                </a:cxn>
                <a:cxn ang="0">
                  <a:pos x="97" y="0"/>
                </a:cxn>
                <a:cxn ang="0">
                  <a:pos x="65" y="1944"/>
                </a:cxn>
              </a:cxnLst>
              <a:rect l="0" t="0" r="r" b="b"/>
              <a:pathLst>
                <a:path w="97" h="1944">
                  <a:moveTo>
                    <a:pt x="65" y="1944"/>
                  </a:moveTo>
                  <a:lnTo>
                    <a:pt x="0" y="1849"/>
                  </a:lnTo>
                  <a:lnTo>
                    <a:pt x="36" y="86"/>
                  </a:lnTo>
                  <a:lnTo>
                    <a:pt x="97" y="0"/>
                  </a:lnTo>
                  <a:lnTo>
                    <a:pt x="65" y="194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8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37" name="Freeform 77"/>
            <p:cNvSpPr>
              <a:spLocks/>
            </p:cNvSpPr>
            <p:nvPr/>
          </p:nvSpPr>
          <p:spPr bwMode="auto">
            <a:xfrm>
              <a:off x="1780" y="1728"/>
              <a:ext cx="184" cy="952"/>
            </a:xfrm>
            <a:custGeom>
              <a:avLst/>
              <a:gdLst/>
              <a:ahLst/>
              <a:cxnLst>
                <a:cxn ang="0">
                  <a:pos x="81" y="577"/>
                </a:cxn>
                <a:cxn ang="0">
                  <a:pos x="54" y="557"/>
                </a:cxn>
                <a:cxn ang="0">
                  <a:pos x="36" y="528"/>
                </a:cxn>
                <a:cxn ang="0">
                  <a:pos x="30" y="493"/>
                </a:cxn>
                <a:cxn ang="0">
                  <a:pos x="42" y="37"/>
                </a:cxn>
                <a:cxn ang="0">
                  <a:pos x="43" y="27"/>
                </a:cxn>
                <a:cxn ang="0">
                  <a:pos x="45" y="17"/>
                </a:cxn>
                <a:cxn ang="0">
                  <a:pos x="48" y="8"/>
                </a:cxn>
                <a:cxn ang="0">
                  <a:pos x="52" y="0"/>
                </a:cxn>
                <a:cxn ang="0">
                  <a:pos x="22" y="52"/>
                </a:cxn>
                <a:cxn ang="0">
                  <a:pos x="18" y="59"/>
                </a:cxn>
                <a:cxn ang="0">
                  <a:pos x="15" y="67"/>
                </a:cxn>
                <a:cxn ang="0">
                  <a:pos x="13" y="76"/>
                </a:cxn>
                <a:cxn ang="0">
                  <a:pos x="12" y="85"/>
                </a:cxn>
                <a:cxn ang="0">
                  <a:pos x="1" y="500"/>
                </a:cxn>
                <a:cxn ang="0">
                  <a:pos x="6" y="532"/>
                </a:cxn>
                <a:cxn ang="0">
                  <a:pos x="22" y="558"/>
                </a:cxn>
                <a:cxn ang="0">
                  <a:pos x="47" y="576"/>
                </a:cxn>
                <a:cxn ang="0">
                  <a:pos x="77" y="584"/>
                </a:cxn>
                <a:cxn ang="0">
                  <a:pos x="114" y="586"/>
                </a:cxn>
                <a:cxn ang="0">
                  <a:pos x="81" y="577"/>
                </a:cxn>
              </a:cxnLst>
              <a:rect l="0" t="0" r="r" b="b"/>
              <a:pathLst>
                <a:path w="114" h="586">
                  <a:moveTo>
                    <a:pt x="81" y="577"/>
                  </a:moveTo>
                  <a:cubicBezTo>
                    <a:pt x="70" y="572"/>
                    <a:pt x="61" y="565"/>
                    <a:pt x="54" y="557"/>
                  </a:cubicBezTo>
                  <a:cubicBezTo>
                    <a:pt x="46" y="549"/>
                    <a:pt x="40" y="539"/>
                    <a:pt x="36" y="528"/>
                  </a:cubicBezTo>
                  <a:cubicBezTo>
                    <a:pt x="32" y="517"/>
                    <a:pt x="30" y="505"/>
                    <a:pt x="30" y="49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3"/>
                    <a:pt x="42" y="30"/>
                    <a:pt x="43" y="27"/>
                  </a:cubicBezTo>
                  <a:cubicBezTo>
                    <a:pt x="43" y="23"/>
                    <a:pt x="44" y="20"/>
                    <a:pt x="45" y="17"/>
                  </a:cubicBezTo>
                  <a:cubicBezTo>
                    <a:pt x="46" y="14"/>
                    <a:pt x="47" y="11"/>
                    <a:pt x="48" y="8"/>
                  </a:cubicBezTo>
                  <a:cubicBezTo>
                    <a:pt x="49" y="6"/>
                    <a:pt x="50" y="3"/>
                    <a:pt x="52" y="0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0" y="54"/>
                    <a:pt x="19" y="57"/>
                    <a:pt x="18" y="59"/>
                  </a:cubicBezTo>
                  <a:cubicBezTo>
                    <a:pt x="17" y="62"/>
                    <a:pt x="16" y="64"/>
                    <a:pt x="15" y="67"/>
                  </a:cubicBezTo>
                  <a:cubicBezTo>
                    <a:pt x="14" y="70"/>
                    <a:pt x="14" y="73"/>
                    <a:pt x="13" y="76"/>
                  </a:cubicBezTo>
                  <a:cubicBezTo>
                    <a:pt x="13" y="79"/>
                    <a:pt x="12" y="82"/>
                    <a:pt x="12" y="85"/>
                  </a:cubicBezTo>
                  <a:cubicBezTo>
                    <a:pt x="1" y="500"/>
                    <a:pt x="1" y="500"/>
                    <a:pt x="1" y="500"/>
                  </a:cubicBezTo>
                  <a:cubicBezTo>
                    <a:pt x="0" y="511"/>
                    <a:pt x="2" y="522"/>
                    <a:pt x="6" y="532"/>
                  </a:cubicBezTo>
                  <a:cubicBezTo>
                    <a:pt x="10" y="542"/>
                    <a:pt x="15" y="550"/>
                    <a:pt x="22" y="558"/>
                  </a:cubicBezTo>
                  <a:cubicBezTo>
                    <a:pt x="29" y="566"/>
                    <a:pt x="37" y="572"/>
                    <a:pt x="47" y="576"/>
                  </a:cubicBezTo>
                  <a:cubicBezTo>
                    <a:pt x="56" y="581"/>
                    <a:pt x="66" y="583"/>
                    <a:pt x="77" y="584"/>
                  </a:cubicBezTo>
                  <a:cubicBezTo>
                    <a:pt x="89" y="584"/>
                    <a:pt x="101" y="585"/>
                    <a:pt x="114" y="586"/>
                  </a:cubicBezTo>
                  <a:cubicBezTo>
                    <a:pt x="102" y="585"/>
                    <a:pt x="91" y="582"/>
                    <a:pt x="81" y="57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8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38" name="Freeform 78"/>
            <p:cNvSpPr>
              <a:spLocks/>
            </p:cNvSpPr>
            <p:nvPr/>
          </p:nvSpPr>
          <p:spPr bwMode="auto">
            <a:xfrm>
              <a:off x="2510" y="1755"/>
              <a:ext cx="140" cy="925"/>
            </a:xfrm>
            <a:custGeom>
              <a:avLst/>
              <a:gdLst/>
              <a:ahLst/>
              <a:cxnLst>
                <a:cxn ang="0">
                  <a:pos x="79" y="86"/>
                </a:cxn>
                <a:cxn ang="0">
                  <a:pos x="73" y="56"/>
                </a:cxn>
                <a:cxn ang="0">
                  <a:pos x="58" y="31"/>
                </a:cxn>
                <a:cxn ang="0">
                  <a:pos x="36" y="11"/>
                </a:cxn>
                <a:cxn ang="0">
                  <a:pos x="9" y="1"/>
                </a:cxn>
                <a:cxn ang="0">
                  <a:pos x="0" y="0"/>
                </a:cxn>
                <a:cxn ang="0">
                  <a:pos x="6" y="569"/>
                </a:cxn>
                <a:cxn ang="0">
                  <a:pos x="16" y="569"/>
                </a:cxn>
                <a:cxn ang="0">
                  <a:pos x="44" y="563"/>
                </a:cxn>
                <a:cxn ang="0">
                  <a:pos x="66" y="545"/>
                </a:cxn>
                <a:cxn ang="0">
                  <a:pos x="81" y="519"/>
                </a:cxn>
                <a:cxn ang="0">
                  <a:pos x="86" y="488"/>
                </a:cxn>
                <a:cxn ang="0">
                  <a:pos x="79" y="86"/>
                </a:cxn>
              </a:cxnLst>
              <a:rect l="0" t="0" r="r" b="b"/>
              <a:pathLst>
                <a:path w="86" h="569">
                  <a:moveTo>
                    <a:pt x="79" y="86"/>
                  </a:moveTo>
                  <a:cubicBezTo>
                    <a:pt x="79" y="76"/>
                    <a:pt x="77" y="66"/>
                    <a:pt x="73" y="56"/>
                  </a:cubicBezTo>
                  <a:cubicBezTo>
                    <a:pt x="70" y="47"/>
                    <a:pt x="64" y="38"/>
                    <a:pt x="58" y="31"/>
                  </a:cubicBezTo>
                  <a:cubicBezTo>
                    <a:pt x="52" y="23"/>
                    <a:pt x="44" y="16"/>
                    <a:pt x="36" y="11"/>
                  </a:cubicBezTo>
                  <a:cubicBezTo>
                    <a:pt x="28" y="6"/>
                    <a:pt x="19" y="2"/>
                    <a:pt x="9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569"/>
                    <a:pt x="6" y="569"/>
                    <a:pt x="6" y="569"/>
                  </a:cubicBezTo>
                  <a:cubicBezTo>
                    <a:pt x="16" y="569"/>
                    <a:pt x="16" y="569"/>
                    <a:pt x="16" y="569"/>
                  </a:cubicBezTo>
                  <a:cubicBezTo>
                    <a:pt x="26" y="569"/>
                    <a:pt x="35" y="567"/>
                    <a:pt x="44" y="563"/>
                  </a:cubicBezTo>
                  <a:cubicBezTo>
                    <a:pt x="52" y="558"/>
                    <a:pt x="60" y="552"/>
                    <a:pt x="66" y="545"/>
                  </a:cubicBezTo>
                  <a:cubicBezTo>
                    <a:pt x="72" y="538"/>
                    <a:pt x="77" y="529"/>
                    <a:pt x="81" y="519"/>
                  </a:cubicBezTo>
                  <a:cubicBezTo>
                    <a:pt x="84" y="510"/>
                    <a:pt x="86" y="499"/>
                    <a:pt x="86" y="488"/>
                  </a:cubicBezTo>
                  <a:lnTo>
                    <a:pt x="79" y="86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8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39" name="Freeform 79"/>
            <p:cNvSpPr>
              <a:spLocks/>
            </p:cNvSpPr>
            <p:nvPr/>
          </p:nvSpPr>
          <p:spPr bwMode="auto">
            <a:xfrm>
              <a:off x="2051" y="1253"/>
              <a:ext cx="423" cy="440"/>
            </a:xfrm>
            <a:custGeom>
              <a:avLst/>
              <a:gdLst/>
              <a:ahLst/>
              <a:cxnLst>
                <a:cxn ang="0">
                  <a:pos x="39" y="212"/>
                </a:cxn>
                <a:cxn ang="0">
                  <a:pos x="82" y="249"/>
                </a:cxn>
                <a:cxn ang="0">
                  <a:pos x="134" y="268"/>
                </a:cxn>
                <a:cxn ang="0">
                  <a:pos x="184" y="266"/>
                </a:cxn>
                <a:cxn ang="0">
                  <a:pos x="224" y="244"/>
                </a:cxn>
                <a:cxn ang="0">
                  <a:pos x="250" y="207"/>
                </a:cxn>
                <a:cxn ang="0">
                  <a:pos x="259" y="159"/>
                </a:cxn>
                <a:cxn ang="0">
                  <a:pos x="249" y="108"/>
                </a:cxn>
                <a:cxn ang="0">
                  <a:pos x="223" y="62"/>
                </a:cxn>
                <a:cxn ang="0">
                  <a:pos x="184" y="26"/>
                </a:cxn>
                <a:cxn ang="0">
                  <a:pos x="135" y="4"/>
                </a:cxn>
                <a:cxn ang="0">
                  <a:pos x="84" y="3"/>
                </a:cxn>
                <a:cxn ang="0">
                  <a:pos x="42" y="21"/>
                </a:cxn>
                <a:cxn ang="0">
                  <a:pos x="12" y="58"/>
                </a:cxn>
                <a:cxn ang="0">
                  <a:pos x="0" y="108"/>
                </a:cxn>
                <a:cxn ang="0">
                  <a:pos x="10" y="163"/>
                </a:cxn>
                <a:cxn ang="0">
                  <a:pos x="39" y="212"/>
                </a:cxn>
              </a:cxnLst>
              <a:rect l="0" t="0" r="r" b="b"/>
              <a:pathLst>
                <a:path w="259" h="271">
                  <a:moveTo>
                    <a:pt x="39" y="212"/>
                  </a:moveTo>
                  <a:cubicBezTo>
                    <a:pt x="52" y="227"/>
                    <a:pt x="66" y="239"/>
                    <a:pt x="82" y="249"/>
                  </a:cubicBezTo>
                  <a:cubicBezTo>
                    <a:pt x="98" y="258"/>
                    <a:pt x="116" y="265"/>
                    <a:pt x="134" y="268"/>
                  </a:cubicBezTo>
                  <a:cubicBezTo>
                    <a:pt x="152" y="271"/>
                    <a:pt x="169" y="270"/>
                    <a:pt x="184" y="266"/>
                  </a:cubicBezTo>
                  <a:cubicBezTo>
                    <a:pt x="199" y="262"/>
                    <a:pt x="213" y="254"/>
                    <a:pt x="224" y="244"/>
                  </a:cubicBezTo>
                  <a:cubicBezTo>
                    <a:pt x="235" y="234"/>
                    <a:pt x="244" y="222"/>
                    <a:pt x="250" y="207"/>
                  </a:cubicBezTo>
                  <a:cubicBezTo>
                    <a:pt x="256" y="193"/>
                    <a:pt x="259" y="177"/>
                    <a:pt x="259" y="159"/>
                  </a:cubicBezTo>
                  <a:cubicBezTo>
                    <a:pt x="259" y="142"/>
                    <a:pt x="256" y="124"/>
                    <a:pt x="249" y="108"/>
                  </a:cubicBezTo>
                  <a:cubicBezTo>
                    <a:pt x="243" y="91"/>
                    <a:pt x="234" y="76"/>
                    <a:pt x="223" y="62"/>
                  </a:cubicBezTo>
                  <a:cubicBezTo>
                    <a:pt x="212" y="48"/>
                    <a:pt x="198" y="36"/>
                    <a:pt x="184" y="26"/>
                  </a:cubicBezTo>
                  <a:cubicBezTo>
                    <a:pt x="169" y="16"/>
                    <a:pt x="152" y="8"/>
                    <a:pt x="135" y="4"/>
                  </a:cubicBezTo>
                  <a:cubicBezTo>
                    <a:pt x="117" y="0"/>
                    <a:pt x="100" y="0"/>
                    <a:pt x="84" y="3"/>
                  </a:cubicBezTo>
                  <a:cubicBezTo>
                    <a:pt x="68" y="6"/>
                    <a:pt x="54" y="12"/>
                    <a:pt x="42" y="21"/>
                  </a:cubicBezTo>
                  <a:cubicBezTo>
                    <a:pt x="29" y="31"/>
                    <a:pt x="19" y="43"/>
                    <a:pt x="12" y="58"/>
                  </a:cubicBezTo>
                  <a:cubicBezTo>
                    <a:pt x="5" y="72"/>
                    <a:pt x="0" y="89"/>
                    <a:pt x="0" y="108"/>
                  </a:cubicBezTo>
                  <a:cubicBezTo>
                    <a:pt x="0" y="127"/>
                    <a:pt x="4" y="146"/>
                    <a:pt x="10" y="163"/>
                  </a:cubicBezTo>
                  <a:cubicBezTo>
                    <a:pt x="17" y="181"/>
                    <a:pt x="27" y="198"/>
                    <a:pt x="39" y="21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8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40" name="Freeform 80"/>
            <p:cNvSpPr>
              <a:spLocks/>
            </p:cNvSpPr>
            <p:nvPr/>
          </p:nvSpPr>
          <p:spPr bwMode="auto">
            <a:xfrm>
              <a:off x="1993" y="1676"/>
              <a:ext cx="519" cy="1944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195"/>
                </a:cxn>
                <a:cxn ang="0">
                  <a:pos x="62" y="1186"/>
                </a:cxn>
                <a:cxn ang="0">
                  <a:pos x="100" y="1172"/>
                </a:cxn>
                <a:cxn ang="0">
                  <a:pos x="131" y="1144"/>
                </a:cxn>
                <a:cxn ang="0">
                  <a:pos x="152" y="1108"/>
                </a:cxn>
                <a:cxn ang="0">
                  <a:pos x="159" y="1066"/>
                </a:cxn>
                <a:cxn ang="0">
                  <a:pos x="161" y="617"/>
                </a:cxn>
                <a:cxn ang="0">
                  <a:pos x="175" y="617"/>
                </a:cxn>
                <a:cxn ang="0">
                  <a:pos x="174" y="1064"/>
                </a:cxn>
                <a:cxn ang="0">
                  <a:pos x="181" y="1104"/>
                </a:cxn>
                <a:cxn ang="0">
                  <a:pos x="201" y="1135"/>
                </a:cxn>
                <a:cxn ang="0">
                  <a:pos x="230" y="1153"/>
                </a:cxn>
                <a:cxn ang="0">
                  <a:pos x="265" y="1156"/>
                </a:cxn>
                <a:cxn ang="0">
                  <a:pos x="319" y="1149"/>
                </a:cxn>
                <a:cxn ang="0">
                  <a:pos x="309" y="46"/>
                </a:cxn>
                <a:cxn ang="0">
                  <a:pos x="20" y="0"/>
                </a:cxn>
              </a:cxnLst>
              <a:rect l="0" t="0" r="r" b="b"/>
              <a:pathLst>
                <a:path w="319" h="1195">
                  <a:moveTo>
                    <a:pt x="20" y="0"/>
                  </a:moveTo>
                  <a:cubicBezTo>
                    <a:pt x="0" y="1195"/>
                    <a:pt x="0" y="1195"/>
                    <a:pt x="0" y="1195"/>
                  </a:cubicBezTo>
                  <a:cubicBezTo>
                    <a:pt x="62" y="1186"/>
                    <a:pt x="62" y="1186"/>
                    <a:pt x="62" y="1186"/>
                  </a:cubicBezTo>
                  <a:cubicBezTo>
                    <a:pt x="76" y="1184"/>
                    <a:pt x="89" y="1179"/>
                    <a:pt x="100" y="1172"/>
                  </a:cubicBezTo>
                  <a:cubicBezTo>
                    <a:pt x="112" y="1165"/>
                    <a:pt x="122" y="1155"/>
                    <a:pt x="131" y="1144"/>
                  </a:cubicBezTo>
                  <a:cubicBezTo>
                    <a:pt x="140" y="1133"/>
                    <a:pt x="147" y="1121"/>
                    <a:pt x="152" y="1108"/>
                  </a:cubicBezTo>
                  <a:cubicBezTo>
                    <a:pt x="157" y="1094"/>
                    <a:pt x="159" y="1080"/>
                    <a:pt x="159" y="1066"/>
                  </a:cubicBezTo>
                  <a:cubicBezTo>
                    <a:pt x="161" y="617"/>
                    <a:pt x="161" y="617"/>
                    <a:pt x="161" y="617"/>
                  </a:cubicBezTo>
                  <a:cubicBezTo>
                    <a:pt x="175" y="617"/>
                    <a:pt x="175" y="617"/>
                    <a:pt x="175" y="617"/>
                  </a:cubicBezTo>
                  <a:cubicBezTo>
                    <a:pt x="174" y="1064"/>
                    <a:pt x="174" y="1064"/>
                    <a:pt x="174" y="1064"/>
                  </a:cubicBezTo>
                  <a:cubicBezTo>
                    <a:pt x="174" y="1078"/>
                    <a:pt x="177" y="1092"/>
                    <a:pt x="181" y="1104"/>
                  </a:cubicBezTo>
                  <a:cubicBezTo>
                    <a:pt x="186" y="1116"/>
                    <a:pt x="193" y="1126"/>
                    <a:pt x="201" y="1135"/>
                  </a:cubicBezTo>
                  <a:cubicBezTo>
                    <a:pt x="209" y="1143"/>
                    <a:pt x="219" y="1149"/>
                    <a:pt x="230" y="1153"/>
                  </a:cubicBezTo>
                  <a:cubicBezTo>
                    <a:pt x="241" y="1157"/>
                    <a:pt x="253" y="1158"/>
                    <a:pt x="265" y="1156"/>
                  </a:cubicBezTo>
                  <a:cubicBezTo>
                    <a:pt x="319" y="1149"/>
                    <a:pt x="319" y="1149"/>
                    <a:pt x="319" y="1149"/>
                  </a:cubicBezTo>
                  <a:cubicBezTo>
                    <a:pt x="309" y="46"/>
                    <a:pt x="309" y="46"/>
                    <a:pt x="309" y="46"/>
                  </a:cubicBezTo>
                  <a:lnTo>
                    <a:pt x="2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8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41" name="Freeform 81"/>
            <p:cNvSpPr>
              <a:spLocks/>
            </p:cNvSpPr>
            <p:nvPr/>
          </p:nvSpPr>
          <p:spPr bwMode="auto">
            <a:xfrm>
              <a:off x="1828" y="1668"/>
              <a:ext cx="179" cy="1011"/>
            </a:xfrm>
            <a:custGeom>
              <a:avLst/>
              <a:gdLst/>
              <a:ahLst/>
              <a:cxnLst>
                <a:cxn ang="0">
                  <a:pos x="99" y="2"/>
                </a:cxn>
                <a:cxn ang="0">
                  <a:pos x="66" y="3"/>
                </a:cxn>
                <a:cxn ang="0">
                  <a:pos x="39" y="17"/>
                </a:cxn>
                <a:cxn ang="0">
                  <a:pos x="19" y="41"/>
                </a:cxn>
                <a:cxn ang="0">
                  <a:pos x="12" y="73"/>
                </a:cxn>
                <a:cxn ang="0">
                  <a:pos x="0" y="529"/>
                </a:cxn>
                <a:cxn ang="0">
                  <a:pos x="6" y="565"/>
                </a:cxn>
                <a:cxn ang="0">
                  <a:pos x="25" y="594"/>
                </a:cxn>
                <a:cxn ang="0">
                  <a:pos x="53" y="614"/>
                </a:cxn>
                <a:cxn ang="0">
                  <a:pos x="87" y="622"/>
                </a:cxn>
                <a:cxn ang="0">
                  <a:pos x="99" y="622"/>
                </a:cxn>
                <a:cxn ang="0">
                  <a:pos x="109" y="3"/>
                </a:cxn>
                <a:cxn ang="0">
                  <a:pos x="99" y="2"/>
                </a:cxn>
              </a:cxnLst>
              <a:rect l="0" t="0" r="r" b="b"/>
              <a:pathLst>
                <a:path w="109" h="622">
                  <a:moveTo>
                    <a:pt x="99" y="2"/>
                  </a:moveTo>
                  <a:cubicBezTo>
                    <a:pt x="87" y="0"/>
                    <a:pt x="76" y="1"/>
                    <a:pt x="66" y="3"/>
                  </a:cubicBezTo>
                  <a:cubicBezTo>
                    <a:pt x="56" y="6"/>
                    <a:pt x="47" y="10"/>
                    <a:pt x="39" y="17"/>
                  </a:cubicBezTo>
                  <a:cubicBezTo>
                    <a:pt x="31" y="23"/>
                    <a:pt x="24" y="31"/>
                    <a:pt x="19" y="41"/>
                  </a:cubicBezTo>
                  <a:cubicBezTo>
                    <a:pt x="15" y="50"/>
                    <a:pt x="12" y="61"/>
                    <a:pt x="12" y="73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0" y="542"/>
                    <a:pt x="2" y="554"/>
                    <a:pt x="6" y="565"/>
                  </a:cubicBezTo>
                  <a:cubicBezTo>
                    <a:pt x="11" y="576"/>
                    <a:pt x="17" y="586"/>
                    <a:pt x="25" y="594"/>
                  </a:cubicBezTo>
                  <a:cubicBezTo>
                    <a:pt x="33" y="603"/>
                    <a:pt x="43" y="610"/>
                    <a:pt x="53" y="614"/>
                  </a:cubicBezTo>
                  <a:cubicBezTo>
                    <a:pt x="64" y="619"/>
                    <a:pt x="75" y="622"/>
                    <a:pt x="87" y="622"/>
                  </a:cubicBezTo>
                  <a:cubicBezTo>
                    <a:pt x="99" y="622"/>
                    <a:pt x="99" y="622"/>
                    <a:pt x="99" y="622"/>
                  </a:cubicBezTo>
                  <a:cubicBezTo>
                    <a:pt x="109" y="3"/>
                    <a:pt x="109" y="3"/>
                    <a:pt x="109" y="3"/>
                  </a:cubicBezTo>
                  <a:lnTo>
                    <a:pt x="99" y="2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8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42" name="Freeform 82"/>
            <p:cNvSpPr>
              <a:spLocks/>
            </p:cNvSpPr>
            <p:nvPr/>
          </p:nvSpPr>
          <p:spPr bwMode="auto">
            <a:xfrm>
              <a:off x="1828" y="2247"/>
              <a:ext cx="167" cy="433"/>
            </a:xfrm>
            <a:custGeom>
              <a:avLst/>
              <a:gdLst/>
              <a:ahLst/>
              <a:cxnLst>
                <a:cxn ang="0">
                  <a:pos x="25" y="238"/>
                </a:cxn>
                <a:cxn ang="0">
                  <a:pos x="53" y="258"/>
                </a:cxn>
                <a:cxn ang="0">
                  <a:pos x="87" y="266"/>
                </a:cxn>
                <a:cxn ang="0">
                  <a:pos x="99" y="266"/>
                </a:cxn>
                <a:cxn ang="0">
                  <a:pos x="103" y="0"/>
                </a:cxn>
                <a:cxn ang="0">
                  <a:pos x="1" y="126"/>
                </a:cxn>
                <a:cxn ang="0">
                  <a:pos x="0" y="173"/>
                </a:cxn>
                <a:cxn ang="0">
                  <a:pos x="6" y="209"/>
                </a:cxn>
                <a:cxn ang="0">
                  <a:pos x="25" y="238"/>
                </a:cxn>
              </a:cxnLst>
              <a:rect l="0" t="0" r="r" b="b"/>
              <a:pathLst>
                <a:path w="103" h="266">
                  <a:moveTo>
                    <a:pt x="25" y="238"/>
                  </a:moveTo>
                  <a:cubicBezTo>
                    <a:pt x="33" y="247"/>
                    <a:pt x="43" y="254"/>
                    <a:pt x="53" y="258"/>
                  </a:cubicBezTo>
                  <a:cubicBezTo>
                    <a:pt x="64" y="263"/>
                    <a:pt x="75" y="266"/>
                    <a:pt x="87" y="266"/>
                  </a:cubicBezTo>
                  <a:cubicBezTo>
                    <a:pt x="99" y="266"/>
                    <a:pt x="99" y="266"/>
                    <a:pt x="99" y="266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65" y="38"/>
                    <a:pt x="31" y="81"/>
                    <a:pt x="1" y="126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86"/>
                    <a:pt x="2" y="198"/>
                    <a:pt x="6" y="209"/>
                  </a:cubicBezTo>
                  <a:cubicBezTo>
                    <a:pt x="11" y="220"/>
                    <a:pt x="17" y="230"/>
                    <a:pt x="25" y="238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8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43" name="Freeform 83"/>
            <p:cNvSpPr>
              <a:spLocks/>
            </p:cNvSpPr>
            <p:nvPr/>
          </p:nvSpPr>
          <p:spPr bwMode="auto">
            <a:xfrm>
              <a:off x="2512" y="1876"/>
              <a:ext cx="138" cy="804"/>
            </a:xfrm>
            <a:custGeom>
              <a:avLst/>
              <a:gdLst/>
              <a:ahLst/>
              <a:cxnLst>
                <a:cxn ang="0">
                  <a:pos x="5" y="494"/>
                </a:cxn>
                <a:cxn ang="0">
                  <a:pos x="15" y="494"/>
                </a:cxn>
                <a:cxn ang="0">
                  <a:pos x="43" y="488"/>
                </a:cxn>
                <a:cxn ang="0">
                  <a:pos x="65" y="470"/>
                </a:cxn>
                <a:cxn ang="0">
                  <a:pos x="80" y="444"/>
                </a:cxn>
                <a:cxn ang="0">
                  <a:pos x="85" y="413"/>
                </a:cxn>
                <a:cxn ang="0">
                  <a:pos x="78" y="11"/>
                </a:cxn>
                <a:cxn ang="0">
                  <a:pos x="77" y="0"/>
                </a:cxn>
                <a:cxn ang="0">
                  <a:pos x="0" y="24"/>
                </a:cxn>
                <a:cxn ang="0">
                  <a:pos x="5" y="494"/>
                </a:cxn>
              </a:cxnLst>
              <a:rect l="0" t="0" r="r" b="b"/>
              <a:pathLst>
                <a:path w="85" h="494">
                  <a:moveTo>
                    <a:pt x="5" y="494"/>
                  </a:moveTo>
                  <a:cubicBezTo>
                    <a:pt x="15" y="494"/>
                    <a:pt x="15" y="494"/>
                    <a:pt x="15" y="494"/>
                  </a:cubicBezTo>
                  <a:cubicBezTo>
                    <a:pt x="25" y="494"/>
                    <a:pt x="34" y="492"/>
                    <a:pt x="43" y="488"/>
                  </a:cubicBezTo>
                  <a:cubicBezTo>
                    <a:pt x="51" y="483"/>
                    <a:pt x="59" y="477"/>
                    <a:pt x="65" y="470"/>
                  </a:cubicBezTo>
                  <a:cubicBezTo>
                    <a:pt x="71" y="463"/>
                    <a:pt x="76" y="454"/>
                    <a:pt x="80" y="444"/>
                  </a:cubicBezTo>
                  <a:cubicBezTo>
                    <a:pt x="83" y="435"/>
                    <a:pt x="85" y="424"/>
                    <a:pt x="85" y="413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8"/>
                    <a:pt x="77" y="4"/>
                    <a:pt x="77" y="0"/>
                  </a:cubicBezTo>
                  <a:cubicBezTo>
                    <a:pt x="51" y="7"/>
                    <a:pt x="25" y="15"/>
                    <a:pt x="0" y="24"/>
                  </a:cubicBezTo>
                  <a:lnTo>
                    <a:pt x="5" y="49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8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44" name="Freeform 84"/>
            <p:cNvSpPr>
              <a:spLocks/>
            </p:cNvSpPr>
            <p:nvPr/>
          </p:nvSpPr>
          <p:spPr bwMode="auto">
            <a:xfrm>
              <a:off x="1993" y="1920"/>
              <a:ext cx="519" cy="1700"/>
            </a:xfrm>
            <a:custGeom>
              <a:avLst/>
              <a:gdLst/>
              <a:ahLst/>
              <a:cxnLst>
                <a:cxn ang="0">
                  <a:pos x="100" y="1022"/>
                </a:cxn>
                <a:cxn ang="0">
                  <a:pos x="131" y="994"/>
                </a:cxn>
                <a:cxn ang="0">
                  <a:pos x="152" y="958"/>
                </a:cxn>
                <a:cxn ang="0">
                  <a:pos x="159" y="916"/>
                </a:cxn>
                <a:cxn ang="0">
                  <a:pos x="161" y="467"/>
                </a:cxn>
                <a:cxn ang="0">
                  <a:pos x="175" y="467"/>
                </a:cxn>
                <a:cxn ang="0">
                  <a:pos x="174" y="914"/>
                </a:cxn>
                <a:cxn ang="0">
                  <a:pos x="181" y="954"/>
                </a:cxn>
                <a:cxn ang="0">
                  <a:pos x="201" y="985"/>
                </a:cxn>
                <a:cxn ang="0">
                  <a:pos x="230" y="1003"/>
                </a:cxn>
                <a:cxn ang="0">
                  <a:pos x="265" y="1006"/>
                </a:cxn>
                <a:cxn ang="0">
                  <a:pos x="319" y="999"/>
                </a:cxn>
                <a:cxn ang="0">
                  <a:pos x="310" y="0"/>
                </a:cxn>
                <a:cxn ang="0">
                  <a:pos x="14" y="189"/>
                </a:cxn>
                <a:cxn ang="0">
                  <a:pos x="0" y="1045"/>
                </a:cxn>
                <a:cxn ang="0">
                  <a:pos x="62" y="1036"/>
                </a:cxn>
                <a:cxn ang="0">
                  <a:pos x="100" y="1022"/>
                </a:cxn>
              </a:cxnLst>
              <a:rect l="0" t="0" r="r" b="b"/>
              <a:pathLst>
                <a:path w="319" h="1045">
                  <a:moveTo>
                    <a:pt x="100" y="1022"/>
                  </a:moveTo>
                  <a:cubicBezTo>
                    <a:pt x="112" y="1015"/>
                    <a:pt x="122" y="1005"/>
                    <a:pt x="131" y="994"/>
                  </a:cubicBezTo>
                  <a:cubicBezTo>
                    <a:pt x="140" y="983"/>
                    <a:pt x="147" y="971"/>
                    <a:pt x="152" y="958"/>
                  </a:cubicBezTo>
                  <a:cubicBezTo>
                    <a:pt x="157" y="944"/>
                    <a:pt x="159" y="930"/>
                    <a:pt x="159" y="916"/>
                  </a:cubicBezTo>
                  <a:cubicBezTo>
                    <a:pt x="161" y="467"/>
                    <a:pt x="161" y="467"/>
                    <a:pt x="161" y="467"/>
                  </a:cubicBezTo>
                  <a:cubicBezTo>
                    <a:pt x="175" y="467"/>
                    <a:pt x="175" y="467"/>
                    <a:pt x="175" y="467"/>
                  </a:cubicBezTo>
                  <a:cubicBezTo>
                    <a:pt x="174" y="914"/>
                    <a:pt x="174" y="914"/>
                    <a:pt x="174" y="914"/>
                  </a:cubicBezTo>
                  <a:cubicBezTo>
                    <a:pt x="174" y="928"/>
                    <a:pt x="177" y="942"/>
                    <a:pt x="181" y="954"/>
                  </a:cubicBezTo>
                  <a:cubicBezTo>
                    <a:pt x="186" y="966"/>
                    <a:pt x="193" y="976"/>
                    <a:pt x="201" y="985"/>
                  </a:cubicBezTo>
                  <a:cubicBezTo>
                    <a:pt x="209" y="993"/>
                    <a:pt x="219" y="999"/>
                    <a:pt x="230" y="1003"/>
                  </a:cubicBezTo>
                  <a:cubicBezTo>
                    <a:pt x="241" y="1007"/>
                    <a:pt x="253" y="1008"/>
                    <a:pt x="265" y="1006"/>
                  </a:cubicBezTo>
                  <a:cubicBezTo>
                    <a:pt x="319" y="999"/>
                    <a:pt x="319" y="999"/>
                    <a:pt x="319" y="999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198" y="42"/>
                    <a:pt x="98" y="107"/>
                    <a:pt x="14" y="189"/>
                  </a:cubicBezTo>
                  <a:cubicBezTo>
                    <a:pt x="0" y="1045"/>
                    <a:pt x="0" y="1045"/>
                    <a:pt x="0" y="1045"/>
                  </a:cubicBezTo>
                  <a:cubicBezTo>
                    <a:pt x="62" y="1036"/>
                    <a:pt x="62" y="1036"/>
                    <a:pt x="62" y="1036"/>
                  </a:cubicBezTo>
                  <a:cubicBezTo>
                    <a:pt x="76" y="1034"/>
                    <a:pt x="89" y="1029"/>
                    <a:pt x="100" y="102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8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45" name="Freeform 85"/>
            <p:cNvSpPr>
              <a:spLocks/>
            </p:cNvSpPr>
            <p:nvPr/>
          </p:nvSpPr>
          <p:spPr bwMode="auto">
            <a:xfrm>
              <a:off x="2051" y="1253"/>
              <a:ext cx="396" cy="287"/>
            </a:xfrm>
            <a:custGeom>
              <a:avLst/>
              <a:gdLst/>
              <a:ahLst/>
              <a:cxnLst>
                <a:cxn ang="0">
                  <a:pos x="223" y="62"/>
                </a:cxn>
                <a:cxn ang="0">
                  <a:pos x="184" y="26"/>
                </a:cxn>
                <a:cxn ang="0">
                  <a:pos x="135" y="4"/>
                </a:cxn>
                <a:cxn ang="0">
                  <a:pos x="84" y="3"/>
                </a:cxn>
                <a:cxn ang="0">
                  <a:pos x="42" y="21"/>
                </a:cxn>
                <a:cxn ang="0">
                  <a:pos x="12" y="58"/>
                </a:cxn>
                <a:cxn ang="0">
                  <a:pos x="0" y="108"/>
                </a:cxn>
                <a:cxn ang="0">
                  <a:pos x="10" y="163"/>
                </a:cxn>
                <a:cxn ang="0">
                  <a:pos x="16" y="176"/>
                </a:cxn>
                <a:cxn ang="0">
                  <a:pos x="243" y="94"/>
                </a:cxn>
                <a:cxn ang="0">
                  <a:pos x="223" y="62"/>
                </a:cxn>
              </a:cxnLst>
              <a:rect l="0" t="0" r="r" b="b"/>
              <a:pathLst>
                <a:path w="243" h="176">
                  <a:moveTo>
                    <a:pt x="223" y="62"/>
                  </a:moveTo>
                  <a:cubicBezTo>
                    <a:pt x="212" y="48"/>
                    <a:pt x="198" y="36"/>
                    <a:pt x="184" y="26"/>
                  </a:cubicBezTo>
                  <a:cubicBezTo>
                    <a:pt x="169" y="16"/>
                    <a:pt x="152" y="8"/>
                    <a:pt x="135" y="4"/>
                  </a:cubicBezTo>
                  <a:cubicBezTo>
                    <a:pt x="117" y="0"/>
                    <a:pt x="100" y="0"/>
                    <a:pt x="84" y="3"/>
                  </a:cubicBezTo>
                  <a:cubicBezTo>
                    <a:pt x="68" y="6"/>
                    <a:pt x="54" y="12"/>
                    <a:pt x="42" y="21"/>
                  </a:cubicBezTo>
                  <a:cubicBezTo>
                    <a:pt x="29" y="31"/>
                    <a:pt x="19" y="43"/>
                    <a:pt x="12" y="58"/>
                  </a:cubicBezTo>
                  <a:cubicBezTo>
                    <a:pt x="5" y="72"/>
                    <a:pt x="0" y="89"/>
                    <a:pt x="0" y="108"/>
                  </a:cubicBezTo>
                  <a:cubicBezTo>
                    <a:pt x="0" y="127"/>
                    <a:pt x="4" y="146"/>
                    <a:pt x="10" y="163"/>
                  </a:cubicBezTo>
                  <a:cubicBezTo>
                    <a:pt x="12" y="168"/>
                    <a:pt x="14" y="172"/>
                    <a:pt x="16" y="176"/>
                  </a:cubicBezTo>
                  <a:cubicBezTo>
                    <a:pt x="102" y="165"/>
                    <a:pt x="180" y="136"/>
                    <a:pt x="243" y="94"/>
                  </a:cubicBezTo>
                  <a:cubicBezTo>
                    <a:pt x="238" y="83"/>
                    <a:pt x="231" y="72"/>
                    <a:pt x="223" y="6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8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</p:grpSp>
      <p:grpSp>
        <p:nvGrpSpPr>
          <p:cNvPr id="2053" name="Group 86"/>
          <p:cNvGrpSpPr>
            <a:grpSpLocks/>
          </p:cNvGrpSpPr>
          <p:nvPr/>
        </p:nvGrpSpPr>
        <p:grpSpPr bwMode="auto">
          <a:xfrm>
            <a:off x="7310438" y="3403600"/>
            <a:ext cx="719137" cy="1954213"/>
            <a:chOff x="4421" y="1253"/>
            <a:chExt cx="871" cy="2367"/>
          </a:xfrm>
        </p:grpSpPr>
        <p:sp>
          <p:nvSpPr>
            <p:cNvPr id="220247" name="Freeform 87"/>
            <p:cNvSpPr>
              <a:spLocks/>
            </p:cNvSpPr>
            <p:nvPr/>
          </p:nvSpPr>
          <p:spPr bwMode="auto">
            <a:xfrm>
              <a:off x="4746" y="2676"/>
              <a:ext cx="138" cy="854"/>
            </a:xfrm>
            <a:custGeom>
              <a:avLst/>
              <a:gdLst/>
              <a:ahLst/>
              <a:cxnLst>
                <a:cxn ang="0">
                  <a:pos x="12" y="509"/>
                </a:cxn>
                <a:cxn ang="0">
                  <a:pos x="22" y="492"/>
                </a:cxn>
                <a:cxn ang="0">
                  <a:pos x="29" y="471"/>
                </a:cxn>
                <a:cxn ang="0">
                  <a:pos x="31" y="449"/>
                </a:cxn>
                <a:cxn ang="0">
                  <a:pos x="30" y="2"/>
                </a:cxn>
                <a:cxn ang="0">
                  <a:pos x="82" y="0"/>
                </a:cxn>
                <a:cxn ang="0">
                  <a:pos x="85" y="406"/>
                </a:cxn>
                <a:cxn ang="0">
                  <a:pos x="83" y="426"/>
                </a:cxn>
                <a:cxn ang="0">
                  <a:pos x="77" y="445"/>
                </a:cxn>
                <a:cxn ang="0">
                  <a:pos x="68" y="461"/>
                </a:cxn>
                <a:cxn ang="0">
                  <a:pos x="56" y="474"/>
                </a:cxn>
                <a:cxn ang="0">
                  <a:pos x="0" y="524"/>
                </a:cxn>
                <a:cxn ang="0">
                  <a:pos x="12" y="509"/>
                </a:cxn>
              </a:cxnLst>
              <a:rect l="0" t="0" r="r" b="b"/>
              <a:pathLst>
                <a:path w="85" h="524">
                  <a:moveTo>
                    <a:pt x="12" y="509"/>
                  </a:moveTo>
                  <a:cubicBezTo>
                    <a:pt x="16" y="504"/>
                    <a:pt x="20" y="498"/>
                    <a:pt x="22" y="492"/>
                  </a:cubicBezTo>
                  <a:cubicBezTo>
                    <a:pt x="25" y="485"/>
                    <a:pt x="27" y="479"/>
                    <a:pt x="29" y="471"/>
                  </a:cubicBezTo>
                  <a:cubicBezTo>
                    <a:pt x="30" y="464"/>
                    <a:pt x="31" y="457"/>
                    <a:pt x="31" y="449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5" y="406"/>
                    <a:pt x="85" y="406"/>
                    <a:pt x="85" y="406"/>
                  </a:cubicBezTo>
                  <a:cubicBezTo>
                    <a:pt x="85" y="413"/>
                    <a:pt x="84" y="420"/>
                    <a:pt x="83" y="426"/>
                  </a:cubicBezTo>
                  <a:cubicBezTo>
                    <a:pt x="82" y="433"/>
                    <a:pt x="80" y="439"/>
                    <a:pt x="77" y="445"/>
                  </a:cubicBezTo>
                  <a:cubicBezTo>
                    <a:pt x="75" y="451"/>
                    <a:pt x="72" y="456"/>
                    <a:pt x="68" y="461"/>
                  </a:cubicBezTo>
                  <a:cubicBezTo>
                    <a:pt x="65" y="466"/>
                    <a:pt x="61" y="470"/>
                    <a:pt x="56" y="474"/>
                  </a:cubicBezTo>
                  <a:cubicBezTo>
                    <a:pt x="37" y="490"/>
                    <a:pt x="19" y="507"/>
                    <a:pt x="0" y="524"/>
                  </a:cubicBezTo>
                  <a:cubicBezTo>
                    <a:pt x="4" y="519"/>
                    <a:pt x="9" y="515"/>
                    <a:pt x="12" y="50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48" name="Freeform 88"/>
            <p:cNvSpPr>
              <a:spLocks/>
            </p:cNvSpPr>
            <p:nvPr/>
          </p:nvSpPr>
          <p:spPr bwMode="auto">
            <a:xfrm>
              <a:off x="4552" y="1755"/>
              <a:ext cx="108" cy="925"/>
            </a:xfrm>
            <a:custGeom>
              <a:avLst/>
              <a:gdLst/>
              <a:ahLst/>
              <a:cxnLst>
                <a:cxn ang="0">
                  <a:pos x="0" y="926"/>
                </a:cxn>
                <a:cxn ang="0">
                  <a:pos x="102" y="922"/>
                </a:cxn>
                <a:cxn ang="0">
                  <a:pos x="107" y="73"/>
                </a:cxn>
                <a:cxn ang="0">
                  <a:pos x="9" y="0"/>
                </a:cxn>
                <a:cxn ang="0">
                  <a:pos x="0" y="926"/>
                </a:cxn>
              </a:cxnLst>
              <a:rect l="0" t="0" r="r" b="b"/>
              <a:pathLst>
                <a:path w="107" h="926">
                  <a:moveTo>
                    <a:pt x="0" y="926"/>
                  </a:moveTo>
                  <a:lnTo>
                    <a:pt x="102" y="922"/>
                  </a:lnTo>
                  <a:lnTo>
                    <a:pt x="107" y="73"/>
                  </a:lnTo>
                  <a:lnTo>
                    <a:pt x="9" y="0"/>
                  </a:lnTo>
                  <a:lnTo>
                    <a:pt x="0" y="92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49" name="Freeform 89"/>
            <p:cNvSpPr>
              <a:spLocks/>
            </p:cNvSpPr>
            <p:nvPr/>
          </p:nvSpPr>
          <p:spPr bwMode="auto">
            <a:xfrm>
              <a:off x="4654" y="1338"/>
              <a:ext cx="431" cy="436"/>
            </a:xfrm>
            <a:custGeom>
              <a:avLst/>
              <a:gdLst/>
              <a:ahLst/>
              <a:cxnLst>
                <a:cxn ang="0">
                  <a:pos x="18" y="205"/>
                </a:cxn>
                <a:cxn ang="0">
                  <a:pos x="40" y="213"/>
                </a:cxn>
                <a:cxn ang="0">
                  <a:pos x="64" y="218"/>
                </a:cxn>
                <a:cxn ang="0">
                  <a:pos x="91" y="216"/>
                </a:cxn>
                <a:cxn ang="0">
                  <a:pos x="143" y="197"/>
                </a:cxn>
                <a:cxn ang="0">
                  <a:pos x="186" y="160"/>
                </a:cxn>
                <a:cxn ang="0">
                  <a:pos x="215" y="111"/>
                </a:cxn>
                <a:cxn ang="0">
                  <a:pos x="225" y="56"/>
                </a:cxn>
                <a:cxn ang="0">
                  <a:pos x="223" y="40"/>
                </a:cxn>
                <a:cxn ang="0">
                  <a:pos x="221" y="26"/>
                </a:cxn>
                <a:cxn ang="0">
                  <a:pos x="216" y="12"/>
                </a:cxn>
                <a:cxn ang="0">
                  <a:pos x="210" y="0"/>
                </a:cxn>
                <a:cxn ang="0">
                  <a:pos x="250" y="69"/>
                </a:cxn>
                <a:cxn ang="0">
                  <a:pos x="255" y="81"/>
                </a:cxn>
                <a:cxn ang="0">
                  <a:pos x="260" y="93"/>
                </a:cxn>
                <a:cxn ang="0">
                  <a:pos x="262" y="107"/>
                </a:cxn>
                <a:cxn ang="0">
                  <a:pos x="264" y="121"/>
                </a:cxn>
                <a:cxn ang="0">
                  <a:pos x="254" y="172"/>
                </a:cxn>
                <a:cxn ang="0">
                  <a:pos x="228" y="216"/>
                </a:cxn>
                <a:cxn ang="0">
                  <a:pos x="188" y="249"/>
                </a:cxn>
                <a:cxn ang="0">
                  <a:pos x="141" y="266"/>
                </a:cxn>
                <a:cxn ang="0">
                  <a:pos x="116" y="267"/>
                </a:cxn>
                <a:cxn ang="0">
                  <a:pos x="93" y="263"/>
                </a:cxn>
                <a:cxn ang="0">
                  <a:pos x="73" y="255"/>
                </a:cxn>
                <a:cxn ang="0">
                  <a:pos x="56" y="242"/>
                </a:cxn>
                <a:cxn ang="0">
                  <a:pos x="0" y="191"/>
                </a:cxn>
                <a:cxn ang="0">
                  <a:pos x="18" y="205"/>
                </a:cxn>
              </a:cxnLst>
              <a:rect l="0" t="0" r="r" b="b"/>
              <a:pathLst>
                <a:path w="264" h="268">
                  <a:moveTo>
                    <a:pt x="18" y="205"/>
                  </a:moveTo>
                  <a:cubicBezTo>
                    <a:pt x="25" y="208"/>
                    <a:pt x="32" y="211"/>
                    <a:pt x="40" y="213"/>
                  </a:cubicBezTo>
                  <a:cubicBezTo>
                    <a:pt x="48" y="216"/>
                    <a:pt x="56" y="217"/>
                    <a:pt x="64" y="218"/>
                  </a:cubicBezTo>
                  <a:cubicBezTo>
                    <a:pt x="73" y="218"/>
                    <a:pt x="82" y="217"/>
                    <a:pt x="91" y="216"/>
                  </a:cubicBezTo>
                  <a:cubicBezTo>
                    <a:pt x="109" y="213"/>
                    <a:pt x="127" y="206"/>
                    <a:pt x="143" y="197"/>
                  </a:cubicBezTo>
                  <a:cubicBezTo>
                    <a:pt x="159" y="187"/>
                    <a:pt x="173" y="175"/>
                    <a:pt x="186" y="160"/>
                  </a:cubicBezTo>
                  <a:cubicBezTo>
                    <a:pt x="198" y="146"/>
                    <a:pt x="208" y="129"/>
                    <a:pt x="215" y="111"/>
                  </a:cubicBezTo>
                  <a:cubicBezTo>
                    <a:pt x="221" y="94"/>
                    <a:pt x="225" y="75"/>
                    <a:pt x="225" y="56"/>
                  </a:cubicBezTo>
                  <a:cubicBezTo>
                    <a:pt x="225" y="51"/>
                    <a:pt x="224" y="45"/>
                    <a:pt x="223" y="40"/>
                  </a:cubicBezTo>
                  <a:cubicBezTo>
                    <a:pt x="223" y="35"/>
                    <a:pt x="222" y="30"/>
                    <a:pt x="221" y="26"/>
                  </a:cubicBezTo>
                  <a:cubicBezTo>
                    <a:pt x="219" y="21"/>
                    <a:pt x="218" y="16"/>
                    <a:pt x="216" y="12"/>
                  </a:cubicBezTo>
                  <a:cubicBezTo>
                    <a:pt x="214" y="8"/>
                    <a:pt x="212" y="4"/>
                    <a:pt x="210" y="0"/>
                  </a:cubicBezTo>
                  <a:cubicBezTo>
                    <a:pt x="223" y="23"/>
                    <a:pt x="236" y="46"/>
                    <a:pt x="250" y="69"/>
                  </a:cubicBezTo>
                  <a:cubicBezTo>
                    <a:pt x="252" y="73"/>
                    <a:pt x="254" y="77"/>
                    <a:pt x="255" y="81"/>
                  </a:cubicBezTo>
                  <a:cubicBezTo>
                    <a:pt x="257" y="85"/>
                    <a:pt x="259" y="89"/>
                    <a:pt x="260" y="93"/>
                  </a:cubicBezTo>
                  <a:cubicBezTo>
                    <a:pt x="261" y="98"/>
                    <a:pt x="262" y="102"/>
                    <a:pt x="262" y="107"/>
                  </a:cubicBezTo>
                  <a:cubicBezTo>
                    <a:pt x="263" y="112"/>
                    <a:pt x="263" y="116"/>
                    <a:pt x="264" y="121"/>
                  </a:cubicBezTo>
                  <a:cubicBezTo>
                    <a:pt x="264" y="139"/>
                    <a:pt x="261" y="156"/>
                    <a:pt x="254" y="172"/>
                  </a:cubicBezTo>
                  <a:cubicBezTo>
                    <a:pt x="248" y="188"/>
                    <a:pt x="239" y="203"/>
                    <a:pt x="228" y="216"/>
                  </a:cubicBezTo>
                  <a:cubicBezTo>
                    <a:pt x="217" y="229"/>
                    <a:pt x="203" y="241"/>
                    <a:pt x="188" y="249"/>
                  </a:cubicBezTo>
                  <a:cubicBezTo>
                    <a:pt x="174" y="258"/>
                    <a:pt x="157" y="264"/>
                    <a:pt x="141" y="266"/>
                  </a:cubicBezTo>
                  <a:cubicBezTo>
                    <a:pt x="132" y="267"/>
                    <a:pt x="124" y="268"/>
                    <a:pt x="116" y="267"/>
                  </a:cubicBezTo>
                  <a:cubicBezTo>
                    <a:pt x="108" y="267"/>
                    <a:pt x="100" y="265"/>
                    <a:pt x="93" y="263"/>
                  </a:cubicBezTo>
                  <a:cubicBezTo>
                    <a:pt x="86" y="261"/>
                    <a:pt x="79" y="258"/>
                    <a:pt x="73" y="255"/>
                  </a:cubicBezTo>
                  <a:cubicBezTo>
                    <a:pt x="67" y="251"/>
                    <a:pt x="61" y="247"/>
                    <a:pt x="56" y="24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5" y="196"/>
                    <a:pt x="12" y="201"/>
                    <a:pt x="18" y="20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50" name="Freeform 90"/>
            <p:cNvSpPr>
              <a:spLocks/>
            </p:cNvSpPr>
            <p:nvPr/>
          </p:nvSpPr>
          <p:spPr bwMode="auto">
            <a:xfrm>
              <a:off x="5046" y="1676"/>
              <a:ext cx="98" cy="1944"/>
            </a:xfrm>
            <a:custGeom>
              <a:avLst/>
              <a:gdLst/>
              <a:ahLst/>
              <a:cxnLst>
                <a:cxn ang="0">
                  <a:pos x="33" y="1944"/>
                </a:cxn>
                <a:cxn ang="0">
                  <a:pos x="98" y="1849"/>
                </a:cxn>
                <a:cxn ang="0">
                  <a:pos x="62" y="86"/>
                </a:cxn>
                <a:cxn ang="0">
                  <a:pos x="0" y="0"/>
                </a:cxn>
                <a:cxn ang="0">
                  <a:pos x="33" y="1944"/>
                </a:cxn>
              </a:cxnLst>
              <a:rect l="0" t="0" r="r" b="b"/>
              <a:pathLst>
                <a:path w="98" h="1944">
                  <a:moveTo>
                    <a:pt x="33" y="1944"/>
                  </a:moveTo>
                  <a:lnTo>
                    <a:pt x="98" y="1849"/>
                  </a:lnTo>
                  <a:lnTo>
                    <a:pt x="62" y="86"/>
                  </a:lnTo>
                  <a:lnTo>
                    <a:pt x="0" y="0"/>
                  </a:lnTo>
                  <a:lnTo>
                    <a:pt x="33" y="1944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51" name="Freeform 91"/>
            <p:cNvSpPr>
              <a:spLocks/>
            </p:cNvSpPr>
            <p:nvPr/>
          </p:nvSpPr>
          <p:spPr bwMode="auto">
            <a:xfrm>
              <a:off x="5107" y="1728"/>
              <a:ext cx="185" cy="952"/>
            </a:xfrm>
            <a:custGeom>
              <a:avLst/>
              <a:gdLst/>
              <a:ahLst/>
              <a:cxnLst>
                <a:cxn ang="0">
                  <a:pos x="33" y="577"/>
                </a:cxn>
                <a:cxn ang="0">
                  <a:pos x="60" y="557"/>
                </a:cxn>
                <a:cxn ang="0">
                  <a:pos x="78" y="528"/>
                </a:cxn>
                <a:cxn ang="0">
                  <a:pos x="84" y="493"/>
                </a:cxn>
                <a:cxn ang="0">
                  <a:pos x="72" y="37"/>
                </a:cxn>
                <a:cxn ang="0">
                  <a:pos x="71" y="27"/>
                </a:cxn>
                <a:cxn ang="0">
                  <a:pos x="69" y="17"/>
                </a:cxn>
                <a:cxn ang="0">
                  <a:pos x="66" y="8"/>
                </a:cxn>
                <a:cxn ang="0">
                  <a:pos x="62" y="0"/>
                </a:cxn>
                <a:cxn ang="0">
                  <a:pos x="92" y="52"/>
                </a:cxn>
                <a:cxn ang="0">
                  <a:pos x="96" y="59"/>
                </a:cxn>
                <a:cxn ang="0">
                  <a:pos x="99" y="67"/>
                </a:cxn>
                <a:cxn ang="0">
                  <a:pos x="101" y="76"/>
                </a:cxn>
                <a:cxn ang="0">
                  <a:pos x="101" y="85"/>
                </a:cxn>
                <a:cxn ang="0">
                  <a:pos x="113" y="500"/>
                </a:cxn>
                <a:cxn ang="0">
                  <a:pos x="108" y="532"/>
                </a:cxn>
                <a:cxn ang="0">
                  <a:pos x="92" y="558"/>
                </a:cxn>
                <a:cxn ang="0">
                  <a:pos x="67" y="576"/>
                </a:cxn>
                <a:cxn ang="0">
                  <a:pos x="37" y="584"/>
                </a:cxn>
                <a:cxn ang="0">
                  <a:pos x="0" y="586"/>
                </a:cxn>
                <a:cxn ang="0">
                  <a:pos x="33" y="577"/>
                </a:cxn>
              </a:cxnLst>
              <a:rect l="0" t="0" r="r" b="b"/>
              <a:pathLst>
                <a:path w="114" h="586">
                  <a:moveTo>
                    <a:pt x="33" y="577"/>
                  </a:moveTo>
                  <a:cubicBezTo>
                    <a:pt x="43" y="572"/>
                    <a:pt x="53" y="565"/>
                    <a:pt x="60" y="557"/>
                  </a:cubicBezTo>
                  <a:cubicBezTo>
                    <a:pt x="68" y="549"/>
                    <a:pt x="74" y="539"/>
                    <a:pt x="78" y="528"/>
                  </a:cubicBezTo>
                  <a:cubicBezTo>
                    <a:pt x="82" y="517"/>
                    <a:pt x="84" y="505"/>
                    <a:pt x="84" y="493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3"/>
                    <a:pt x="72" y="30"/>
                    <a:pt x="71" y="27"/>
                  </a:cubicBezTo>
                  <a:cubicBezTo>
                    <a:pt x="71" y="23"/>
                    <a:pt x="70" y="20"/>
                    <a:pt x="69" y="17"/>
                  </a:cubicBezTo>
                  <a:cubicBezTo>
                    <a:pt x="68" y="14"/>
                    <a:pt x="67" y="11"/>
                    <a:pt x="66" y="8"/>
                  </a:cubicBezTo>
                  <a:cubicBezTo>
                    <a:pt x="65" y="6"/>
                    <a:pt x="63" y="3"/>
                    <a:pt x="62" y="0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4" y="54"/>
                    <a:pt x="95" y="57"/>
                    <a:pt x="96" y="59"/>
                  </a:cubicBezTo>
                  <a:cubicBezTo>
                    <a:pt x="97" y="62"/>
                    <a:pt x="98" y="64"/>
                    <a:pt x="99" y="67"/>
                  </a:cubicBezTo>
                  <a:cubicBezTo>
                    <a:pt x="100" y="70"/>
                    <a:pt x="100" y="73"/>
                    <a:pt x="101" y="76"/>
                  </a:cubicBezTo>
                  <a:cubicBezTo>
                    <a:pt x="101" y="79"/>
                    <a:pt x="101" y="82"/>
                    <a:pt x="101" y="85"/>
                  </a:cubicBezTo>
                  <a:cubicBezTo>
                    <a:pt x="113" y="500"/>
                    <a:pt x="113" y="500"/>
                    <a:pt x="113" y="500"/>
                  </a:cubicBezTo>
                  <a:cubicBezTo>
                    <a:pt x="114" y="511"/>
                    <a:pt x="112" y="522"/>
                    <a:pt x="108" y="532"/>
                  </a:cubicBezTo>
                  <a:cubicBezTo>
                    <a:pt x="104" y="542"/>
                    <a:pt x="99" y="550"/>
                    <a:pt x="92" y="558"/>
                  </a:cubicBezTo>
                  <a:cubicBezTo>
                    <a:pt x="85" y="566"/>
                    <a:pt x="76" y="572"/>
                    <a:pt x="67" y="576"/>
                  </a:cubicBezTo>
                  <a:cubicBezTo>
                    <a:pt x="58" y="581"/>
                    <a:pt x="48" y="583"/>
                    <a:pt x="37" y="584"/>
                  </a:cubicBezTo>
                  <a:cubicBezTo>
                    <a:pt x="25" y="584"/>
                    <a:pt x="13" y="585"/>
                    <a:pt x="0" y="586"/>
                  </a:cubicBezTo>
                  <a:cubicBezTo>
                    <a:pt x="12" y="585"/>
                    <a:pt x="23" y="582"/>
                    <a:pt x="33" y="57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52" name="Freeform 92"/>
            <p:cNvSpPr>
              <a:spLocks/>
            </p:cNvSpPr>
            <p:nvPr/>
          </p:nvSpPr>
          <p:spPr bwMode="auto">
            <a:xfrm>
              <a:off x="4421" y="1755"/>
              <a:ext cx="140" cy="925"/>
            </a:xfrm>
            <a:custGeom>
              <a:avLst/>
              <a:gdLst/>
              <a:ahLst/>
              <a:cxnLst>
                <a:cxn ang="0">
                  <a:pos x="7" y="86"/>
                </a:cxn>
                <a:cxn ang="0">
                  <a:pos x="13" y="56"/>
                </a:cxn>
                <a:cxn ang="0">
                  <a:pos x="28" y="31"/>
                </a:cxn>
                <a:cxn ang="0">
                  <a:pos x="50" y="11"/>
                </a:cxn>
                <a:cxn ang="0">
                  <a:pos x="77" y="1"/>
                </a:cxn>
                <a:cxn ang="0">
                  <a:pos x="86" y="0"/>
                </a:cxn>
                <a:cxn ang="0">
                  <a:pos x="80" y="569"/>
                </a:cxn>
                <a:cxn ang="0">
                  <a:pos x="70" y="569"/>
                </a:cxn>
                <a:cxn ang="0">
                  <a:pos x="42" y="563"/>
                </a:cxn>
                <a:cxn ang="0">
                  <a:pos x="20" y="545"/>
                </a:cxn>
                <a:cxn ang="0">
                  <a:pos x="5" y="519"/>
                </a:cxn>
                <a:cxn ang="0">
                  <a:pos x="0" y="488"/>
                </a:cxn>
                <a:cxn ang="0">
                  <a:pos x="7" y="86"/>
                </a:cxn>
              </a:cxnLst>
              <a:rect l="0" t="0" r="r" b="b"/>
              <a:pathLst>
                <a:path w="86" h="569">
                  <a:moveTo>
                    <a:pt x="7" y="86"/>
                  </a:moveTo>
                  <a:cubicBezTo>
                    <a:pt x="7" y="76"/>
                    <a:pt x="9" y="66"/>
                    <a:pt x="13" y="56"/>
                  </a:cubicBezTo>
                  <a:cubicBezTo>
                    <a:pt x="16" y="47"/>
                    <a:pt x="21" y="38"/>
                    <a:pt x="28" y="31"/>
                  </a:cubicBezTo>
                  <a:cubicBezTo>
                    <a:pt x="34" y="23"/>
                    <a:pt x="41" y="16"/>
                    <a:pt x="50" y="11"/>
                  </a:cubicBezTo>
                  <a:cubicBezTo>
                    <a:pt x="58" y="6"/>
                    <a:pt x="67" y="2"/>
                    <a:pt x="77" y="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0" y="569"/>
                    <a:pt x="80" y="569"/>
                    <a:pt x="80" y="569"/>
                  </a:cubicBezTo>
                  <a:cubicBezTo>
                    <a:pt x="70" y="569"/>
                    <a:pt x="70" y="569"/>
                    <a:pt x="70" y="569"/>
                  </a:cubicBezTo>
                  <a:cubicBezTo>
                    <a:pt x="60" y="569"/>
                    <a:pt x="51" y="567"/>
                    <a:pt x="42" y="563"/>
                  </a:cubicBezTo>
                  <a:cubicBezTo>
                    <a:pt x="34" y="558"/>
                    <a:pt x="26" y="552"/>
                    <a:pt x="20" y="545"/>
                  </a:cubicBezTo>
                  <a:cubicBezTo>
                    <a:pt x="13" y="538"/>
                    <a:pt x="8" y="529"/>
                    <a:pt x="5" y="519"/>
                  </a:cubicBezTo>
                  <a:cubicBezTo>
                    <a:pt x="2" y="510"/>
                    <a:pt x="0" y="499"/>
                    <a:pt x="0" y="488"/>
                  </a:cubicBezTo>
                  <a:lnTo>
                    <a:pt x="7" y="8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53" name="Freeform 93"/>
            <p:cNvSpPr>
              <a:spLocks/>
            </p:cNvSpPr>
            <p:nvPr/>
          </p:nvSpPr>
          <p:spPr bwMode="auto">
            <a:xfrm>
              <a:off x="4600" y="1253"/>
              <a:ext cx="421" cy="440"/>
            </a:xfrm>
            <a:custGeom>
              <a:avLst/>
              <a:gdLst/>
              <a:ahLst/>
              <a:cxnLst>
                <a:cxn ang="0">
                  <a:pos x="220" y="212"/>
                </a:cxn>
                <a:cxn ang="0">
                  <a:pos x="177" y="249"/>
                </a:cxn>
                <a:cxn ang="0">
                  <a:pos x="125" y="268"/>
                </a:cxn>
                <a:cxn ang="0">
                  <a:pos x="75" y="266"/>
                </a:cxn>
                <a:cxn ang="0">
                  <a:pos x="35" y="244"/>
                </a:cxn>
                <a:cxn ang="0">
                  <a:pos x="9" y="207"/>
                </a:cxn>
                <a:cxn ang="0">
                  <a:pos x="0" y="159"/>
                </a:cxn>
                <a:cxn ang="0">
                  <a:pos x="10" y="108"/>
                </a:cxn>
                <a:cxn ang="0">
                  <a:pos x="36" y="62"/>
                </a:cxn>
                <a:cxn ang="0">
                  <a:pos x="75" y="26"/>
                </a:cxn>
                <a:cxn ang="0">
                  <a:pos x="124" y="4"/>
                </a:cxn>
                <a:cxn ang="0">
                  <a:pos x="175" y="3"/>
                </a:cxn>
                <a:cxn ang="0">
                  <a:pos x="217" y="21"/>
                </a:cxn>
                <a:cxn ang="0">
                  <a:pos x="247" y="58"/>
                </a:cxn>
                <a:cxn ang="0">
                  <a:pos x="259" y="108"/>
                </a:cxn>
                <a:cxn ang="0">
                  <a:pos x="249" y="163"/>
                </a:cxn>
                <a:cxn ang="0">
                  <a:pos x="220" y="212"/>
                </a:cxn>
              </a:cxnLst>
              <a:rect l="0" t="0" r="r" b="b"/>
              <a:pathLst>
                <a:path w="259" h="271">
                  <a:moveTo>
                    <a:pt x="220" y="212"/>
                  </a:moveTo>
                  <a:cubicBezTo>
                    <a:pt x="207" y="227"/>
                    <a:pt x="193" y="239"/>
                    <a:pt x="177" y="249"/>
                  </a:cubicBezTo>
                  <a:cubicBezTo>
                    <a:pt x="161" y="258"/>
                    <a:pt x="143" y="265"/>
                    <a:pt x="125" y="268"/>
                  </a:cubicBezTo>
                  <a:cubicBezTo>
                    <a:pt x="107" y="271"/>
                    <a:pt x="90" y="270"/>
                    <a:pt x="75" y="266"/>
                  </a:cubicBezTo>
                  <a:cubicBezTo>
                    <a:pt x="60" y="262"/>
                    <a:pt x="46" y="254"/>
                    <a:pt x="35" y="244"/>
                  </a:cubicBezTo>
                  <a:cubicBezTo>
                    <a:pt x="24" y="234"/>
                    <a:pt x="15" y="222"/>
                    <a:pt x="9" y="207"/>
                  </a:cubicBezTo>
                  <a:cubicBezTo>
                    <a:pt x="3" y="193"/>
                    <a:pt x="0" y="177"/>
                    <a:pt x="0" y="159"/>
                  </a:cubicBezTo>
                  <a:cubicBezTo>
                    <a:pt x="0" y="142"/>
                    <a:pt x="3" y="124"/>
                    <a:pt x="10" y="108"/>
                  </a:cubicBezTo>
                  <a:cubicBezTo>
                    <a:pt x="16" y="91"/>
                    <a:pt x="25" y="76"/>
                    <a:pt x="36" y="62"/>
                  </a:cubicBezTo>
                  <a:cubicBezTo>
                    <a:pt x="47" y="48"/>
                    <a:pt x="60" y="36"/>
                    <a:pt x="75" y="26"/>
                  </a:cubicBezTo>
                  <a:cubicBezTo>
                    <a:pt x="90" y="16"/>
                    <a:pt x="107" y="8"/>
                    <a:pt x="124" y="4"/>
                  </a:cubicBezTo>
                  <a:cubicBezTo>
                    <a:pt x="142" y="0"/>
                    <a:pt x="159" y="0"/>
                    <a:pt x="175" y="3"/>
                  </a:cubicBezTo>
                  <a:cubicBezTo>
                    <a:pt x="191" y="6"/>
                    <a:pt x="205" y="12"/>
                    <a:pt x="217" y="21"/>
                  </a:cubicBezTo>
                  <a:cubicBezTo>
                    <a:pt x="230" y="31"/>
                    <a:pt x="240" y="43"/>
                    <a:pt x="247" y="58"/>
                  </a:cubicBezTo>
                  <a:cubicBezTo>
                    <a:pt x="254" y="72"/>
                    <a:pt x="258" y="89"/>
                    <a:pt x="259" y="108"/>
                  </a:cubicBezTo>
                  <a:cubicBezTo>
                    <a:pt x="259" y="127"/>
                    <a:pt x="255" y="146"/>
                    <a:pt x="249" y="163"/>
                  </a:cubicBezTo>
                  <a:cubicBezTo>
                    <a:pt x="242" y="181"/>
                    <a:pt x="232" y="198"/>
                    <a:pt x="220" y="21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54" name="Freeform 94"/>
            <p:cNvSpPr>
              <a:spLocks/>
            </p:cNvSpPr>
            <p:nvPr/>
          </p:nvSpPr>
          <p:spPr bwMode="auto">
            <a:xfrm>
              <a:off x="4559" y="1676"/>
              <a:ext cx="519" cy="1944"/>
            </a:xfrm>
            <a:custGeom>
              <a:avLst/>
              <a:gdLst/>
              <a:ahLst/>
              <a:cxnLst>
                <a:cxn ang="0">
                  <a:pos x="299" y="0"/>
                </a:cxn>
                <a:cxn ang="0">
                  <a:pos x="319" y="1195"/>
                </a:cxn>
                <a:cxn ang="0">
                  <a:pos x="257" y="1186"/>
                </a:cxn>
                <a:cxn ang="0">
                  <a:pos x="218" y="1172"/>
                </a:cxn>
                <a:cxn ang="0">
                  <a:pos x="188" y="1144"/>
                </a:cxn>
                <a:cxn ang="0">
                  <a:pos x="167" y="1108"/>
                </a:cxn>
                <a:cxn ang="0">
                  <a:pos x="160" y="1066"/>
                </a:cxn>
                <a:cxn ang="0">
                  <a:pos x="158" y="617"/>
                </a:cxn>
                <a:cxn ang="0">
                  <a:pos x="144" y="617"/>
                </a:cxn>
                <a:cxn ang="0">
                  <a:pos x="145" y="1064"/>
                </a:cxn>
                <a:cxn ang="0">
                  <a:pos x="138" y="1104"/>
                </a:cxn>
                <a:cxn ang="0">
                  <a:pos x="118" y="1135"/>
                </a:cxn>
                <a:cxn ang="0">
                  <a:pos x="89" y="1153"/>
                </a:cxn>
                <a:cxn ang="0">
                  <a:pos x="54" y="1156"/>
                </a:cxn>
                <a:cxn ang="0">
                  <a:pos x="0" y="1149"/>
                </a:cxn>
                <a:cxn ang="0">
                  <a:pos x="10" y="46"/>
                </a:cxn>
                <a:cxn ang="0">
                  <a:pos x="299" y="0"/>
                </a:cxn>
              </a:cxnLst>
              <a:rect l="0" t="0" r="r" b="b"/>
              <a:pathLst>
                <a:path w="319" h="1195">
                  <a:moveTo>
                    <a:pt x="299" y="0"/>
                  </a:moveTo>
                  <a:cubicBezTo>
                    <a:pt x="319" y="1195"/>
                    <a:pt x="319" y="1195"/>
                    <a:pt x="319" y="1195"/>
                  </a:cubicBezTo>
                  <a:cubicBezTo>
                    <a:pt x="257" y="1186"/>
                    <a:pt x="257" y="1186"/>
                    <a:pt x="257" y="1186"/>
                  </a:cubicBezTo>
                  <a:cubicBezTo>
                    <a:pt x="243" y="1184"/>
                    <a:pt x="230" y="1179"/>
                    <a:pt x="218" y="1172"/>
                  </a:cubicBezTo>
                  <a:cubicBezTo>
                    <a:pt x="207" y="1165"/>
                    <a:pt x="196" y="1155"/>
                    <a:pt x="188" y="1144"/>
                  </a:cubicBezTo>
                  <a:cubicBezTo>
                    <a:pt x="179" y="1133"/>
                    <a:pt x="172" y="1121"/>
                    <a:pt x="167" y="1108"/>
                  </a:cubicBezTo>
                  <a:cubicBezTo>
                    <a:pt x="162" y="1094"/>
                    <a:pt x="160" y="1080"/>
                    <a:pt x="160" y="1066"/>
                  </a:cubicBezTo>
                  <a:cubicBezTo>
                    <a:pt x="158" y="617"/>
                    <a:pt x="158" y="617"/>
                    <a:pt x="158" y="617"/>
                  </a:cubicBezTo>
                  <a:cubicBezTo>
                    <a:pt x="144" y="617"/>
                    <a:pt x="144" y="617"/>
                    <a:pt x="144" y="617"/>
                  </a:cubicBezTo>
                  <a:cubicBezTo>
                    <a:pt x="145" y="1064"/>
                    <a:pt x="145" y="1064"/>
                    <a:pt x="145" y="1064"/>
                  </a:cubicBezTo>
                  <a:cubicBezTo>
                    <a:pt x="145" y="1078"/>
                    <a:pt x="142" y="1092"/>
                    <a:pt x="138" y="1104"/>
                  </a:cubicBezTo>
                  <a:cubicBezTo>
                    <a:pt x="133" y="1116"/>
                    <a:pt x="126" y="1126"/>
                    <a:pt x="118" y="1135"/>
                  </a:cubicBezTo>
                  <a:cubicBezTo>
                    <a:pt x="109" y="1143"/>
                    <a:pt x="100" y="1149"/>
                    <a:pt x="89" y="1153"/>
                  </a:cubicBezTo>
                  <a:cubicBezTo>
                    <a:pt x="78" y="1157"/>
                    <a:pt x="66" y="1158"/>
                    <a:pt x="54" y="1156"/>
                  </a:cubicBezTo>
                  <a:cubicBezTo>
                    <a:pt x="0" y="1149"/>
                    <a:pt x="0" y="1149"/>
                    <a:pt x="0" y="1149"/>
                  </a:cubicBezTo>
                  <a:cubicBezTo>
                    <a:pt x="10" y="46"/>
                    <a:pt x="10" y="46"/>
                    <a:pt x="10" y="46"/>
                  </a:cubicBezTo>
                  <a:lnTo>
                    <a:pt x="29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55" name="Freeform 95"/>
            <p:cNvSpPr>
              <a:spLocks/>
            </p:cNvSpPr>
            <p:nvPr/>
          </p:nvSpPr>
          <p:spPr bwMode="auto">
            <a:xfrm>
              <a:off x="5063" y="1668"/>
              <a:ext cx="181" cy="1011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44" y="3"/>
                </a:cxn>
                <a:cxn ang="0">
                  <a:pos x="71" y="17"/>
                </a:cxn>
                <a:cxn ang="0">
                  <a:pos x="90" y="41"/>
                </a:cxn>
                <a:cxn ang="0">
                  <a:pos x="98" y="73"/>
                </a:cxn>
                <a:cxn ang="0">
                  <a:pos x="110" y="529"/>
                </a:cxn>
                <a:cxn ang="0">
                  <a:pos x="104" y="565"/>
                </a:cxn>
                <a:cxn ang="0">
                  <a:pos x="85" y="594"/>
                </a:cxn>
                <a:cxn ang="0">
                  <a:pos x="57" y="614"/>
                </a:cxn>
                <a:cxn ang="0">
                  <a:pos x="22" y="622"/>
                </a:cxn>
                <a:cxn ang="0">
                  <a:pos x="11" y="622"/>
                </a:cxn>
                <a:cxn ang="0">
                  <a:pos x="0" y="3"/>
                </a:cxn>
                <a:cxn ang="0">
                  <a:pos x="11" y="2"/>
                </a:cxn>
              </a:cxnLst>
              <a:rect l="0" t="0" r="r" b="b"/>
              <a:pathLst>
                <a:path w="110" h="622">
                  <a:moveTo>
                    <a:pt x="11" y="2"/>
                  </a:moveTo>
                  <a:cubicBezTo>
                    <a:pt x="22" y="0"/>
                    <a:pt x="33" y="1"/>
                    <a:pt x="44" y="3"/>
                  </a:cubicBezTo>
                  <a:cubicBezTo>
                    <a:pt x="54" y="6"/>
                    <a:pt x="63" y="10"/>
                    <a:pt x="71" y="17"/>
                  </a:cubicBezTo>
                  <a:cubicBezTo>
                    <a:pt x="79" y="23"/>
                    <a:pt x="86" y="31"/>
                    <a:pt x="90" y="41"/>
                  </a:cubicBezTo>
                  <a:cubicBezTo>
                    <a:pt x="95" y="50"/>
                    <a:pt x="98" y="61"/>
                    <a:pt x="98" y="73"/>
                  </a:cubicBezTo>
                  <a:cubicBezTo>
                    <a:pt x="110" y="529"/>
                    <a:pt x="110" y="529"/>
                    <a:pt x="110" y="529"/>
                  </a:cubicBezTo>
                  <a:cubicBezTo>
                    <a:pt x="110" y="542"/>
                    <a:pt x="108" y="554"/>
                    <a:pt x="104" y="565"/>
                  </a:cubicBezTo>
                  <a:cubicBezTo>
                    <a:pt x="99" y="576"/>
                    <a:pt x="93" y="586"/>
                    <a:pt x="85" y="594"/>
                  </a:cubicBezTo>
                  <a:cubicBezTo>
                    <a:pt x="77" y="603"/>
                    <a:pt x="67" y="610"/>
                    <a:pt x="57" y="614"/>
                  </a:cubicBezTo>
                  <a:cubicBezTo>
                    <a:pt x="46" y="619"/>
                    <a:pt x="35" y="622"/>
                    <a:pt x="22" y="622"/>
                  </a:cubicBezTo>
                  <a:cubicBezTo>
                    <a:pt x="11" y="622"/>
                    <a:pt x="11" y="622"/>
                    <a:pt x="11" y="62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1" y="2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56" name="Freeform 96"/>
            <p:cNvSpPr>
              <a:spLocks/>
            </p:cNvSpPr>
            <p:nvPr/>
          </p:nvSpPr>
          <p:spPr bwMode="auto">
            <a:xfrm>
              <a:off x="5077" y="2247"/>
              <a:ext cx="167" cy="433"/>
            </a:xfrm>
            <a:custGeom>
              <a:avLst/>
              <a:gdLst/>
              <a:ahLst/>
              <a:cxnLst>
                <a:cxn ang="0">
                  <a:pos x="78" y="238"/>
                </a:cxn>
                <a:cxn ang="0">
                  <a:pos x="50" y="258"/>
                </a:cxn>
                <a:cxn ang="0">
                  <a:pos x="15" y="266"/>
                </a:cxn>
                <a:cxn ang="0">
                  <a:pos x="4" y="266"/>
                </a:cxn>
                <a:cxn ang="0">
                  <a:pos x="0" y="0"/>
                </a:cxn>
                <a:cxn ang="0">
                  <a:pos x="102" y="126"/>
                </a:cxn>
                <a:cxn ang="0">
                  <a:pos x="103" y="173"/>
                </a:cxn>
                <a:cxn ang="0">
                  <a:pos x="97" y="209"/>
                </a:cxn>
                <a:cxn ang="0">
                  <a:pos x="78" y="238"/>
                </a:cxn>
              </a:cxnLst>
              <a:rect l="0" t="0" r="r" b="b"/>
              <a:pathLst>
                <a:path w="103" h="266">
                  <a:moveTo>
                    <a:pt x="78" y="238"/>
                  </a:moveTo>
                  <a:cubicBezTo>
                    <a:pt x="70" y="247"/>
                    <a:pt x="60" y="254"/>
                    <a:pt x="50" y="258"/>
                  </a:cubicBezTo>
                  <a:cubicBezTo>
                    <a:pt x="39" y="263"/>
                    <a:pt x="28" y="266"/>
                    <a:pt x="15" y="266"/>
                  </a:cubicBezTo>
                  <a:cubicBezTo>
                    <a:pt x="4" y="266"/>
                    <a:pt x="4" y="266"/>
                    <a:pt x="4" y="26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38"/>
                    <a:pt x="72" y="81"/>
                    <a:pt x="102" y="126"/>
                  </a:cubicBezTo>
                  <a:cubicBezTo>
                    <a:pt x="103" y="173"/>
                    <a:pt x="103" y="173"/>
                    <a:pt x="103" y="173"/>
                  </a:cubicBezTo>
                  <a:cubicBezTo>
                    <a:pt x="103" y="186"/>
                    <a:pt x="101" y="198"/>
                    <a:pt x="97" y="209"/>
                  </a:cubicBezTo>
                  <a:cubicBezTo>
                    <a:pt x="92" y="220"/>
                    <a:pt x="86" y="230"/>
                    <a:pt x="78" y="238"/>
                  </a:cubicBez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57" name="Freeform 97"/>
            <p:cNvSpPr>
              <a:spLocks/>
            </p:cNvSpPr>
            <p:nvPr/>
          </p:nvSpPr>
          <p:spPr bwMode="auto">
            <a:xfrm>
              <a:off x="4421" y="1876"/>
              <a:ext cx="138" cy="804"/>
            </a:xfrm>
            <a:custGeom>
              <a:avLst/>
              <a:gdLst/>
              <a:ahLst/>
              <a:cxnLst>
                <a:cxn ang="0">
                  <a:pos x="80" y="494"/>
                </a:cxn>
                <a:cxn ang="0">
                  <a:pos x="70" y="494"/>
                </a:cxn>
                <a:cxn ang="0">
                  <a:pos x="42" y="488"/>
                </a:cxn>
                <a:cxn ang="0">
                  <a:pos x="20" y="470"/>
                </a:cxn>
                <a:cxn ang="0">
                  <a:pos x="5" y="444"/>
                </a:cxn>
                <a:cxn ang="0">
                  <a:pos x="0" y="413"/>
                </a:cxn>
                <a:cxn ang="0">
                  <a:pos x="7" y="11"/>
                </a:cxn>
                <a:cxn ang="0">
                  <a:pos x="8" y="0"/>
                </a:cxn>
                <a:cxn ang="0">
                  <a:pos x="85" y="24"/>
                </a:cxn>
                <a:cxn ang="0">
                  <a:pos x="80" y="494"/>
                </a:cxn>
              </a:cxnLst>
              <a:rect l="0" t="0" r="r" b="b"/>
              <a:pathLst>
                <a:path w="85" h="494">
                  <a:moveTo>
                    <a:pt x="80" y="494"/>
                  </a:moveTo>
                  <a:cubicBezTo>
                    <a:pt x="70" y="494"/>
                    <a:pt x="70" y="494"/>
                    <a:pt x="70" y="494"/>
                  </a:cubicBezTo>
                  <a:cubicBezTo>
                    <a:pt x="60" y="494"/>
                    <a:pt x="51" y="492"/>
                    <a:pt x="42" y="488"/>
                  </a:cubicBezTo>
                  <a:cubicBezTo>
                    <a:pt x="34" y="483"/>
                    <a:pt x="26" y="477"/>
                    <a:pt x="20" y="470"/>
                  </a:cubicBezTo>
                  <a:cubicBezTo>
                    <a:pt x="13" y="463"/>
                    <a:pt x="8" y="454"/>
                    <a:pt x="5" y="444"/>
                  </a:cubicBezTo>
                  <a:cubicBezTo>
                    <a:pt x="2" y="435"/>
                    <a:pt x="0" y="424"/>
                    <a:pt x="0" y="4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8"/>
                    <a:pt x="7" y="4"/>
                    <a:pt x="8" y="0"/>
                  </a:cubicBezTo>
                  <a:cubicBezTo>
                    <a:pt x="34" y="7"/>
                    <a:pt x="59" y="15"/>
                    <a:pt x="85" y="24"/>
                  </a:cubicBezTo>
                  <a:lnTo>
                    <a:pt x="80" y="494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58" name="Freeform 98"/>
            <p:cNvSpPr>
              <a:spLocks/>
            </p:cNvSpPr>
            <p:nvPr/>
          </p:nvSpPr>
          <p:spPr bwMode="auto">
            <a:xfrm>
              <a:off x="4559" y="1920"/>
              <a:ext cx="519" cy="1700"/>
            </a:xfrm>
            <a:custGeom>
              <a:avLst/>
              <a:gdLst/>
              <a:ahLst/>
              <a:cxnLst>
                <a:cxn ang="0">
                  <a:pos x="218" y="1022"/>
                </a:cxn>
                <a:cxn ang="0">
                  <a:pos x="188" y="994"/>
                </a:cxn>
                <a:cxn ang="0">
                  <a:pos x="167" y="958"/>
                </a:cxn>
                <a:cxn ang="0">
                  <a:pos x="160" y="916"/>
                </a:cxn>
                <a:cxn ang="0">
                  <a:pos x="158" y="467"/>
                </a:cxn>
                <a:cxn ang="0">
                  <a:pos x="144" y="467"/>
                </a:cxn>
                <a:cxn ang="0">
                  <a:pos x="145" y="914"/>
                </a:cxn>
                <a:cxn ang="0">
                  <a:pos x="138" y="954"/>
                </a:cxn>
                <a:cxn ang="0">
                  <a:pos x="118" y="985"/>
                </a:cxn>
                <a:cxn ang="0">
                  <a:pos x="89" y="1003"/>
                </a:cxn>
                <a:cxn ang="0">
                  <a:pos x="54" y="1006"/>
                </a:cxn>
                <a:cxn ang="0">
                  <a:pos x="0" y="999"/>
                </a:cxn>
                <a:cxn ang="0">
                  <a:pos x="9" y="0"/>
                </a:cxn>
                <a:cxn ang="0">
                  <a:pos x="305" y="189"/>
                </a:cxn>
                <a:cxn ang="0">
                  <a:pos x="319" y="1045"/>
                </a:cxn>
                <a:cxn ang="0">
                  <a:pos x="257" y="1036"/>
                </a:cxn>
                <a:cxn ang="0">
                  <a:pos x="218" y="1022"/>
                </a:cxn>
              </a:cxnLst>
              <a:rect l="0" t="0" r="r" b="b"/>
              <a:pathLst>
                <a:path w="319" h="1045">
                  <a:moveTo>
                    <a:pt x="218" y="1022"/>
                  </a:moveTo>
                  <a:cubicBezTo>
                    <a:pt x="207" y="1015"/>
                    <a:pt x="196" y="1005"/>
                    <a:pt x="188" y="994"/>
                  </a:cubicBezTo>
                  <a:cubicBezTo>
                    <a:pt x="179" y="983"/>
                    <a:pt x="172" y="971"/>
                    <a:pt x="167" y="958"/>
                  </a:cubicBezTo>
                  <a:cubicBezTo>
                    <a:pt x="162" y="944"/>
                    <a:pt x="160" y="930"/>
                    <a:pt x="160" y="916"/>
                  </a:cubicBezTo>
                  <a:cubicBezTo>
                    <a:pt x="158" y="467"/>
                    <a:pt x="158" y="467"/>
                    <a:pt x="158" y="467"/>
                  </a:cubicBezTo>
                  <a:cubicBezTo>
                    <a:pt x="144" y="467"/>
                    <a:pt x="144" y="467"/>
                    <a:pt x="144" y="467"/>
                  </a:cubicBezTo>
                  <a:cubicBezTo>
                    <a:pt x="145" y="914"/>
                    <a:pt x="145" y="914"/>
                    <a:pt x="145" y="914"/>
                  </a:cubicBezTo>
                  <a:cubicBezTo>
                    <a:pt x="145" y="928"/>
                    <a:pt x="142" y="942"/>
                    <a:pt x="138" y="954"/>
                  </a:cubicBezTo>
                  <a:cubicBezTo>
                    <a:pt x="133" y="966"/>
                    <a:pt x="126" y="976"/>
                    <a:pt x="118" y="985"/>
                  </a:cubicBezTo>
                  <a:cubicBezTo>
                    <a:pt x="109" y="993"/>
                    <a:pt x="100" y="999"/>
                    <a:pt x="89" y="1003"/>
                  </a:cubicBezTo>
                  <a:cubicBezTo>
                    <a:pt x="78" y="1007"/>
                    <a:pt x="66" y="1008"/>
                    <a:pt x="54" y="1006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1" y="42"/>
                    <a:pt x="221" y="107"/>
                    <a:pt x="305" y="189"/>
                  </a:cubicBezTo>
                  <a:cubicBezTo>
                    <a:pt x="319" y="1045"/>
                    <a:pt x="319" y="1045"/>
                    <a:pt x="319" y="1045"/>
                  </a:cubicBezTo>
                  <a:cubicBezTo>
                    <a:pt x="257" y="1036"/>
                    <a:pt x="257" y="1036"/>
                    <a:pt x="257" y="1036"/>
                  </a:cubicBezTo>
                  <a:cubicBezTo>
                    <a:pt x="243" y="1034"/>
                    <a:pt x="230" y="1029"/>
                    <a:pt x="218" y="102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59" name="Freeform 99"/>
            <p:cNvSpPr>
              <a:spLocks/>
            </p:cNvSpPr>
            <p:nvPr/>
          </p:nvSpPr>
          <p:spPr bwMode="auto">
            <a:xfrm>
              <a:off x="4625" y="1253"/>
              <a:ext cx="396" cy="287"/>
            </a:xfrm>
            <a:custGeom>
              <a:avLst/>
              <a:gdLst/>
              <a:ahLst/>
              <a:cxnLst>
                <a:cxn ang="0">
                  <a:pos x="20" y="62"/>
                </a:cxn>
                <a:cxn ang="0">
                  <a:pos x="59" y="26"/>
                </a:cxn>
                <a:cxn ang="0">
                  <a:pos x="108" y="4"/>
                </a:cxn>
                <a:cxn ang="0">
                  <a:pos x="159" y="3"/>
                </a:cxn>
                <a:cxn ang="0">
                  <a:pos x="201" y="21"/>
                </a:cxn>
                <a:cxn ang="0">
                  <a:pos x="231" y="58"/>
                </a:cxn>
                <a:cxn ang="0">
                  <a:pos x="243" y="108"/>
                </a:cxn>
                <a:cxn ang="0">
                  <a:pos x="233" y="163"/>
                </a:cxn>
                <a:cxn ang="0">
                  <a:pos x="227" y="176"/>
                </a:cxn>
                <a:cxn ang="0">
                  <a:pos x="0" y="94"/>
                </a:cxn>
                <a:cxn ang="0">
                  <a:pos x="20" y="62"/>
                </a:cxn>
              </a:cxnLst>
              <a:rect l="0" t="0" r="r" b="b"/>
              <a:pathLst>
                <a:path w="243" h="176">
                  <a:moveTo>
                    <a:pt x="20" y="62"/>
                  </a:moveTo>
                  <a:cubicBezTo>
                    <a:pt x="31" y="48"/>
                    <a:pt x="44" y="36"/>
                    <a:pt x="59" y="26"/>
                  </a:cubicBezTo>
                  <a:cubicBezTo>
                    <a:pt x="74" y="16"/>
                    <a:pt x="91" y="8"/>
                    <a:pt x="108" y="4"/>
                  </a:cubicBezTo>
                  <a:cubicBezTo>
                    <a:pt x="126" y="0"/>
                    <a:pt x="143" y="0"/>
                    <a:pt x="159" y="3"/>
                  </a:cubicBezTo>
                  <a:cubicBezTo>
                    <a:pt x="175" y="6"/>
                    <a:pt x="189" y="12"/>
                    <a:pt x="201" y="21"/>
                  </a:cubicBezTo>
                  <a:cubicBezTo>
                    <a:pt x="214" y="31"/>
                    <a:pt x="224" y="43"/>
                    <a:pt x="231" y="58"/>
                  </a:cubicBezTo>
                  <a:cubicBezTo>
                    <a:pt x="238" y="72"/>
                    <a:pt x="242" y="89"/>
                    <a:pt x="243" y="108"/>
                  </a:cubicBezTo>
                  <a:cubicBezTo>
                    <a:pt x="243" y="127"/>
                    <a:pt x="239" y="146"/>
                    <a:pt x="233" y="163"/>
                  </a:cubicBezTo>
                  <a:cubicBezTo>
                    <a:pt x="231" y="168"/>
                    <a:pt x="229" y="172"/>
                    <a:pt x="227" y="176"/>
                  </a:cubicBezTo>
                  <a:cubicBezTo>
                    <a:pt x="141" y="165"/>
                    <a:pt x="62" y="136"/>
                    <a:pt x="0" y="94"/>
                  </a:cubicBezTo>
                  <a:cubicBezTo>
                    <a:pt x="5" y="83"/>
                    <a:pt x="12" y="72"/>
                    <a:pt x="20" y="6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72941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</p:grpSp>
      <p:grpSp>
        <p:nvGrpSpPr>
          <p:cNvPr id="2054" name="Group 100"/>
          <p:cNvGrpSpPr>
            <a:grpSpLocks/>
          </p:cNvGrpSpPr>
          <p:nvPr/>
        </p:nvGrpSpPr>
        <p:grpSpPr bwMode="auto">
          <a:xfrm>
            <a:off x="5797550" y="3409950"/>
            <a:ext cx="631825" cy="1887538"/>
            <a:chOff x="3163" y="1266"/>
            <a:chExt cx="764" cy="2284"/>
          </a:xfrm>
        </p:grpSpPr>
        <p:sp>
          <p:nvSpPr>
            <p:cNvPr id="220261" name="Freeform 101"/>
            <p:cNvSpPr>
              <a:spLocks/>
            </p:cNvSpPr>
            <p:nvPr/>
          </p:nvSpPr>
          <p:spPr bwMode="auto">
            <a:xfrm>
              <a:off x="3380" y="2676"/>
              <a:ext cx="198" cy="857"/>
            </a:xfrm>
            <a:custGeom>
              <a:avLst/>
              <a:gdLst/>
              <a:ahLst/>
              <a:cxnLst>
                <a:cxn ang="0">
                  <a:pos x="120" y="9"/>
                </a:cxn>
                <a:cxn ang="0">
                  <a:pos x="66" y="0"/>
                </a:cxn>
                <a:cxn ang="0">
                  <a:pos x="66" y="432"/>
                </a:cxn>
                <a:cxn ang="0">
                  <a:pos x="61" y="465"/>
                </a:cxn>
                <a:cxn ang="0">
                  <a:pos x="47" y="492"/>
                </a:cxn>
                <a:cxn ang="0">
                  <a:pos x="26" y="513"/>
                </a:cxn>
                <a:cxn ang="0">
                  <a:pos x="0" y="526"/>
                </a:cxn>
                <a:cxn ang="0">
                  <a:pos x="30" y="518"/>
                </a:cxn>
                <a:cxn ang="0">
                  <a:pos x="48" y="513"/>
                </a:cxn>
                <a:cxn ang="0">
                  <a:pos x="58" y="510"/>
                </a:cxn>
                <a:cxn ang="0">
                  <a:pos x="83" y="499"/>
                </a:cxn>
                <a:cxn ang="0">
                  <a:pos x="103" y="479"/>
                </a:cxn>
                <a:cxn ang="0">
                  <a:pos x="116" y="452"/>
                </a:cxn>
                <a:cxn ang="0">
                  <a:pos x="121" y="421"/>
                </a:cxn>
                <a:cxn ang="0">
                  <a:pos x="120" y="9"/>
                </a:cxn>
              </a:cxnLst>
              <a:rect l="0" t="0" r="r" b="b"/>
              <a:pathLst>
                <a:path w="121" h="526">
                  <a:moveTo>
                    <a:pt x="120" y="9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432"/>
                    <a:pt x="66" y="432"/>
                    <a:pt x="66" y="432"/>
                  </a:cubicBezTo>
                  <a:cubicBezTo>
                    <a:pt x="66" y="444"/>
                    <a:pt x="64" y="455"/>
                    <a:pt x="61" y="465"/>
                  </a:cubicBezTo>
                  <a:cubicBezTo>
                    <a:pt x="58" y="475"/>
                    <a:pt x="53" y="484"/>
                    <a:pt x="47" y="492"/>
                  </a:cubicBezTo>
                  <a:cubicBezTo>
                    <a:pt x="41" y="501"/>
                    <a:pt x="34" y="508"/>
                    <a:pt x="26" y="513"/>
                  </a:cubicBezTo>
                  <a:cubicBezTo>
                    <a:pt x="18" y="519"/>
                    <a:pt x="10" y="523"/>
                    <a:pt x="0" y="526"/>
                  </a:cubicBezTo>
                  <a:cubicBezTo>
                    <a:pt x="10" y="523"/>
                    <a:pt x="20" y="521"/>
                    <a:pt x="30" y="518"/>
                  </a:cubicBezTo>
                  <a:cubicBezTo>
                    <a:pt x="36" y="516"/>
                    <a:pt x="42" y="515"/>
                    <a:pt x="48" y="513"/>
                  </a:cubicBezTo>
                  <a:cubicBezTo>
                    <a:pt x="58" y="510"/>
                    <a:pt x="58" y="510"/>
                    <a:pt x="58" y="510"/>
                  </a:cubicBezTo>
                  <a:cubicBezTo>
                    <a:pt x="67" y="508"/>
                    <a:pt x="75" y="504"/>
                    <a:pt x="83" y="499"/>
                  </a:cubicBezTo>
                  <a:cubicBezTo>
                    <a:pt x="90" y="493"/>
                    <a:pt x="97" y="486"/>
                    <a:pt x="103" y="479"/>
                  </a:cubicBezTo>
                  <a:cubicBezTo>
                    <a:pt x="108" y="471"/>
                    <a:pt x="113" y="462"/>
                    <a:pt x="116" y="452"/>
                  </a:cubicBezTo>
                  <a:cubicBezTo>
                    <a:pt x="119" y="443"/>
                    <a:pt x="121" y="432"/>
                    <a:pt x="121" y="421"/>
                  </a:cubicBezTo>
                  <a:lnTo>
                    <a:pt x="120" y="9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62" name="Freeform 102"/>
            <p:cNvSpPr>
              <a:spLocks/>
            </p:cNvSpPr>
            <p:nvPr/>
          </p:nvSpPr>
          <p:spPr bwMode="auto">
            <a:xfrm>
              <a:off x="3384" y="1314"/>
              <a:ext cx="386" cy="417"/>
            </a:xfrm>
            <a:custGeom>
              <a:avLst/>
              <a:gdLst/>
              <a:ahLst/>
              <a:cxnLst>
                <a:cxn ang="0">
                  <a:pos x="235" y="101"/>
                </a:cxn>
                <a:cxn ang="0">
                  <a:pos x="228" y="80"/>
                </a:cxn>
                <a:cxn ang="0">
                  <a:pos x="219" y="62"/>
                </a:cxn>
                <a:cxn ang="0">
                  <a:pos x="206" y="47"/>
                </a:cxn>
                <a:cxn ang="0">
                  <a:pos x="158" y="0"/>
                </a:cxn>
                <a:cxn ang="0">
                  <a:pos x="171" y="16"/>
                </a:cxn>
                <a:cxn ang="0">
                  <a:pos x="181" y="35"/>
                </a:cxn>
                <a:cxn ang="0">
                  <a:pos x="188" y="56"/>
                </a:cxn>
                <a:cxn ang="0">
                  <a:pos x="190" y="80"/>
                </a:cxn>
                <a:cxn ang="0">
                  <a:pos x="181" y="130"/>
                </a:cxn>
                <a:cxn ang="0">
                  <a:pos x="155" y="172"/>
                </a:cxn>
                <a:cxn ang="0">
                  <a:pos x="117" y="203"/>
                </a:cxn>
                <a:cxn ang="0">
                  <a:pos x="71" y="218"/>
                </a:cxn>
                <a:cxn ang="0">
                  <a:pos x="51" y="219"/>
                </a:cxn>
                <a:cxn ang="0">
                  <a:pos x="33" y="216"/>
                </a:cxn>
                <a:cxn ang="0">
                  <a:pos x="16" y="210"/>
                </a:cxn>
                <a:cxn ang="0">
                  <a:pos x="0" y="202"/>
                </a:cxn>
                <a:cxn ang="0">
                  <a:pos x="55" y="239"/>
                </a:cxn>
                <a:cxn ang="0">
                  <a:pos x="70" y="247"/>
                </a:cxn>
                <a:cxn ang="0">
                  <a:pos x="86" y="253"/>
                </a:cxn>
                <a:cxn ang="0">
                  <a:pos x="104" y="255"/>
                </a:cxn>
                <a:cxn ang="0">
                  <a:pos x="123" y="255"/>
                </a:cxn>
                <a:cxn ang="0">
                  <a:pos x="167" y="241"/>
                </a:cxn>
                <a:cxn ang="0">
                  <a:pos x="204" y="211"/>
                </a:cxn>
                <a:cxn ang="0">
                  <a:pos x="228" y="171"/>
                </a:cxn>
                <a:cxn ang="0">
                  <a:pos x="237" y="123"/>
                </a:cxn>
                <a:cxn ang="0">
                  <a:pos x="235" y="101"/>
                </a:cxn>
              </a:cxnLst>
              <a:rect l="0" t="0" r="r" b="b"/>
              <a:pathLst>
                <a:path w="237" h="256">
                  <a:moveTo>
                    <a:pt x="235" y="101"/>
                  </a:moveTo>
                  <a:cubicBezTo>
                    <a:pt x="233" y="94"/>
                    <a:pt x="231" y="87"/>
                    <a:pt x="228" y="80"/>
                  </a:cubicBezTo>
                  <a:cubicBezTo>
                    <a:pt x="226" y="74"/>
                    <a:pt x="222" y="68"/>
                    <a:pt x="219" y="62"/>
                  </a:cubicBezTo>
                  <a:cubicBezTo>
                    <a:pt x="215" y="57"/>
                    <a:pt x="210" y="52"/>
                    <a:pt x="206" y="47"/>
                  </a:cubicBezTo>
                  <a:cubicBezTo>
                    <a:pt x="190" y="31"/>
                    <a:pt x="174" y="16"/>
                    <a:pt x="158" y="0"/>
                  </a:cubicBezTo>
                  <a:cubicBezTo>
                    <a:pt x="163" y="5"/>
                    <a:pt x="167" y="11"/>
                    <a:pt x="171" y="16"/>
                  </a:cubicBezTo>
                  <a:cubicBezTo>
                    <a:pt x="175" y="22"/>
                    <a:pt x="178" y="28"/>
                    <a:pt x="181" y="35"/>
                  </a:cubicBezTo>
                  <a:cubicBezTo>
                    <a:pt x="184" y="42"/>
                    <a:pt x="186" y="49"/>
                    <a:pt x="188" y="56"/>
                  </a:cubicBezTo>
                  <a:cubicBezTo>
                    <a:pt x="189" y="64"/>
                    <a:pt x="190" y="72"/>
                    <a:pt x="190" y="80"/>
                  </a:cubicBezTo>
                  <a:cubicBezTo>
                    <a:pt x="190" y="97"/>
                    <a:pt x="187" y="114"/>
                    <a:pt x="181" y="130"/>
                  </a:cubicBezTo>
                  <a:cubicBezTo>
                    <a:pt x="175" y="145"/>
                    <a:pt x="166" y="160"/>
                    <a:pt x="155" y="172"/>
                  </a:cubicBezTo>
                  <a:cubicBezTo>
                    <a:pt x="144" y="185"/>
                    <a:pt x="131" y="195"/>
                    <a:pt x="117" y="203"/>
                  </a:cubicBezTo>
                  <a:cubicBezTo>
                    <a:pt x="103" y="211"/>
                    <a:pt x="87" y="217"/>
                    <a:pt x="71" y="218"/>
                  </a:cubicBezTo>
                  <a:cubicBezTo>
                    <a:pt x="64" y="219"/>
                    <a:pt x="57" y="219"/>
                    <a:pt x="51" y="219"/>
                  </a:cubicBezTo>
                  <a:cubicBezTo>
                    <a:pt x="45" y="218"/>
                    <a:pt x="39" y="217"/>
                    <a:pt x="33" y="216"/>
                  </a:cubicBezTo>
                  <a:cubicBezTo>
                    <a:pt x="27" y="215"/>
                    <a:pt x="21" y="213"/>
                    <a:pt x="16" y="210"/>
                  </a:cubicBezTo>
                  <a:cubicBezTo>
                    <a:pt x="10" y="208"/>
                    <a:pt x="5" y="205"/>
                    <a:pt x="0" y="202"/>
                  </a:cubicBezTo>
                  <a:cubicBezTo>
                    <a:pt x="19" y="214"/>
                    <a:pt x="37" y="226"/>
                    <a:pt x="55" y="239"/>
                  </a:cubicBezTo>
                  <a:cubicBezTo>
                    <a:pt x="60" y="242"/>
                    <a:pt x="65" y="245"/>
                    <a:pt x="70" y="247"/>
                  </a:cubicBezTo>
                  <a:cubicBezTo>
                    <a:pt x="75" y="249"/>
                    <a:pt x="80" y="251"/>
                    <a:pt x="86" y="253"/>
                  </a:cubicBezTo>
                  <a:cubicBezTo>
                    <a:pt x="92" y="254"/>
                    <a:pt x="98" y="255"/>
                    <a:pt x="104" y="255"/>
                  </a:cubicBezTo>
                  <a:cubicBezTo>
                    <a:pt x="110" y="256"/>
                    <a:pt x="116" y="256"/>
                    <a:pt x="123" y="255"/>
                  </a:cubicBezTo>
                  <a:cubicBezTo>
                    <a:pt x="138" y="253"/>
                    <a:pt x="153" y="248"/>
                    <a:pt x="167" y="241"/>
                  </a:cubicBezTo>
                  <a:cubicBezTo>
                    <a:pt x="181" y="233"/>
                    <a:pt x="193" y="223"/>
                    <a:pt x="204" y="211"/>
                  </a:cubicBezTo>
                  <a:cubicBezTo>
                    <a:pt x="214" y="199"/>
                    <a:pt x="222" y="186"/>
                    <a:pt x="228" y="171"/>
                  </a:cubicBezTo>
                  <a:cubicBezTo>
                    <a:pt x="234" y="156"/>
                    <a:pt x="237" y="140"/>
                    <a:pt x="237" y="123"/>
                  </a:cubicBezTo>
                  <a:cubicBezTo>
                    <a:pt x="237" y="115"/>
                    <a:pt x="236" y="108"/>
                    <a:pt x="235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63" name="Freeform 103"/>
            <p:cNvSpPr>
              <a:spLocks/>
            </p:cNvSpPr>
            <p:nvPr/>
          </p:nvSpPr>
          <p:spPr bwMode="auto">
            <a:xfrm>
              <a:off x="3305" y="1725"/>
              <a:ext cx="123" cy="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" y="57"/>
                </a:cxn>
                <a:cxn ang="0">
                  <a:pos x="123" y="438"/>
                </a:cxn>
                <a:cxn ang="0">
                  <a:pos x="32" y="398"/>
                </a:cxn>
                <a:cxn ang="0">
                  <a:pos x="0" y="0"/>
                </a:cxn>
              </a:cxnLst>
              <a:rect l="0" t="0" r="r" b="b"/>
              <a:pathLst>
                <a:path w="123" h="438">
                  <a:moveTo>
                    <a:pt x="0" y="0"/>
                  </a:moveTo>
                  <a:lnTo>
                    <a:pt x="93" y="57"/>
                  </a:lnTo>
                  <a:lnTo>
                    <a:pt x="123" y="438"/>
                  </a:lnTo>
                  <a:lnTo>
                    <a:pt x="32" y="39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64" name="Freeform 104"/>
            <p:cNvSpPr>
              <a:spLocks/>
            </p:cNvSpPr>
            <p:nvPr/>
          </p:nvSpPr>
          <p:spPr bwMode="auto">
            <a:xfrm>
              <a:off x="3257" y="2123"/>
              <a:ext cx="171" cy="419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170" y="40"/>
                </a:cxn>
                <a:cxn ang="0">
                  <a:pos x="96" y="418"/>
                </a:cxn>
                <a:cxn ang="0">
                  <a:pos x="0" y="396"/>
                </a:cxn>
                <a:cxn ang="0">
                  <a:pos x="79" y="0"/>
                </a:cxn>
              </a:cxnLst>
              <a:rect l="0" t="0" r="r" b="b"/>
              <a:pathLst>
                <a:path w="170" h="418">
                  <a:moveTo>
                    <a:pt x="79" y="0"/>
                  </a:moveTo>
                  <a:lnTo>
                    <a:pt x="170" y="40"/>
                  </a:lnTo>
                  <a:lnTo>
                    <a:pt x="96" y="418"/>
                  </a:lnTo>
                  <a:lnTo>
                    <a:pt x="0" y="396"/>
                  </a:lnTo>
                  <a:lnTo>
                    <a:pt x="7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65" name="Freeform 105"/>
            <p:cNvSpPr>
              <a:spLocks/>
            </p:cNvSpPr>
            <p:nvPr/>
          </p:nvSpPr>
          <p:spPr bwMode="auto">
            <a:xfrm>
              <a:off x="3219" y="2518"/>
              <a:ext cx="136" cy="2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4" y="1"/>
                </a:cxn>
                <a:cxn ang="0">
                  <a:pos x="11" y="1"/>
                </a:cxn>
                <a:cxn ang="0">
                  <a:pos x="7" y="1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60" y="13"/>
                </a:cxn>
                <a:cxn ang="0">
                  <a:pos x="63" y="14"/>
                </a:cxn>
                <a:cxn ang="0">
                  <a:pos x="67" y="14"/>
                </a:cxn>
                <a:cxn ang="0">
                  <a:pos x="70" y="14"/>
                </a:cxn>
                <a:cxn ang="0">
                  <a:pos x="74" y="14"/>
                </a:cxn>
                <a:cxn ang="0">
                  <a:pos x="83" y="14"/>
                </a:cxn>
                <a:cxn ang="0">
                  <a:pos x="24" y="0"/>
                </a:cxn>
              </a:cxnLst>
              <a:rect l="0" t="0" r="r" b="b"/>
              <a:pathLst>
                <a:path w="83" h="14">
                  <a:moveTo>
                    <a:pt x="2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2" y="1"/>
                    <a:pt x="11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5" y="1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20" y="4"/>
                    <a:pt x="40" y="9"/>
                    <a:pt x="60" y="13"/>
                  </a:cubicBezTo>
                  <a:cubicBezTo>
                    <a:pt x="61" y="13"/>
                    <a:pt x="62" y="13"/>
                    <a:pt x="63" y="14"/>
                  </a:cubicBezTo>
                  <a:cubicBezTo>
                    <a:pt x="64" y="14"/>
                    <a:pt x="65" y="14"/>
                    <a:pt x="67" y="14"/>
                  </a:cubicBezTo>
                  <a:cubicBezTo>
                    <a:pt x="68" y="14"/>
                    <a:pt x="69" y="14"/>
                    <a:pt x="70" y="14"/>
                  </a:cubicBezTo>
                  <a:cubicBezTo>
                    <a:pt x="71" y="14"/>
                    <a:pt x="72" y="14"/>
                    <a:pt x="74" y="14"/>
                  </a:cubicBezTo>
                  <a:cubicBezTo>
                    <a:pt x="83" y="14"/>
                    <a:pt x="83" y="14"/>
                    <a:pt x="83" y="14"/>
                  </a:cubicBezTo>
                  <a:lnTo>
                    <a:pt x="2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66" name="Freeform 106"/>
            <p:cNvSpPr>
              <a:spLocks/>
            </p:cNvSpPr>
            <p:nvPr/>
          </p:nvSpPr>
          <p:spPr bwMode="auto">
            <a:xfrm>
              <a:off x="3244" y="2682"/>
              <a:ext cx="179" cy="15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179" y="15"/>
                </a:cxn>
                <a:cxn ang="0">
                  <a:pos x="96" y="17"/>
                </a:cxn>
                <a:cxn ang="0">
                  <a:pos x="0" y="2"/>
                </a:cxn>
                <a:cxn ang="0">
                  <a:pos x="86" y="0"/>
                </a:cxn>
              </a:cxnLst>
              <a:rect l="0" t="0" r="r" b="b"/>
              <a:pathLst>
                <a:path w="179" h="17">
                  <a:moveTo>
                    <a:pt x="86" y="0"/>
                  </a:moveTo>
                  <a:lnTo>
                    <a:pt x="179" y="15"/>
                  </a:lnTo>
                  <a:lnTo>
                    <a:pt x="96" y="17"/>
                  </a:lnTo>
                  <a:lnTo>
                    <a:pt x="0" y="2"/>
                  </a:lnTo>
                  <a:lnTo>
                    <a:pt x="8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67" name="Freeform 107"/>
            <p:cNvSpPr>
              <a:spLocks/>
            </p:cNvSpPr>
            <p:nvPr/>
          </p:nvSpPr>
          <p:spPr bwMode="auto">
            <a:xfrm>
              <a:off x="3643" y="1685"/>
              <a:ext cx="119" cy="467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0" y="61"/>
                </a:cxn>
                <a:cxn ang="0">
                  <a:pos x="79" y="467"/>
                </a:cxn>
                <a:cxn ang="0">
                  <a:pos x="0" y="426"/>
                </a:cxn>
                <a:cxn ang="0">
                  <a:pos x="42" y="0"/>
                </a:cxn>
              </a:cxnLst>
              <a:rect l="0" t="0" r="r" b="b"/>
              <a:pathLst>
                <a:path w="120" h="467">
                  <a:moveTo>
                    <a:pt x="42" y="0"/>
                  </a:moveTo>
                  <a:lnTo>
                    <a:pt x="120" y="61"/>
                  </a:lnTo>
                  <a:lnTo>
                    <a:pt x="79" y="467"/>
                  </a:lnTo>
                  <a:lnTo>
                    <a:pt x="0" y="426"/>
                  </a:lnTo>
                  <a:lnTo>
                    <a:pt x="4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68" name="Freeform 108"/>
            <p:cNvSpPr>
              <a:spLocks/>
            </p:cNvSpPr>
            <p:nvPr/>
          </p:nvSpPr>
          <p:spPr bwMode="auto">
            <a:xfrm>
              <a:off x="3487" y="2676"/>
              <a:ext cx="106" cy="1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06" y="15"/>
                </a:cxn>
                <a:cxn ang="0">
                  <a:pos x="88" y="15"/>
                </a:cxn>
                <a:cxn ang="0">
                  <a:pos x="0" y="0"/>
                </a:cxn>
                <a:cxn ang="0">
                  <a:pos x="20" y="0"/>
                </a:cxn>
              </a:cxnLst>
              <a:rect l="0" t="0" r="r" b="b"/>
              <a:pathLst>
                <a:path w="106" h="15">
                  <a:moveTo>
                    <a:pt x="20" y="0"/>
                  </a:moveTo>
                  <a:lnTo>
                    <a:pt x="106" y="15"/>
                  </a:lnTo>
                  <a:lnTo>
                    <a:pt x="88" y="15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69" name="Freeform 109"/>
            <p:cNvSpPr>
              <a:spLocks/>
            </p:cNvSpPr>
            <p:nvPr/>
          </p:nvSpPr>
          <p:spPr bwMode="auto">
            <a:xfrm>
              <a:off x="3783" y="1696"/>
              <a:ext cx="106" cy="436"/>
            </a:xfrm>
            <a:custGeom>
              <a:avLst/>
              <a:gdLst/>
              <a:ahLst/>
              <a:cxnLst>
                <a:cxn ang="0">
                  <a:pos x="64" y="74"/>
                </a:cxn>
                <a:cxn ang="0">
                  <a:pos x="60" y="59"/>
                </a:cxn>
                <a:cxn ang="0">
                  <a:pos x="54" y="47"/>
                </a:cxn>
                <a:cxn ang="0">
                  <a:pos x="46" y="37"/>
                </a:cxn>
                <a:cxn ang="0">
                  <a:pos x="1" y="0"/>
                </a:cxn>
                <a:cxn ang="0">
                  <a:pos x="10" y="10"/>
                </a:cxn>
                <a:cxn ang="0">
                  <a:pos x="16" y="23"/>
                </a:cxn>
                <a:cxn ang="0">
                  <a:pos x="19" y="39"/>
                </a:cxn>
                <a:cxn ang="0">
                  <a:pos x="21" y="58"/>
                </a:cxn>
                <a:cxn ang="0">
                  <a:pos x="0" y="242"/>
                </a:cxn>
                <a:cxn ang="0">
                  <a:pos x="46" y="268"/>
                </a:cxn>
                <a:cxn ang="0">
                  <a:pos x="65" y="92"/>
                </a:cxn>
                <a:cxn ang="0">
                  <a:pos x="64" y="74"/>
                </a:cxn>
              </a:cxnLst>
              <a:rect l="0" t="0" r="r" b="b"/>
              <a:pathLst>
                <a:path w="65" h="268">
                  <a:moveTo>
                    <a:pt x="64" y="74"/>
                  </a:moveTo>
                  <a:cubicBezTo>
                    <a:pt x="63" y="69"/>
                    <a:pt x="62" y="64"/>
                    <a:pt x="60" y="59"/>
                  </a:cubicBezTo>
                  <a:cubicBezTo>
                    <a:pt x="59" y="54"/>
                    <a:pt x="57" y="50"/>
                    <a:pt x="54" y="47"/>
                  </a:cubicBezTo>
                  <a:cubicBezTo>
                    <a:pt x="52" y="43"/>
                    <a:pt x="49" y="40"/>
                    <a:pt x="46" y="37"/>
                  </a:cubicBezTo>
                  <a:cubicBezTo>
                    <a:pt x="31" y="25"/>
                    <a:pt x="16" y="13"/>
                    <a:pt x="1" y="0"/>
                  </a:cubicBezTo>
                  <a:cubicBezTo>
                    <a:pt x="4" y="3"/>
                    <a:pt x="7" y="6"/>
                    <a:pt x="10" y="10"/>
                  </a:cubicBezTo>
                  <a:cubicBezTo>
                    <a:pt x="12" y="14"/>
                    <a:pt x="14" y="18"/>
                    <a:pt x="16" y="23"/>
                  </a:cubicBezTo>
                  <a:cubicBezTo>
                    <a:pt x="17" y="28"/>
                    <a:pt x="19" y="33"/>
                    <a:pt x="19" y="39"/>
                  </a:cubicBezTo>
                  <a:cubicBezTo>
                    <a:pt x="20" y="45"/>
                    <a:pt x="21" y="51"/>
                    <a:pt x="21" y="58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46" y="268"/>
                    <a:pt x="46" y="268"/>
                    <a:pt x="46" y="268"/>
                  </a:cubicBezTo>
                  <a:cubicBezTo>
                    <a:pt x="65" y="92"/>
                    <a:pt x="65" y="92"/>
                    <a:pt x="65" y="92"/>
                  </a:cubicBezTo>
                  <a:cubicBezTo>
                    <a:pt x="65" y="86"/>
                    <a:pt x="65" y="80"/>
                    <a:pt x="64" y="7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70" name="Freeform 110"/>
            <p:cNvSpPr>
              <a:spLocks/>
            </p:cNvSpPr>
            <p:nvPr/>
          </p:nvSpPr>
          <p:spPr bwMode="auto">
            <a:xfrm>
              <a:off x="3643" y="2109"/>
              <a:ext cx="202" cy="5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" y="41"/>
                </a:cxn>
                <a:cxn ang="0">
                  <a:pos x="203" y="575"/>
                </a:cxn>
                <a:cxn ang="0">
                  <a:pos x="127" y="558"/>
                </a:cxn>
                <a:cxn ang="0">
                  <a:pos x="0" y="0"/>
                </a:cxn>
              </a:cxnLst>
              <a:rect l="0" t="0" r="r" b="b"/>
              <a:pathLst>
                <a:path w="203" h="575">
                  <a:moveTo>
                    <a:pt x="0" y="0"/>
                  </a:moveTo>
                  <a:lnTo>
                    <a:pt x="79" y="41"/>
                  </a:lnTo>
                  <a:lnTo>
                    <a:pt x="203" y="575"/>
                  </a:lnTo>
                  <a:lnTo>
                    <a:pt x="127" y="55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71" name="Freeform 111"/>
            <p:cNvSpPr>
              <a:spLocks/>
            </p:cNvSpPr>
            <p:nvPr/>
          </p:nvSpPr>
          <p:spPr bwMode="auto">
            <a:xfrm>
              <a:off x="3750" y="2088"/>
              <a:ext cx="177" cy="434"/>
            </a:xfrm>
            <a:custGeom>
              <a:avLst/>
              <a:gdLst/>
              <a:ahLst/>
              <a:cxnLst>
                <a:cxn ang="0">
                  <a:pos x="66" y="26"/>
                </a:cxn>
                <a:cxn ang="0">
                  <a:pos x="20" y="0"/>
                </a:cxn>
                <a:cxn ang="0">
                  <a:pos x="64" y="162"/>
                </a:cxn>
                <a:cxn ang="0">
                  <a:pos x="62" y="196"/>
                </a:cxn>
                <a:cxn ang="0">
                  <a:pos x="54" y="224"/>
                </a:cxn>
                <a:cxn ang="0">
                  <a:pos x="38" y="243"/>
                </a:cxn>
                <a:cxn ang="0">
                  <a:pos x="11" y="251"/>
                </a:cxn>
                <a:cxn ang="0">
                  <a:pos x="0" y="252"/>
                </a:cxn>
                <a:cxn ang="0">
                  <a:pos x="47" y="266"/>
                </a:cxn>
                <a:cxn ang="0">
                  <a:pos x="57" y="266"/>
                </a:cxn>
                <a:cxn ang="0">
                  <a:pos x="83" y="258"/>
                </a:cxn>
                <a:cxn ang="0">
                  <a:pos x="99" y="239"/>
                </a:cxn>
                <a:cxn ang="0">
                  <a:pos x="106" y="213"/>
                </a:cxn>
                <a:cxn ang="0">
                  <a:pos x="108" y="181"/>
                </a:cxn>
                <a:cxn ang="0">
                  <a:pos x="66" y="26"/>
                </a:cxn>
              </a:cxnLst>
              <a:rect l="0" t="0" r="r" b="b"/>
              <a:pathLst>
                <a:path w="108" h="266">
                  <a:moveTo>
                    <a:pt x="66" y="26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4" y="162"/>
                    <a:pt x="64" y="162"/>
                    <a:pt x="64" y="162"/>
                  </a:cubicBezTo>
                  <a:cubicBezTo>
                    <a:pt x="64" y="174"/>
                    <a:pt x="63" y="185"/>
                    <a:pt x="62" y="196"/>
                  </a:cubicBezTo>
                  <a:cubicBezTo>
                    <a:pt x="61" y="206"/>
                    <a:pt x="58" y="216"/>
                    <a:pt x="54" y="224"/>
                  </a:cubicBezTo>
                  <a:cubicBezTo>
                    <a:pt x="51" y="232"/>
                    <a:pt x="45" y="238"/>
                    <a:pt x="38" y="243"/>
                  </a:cubicBezTo>
                  <a:cubicBezTo>
                    <a:pt x="31" y="248"/>
                    <a:pt x="22" y="251"/>
                    <a:pt x="11" y="251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47" y="266"/>
                    <a:pt x="47" y="266"/>
                    <a:pt x="47" y="266"/>
                  </a:cubicBezTo>
                  <a:cubicBezTo>
                    <a:pt x="57" y="266"/>
                    <a:pt x="57" y="266"/>
                    <a:pt x="57" y="266"/>
                  </a:cubicBezTo>
                  <a:cubicBezTo>
                    <a:pt x="68" y="265"/>
                    <a:pt x="77" y="262"/>
                    <a:pt x="83" y="258"/>
                  </a:cubicBezTo>
                  <a:cubicBezTo>
                    <a:pt x="90" y="253"/>
                    <a:pt x="95" y="247"/>
                    <a:pt x="99" y="239"/>
                  </a:cubicBezTo>
                  <a:cubicBezTo>
                    <a:pt x="103" y="232"/>
                    <a:pt x="105" y="223"/>
                    <a:pt x="106" y="213"/>
                  </a:cubicBezTo>
                  <a:cubicBezTo>
                    <a:pt x="107" y="203"/>
                    <a:pt x="108" y="192"/>
                    <a:pt x="108" y="181"/>
                  </a:cubicBezTo>
                  <a:lnTo>
                    <a:pt x="66" y="26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72" name="Freeform 112"/>
            <p:cNvSpPr>
              <a:spLocks/>
            </p:cNvSpPr>
            <p:nvPr/>
          </p:nvSpPr>
          <p:spPr bwMode="auto">
            <a:xfrm>
              <a:off x="3670" y="2668"/>
              <a:ext cx="175" cy="17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176" y="17"/>
                </a:cxn>
                <a:cxn ang="0">
                  <a:pos x="80" y="18"/>
                </a:cxn>
                <a:cxn ang="0">
                  <a:pos x="0" y="4"/>
                </a:cxn>
                <a:cxn ang="0">
                  <a:pos x="100" y="0"/>
                </a:cxn>
              </a:cxnLst>
              <a:rect l="0" t="0" r="r" b="b"/>
              <a:pathLst>
                <a:path w="176" h="18">
                  <a:moveTo>
                    <a:pt x="100" y="0"/>
                  </a:moveTo>
                  <a:lnTo>
                    <a:pt x="176" y="17"/>
                  </a:lnTo>
                  <a:lnTo>
                    <a:pt x="80" y="18"/>
                  </a:lnTo>
                  <a:lnTo>
                    <a:pt x="0" y="4"/>
                  </a:lnTo>
                  <a:lnTo>
                    <a:pt x="1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73" name="Freeform 113"/>
            <p:cNvSpPr>
              <a:spLocks/>
            </p:cNvSpPr>
            <p:nvPr/>
          </p:nvSpPr>
          <p:spPr bwMode="auto">
            <a:xfrm>
              <a:off x="3670" y="2672"/>
              <a:ext cx="86" cy="8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0" y="14"/>
                </a:cxn>
                <a:cxn ang="0">
                  <a:pos x="87" y="852"/>
                </a:cxn>
                <a:cxn ang="0">
                  <a:pos x="5" y="878"/>
                </a:cxn>
                <a:cxn ang="0">
                  <a:pos x="0" y="0"/>
                </a:cxn>
              </a:cxnLst>
              <a:rect l="0" t="0" r="r" b="b"/>
              <a:pathLst>
                <a:path w="87" h="878">
                  <a:moveTo>
                    <a:pt x="0" y="0"/>
                  </a:moveTo>
                  <a:lnTo>
                    <a:pt x="80" y="14"/>
                  </a:lnTo>
                  <a:lnTo>
                    <a:pt x="87" y="852"/>
                  </a:lnTo>
                  <a:lnTo>
                    <a:pt x="5" y="87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74" name="Freeform 114"/>
            <p:cNvSpPr>
              <a:spLocks noEditPoints="1"/>
            </p:cNvSpPr>
            <p:nvPr/>
          </p:nvSpPr>
          <p:spPr bwMode="auto">
            <a:xfrm>
              <a:off x="3163" y="1266"/>
              <a:ext cx="691" cy="2284"/>
            </a:xfrm>
            <a:custGeom>
              <a:avLst/>
              <a:gdLst/>
              <a:ahLst/>
              <a:cxnLst>
                <a:cxn ang="0">
                  <a:pos x="160" y="243"/>
                </a:cxn>
                <a:cxn ang="0">
                  <a:pos x="252" y="232"/>
                </a:cxn>
                <a:cxn ang="0">
                  <a:pos x="316" y="159"/>
                </a:cxn>
                <a:cxn ang="0">
                  <a:pos x="315" y="62"/>
                </a:cxn>
                <a:cxn ang="0">
                  <a:pos x="251" y="5"/>
                </a:cxn>
                <a:cxn ang="0">
                  <a:pos x="160" y="18"/>
                </a:cxn>
                <a:cxn ang="0">
                  <a:pos x="99" y="91"/>
                </a:cxn>
                <a:cxn ang="0">
                  <a:pos x="98" y="185"/>
                </a:cxn>
                <a:cxn ang="0">
                  <a:pos x="107" y="527"/>
                </a:cxn>
                <a:cxn ang="0">
                  <a:pos x="78" y="283"/>
                </a:cxn>
                <a:cxn ang="0">
                  <a:pos x="34" y="307"/>
                </a:cxn>
                <a:cxn ang="0">
                  <a:pos x="20" y="359"/>
                </a:cxn>
                <a:cxn ang="0">
                  <a:pos x="0" y="691"/>
                </a:cxn>
                <a:cxn ang="0">
                  <a:pos x="9" y="748"/>
                </a:cxn>
                <a:cxn ang="0">
                  <a:pos x="48" y="771"/>
                </a:cxn>
                <a:cxn ang="0">
                  <a:pos x="107" y="527"/>
                </a:cxn>
                <a:cxn ang="0">
                  <a:pos x="320" y="257"/>
                </a:cxn>
                <a:cxn ang="0">
                  <a:pos x="122" y="531"/>
                </a:cxn>
                <a:cxn ang="0">
                  <a:pos x="102" y="870"/>
                </a:cxn>
                <a:cxn ang="0">
                  <a:pos x="109" y="1395"/>
                </a:cxn>
                <a:cxn ang="0">
                  <a:pos x="173" y="1369"/>
                </a:cxn>
                <a:cxn ang="0">
                  <a:pos x="199" y="1299"/>
                </a:cxn>
                <a:cxn ang="0">
                  <a:pos x="211" y="867"/>
                </a:cxn>
                <a:cxn ang="0">
                  <a:pos x="219" y="1339"/>
                </a:cxn>
                <a:cxn ang="0">
                  <a:pos x="268" y="1394"/>
                </a:cxn>
                <a:cxn ang="0">
                  <a:pos x="314" y="1404"/>
                </a:cxn>
                <a:cxn ang="0">
                  <a:pos x="372" y="862"/>
                </a:cxn>
                <a:cxn ang="0">
                  <a:pos x="381" y="506"/>
                </a:cxn>
                <a:cxn ang="0">
                  <a:pos x="398" y="291"/>
                </a:cxn>
                <a:cxn ang="0">
                  <a:pos x="367" y="257"/>
                </a:cxn>
                <a:cxn ang="0">
                  <a:pos x="329" y="256"/>
                </a:cxn>
                <a:cxn ang="0">
                  <a:pos x="361" y="758"/>
                </a:cxn>
                <a:cxn ang="0">
                  <a:pos x="399" y="749"/>
                </a:cxn>
                <a:cxn ang="0">
                  <a:pos x="423" y="702"/>
                </a:cxn>
                <a:cxn ang="0">
                  <a:pos x="381" y="506"/>
                </a:cxn>
              </a:cxnLst>
              <a:rect l="0" t="0" r="r" b="b"/>
              <a:pathLst>
                <a:path w="425" h="1404">
                  <a:moveTo>
                    <a:pt x="123" y="221"/>
                  </a:moveTo>
                  <a:cubicBezTo>
                    <a:pt x="133" y="231"/>
                    <a:pt x="146" y="238"/>
                    <a:pt x="160" y="243"/>
                  </a:cubicBezTo>
                  <a:cubicBezTo>
                    <a:pt x="174" y="247"/>
                    <a:pt x="189" y="249"/>
                    <a:pt x="206" y="247"/>
                  </a:cubicBezTo>
                  <a:cubicBezTo>
                    <a:pt x="222" y="246"/>
                    <a:pt x="238" y="240"/>
                    <a:pt x="252" y="232"/>
                  </a:cubicBezTo>
                  <a:cubicBezTo>
                    <a:pt x="266" y="224"/>
                    <a:pt x="279" y="214"/>
                    <a:pt x="290" y="201"/>
                  </a:cubicBezTo>
                  <a:cubicBezTo>
                    <a:pt x="301" y="189"/>
                    <a:pt x="310" y="174"/>
                    <a:pt x="316" y="159"/>
                  </a:cubicBezTo>
                  <a:cubicBezTo>
                    <a:pt x="322" y="143"/>
                    <a:pt x="325" y="126"/>
                    <a:pt x="325" y="109"/>
                  </a:cubicBezTo>
                  <a:cubicBezTo>
                    <a:pt x="325" y="92"/>
                    <a:pt x="321" y="76"/>
                    <a:pt x="315" y="62"/>
                  </a:cubicBezTo>
                  <a:cubicBezTo>
                    <a:pt x="309" y="48"/>
                    <a:pt x="300" y="36"/>
                    <a:pt x="289" y="26"/>
                  </a:cubicBezTo>
                  <a:cubicBezTo>
                    <a:pt x="278" y="17"/>
                    <a:pt x="265" y="10"/>
                    <a:pt x="251" y="5"/>
                  </a:cubicBezTo>
                  <a:cubicBezTo>
                    <a:pt x="237" y="1"/>
                    <a:pt x="222" y="0"/>
                    <a:pt x="205" y="3"/>
                  </a:cubicBezTo>
                  <a:cubicBezTo>
                    <a:pt x="189" y="5"/>
                    <a:pt x="174" y="10"/>
                    <a:pt x="160" y="18"/>
                  </a:cubicBezTo>
                  <a:cubicBezTo>
                    <a:pt x="146" y="27"/>
                    <a:pt x="134" y="37"/>
                    <a:pt x="123" y="49"/>
                  </a:cubicBezTo>
                  <a:cubicBezTo>
                    <a:pt x="113" y="62"/>
                    <a:pt x="105" y="76"/>
                    <a:pt x="99" y="91"/>
                  </a:cubicBezTo>
                  <a:cubicBezTo>
                    <a:pt x="93" y="106"/>
                    <a:pt x="90" y="122"/>
                    <a:pt x="90" y="139"/>
                  </a:cubicBezTo>
                  <a:cubicBezTo>
                    <a:pt x="90" y="156"/>
                    <a:pt x="93" y="171"/>
                    <a:pt x="98" y="185"/>
                  </a:cubicBezTo>
                  <a:cubicBezTo>
                    <a:pt x="104" y="199"/>
                    <a:pt x="113" y="211"/>
                    <a:pt x="123" y="221"/>
                  </a:cubicBezTo>
                  <a:close/>
                  <a:moveTo>
                    <a:pt x="107" y="527"/>
                  </a:moveTo>
                  <a:cubicBezTo>
                    <a:pt x="87" y="282"/>
                    <a:pt x="87" y="282"/>
                    <a:pt x="87" y="282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67" y="284"/>
                    <a:pt x="59" y="287"/>
                    <a:pt x="51" y="291"/>
                  </a:cubicBezTo>
                  <a:cubicBezTo>
                    <a:pt x="44" y="295"/>
                    <a:pt x="38" y="300"/>
                    <a:pt x="34" y="307"/>
                  </a:cubicBezTo>
                  <a:cubicBezTo>
                    <a:pt x="29" y="313"/>
                    <a:pt x="26" y="321"/>
                    <a:pt x="24" y="330"/>
                  </a:cubicBezTo>
                  <a:cubicBezTo>
                    <a:pt x="22" y="338"/>
                    <a:pt x="20" y="348"/>
                    <a:pt x="20" y="359"/>
                  </a:cubicBezTo>
                  <a:cubicBezTo>
                    <a:pt x="39" y="532"/>
                    <a:pt x="39" y="532"/>
                    <a:pt x="39" y="532"/>
                  </a:cubicBezTo>
                  <a:cubicBezTo>
                    <a:pt x="0" y="691"/>
                    <a:pt x="0" y="691"/>
                    <a:pt x="0" y="691"/>
                  </a:cubicBezTo>
                  <a:cubicBezTo>
                    <a:pt x="0" y="702"/>
                    <a:pt x="1" y="713"/>
                    <a:pt x="2" y="722"/>
                  </a:cubicBezTo>
                  <a:cubicBezTo>
                    <a:pt x="3" y="732"/>
                    <a:pt x="5" y="741"/>
                    <a:pt x="9" y="748"/>
                  </a:cubicBezTo>
                  <a:cubicBezTo>
                    <a:pt x="12" y="756"/>
                    <a:pt x="17" y="762"/>
                    <a:pt x="23" y="765"/>
                  </a:cubicBezTo>
                  <a:cubicBezTo>
                    <a:pt x="30" y="769"/>
                    <a:pt x="38" y="771"/>
                    <a:pt x="48" y="771"/>
                  </a:cubicBezTo>
                  <a:cubicBezTo>
                    <a:pt x="58" y="770"/>
                    <a:pt x="58" y="770"/>
                    <a:pt x="58" y="770"/>
                  </a:cubicBezTo>
                  <a:lnTo>
                    <a:pt x="107" y="527"/>
                  </a:lnTo>
                  <a:close/>
                  <a:moveTo>
                    <a:pt x="294" y="519"/>
                  </a:moveTo>
                  <a:cubicBezTo>
                    <a:pt x="320" y="257"/>
                    <a:pt x="320" y="257"/>
                    <a:pt x="320" y="257"/>
                  </a:cubicBezTo>
                  <a:cubicBezTo>
                    <a:pt x="97" y="281"/>
                    <a:pt x="97" y="281"/>
                    <a:pt x="97" y="281"/>
                  </a:cubicBezTo>
                  <a:cubicBezTo>
                    <a:pt x="122" y="531"/>
                    <a:pt x="122" y="531"/>
                    <a:pt x="122" y="531"/>
                  </a:cubicBezTo>
                  <a:cubicBezTo>
                    <a:pt x="49" y="871"/>
                    <a:pt x="49" y="871"/>
                    <a:pt x="49" y="871"/>
                  </a:cubicBezTo>
                  <a:cubicBezTo>
                    <a:pt x="102" y="870"/>
                    <a:pt x="102" y="870"/>
                    <a:pt x="102" y="870"/>
                  </a:cubicBezTo>
                  <a:cubicBezTo>
                    <a:pt x="100" y="1395"/>
                    <a:pt x="100" y="1395"/>
                    <a:pt x="100" y="1395"/>
                  </a:cubicBezTo>
                  <a:cubicBezTo>
                    <a:pt x="109" y="1395"/>
                    <a:pt x="109" y="1395"/>
                    <a:pt x="109" y="1395"/>
                  </a:cubicBezTo>
                  <a:cubicBezTo>
                    <a:pt x="122" y="1396"/>
                    <a:pt x="133" y="1394"/>
                    <a:pt x="144" y="1389"/>
                  </a:cubicBezTo>
                  <a:cubicBezTo>
                    <a:pt x="155" y="1384"/>
                    <a:pt x="164" y="1377"/>
                    <a:pt x="173" y="1369"/>
                  </a:cubicBezTo>
                  <a:cubicBezTo>
                    <a:pt x="181" y="1360"/>
                    <a:pt x="187" y="1349"/>
                    <a:pt x="192" y="1338"/>
                  </a:cubicBezTo>
                  <a:cubicBezTo>
                    <a:pt x="197" y="1326"/>
                    <a:pt x="199" y="1313"/>
                    <a:pt x="199" y="1299"/>
                  </a:cubicBezTo>
                  <a:cubicBezTo>
                    <a:pt x="199" y="867"/>
                    <a:pt x="199" y="867"/>
                    <a:pt x="199" y="867"/>
                  </a:cubicBezTo>
                  <a:cubicBezTo>
                    <a:pt x="211" y="867"/>
                    <a:pt x="211" y="867"/>
                    <a:pt x="211" y="867"/>
                  </a:cubicBezTo>
                  <a:cubicBezTo>
                    <a:pt x="212" y="1300"/>
                    <a:pt x="212" y="1300"/>
                    <a:pt x="212" y="1300"/>
                  </a:cubicBezTo>
                  <a:cubicBezTo>
                    <a:pt x="212" y="1313"/>
                    <a:pt x="214" y="1327"/>
                    <a:pt x="219" y="1339"/>
                  </a:cubicBezTo>
                  <a:cubicBezTo>
                    <a:pt x="223" y="1351"/>
                    <a:pt x="230" y="1362"/>
                    <a:pt x="239" y="1371"/>
                  </a:cubicBezTo>
                  <a:cubicBezTo>
                    <a:pt x="247" y="1381"/>
                    <a:pt x="257" y="1389"/>
                    <a:pt x="268" y="1394"/>
                  </a:cubicBezTo>
                  <a:cubicBezTo>
                    <a:pt x="279" y="1400"/>
                    <a:pt x="291" y="1403"/>
                    <a:pt x="304" y="1404"/>
                  </a:cubicBezTo>
                  <a:cubicBezTo>
                    <a:pt x="314" y="1404"/>
                    <a:pt x="314" y="1404"/>
                    <a:pt x="314" y="1404"/>
                  </a:cubicBezTo>
                  <a:cubicBezTo>
                    <a:pt x="311" y="864"/>
                    <a:pt x="311" y="864"/>
                    <a:pt x="311" y="864"/>
                  </a:cubicBezTo>
                  <a:cubicBezTo>
                    <a:pt x="372" y="862"/>
                    <a:pt x="372" y="862"/>
                    <a:pt x="372" y="862"/>
                  </a:cubicBezTo>
                  <a:lnTo>
                    <a:pt x="294" y="519"/>
                  </a:lnTo>
                  <a:close/>
                  <a:moveTo>
                    <a:pt x="381" y="506"/>
                  </a:moveTo>
                  <a:cubicBezTo>
                    <a:pt x="402" y="322"/>
                    <a:pt x="402" y="322"/>
                    <a:pt x="402" y="322"/>
                  </a:cubicBezTo>
                  <a:cubicBezTo>
                    <a:pt x="402" y="310"/>
                    <a:pt x="400" y="300"/>
                    <a:pt x="398" y="291"/>
                  </a:cubicBezTo>
                  <a:cubicBezTo>
                    <a:pt x="395" y="282"/>
                    <a:pt x="392" y="275"/>
                    <a:pt x="387" y="269"/>
                  </a:cubicBezTo>
                  <a:cubicBezTo>
                    <a:pt x="382" y="263"/>
                    <a:pt x="375" y="259"/>
                    <a:pt x="367" y="257"/>
                  </a:cubicBezTo>
                  <a:cubicBezTo>
                    <a:pt x="359" y="254"/>
                    <a:pt x="350" y="254"/>
                    <a:pt x="339" y="255"/>
                  </a:cubicBezTo>
                  <a:cubicBezTo>
                    <a:pt x="329" y="256"/>
                    <a:pt x="329" y="256"/>
                    <a:pt x="329" y="256"/>
                  </a:cubicBezTo>
                  <a:cubicBezTo>
                    <a:pt x="309" y="512"/>
                    <a:pt x="309" y="512"/>
                    <a:pt x="309" y="512"/>
                  </a:cubicBezTo>
                  <a:cubicBezTo>
                    <a:pt x="361" y="758"/>
                    <a:pt x="361" y="758"/>
                    <a:pt x="361" y="758"/>
                  </a:cubicBezTo>
                  <a:cubicBezTo>
                    <a:pt x="372" y="757"/>
                    <a:pt x="372" y="757"/>
                    <a:pt x="372" y="757"/>
                  </a:cubicBezTo>
                  <a:cubicBezTo>
                    <a:pt x="383" y="757"/>
                    <a:pt x="392" y="754"/>
                    <a:pt x="399" y="749"/>
                  </a:cubicBezTo>
                  <a:cubicBezTo>
                    <a:pt x="406" y="744"/>
                    <a:pt x="412" y="738"/>
                    <a:pt x="415" y="730"/>
                  </a:cubicBezTo>
                  <a:cubicBezTo>
                    <a:pt x="419" y="722"/>
                    <a:pt x="422" y="712"/>
                    <a:pt x="423" y="702"/>
                  </a:cubicBezTo>
                  <a:cubicBezTo>
                    <a:pt x="424" y="691"/>
                    <a:pt x="425" y="680"/>
                    <a:pt x="425" y="668"/>
                  </a:cubicBezTo>
                  <a:lnTo>
                    <a:pt x="381" y="506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75" name="Freeform 115"/>
            <p:cNvSpPr>
              <a:spLocks/>
            </p:cNvSpPr>
            <p:nvPr/>
          </p:nvSpPr>
          <p:spPr bwMode="auto">
            <a:xfrm>
              <a:off x="3666" y="1919"/>
              <a:ext cx="188" cy="580"/>
            </a:xfrm>
            <a:custGeom>
              <a:avLst/>
              <a:gdLst/>
              <a:ahLst/>
              <a:cxnLst>
                <a:cxn ang="0">
                  <a:pos x="6" y="34"/>
                </a:cxn>
                <a:cxn ang="0">
                  <a:pos x="0" y="110"/>
                </a:cxn>
                <a:cxn ang="0">
                  <a:pos x="52" y="356"/>
                </a:cxn>
                <a:cxn ang="0">
                  <a:pos x="63" y="355"/>
                </a:cxn>
                <a:cxn ang="0">
                  <a:pos x="90" y="347"/>
                </a:cxn>
                <a:cxn ang="0">
                  <a:pos x="106" y="328"/>
                </a:cxn>
                <a:cxn ang="0">
                  <a:pos x="114" y="300"/>
                </a:cxn>
                <a:cxn ang="0">
                  <a:pos x="116" y="266"/>
                </a:cxn>
                <a:cxn ang="0">
                  <a:pos x="72" y="104"/>
                </a:cxn>
                <a:cxn ang="0">
                  <a:pos x="84" y="0"/>
                </a:cxn>
                <a:cxn ang="0">
                  <a:pos x="6" y="34"/>
                </a:cxn>
              </a:cxnLst>
              <a:rect l="0" t="0" r="r" b="b"/>
              <a:pathLst>
                <a:path w="116" h="356">
                  <a:moveTo>
                    <a:pt x="6" y="34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52" y="356"/>
                    <a:pt x="52" y="356"/>
                    <a:pt x="52" y="356"/>
                  </a:cubicBezTo>
                  <a:cubicBezTo>
                    <a:pt x="63" y="355"/>
                    <a:pt x="63" y="355"/>
                    <a:pt x="63" y="355"/>
                  </a:cubicBezTo>
                  <a:cubicBezTo>
                    <a:pt x="74" y="355"/>
                    <a:pt x="83" y="352"/>
                    <a:pt x="90" y="347"/>
                  </a:cubicBezTo>
                  <a:cubicBezTo>
                    <a:pt x="97" y="342"/>
                    <a:pt x="103" y="336"/>
                    <a:pt x="106" y="328"/>
                  </a:cubicBezTo>
                  <a:cubicBezTo>
                    <a:pt x="110" y="320"/>
                    <a:pt x="113" y="310"/>
                    <a:pt x="114" y="300"/>
                  </a:cubicBezTo>
                  <a:cubicBezTo>
                    <a:pt x="115" y="289"/>
                    <a:pt x="116" y="278"/>
                    <a:pt x="116" y="266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58" y="10"/>
                    <a:pt x="31" y="22"/>
                    <a:pt x="6" y="3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76" name="Freeform 116"/>
            <p:cNvSpPr>
              <a:spLocks/>
            </p:cNvSpPr>
            <p:nvPr/>
          </p:nvSpPr>
          <p:spPr bwMode="auto">
            <a:xfrm>
              <a:off x="3163" y="2192"/>
              <a:ext cx="159" cy="328"/>
            </a:xfrm>
            <a:custGeom>
              <a:avLst/>
              <a:gdLst/>
              <a:ahLst/>
              <a:cxnLst>
                <a:cxn ang="0">
                  <a:pos x="9" y="179"/>
                </a:cxn>
                <a:cxn ang="0">
                  <a:pos x="23" y="196"/>
                </a:cxn>
                <a:cxn ang="0">
                  <a:pos x="48" y="202"/>
                </a:cxn>
                <a:cxn ang="0">
                  <a:pos x="58" y="201"/>
                </a:cxn>
                <a:cxn ang="0">
                  <a:pos x="98" y="0"/>
                </a:cxn>
                <a:cxn ang="0">
                  <a:pos x="13" y="69"/>
                </a:cxn>
                <a:cxn ang="0">
                  <a:pos x="0" y="122"/>
                </a:cxn>
                <a:cxn ang="0">
                  <a:pos x="2" y="153"/>
                </a:cxn>
                <a:cxn ang="0">
                  <a:pos x="9" y="179"/>
                </a:cxn>
              </a:cxnLst>
              <a:rect l="0" t="0" r="r" b="b"/>
              <a:pathLst>
                <a:path w="98" h="202">
                  <a:moveTo>
                    <a:pt x="9" y="179"/>
                  </a:moveTo>
                  <a:cubicBezTo>
                    <a:pt x="12" y="187"/>
                    <a:pt x="17" y="193"/>
                    <a:pt x="23" y="196"/>
                  </a:cubicBezTo>
                  <a:cubicBezTo>
                    <a:pt x="30" y="200"/>
                    <a:pt x="38" y="202"/>
                    <a:pt x="48" y="202"/>
                  </a:cubicBezTo>
                  <a:cubicBezTo>
                    <a:pt x="58" y="201"/>
                    <a:pt x="58" y="201"/>
                    <a:pt x="58" y="20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69" y="22"/>
                    <a:pt x="41" y="45"/>
                    <a:pt x="13" y="69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33"/>
                    <a:pt x="1" y="144"/>
                    <a:pt x="2" y="153"/>
                  </a:cubicBezTo>
                  <a:cubicBezTo>
                    <a:pt x="3" y="163"/>
                    <a:pt x="5" y="172"/>
                    <a:pt x="9" y="17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77" name="Freeform 117"/>
            <p:cNvSpPr>
              <a:spLocks/>
            </p:cNvSpPr>
            <p:nvPr/>
          </p:nvSpPr>
          <p:spPr bwMode="auto">
            <a:xfrm>
              <a:off x="3244" y="1986"/>
              <a:ext cx="526" cy="1564"/>
            </a:xfrm>
            <a:custGeom>
              <a:avLst/>
              <a:gdLst/>
              <a:ahLst/>
              <a:cxnLst>
                <a:cxn ang="0">
                  <a:pos x="150" y="856"/>
                </a:cxn>
                <a:cxn ang="0">
                  <a:pos x="150" y="424"/>
                </a:cxn>
                <a:cxn ang="0">
                  <a:pos x="162" y="424"/>
                </a:cxn>
                <a:cxn ang="0">
                  <a:pos x="163" y="857"/>
                </a:cxn>
                <a:cxn ang="0">
                  <a:pos x="170" y="896"/>
                </a:cxn>
                <a:cxn ang="0">
                  <a:pos x="190" y="928"/>
                </a:cxn>
                <a:cxn ang="0">
                  <a:pos x="219" y="951"/>
                </a:cxn>
                <a:cxn ang="0">
                  <a:pos x="255" y="961"/>
                </a:cxn>
                <a:cxn ang="0">
                  <a:pos x="265" y="961"/>
                </a:cxn>
                <a:cxn ang="0">
                  <a:pos x="262" y="421"/>
                </a:cxn>
                <a:cxn ang="0">
                  <a:pos x="323" y="419"/>
                </a:cxn>
                <a:cxn ang="0">
                  <a:pos x="245" y="76"/>
                </a:cxn>
                <a:cxn ang="0">
                  <a:pos x="253" y="0"/>
                </a:cxn>
                <a:cxn ang="0">
                  <a:pos x="68" y="112"/>
                </a:cxn>
                <a:cxn ang="0">
                  <a:pos x="0" y="428"/>
                </a:cxn>
                <a:cxn ang="0">
                  <a:pos x="53" y="427"/>
                </a:cxn>
                <a:cxn ang="0">
                  <a:pos x="51" y="952"/>
                </a:cxn>
                <a:cxn ang="0">
                  <a:pos x="60" y="952"/>
                </a:cxn>
                <a:cxn ang="0">
                  <a:pos x="95" y="946"/>
                </a:cxn>
                <a:cxn ang="0">
                  <a:pos x="124" y="926"/>
                </a:cxn>
                <a:cxn ang="0">
                  <a:pos x="143" y="895"/>
                </a:cxn>
                <a:cxn ang="0">
                  <a:pos x="150" y="856"/>
                </a:cxn>
              </a:cxnLst>
              <a:rect l="0" t="0" r="r" b="b"/>
              <a:pathLst>
                <a:path w="323" h="961">
                  <a:moveTo>
                    <a:pt x="150" y="856"/>
                  </a:moveTo>
                  <a:cubicBezTo>
                    <a:pt x="150" y="424"/>
                    <a:pt x="150" y="424"/>
                    <a:pt x="150" y="424"/>
                  </a:cubicBezTo>
                  <a:cubicBezTo>
                    <a:pt x="162" y="424"/>
                    <a:pt x="162" y="424"/>
                    <a:pt x="162" y="424"/>
                  </a:cubicBezTo>
                  <a:cubicBezTo>
                    <a:pt x="163" y="857"/>
                    <a:pt x="163" y="857"/>
                    <a:pt x="163" y="857"/>
                  </a:cubicBezTo>
                  <a:cubicBezTo>
                    <a:pt x="163" y="870"/>
                    <a:pt x="165" y="884"/>
                    <a:pt x="170" y="896"/>
                  </a:cubicBezTo>
                  <a:cubicBezTo>
                    <a:pt x="174" y="908"/>
                    <a:pt x="181" y="919"/>
                    <a:pt x="190" y="928"/>
                  </a:cubicBezTo>
                  <a:cubicBezTo>
                    <a:pt x="198" y="938"/>
                    <a:pt x="208" y="946"/>
                    <a:pt x="219" y="951"/>
                  </a:cubicBezTo>
                  <a:cubicBezTo>
                    <a:pt x="230" y="957"/>
                    <a:pt x="242" y="960"/>
                    <a:pt x="255" y="961"/>
                  </a:cubicBezTo>
                  <a:cubicBezTo>
                    <a:pt x="265" y="961"/>
                    <a:pt x="265" y="961"/>
                    <a:pt x="265" y="961"/>
                  </a:cubicBezTo>
                  <a:cubicBezTo>
                    <a:pt x="262" y="421"/>
                    <a:pt x="262" y="421"/>
                    <a:pt x="262" y="421"/>
                  </a:cubicBezTo>
                  <a:cubicBezTo>
                    <a:pt x="323" y="419"/>
                    <a:pt x="323" y="419"/>
                    <a:pt x="323" y="419"/>
                  </a:cubicBezTo>
                  <a:cubicBezTo>
                    <a:pt x="245" y="76"/>
                    <a:pt x="245" y="76"/>
                    <a:pt x="245" y="76"/>
                  </a:cubicBezTo>
                  <a:cubicBezTo>
                    <a:pt x="253" y="0"/>
                    <a:pt x="253" y="0"/>
                    <a:pt x="253" y="0"/>
                  </a:cubicBezTo>
                  <a:cubicBezTo>
                    <a:pt x="189" y="32"/>
                    <a:pt x="127" y="69"/>
                    <a:pt x="68" y="112"/>
                  </a:cubicBezTo>
                  <a:cubicBezTo>
                    <a:pt x="0" y="428"/>
                    <a:pt x="0" y="428"/>
                    <a:pt x="0" y="428"/>
                  </a:cubicBezTo>
                  <a:cubicBezTo>
                    <a:pt x="53" y="427"/>
                    <a:pt x="53" y="427"/>
                    <a:pt x="53" y="427"/>
                  </a:cubicBezTo>
                  <a:cubicBezTo>
                    <a:pt x="51" y="952"/>
                    <a:pt x="51" y="952"/>
                    <a:pt x="51" y="952"/>
                  </a:cubicBezTo>
                  <a:cubicBezTo>
                    <a:pt x="60" y="952"/>
                    <a:pt x="60" y="952"/>
                    <a:pt x="60" y="952"/>
                  </a:cubicBezTo>
                  <a:cubicBezTo>
                    <a:pt x="73" y="953"/>
                    <a:pt x="84" y="951"/>
                    <a:pt x="95" y="946"/>
                  </a:cubicBezTo>
                  <a:cubicBezTo>
                    <a:pt x="106" y="941"/>
                    <a:pt x="115" y="934"/>
                    <a:pt x="124" y="926"/>
                  </a:cubicBezTo>
                  <a:cubicBezTo>
                    <a:pt x="132" y="917"/>
                    <a:pt x="138" y="906"/>
                    <a:pt x="143" y="895"/>
                  </a:cubicBezTo>
                  <a:cubicBezTo>
                    <a:pt x="148" y="883"/>
                    <a:pt x="150" y="870"/>
                    <a:pt x="150" y="85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78" name="Freeform 118"/>
            <p:cNvSpPr>
              <a:spLocks/>
            </p:cNvSpPr>
            <p:nvPr/>
          </p:nvSpPr>
          <p:spPr bwMode="auto">
            <a:xfrm>
              <a:off x="3311" y="1266"/>
              <a:ext cx="342" cy="286"/>
            </a:xfrm>
            <a:custGeom>
              <a:avLst/>
              <a:gdLst/>
              <a:ahLst/>
              <a:cxnLst>
                <a:cxn ang="0">
                  <a:pos x="211" y="39"/>
                </a:cxn>
                <a:cxn ang="0">
                  <a:pos x="199" y="26"/>
                </a:cxn>
                <a:cxn ang="0">
                  <a:pos x="161" y="5"/>
                </a:cxn>
                <a:cxn ang="0">
                  <a:pos x="115" y="3"/>
                </a:cxn>
                <a:cxn ang="0">
                  <a:pos x="70" y="18"/>
                </a:cxn>
                <a:cxn ang="0">
                  <a:pos x="33" y="49"/>
                </a:cxn>
                <a:cxn ang="0">
                  <a:pos x="9" y="91"/>
                </a:cxn>
                <a:cxn ang="0">
                  <a:pos x="0" y="139"/>
                </a:cxn>
                <a:cxn ang="0">
                  <a:pos x="5" y="176"/>
                </a:cxn>
                <a:cxn ang="0">
                  <a:pos x="211" y="39"/>
                </a:cxn>
              </a:cxnLst>
              <a:rect l="0" t="0" r="r" b="b"/>
              <a:pathLst>
                <a:path w="211" h="176">
                  <a:moveTo>
                    <a:pt x="211" y="39"/>
                  </a:moveTo>
                  <a:cubicBezTo>
                    <a:pt x="208" y="35"/>
                    <a:pt x="204" y="30"/>
                    <a:pt x="199" y="26"/>
                  </a:cubicBezTo>
                  <a:cubicBezTo>
                    <a:pt x="188" y="17"/>
                    <a:pt x="175" y="10"/>
                    <a:pt x="161" y="5"/>
                  </a:cubicBezTo>
                  <a:cubicBezTo>
                    <a:pt x="147" y="1"/>
                    <a:pt x="132" y="0"/>
                    <a:pt x="115" y="3"/>
                  </a:cubicBezTo>
                  <a:cubicBezTo>
                    <a:pt x="99" y="5"/>
                    <a:pt x="84" y="10"/>
                    <a:pt x="70" y="18"/>
                  </a:cubicBezTo>
                  <a:cubicBezTo>
                    <a:pt x="56" y="27"/>
                    <a:pt x="44" y="37"/>
                    <a:pt x="33" y="49"/>
                  </a:cubicBezTo>
                  <a:cubicBezTo>
                    <a:pt x="23" y="62"/>
                    <a:pt x="15" y="76"/>
                    <a:pt x="9" y="91"/>
                  </a:cubicBezTo>
                  <a:cubicBezTo>
                    <a:pt x="3" y="106"/>
                    <a:pt x="0" y="122"/>
                    <a:pt x="0" y="139"/>
                  </a:cubicBezTo>
                  <a:cubicBezTo>
                    <a:pt x="0" y="152"/>
                    <a:pt x="2" y="164"/>
                    <a:pt x="5" y="176"/>
                  </a:cubicBezTo>
                  <a:cubicBezTo>
                    <a:pt x="89" y="153"/>
                    <a:pt x="161" y="105"/>
                    <a:pt x="211" y="3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</p:grpSp>
      <p:grpSp>
        <p:nvGrpSpPr>
          <p:cNvPr id="2055" name="Group 119"/>
          <p:cNvGrpSpPr>
            <a:grpSpLocks/>
          </p:cNvGrpSpPr>
          <p:nvPr/>
        </p:nvGrpSpPr>
        <p:grpSpPr bwMode="auto">
          <a:xfrm>
            <a:off x="4143375" y="2286000"/>
            <a:ext cx="1066800" cy="1023938"/>
            <a:chOff x="2500" y="132"/>
            <a:chExt cx="1545" cy="1484"/>
          </a:xfrm>
        </p:grpSpPr>
        <p:sp>
          <p:nvSpPr>
            <p:cNvPr id="220280" name="Freeform 120"/>
            <p:cNvSpPr>
              <a:spLocks/>
            </p:cNvSpPr>
            <p:nvPr/>
          </p:nvSpPr>
          <p:spPr bwMode="auto">
            <a:xfrm>
              <a:off x="2518" y="164"/>
              <a:ext cx="1497" cy="1438"/>
            </a:xfrm>
            <a:custGeom>
              <a:avLst/>
              <a:gdLst/>
              <a:ahLst/>
              <a:cxnLst>
                <a:cxn ang="0">
                  <a:pos x="682" y="125"/>
                </a:cxn>
                <a:cxn ang="0">
                  <a:pos x="698" y="132"/>
                </a:cxn>
                <a:cxn ang="0">
                  <a:pos x="711" y="146"/>
                </a:cxn>
                <a:cxn ang="0">
                  <a:pos x="721" y="164"/>
                </a:cxn>
                <a:cxn ang="0">
                  <a:pos x="725" y="185"/>
                </a:cxn>
                <a:cxn ang="0">
                  <a:pos x="748" y="505"/>
                </a:cxn>
                <a:cxn ang="0">
                  <a:pos x="746" y="527"/>
                </a:cxn>
                <a:cxn ang="0">
                  <a:pos x="738" y="545"/>
                </a:cxn>
                <a:cxn ang="0">
                  <a:pos x="726" y="557"/>
                </a:cxn>
                <a:cxn ang="0">
                  <a:pos x="710" y="562"/>
                </a:cxn>
                <a:cxn ang="0">
                  <a:pos x="661" y="564"/>
                </a:cxn>
                <a:cxn ang="0">
                  <a:pos x="492" y="719"/>
                </a:cxn>
                <a:cxn ang="0">
                  <a:pos x="566" y="567"/>
                </a:cxn>
                <a:cxn ang="0">
                  <a:pos x="79" y="585"/>
                </a:cxn>
                <a:cxn ang="0">
                  <a:pos x="49" y="579"/>
                </a:cxn>
                <a:cxn ang="0">
                  <a:pos x="24" y="563"/>
                </a:cxn>
                <a:cxn ang="0">
                  <a:pos x="7" y="538"/>
                </a:cxn>
                <a:cxn ang="0">
                  <a:pos x="1" y="507"/>
                </a:cxn>
                <a:cxn ang="0">
                  <a:pos x="6" y="59"/>
                </a:cxn>
                <a:cxn ang="0">
                  <a:pos x="12" y="32"/>
                </a:cxn>
                <a:cxn ang="0">
                  <a:pos x="29" y="12"/>
                </a:cxn>
                <a:cxn ang="0">
                  <a:pos x="53" y="2"/>
                </a:cxn>
                <a:cxn ang="0">
                  <a:pos x="81" y="2"/>
                </a:cxn>
                <a:cxn ang="0">
                  <a:pos x="682" y="125"/>
                </a:cxn>
              </a:cxnLst>
              <a:rect l="0" t="0" r="r" b="b"/>
              <a:pathLst>
                <a:path w="748" h="719">
                  <a:moveTo>
                    <a:pt x="682" y="125"/>
                  </a:moveTo>
                  <a:cubicBezTo>
                    <a:pt x="688" y="126"/>
                    <a:pt x="693" y="129"/>
                    <a:pt x="698" y="132"/>
                  </a:cubicBezTo>
                  <a:cubicBezTo>
                    <a:pt x="703" y="136"/>
                    <a:pt x="707" y="141"/>
                    <a:pt x="711" y="146"/>
                  </a:cubicBezTo>
                  <a:cubicBezTo>
                    <a:pt x="715" y="152"/>
                    <a:pt x="719" y="158"/>
                    <a:pt x="721" y="164"/>
                  </a:cubicBezTo>
                  <a:cubicBezTo>
                    <a:pt x="723" y="171"/>
                    <a:pt x="725" y="178"/>
                    <a:pt x="725" y="185"/>
                  </a:cubicBezTo>
                  <a:cubicBezTo>
                    <a:pt x="748" y="505"/>
                    <a:pt x="748" y="505"/>
                    <a:pt x="748" y="505"/>
                  </a:cubicBezTo>
                  <a:cubicBezTo>
                    <a:pt x="748" y="513"/>
                    <a:pt x="747" y="520"/>
                    <a:pt x="746" y="527"/>
                  </a:cubicBezTo>
                  <a:cubicBezTo>
                    <a:pt x="744" y="533"/>
                    <a:pt x="742" y="539"/>
                    <a:pt x="738" y="545"/>
                  </a:cubicBezTo>
                  <a:cubicBezTo>
                    <a:pt x="735" y="550"/>
                    <a:pt x="731" y="554"/>
                    <a:pt x="726" y="557"/>
                  </a:cubicBezTo>
                  <a:cubicBezTo>
                    <a:pt x="721" y="560"/>
                    <a:pt x="716" y="562"/>
                    <a:pt x="710" y="562"/>
                  </a:cubicBezTo>
                  <a:cubicBezTo>
                    <a:pt x="661" y="564"/>
                    <a:pt x="661" y="564"/>
                    <a:pt x="661" y="564"/>
                  </a:cubicBezTo>
                  <a:cubicBezTo>
                    <a:pt x="492" y="719"/>
                    <a:pt x="492" y="719"/>
                    <a:pt x="492" y="719"/>
                  </a:cubicBezTo>
                  <a:cubicBezTo>
                    <a:pt x="566" y="567"/>
                    <a:pt x="566" y="567"/>
                    <a:pt x="566" y="567"/>
                  </a:cubicBezTo>
                  <a:cubicBezTo>
                    <a:pt x="79" y="585"/>
                    <a:pt x="79" y="585"/>
                    <a:pt x="79" y="585"/>
                  </a:cubicBezTo>
                  <a:cubicBezTo>
                    <a:pt x="68" y="585"/>
                    <a:pt x="58" y="583"/>
                    <a:pt x="49" y="579"/>
                  </a:cubicBezTo>
                  <a:cubicBezTo>
                    <a:pt x="39" y="576"/>
                    <a:pt x="31" y="570"/>
                    <a:pt x="24" y="563"/>
                  </a:cubicBezTo>
                  <a:cubicBezTo>
                    <a:pt x="16" y="556"/>
                    <a:pt x="11" y="548"/>
                    <a:pt x="7" y="538"/>
                  </a:cubicBezTo>
                  <a:cubicBezTo>
                    <a:pt x="3" y="529"/>
                    <a:pt x="0" y="518"/>
                    <a:pt x="1" y="507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49"/>
                    <a:pt x="8" y="40"/>
                    <a:pt x="12" y="32"/>
                  </a:cubicBezTo>
                  <a:cubicBezTo>
                    <a:pt x="16" y="24"/>
                    <a:pt x="22" y="17"/>
                    <a:pt x="29" y="12"/>
                  </a:cubicBezTo>
                  <a:cubicBezTo>
                    <a:pt x="36" y="7"/>
                    <a:pt x="44" y="4"/>
                    <a:pt x="53" y="2"/>
                  </a:cubicBezTo>
                  <a:cubicBezTo>
                    <a:pt x="62" y="0"/>
                    <a:pt x="71" y="0"/>
                    <a:pt x="81" y="2"/>
                  </a:cubicBezTo>
                  <a:lnTo>
                    <a:pt x="682" y="125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81" name="Freeform 121"/>
            <p:cNvSpPr>
              <a:spLocks/>
            </p:cNvSpPr>
            <p:nvPr/>
          </p:nvSpPr>
          <p:spPr bwMode="auto">
            <a:xfrm>
              <a:off x="3928" y="523"/>
              <a:ext cx="90" cy="736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9" y="5"/>
                </a:cxn>
                <a:cxn ang="0">
                  <a:pos x="30" y="322"/>
                </a:cxn>
                <a:cxn ang="0">
                  <a:pos x="29" y="339"/>
                </a:cxn>
                <a:cxn ang="0">
                  <a:pos x="23" y="354"/>
                </a:cxn>
                <a:cxn ang="0">
                  <a:pos x="13" y="364"/>
                </a:cxn>
                <a:cxn ang="0">
                  <a:pos x="0" y="368"/>
                </a:cxn>
                <a:cxn ang="0">
                  <a:pos x="14" y="368"/>
                </a:cxn>
                <a:cxn ang="0">
                  <a:pos x="27" y="364"/>
                </a:cxn>
                <a:cxn ang="0">
                  <a:pos x="37" y="353"/>
                </a:cxn>
                <a:cxn ang="0">
                  <a:pos x="43" y="338"/>
                </a:cxn>
                <a:cxn ang="0">
                  <a:pos x="45" y="320"/>
                </a:cxn>
                <a:cxn ang="0">
                  <a:pos x="23" y="0"/>
                </a:cxn>
              </a:cxnLst>
              <a:rect l="0" t="0" r="r" b="b"/>
              <a:pathLst>
                <a:path w="45" h="368">
                  <a:moveTo>
                    <a:pt x="23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30" y="322"/>
                    <a:pt x="30" y="322"/>
                    <a:pt x="30" y="322"/>
                  </a:cubicBezTo>
                  <a:cubicBezTo>
                    <a:pt x="31" y="328"/>
                    <a:pt x="30" y="334"/>
                    <a:pt x="29" y="339"/>
                  </a:cubicBezTo>
                  <a:cubicBezTo>
                    <a:pt x="28" y="345"/>
                    <a:pt x="26" y="350"/>
                    <a:pt x="23" y="354"/>
                  </a:cubicBezTo>
                  <a:cubicBezTo>
                    <a:pt x="20" y="358"/>
                    <a:pt x="17" y="362"/>
                    <a:pt x="13" y="364"/>
                  </a:cubicBezTo>
                  <a:cubicBezTo>
                    <a:pt x="9" y="367"/>
                    <a:pt x="5" y="368"/>
                    <a:pt x="0" y="368"/>
                  </a:cubicBezTo>
                  <a:cubicBezTo>
                    <a:pt x="14" y="368"/>
                    <a:pt x="14" y="368"/>
                    <a:pt x="14" y="368"/>
                  </a:cubicBezTo>
                  <a:cubicBezTo>
                    <a:pt x="19" y="368"/>
                    <a:pt x="23" y="366"/>
                    <a:pt x="27" y="364"/>
                  </a:cubicBezTo>
                  <a:cubicBezTo>
                    <a:pt x="31" y="361"/>
                    <a:pt x="34" y="358"/>
                    <a:pt x="37" y="353"/>
                  </a:cubicBezTo>
                  <a:cubicBezTo>
                    <a:pt x="40" y="349"/>
                    <a:pt x="42" y="344"/>
                    <a:pt x="43" y="338"/>
                  </a:cubicBezTo>
                  <a:cubicBezTo>
                    <a:pt x="45" y="333"/>
                    <a:pt x="45" y="327"/>
                    <a:pt x="45" y="320"/>
                  </a:cubicBezTo>
                  <a:lnTo>
                    <a:pt x="2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82" name="Freeform 122"/>
            <p:cNvSpPr>
              <a:spLocks/>
            </p:cNvSpPr>
            <p:nvPr/>
          </p:nvSpPr>
          <p:spPr bwMode="auto">
            <a:xfrm>
              <a:off x="3560" y="1262"/>
              <a:ext cx="297" cy="242"/>
            </a:xfrm>
            <a:custGeom>
              <a:avLst/>
              <a:gdLst/>
              <a:ahLst/>
              <a:cxnLst>
                <a:cxn ang="0">
                  <a:pos x="135" y="1"/>
                </a:cxn>
                <a:cxn ang="0">
                  <a:pos x="134" y="1"/>
                </a:cxn>
                <a:cxn ang="0">
                  <a:pos x="133" y="1"/>
                </a:cxn>
                <a:cxn ang="0">
                  <a:pos x="132" y="2"/>
                </a:cxn>
                <a:cxn ang="0">
                  <a:pos x="131" y="2"/>
                </a:cxn>
                <a:cxn ang="0">
                  <a:pos x="0" y="120"/>
                </a:cxn>
                <a:cxn ang="0">
                  <a:pos x="13" y="121"/>
                </a:cxn>
                <a:cxn ang="0">
                  <a:pos x="145" y="2"/>
                </a:cxn>
                <a:cxn ang="0">
                  <a:pos x="146" y="1"/>
                </a:cxn>
                <a:cxn ang="0">
                  <a:pos x="146" y="1"/>
                </a:cxn>
                <a:cxn ang="0">
                  <a:pos x="147" y="0"/>
                </a:cxn>
                <a:cxn ang="0">
                  <a:pos x="149" y="0"/>
                </a:cxn>
                <a:cxn ang="0">
                  <a:pos x="135" y="1"/>
                </a:cxn>
              </a:cxnLst>
              <a:rect l="0" t="0" r="r" b="b"/>
              <a:pathLst>
                <a:path w="149" h="121">
                  <a:moveTo>
                    <a:pt x="135" y="1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2" y="1"/>
                    <a:pt x="132" y="2"/>
                    <a:pt x="132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45" y="2"/>
                    <a:pt x="145" y="2"/>
                    <a:pt x="145" y="2"/>
                  </a:cubicBezTo>
                  <a:cubicBezTo>
                    <a:pt x="145" y="2"/>
                    <a:pt x="145" y="1"/>
                    <a:pt x="146" y="1"/>
                  </a:cubicBez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8" y="0"/>
                    <a:pt x="148" y="0"/>
                    <a:pt x="149" y="0"/>
                  </a:cubicBezTo>
                  <a:cubicBezTo>
                    <a:pt x="144" y="0"/>
                    <a:pt x="139" y="1"/>
                    <a:pt x="135" y="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83" name="Freeform 123"/>
            <p:cNvSpPr>
              <a:spLocks/>
            </p:cNvSpPr>
            <p:nvPr/>
          </p:nvSpPr>
          <p:spPr bwMode="auto">
            <a:xfrm>
              <a:off x="3475" y="1315"/>
              <a:ext cx="163" cy="301"/>
            </a:xfrm>
            <a:custGeom>
              <a:avLst/>
              <a:gdLst/>
              <a:ahLst/>
              <a:cxnLst>
                <a:cxn ang="0">
                  <a:pos x="19" y="150"/>
                </a:cxn>
                <a:cxn ang="0">
                  <a:pos x="18" y="149"/>
                </a:cxn>
                <a:cxn ang="0">
                  <a:pos x="16" y="148"/>
                </a:cxn>
                <a:cxn ang="0">
                  <a:pos x="14" y="145"/>
                </a:cxn>
                <a:cxn ang="0">
                  <a:pos x="14" y="141"/>
                </a:cxn>
                <a:cxn ang="0">
                  <a:pos x="14" y="137"/>
                </a:cxn>
                <a:cxn ang="0">
                  <a:pos x="15" y="133"/>
                </a:cxn>
                <a:cxn ang="0">
                  <a:pos x="81" y="0"/>
                </a:cxn>
                <a:cxn ang="0">
                  <a:pos x="67" y="0"/>
                </a:cxn>
                <a:cxn ang="0">
                  <a:pos x="2" y="131"/>
                </a:cxn>
                <a:cxn ang="0">
                  <a:pos x="1" y="135"/>
                </a:cxn>
                <a:cxn ang="0">
                  <a:pos x="1" y="139"/>
                </a:cxn>
                <a:cxn ang="0">
                  <a:pos x="2" y="143"/>
                </a:cxn>
                <a:cxn ang="0">
                  <a:pos x="3" y="146"/>
                </a:cxn>
                <a:cxn ang="0">
                  <a:pos x="5" y="147"/>
                </a:cxn>
                <a:cxn ang="0">
                  <a:pos x="6" y="148"/>
                </a:cxn>
                <a:cxn ang="0">
                  <a:pos x="7" y="149"/>
                </a:cxn>
                <a:cxn ang="0">
                  <a:pos x="9" y="149"/>
                </a:cxn>
                <a:cxn ang="0">
                  <a:pos x="22" y="151"/>
                </a:cxn>
                <a:cxn ang="0">
                  <a:pos x="20" y="150"/>
                </a:cxn>
                <a:cxn ang="0">
                  <a:pos x="19" y="150"/>
                </a:cxn>
              </a:cxnLst>
              <a:rect l="0" t="0" r="r" b="b"/>
              <a:pathLst>
                <a:path w="81" h="151">
                  <a:moveTo>
                    <a:pt x="19" y="150"/>
                  </a:moveTo>
                  <a:cubicBezTo>
                    <a:pt x="18" y="150"/>
                    <a:pt x="18" y="149"/>
                    <a:pt x="18" y="149"/>
                  </a:cubicBezTo>
                  <a:cubicBezTo>
                    <a:pt x="17" y="149"/>
                    <a:pt x="17" y="148"/>
                    <a:pt x="16" y="148"/>
                  </a:cubicBezTo>
                  <a:cubicBezTo>
                    <a:pt x="16" y="147"/>
                    <a:pt x="15" y="146"/>
                    <a:pt x="14" y="145"/>
                  </a:cubicBezTo>
                  <a:cubicBezTo>
                    <a:pt x="14" y="143"/>
                    <a:pt x="14" y="142"/>
                    <a:pt x="14" y="141"/>
                  </a:cubicBezTo>
                  <a:cubicBezTo>
                    <a:pt x="13" y="140"/>
                    <a:pt x="13" y="138"/>
                    <a:pt x="14" y="137"/>
                  </a:cubicBezTo>
                  <a:cubicBezTo>
                    <a:pt x="14" y="135"/>
                    <a:pt x="14" y="134"/>
                    <a:pt x="15" y="13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1" y="133"/>
                    <a:pt x="1" y="134"/>
                    <a:pt x="1" y="135"/>
                  </a:cubicBezTo>
                  <a:cubicBezTo>
                    <a:pt x="0" y="136"/>
                    <a:pt x="0" y="138"/>
                    <a:pt x="1" y="139"/>
                  </a:cubicBezTo>
                  <a:cubicBezTo>
                    <a:pt x="1" y="140"/>
                    <a:pt x="1" y="142"/>
                    <a:pt x="2" y="143"/>
                  </a:cubicBezTo>
                  <a:cubicBezTo>
                    <a:pt x="2" y="144"/>
                    <a:pt x="3" y="145"/>
                    <a:pt x="3" y="146"/>
                  </a:cubicBezTo>
                  <a:cubicBezTo>
                    <a:pt x="4" y="146"/>
                    <a:pt x="4" y="147"/>
                    <a:pt x="5" y="147"/>
                  </a:cubicBezTo>
                  <a:cubicBezTo>
                    <a:pt x="5" y="147"/>
                    <a:pt x="5" y="148"/>
                    <a:pt x="6" y="148"/>
                  </a:cubicBezTo>
                  <a:cubicBezTo>
                    <a:pt x="6" y="148"/>
                    <a:pt x="7" y="148"/>
                    <a:pt x="7" y="149"/>
                  </a:cubicBezTo>
                  <a:cubicBezTo>
                    <a:pt x="8" y="149"/>
                    <a:pt x="8" y="149"/>
                    <a:pt x="9" y="149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1" y="151"/>
                    <a:pt x="21" y="151"/>
                    <a:pt x="20" y="150"/>
                  </a:cubicBezTo>
                  <a:cubicBezTo>
                    <a:pt x="20" y="150"/>
                    <a:pt x="19" y="150"/>
                    <a:pt x="19" y="15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84" name="Freeform 124"/>
            <p:cNvSpPr>
              <a:spLocks/>
            </p:cNvSpPr>
            <p:nvPr/>
          </p:nvSpPr>
          <p:spPr bwMode="auto">
            <a:xfrm>
              <a:off x="2585" y="183"/>
              <a:ext cx="1389" cy="352"/>
            </a:xfrm>
            <a:custGeom>
              <a:avLst/>
              <a:gdLst/>
              <a:ahLst/>
              <a:cxnLst>
                <a:cxn ang="0">
                  <a:pos x="690" y="154"/>
                </a:cxn>
                <a:cxn ang="0">
                  <a:pos x="682" y="139"/>
                </a:cxn>
                <a:cxn ang="0">
                  <a:pos x="671" y="127"/>
                </a:cxn>
                <a:cxn ang="0">
                  <a:pos x="658" y="121"/>
                </a:cxn>
                <a:cxn ang="0">
                  <a:pos x="59" y="1"/>
                </a:cxn>
                <a:cxn ang="0">
                  <a:pos x="43" y="0"/>
                </a:cxn>
                <a:cxn ang="0">
                  <a:pos x="29" y="3"/>
                </a:cxn>
                <a:cxn ang="0">
                  <a:pos x="17" y="9"/>
                </a:cxn>
                <a:cxn ang="0">
                  <a:pos x="11" y="14"/>
                </a:cxn>
                <a:cxn ang="0">
                  <a:pos x="7" y="19"/>
                </a:cxn>
                <a:cxn ang="0">
                  <a:pos x="0" y="28"/>
                </a:cxn>
                <a:cxn ang="0">
                  <a:pos x="9" y="19"/>
                </a:cxn>
                <a:cxn ang="0">
                  <a:pos x="22" y="13"/>
                </a:cxn>
                <a:cxn ang="0">
                  <a:pos x="36" y="10"/>
                </a:cxn>
                <a:cxn ang="0">
                  <a:pos x="51" y="11"/>
                </a:cxn>
                <a:cxn ang="0">
                  <a:pos x="645" y="127"/>
                </a:cxn>
                <a:cxn ang="0">
                  <a:pos x="658" y="133"/>
                </a:cxn>
                <a:cxn ang="0">
                  <a:pos x="669" y="144"/>
                </a:cxn>
                <a:cxn ang="0">
                  <a:pos x="676" y="159"/>
                </a:cxn>
                <a:cxn ang="0">
                  <a:pos x="680" y="176"/>
                </a:cxn>
                <a:cxn ang="0">
                  <a:pos x="694" y="171"/>
                </a:cxn>
                <a:cxn ang="0">
                  <a:pos x="690" y="154"/>
                </a:cxn>
              </a:cxnLst>
              <a:rect l="0" t="0" r="r" b="b"/>
              <a:pathLst>
                <a:path w="694" h="176">
                  <a:moveTo>
                    <a:pt x="690" y="154"/>
                  </a:moveTo>
                  <a:cubicBezTo>
                    <a:pt x="688" y="148"/>
                    <a:pt x="685" y="143"/>
                    <a:pt x="682" y="139"/>
                  </a:cubicBezTo>
                  <a:cubicBezTo>
                    <a:pt x="679" y="134"/>
                    <a:pt x="675" y="130"/>
                    <a:pt x="671" y="127"/>
                  </a:cubicBezTo>
                  <a:cubicBezTo>
                    <a:pt x="667" y="124"/>
                    <a:pt x="662" y="122"/>
                    <a:pt x="658" y="12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3" y="0"/>
                    <a:pt x="48" y="0"/>
                    <a:pt x="43" y="0"/>
                  </a:cubicBezTo>
                  <a:cubicBezTo>
                    <a:pt x="38" y="1"/>
                    <a:pt x="33" y="2"/>
                    <a:pt x="29" y="3"/>
                  </a:cubicBezTo>
                  <a:cubicBezTo>
                    <a:pt x="25" y="5"/>
                    <a:pt x="20" y="7"/>
                    <a:pt x="17" y="9"/>
                  </a:cubicBezTo>
                  <a:cubicBezTo>
                    <a:pt x="15" y="11"/>
                    <a:pt x="13" y="12"/>
                    <a:pt x="11" y="14"/>
                  </a:cubicBezTo>
                  <a:cubicBezTo>
                    <a:pt x="10" y="15"/>
                    <a:pt x="8" y="17"/>
                    <a:pt x="7" y="19"/>
                  </a:cubicBezTo>
                  <a:cubicBezTo>
                    <a:pt x="5" y="22"/>
                    <a:pt x="2" y="25"/>
                    <a:pt x="0" y="28"/>
                  </a:cubicBezTo>
                  <a:cubicBezTo>
                    <a:pt x="3" y="25"/>
                    <a:pt x="6" y="22"/>
                    <a:pt x="9" y="19"/>
                  </a:cubicBezTo>
                  <a:cubicBezTo>
                    <a:pt x="13" y="16"/>
                    <a:pt x="17" y="14"/>
                    <a:pt x="22" y="13"/>
                  </a:cubicBezTo>
                  <a:cubicBezTo>
                    <a:pt x="26" y="11"/>
                    <a:pt x="31" y="10"/>
                    <a:pt x="36" y="10"/>
                  </a:cubicBezTo>
                  <a:cubicBezTo>
                    <a:pt x="41" y="10"/>
                    <a:pt x="46" y="10"/>
                    <a:pt x="51" y="11"/>
                  </a:cubicBezTo>
                  <a:cubicBezTo>
                    <a:pt x="645" y="127"/>
                    <a:pt x="645" y="127"/>
                    <a:pt x="645" y="127"/>
                  </a:cubicBezTo>
                  <a:cubicBezTo>
                    <a:pt x="649" y="128"/>
                    <a:pt x="654" y="130"/>
                    <a:pt x="658" y="133"/>
                  </a:cubicBezTo>
                  <a:cubicBezTo>
                    <a:pt x="662" y="136"/>
                    <a:pt x="665" y="140"/>
                    <a:pt x="669" y="144"/>
                  </a:cubicBezTo>
                  <a:cubicBezTo>
                    <a:pt x="672" y="149"/>
                    <a:pt x="674" y="154"/>
                    <a:pt x="676" y="159"/>
                  </a:cubicBezTo>
                  <a:cubicBezTo>
                    <a:pt x="678" y="164"/>
                    <a:pt x="680" y="170"/>
                    <a:pt x="680" y="176"/>
                  </a:cubicBezTo>
                  <a:cubicBezTo>
                    <a:pt x="694" y="171"/>
                    <a:pt x="694" y="171"/>
                    <a:pt x="694" y="171"/>
                  </a:cubicBezTo>
                  <a:cubicBezTo>
                    <a:pt x="693" y="165"/>
                    <a:pt x="692" y="159"/>
                    <a:pt x="690" y="15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85" name="Freeform 125"/>
            <p:cNvSpPr>
              <a:spLocks/>
            </p:cNvSpPr>
            <p:nvPr/>
          </p:nvSpPr>
          <p:spPr bwMode="auto">
            <a:xfrm>
              <a:off x="2500" y="190"/>
              <a:ext cx="193" cy="1162"/>
            </a:xfrm>
            <a:custGeom>
              <a:avLst/>
              <a:gdLst/>
              <a:ahLst/>
              <a:cxnLst>
                <a:cxn ang="0">
                  <a:pos x="62" y="574"/>
                </a:cxn>
                <a:cxn ang="0">
                  <a:pos x="33" y="554"/>
                </a:cxn>
                <a:cxn ang="0">
                  <a:pos x="14" y="525"/>
                </a:cxn>
                <a:cxn ang="0">
                  <a:pos x="7" y="489"/>
                </a:cxn>
                <a:cxn ang="0">
                  <a:pos x="13" y="39"/>
                </a:cxn>
                <a:cxn ang="0">
                  <a:pos x="14" y="28"/>
                </a:cxn>
                <a:cxn ang="0">
                  <a:pos x="16" y="18"/>
                </a:cxn>
                <a:cxn ang="0">
                  <a:pos x="20" y="9"/>
                </a:cxn>
                <a:cxn ang="0">
                  <a:pos x="24" y="0"/>
                </a:cxn>
                <a:cxn ang="0">
                  <a:pos x="18" y="10"/>
                </a:cxn>
                <a:cxn ang="0">
                  <a:pos x="13" y="18"/>
                </a:cxn>
                <a:cxn ang="0">
                  <a:pos x="9" y="28"/>
                </a:cxn>
                <a:cxn ang="0">
                  <a:pos x="7" y="37"/>
                </a:cxn>
                <a:cxn ang="0">
                  <a:pos x="6" y="48"/>
                </a:cxn>
                <a:cxn ang="0">
                  <a:pos x="0" y="491"/>
                </a:cxn>
                <a:cxn ang="0">
                  <a:pos x="7" y="526"/>
                </a:cxn>
                <a:cxn ang="0">
                  <a:pos x="26" y="555"/>
                </a:cxn>
                <a:cxn ang="0">
                  <a:pos x="54" y="574"/>
                </a:cxn>
                <a:cxn ang="0">
                  <a:pos x="89" y="580"/>
                </a:cxn>
                <a:cxn ang="0">
                  <a:pos x="97" y="580"/>
                </a:cxn>
                <a:cxn ang="0">
                  <a:pos x="62" y="574"/>
                </a:cxn>
              </a:cxnLst>
              <a:rect l="0" t="0" r="r" b="b"/>
              <a:pathLst>
                <a:path w="97" h="581">
                  <a:moveTo>
                    <a:pt x="62" y="574"/>
                  </a:moveTo>
                  <a:cubicBezTo>
                    <a:pt x="51" y="569"/>
                    <a:pt x="41" y="563"/>
                    <a:pt x="33" y="554"/>
                  </a:cubicBezTo>
                  <a:cubicBezTo>
                    <a:pt x="25" y="546"/>
                    <a:pt x="18" y="536"/>
                    <a:pt x="14" y="525"/>
                  </a:cubicBezTo>
                  <a:cubicBezTo>
                    <a:pt x="9" y="514"/>
                    <a:pt x="7" y="502"/>
                    <a:pt x="7" y="48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5"/>
                    <a:pt x="13" y="32"/>
                    <a:pt x="14" y="28"/>
                  </a:cubicBezTo>
                  <a:cubicBezTo>
                    <a:pt x="14" y="25"/>
                    <a:pt x="15" y="21"/>
                    <a:pt x="16" y="18"/>
                  </a:cubicBezTo>
                  <a:cubicBezTo>
                    <a:pt x="17" y="15"/>
                    <a:pt x="18" y="12"/>
                    <a:pt x="20" y="9"/>
                  </a:cubicBezTo>
                  <a:cubicBezTo>
                    <a:pt x="21" y="6"/>
                    <a:pt x="23" y="3"/>
                    <a:pt x="24" y="0"/>
                  </a:cubicBezTo>
                  <a:cubicBezTo>
                    <a:pt x="22" y="4"/>
                    <a:pt x="20" y="7"/>
                    <a:pt x="18" y="10"/>
                  </a:cubicBezTo>
                  <a:cubicBezTo>
                    <a:pt x="16" y="13"/>
                    <a:pt x="14" y="15"/>
                    <a:pt x="13" y="18"/>
                  </a:cubicBezTo>
                  <a:cubicBezTo>
                    <a:pt x="11" y="21"/>
                    <a:pt x="10" y="24"/>
                    <a:pt x="9" y="28"/>
                  </a:cubicBezTo>
                  <a:cubicBezTo>
                    <a:pt x="8" y="31"/>
                    <a:pt x="7" y="34"/>
                    <a:pt x="7" y="37"/>
                  </a:cubicBezTo>
                  <a:cubicBezTo>
                    <a:pt x="6" y="41"/>
                    <a:pt x="6" y="44"/>
                    <a:pt x="6" y="48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0" y="503"/>
                    <a:pt x="2" y="515"/>
                    <a:pt x="7" y="526"/>
                  </a:cubicBezTo>
                  <a:cubicBezTo>
                    <a:pt x="11" y="537"/>
                    <a:pt x="18" y="547"/>
                    <a:pt x="26" y="555"/>
                  </a:cubicBezTo>
                  <a:cubicBezTo>
                    <a:pt x="34" y="563"/>
                    <a:pt x="44" y="569"/>
                    <a:pt x="54" y="574"/>
                  </a:cubicBezTo>
                  <a:cubicBezTo>
                    <a:pt x="65" y="578"/>
                    <a:pt x="76" y="581"/>
                    <a:pt x="89" y="580"/>
                  </a:cubicBezTo>
                  <a:cubicBezTo>
                    <a:pt x="91" y="580"/>
                    <a:pt x="94" y="580"/>
                    <a:pt x="97" y="580"/>
                  </a:cubicBezTo>
                  <a:cubicBezTo>
                    <a:pt x="84" y="580"/>
                    <a:pt x="73" y="578"/>
                    <a:pt x="62" y="57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86" name="Freeform 126"/>
            <p:cNvSpPr>
              <a:spLocks noEditPoints="1"/>
            </p:cNvSpPr>
            <p:nvPr/>
          </p:nvSpPr>
          <p:spPr bwMode="auto">
            <a:xfrm>
              <a:off x="2514" y="132"/>
              <a:ext cx="1531" cy="1484"/>
            </a:xfrm>
            <a:custGeom>
              <a:avLst/>
              <a:gdLst/>
              <a:ahLst/>
              <a:cxnLst>
                <a:cxn ang="0">
                  <a:pos x="710" y="137"/>
                </a:cxn>
                <a:cxn ang="0">
                  <a:pos x="737" y="174"/>
                </a:cxn>
                <a:cxn ang="0">
                  <a:pos x="765" y="516"/>
                </a:cxn>
                <a:cxn ang="0">
                  <a:pos x="754" y="563"/>
                </a:cxn>
                <a:cxn ang="0">
                  <a:pos x="721" y="584"/>
                </a:cxn>
                <a:cxn ang="0">
                  <a:pos x="508" y="739"/>
                </a:cxn>
                <a:cxn ang="0">
                  <a:pos x="506" y="741"/>
                </a:cxn>
                <a:cxn ang="0">
                  <a:pos x="503" y="742"/>
                </a:cxn>
                <a:cxn ang="0">
                  <a:pos x="500" y="741"/>
                </a:cxn>
                <a:cxn ang="0">
                  <a:pos x="496" y="739"/>
                </a:cxn>
                <a:cxn ang="0">
                  <a:pos x="494" y="732"/>
                </a:cxn>
                <a:cxn ang="0">
                  <a:pos x="495" y="724"/>
                </a:cxn>
                <a:cxn ang="0">
                  <a:pos x="92" y="609"/>
                </a:cxn>
                <a:cxn ang="0">
                  <a:pos x="27" y="584"/>
                </a:cxn>
                <a:cxn ang="0">
                  <a:pos x="0" y="518"/>
                </a:cxn>
                <a:cxn ang="0">
                  <a:pos x="13" y="36"/>
                </a:cxn>
                <a:cxn ang="0">
                  <a:pos x="61" y="2"/>
                </a:cxn>
                <a:cxn ang="0">
                  <a:pos x="692" y="128"/>
                </a:cxn>
                <a:cxn ang="0">
                  <a:pos x="729" y="196"/>
                </a:cxn>
                <a:cxn ang="0">
                  <a:pos x="717" y="164"/>
                </a:cxn>
                <a:cxn ang="0">
                  <a:pos x="693" y="146"/>
                </a:cxn>
                <a:cxn ang="0">
                  <a:pos x="71" y="26"/>
                </a:cxn>
                <a:cxn ang="0">
                  <a:pos x="38" y="51"/>
                </a:cxn>
                <a:cxn ang="0">
                  <a:pos x="28" y="518"/>
                </a:cxn>
                <a:cxn ang="0">
                  <a:pos x="47" y="564"/>
                </a:cxn>
                <a:cxn ang="0">
                  <a:pos x="92" y="582"/>
                </a:cxn>
                <a:cxn ang="0">
                  <a:pos x="579" y="568"/>
                </a:cxn>
                <a:cxn ang="0">
                  <a:pos x="583" y="571"/>
                </a:cxn>
                <a:cxn ang="0">
                  <a:pos x="585" y="576"/>
                </a:cxn>
                <a:cxn ang="0">
                  <a:pos x="585" y="582"/>
                </a:cxn>
                <a:cxn ang="0">
                  <a:pos x="535" y="686"/>
                </a:cxn>
                <a:cxn ang="0">
                  <a:pos x="668" y="566"/>
                </a:cxn>
                <a:cxn ang="0">
                  <a:pos x="670" y="565"/>
                </a:cxn>
                <a:cxn ang="0">
                  <a:pos x="720" y="564"/>
                </a:cxn>
                <a:cxn ang="0">
                  <a:pos x="743" y="549"/>
                </a:cxn>
                <a:cxn ang="0">
                  <a:pos x="751" y="516"/>
                </a:cxn>
              </a:cxnLst>
              <a:rect l="0" t="0" r="r" b="b"/>
              <a:pathLst>
                <a:path w="765" h="742">
                  <a:moveTo>
                    <a:pt x="692" y="128"/>
                  </a:moveTo>
                  <a:cubicBezTo>
                    <a:pt x="698" y="129"/>
                    <a:pt x="704" y="132"/>
                    <a:pt x="710" y="137"/>
                  </a:cubicBezTo>
                  <a:cubicBezTo>
                    <a:pt x="716" y="141"/>
                    <a:pt x="721" y="146"/>
                    <a:pt x="726" y="153"/>
                  </a:cubicBezTo>
                  <a:cubicBezTo>
                    <a:pt x="730" y="159"/>
                    <a:pt x="734" y="166"/>
                    <a:pt x="737" y="174"/>
                  </a:cubicBezTo>
                  <a:cubicBezTo>
                    <a:pt x="740" y="182"/>
                    <a:pt x="742" y="190"/>
                    <a:pt x="742" y="198"/>
                  </a:cubicBezTo>
                  <a:cubicBezTo>
                    <a:pt x="765" y="516"/>
                    <a:pt x="765" y="516"/>
                    <a:pt x="765" y="516"/>
                  </a:cubicBezTo>
                  <a:cubicBezTo>
                    <a:pt x="765" y="525"/>
                    <a:pt x="765" y="534"/>
                    <a:pt x="763" y="542"/>
                  </a:cubicBezTo>
                  <a:cubicBezTo>
                    <a:pt x="761" y="550"/>
                    <a:pt x="758" y="557"/>
                    <a:pt x="754" y="563"/>
                  </a:cubicBezTo>
                  <a:cubicBezTo>
                    <a:pt x="750" y="569"/>
                    <a:pt x="745" y="574"/>
                    <a:pt x="740" y="578"/>
                  </a:cubicBezTo>
                  <a:cubicBezTo>
                    <a:pt x="734" y="582"/>
                    <a:pt x="728" y="584"/>
                    <a:pt x="721" y="584"/>
                  </a:cubicBezTo>
                  <a:cubicBezTo>
                    <a:pt x="674" y="586"/>
                    <a:pt x="674" y="586"/>
                    <a:pt x="674" y="586"/>
                  </a:cubicBezTo>
                  <a:cubicBezTo>
                    <a:pt x="508" y="739"/>
                    <a:pt x="508" y="739"/>
                    <a:pt x="508" y="739"/>
                  </a:cubicBezTo>
                  <a:cubicBezTo>
                    <a:pt x="508" y="740"/>
                    <a:pt x="508" y="740"/>
                    <a:pt x="507" y="740"/>
                  </a:cubicBezTo>
                  <a:cubicBezTo>
                    <a:pt x="507" y="741"/>
                    <a:pt x="506" y="741"/>
                    <a:pt x="506" y="741"/>
                  </a:cubicBezTo>
                  <a:cubicBezTo>
                    <a:pt x="506" y="741"/>
                    <a:pt x="505" y="741"/>
                    <a:pt x="505" y="742"/>
                  </a:cubicBezTo>
                  <a:cubicBezTo>
                    <a:pt x="504" y="742"/>
                    <a:pt x="504" y="742"/>
                    <a:pt x="503" y="742"/>
                  </a:cubicBezTo>
                  <a:cubicBezTo>
                    <a:pt x="503" y="742"/>
                    <a:pt x="502" y="742"/>
                    <a:pt x="502" y="742"/>
                  </a:cubicBezTo>
                  <a:cubicBezTo>
                    <a:pt x="501" y="742"/>
                    <a:pt x="500" y="742"/>
                    <a:pt x="500" y="741"/>
                  </a:cubicBezTo>
                  <a:cubicBezTo>
                    <a:pt x="499" y="741"/>
                    <a:pt x="499" y="741"/>
                    <a:pt x="498" y="740"/>
                  </a:cubicBezTo>
                  <a:cubicBezTo>
                    <a:pt x="497" y="740"/>
                    <a:pt x="497" y="739"/>
                    <a:pt x="496" y="739"/>
                  </a:cubicBezTo>
                  <a:cubicBezTo>
                    <a:pt x="496" y="738"/>
                    <a:pt x="495" y="737"/>
                    <a:pt x="494" y="736"/>
                  </a:cubicBezTo>
                  <a:cubicBezTo>
                    <a:pt x="494" y="734"/>
                    <a:pt x="494" y="733"/>
                    <a:pt x="494" y="732"/>
                  </a:cubicBezTo>
                  <a:cubicBezTo>
                    <a:pt x="493" y="731"/>
                    <a:pt x="493" y="729"/>
                    <a:pt x="494" y="728"/>
                  </a:cubicBezTo>
                  <a:cubicBezTo>
                    <a:pt x="494" y="726"/>
                    <a:pt x="494" y="725"/>
                    <a:pt x="495" y="724"/>
                  </a:cubicBezTo>
                  <a:cubicBezTo>
                    <a:pt x="561" y="591"/>
                    <a:pt x="561" y="591"/>
                    <a:pt x="561" y="591"/>
                  </a:cubicBezTo>
                  <a:cubicBezTo>
                    <a:pt x="92" y="609"/>
                    <a:pt x="92" y="609"/>
                    <a:pt x="92" y="609"/>
                  </a:cubicBezTo>
                  <a:cubicBezTo>
                    <a:pt x="80" y="610"/>
                    <a:pt x="68" y="608"/>
                    <a:pt x="57" y="603"/>
                  </a:cubicBezTo>
                  <a:cubicBezTo>
                    <a:pt x="46" y="599"/>
                    <a:pt x="35" y="592"/>
                    <a:pt x="27" y="584"/>
                  </a:cubicBezTo>
                  <a:cubicBezTo>
                    <a:pt x="19" y="576"/>
                    <a:pt x="12" y="566"/>
                    <a:pt x="7" y="555"/>
                  </a:cubicBezTo>
                  <a:cubicBezTo>
                    <a:pt x="2" y="543"/>
                    <a:pt x="0" y="531"/>
                    <a:pt x="0" y="51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56"/>
                    <a:pt x="8" y="46"/>
                    <a:pt x="13" y="36"/>
                  </a:cubicBezTo>
                  <a:cubicBezTo>
                    <a:pt x="18" y="27"/>
                    <a:pt x="25" y="20"/>
                    <a:pt x="33" y="14"/>
                  </a:cubicBezTo>
                  <a:cubicBezTo>
                    <a:pt x="41" y="8"/>
                    <a:pt x="50" y="4"/>
                    <a:pt x="61" y="2"/>
                  </a:cubicBezTo>
                  <a:cubicBezTo>
                    <a:pt x="71" y="0"/>
                    <a:pt x="82" y="0"/>
                    <a:pt x="94" y="2"/>
                  </a:cubicBezTo>
                  <a:lnTo>
                    <a:pt x="692" y="128"/>
                  </a:lnTo>
                  <a:close/>
                  <a:moveTo>
                    <a:pt x="751" y="516"/>
                  </a:moveTo>
                  <a:cubicBezTo>
                    <a:pt x="729" y="196"/>
                    <a:pt x="729" y="196"/>
                    <a:pt x="729" y="196"/>
                  </a:cubicBezTo>
                  <a:cubicBezTo>
                    <a:pt x="728" y="190"/>
                    <a:pt x="727" y="184"/>
                    <a:pt x="725" y="179"/>
                  </a:cubicBezTo>
                  <a:cubicBezTo>
                    <a:pt x="723" y="173"/>
                    <a:pt x="720" y="168"/>
                    <a:pt x="717" y="164"/>
                  </a:cubicBezTo>
                  <a:cubicBezTo>
                    <a:pt x="714" y="159"/>
                    <a:pt x="710" y="155"/>
                    <a:pt x="706" y="152"/>
                  </a:cubicBezTo>
                  <a:cubicBezTo>
                    <a:pt x="702" y="149"/>
                    <a:pt x="697" y="147"/>
                    <a:pt x="693" y="14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86" y="25"/>
                    <a:pt x="78" y="25"/>
                    <a:pt x="71" y="26"/>
                  </a:cubicBezTo>
                  <a:cubicBezTo>
                    <a:pt x="63" y="28"/>
                    <a:pt x="57" y="31"/>
                    <a:pt x="51" y="35"/>
                  </a:cubicBezTo>
                  <a:cubicBezTo>
                    <a:pt x="46" y="39"/>
                    <a:pt x="41" y="44"/>
                    <a:pt x="38" y="51"/>
                  </a:cubicBezTo>
                  <a:cubicBezTo>
                    <a:pt x="35" y="57"/>
                    <a:pt x="33" y="65"/>
                    <a:pt x="33" y="73"/>
                  </a:cubicBezTo>
                  <a:cubicBezTo>
                    <a:pt x="28" y="518"/>
                    <a:pt x="28" y="518"/>
                    <a:pt x="28" y="518"/>
                  </a:cubicBezTo>
                  <a:cubicBezTo>
                    <a:pt x="28" y="527"/>
                    <a:pt x="30" y="536"/>
                    <a:pt x="33" y="543"/>
                  </a:cubicBezTo>
                  <a:cubicBezTo>
                    <a:pt x="36" y="551"/>
                    <a:pt x="41" y="558"/>
                    <a:pt x="47" y="564"/>
                  </a:cubicBezTo>
                  <a:cubicBezTo>
                    <a:pt x="53" y="570"/>
                    <a:pt x="60" y="574"/>
                    <a:pt x="67" y="577"/>
                  </a:cubicBezTo>
                  <a:cubicBezTo>
                    <a:pt x="75" y="580"/>
                    <a:pt x="83" y="582"/>
                    <a:pt x="92" y="582"/>
                  </a:cubicBezTo>
                  <a:cubicBezTo>
                    <a:pt x="576" y="568"/>
                    <a:pt x="576" y="568"/>
                    <a:pt x="576" y="568"/>
                  </a:cubicBezTo>
                  <a:cubicBezTo>
                    <a:pt x="577" y="568"/>
                    <a:pt x="578" y="568"/>
                    <a:pt x="579" y="568"/>
                  </a:cubicBezTo>
                  <a:cubicBezTo>
                    <a:pt x="579" y="568"/>
                    <a:pt x="580" y="569"/>
                    <a:pt x="581" y="569"/>
                  </a:cubicBezTo>
                  <a:cubicBezTo>
                    <a:pt x="581" y="570"/>
                    <a:pt x="582" y="570"/>
                    <a:pt x="583" y="571"/>
                  </a:cubicBezTo>
                  <a:cubicBezTo>
                    <a:pt x="583" y="572"/>
                    <a:pt x="584" y="573"/>
                    <a:pt x="584" y="573"/>
                  </a:cubicBezTo>
                  <a:cubicBezTo>
                    <a:pt x="585" y="574"/>
                    <a:pt x="585" y="575"/>
                    <a:pt x="585" y="576"/>
                  </a:cubicBezTo>
                  <a:cubicBezTo>
                    <a:pt x="585" y="577"/>
                    <a:pt x="585" y="578"/>
                    <a:pt x="585" y="579"/>
                  </a:cubicBezTo>
                  <a:cubicBezTo>
                    <a:pt x="585" y="580"/>
                    <a:pt x="585" y="581"/>
                    <a:pt x="585" y="582"/>
                  </a:cubicBezTo>
                  <a:cubicBezTo>
                    <a:pt x="585" y="583"/>
                    <a:pt x="585" y="584"/>
                    <a:pt x="584" y="585"/>
                  </a:cubicBezTo>
                  <a:cubicBezTo>
                    <a:pt x="535" y="686"/>
                    <a:pt x="535" y="686"/>
                    <a:pt x="535" y="686"/>
                  </a:cubicBezTo>
                  <a:cubicBezTo>
                    <a:pt x="667" y="567"/>
                    <a:pt x="667" y="567"/>
                    <a:pt x="667" y="567"/>
                  </a:cubicBezTo>
                  <a:cubicBezTo>
                    <a:pt x="667" y="567"/>
                    <a:pt x="667" y="566"/>
                    <a:pt x="668" y="566"/>
                  </a:cubicBezTo>
                  <a:cubicBezTo>
                    <a:pt x="668" y="566"/>
                    <a:pt x="668" y="566"/>
                    <a:pt x="669" y="566"/>
                  </a:cubicBezTo>
                  <a:cubicBezTo>
                    <a:pt x="669" y="565"/>
                    <a:pt x="669" y="565"/>
                    <a:pt x="670" y="565"/>
                  </a:cubicBezTo>
                  <a:cubicBezTo>
                    <a:pt x="670" y="565"/>
                    <a:pt x="670" y="565"/>
                    <a:pt x="671" y="565"/>
                  </a:cubicBezTo>
                  <a:cubicBezTo>
                    <a:pt x="720" y="564"/>
                    <a:pt x="720" y="564"/>
                    <a:pt x="720" y="564"/>
                  </a:cubicBezTo>
                  <a:cubicBezTo>
                    <a:pt x="725" y="564"/>
                    <a:pt x="729" y="562"/>
                    <a:pt x="733" y="560"/>
                  </a:cubicBezTo>
                  <a:cubicBezTo>
                    <a:pt x="737" y="557"/>
                    <a:pt x="740" y="554"/>
                    <a:pt x="743" y="549"/>
                  </a:cubicBezTo>
                  <a:cubicBezTo>
                    <a:pt x="746" y="545"/>
                    <a:pt x="748" y="540"/>
                    <a:pt x="749" y="534"/>
                  </a:cubicBezTo>
                  <a:cubicBezTo>
                    <a:pt x="751" y="529"/>
                    <a:pt x="751" y="523"/>
                    <a:pt x="751" y="51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</p:grpSp>
      <p:grpSp>
        <p:nvGrpSpPr>
          <p:cNvPr id="2056" name="Group 127"/>
          <p:cNvGrpSpPr>
            <a:grpSpLocks/>
          </p:cNvGrpSpPr>
          <p:nvPr/>
        </p:nvGrpSpPr>
        <p:grpSpPr bwMode="auto">
          <a:xfrm>
            <a:off x="7462838" y="2397125"/>
            <a:ext cx="1071562" cy="1006475"/>
            <a:chOff x="6353" y="96"/>
            <a:chExt cx="1551" cy="1458"/>
          </a:xfrm>
        </p:grpSpPr>
        <p:sp>
          <p:nvSpPr>
            <p:cNvPr id="220288" name="Freeform 128"/>
            <p:cNvSpPr>
              <a:spLocks/>
            </p:cNvSpPr>
            <p:nvPr/>
          </p:nvSpPr>
          <p:spPr bwMode="auto">
            <a:xfrm>
              <a:off x="6383" y="126"/>
              <a:ext cx="1510" cy="1412"/>
            </a:xfrm>
            <a:custGeom>
              <a:avLst/>
              <a:gdLst/>
              <a:ahLst/>
              <a:cxnLst>
                <a:cxn ang="0">
                  <a:pos x="689" y="57"/>
                </a:cxn>
                <a:cxn ang="0">
                  <a:pos x="704" y="64"/>
                </a:cxn>
                <a:cxn ang="0">
                  <a:pos x="717" y="78"/>
                </a:cxn>
                <a:cxn ang="0">
                  <a:pos x="726" y="95"/>
                </a:cxn>
                <a:cxn ang="0">
                  <a:pos x="731" y="116"/>
                </a:cxn>
                <a:cxn ang="0">
                  <a:pos x="735" y="173"/>
                </a:cxn>
                <a:cxn ang="0">
                  <a:pos x="704" y="209"/>
                </a:cxn>
                <a:cxn ang="0">
                  <a:pos x="711" y="317"/>
                </a:cxn>
                <a:cxn ang="0">
                  <a:pos x="750" y="376"/>
                </a:cxn>
                <a:cxn ang="0">
                  <a:pos x="753" y="428"/>
                </a:cxn>
                <a:cxn ang="0">
                  <a:pos x="752" y="450"/>
                </a:cxn>
                <a:cxn ang="0">
                  <a:pos x="745" y="467"/>
                </a:cxn>
                <a:cxn ang="0">
                  <a:pos x="733" y="480"/>
                </a:cxn>
                <a:cxn ang="0">
                  <a:pos x="718" y="485"/>
                </a:cxn>
                <a:cxn ang="0">
                  <a:pos x="311" y="504"/>
                </a:cxn>
                <a:cxn ang="0">
                  <a:pos x="34" y="706"/>
                </a:cxn>
                <a:cxn ang="0">
                  <a:pos x="171" y="511"/>
                </a:cxn>
                <a:cxn ang="0">
                  <a:pos x="82" y="515"/>
                </a:cxn>
                <a:cxn ang="0">
                  <a:pos x="51" y="510"/>
                </a:cxn>
                <a:cxn ang="0">
                  <a:pos x="24" y="494"/>
                </a:cxn>
                <a:cxn ang="0">
                  <a:pos x="6" y="468"/>
                </a:cxn>
                <a:cxn ang="0">
                  <a:pos x="0" y="436"/>
                </a:cxn>
                <a:cxn ang="0">
                  <a:pos x="10" y="61"/>
                </a:cxn>
                <a:cxn ang="0">
                  <a:pos x="17" y="34"/>
                </a:cxn>
                <a:cxn ang="0">
                  <a:pos x="35" y="13"/>
                </a:cxn>
                <a:cxn ang="0">
                  <a:pos x="60" y="2"/>
                </a:cxn>
                <a:cxn ang="0">
                  <a:pos x="90" y="2"/>
                </a:cxn>
                <a:cxn ang="0">
                  <a:pos x="411" y="62"/>
                </a:cxn>
                <a:cxn ang="0">
                  <a:pos x="490" y="12"/>
                </a:cxn>
                <a:cxn ang="0">
                  <a:pos x="689" y="57"/>
                </a:cxn>
              </a:cxnLst>
              <a:rect l="0" t="0" r="r" b="b"/>
              <a:pathLst>
                <a:path w="754" h="706">
                  <a:moveTo>
                    <a:pt x="689" y="57"/>
                  </a:moveTo>
                  <a:cubicBezTo>
                    <a:pt x="694" y="58"/>
                    <a:pt x="699" y="61"/>
                    <a:pt x="704" y="64"/>
                  </a:cubicBezTo>
                  <a:cubicBezTo>
                    <a:pt x="709" y="68"/>
                    <a:pt x="713" y="72"/>
                    <a:pt x="717" y="78"/>
                  </a:cubicBezTo>
                  <a:cubicBezTo>
                    <a:pt x="721" y="83"/>
                    <a:pt x="724" y="89"/>
                    <a:pt x="726" y="95"/>
                  </a:cubicBezTo>
                  <a:cubicBezTo>
                    <a:pt x="728" y="102"/>
                    <a:pt x="730" y="109"/>
                    <a:pt x="731" y="116"/>
                  </a:cubicBezTo>
                  <a:cubicBezTo>
                    <a:pt x="735" y="173"/>
                    <a:pt x="735" y="173"/>
                    <a:pt x="735" y="173"/>
                  </a:cubicBezTo>
                  <a:cubicBezTo>
                    <a:pt x="704" y="209"/>
                    <a:pt x="704" y="209"/>
                    <a:pt x="704" y="209"/>
                  </a:cubicBezTo>
                  <a:cubicBezTo>
                    <a:pt x="711" y="317"/>
                    <a:pt x="711" y="317"/>
                    <a:pt x="711" y="317"/>
                  </a:cubicBezTo>
                  <a:cubicBezTo>
                    <a:pt x="750" y="376"/>
                    <a:pt x="750" y="376"/>
                    <a:pt x="750" y="376"/>
                  </a:cubicBezTo>
                  <a:cubicBezTo>
                    <a:pt x="753" y="428"/>
                    <a:pt x="753" y="428"/>
                    <a:pt x="753" y="428"/>
                  </a:cubicBezTo>
                  <a:cubicBezTo>
                    <a:pt x="754" y="436"/>
                    <a:pt x="753" y="443"/>
                    <a:pt x="752" y="450"/>
                  </a:cubicBezTo>
                  <a:cubicBezTo>
                    <a:pt x="750" y="456"/>
                    <a:pt x="748" y="462"/>
                    <a:pt x="745" y="467"/>
                  </a:cubicBezTo>
                  <a:cubicBezTo>
                    <a:pt x="742" y="473"/>
                    <a:pt x="738" y="477"/>
                    <a:pt x="733" y="480"/>
                  </a:cubicBezTo>
                  <a:cubicBezTo>
                    <a:pt x="728" y="483"/>
                    <a:pt x="723" y="485"/>
                    <a:pt x="718" y="485"/>
                  </a:cubicBezTo>
                  <a:cubicBezTo>
                    <a:pt x="311" y="504"/>
                    <a:pt x="311" y="504"/>
                    <a:pt x="311" y="504"/>
                  </a:cubicBezTo>
                  <a:cubicBezTo>
                    <a:pt x="34" y="706"/>
                    <a:pt x="34" y="706"/>
                    <a:pt x="34" y="706"/>
                  </a:cubicBezTo>
                  <a:cubicBezTo>
                    <a:pt x="171" y="511"/>
                    <a:pt x="171" y="511"/>
                    <a:pt x="171" y="511"/>
                  </a:cubicBezTo>
                  <a:cubicBezTo>
                    <a:pt x="82" y="515"/>
                    <a:pt x="82" y="515"/>
                    <a:pt x="82" y="515"/>
                  </a:cubicBezTo>
                  <a:cubicBezTo>
                    <a:pt x="71" y="516"/>
                    <a:pt x="60" y="514"/>
                    <a:pt x="51" y="510"/>
                  </a:cubicBezTo>
                  <a:cubicBezTo>
                    <a:pt x="41" y="507"/>
                    <a:pt x="32" y="501"/>
                    <a:pt x="24" y="494"/>
                  </a:cubicBezTo>
                  <a:cubicBezTo>
                    <a:pt x="17" y="487"/>
                    <a:pt x="11" y="478"/>
                    <a:pt x="6" y="468"/>
                  </a:cubicBezTo>
                  <a:cubicBezTo>
                    <a:pt x="2" y="458"/>
                    <a:pt x="0" y="448"/>
                    <a:pt x="0" y="436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51"/>
                    <a:pt x="13" y="42"/>
                    <a:pt x="17" y="34"/>
                  </a:cubicBezTo>
                  <a:cubicBezTo>
                    <a:pt x="21" y="26"/>
                    <a:pt x="28" y="19"/>
                    <a:pt x="35" y="13"/>
                  </a:cubicBezTo>
                  <a:cubicBezTo>
                    <a:pt x="42" y="8"/>
                    <a:pt x="51" y="4"/>
                    <a:pt x="60" y="2"/>
                  </a:cubicBezTo>
                  <a:cubicBezTo>
                    <a:pt x="69" y="0"/>
                    <a:pt x="79" y="0"/>
                    <a:pt x="90" y="2"/>
                  </a:cubicBezTo>
                  <a:cubicBezTo>
                    <a:pt x="411" y="62"/>
                    <a:pt x="411" y="62"/>
                    <a:pt x="411" y="62"/>
                  </a:cubicBezTo>
                  <a:cubicBezTo>
                    <a:pt x="490" y="12"/>
                    <a:pt x="490" y="12"/>
                    <a:pt x="490" y="12"/>
                  </a:cubicBezTo>
                  <a:lnTo>
                    <a:pt x="689" y="57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000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89" name="Freeform 129"/>
            <p:cNvSpPr>
              <a:spLocks/>
            </p:cNvSpPr>
            <p:nvPr/>
          </p:nvSpPr>
          <p:spPr bwMode="auto">
            <a:xfrm>
              <a:off x="7810" y="349"/>
              <a:ext cx="30" cy="115"/>
            </a:xfrm>
            <a:custGeom>
              <a:avLst/>
              <a:gdLst/>
              <a:ahLst/>
              <a:cxnLst>
                <a:cxn ang="0">
                  <a:pos x="30" y="108"/>
                </a:cxn>
                <a:cxn ang="0">
                  <a:pos x="6" y="116"/>
                </a:cxn>
                <a:cxn ang="0">
                  <a:pos x="0" y="8"/>
                </a:cxn>
                <a:cxn ang="0">
                  <a:pos x="22" y="0"/>
                </a:cxn>
                <a:cxn ang="0">
                  <a:pos x="30" y="108"/>
                </a:cxn>
              </a:cxnLst>
              <a:rect l="0" t="0" r="r" b="b"/>
              <a:pathLst>
                <a:path w="30" h="116">
                  <a:moveTo>
                    <a:pt x="30" y="108"/>
                  </a:moveTo>
                  <a:lnTo>
                    <a:pt x="6" y="116"/>
                  </a:lnTo>
                  <a:lnTo>
                    <a:pt x="0" y="8"/>
                  </a:lnTo>
                  <a:lnTo>
                    <a:pt x="22" y="0"/>
                  </a:lnTo>
                  <a:lnTo>
                    <a:pt x="30" y="10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90" name="Freeform 130"/>
            <p:cNvSpPr>
              <a:spLocks/>
            </p:cNvSpPr>
            <p:nvPr/>
          </p:nvSpPr>
          <p:spPr bwMode="auto">
            <a:xfrm>
              <a:off x="7757" y="457"/>
              <a:ext cx="83" cy="74"/>
            </a:xfrm>
            <a:custGeom>
              <a:avLst/>
              <a:gdLst/>
              <a:ahLst/>
              <a:cxnLst>
                <a:cxn ang="0">
                  <a:pos x="24" y="66"/>
                </a:cxn>
                <a:cxn ang="0">
                  <a:pos x="0" y="74"/>
                </a:cxn>
                <a:cxn ang="0">
                  <a:pos x="58" y="8"/>
                </a:cxn>
                <a:cxn ang="0">
                  <a:pos x="82" y="0"/>
                </a:cxn>
                <a:cxn ang="0">
                  <a:pos x="24" y="66"/>
                </a:cxn>
              </a:cxnLst>
              <a:rect l="0" t="0" r="r" b="b"/>
              <a:pathLst>
                <a:path w="82" h="74">
                  <a:moveTo>
                    <a:pt x="24" y="66"/>
                  </a:moveTo>
                  <a:lnTo>
                    <a:pt x="0" y="74"/>
                  </a:lnTo>
                  <a:lnTo>
                    <a:pt x="58" y="8"/>
                  </a:lnTo>
                  <a:lnTo>
                    <a:pt x="82" y="0"/>
                  </a:lnTo>
                  <a:lnTo>
                    <a:pt x="24" y="6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91" name="Freeform 131"/>
            <p:cNvSpPr>
              <a:spLocks/>
            </p:cNvSpPr>
            <p:nvPr/>
          </p:nvSpPr>
          <p:spPr bwMode="auto">
            <a:xfrm>
              <a:off x="7755" y="521"/>
              <a:ext cx="39" cy="232"/>
            </a:xfrm>
            <a:custGeom>
              <a:avLst/>
              <a:gdLst/>
              <a:ahLst/>
              <a:cxnLst>
                <a:cxn ang="0">
                  <a:pos x="20" y="114"/>
                </a:cxn>
                <a:cxn ang="0">
                  <a:pos x="8" y="116"/>
                </a:cxn>
                <a:cxn ang="0">
                  <a:pos x="6" y="99"/>
                </a:cxn>
                <a:cxn ang="0">
                  <a:pos x="4" y="64"/>
                </a:cxn>
                <a:cxn ang="0">
                  <a:pos x="2" y="28"/>
                </a:cxn>
                <a:cxn ang="0">
                  <a:pos x="0" y="9"/>
                </a:cxn>
                <a:cxn ang="0">
                  <a:pos x="0" y="8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2" y="4"/>
                </a:cxn>
                <a:cxn ang="0">
                  <a:pos x="14" y="0"/>
                </a:cxn>
                <a:cxn ang="0">
                  <a:pos x="13" y="1"/>
                </a:cxn>
                <a:cxn ang="0">
                  <a:pos x="13" y="3"/>
                </a:cxn>
                <a:cxn ang="0">
                  <a:pos x="12" y="4"/>
                </a:cxn>
                <a:cxn ang="0">
                  <a:pos x="12" y="6"/>
                </a:cxn>
                <a:cxn ang="0">
                  <a:pos x="14" y="24"/>
                </a:cxn>
                <a:cxn ang="0">
                  <a:pos x="16" y="61"/>
                </a:cxn>
                <a:cxn ang="0">
                  <a:pos x="19" y="97"/>
                </a:cxn>
                <a:cxn ang="0">
                  <a:pos x="20" y="114"/>
                </a:cxn>
              </a:cxnLst>
              <a:rect l="0" t="0" r="r" b="b"/>
              <a:pathLst>
                <a:path w="20" h="116">
                  <a:moveTo>
                    <a:pt x="20" y="114"/>
                  </a:move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7" y="109"/>
                    <a:pt x="6" y="99"/>
                  </a:cubicBezTo>
                  <a:cubicBezTo>
                    <a:pt x="6" y="89"/>
                    <a:pt x="5" y="77"/>
                    <a:pt x="4" y="64"/>
                  </a:cubicBezTo>
                  <a:cubicBezTo>
                    <a:pt x="3" y="51"/>
                    <a:pt x="2" y="38"/>
                    <a:pt x="2" y="28"/>
                  </a:cubicBezTo>
                  <a:cubicBezTo>
                    <a:pt x="1" y="18"/>
                    <a:pt x="1" y="11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1"/>
                    <a:pt x="13" y="1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2" y="4"/>
                    <a:pt x="12" y="4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7"/>
                    <a:pt x="13" y="14"/>
                    <a:pt x="14" y="24"/>
                  </a:cubicBezTo>
                  <a:cubicBezTo>
                    <a:pt x="14" y="35"/>
                    <a:pt x="15" y="48"/>
                    <a:pt x="16" y="61"/>
                  </a:cubicBezTo>
                  <a:cubicBezTo>
                    <a:pt x="17" y="74"/>
                    <a:pt x="18" y="87"/>
                    <a:pt x="19" y="97"/>
                  </a:cubicBezTo>
                  <a:cubicBezTo>
                    <a:pt x="19" y="107"/>
                    <a:pt x="20" y="113"/>
                    <a:pt x="20" y="11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92" name="Freeform 132"/>
            <p:cNvSpPr>
              <a:spLocks/>
            </p:cNvSpPr>
            <p:nvPr/>
          </p:nvSpPr>
          <p:spPr bwMode="auto">
            <a:xfrm>
              <a:off x="7755" y="521"/>
              <a:ext cx="39" cy="232"/>
            </a:xfrm>
            <a:custGeom>
              <a:avLst/>
              <a:gdLst/>
              <a:ahLst/>
              <a:cxnLst>
                <a:cxn ang="0">
                  <a:pos x="20" y="114"/>
                </a:cxn>
                <a:cxn ang="0">
                  <a:pos x="8" y="116"/>
                </a:cxn>
                <a:cxn ang="0">
                  <a:pos x="6" y="99"/>
                </a:cxn>
                <a:cxn ang="0">
                  <a:pos x="4" y="64"/>
                </a:cxn>
                <a:cxn ang="0">
                  <a:pos x="2" y="28"/>
                </a:cxn>
                <a:cxn ang="0">
                  <a:pos x="0" y="9"/>
                </a:cxn>
                <a:cxn ang="0">
                  <a:pos x="0" y="8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2" y="4"/>
                </a:cxn>
                <a:cxn ang="0">
                  <a:pos x="14" y="0"/>
                </a:cxn>
                <a:cxn ang="0">
                  <a:pos x="13" y="1"/>
                </a:cxn>
                <a:cxn ang="0">
                  <a:pos x="13" y="3"/>
                </a:cxn>
                <a:cxn ang="0">
                  <a:pos x="12" y="4"/>
                </a:cxn>
                <a:cxn ang="0">
                  <a:pos x="12" y="6"/>
                </a:cxn>
                <a:cxn ang="0">
                  <a:pos x="14" y="24"/>
                </a:cxn>
                <a:cxn ang="0">
                  <a:pos x="16" y="61"/>
                </a:cxn>
                <a:cxn ang="0">
                  <a:pos x="19" y="97"/>
                </a:cxn>
                <a:cxn ang="0">
                  <a:pos x="20" y="114"/>
                </a:cxn>
              </a:cxnLst>
              <a:rect l="0" t="0" r="r" b="b"/>
              <a:pathLst>
                <a:path w="20" h="116">
                  <a:moveTo>
                    <a:pt x="20" y="114"/>
                  </a:move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7" y="109"/>
                    <a:pt x="6" y="99"/>
                  </a:cubicBezTo>
                  <a:cubicBezTo>
                    <a:pt x="6" y="89"/>
                    <a:pt x="5" y="77"/>
                    <a:pt x="4" y="64"/>
                  </a:cubicBezTo>
                  <a:cubicBezTo>
                    <a:pt x="3" y="51"/>
                    <a:pt x="2" y="38"/>
                    <a:pt x="2" y="28"/>
                  </a:cubicBezTo>
                  <a:cubicBezTo>
                    <a:pt x="1" y="18"/>
                    <a:pt x="1" y="11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1"/>
                    <a:pt x="13" y="1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2" y="4"/>
                    <a:pt x="12" y="4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7"/>
                    <a:pt x="13" y="14"/>
                    <a:pt x="14" y="24"/>
                  </a:cubicBezTo>
                  <a:cubicBezTo>
                    <a:pt x="14" y="35"/>
                    <a:pt x="15" y="48"/>
                    <a:pt x="16" y="61"/>
                  </a:cubicBezTo>
                  <a:cubicBezTo>
                    <a:pt x="17" y="74"/>
                    <a:pt x="18" y="87"/>
                    <a:pt x="19" y="97"/>
                  </a:cubicBezTo>
                  <a:cubicBezTo>
                    <a:pt x="19" y="107"/>
                    <a:pt x="20" y="113"/>
                    <a:pt x="20" y="11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93" name="Freeform 133"/>
            <p:cNvSpPr>
              <a:spLocks/>
            </p:cNvSpPr>
            <p:nvPr/>
          </p:nvSpPr>
          <p:spPr bwMode="auto">
            <a:xfrm>
              <a:off x="7771" y="749"/>
              <a:ext cx="101" cy="129"/>
            </a:xfrm>
            <a:custGeom>
              <a:avLst/>
              <a:gdLst/>
              <a:ahLst/>
              <a:cxnLst>
                <a:cxn ang="0">
                  <a:pos x="42" y="50"/>
                </a:cxn>
                <a:cxn ang="0">
                  <a:pos x="30" y="31"/>
                </a:cxn>
                <a:cxn ang="0">
                  <a:pos x="19" y="14"/>
                </a:cxn>
                <a:cxn ang="0">
                  <a:pos x="14" y="6"/>
                </a:cxn>
                <a:cxn ang="0">
                  <a:pos x="13" y="4"/>
                </a:cxn>
                <a:cxn ang="0">
                  <a:pos x="12" y="3"/>
                </a:cxn>
                <a:cxn ang="0">
                  <a:pos x="12" y="2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1" y="7"/>
                </a:cxn>
                <a:cxn ang="0">
                  <a:pos x="1" y="8"/>
                </a:cxn>
                <a:cxn ang="0">
                  <a:pos x="7" y="16"/>
                </a:cxn>
                <a:cxn ang="0">
                  <a:pos x="18" y="33"/>
                </a:cxn>
                <a:cxn ang="0">
                  <a:pos x="30" y="51"/>
                </a:cxn>
                <a:cxn ang="0">
                  <a:pos x="38" y="64"/>
                </a:cxn>
                <a:cxn ang="0">
                  <a:pos x="51" y="63"/>
                </a:cxn>
                <a:cxn ang="0">
                  <a:pos x="42" y="50"/>
                </a:cxn>
              </a:cxnLst>
              <a:rect l="0" t="0" r="r" b="b"/>
              <a:pathLst>
                <a:path w="51" h="64">
                  <a:moveTo>
                    <a:pt x="42" y="50"/>
                  </a:moveTo>
                  <a:cubicBezTo>
                    <a:pt x="38" y="44"/>
                    <a:pt x="34" y="37"/>
                    <a:pt x="30" y="31"/>
                  </a:cubicBezTo>
                  <a:cubicBezTo>
                    <a:pt x="26" y="25"/>
                    <a:pt x="22" y="18"/>
                    <a:pt x="19" y="14"/>
                  </a:cubicBezTo>
                  <a:cubicBezTo>
                    <a:pt x="16" y="9"/>
                    <a:pt x="14" y="6"/>
                    <a:pt x="14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4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4" y="11"/>
                    <a:pt x="7" y="16"/>
                  </a:cubicBezTo>
                  <a:cubicBezTo>
                    <a:pt x="10" y="21"/>
                    <a:pt x="14" y="27"/>
                    <a:pt x="18" y="33"/>
                  </a:cubicBezTo>
                  <a:cubicBezTo>
                    <a:pt x="22" y="39"/>
                    <a:pt x="26" y="46"/>
                    <a:pt x="30" y="51"/>
                  </a:cubicBezTo>
                  <a:cubicBezTo>
                    <a:pt x="33" y="57"/>
                    <a:pt x="36" y="62"/>
                    <a:pt x="38" y="64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49" y="60"/>
                    <a:pt x="46" y="55"/>
                    <a:pt x="42" y="5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94" name="Freeform 134"/>
            <p:cNvSpPr>
              <a:spLocks/>
            </p:cNvSpPr>
            <p:nvPr/>
          </p:nvSpPr>
          <p:spPr bwMode="auto">
            <a:xfrm>
              <a:off x="7794" y="876"/>
              <a:ext cx="87" cy="195"/>
            </a:xfrm>
            <a:custGeom>
              <a:avLst/>
              <a:gdLst/>
              <a:ahLst/>
              <a:cxnLst>
                <a:cxn ang="0">
                  <a:pos x="42" y="49"/>
                </a:cxn>
                <a:cxn ang="0">
                  <a:pos x="39" y="0"/>
                </a:cxn>
                <a:cxn ang="0">
                  <a:pos x="26" y="1"/>
                </a:cxn>
                <a:cxn ang="0">
                  <a:pos x="30" y="50"/>
                </a:cxn>
                <a:cxn ang="0">
                  <a:pos x="28" y="68"/>
                </a:cxn>
                <a:cxn ang="0">
                  <a:pos x="22" y="83"/>
                </a:cxn>
                <a:cxn ang="0">
                  <a:pos x="12" y="93"/>
                </a:cxn>
                <a:cxn ang="0">
                  <a:pos x="0" y="97"/>
                </a:cxn>
                <a:cxn ang="0">
                  <a:pos x="12" y="97"/>
                </a:cxn>
                <a:cxn ang="0">
                  <a:pos x="25" y="93"/>
                </a:cxn>
                <a:cxn ang="0">
                  <a:pos x="35" y="82"/>
                </a:cxn>
                <a:cxn ang="0">
                  <a:pos x="41" y="67"/>
                </a:cxn>
                <a:cxn ang="0">
                  <a:pos x="42" y="49"/>
                </a:cxn>
              </a:cxnLst>
              <a:rect l="0" t="0" r="r" b="b"/>
              <a:pathLst>
                <a:path w="43" h="97">
                  <a:moveTo>
                    <a:pt x="42" y="49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6"/>
                    <a:pt x="30" y="62"/>
                    <a:pt x="28" y="68"/>
                  </a:cubicBezTo>
                  <a:cubicBezTo>
                    <a:pt x="27" y="73"/>
                    <a:pt x="25" y="78"/>
                    <a:pt x="22" y="83"/>
                  </a:cubicBezTo>
                  <a:cubicBezTo>
                    <a:pt x="20" y="87"/>
                    <a:pt x="16" y="90"/>
                    <a:pt x="12" y="93"/>
                  </a:cubicBezTo>
                  <a:cubicBezTo>
                    <a:pt x="9" y="95"/>
                    <a:pt x="4" y="97"/>
                    <a:pt x="0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7" y="97"/>
                    <a:pt x="21" y="95"/>
                    <a:pt x="25" y="93"/>
                  </a:cubicBezTo>
                  <a:cubicBezTo>
                    <a:pt x="29" y="90"/>
                    <a:pt x="32" y="86"/>
                    <a:pt x="35" y="82"/>
                  </a:cubicBezTo>
                  <a:cubicBezTo>
                    <a:pt x="38" y="78"/>
                    <a:pt x="40" y="73"/>
                    <a:pt x="41" y="67"/>
                  </a:cubicBezTo>
                  <a:cubicBezTo>
                    <a:pt x="42" y="61"/>
                    <a:pt x="43" y="55"/>
                    <a:pt x="42" y="4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95" name="Freeform 135"/>
            <p:cNvSpPr>
              <a:spLocks/>
            </p:cNvSpPr>
            <p:nvPr/>
          </p:nvSpPr>
          <p:spPr bwMode="auto">
            <a:xfrm>
              <a:off x="7350" y="163"/>
              <a:ext cx="483" cy="193"/>
            </a:xfrm>
            <a:custGeom>
              <a:avLst/>
              <a:gdLst/>
              <a:ahLst/>
              <a:cxnLst>
                <a:cxn ang="0">
                  <a:pos x="241" y="93"/>
                </a:cxn>
                <a:cxn ang="0">
                  <a:pos x="230" y="97"/>
                </a:cxn>
                <a:cxn ang="0">
                  <a:pos x="226" y="80"/>
                </a:cxn>
                <a:cxn ang="0">
                  <a:pos x="218" y="65"/>
                </a:cxn>
                <a:cxn ang="0">
                  <a:pos x="207" y="54"/>
                </a:cxn>
                <a:cxn ang="0">
                  <a:pos x="194" y="48"/>
                </a:cxn>
                <a:cxn ang="0">
                  <a:pos x="169" y="43"/>
                </a:cxn>
                <a:cxn ang="0">
                  <a:pos x="110" y="30"/>
                </a:cxn>
                <a:cxn ang="0">
                  <a:pos x="43" y="16"/>
                </a:cxn>
                <a:cxn ang="0">
                  <a:pos x="0" y="6"/>
                </a:cxn>
                <a:cxn ang="0">
                  <a:pos x="10" y="0"/>
                </a:cxn>
                <a:cxn ang="0">
                  <a:pos x="54" y="9"/>
                </a:cxn>
                <a:cxn ang="0">
                  <a:pos x="121" y="24"/>
                </a:cxn>
                <a:cxn ang="0">
                  <a:pos x="181" y="37"/>
                </a:cxn>
                <a:cxn ang="0">
                  <a:pos x="206" y="43"/>
                </a:cxn>
                <a:cxn ang="0">
                  <a:pos x="219" y="49"/>
                </a:cxn>
                <a:cxn ang="0">
                  <a:pos x="230" y="60"/>
                </a:cxn>
                <a:cxn ang="0">
                  <a:pos x="238" y="75"/>
                </a:cxn>
                <a:cxn ang="0">
                  <a:pos x="241" y="93"/>
                </a:cxn>
              </a:cxnLst>
              <a:rect l="0" t="0" r="r" b="b"/>
              <a:pathLst>
                <a:path w="241" h="97">
                  <a:moveTo>
                    <a:pt x="241" y="93"/>
                  </a:moveTo>
                  <a:cubicBezTo>
                    <a:pt x="230" y="97"/>
                    <a:pt x="230" y="97"/>
                    <a:pt x="230" y="97"/>
                  </a:cubicBezTo>
                  <a:cubicBezTo>
                    <a:pt x="229" y="91"/>
                    <a:pt x="228" y="86"/>
                    <a:pt x="226" y="80"/>
                  </a:cubicBezTo>
                  <a:cubicBezTo>
                    <a:pt x="224" y="75"/>
                    <a:pt x="221" y="70"/>
                    <a:pt x="218" y="65"/>
                  </a:cubicBezTo>
                  <a:cubicBezTo>
                    <a:pt x="215" y="61"/>
                    <a:pt x="211" y="57"/>
                    <a:pt x="207" y="54"/>
                  </a:cubicBezTo>
                  <a:cubicBezTo>
                    <a:pt x="203" y="51"/>
                    <a:pt x="199" y="49"/>
                    <a:pt x="194" y="48"/>
                  </a:cubicBezTo>
                  <a:cubicBezTo>
                    <a:pt x="194" y="48"/>
                    <a:pt x="184" y="46"/>
                    <a:pt x="169" y="43"/>
                  </a:cubicBezTo>
                  <a:cubicBezTo>
                    <a:pt x="154" y="39"/>
                    <a:pt x="133" y="35"/>
                    <a:pt x="110" y="30"/>
                  </a:cubicBezTo>
                  <a:cubicBezTo>
                    <a:pt x="87" y="25"/>
                    <a:pt x="63" y="20"/>
                    <a:pt x="43" y="16"/>
                  </a:cubicBezTo>
                  <a:cubicBezTo>
                    <a:pt x="22" y="11"/>
                    <a:pt x="6" y="8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1"/>
                    <a:pt x="33" y="5"/>
                    <a:pt x="54" y="9"/>
                  </a:cubicBezTo>
                  <a:cubicBezTo>
                    <a:pt x="74" y="14"/>
                    <a:pt x="98" y="19"/>
                    <a:pt x="121" y="24"/>
                  </a:cubicBezTo>
                  <a:cubicBezTo>
                    <a:pt x="144" y="29"/>
                    <a:pt x="165" y="34"/>
                    <a:pt x="181" y="37"/>
                  </a:cubicBezTo>
                  <a:cubicBezTo>
                    <a:pt x="196" y="41"/>
                    <a:pt x="206" y="43"/>
                    <a:pt x="206" y="43"/>
                  </a:cubicBezTo>
                  <a:cubicBezTo>
                    <a:pt x="211" y="44"/>
                    <a:pt x="215" y="46"/>
                    <a:pt x="219" y="49"/>
                  </a:cubicBezTo>
                  <a:cubicBezTo>
                    <a:pt x="223" y="52"/>
                    <a:pt x="227" y="56"/>
                    <a:pt x="230" y="60"/>
                  </a:cubicBezTo>
                  <a:cubicBezTo>
                    <a:pt x="233" y="65"/>
                    <a:pt x="236" y="70"/>
                    <a:pt x="238" y="75"/>
                  </a:cubicBezTo>
                  <a:cubicBezTo>
                    <a:pt x="240" y="81"/>
                    <a:pt x="241" y="87"/>
                    <a:pt x="241" y="9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96" name="Freeform 136"/>
            <p:cNvSpPr>
              <a:spLocks/>
            </p:cNvSpPr>
            <p:nvPr/>
          </p:nvSpPr>
          <p:spPr bwMode="auto">
            <a:xfrm>
              <a:off x="7350" y="163"/>
              <a:ext cx="483" cy="193"/>
            </a:xfrm>
            <a:custGeom>
              <a:avLst/>
              <a:gdLst/>
              <a:ahLst/>
              <a:cxnLst>
                <a:cxn ang="0">
                  <a:pos x="241" y="93"/>
                </a:cxn>
                <a:cxn ang="0">
                  <a:pos x="230" y="97"/>
                </a:cxn>
                <a:cxn ang="0">
                  <a:pos x="226" y="80"/>
                </a:cxn>
                <a:cxn ang="0">
                  <a:pos x="218" y="65"/>
                </a:cxn>
                <a:cxn ang="0">
                  <a:pos x="207" y="54"/>
                </a:cxn>
                <a:cxn ang="0">
                  <a:pos x="194" y="48"/>
                </a:cxn>
                <a:cxn ang="0">
                  <a:pos x="169" y="43"/>
                </a:cxn>
                <a:cxn ang="0">
                  <a:pos x="110" y="30"/>
                </a:cxn>
                <a:cxn ang="0">
                  <a:pos x="43" y="16"/>
                </a:cxn>
                <a:cxn ang="0">
                  <a:pos x="0" y="6"/>
                </a:cxn>
                <a:cxn ang="0">
                  <a:pos x="10" y="0"/>
                </a:cxn>
                <a:cxn ang="0">
                  <a:pos x="54" y="9"/>
                </a:cxn>
                <a:cxn ang="0">
                  <a:pos x="121" y="24"/>
                </a:cxn>
                <a:cxn ang="0">
                  <a:pos x="181" y="37"/>
                </a:cxn>
                <a:cxn ang="0">
                  <a:pos x="206" y="43"/>
                </a:cxn>
                <a:cxn ang="0">
                  <a:pos x="219" y="49"/>
                </a:cxn>
                <a:cxn ang="0">
                  <a:pos x="230" y="60"/>
                </a:cxn>
                <a:cxn ang="0">
                  <a:pos x="238" y="75"/>
                </a:cxn>
                <a:cxn ang="0">
                  <a:pos x="241" y="93"/>
                </a:cxn>
              </a:cxnLst>
              <a:rect l="0" t="0" r="r" b="b"/>
              <a:pathLst>
                <a:path w="241" h="97">
                  <a:moveTo>
                    <a:pt x="241" y="93"/>
                  </a:moveTo>
                  <a:cubicBezTo>
                    <a:pt x="230" y="97"/>
                    <a:pt x="230" y="97"/>
                    <a:pt x="230" y="97"/>
                  </a:cubicBezTo>
                  <a:cubicBezTo>
                    <a:pt x="229" y="91"/>
                    <a:pt x="228" y="86"/>
                    <a:pt x="226" y="80"/>
                  </a:cubicBezTo>
                  <a:cubicBezTo>
                    <a:pt x="224" y="75"/>
                    <a:pt x="221" y="70"/>
                    <a:pt x="218" y="65"/>
                  </a:cubicBezTo>
                  <a:cubicBezTo>
                    <a:pt x="215" y="61"/>
                    <a:pt x="211" y="57"/>
                    <a:pt x="207" y="54"/>
                  </a:cubicBezTo>
                  <a:cubicBezTo>
                    <a:pt x="203" y="51"/>
                    <a:pt x="199" y="49"/>
                    <a:pt x="194" y="48"/>
                  </a:cubicBezTo>
                  <a:cubicBezTo>
                    <a:pt x="194" y="48"/>
                    <a:pt x="184" y="46"/>
                    <a:pt x="169" y="43"/>
                  </a:cubicBezTo>
                  <a:cubicBezTo>
                    <a:pt x="154" y="39"/>
                    <a:pt x="133" y="35"/>
                    <a:pt x="110" y="30"/>
                  </a:cubicBezTo>
                  <a:cubicBezTo>
                    <a:pt x="87" y="25"/>
                    <a:pt x="63" y="20"/>
                    <a:pt x="43" y="16"/>
                  </a:cubicBezTo>
                  <a:cubicBezTo>
                    <a:pt x="22" y="11"/>
                    <a:pt x="6" y="8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1"/>
                    <a:pt x="33" y="5"/>
                    <a:pt x="54" y="9"/>
                  </a:cubicBezTo>
                  <a:cubicBezTo>
                    <a:pt x="74" y="14"/>
                    <a:pt x="98" y="19"/>
                    <a:pt x="121" y="24"/>
                  </a:cubicBezTo>
                  <a:cubicBezTo>
                    <a:pt x="144" y="29"/>
                    <a:pt x="165" y="34"/>
                    <a:pt x="181" y="37"/>
                  </a:cubicBezTo>
                  <a:cubicBezTo>
                    <a:pt x="196" y="41"/>
                    <a:pt x="206" y="43"/>
                    <a:pt x="206" y="43"/>
                  </a:cubicBezTo>
                  <a:cubicBezTo>
                    <a:pt x="211" y="44"/>
                    <a:pt x="215" y="46"/>
                    <a:pt x="219" y="49"/>
                  </a:cubicBezTo>
                  <a:cubicBezTo>
                    <a:pt x="223" y="52"/>
                    <a:pt x="227" y="56"/>
                    <a:pt x="230" y="60"/>
                  </a:cubicBezTo>
                  <a:cubicBezTo>
                    <a:pt x="233" y="65"/>
                    <a:pt x="236" y="70"/>
                    <a:pt x="238" y="75"/>
                  </a:cubicBezTo>
                  <a:cubicBezTo>
                    <a:pt x="240" y="81"/>
                    <a:pt x="241" y="87"/>
                    <a:pt x="241" y="9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97" name="Freeform 137"/>
            <p:cNvSpPr>
              <a:spLocks/>
            </p:cNvSpPr>
            <p:nvPr/>
          </p:nvSpPr>
          <p:spPr bwMode="auto">
            <a:xfrm>
              <a:off x="6992" y="1071"/>
              <a:ext cx="827" cy="32"/>
            </a:xfrm>
            <a:custGeom>
              <a:avLst/>
              <a:gdLst/>
              <a:ahLst/>
              <a:cxnLst>
                <a:cxn ang="0">
                  <a:pos x="18" y="32"/>
                </a:cxn>
                <a:cxn ang="0">
                  <a:pos x="0" y="34"/>
                </a:cxn>
                <a:cxn ang="0">
                  <a:pos x="803" y="0"/>
                </a:cxn>
                <a:cxn ang="0">
                  <a:pos x="827" y="0"/>
                </a:cxn>
                <a:cxn ang="0">
                  <a:pos x="18" y="32"/>
                </a:cxn>
              </a:cxnLst>
              <a:rect l="0" t="0" r="r" b="b"/>
              <a:pathLst>
                <a:path w="827" h="34">
                  <a:moveTo>
                    <a:pt x="18" y="32"/>
                  </a:moveTo>
                  <a:lnTo>
                    <a:pt x="0" y="34"/>
                  </a:lnTo>
                  <a:lnTo>
                    <a:pt x="803" y="0"/>
                  </a:lnTo>
                  <a:lnTo>
                    <a:pt x="827" y="0"/>
                  </a:lnTo>
                  <a:lnTo>
                    <a:pt x="18" y="32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98" name="Freeform 138"/>
            <p:cNvSpPr>
              <a:spLocks/>
            </p:cNvSpPr>
            <p:nvPr/>
          </p:nvSpPr>
          <p:spPr bwMode="auto">
            <a:xfrm>
              <a:off x="6716" y="1115"/>
              <a:ext cx="16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cubicBezTo>
                    <a:pt x="3" y="0"/>
                    <a:pt x="5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299" name="Freeform 139"/>
            <p:cNvSpPr>
              <a:spLocks/>
            </p:cNvSpPr>
            <p:nvPr/>
          </p:nvSpPr>
          <p:spPr bwMode="auto">
            <a:xfrm>
              <a:off x="6716" y="1115"/>
              <a:ext cx="16" cy="0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8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00" name="Freeform 140"/>
            <p:cNvSpPr>
              <a:spLocks/>
            </p:cNvSpPr>
            <p:nvPr/>
          </p:nvSpPr>
          <p:spPr bwMode="auto">
            <a:xfrm>
              <a:off x="6440" y="142"/>
              <a:ext cx="777" cy="131"/>
            </a:xfrm>
            <a:custGeom>
              <a:avLst/>
              <a:gdLst/>
              <a:ahLst/>
              <a:cxnLst>
                <a:cxn ang="0">
                  <a:pos x="388" y="59"/>
                </a:cxn>
                <a:cxn ang="0">
                  <a:pos x="378" y="65"/>
                </a:cxn>
                <a:cxn ang="0">
                  <a:pos x="377" y="66"/>
                </a:cxn>
                <a:cxn ang="0">
                  <a:pos x="376" y="66"/>
                </a:cxn>
                <a:cxn ang="0">
                  <a:pos x="374" y="66"/>
                </a:cxn>
                <a:cxn ang="0">
                  <a:pos x="373" y="66"/>
                </a:cxn>
                <a:cxn ang="0">
                  <a:pos x="324" y="57"/>
                </a:cxn>
                <a:cxn ang="0">
                  <a:pos x="222" y="39"/>
                </a:cxn>
                <a:cxn ang="0">
                  <a:pos x="112" y="19"/>
                </a:cxn>
                <a:cxn ang="0">
                  <a:pos x="57" y="9"/>
                </a:cxn>
                <a:cxn ang="0">
                  <a:pos x="40" y="8"/>
                </a:cxn>
                <a:cxn ang="0">
                  <a:pos x="24" y="12"/>
                </a:cxn>
                <a:cxn ang="0">
                  <a:pos x="10" y="20"/>
                </a:cxn>
                <a:cxn ang="0">
                  <a:pos x="0" y="31"/>
                </a:cxn>
                <a:cxn ang="0">
                  <a:pos x="5" y="23"/>
                </a:cxn>
                <a:cxn ang="0">
                  <a:pos x="16" y="11"/>
                </a:cxn>
                <a:cxn ang="0">
                  <a:pos x="30" y="4"/>
                </a:cxn>
                <a:cxn ang="0">
                  <a:pos x="46" y="0"/>
                </a:cxn>
                <a:cxn ang="0">
                  <a:pos x="63" y="1"/>
                </a:cxn>
                <a:cxn ang="0">
                  <a:pos x="119" y="11"/>
                </a:cxn>
                <a:cxn ang="0">
                  <a:pos x="231" y="32"/>
                </a:cxn>
                <a:cxn ang="0">
                  <a:pos x="334" y="51"/>
                </a:cxn>
                <a:cxn ang="0">
                  <a:pos x="383" y="60"/>
                </a:cxn>
                <a:cxn ang="0">
                  <a:pos x="384" y="60"/>
                </a:cxn>
                <a:cxn ang="0">
                  <a:pos x="386" y="60"/>
                </a:cxn>
                <a:cxn ang="0">
                  <a:pos x="387" y="59"/>
                </a:cxn>
                <a:cxn ang="0">
                  <a:pos x="388" y="59"/>
                </a:cxn>
              </a:cxnLst>
              <a:rect l="0" t="0" r="r" b="b"/>
              <a:pathLst>
                <a:path w="388" h="66">
                  <a:moveTo>
                    <a:pt x="388" y="59"/>
                  </a:moveTo>
                  <a:cubicBezTo>
                    <a:pt x="385" y="61"/>
                    <a:pt x="381" y="63"/>
                    <a:pt x="378" y="65"/>
                  </a:cubicBezTo>
                  <a:cubicBezTo>
                    <a:pt x="378" y="65"/>
                    <a:pt x="377" y="65"/>
                    <a:pt x="377" y="66"/>
                  </a:cubicBezTo>
                  <a:cubicBezTo>
                    <a:pt x="376" y="66"/>
                    <a:pt x="376" y="66"/>
                    <a:pt x="376" y="66"/>
                  </a:cubicBezTo>
                  <a:cubicBezTo>
                    <a:pt x="375" y="66"/>
                    <a:pt x="375" y="66"/>
                    <a:pt x="374" y="66"/>
                  </a:cubicBezTo>
                  <a:cubicBezTo>
                    <a:pt x="374" y="66"/>
                    <a:pt x="374" y="66"/>
                    <a:pt x="373" y="66"/>
                  </a:cubicBezTo>
                  <a:cubicBezTo>
                    <a:pt x="370" y="65"/>
                    <a:pt x="351" y="62"/>
                    <a:pt x="324" y="57"/>
                  </a:cubicBezTo>
                  <a:cubicBezTo>
                    <a:pt x="297" y="52"/>
                    <a:pt x="260" y="46"/>
                    <a:pt x="222" y="39"/>
                  </a:cubicBezTo>
                  <a:cubicBezTo>
                    <a:pt x="183" y="32"/>
                    <a:pt x="143" y="25"/>
                    <a:pt x="112" y="19"/>
                  </a:cubicBezTo>
                  <a:cubicBezTo>
                    <a:pt x="80" y="13"/>
                    <a:pt x="57" y="9"/>
                    <a:pt x="57" y="9"/>
                  </a:cubicBezTo>
                  <a:cubicBezTo>
                    <a:pt x="51" y="8"/>
                    <a:pt x="45" y="8"/>
                    <a:pt x="40" y="8"/>
                  </a:cubicBezTo>
                  <a:cubicBezTo>
                    <a:pt x="34" y="9"/>
                    <a:pt x="29" y="10"/>
                    <a:pt x="24" y="12"/>
                  </a:cubicBezTo>
                  <a:cubicBezTo>
                    <a:pt x="19" y="14"/>
                    <a:pt x="14" y="16"/>
                    <a:pt x="10" y="20"/>
                  </a:cubicBezTo>
                  <a:cubicBezTo>
                    <a:pt x="6" y="23"/>
                    <a:pt x="3" y="26"/>
                    <a:pt x="0" y="31"/>
                  </a:cubicBezTo>
                  <a:cubicBezTo>
                    <a:pt x="2" y="28"/>
                    <a:pt x="4" y="25"/>
                    <a:pt x="5" y="23"/>
                  </a:cubicBezTo>
                  <a:cubicBezTo>
                    <a:pt x="8" y="18"/>
                    <a:pt x="12" y="15"/>
                    <a:pt x="16" y="11"/>
                  </a:cubicBezTo>
                  <a:cubicBezTo>
                    <a:pt x="20" y="8"/>
                    <a:pt x="25" y="6"/>
                    <a:pt x="30" y="4"/>
                  </a:cubicBezTo>
                  <a:cubicBezTo>
                    <a:pt x="35" y="2"/>
                    <a:pt x="40" y="1"/>
                    <a:pt x="46" y="0"/>
                  </a:cubicBezTo>
                  <a:cubicBezTo>
                    <a:pt x="51" y="0"/>
                    <a:pt x="57" y="0"/>
                    <a:pt x="63" y="1"/>
                  </a:cubicBezTo>
                  <a:cubicBezTo>
                    <a:pt x="64" y="1"/>
                    <a:pt x="86" y="5"/>
                    <a:pt x="119" y="11"/>
                  </a:cubicBezTo>
                  <a:cubicBezTo>
                    <a:pt x="150" y="17"/>
                    <a:pt x="191" y="25"/>
                    <a:pt x="231" y="32"/>
                  </a:cubicBezTo>
                  <a:cubicBezTo>
                    <a:pt x="269" y="39"/>
                    <a:pt x="306" y="46"/>
                    <a:pt x="334" y="51"/>
                  </a:cubicBezTo>
                  <a:cubicBezTo>
                    <a:pt x="361" y="56"/>
                    <a:pt x="380" y="59"/>
                    <a:pt x="383" y="60"/>
                  </a:cubicBezTo>
                  <a:cubicBezTo>
                    <a:pt x="383" y="60"/>
                    <a:pt x="384" y="60"/>
                    <a:pt x="384" y="60"/>
                  </a:cubicBezTo>
                  <a:cubicBezTo>
                    <a:pt x="385" y="60"/>
                    <a:pt x="385" y="60"/>
                    <a:pt x="386" y="60"/>
                  </a:cubicBezTo>
                  <a:cubicBezTo>
                    <a:pt x="386" y="60"/>
                    <a:pt x="386" y="60"/>
                    <a:pt x="387" y="59"/>
                  </a:cubicBezTo>
                  <a:cubicBezTo>
                    <a:pt x="387" y="59"/>
                    <a:pt x="387" y="59"/>
                    <a:pt x="388" y="5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01" name="Freeform 141"/>
            <p:cNvSpPr>
              <a:spLocks/>
            </p:cNvSpPr>
            <p:nvPr/>
          </p:nvSpPr>
          <p:spPr bwMode="auto">
            <a:xfrm>
              <a:off x="6440" y="142"/>
              <a:ext cx="777" cy="131"/>
            </a:xfrm>
            <a:custGeom>
              <a:avLst/>
              <a:gdLst/>
              <a:ahLst/>
              <a:cxnLst>
                <a:cxn ang="0">
                  <a:pos x="388" y="59"/>
                </a:cxn>
                <a:cxn ang="0">
                  <a:pos x="378" y="65"/>
                </a:cxn>
                <a:cxn ang="0">
                  <a:pos x="377" y="66"/>
                </a:cxn>
                <a:cxn ang="0">
                  <a:pos x="376" y="66"/>
                </a:cxn>
                <a:cxn ang="0">
                  <a:pos x="374" y="66"/>
                </a:cxn>
                <a:cxn ang="0">
                  <a:pos x="373" y="66"/>
                </a:cxn>
                <a:cxn ang="0">
                  <a:pos x="324" y="57"/>
                </a:cxn>
                <a:cxn ang="0">
                  <a:pos x="222" y="39"/>
                </a:cxn>
                <a:cxn ang="0">
                  <a:pos x="112" y="19"/>
                </a:cxn>
                <a:cxn ang="0">
                  <a:pos x="57" y="9"/>
                </a:cxn>
                <a:cxn ang="0">
                  <a:pos x="40" y="8"/>
                </a:cxn>
                <a:cxn ang="0">
                  <a:pos x="24" y="12"/>
                </a:cxn>
                <a:cxn ang="0">
                  <a:pos x="10" y="20"/>
                </a:cxn>
                <a:cxn ang="0">
                  <a:pos x="0" y="31"/>
                </a:cxn>
                <a:cxn ang="0">
                  <a:pos x="5" y="23"/>
                </a:cxn>
                <a:cxn ang="0">
                  <a:pos x="16" y="11"/>
                </a:cxn>
                <a:cxn ang="0">
                  <a:pos x="30" y="4"/>
                </a:cxn>
                <a:cxn ang="0">
                  <a:pos x="46" y="0"/>
                </a:cxn>
                <a:cxn ang="0">
                  <a:pos x="63" y="1"/>
                </a:cxn>
                <a:cxn ang="0">
                  <a:pos x="119" y="11"/>
                </a:cxn>
                <a:cxn ang="0">
                  <a:pos x="231" y="32"/>
                </a:cxn>
                <a:cxn ang="0">
                  <a:pos x="334" y="51"/>
                </a:cxn>
                <a:cxn ang="0">
                  <a:pos x="383" y="60"/>
                </a:cxn>
                <a:cxn ang="0">
                  <a:pos x="384" y="60"/>
                </a:cxn>
                <a:cxn ang="0">
                  <a:pos x="386" y="60"/>
                </a:cxn>
                <a:cxn ang="0">
                  <a:pos x="387" y="59"/>
                </a:cxn>
                <a:cxn ang="0">
                  <a:pos x="388" y="59"/>
                </a:cxn>
              </a:cxnLst>
              <a:rect l="0" t="0" r="r" b="b"/>
              <a:pathLst>
                <a:path w="388" h="66">
                  <a:moveTo>
                    <a:pt x="388" y="59"/>
                  </a:moveTo>
                  <a:cubicBezTo>
                    <a:pt x="378" y="65"/>
                    <a:pt x="378" y="65"/>
                    <a:pt x="378" y="65"/>
                  </a:cubicBezTo>
                  <a:cubicBezTo>
                    <a:pt x="378" y="65"/>
                    <a:pt x="377" y="65"/>
                    <a:pt x="377" y="66"/>
                  </a:cubicBezTo>
                  <a:cubicBezTo>
                    <a:pt x="376" y="66"/>
                    <a:pt x="376" y="66"/>
                    <a:pt x="376" y="66"/>
                  </a:cubicBezTo>
                  <a:cubicBezTo>
                    <a:pt x="375" y="66"/>
                    <a:pt x="375" y="66"/>
                    <a:pt x="374" y="66"/>
                  </a:cubicBezTo>
                  <a:cubicBezTo>
                    <a:pt x="374" y="66"/>
                    <a:pt x="374" y="66"/>
                    <a:pt x="373" y="66"/>
                  </a:cubicBezTo>
                  <a:cubicBezTo>
                    <a:pt x="370" y="65"/>
                    <a:pt x="351" y="62"/>
                    <a:pt x="324" y="57"/>
                  </a:cubicBezTo>
                  <a:cubicBezTo>
                    <a:pt x="297" y="52"/>
                    <a:pt x="260" y="46"/>
                    <a:pt x="222" y="39"/>
                  </a:cubicBezTo>
                  <a:cubicBezTo>
                    <a:pt x="183" y="32"/>
                    <a:pt x="143" y="25"/>
                    <a:pt x="112" y="19"/>
                  </a:cubicBezTo>
                  <a:cubicBezTo>
                    <a:pt x="80" y="13"/>
                    <a:pt x="57" y="9"/>
                    <a:pt x="57" y="9"/>
                  </a:cubicBezTo>
                  <a:cubicBezTo>
                    <a:pt x="51" y="8"/>
                    <a:pt x="45" y="8"/>
                    <a:pt x="40" y="8"/>
                  </a:cubicBezTo>
                  <a:cubicBezTo>
                    <a:pt x="34" y="9"/>
                    <a:pt x="29" y="10"/>
                    <a:pt x="24" y="12"/>
                  </a:cubicBezTo>
                  <a:cubicBezTo>
                    <a:pt x="19" y="14"/>
                    <a:pt x="14" y="16"/>
                    <a:pt x="10" y="20"/>
                  </a:cubicBezTo>
                  <a:cubicBezTo>
                    <a:pt x="6" y="23"/>
                    <a:pt x="3" y="26"/>
                    <a:pt x="0" y="3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8" y="18"/>
                    <a:pt x="12" y="15"/>
                    <a:pt x="16" y="11"/>
                  </a:cubicBezTo>
                  <a:cubicBezTo>
                    <a:pt x="20" y="8"/>
                    <a:pt x="25" y="6"/>
                    <a:pt x="30" y="4"/>
                  </a:cubicBezTo>
                  <a:cubicBezTo>
                    <a:pt x="35" y="2"/>
                    <a:pt x="40" y="1"/>
                    <a:pt x="46" y="0"/>
                  </a:cubicBezTo>
                  <a:cubicBezTo>
                    <a:pt x="51" y="0"/>
                    <a:pt x="57" y="0"/>
                    <a:pt x="63" y="1"/>
                  </a:cubicBezTo>
                  <a:cubicBezTo>
                    <a:pt x="64" y="1"/>
                    <a:pt x="86" y="5"/>
                    <a:pt x="119" y="11"/>
                  </a:cubicBezTo>
                  <a:cubicBezTo>
                    <a:pt x="150" y="17"/>
                    <a:pt x="191" y="25"/>
                    <a:pt x="231" y="32"/>
                  </a:cubicBezTo>
                  <a:cubicBezTo>
                    <a:pt x="269" y="39"/>
                    <a:pt x="306" y="46"/>
                    <a:pt x="334" y="51"/>
                  </a:cubicBezTo>
                  <a:cubicBezTo>
                    <a:pt x="361" y="56"/>
                    <a:pt x="380" y="59"/>
                    <a:pt x="383" y="60"/>
                  </a:cubicBezTo>
                  <a:cubicBezTo>
                    <a:pt x="383" y="60"/>
                    <a:pt x="384" y="60"/>
                    <a:pt x="384" y="60"/>
                  </a:cubicBezTo>
                  <a:cubicBezTo>
                    <a:pt x="385" y="60"/>
                    <a:pt x="385" y="60"/>
                    <a:pt x="386" y="60"/>
                  </a:cubicBezTo>
                  <a:cubicBezTo>
                    <a:pt x="386" y="60"/>
                    <a:pt x="386" y="60"/>
                    <a:pt x="387" y="59"/>
                  </a:cubicBezTo>
                  <a:cubicBezTo>
                    <a:pt x="387" y="59"/>
                    <a:pt x="387" y="59"/>
                    <a:pt x="388" y="5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02" name="Freeform 142"/>
            <p:cNvSpPr>
              <a:spLocks/>
            </p:cNvSpPr>
            <p:nvPr/>
          </p:nvSpPr>
          <p:spPr bwMode="auto">
            <a:xfrm>
              <a:off x="6541" y="1115"/>
              <a:ext cx="188" cy="7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0" y="8"/>
                </a:cxn>
                <a:cxn ang="0">
                  <a:pos x="174" y="0"/>
                </a:cxn>
                <a:cxn ang="0">
                  <a:pos x="188" y="0"/>
                </a:cxn>
                <a:cxn ang="0">
                  <a:pos x="12" y="8"/>
                </a:cxn>
              </a:cxnLst>
              <a:rect l="0" t="0" r="r" b="b"/>
              <a:pathLst>
                <a:path w="188" h="8">
                  <a:moveTo>
                    <a:pt x="12" y="8"/>
                  </a:moveTo>
                  <a:lnTo>
                    <a:pt x="0" y="8"/>
                  </a:lnTo>
                  <a:lnTo>
                    <a:pt x="174" y="0"/>
                  </a:lnTo>
                  <a:lnTo>
                    <a:pt x="188" y="0"/>
                  </a:lnTo>
                  <a:lnTo>
                    <a:pt x="12" y="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03" name="Freeform 143"/>
            <p:cNvSpPr>
              <a:spLocks/>
            </p:cNvSpPr>
            <p:nvPr/>
          </p:nvSpPr>
          <p:spPr bwMode="auto">
            <a:xfrm>
              <a:off x="6535" y="1122"/>
              <a:ext cx="18" cy="2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9">
                  <a:moveTo>
                    <a:pt x="7" y="0"/>
                  </a:moveTo>
                  <a:cubicBezTo>
                    <a:pt x="5" y="0"/>
                    <a:pt x="3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04" name="Freeform 144"/>
            <p:cNvSpPr>
              <a:spLocks/>
            </p:cNvSpPr>
            <p:nvPr/>
          </p:nvSpPr>
          <p:spPr bwMode="auto">
            <a:xfrm>
              <a:off x="6535" y="1122"/>
              <a:ext cx="18" cy="2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05" name="Freeform 145"/>
            <p:cNvSpPr>
              <a:spLocks/>
            </p:cNvSpPr>
            <p:nvPr/>
          </p:nvSpPr>
          <p:spPr bwMode="auto">
            <a:xfrm>
              <a:off x="6546" y="1101"/>
              <a:ext cx="462" cy="322"/>
            </a:xfrm>
            <a:custGeom>
              <a:avLst/>
              <a:gdLst/>
              <a:ahLst/>
              <a:cxnLst>
                <a:cxn ang="0">
                  <a:pos x="222" y="1"/>
                </a:cxn>
                <a:cxn ang="0">
                  <a:pos x="220" y="1"/>
                </a:cxn>
                <a:cxn ang="0">
                  <a:pos x="219" y="1"/>
                </a:cxn>
                <a:cxn ang="0">
                  <a:pos x="218" y="2"/>
                </a:cxn>
                <a:cxn ang="0">
                  <a:pos x="217" y="2"/>
                </a:cxn>
                <a:cxn ang="0">
                  <a:pos x="0" y="158"/>
                </a:cxn>
                <a:cxn ang="0">
                  <a:pos x="7" y="160"/>
                </a:cxn>
                <a:cxn ang="0">
                  <a:pos x="226" y="2"/>
                </a:cxn>
                <a:cxn ang="0">
                  <a:pos x="227" y="1"/>
                </a:cxn>
                <a:cxn ang="0">
                  <a:pos x="228" y="1"/>
                </a:cxn>
                <a:cxn ang="0">
                  <a:pos x="230" y="1"/>
                </a:cxn>
                <a:cxn ang="0">
                  <a:pos x="231" y="0"/>
                </a:cxn>
                <a:cxn ang="0">
                  <a:pos x="222" y="1"/>
                </a:cxn>
              </a:cxnLst>
              <a:rect l="0" t="0" r="r" b="b"/>
              <a:pathLst>
                <a:path w="231" h="160">
                  <a:moveTo>
                    <a:pt x="222" y="1"/>
                  </a:moveTo>
                  <a:cubicBezTo>
                    <a:pt x="221" y="1"/>
                    <a:pt x="221" y="1"/>
                    <a:pt x="220" y="1"/>
                  </a:cubicBezTo>
                  <a:cubicBezTo>
                    <a:pt x="220" y="1"/>
                    <a:pt x="219" y="1"/>
                    <a:pt x="219" y="1"/>
                  </a:cubicBezTo>
                  <a:cubicBezTo>
                    <a:pt x="219" y="1"/>
                    <a:pt x="218" y="1"/>
                    <a:pt x="218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6" y="2"/>
                    <a:pt x="227" y="2"/>
                    <a:pt x="227" y="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9" y="1"/>
                    <a:pt x="229" y="1"/>
                    <a:pt x="230" y="1"/>
                  </a:cubicBezTo>
                  <a:cubicBezTo>
                    <a:pt x="230" y="0"/>
                    <a:pt x="231" y="0"/>
                    <a:pt x="231" y="0"/>
                  </a:cubicBezTo>
                  <a:lnTo>
                    <a:pt x="222" y="1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06" name="Freeform 146"/>
            <p:cNvSpPr>
              <a:spLocks/>
            </p:cNvSpPr>
            <p:nvPr/>
          </p:nvSpPr>
          <p:spPr bwMode="auto">
            <a:xfrm>
              <a:off x="6353" y="165"/>
              <a:ext cx="177" cy="1007"/>
            </a:xfrm>
            <a:custGeom>
              <a:avLst/>
              <a:gdLst/>
              <a:ahLst/>
              <a:cxnLst>
                <a:cxn ang="0">
                  <a:pos x="56" y="495"/>
                </a:cxn>
                <a:cxn ang="0">
                  <a:pos x="29" y="475"/>
                </a:cxn>
                <a:cxn ang="0">
                  <a:pos x="11" y="447"/>
                </a:cxn>
                <a:cxn ang="0">
                  <a:pos x="5" y="413"/>
                </a:cxn>
                <a:cxn ang="0">
                  <a:pos x="16" y="36"/>
                </a:cxn>
                <a:cxn ang="0">
                  <a:pos x="16" y="26"/>
                </a:cxn>
                <a:cxn ang="0">
                  <a:pos x="18" y="17"/>
                </a:cxn>
                <a:cxn ang="0">
                  <a:pos x="22" y="8"/>
                </a:cxn>
                <a:cxn ang="0">
                  <a:pos x="26" y="0"/>
                </a:cxn>
                <a:cxn ang="0">
                  <a:pos x="21" y="9"/>
                </a:cxn>
                <a:cxn ang="0">
                  <a:pos x="17" y="16"/>
                </a:cxn>
                <a:cxn ang="0">
                  <a:pos x="13" y="25"/>
                </a:cxn>
                <a:cxn ang="0">
                  <a:pos x="11" y="34"/>
                </a:cxn>
                <a:cxn ang="0">
                  <a:pos x="11" y="44"/>
                </a:cxn>
                <a:cxn ang="0">
                  <a:pos x="0" y="414"/>
                </a:cxn>
                <a:cxn ang="0">
                  <a:pos x="6" y="448"/>
                </a:cxn>
                <a:cxn ang="0">
                  <a:pos x="24" y="475"/>
                </a:cxn>
                <a:cxn ang="0">
                  <a:pos x="50" y="495"/>
                </a:cxn>
                <a:cxn ang="0">
                  <a:pos x="83" y="503"/>
                </a:cxn>
                <a:cxn ang="0">
                  <a:pos x="89" y="504"/>
                </a:cxn>
                <a:cxn ang="0">
                  <a:pos x="56" y="495"/>
                </a:cxn>
              </a:cxnLst>
              <a:rect l="0" t="0" r="r" b="b"/>
              <a:pathLst>
                <a:path w="89" h="504">
                  <a:moveTo>
                    <a:pt x="56" y="495"/>
                  </a:moveTo>
                  <a:cubicBezTo>
                    <a:pt x="46" y="490"/>
                    <a:pt x="37" y="484"/>
                    <a:pt x="29" y="475"/>
                  </a:cubicBezTo>
                  <a:cubicBezTo>
                    <a:pt x="22" y="467"/>
                    <a:pt x="16" y="458"/>
                    <a:pt x="11" y="447"/>
                  </a:cubicBezTo>
                  <a:cubicBezTo>
                    <a:pt x="7" y="436"/>
                    <a:pt x="5" y="425"/>
                    <a:pt x="5" y="413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3"/>
                    <a:pt x="16" y="29"/>
                    <a:pt x="16" y="26"/>
                  </a:cubicBezTo>
                  <a:cubicBezTo>
                    <a:pt x="17" y="23"/>
                    <a:pt x="18" y="20"/>
                    <a:pt x="18" y="17"/>
                  </a:cubicBezTo>
                  <a:cubicBezTo>
                    <a:pt x="19" y="14"/>
                    <a:pt x="20" y="11"/>
                    <a:pt x="22" y="8"/>
                  </a:cubicBezTo>
                  <a:cubicBezTo>
                    <a:pt x="23" y="5"/>
                    <a:pt x="24" y="3"/>
                    <a:pt x="26" y="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11"/>
                    <a:pt x="18" y="14"/>
                    <a:pt x="17" y="16"/>
                  </a:cubicBezTo>
                  <a:cubicBezTo>
                    <a:pt x="15" y="19"/>
                    <a:pt x="14" y="22"/>
                    <a:pt x="13" y="25"/>
                  </a:cubicBezTo>
                  <a:cubicBezTo>
                    <a:pt x="13" y="28"/>
                    <a:pt x="12" y="31"/>
                    <a:pt x="11" y="34"/>
                  </a:cubicBezTo>
                  <a:cubicBezTo>
                    <a:pt x="11" y="37"/>
                    <a:pt x="11" y="40"/>
                    <a:pt x="11" y="44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26"/>
                    <a:pt x="2" y="437"/>
                    <a:pt x="6" y="448"/>
                  </a:cubicBezTo>
                  <a:cubicBezTo>
                    <a:pt x="10" y="458"/>
                    <a:pt x="16" y="467"/>
                    <a:pt x="24" y="475"/>
                  </a:cubicBezTo>
                  <a:cubicBezTo>
                    <a:pt x="31" y="483"/>
                    <a:pt x="40" y="490"/>
                    <a:pt x="50" y="495"/>
                  </a:cubicBezTo>
                  <a:cubicBezTo>
                    <a:pt x="60" y="499"/>
                    <a:pt x="71" y="502"/>
                    <a:pt x="83" y="503"/>
                  </a:cubicBezTo>
                  <a:cubicBezTo>
                    <a:pt x="85" y="503"/>
                    <a:pt x="87" y="503"/>
                    <a:pt x="89" y="504"/>
                  </a:cubicBezTo>
                  <a:cubicBezTo>
                    <a:pt x="78" y="503"/>
                    <a:pt x="66" y="500"/>
                    <a:pt x="56" y="49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07" name="Freeform 147"/>
            <p:cNvSpPr>
              <a:spLocks/>
            </p:cNvSpPr>
            <p:nvPr/>
          </p:nvSpPr>
          <p:spPr bwMode="auto">
            <a:xfrm>
              <a:off x="6427" y="1540"/>
              <a:ext cx="14" cy="9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7" y="5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cubicBezTo>
                    <a:pt x="5" y="4"/>
                    <a:pt x="3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08" name="Freeform 148"/>
            <p:cNvSpPr>
              <a:spLocks/>
            </p:cNvSpPr>
            <p:nvPr/>
          </p:nvSpPr>
          <p:spPr bwMode="auto">
            <a:xfrm>
              <a:off x="6427" y="1540"/>
              <a:ext cx="14" cy="9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7" y="5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09" name="Freeform 149"/>
            <p:cNvSpPr>
              <a:spLocks noEditPoints="1"/>
            </p:cNvSpPr>
            <p:nvPr/>
          </p:nvSpPr>
          <p:spPr bwMode="auto">
            <a:xfrm>
              <a:off x="6362" y="96"/>
              <a:ext cx="1542" cy="1458"/>
            </a:xfrm>
            <a:custGeom>
              <a:avLst/>
              <a:gdLst/>
              <a:ahLst/>
              <a:cxnLst>
                <a:cxn ang="0">
                  <a:pos x="726" y="315"/>
                </a:cxn>
                <a:cxn ang="0">
                  <a:pos x="727" y="325"/>
                </a:cxn>
                <a:cxn ang="0">
                  <a:pos x="750" y="360"/>
                </a:cxn>
                <a:cxn ang="0">
                  <a:pos x="765" y="384"/>
                </a:cxn>
                <a:cxn ang="0">
                  <a:pos x="769" y="439"/>
                </a:cxn>
                <a:cxn ang="0">
                  <a:pos x="746" y="498"/>
                </a:cxn>
                <a:cxn ang="0">
                  <a:pos x="54" y="726"/>
                </a:cxn>
                <a:cxn ang="0">
                  <a:pos x="49" y="729"/>
                </a:cxn>
                <a:cxn ang="0">
                  <a:pos x="42" y="729"/>
                </a:cxn>
                <a:cxn ang="0">
                  <a:pos x="35" y="722"/>
                </a:cxn>
                <a:cxn ang="0">
                  <a:pos x="37" y="709"/>
                </a:cxn>
                <a:cxn ang="0">
                  <a:pos x="59" y="532"/>
                </a:cxn>
                <a:cxn ang="0">
                  <a:pos x="0" y="447"/>
                </a:cxn>
                <a:cxn ang="0">
                  <a:pos x="39" y="15"/>
                </a:cxn>
                <a:cxn ang="0">
                  <a:pos x="111" y="4"/>
                </a:cxn>
                <a:cxn ang="0">
                  <a:pos x="159" y="13"/>
                </a:cxn>
                <a:cxn ang="0">
                  <a:pos x="497" y="15"/>
                </a:cxn>
                <a:cxn ang="0">
                  <a:pos x="500" y="15"/>
                </a:cxn>
                <a:cxn ang="0">
                  <a:pos x="688" y="58"/>
                </a:cxn>
                <a:cxn ang="0">
                  <a:pos x="716" y="69"/>
                </a:cxn>
                <a:cxn ang="0">
                  <a:pos x="746" y="128"/>
                </a:cxn>
                <a:cxn ang="0">
                  <a:pos x="750" y="188"/>
                </a:cxn>
                <a:cxn ang="0">
                  <a:pos x="720" y="224"/>
                </a:cxn>
                <a:cxn ang="0">
                  <a:pos x="715" y="330"/>
                </a:cxn>
                <a:cxn ang="0">
                  <a:pos x="714" y="310"/>
                </a:cxn>
                <a:cxn ang="0">
                  <a:pos x="707" y="219"/>
                </a:cxn>
                <a:cxn ang="0">
                  <a:pos x="708" y="214"/>
                </a:cxn>
                <a:cxn ang="0">
                  <a:pos x="734" y="126"/>
                </a:cxn>
                <a:cxn ang="0">
                  <a:pos x="712" y="82"/>
                </a:cxn>
                <a:cxn ang="0">
                  <a:pos x="614" y="57"/>
                </a:cxn>
                <a:cxn ang="0">
                  <a:pos x="427" y="82"/>
                </a:cxn>
                <a:cxn ang="0">
                  <a:pos x="423" y="83"/>
                </a:cxn>
                <a:cxn ang="0">
                  <a:pos x="270" y="55"/>
                </a:cxn>
                <a:cxn ang="0">
                  <a:pos x="77" y="24"/>
                </a:cxn>
                <a:cxn ang="0">
                  <a:pos x="36" y="74"/>
                </a:cxn>
                <a:cxn ang="0">
                  <a:pos x="47" y="494"/>
                </a:cxn>
                <a:cxn ang="0">
                  <a:pos x="183" y="509"/>
                </a:cxn>
                <a:cxn ang="0">
                  <a:pos x="192" y="513"/>
                </a:cxn>
                <a:cxn ang="0">
                  <a:pos x="195" y="522"/>
                </a:cxn>
                <a:cxn ang="0">
                  <a:pos x="99" y="663"/>
                </a:cxn>
                <a:cxn ang="0">
                  <a:pos x="320" y="504"/>
                </a:cxn>
                <a:cxn ang="0">
                  <a:pos x="727" y="487"/>
                </a:cxn>
                <a:cxn ang="0">
                  <a:pos x="756" y="457"/>
                </a:cxn>
                <a:cxn ang="0">
                  <a:pos x="745" y="377"/>
                </a:cxn>
                <a:cxn ang="0">
                  <a:pos x="717" y="333"/>
                </a:cxn>
              </a:cxnLst>
              <a:rect l="0" t="0" r="r" b="b"/>
              <a:pathLst>
                <a:path w="770" h="729">
                  <a:moveTo>
                    <a:pt x="720" y="224"/>
                  </a:moveTo>
                  <a:cubicBezTo>
                    <a:pt x="726" y="311"/>
                    <a:pt x="726" y="311"/>
                    <a:pt x="726" y="311"/>
                  </a:cubicBezTo>
                  <a:cubicBezTo>
                    <a:pt x="726" y="312"/>
                    <a:pt x="726" y="314"/>
                    <a:pt x="726" y="315"/>
                  </a:cubicBezTo>
                  <a:cubicBezTo>
                    <a:pt x="726" y="317"/>
                    <a:pt x="726" y="318"/>
                    <a:pt x="727" y="319"/>
                  </a:cubicBezTo>
                  <a:cubicBezTo>
                    <a:pt x="727" y="320"/>
                    <a:pt x="727" y="321"/>
                    <a:pt x="727" y="323"/>
                  </a:cubicBezTo>
                  <a:cubicBezTo>
                    <a:pt x="727" y="324"/>
                    <a:pt x="727" y="325"/>
                    <a:pt x="727" y="325"/>
                  </a:cubicBezTo>
                  <a:cubicBezTo>
                    <a:pt x="728" y="327"/>
                    <a:pt x="730" y="330"/>
                    <a:pt x="732" y="333"/>
                  </a:cubicBezTo>
                  <a:cubicBezTo>
                    <a:pt x="734" y="336"/>
                    <a:pt x="736" y="339"/>
                    <a:pt x="739" y="344"/>
                  </a:cubicBezTo>
                  <a:cubicBezTo>
                    <a:pt x="742" y="348"/>
                    <a:pt x="745" y="354"/>
                    <a:pt x="750" y="360"/>
                  </a:cubicBezTo>
                  <a:cubicBezTo>
                    <a:pt x="754" y="366"/>
                    <a:pt x="758" y="373"/>
                    <a:pt x="764" y="382"/>
                  </a:cubicBezTo>
                  <a:cubicBezTo>
                    <a:pt x="764" y="382"/>
                    <a:pt x="764" y="382"/>
                    <a:pt x="764" y="383"/>
                  </a:cubicBezTo>
                  <a:cubicBezTo>
                    <a:pt x="764" y="383"/>
                    <a:pt x="765" y="384"/>
                    <a:pt x="765" y="384"/>
                  </a:cubicBezTo>
                  <a:cubicBezTo>
                    <a:pt x="765" y="385"/>
                    <a:pt x="765" y="385"/>
                    <a:pt x="765" y="386"/>
                  </a:cubicBezTo>
                  <a:cubicBezTo>
                    <a:pt x="765" y="386"/>
                    <a:pt x="765" y="387"/>
                    <a:pt x="765" y="387"/>
                  </a:cubicBezTo>
                  <a:cubicBezTo>
                    <a:pt x="769" y="439"/>
                    <a:pt x="769" y="439"/>
                    <a:pt x="769" y="439"/>
                  </a:cubicBezTo>
                  <a:cubicBezTo>
                    <a:pt x="770" y="447"/>
                    <a:pt x="769" y="456"/>
                    <a:pt x="768" y="463"/>
                  </a:cubicBezTo>
                  <a:cubicBezTo>
                    <a:pt x="766" y="471"/>
                    <a:pt x="763" y="478"/>
                    <a:pt x="759" y="484"/>
                  </a:cubicBezTo>
                  <a:cubicBezTo>
                    <a:pt x="756" y="490"/>
                    <a:pt x="751" y="495"/>
                    <a:pt x="746" y="498"/>
                  </a:cubicBezTo>
                  <a:cubicBezTo>
                    <a:pt x="741" y="502"/>
                    <a:pt x="735" y="504"/>
                    <a:pt x="728" y="504"/>
                  </a:cubicBezTo>
                  <a:cubicBezTo>
                    <a:pt x="326" y="526"/>
                    <a:pt x="326" y="526"/>
                    <a:pt x="326" y="526"/>
                  </a:cubicBezTo>
                  <a:cubicBezTo>
                    <a:pt x="54" y="726"/>
                    <a:pt x="54" y="726"/>
                    <a:pt x="54" y="726"/>
                  </a:cubicBezTo>
                  <a:cubicBezTo>
                    <a:pt x="53" y="727"/>
                    <a:pt x="53" y="727"/>
                    <a:pt x="52" y="727"/>
                  </a:cubicBezTo>
                  <a:cubicBezTo>
                    <a:pt x="52" y="728"/>
                    <a:pt x="51" y="728"/>
                    <a:pt x="51" y="728"/>
                  </a:cubicBezTo>
                  <a:cubicBezTo>
                    <a:pt x="50" y="728"/>
                    <a:pt x="49" y="729"/>
                    <a:pt x="49" y="729"/>
                  </a:cubicBezTo>
                  <a:cubicBezTo>
                    <a:pt x="48" y="729"/>
                    <a:pt x="48" y="729"/>
                    <a:pt x="47" y="729"/>
                  </a:cubicBezTo>
                  <a:cubicBezTo>
                    <a:pt x="46" y="729"/>
                    <a:pt x="45" y="729"/>
                    <a:pt x="44" y="729"/>
                  </a:cubicBezTo>
                  <a:cubicBezTo>
                    <a:pt x="44" y="729"/>
                    <a:pt x="43" y="729"/>
                    <a:pt x="42" y="729"/>
                  </a:cubicBezTo>
                  <a:cubicBezTo>
                    <a:pt x="41" y="728"/>
                    <a:pt x="40" y="728"/>
                    <a:pt x="39" y="728"/>
                  </a:cubicBezTo>
                  <a:cubicBezTo>
                    <a:pt x="39" y="727"/>
                    <a:pt x="38" y="727"/>
                    <a:pt x="37" y="726"/>
                  </a:cubicBezTo>
                  <a:cubicBezTo>
                    <a:pt x="36" y="725"/>
                    <a:pt x="35" y="724"/>
                    <a:pt x="35" y="722"/>
                  </a:cubicBezTo>
                  <a:cubicBezTo>
                    <a:pt x="34" y="721"/>
                    <a:pt x="34" y="720"/>
                    <a:pt x="34" y="718"/>
                  </a:cubicBezTo>
                  <a:cubicBezTo>
                    <a:pt x="34" y="717"/>
                    <a:pt x="34" y="715"/>
                    <a:pt x="35" y="713"/>
                  </a:cubicBezTo>
                  <a:cubicBezTo>
                    <a:pt x="35" y="712"/>
                    <a:pt x="36" y="710"/>
                    <a:pt x="37" y="709"/>
                  </a:cubicBezTo>
                  <a:cubicBezTo>
                    <a:pt x="160" y="534"/>
                    <a:pt x="160" y="534"/>
                    <a:pt x="160" y="534"/>
                  </a:cubicBezTo>
                  <a:cubicBezTo>
                    <a:pt x="95" y="538"/>
                    <a:pt x="95" y="538"/>
                    <a:pt x="95" y="538"/>
                  </a:cubicBezTo>
                  <a:cubicBezTo>
                    <a:pt x="82" y="538"/>
                    <a:pt x="70" y="536"/>
                    <a:pt x="59" y="532"/>
                  </a:cubicBezTo>
                  <a:cubicBezTo>
                    <a:pt x="47" y="528"/>
                    <a:pt x="37" y="521"/>
                    <a:pt x="28" y="513"/>
                  </a:cubicBezTo>
                  <a:cubicBezTo>
                    <a:pt x="19" y="505"/>
                    <a:pt x="12" y="495"/>
                    <a:pt x="7" y="483"/>
                  </a:cubicBezTo>
                  <a:cubicBezTo>
                    <a:pt x="3" y="472"/>
                    <a:pt x="0" y="460"/>
                    <a:pt x="0" y="447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58"/>
                    <a:pt x="14" y="47"/>
                    <a:pt x="19" y="38"/>
                  </a:cubicBezTo>
                  <a:cubicBezTo>
                    <a:pt x="24" y="29"/>
                    <a:pt x="31" y="21"/>
                    <a:pt x="39" y="15"/>
                  </a:cubicBezTo>
                  <a:cubicBezTo>
                    <a:pt x="47" y="9"/>
                    <a:pt x="57" y="4"/>
                    <a:pt x="68" y="2"/>
                  </a:cubicBezTo>
                  <a:cubicBezTo>
                    <a:pt x="79" y="0"/>
                    <a:pt x="90" y="0"/>
                    <a:pt x="102" y="2"/>
                  </a:cubicBezTo>
                  <a:cubicBezTo>
                    <a:pt x="105" y="3"/>
                    <a:pt x="107" y="3"/>
                    <a:pt x="111" y="4"/>
                  </a:cubicBezTo>
                  <a:cubicBezTo>
                    <a:pt x="114" y="5"/>
                    <a:pt x="118" y="5"/>
                    <a:pt x="123" y="6"/>
                  </a:cubicBezTo>
                  <a:cubicBezTo>
                    <a:pt x="128" y="7"/>
                    <a:pt x="133" y="8"/>
                    <a:pt x="139" y="9"/>
                  </a:cubicBezTo>
                  <a:cubicBezTo>
                    <a:pt x="145" y="10"/>
                    <a:pt x="152" y="12"/>
                    <a:pt x="159" y="13"/>
                  </a:cubicBezTo>
                  <a:cubicBezTo>
                    <a:pt x="419" y="63"/>
                    <a:pt x="419" y="63"/>
                    <a:pt x="419" y="63"/>
                  </a:cubicBezTo>
                  <a:cubicBezTo>
                    <a:pt x="496" y="15"/>
                    <a:pt x="496" y="15"/>
                    <a:pt x="496" y="15"/>
                  </a:cubicBezTo>
                  <a:cubicBezTo>
                    <a:pt x="496" y="15"/>
                    <a:pt x="496" y="15"/>
                    <a:pt x="497" y="15"/>
                  </a:cubicBezTo>
                  <a:cubicBezTo>
                    <a:pt x="497" y="15"/>
                    <a:pt x="497" y="15"/>
                    <a:pt x="498" y="14"/>
                  </a:cubicBezTo>
                  <a:cubicBezTo>
                    <a:pt x="498" y="14"/>
                    <a:pt x="499" y="14"/>
                    <a:pt x="499" y="14"/>
                  </a:cubicBezTo>
                  <a:cubicBezTo>
                    <a:pt x="499" y="14"/>
                    <a:pt x="500" y="14"/>
                    <a:pt x="500" y="15"/>
                  </a:cubicBezTo>
                  <a:cubicBezTo>
                    <a:pt x="670" y="54"/>
                    <a:pt x="670" y="54"/>
                    <a:pt x="670" y="54"/>
                  </a:cubicBezTo>
                  <a:cubicBezTo>
                    <a:pt x="674" y="54"/>
                    <a:pt x="677" y="55"/>
                    <a:pt x="680" y="56"/>
                  </a:cubicBezTo>
                  <a:cubicBezTo>
                    <a:pt x="683" y="57"/>
                    <a:pt x="686" y="57"/>
                    <a:pt x="688" y="58"/>
                  </a:cubicBezTo>
                  <a:cubicBezTo>
                    <a:pt x="690" y="58"/>
                    <a:pt x="692" y="59"/>
                    <a:pt x="694" y="59"/>
                  </a:cubicBezTo>
                  <a:cubicBezTo>
                    <a:pt x="695" y="60"/>
                    <a:pt x="697" y="60"/>
                    <a:pt x="698" y="61"/>
                  </a:cubicBezTo>
                  <a:cubicBezTo>
                    <a:pt x="704" y="62"/>
                    <a:pt x="710" y="65"/>
                    <a:pt x="716" y="69"/>
                  </a:cubicBezTo>
                  <a:cubicBezTo>
                    <a:pt x="721" y="73"/>
                    <a:pt x="726" y="78"/>
                    <a:pt x="730" y="84"/>
                  </a:cubicBezTo>
                  <a:cubicBezTo>
                    <a:pt x="735" y="90"/>
                    <a:pt x="738" y="97"/>
                    <a:pt x="741" y="105"/>
                  </a:cubicBezTo>
                  <a:cubicBezTo>
                    <a:pt x="744" y="112"/>
                    <a:pt x="745" y="120"/>
                    <a:pt x="746" y="128"/>
                  </a:cubicBezTo>
                  <a:cubicBezTo>
                    <a:pt x="750" y="185"/>
                    <a:pt x="750" y="185"/>
                    <a:pt x="750" y="185"/>
                  </a:cubicBezTo>
                  <a:cubicBezTo>
                    <a:pt x="750" y="186"/>
                    <a:pt x="750" y="186"/>
                    <a:pt x="750" y="187"/>
                  </a:cubicBezTo>
                  <a:cubicBezTo>
                    <a:pt x="750" y="187"/>
                    <a:pt x="750" y="188"/>
                    <a:pt x="750" y="188"/>
                  </a:cubicBezTo>
                  <a:cubicBezTo>
                    <a:pt x="750" y="189"/>
                    <a:pt x="750" y="189"/>
                    <a:pt x="750" y="190"/>
                  </a:cubicBezTo>
                  <a:cubicBezTo>
                    <a:pt x="749" y="190"/>
                    <a:pt x="749" y="191"/>
                    <a:pt x="749" y="191"/>
                  </a:cubicBezTo>
                  <a:lnTo>
                    <a:pt x="720" y="224"/>
                  </a:lnTo>
                  <a:close/>
                  <a:moveTo>
                    <a:pt x="717" y="333"/>
                  </a:moveTo>
                  <a:cubicBezTo>
                    <a:pt x="716" y="332"/>
                    <a:pt x="716" y="332"/>
                    <a:pt x="716" y="331"/>
                  </a:cubicBezTo>
                  <a:cubicBezTo>
                    <a:pt x="716" y="331"/>
                    <a:pt x="716" y="331"/>
                    <a:pt x="715" y="330"/>
                  </a:cubicBezTo>
                  <a:cubicBezTo>
                    <a:pt x="715" y="330"/>
                    <a:pt x="715" y="329"/>
                    <a:pt x="715" y="329"/>
                  </a:cubicBezTo>
                  <a:cubicBezTo>
                    <a:pt x="715" y="328"/>
                    <a:pt x="715" y="328"/>
                    <a:pt x="715" y="327"/>
                  </a:cubicBezTo>
                  <a:cubicBezTo>
                    <a:pt x="715" y="326"/>
                    <a:pt x="714" y="320"/>
                    <a:pt x="714" y="310"/>
                  </a:cubicBezTo>
                  <a:cubicBezTo>
                    <a:pt x="713" y="300"/>
                    <a:pt x="712" y="287"/>
                    <a:pt x="711" y="274"/>
                  </a:cubicBezTo>
                  <a:cubicBezTo>
                    <a:pt x="710" y="261"/>
                    <a:pt x="709" y="248"/>
                    <a:pt x="709" y="237"/>
                  </a:cubicBezTo>
                  <a:cubicBezTo>
                    <a:pt x="708" y="227"/>
                    <a:pt x="707" y="220"/>
                    <a:pt x="707" y="219"/>
                  </a:cubicBezTo>
                  <a:cubicBezTo>
                    <a:pt x="707" y="218"/>
                    <a:pt x="707" y="218"/>
                    <a:pt x="707" y="217"/>
                  </a:cubicBezTo>
                  <a:cubicBezTo>
                    <a:pt x="707" y="217"/>
                    <a:pt x="708" y="216"/>
                    <a:pt x="708" y="216"/>
                  </a:cubicBezTo>
                  <a:cubicBezTo>
                    <a:pt x="708" y="215"/>
                    <a:pt x="708" y="215"/>
                    <a:pt x="708" y="214"/>
                  </a:cubicBezTo>
                  <a:cubicBezTo>
                    <a:pt x="709" y="214"/>
                    <a:pt x="709" y="213"/>
                    <a:pt x="709" y="213"/>
                  </a:cubicBezTo>
                  <a:cubicBezTo>
                    <a:pt x="738" y="180"/>
                    <a:pt x="738" y="180"/>
                    <a:pt x="738" y="180"/>
                  </a:cubicBezTo>
                  <a:cubicBezTo>
                    <a:pt x="734" y="126"/>
                    <a:pt x="734" y="126"/>
                    <a:pt x="734" y="126"/>
                  </a:cubicBezTo>
                  <a:cubicBezTo>
                    <a:pt x="734" y="120"/>
                    <a:pt x="733" y="114"/>
                    <a:pt x="731" y="108"/>
                  </a:cubicBezTo>
                  <a:cubicBezTo>
                    <a:pt x="729" y="103"/>
                    <a:pt x="726" y="98"/>
                    <a:pt x="723" y="93"/>
                  </a:cubicBezTo>
                  <a:cubicBezTo>
                    <a:pt x="720" y="89"/>
                    <a:pt x="716" y="85"/>
                    <a:pt x="712" y="82"/>
                  </a:cubicBezTo>
                  <a:cubicBezTo>
                    <a:pt x="708" y="79"/>
                    <a:pt x="704" y="77"/>
                    <a:pt x="699" y="76"/>
                  </a:cubicBezTo>
                  <a:cubicBezTo>
                    <a:pt x="699" y="76"/>
                    <a:pt x="689" y="74"/>
                    <a:pt x="674" y="70"/>
                  </a:cubicBezTo>
                  <a:cubicBezTo>
                    <a:pt x="658" y="67"/>
                    <a:pt x="637" y="62"/>
                    <a:pt x="614" y="57"/>
                  </a:cubicBezTo>
                  <a:cubicBezTo>
                    <a:pt x="591" y="52"/>
                    <a:pt x="567" y="47"/>
                    <a:pt x="547" y="42"/>
                  </a:cubicBezTo>
                  <a:cubicBezTo>
                    <a:pt x="526" y="38"/>
                    <a:pt x="509" y="34"/>
                    <a:pt x="503" y="33"/>
                  </a:cubicBezTo>
                  <a:cubicBezTo>
                    <a:pt x="427" y="82"/>
                    <a:pt x="427" y="82"/>
                    <a:pt x="427" y="82"/>
                  </a:cubicBezTo>
                  <a:cubicBezTo>
                    <a:pt x="427" y="82"/>
                    <a:pt x="426" y="82"/>
                    <a:pt x="426" y="82"/>
                  </a:cubicBezTo>
                  <a:cubicBezTo>
                    <a:pt x="425" y="83"/>
                    <a:pt x="425" y="83"/>
                    <a:pt x="425" y="83"/>
                  </a:cubicBezTo>
                  <a:cubicBezTo>
                    <a:pt x="424" y="83"/>
                    <a:pt x="424" y="83"/>
                    <a:pt x="423" y="83"/>
                  </a:cubicBezTo>
                  <a:cubicBezTo>
                    <a:pt x="423" y="83"/>
                    <a:pt x="423" y="83"/>
                    <a:pt x="422" y="83"/>
                  </a:cubicBezTo>
                  <a:cubicBezTo>
                    <a:pt x="419" y="82"/>
                    <a:pt x="400" y="79"/>
                    <a:pt x="373" y="74"/>
                  </a:cubicBezTo>
                  <a:cubicBezTo>
                    <a:pt x="345" y="69"/>
                    <a:pt x="308" y="62"/>
                    <a:pt x="270" y="55"/>
                  </a:cubicBezTo>
                  <a:cubicBezTo>
                    <a:pt x="230" y="48"/>
                    <a:pt x="189" y="40"/>
                    <a:pt x="158" y="34"/>
                  </a:cubicBezTo>
                  <a:cubicBezTo>
                    <a:pt x="125" y="28"/>
                    <a:pt x="103" y="24"/>
                    <a:pt x="102" y="24"/>
                  </a:cubicBezTo>
                  <a:cubicBezTo>
                    <a:pt x="93" y="22"/>
                    <a:pt x="85" y="23"/>
                    <a:pt x="77" y="24"/>
                  </a:cubicBezTo>
                  <a:cubicBezTo>
                    <a:pt x="69" y="26"/>
                    <a:pt x="62" y="29"/>
                    <a:pt x="56" y="34"/>
                  </a:cubicBezTo>
                  <a:cubicBezTo>
                    <a:pt x="50" y="38"/>
                    <a:pt x="45" y="44"/>
                    <a:pt x="41" y="51"/>
                  </a:cubicBezTo>
                  <a:cubicBezTo>
                    <a:pt x="38" y="58"/>
                    <a:pt x="36" y="65"/>
                    <a:pt x="36" y="74"/>
                  </a:cubicBezTo>
                  <a:cubicBezTo>
                    <a:pt x="27" y="446"/>
                    <a:pt x="27" y="446"/>
                    <a:pt x="27" y="446"/>
                  </a:cubicBezTo>
                  <a:cubicBezTo>
                    <a:pt x="27" y="456"/>
                    <a:pt x="28" y="465"/>
                    <a:pt x="32" y="473"/>
                  </a:cubicBezTo>
                  <a:cubicBezTo>
                    <a:pt x="35" y="481"/>
                    <a:pt x="40" y="488"/>
                    <a:pt x="47" y="494"/>
                  </a:cubicBezTo>
                  <a:cubicBezTo>
                    <a:pt x="53" y="500"/>
                    <a:pt x="61" y="505"/>
                    <a:pt x="69" y="508"/>
                  </a:cubicBezTo>
                  <a:cubicBezTo>
                    <a:pt x="77" y="512"/>
                    <a:pt x="86" y="513"/>
                    <a:pt x="95" y="513"/>
                  </a:cubicBezTo>
                  <a:cubicBezTo>
                    <a:pt x="183" y="509"/>
                    <a:pt x="183" y="509"/>
                    <a:pt x="183" y="509"/>
                  </a:cubicBezTo>
                  <a:cubicBezTo>
                    <a:pt x="184" y="509"/>
                    <a:pt x="186" y="509"/>
                    <a:pt x="187" y="509"/>
                  </a:cubicBezTo>
                  <a:cubicBezTo>
                    <a:pt x="188" y="510"/>
                    <a:pt x="189" y="510"/>
                    <a:pt x="189" y="511"/>
                  </a:cubicBezTo>
                  <a:cubicBezTo>
                    <a:pt x="190" y="511"/>
                    <a:pt x="191" y="512"/>
                    <a:pt x="192" y="513"/>
                  </a:cubicBezTo>
                  <a:cubicBezTo>
                    <a:pt x="192" y="513"/>
                    <a:pt x="193" y="514"/>
                    <a:pt x="194" y="515"/>
                  </a:cubicBezTo>
                  <a:cubicBezTo>
                    <a:pt x="194" y="516"/>
                    <a:pt x="194" y="517"/>
                    <a:pt x="195" y="518"/>
                  </a:cubicBezTo>
                  <a:cubicBezTo>
                    <a:pt x="195" y="519"/>
                    <a:pt x="195" y="520"/>
                    <a:pt x="195" y="522"/>
                  </a:cubicBezTo>
                  <a:cubicBezTo>
                    <a:pt x="195" y="523"/>
                    <a:pt x="194" y="524"/>
                    <a:pt x="194" y="525"/>
                  </a:cubicBezTo>
                  <a:cubicBezTo>
                    <a:pt x="194" y="526"/>
                    <a:pt x="193" y="527"/>
                    <a:pt x="192" y="528"/>
                  </a:cubicBezTo>
                  <a:cubicBezTo>
                    <a:pt x="99" y="663"/>
                    <a:pt x="99" y="663"/>
                    <a:pt x="99" y="663"/>
                  </a:cubicBezTo>
                  <a:cubicBezTo>
                    <a:pt x="318" y="505"/>
                    <a:pt x="318" y="505"/>
                    <a:pt x="318" y="505"/>
                  </a:cubicBezTo>
                  <a:cubicBezTo>
                    <a:pt x="318" y="505"/>
                    <a:pt x="319" y="505"/>
                    <a:pt x="319" y="504"/>
                  </a:cubicBezTo>
                  <a:cubicBezTo>
                    <a:pt x="320" y="504"/>
                    <a:pt x="320" y="504"/>
                    <a:pt x="320" y="504"/>
                  </a:cubicBezTo>
                  <a:cubicBezTo>
                    <a:pt x="321" y="504"/>
                    <a:pt x="321" y="504"/>
                    <a:pt x="322" y="504"/>
                  </a:cubicBezTo>
                  <a:cubicBezTo>
                    <a:pt x="322" y="503"/>
                    <a:pt x="323" y="503"/>
                    <a:pt x="323" y="503"/>
                  </a:cubicBezTo>
                  <a:cubicBezTo>
                    <a:pt x="727" y="487"/>
                    <a:pt x="727" y="487"/>
                    <a:pt x="727" y="487"/>
                  </a:cubicBezTo>
                  <a:cubicBezTo>
                    <a:pt x="732" y="487"/>
                    <a:pt x="736" y="485"/>
                    <a:pt x="740" y="483"/>
                  </a:cubicBezTo>
                  <a:cubicBezTo>
                    <a:pt x="744" y="480"/>
                    <a:pt x="747" y="476"/>
                    <a:pt x="750" y="472"/>
                  </a:cubicBezTo>
                  <a:cubicBezTo>
                    <a:pt x="753" y="468"/>
                    <a:pt x="755" y="463"/>
                    <a:pt x="756" y="457"/>
                  </a:cubicBezTo>
                  <a:cubicBezTo>
                    <a:pt x="757" y="451"/>
                    <a:pt x="758" y="445"/>
                    <a:pt x="757" y="439"/>
                  </a:cubicBezTo>
                  <a:cubicBezTo>
                    <a:pt x="754" y="390"/>
                    <a:pt x="754" y="390"/>
                    <a:pt x="754" y="390"/>
                  </a:cubicBezTo>
                  <a:cubicBezTo>
                    <a:pt x="752" y="387"/>
                    <a:pt x="749" y="382"/>
                    <a:pt x="745" y="377"/>
                  </a:cubicBezTo>
                  <a:cubicBezTo>
                    <a:pt x="741" y="371"/>
                    <a:pt x="737" y="364"/>
                    <a:pt x="733" y="358"/>
                  </a:cubicBezTo>
                  <a:cubicBezTo>
                    <a:pt x="729" y="352"/>
                    <a:pt x="725" y="345"/>
                    <a:pt x="722" y="341"/>
                  </a:cubicBezTo>
                  <a:cubicBezTo>
                    <a:pt x="719" y="336"/>
                    <a:pt x="717" y="333"/>
                    <a:pt x="717" y="33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10" name="Freeform 150"/>
            <p:cNvSpPr>
              <a:spLocks/>
            </p:cNvSpPr>
            <p:nvPr/>
          </p:nvSpPr>
          <p:spPr bwMode="auto">
            <a:xfrm>
              <a:off x="6420" y="1163"/>
              <a:ext cx="264" cy="384"/>
            </a:xfrm>
            <a:custGeom>
              <a:avLst/>
              <a:gdLst/>
              <a:ahLst/>
              <a:cxnLst>
                <a:cxn ang="0">
                  <a:pos x="6" y="184"/>
                </a:cxn>
                <a:cxn ang="0">
                  <a:pos x="7" y="179"/>
                </a:cxn>
                <a:cxn ang="0">
                  <a:pos x="9" y="175"/>
                </a:cxn>
                <a:cxn ang="0">
                  <a:pos x="132" y="0"/>
                </a:cxn>
                <a:cxn ang="0">
                  <a:pos x="125" y="0"/>
                </a:cxn>
                <a:cxn ang="0">
                  <a:pos x="3" y="171"/>
                </a:cxn>
                <a:cxn ang="0">
                  <a:pos x="1" y="176"/>
                </a:cxn>
                <a:cxn ang="0">
                  <a:pos x="0" y="180"/>
                </a:cxn>
                <a:cxn ang="0">
                  <a:pos x="1" y="185"/>
                </a:cxn>
                <a:cxn ang="0">
                  <a:pos x="4" y="188"/>
                </a:cxn>
                <a:cxn ang="0">
                  <a:pos x="9" y="192"/>
                </a:cxn>
                <a:cxn ang="0">
                  <a:pos x="7" y="188"/>
                </a:cxn>
                <a:cxn ang="0">
                  <a:pos x="6" y="184"/>
                </a:cxn>
              </a:cxnLst>
              <a:rect l="0" t="0" r="r" b="b"/>
              <a:pathLst>
                <a:path w="132" h="192">
                  <a:moveTo>
                    <a:pt x="6" y="184"/>
                  </a:moveTo>
                  <a:cubicBezTo>
                    <a:pt x="6" y="183"/>
                    <a:pt x="6" y="181"/>
                    <a:pt x="7" y="179"/>
                  </a:cubicBezTo>
                  <a:cubicBezTo>
                    <a:pt x="7" y="178"/>
                    <a:pt x="8" y="176"/>
                    <a:pt x="9" y="175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3" y="171"/>
                    <a:pt x="3" y="171"/>
                    <a:pt x="3" y="171"/>
                  </a:cubicBezTo>
                  <a:cubicBezTo>
                    <a:pt x="2" y="173"/>
                    <a:pt x="1" y="174"/>
                    <a:pt x="1" y="176"/>
                  </a:cubicBezTo>
                  <a:cubicBezTo>
                    <a:pt x="0" y="177"/>
                    <a:pt x="0" y="179"/>
                    <a:pt x="0" y="180"/>
                  </a:cubicBezTo>
                  <a:cubicBezTo>
                    <a:pt x="0" y="182"/>
                    <a:pt x="1" y="183"/>
                    <a:pt x="1" y="185"/>
                  </a:cubicBezTo>
                  <a:cubicBezTo>
                    <a:pt x="2" y="186"/>
                    <a:pt x="2" y="187"/>
                    <a:pt x="4" y="188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8" y="191"/>
                    <a:pt x="7" y="190"/>
                    <a:pt x="7" y="188"/>
                  </a:cubicBezTo>
                  <a:cubicBezTo>
                    <a:pt x="6" y="187"/>
                    <a:pt x="6" y="186"/>
                    <a:pt x="6" y="18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</p:grpSp>
      <p:grpSp>
        <p:nvGrpSpPr>
          <p:cNvPr id="2057" name="Group 151"/>
          <p:cNvGrpSpPr>
            <a:grpSpLocks/>
          </p:cNvGrpSpPr>
          <p:nvPr/>
        </p:nvGrpSpPr>
        <p:grpSpPr bwMode="auto">
          <a:xfrm>
            <a:off x="5903913" y="2309813"/>
            <a:ext cx="982662" cy="893762"/>
            <a:chOff x="4611" y="210"/>
            <a:chExt cx="1424" cy="1296"/>
          </a:xfrm>
        </p:grpSpPr>
        <p:sp>
          <p:nvSpPr>
            <p:cNvPr id="220312" name="Freeform 152"/>
            <p:cNvSpPr>
              <a:spLocks/>
            </p:cNvSpPr>
            <p:nvPr/>
          </p:nvSpPr>
          <p:spPr bwMode="auto">
            <a:xfrm>
              <a:off x="4641" y="245"/>
              <a:ext cx="1364" cy="1236"/>
            </a:xfrm>
            <a:custGeom>
              <a:avLst/>
              <a:gdLst/>
              <a:ahLst/>
              <a:cxnLst>
                <a:cxn ang="0">
                  <a:pos x="334" y="3"/>
                </a:cxn>
                <a:cxn ang="0">
                  <a:pos x="464" y="17"/>
                </a:cxn>
                <a:cxn ang="0">
                  <a:pos x="578" y="74"/>
                </a:cxn>
                <a:cxn ang="0">
                  <a:pos x="656" y="172"/>
                </a:cxn>
                <a:cxn ang="0">
                  <a:pos x="676" y="301"/>
                </a:cxn>
                <a:cxn ang="0">
                  <a:pos x="624" y="430"/>
                </a:cxn>
                <a:cxn ang="0">
                  <a:pos x="518" y="524"/>
                </a:cxn>
                <a:cxn ang="0">
                  <a:pos x="382" y="572"/>
                </a:cxn>
                <a:cxn ang="0">
                  <a:pos x="241" y="569"/>
                </a:cxn>
                <a:cxn ang="0">
                  <a:pos x="215" y="563"/>
                </a:cxn>
                <a:cxn ang="0">
                  <a:pos x="191" y="555"/>
                </a:cxn>
                <a:cxn ang="0">
                  <a:pos x="167" y="546"/>
                </a:cxn>
                <a:cxn ang="0">
                  <a:pos x="146" y="535"/>
                </a:cxn>
                <a:cxn ang="0">
                  <a:pos x="39" y="618"/>
                </a:cxn>
                <a:cxn ang="0">
                  <a:pos x="75" y="482"/>
                </a:cxn>
                <a:cxn ang="0">
                  <a:pos x="36" y="432"/>
                </a:cxn>
                <a:cxn ang="0">
                  <a:pos x="12" y="378"/>
                </a:cxn>
                <a:cxn ang="0">
                  <a:pos x="1" y="320"/>
                </a:cxn>
                <a:cxn ang="0">
                  <a:pos x="6" y="260"/>
                </a:cxn>
                <a:cxn ang="0">
                  <a:pos x="44" y="166"/>
                </a:cxn>
                <a:cxn ang="0">
                  <a:pos x="113" y="88"/>
                </a:cxn>
                <a:cxn ang="0">
                  <a:pos x="211" y="31"/>
                </a:cxn>
                <a:cxn ang="0">
                  <a:pos x="334" y="3"/>
                </a:cxn>
              </a:cxnLst>
              <a:rect l="0" t="0" r="r" b="b"/>
              <a:pathLst>
                <a:path w="681" h="618">
                  <a:moveTo>
                    <a:pt x="334" y="3"/>
                  </a:moveTo>
                  <a:cubicBezTo>
                    <a:pt x="380" y="0"/>
                    <a:pt x="424" y="5"/>
                    <a:pt x="464" y="17"/>
                  </a:cubicBezTo>
                  <a:cubicBezTo>
                    <a:pt x="507" y="29"/>
                    <a:pt x="546" y="48"/>
                    <a:pt x="578" y="74"/>
                  </a:cubicBezTo>
                  <a:cubicBezTo>
                    <a:pt x="612" y="101"/>
                    <a:pt x="639" y="134"/>
                    <a:pt x="656" y="172"/>
                  </a:cubicBezTo>
                  <a:cubicBezTo>
                    <a:pt x="674" y="212"/>
                    <a:pt x="681" y="255"/>
                    <a:pt x="676" y="301"/>
                  </a:cubicBezTo>
                  <a:cubicBezTo>
                    <a:pt x="670" y="348"/>
                    <a:pt x="652" y="391"/>
                    <a:pt x="624" y="430"/>
                  </a:cubicBezTo>
                  <a:cubicBezTo>
                    <a:pt x="596" y="467"/>
                    <a:pt x="560" y="499"/>
                    <a:pt x="518" y="524"/>
                  </a:cubicBezTo>
                  <a:cubicBezTo>
                    <a:pt x="476" y="548"/>
                    <a:pt x="430" y="564"/>
                    <a:pt x="382" y="572"/>
                  </a:cubicBezTo>
                  <a:cubicBezTo>
                    <a:pt x="336" y="579"/>
                    <a:pt x="288" y="579"/>
                    <a:pt x="241" y="569"/>
                  </a:cubicBezTo>
                  <a:cubicBezTo>
                    <a:pt x="233" y="567"/>
                    <a:pt x="224" y="565"/>
                    <a:pt x="215" y="563"/>
                  </a:cubicBezTo>
                  <a:cubicBezTo>
                    <a:pt x="207" y="561"/>
                    <a:pt x="199" y="558"/>
                    <a:pt x="191" y="555"/>
                  </a:cubicBezTo>
                  <a:cubicBezTo>
                    <a:pt x="183" y="552"/>
                    <a:pt x="175" y="549"/>
                    <a:pt x="167" y="546"/>
                  </a:cubicBezTo>
                  <a:cubicBezTo>
                    <a:pt x="160" y="542"/>
                    <a:pt x="153" y="539"/>
                    <a:pt x="146" y="535"/>
                  </a:cubicBezTo>
                  <a:cubicBezTo>
                    <a:pt x="39" y="618"/>
                    <a:pt x="39" y="618"/>
                    <a:pt x="39" y="618"/>
                  </a:cubicBezTo>
                  <a:cubicBezTo>
                    <a:pt x="75" y="482"/>
                    <a:pt x="75" y="482"/>
                    <a:pt x="75" y="482"/>
                  </a:cubicBezTo>
                  <a:cubicBezTo>
                    <a:pt x="60" y="467"/>
                    <a:pt x="47" y="450"/>
                    <a:pt x="36" y="432"/>
                  </a:cubicBezTo>
                  <a:cubicBezTo>
                    <a:pt x="26" y="415"/>
                    <a:pt x="18" y="397"/>
                    <a:pt x="12" y="378"/>
                  </a:cubicBezTo>
                  <a:cubicBezTo>
                    <a:pt x="6" y="360"/>
                    <a:pt x="3" y="340"/>
                    <a:pt x="1" y="320"/>
                  </a:cubicBezTo>
                  <a:cubicBezTo>
                    <a:pt x="0" y="301"/>
                    <a:pt x="2" y="281"/>
                    <a:pt x="6" y="260"/>
                  </a:cubicBezTo>
                  <a:cubicBezTo>
                    <a:pt x="12" y="226"/>
                    <a:pt x="25" y="195"/>
                    <a:pt x="44" y="166"/>
                  </a:cubicBezTo>
                  <a:cubicBezTo>
                    <a:pt x="62" y="137"/>
                    <a:pt x="86" y="111"/>
                    <a:pt x="113" y="88"/>
                  </a:cubicBezTo>
                  <a:cubicBezTo>
                    <a:pt x="142" y="65"/>
                    <a:pt x="175" y="45"/>
                    <a:pt x="211" y="31"/>
                  </a:cubicBezTo>
                  <a:cubicBezTo>
                    <a:pt x="249" y="16"/>
                    <a:pt x="290" y="6"/>
                    <a:pt x="334" y="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000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13" name="Freeform 153"/>
            <p:cNvSpPr>
              <a:spLocks/>
            </p:cNvSpPr>
            <p:nvPr/>
          </p:nvSpPr>
          <p:spPr bwMode="auto">
            <a:xfrm>
              <a:off x="4754" y="1209"/>
              <a:ext cx="76" cy="198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76" y="4"/>
                </a:cxn>
                <a:cxn ang="0">
                  <a:pos x="26" y="196"/>
                </a:cxn>
                <a:cxn ang="0">
                  <a:pos x="0" y="196"/>
                </a:cxn>
                <a:cxn ang="0">
                  <a:pos x="50" y="0"/>
                </a:cxn>
              </a:cxnLst>
              <a:rect l="0" t="0" r="r" b="b"/>
              <a:pathLst>
                <a:path w="76" h="196">
                  <a:moveTo>
                    <a:pt x="50" y="0"/>
                  </a:moveTo>
                  <a:lnTo>
                    <a:pt x="76" y="4"/>
                  </a:lnTo>
                  <a:lnTo>
                    <a:pt x="26" y="196"/>
                  </a:lnTo>
                  <a:lnTo>
                    <a:pt x="0" y="196"/>
                  </a:lnTo>
                  <a:lnTo>
                    <a:pt x="5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14" name="Freeform 154"/>
            <p:cNvSpPr>
              <a:spLocks/>
            </p:cNvSpPr>
            <p:nvPr/>
          </p:nvSpPr>
          <p:spPr bwMode="auto">
            <a:xfrm>
              <a:off x="4708" y="1347"/>
              <a:ext cx="242" cy="157"/>
            </a:xfrm>
            <a:custGeom>
              <a:avLst/>
              <a:gdLst/>
              <a:ahLst/>
              <a:cxnLst>
                <a:cxn ang="0">
                  <a:pos x="109" y="0"/>
                </a:cxn>
                <a:cxn ang="0">
                  <a:pos x="6" y="76"/>
                </a:cxn>
                <a:cxn ang="0">
                  <a:pos x="5" y="77"/>
                </a:cxn>
                <a:cxn ang="0">
                  <a:pos x="3" y="78"/>
                </a:cxn>
                <a:cxn ang="0">
                  <a:pos x="2" y="78"/>
                </a:cxn>
                <a:cxn ang="0">
                  <a:pos x="0" y="78"/>
                </a:cxn>
                <a:cxn ang="0">
                  <a:pos x="14" y="78"/>
                </a:cxn>
                <a:cxn ang="0">
                  <a:pos x="15" y="78"/>
                </a:cxn>
                <a:cxn ang="0">
                  <a:pos x="17" y="78"/>
                </a:cxn>
                <a:cxn ang="0">
                  <a:pos x="18" y="77"/>
                </a:cxn>
                <a:cxn ang="0">
                  <a:pos x="20" y="76"/>
                </a:cxn>
                <a:cxn ang="0">
                  <a:pos x="121" y="1"/>
                </a:cxn>
                <a:cxn ang="0">
                  <a:pos x="109" y="0"/>
                </a:cxn>
              </a:cxnLst>
              <a:rect l="0" t="0" r="r" b="b"/>
              <a:pathLst>
                <a:path w="121" h="78">
                  <a:moveTo>
                    <a:pt x="109" y="0"/>
                  </a:move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5" y="77"/>
                    <a:pt x="5" y="77"/>
                  </a:cubicBezTo>
                  <a:cubicBezTo>
                    <a:pt x="4" y="77"/>
                    <a:pt x="4" y="77"/>
                    <a:pt x="3" y="78"/>
                  </a:cubicBezTo>
                  <a:cubicBezTo>
                    <a:pt x="3" y="78"/>
                    <a:pt x="2" y="78"/>
                    <a:pt x="2" y="78"/>
                  </a:cubicBezTo>
                  <a:cubicBezTo>
                    <a:pt x="1" y="78"/>
                    <a:pt x="1" y="78"/>
                    <a:pt x="0" y="78"/>
                  </a:cubicBezTo>
                  <a:cubicBezTo>
                    <a:pt x="5" y="78"/>
                    <a:pt x="9" y="78"/>
                    <a:pt x="14" y="78"/>
                  </a:cubicBezTo>
                  <a:cubicBezTo>
                    <a:pt x="14" y="78"/>
                    <a:pt x="15" y="78"/>
                    <a:pt x="15" y="78"/>
                  </a:cubicBezTo>
                  <a:cubicBezTo>
                    <a:pt x="16" y="78"/>
                    <a:pt x="16" y="78"/>
                    <a:pt x="17" y="78"/>
                  </a:cubicBezTo>
                  <a:cubicBezTo>
                    <a:pt x="17" y="77"/>
                    <a:pt x="18" y="77"/>
                    <a:pt x="18" y="77"/>
                  </a:cubicBezTo>
                  <a:cubicBezTo>
                    <a:pt x="19" y="77"/>
                    <a:pt x="19" y="76"/>
                    <a:pt x="20" y="76"/>
                  </a:cubicBezTo>
                  <a:cubicBezTo>
                    <a:pt x="121" y="1"/>
                    <a:pt x="121" y="1"/>
                    <a:pt x="121" y="1"/>
                  </a:cubicBezTo>
                  <a:lnTo>
                    <a:pt x="10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15" name="Freeform 155"/>
            <p:cNvSpPr>
              <a:spLocks/>
            </p:cNvSpPr>
            <p:nvPr/>
          </p:nvSpPr>
          <p:spPr bwMode="auto">
            <a:xfrm>
              <a:off x="4928" y="1278"/>
              <a:ext cx="299" cy="78"/>
            </a:xfrm>
            <a:custGeom>
              <a:avLst/>
              <a:gdLst/>
              <a:ahLst/>
              <a:cxnLst>
                <a:cxn ang="0">
                  <a:pos x="139" y="39"/>
                </a:cxn>
                <a:cxn ang="0">
                  <a:pos x="129" y="37"/>
                </a:cxn>
                <a:cxn ang="0">
                  <a:pos x="118" y="36"/>
                </a:cxn>
                <a:cxn ang="0">
                  <a:pos x="107" y="34"/>
                </a:cxn>
                <a:cxn ang="0">
                  <a:pos x="83" y="28"/>
                </a:cxn>
                <a:cxn ang="0">
                  <a:pos x="59" y="21"/>
                </a:cxn>
                <a:cxn ang="0">
                  <a:pos x="37" y="12"/>
                </a:cxn>
                <a:cxn ang="0">
                  <a:pos x="16" y="2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4" y="1"/>
                </a:cxn>
                <a:cxn ang="0">
                  <a:pos x="13" y="1"/>
                </a:cxn>
                <a:cxn ang="0">
                  <a:pos x="13" y="1"/>
                </a:cxn>
                <a:cxn ang="0">
                  <a:pos x="12" y="1"/>
                </a:cxn>
                <a:cxn ang="0">
                  <a:pos x="12" y="1"/>
                </a:cxn>
                <a:cxn ang="0">
                  <a:pos x="12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25" y="11"/>
                </a:cxn>
                <a:cxn ang="0">
                  <a:pos x="47" y="20"/>
                </a:cxn>
                <a:cxn ang="0">
                  <a:pos x="71" y="27"/>
                </a:cxn>
                <a:cxn ang="0">
                  <a:pos x="96" y="33"/>
                </a:cxn>
                <a:cxn ang="0">
                  <a:pos x="107" y="35"/>
                </a:cxn>
                <a:cxn ang="0">
                  <a:pos x="117" y="36"/>
                </a:cxn>
                <a:cxn ang="0">
                  <a:pos x="128" y="38"/>
                </a:cxn>
                <a:cxn ang="0">
                  <a:pos x="139" y="39"/>
                </a:cxn>
                <a:cxn ang="0">
                  <a:pos x="150" y="39"/>
                </a:cxn>
                <a:cxn ang="0">
                  <a:pos x="139" y="39"/>
                </a:cxn>
              </a:cxnLst>
              <a:rect l="0" t="0" r="r" b="b"/>
              <a:pathLst>
                <a:path w="150" h="39">
                  <a:moveTo>
                    <a:pt x="139" y="39"/>
                  </a:moveTo>
                  <a:cubicBezTo>
                    <a:pt x="136" y="38"/>
                    <a:pt x="132" y="38"/>
                    <a:pt x="129" y="37"/>
                  </a:cubicBezTo>
                  <a:cubicBezTo>
                    <a:pt x="125" y="37"/>
                    <a:pt x="121" y="36"/>
                    <a:pt x="118" y="36"/>
                  </a:cubicBezTo>
                  <a:cubicBezTo>
                    <a:pt x="114" y="35"/>
                    <a:pt x="111" y="34"/>
                    <a:pt x="107" y="34"/>
                  </a:cubicBezTo>
                  <a:cubicBezTo>
                    <a:pt x="99" y="32"/>
                    <a:pt x="91" y="30"/>
                    <a:pt x="83" y="28"/>
                  </a:cubicBezTo>
                  <a:cubicBezTo>
                    <a:pt x="75" y="26"/>
                    <a:pt x="67" y="23"/>
                    <a:pt x="59" y="21"/>
                  </a:cubicBezTo>
                  <a:cubicBezTo>
                    <a:pt x="52" y="18"/>
                    <a:pt x="44" y="15"/>
                    <a:pt x="37" y="12"/>
                  </a:cubicBezTo>
                  <a:cubicBezTo>
                    <a:pt x="30" y="9"/>
                    <a:pt x="23" y="6"/>
                    <a:pt x="16" y="2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10" y="4"/>
                    <a:pt x="18" y="8"/>
                    <a:pt x="25" y="11"/>
                  </a:cubicBezTo>
                  <a:cubicBezTo>
                    <a:pt x="32" y="14"/>
                    <a:pt x="40" y="17"/>
                    <a:pt x="47" y="20"/>
                  </a:cubicBezTo>
                  <a:cubicBezTo>
                    <a:pt x="55" y="22"/>
                    <a:pt x="63" y="25"/>
                    <a:pt x="71" y="27"/>
                  </a:cubicBezTo>
                  <a:cubicBezTo>
                    <a:pt x="79" y="29"/>
                    <a:pt x="87" y="31"/>
                    <a:pt x="96" y="33"/>
                  </a:cubicBezTo>
                  <a:cubicBezTo>
                    <a:pt x="99" y="34"/>
                    <a:pt x="103" y="34"/>
                    <a:pt x="107" y="35"/>
                  </a:cubicBezTo>
                  <a:cubicBezTo>
                    <a:pt x="110" y="35"/>
                    <a:pt x="114" y="36"/>
                    <a:pt x="117" y="36"/>
                  </a:cubicBezTo>
                  <a:cubicBezTo>
                    <a:pt x="121" y="37"/>
                    <a:pt x="125" y="37"/>
                    <a:pt x="128" y="38"/>
                  </a:cubicBezTo>
                  <a:cubicBezTo>
                    <a:pt x="132" y="38"/>
                    <a:pt x="136" y="38"/>
                    <a:pt x="139" y="39"/>
                  </a:cubicBezTo>
                  <a:cubicBezTo>
                    <a:pt x="143" y="39"/>
                    <a:pt x="147" y="39"/>
                    <a:pt x="150" y="39"/>
                  </a:cubicBezTo>
                  <a:cubicBezTo>
                    <a:pt x="147" y="39"/>
                    <a:pt x="143" y="39"/>
                    <a:pt x="139" y="3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16" name="Freeform 156"/>
            <p:cNvSpPr>
              <a:spLocks/>
            </p:cNvSpPr>
            <p:nvPr/>
          </p:nvSpPr>
          <p:spPr bwMode="auto">
            <a:xfrm>
              <a:off x="4655" y="274"/>
              <a:ext cx="1196" cy="939"/>
            </a:xfrm>
            <a:custGeom>
              <a:avLst/>
              <a:gdLst/>
              <a:ahLst/>
              <a:cxnLst>
                <a:cxn ang="0">
                  <a:pos x="591" y="109"/>
                </a:cxn>
                <a:cxn ang="0">
                  <a:pos x="597" y="117"/>
                </a:cxn>
                <a:cxn ang="0">
                  <a:pos x="544" y="67"/>
                </a:cxn>
                <a:cxn ang="0">
                  <a:pos x="478" y="33"/>
                </a:cxn>
                <a:cxn ang="0">
                  <a:pos x="406" y="13"/>
                </a:cxn>
                <a:cxn ang="0">
                  <a:pos x="329" y="10"/>
                </a:cxn>
                <a:cxn ang="0">
                  <a:pos x="213" y="35"/>
                </a:cxn>
                <a:cxn ang="0">
                  <a:pos x="120" y="88"/>
                </a:cxn>
                <a:cxn ang="0">
                  <a:pos x="53" y="160"/>
                </a:cxn>
                <a:cxn ang="0">
                  <a:pos x="18" y="248"/>
                </a:cxn>
                <a:cxn ang="0">
                  <a:pos x="14" y="303"/>
                </a:cxn>
                <a:cxn ang="0">
                  <a:pos x="23" y="356"/>
                </a:cxn>
                <a:cxn ang="0">
                  <a:pos x="47" y="407"/>
                </a:cxn>
                <a:cxn ang="0">
                  <a:pos x="83" y="454"/>
                </a:cxn>
                <a:cxn ang="0">
                  <a:pos x="86" y="457"/>
                </a:cxn>
                <a:cxn ang="0">
                  <a:pos x="87" y="461"/>
                </a:cxn>
                <a:cxn ang="0">
                  <a:pos x="88" y="465"/>
                </a:cxn>
                <a:cxn ang="0">
                  <a:pos x="87" y="470"/>
                </a:cxn>
                <a:cxn ang="0">
                  <a:pos x="74" y="468"/>
                </a:cxn>
                <a:cxn ang="0">
                  <a:pos x="75" y="464"/>
                </a:cxn>
                <a:cxn ang="0">
                  <a:pos x="75" y="459"/>
                </a:cxn>
                <a:cxn ang="0">
                  <a:pos x="73" y="455"/>
                </a:cxn>
                <a:cxn ang="0">
                  <a:pos x="71" y="452"/>
                </a:cxn>
                <a:cxn ang="0">
                  <a:pos x="34" y="405"/>
                </a:cxn>
                <a:cxn ang="0">
                  <a:pos x="11" y="353"/>
                </a:cxn>
                <a:cxn ang="0">
                  <a:pos x="1" y="299"/>
                </a:cxn>
                <a:cxn ang="0">
                  <a:pos x="5" y="244"/>
                </a:cxn>
                <a:cxn ang="0">
                  <a:pos x="41" y="155"/>
                </a:cxn>
                <a:cxn ang="0">
                  <a:pos x="108" y="81"/>
                </a:cxn>
                <a:cxn ang="0">
                  <a:pos x="202" y="27"/>
                </a:cxn>
                <a:cxn ang="0">
                  <a:pos x="319" y="2"/>
                </a:cxn>
                <a:cxn ang="0">
                  <a:pos x="397" y="5"/>
                </a:cxn>
                <a:cxn ang="0">
                  <a:pos x="471" y="24"/>
                </a:cxn>
                <a:cxn ang="0">
                  <a:pos x="537" y="59"/>
                </a:cxn>
                <a:cxn ang="0">
                  <a:pos x="591" y="109"/>
                </a:cxn>
              </a:cxnLst>
              <a:rect l="0" t="0" r="r" b="b"/>
              <a:pathLst>
                <a:path w="597" h="470">
                  <a:moveTo>
                    <a:pt x="591" y="109"/>
                  </a:moveTo>
                  <a:cubicBezTo>
                    <a:pt x="593" y="111"/>
                    <a:pt x="595" y="114"/>
                    <a:pt x="597" y="117"/>
                  </a:cubicBezTo>
                  <a:cubicBezTo>
                    <a:pt x="582" y="98"/>
                    <a:pt x="564" y="82"/>
                    <a:pt x="544" y="67"/>
                  </a:cubicBezTo>
                  <a:cubicBezTo>
                    <a:pt x="524" y="53"/>
                    <a:pt x="502" y="42"/>
                    <a:pt x="478" y="33"/>
                  </a:cubicBezTo>
                  <a:cubicBezTo>
                    <a:pt x="456" y="24"/>
                    <a:pt x="431" y="17"/>
                    <a:pt x="406" y="13"/>
                  </a:cubicBezTo>
                  <a:cubicBezTo>
                    <a:pt x="381" y="10"/>
                    <a:pt x="355" y="8"/>
                    <a:pt x="329" y="10"/>
                  </a:cubicBezTo>
                  <a:cubicBezTo>
                    <a:pt x="287" y="12"/>
                    <a:pt x="248" y="21"/>
                    <a:pt x="213" y="35"/>
                  </a:cubicBezTo>
                  <a:cubicBezTo>
                    <a:pt x="178" y="48"/>
                    <a:pt x="147" y="66"/>
                    <a:pt x="120" y="88"/>
                  </a:cubicBezTo>
                  <a:cubicBezTo>
                    <a:pt x="93" y="109"/>
                    <a:pt x="71" y="133"/>
                    <a:pt x="53" y="160"/>
                  </a:cubicBezTo>
                  <a:cubicBezTo>
                    <a:pt x="36" y="187"/>
                    <a:pt x="24" y="217"/>
                    <a:pt x="18" y="248"/>
                  </a:cubicBezTo>
                  <a:cubicBezTo>
                    <a:pt x="14" y="267"/>
                    <a:pt x="13" y="285"/>
                    <a:pt x="14" y="303"/>
                  </a:cubicBezTo>
                  <a:cubicBezTo>
                    <a:pt x="15" y="321"/>
                    <a:pt x="18" y="339"/>
                    <a:pt x="23" y="356"/>
                  </a:cubicBezTo>
                  <a:cubicBezTo>
                    <a:pt x="29" y="374"/>
                    <a:pt x="37" y="391"/>
                    <a:pt x="47" y="407"/>
                  </a:cubicBezTo>
                  <a:cubicBezTo>
                    <a:pt x="57" y="424"/>
                    <a:pt x="69" y="440"/>
                    <a:pt x="83" y="454"/>
                  </a:cubicBezTo>
                  <a:cubicBezTo>
                    <a:pt x="84" y="455"/>
                    <a:pt x="85" y="456"/>
                    <a:pt x="86" y="457"/>
                  </a:cubicBezTo>
                  <a:cubicBezTo>
                    <a:pt x="86" y="458"/>
                    <a:pt x="87" y="460"/>
                    <a:pt x="87" y="461"/>
                  </a:cubicBezTo>
                  <a:cubicBezTo>
                    <a:pt x="87" y="463"/>
                    <a:pt x="88" y="464"/>
                    <a:pt x="88" y="465"/>
                  </a:cubicBezTo>
                  <a:cubicBezTo>
                    <a:pt x="88" y="467"/>
                    <a:pt x="87" y="468"/>
                    <a:pt x="87" y="470"/>
                  </a:cubicBezTo>
                  <a:cubicBezTo>
                    <a:pt x="74" y="468"/>
                    <a:pt x="74" y="468"/>
                    <a:pt x="74" y="468"/>
                  </a:cubicBezTo>
                  <a:cubicBezTo>
                    <a:pt x="75" y="467"/>
                    <a:pt x="75" y="465"/>
                    <a:pt x="75" y="464"/>
                  </a:cubicBezTo>
                  <a:cubicBezTo>
                    <a:pt x="75" y="462"/>
                    <a:pt x="75" y="461"/>
                    <a:pt x="75" y="459"/>
                  </a:cubicBezTo>
                  <a:cubicBezTo>
                    <a:pt x="74" y="458"/>
                    <a:pt x="74" y="457"/>
                    <a:pt x="73" y="455"/>
                  </a:cubicBezTo>
                  <a:cubicBezTo>
                    <a:pt x="73" y="454"/>
                    <a:pt x="72" y="453"/>
                    <a:pt x="71" y="452"/>
                  </a:cubicBezTo>
                  <a:cubicBezTo>
                    <a:pt x="56" y="437"/>
                    <a:pt x="44" y="422"/>
                    <a:pt x="34" y="405"/>
                  </a:cubicBezTo>
                  <a:cubicBezTo>
                    <a:pt x="24" y="388"/>
                    <a:pt x="16" y="371"/>
                    <a:pt x="11" y="353"/>
                  </a:cubicBezTo>
                  <a:cubicBezTo>
                    <a:pt x="5" y="335"/>
                    <a:pt x="2" y="317"/>
                    <a:pt x="1" y="299"/>
                  </a:cubicBezTo>
                  <a:cubicBezTo>
                    <a:pt x="0" y="281"/>
                    <a:pt x="2" y="262"/>
                    <a:pt x="5" y="244"/>
                  </a:cubicBezTo>
                  <a:cubicBezTo>
                    <a:pt x="11" y="212"/>
                    <a:pt x="24" y="182"/>
                    <a:pt x="41" y="155"/>
                  </a:cubicBezTo>
                  <a:cubicBezTo>
                    <a:pt x="59" y="127"/>
                    <a:pt x="82" y="103"/>
                    <a:pt x="108" y="81"/>
                  </a:cubicBezTo>
                  <a:cubicBezTo>
                    <a:pt x="136" y="59"/>
                    <a:pt x="167" y="41"/>
                    <a:pt x="202" y="27"/>
                  </a:cubicBezTo>
                  <a:cubicBezTo>
                    <a:pt x="238" y="13"/>
                    <a:pt x="277" y="4"/>
                    <a:pt x="319" y="2"/>
                  </a:cubicBezTo>
                  <a:cubicBezTo>
                    <a:pt x="346" y="0"/>
                    <a:pt x="372" y="1"/>
                    <a:pt x="397" y="5"/>
                  </a:cubicBezTo>
                  <a:cubicBezTo>
                    <a:pt x="423" y="9"/>
                    <a:pt x="447" y="15"/>
                    <a:pt x="471" y="24"/>
                  </a:cubicBezTo>
                  <a:cubicBezTo>
                    <a:pt x="494" y="33"/>
                    <a:pt x="517" y="45"/>
                    <a:pt x="537" y="59"/>
                  </a:cubicBezTo>
                  <a:cubicBezTo>
                    <a:pt x="557" y="73"/>
                    <a:pt x="575" y="90"/>
                    <a:pt x="591" y="10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17" name="Freeform 157"/>
            <p:cNvSpPr>
              <a:spLocks/>
            </p:cNvSpPr>
            <p:nvPr/>
          </p:nvSpPr>
          <p:spPr bwMode="auto">
            <a:xfrm>
              <a:off x="4655" y="274"/>
              <a:ext cx="1196" cy="939"/>
            </a:xfrm>
            <a:custGeom>
              <a:avLst/>
              <a:gdLst/>
              <a:ahLst/>
              <a:cxnLst>
                <a:cxn ang="0">
                  <a:pos x="591" y="109"/>
                </a:cxn>
                <a:cxn ang="0">
                  <a:pos x="597" y="117"/>
                </a:cxn>
                <a:cxn ang="0">
                  <a:pos x="544" y="67"/>
                </a:cxn>
                <a:cxn ang="0">
                  <a:pos x="478" y="33"/>
                </a:cxn>
                <a:cxn ang="0">
                  <a:pos x="406" y="13"/>
                </a:cxn>
                <a:cxn ang="0">
                  <a:pos x="329" y="10"/>
                </a:cxn>
                <a:cxn ang="0">
                  <a:pos x="213" y="35"/>
                </a:cxn>
                <a:cxn ang="0">
                  <a:pos x="120" y="88"/>
                </a:cxn>
                <a:cxn ang="0">
                  <a:pos x="53" y="160"/>
                </a:cxn>
                <a:cxn ang="0">
                  <a:pos x="18" y="248"/>
                </a:cxn>
                <a:cxn ang="0">
                  <a:pos x="14" y="303"/>
                </a:cxn>
                <a:cxn ang="0">
                  <a:pos x="23" y="356"/>
                </a:cxn>
                <a:cxn ang="0">
                  <a:pos x="47" y="407"/>
                </a:cxn>
                <a:cxn ang="0">
                  <a:pos x="83" y="454"/>
                </a:cxn>
                <a:cxn ang="0">
                  <a:pos x="86" y="457"/>
                </a:cxn>
                <a:cxn ang="0">
                  <a:pos x="87" y="461"/>
                </a:cxn>
                <a:cxn ang="0">
                  <a:pos x="88" y="465"/>
                </a:cxn>
                <a:cxn ang="0">
                  <a:pos x="87" y="470"/>
                </a:cxn>
                <a:cxn ang="0">
                  <a:pos x="74" y="468"/>
                </a:cxn>
                <a:cxn ang="0">
                  <a:pos x="75" y="464"/>
                </a:cxn>
                <a:cxn ang="0">
                  <a:pos x="75" y="459"/>
                </a:cxn>
                <a:cxn ang="0">
                  <a:pos x="73" y="455"/>
                </a:cxn>
                <a:cxn ang="0">
                  <a:pos x="71" y="452"/>
                </a:cxn>
                <a:cxn ang="0">
                  <a:pos x="34" y="405"/>
                </a:cxn>
                <a:cxn ang="0">
                  <a:pos x="11" y="353"/>
                </a:cxn>
                <a:cxn ang="0">
                  <a:pos x="1" y="299"/>
                </a:cxn>
                <a:cxn ang="0">
                  <a:pos x="5" y="244"/>
                </a:cxn>
                <a:cxn ang="0">
                  <a:pos x="41" y="155"/>
                </a:cxn>
                <a:cxn ang="0">
                  <a:pos x="108" y="81"/>
                </a:cxn>
                <a:cxn ang="0">
                  <a:pos x="202" y="27"/>
                </a:cxn>
                <a:cxn ang="0">
                  <a:pos x="319" y="2"/>
                </a:cxn>
                <a:cxn ang="0">
                  <a:pos x="397" y="5"/>
                </a:cxn>
                <a:cxn ang="0">
                  <a:pos x="471" y="24"/>
                </a:cxn>
                <a:cxn ang="0">
                  <a:pos x="537" y="59"/>
                </a:cxn>
                <a:cxn ang="0">
                  <a:pos x="591" y="109"/>
                </a:cxn>
              </a:cxnLst>
              <a:rect l="0" t="0" r="r" b="b"/>
              <a:pathLst>
                <a:path w="597" h="470">
                  <a:moveTo>
                    <a:pt x="591" y="109"/>
                  </a:moveTo>
                  <a:cubicBezTo>
                    <a:pt x="597" y="117"/>
                    <a:pt x="597" y="117"/>
                    <a:pt x="597" y="117"/>
                  </a:cubicBezTo>
                  <a:cubicBezTo>
                    <a:pt x="582" y="98"/>
                    <a:pt x="564" y="82"/>
                    <a:pt x="544" y="67"/>
                  </a:cubicBezTo>
                  <a:cubicBezTo>
                    <a:pt x="524" y="53"/>
                    <a:pt x="502" y="42"/>
                    <a:pt x="478" y="33"/>
                  </a:cubicBezTo>
                  <a:cubicBezTo>
                    <a:pt x="456" y="24"/>
                    <a:pt x="431" y="17"/>
                    <a:pt x="406" y="13"/>
                  </a:cubicBezTo>
                  <a:cubicBezTo>
                    <a:pt x="381" y="10"/>
                    <a:pt x="355" y="8"/>
                    <a:pt x="329" y="10"/>
                  </a:cubicBezTo>
                  <a:cubicBezTo>
                    <a:pt x="287" y="12"/>
                    <a:pt x="248" y="21"/>
                    <a:pt x="213" y="35"/>
                  </a:cubicBezTo>
                  <a:cubicBezTo>
                    <a:pt x="178" y="48"/>
                    <a:pt x="147" y="66"/>
                    <a:pt x="120" y="88"/>
                  </a:cubicBezTo>
                  <a:cubicBezTo>
                    <a:pt x="93" y="109"/>
                    <a:pt x="71" y="133"/>
                    <a:pt x="53" y="160"/>
                  </a:cubicBezTo>
                  <a:cubicBezTo>
                    <a:pt x="36" y="187"/>
                    <a:pt x="24" y="217"/>
                    <a:pt x="18" y="248"/>
                  </a:cubicBezTo>
                  <a:cubicBezTo>
                    <a:pt x="14" y="267"/>
                    <a:pt x="13" y="285"/>
                    <a:pt x="14" y="303"/>
                  </a:cubicBezTo>
                  <a:cubicBezTo>
                    <a:pt x="15" y="321"/>
                    <a:pt x="18" y="339"/>
                    <a:pt x="23" y="356"/>
                  </a:cubicBezTo>
                  <a:cubicBezTo>
                    <a:pt x="29" y="374"/>
                    <a:pt x="37" y="391"/>
                    <a:pt x="47" y="407"/>
                  </a:cubicBezTo>
                  <a:cubicBezTo>
                    <a:pt x="57" y="424"/>
                    <a:pt x="69" y="440"/>
                    <a:pt x="83" y="454"/>
                  </a:cubicBezTo>
                  <a:cubicBezTo>
                    <a:pt x="84" y="455"/>
                    <a:pt x="85" y="456"/>
                    <a:pt x="86" y="457"/>
                  </a:cubicBezTo>
                  <a:cubicBezTo>
                    <a:pt x="86" y="458"/>
                    <a:pt x="87" y="460"/>
                    <a:pt x="87" y="461"/>
                  </a:cubicBezTo>
                  <a:cubicBezTo>
                    <a:pt x="87" y="463"/>
                    <a:pt x="88" y="464"/>
                    <a:pt x="88" y="465"/>
                  </a:cubicBezTo>
                  <a:cubicBezTo>
                    <a:pt x="88" y="467"/>
                    <a:pt x="87" y="468"/>
                    <a:pt x="87" y="470"/>
                  </a:cubicBezTo>
                  <a:cubicBezTo>
                    <a:pt x="74" y="468"/>
                    <a:pt x="74" y="468"/>
                    <a:pt x="74" y="468"/>
                  </a:cubicBezTo>
                  <a:cubicBezTo>
                    <a:pt x="75" y="467"/>
                    <a:pt x="75" y="465"/>
                    <a:pt x="75" y="464"/>
                  </a:cubicBezTo>
                  <a:cubicBezTo>
                    <a:pt x="75" y="462"/>
                    <a:pt x="75" y="461"/>
                    <a:pt x="75" y="459"/>
                  </a:cubicBezTo>
                  <a:cubicBezTo>
                    <a:pt x="74" y="458"/>
                    <a:pt x="74" y="457"/>
                    <a:pt x="73" y="455"/>
                  </a:cubicBezTo>
                  <a:cubicBezTo>
                    <a:pt x="73" y="454"/>
                    <a:pt x="72" y="453"/>
                    <a:pt x="71" y="452"/>
                  </a:cubicBezTo>
                  <a:cubicBezTo>
                    <a:pt x="56" y="437"/>
                    <a:pt x="44" y="422"/>
                    <a:pt x="34" y="405"/>
                  </a:cubicBezTo>
                  <a:cubicBezTo>
                    <a:pt x="24" y="388"/>
                    <a:pt x="16" y="371"/>
                    <a:pt x="11" y="353"/>
                  </a:cubicBezTo>
                  <a:cubicBezTo>
                    <a:pt x="5" y="335"/>
                    <a:pt x="2" y="317"/>
                    <a:pt x="1" y="299"/>
                  </a:cubicBezTo>
                  <a:cubicBezTo>
                    <a:pt x="0" y="281"/>
                    <a:pt x="2" y="262"/>
                    <a:pt x="5" y="244"/>
                  </a:cubicBezTo>
                  <a:cubicBezTo>
                    <a:pt x="11" y="212"/>
                    <a:pt x="24" y="182"/>
                    <a:pt x="41" y="155"/>
                  </a:cubicBezTo>
                  <a:cubicBezTo>
                    <a:pt x="59" y="127"/>
                    <a:pt x="82" y="103"/>
                    <a:pt x="108" y="81"/>
                  </a:cubicBezTo>
                  <a:cubicBezTo>
                    <a:pt x="136" y="59"/>
                    <a:pt x="167" y="41"/>
                    <a:pt x="202" y="27"/>
                  </a:cubicBezTo>
                  <a:cubicBezTo>
                    <a:pt x="238" y="13"/>
                    <a:pt x="277" y="4"/>
                    <a:pt x="319" y="2"/>
                  </a:cubicBezTo>
                  <a:cubicBezTo>
                    <a:pt x="346" y="0"/>
                    <a:pt x="372" y="1"/>
                    <a:pt x="397" y="5"/>
                  </a:cubicBezTo>
                  <a:cubicBezTo>
                    <a:pt x="423" y="9"/>
                    <a:pt x="447" y="15"/>
                    <a:pt x="471" y="24"/>
                  </a:cubicBezTo>
                  <a:cubicBezTo>
                    <a:pt x="494" y="33"/>
                    <a:pt x="517" y="45"/>
                    <a:pt x="537" y="59"/>
                  </a:cubicBezTo>
                  <a:cubicBezTo>
                    <a:pt x="557" y="73"/>
                    <a:pt x="575" y="90"/>
                    <a:pt x="591" y="10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18" name="Freeform 158"/>
            <p:cNvSpPr>
              <a:spLocks/>
            </p:cNvSpPr>
            <p:nvPr/>
          </p:nvSpPr>
          <p:spPr bwMode="auto">
            <a:xfrm>
              <a:off x="5255" y="477"/>
              <a:ext cx="780" cy="953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41" y="8"/>
                </a:cxn>
                <a:cxn ang="0">
                  <a:pos x="364" y="48"/>
                </a:cxn>
                <a:cxn ang="0">
                  <a:pos x="381" y="91"/>
                </a:cxn>
                <a:cxn ang="0">
                  <a:pos x="389" y="139"/>
                </a:cxn>
                <a:cxn ang="0">
                  <a:pos x="388" y="188"/>
                </a:cxn>
                <a:cxn ang="0">
                  <a:pos x="345" y="307"/>
                </a:cxn>
                <a:cxn ang="0">
                  <a:pos x="255" y="400"/>
                </a:cxn>
                <a:cxn ang="0">
                  <a:pos x="138" y="458"/>
                </a:cxn>
                <a:cxn ang="0">
                  <a:pos x="11" y="475"/>
                </a:cxn>
                <a:cxn ang="0">
                  <a:pos x="0" y="475"/>
                </a:cxn>
                <a:cxn ang="0">
                  <a:pos x="129" y="457"/>
                </a:cxn>
                <a:cxn ang="0">
                  <a:pos x="248" y="399"/>
                </a:cxn>
                <a:cxn ang="0">
                  <a:pos x="339" y="304"/>
                </a:cxn>
                <a:cxn ang="0">
                  <a:pos x="383" y="183"/>
                </a:cxn>
                <a:cxn ang="0">
                  <a:pos x="384" y="132"/>
                </a:cxn>
                <a:cxn ang="0">
                  <a:pos x="375" y="84"/>
                </a:cxn>
                <a:cxn ang="0">
                  <a:pos x="359" y="40"/>
                </a:cxn>
                <a:cxn ang="0">
                  <a:pos x="335" y="0"/>
                </a:cxn>
              </a:cxnLst>
              <a:rect l="0" t="0" r="r" b="b"/>
              <a:pathLst>
                <a:path w="390" h="476">
                  <a:moveTo>
                    <a:pt x="335" y="0"/>
                  </a:moveTo>
                  <a:cubicBezTo>
                    <a:pt x="337" y="3"/>
                    <a:pt x="339" y="5"/>
                    <a:pt x="341" y="8"/>
                  </a:cubicBezTo>
                  <a:cubicBezTo>
                    <a:pt x="350" y="20"/>
                    <a:pt x="358" y="34"/>
                    <a:pt x="364" y="48"/>
                  </a:cubicBezTo>
                  <a:cubicBezTo>
                    <a:pt x="371" y="62"/>
                    <a:pt x="377" y="76"/>
                    <a:pt x="381" y="91"/>
                  </a:cubicBezTo>
                  <a:cubicBezTo>
                    <a:pt x="385" y="107"/>
                    <a:pt x="388" y="122"/>
                    <a:pt x="389" y="139"/>
                  </a:cubicBezTo>
                  <a:cubicBezTo>
                    <a:pt x="390" y="155"/>
                    <a:pt x="390" y="172"/>
                    <a:pt x="388" y="188"/>
                  </a:cubicBezTo>
                  <a:cubicBezTo>
                    <a:pt x="383" y="231"/>
                    <a:pt x="368" y="271"/>
                    <a:pt x="345" y="307"/>
                  </a:cubicBezTo>
                  <a:cubicBezTo>
                    <a:pt x="322" y="343"/>
                    <a:pt x="291" y="374"/>
                    <a:pt x="255" y="400"/>
                  </a:cubicBezTo>
                  <a:cubicBezTo>
                    <a:pt x="220" y="425"/>
                    <a:pt x="180" y="445"/>
                    <a:pt x="138" y="458"/>
                  </a:cubicBezTo>
                  <a:cubicBezTo>
                    <a:pt x="97" y="470"/>
                    <a:pt x="54" y="476"/>
                    <a:pt x="11" y="475"/>
                  </a:cubicBezTo>
                  <a:cubicBezTo>
                    <a:pt x="7" y="475"/>
                    <a:pt x="3" y="475"/>
                    <a:pt x="0" y="475"/>
                  </a:cubicBezTo>
                  <a:cubicBezTo>
                    <a:pt x="44" y="476"/>
                    <a:pt x="87" y="470"/>
                    <a:pt x="129" y="457"/>
                  </a:cubicBezTo>
                  <a:cubicBezTo>
                    <a:pt x="172" y="444"/>
                    <a:pt x="212" y="424"/>
                    <a:pt x="248" y="399"/>
                  </a:cubicBezTo>
                  <a:cubicBezTo>
                    <a:pt x="284" y="372"/>
                    <a:pt x="315" y="340"/>
                    <a:pt x="339" y="304"/>
                  </a:cubicBezTo>
                  <a:cubicBezTo>
                    <a:pt x="362" y="267"/>
                    <a:pt x="377" y="226"/>
                    <a:pt x="383" y="183"/>
                  </a:cubicBezTo>
                  <a:cubicBezTo>
                    <a:pt x="385" y="166"/>
                    <a:pt x="385" y="149"/>
                    <a:pt x="384" y="132"/>
                  </a:cubicBezTo>
                  <a:cubicBezTo>
                    <a:pt x="382" y="116"/>
                    <a:pt x="380" y="100"/>
                    <a:pt x="375" y="84"/>
                  </a:cubicBezTo>
                  <a:cubicBezTo>
                    <a:pt x="371" y="69"/>
                    <a:pt x="366" y="54"/>
                    <a:pt x="359" y="40"/>
                  </a:cubicBezTo>
                  <a:cubicBezTo>
                    <a:pt x="352" y="26"/>
                    <a:pt x="344" y="13"/>
                    <a:pt x="335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19" name="Freeform 159"/>
            <p:cNvSpPr>
              <a:spLocks/>
            </p:cNvSpPr>
            <p:nvPr/>
          </p:nvSpPr>
          <p:spPr bwMode="auto">
            <a:xfrm>
              <a:off x="5255" y="477"/>
              <a:ext cx="780" cy="953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41" y="8"/>
                </a:cxn>
                <a:cxn ang="0">
                  <a:pos x="364" y="48"/>
                </a:cxn>
                <a:cxn ang="0">
                  <a:pos x="381" y="91"/>
                </a:cxn>
                <a:cxn ang="0">
                  <a:pos x="389" y="139"/>
                </a:cxn>
                <a:cxn ang="0">
                  <a:pos x="388" y="188"/>
                </a:cxn>
                <a:cxn ang="0">
                  <a:pos x="345" y="307"/>
                </a:cxn>
                <a:cxn ang="0">
                  <a:pos x="255" y="400"/>
                </a:cxn>
                <a:cxn ang="0">
                  <a:pos x="138" y="458"/>
                </a:cxn>
                <a:cxn ang="0">
                  <a:pos x="11" y="475"/>
                </a:cxn>
                <a:cxn ang="0">
                  <a:pos x="0" y="475"/>
                </a:cxn>
                <a:cxn ang="0">
                  <a:pos x="129" y="457"/>
                </a:cxn>
                <a:cxn ang="0">
                  <a:pos x="248" y="399"/>
                </a:cxn>
                <a:cxn ang="0">
                  <a:pos x="339" y="304"/>
                </a:cxn>
                <a:cxn ang="0">
                  <a:pos x="383" y="183"/>
                </a:cxn>
                <a:cxn ang="0">
                  <a:pos x="384" y="132"/>
                </a:cxn>
                <a:cxn ang="0">
                  <a:pos x="375" y="84"/>
                </a:cxn>
                <a:cxn ang="0">
                  <a:pos x="359" y="40"/>
                </a:cxn>
                <a:cxn ang="0">
                  <a:pos x="335" y="0"/>
                </a:cxn>
              </a:cxnLst>
              <a:rect l="0" t="0" r="r" b="b"/>
              <a:pathLst>
                <a:path w="390" h="476">
                  <a:moveTo>
                    <a:pt x="335" y="0"/>
                  </a:moveTo>
                  <a:cubicBezTo>
                    <a:pt x="341" y="8"/>
                    <a:pt x="341" y="8"/>
                    <a:pt x="341" y="8"/>
                  </a:cubicBezTo>
                  <a:cubicBezTo>
                    <a:pt x="350" y="20"/>
                    <a:pt x="358" y="34"/>
                    <a:pt x="364" y="48"/>
                  </a:cubicBezTo>
                  <a:cubicBezTo>
                    <a:pt x="371" y="62"/>
                    <a:pt x="377" y="76"/>
                    <a:pt x="381" y="91"/>
                  </a:cubicBezTo>
                  <a:cubicBezTo>
                    <a:pt x="385" y="107"/>
                    <a:pt x="388" y="122"/>
                    <a:pt x="389" y="139"/>
                  </a:cubicBezTo>
                  <a:cubicBezTo>
                    <a:pt x="390" y="155"/>
                    <a:pt x="390" y="172"/>
                    <a:pt x="388" y="188"/>
                  </a:cubicBezTo>
                  <a:cubicBezTo>
                    <a:pt x="383" y="231"/>
                    <a:pt x="368" y="271"/>
                    <a:pt x="345" y="307"/>
                  </a:cubicBezTo>
                  <a:cubicBezTo>
                    <a:pt x="322" y="343"/>
                    <a:pt x="291" y="374"/>
                    <a:pt x="255" y="400"/>
                  </a:cubicBezTo>
                  <a:cubicBezTo>
                    <a:pt x="220" y="425"/>
                    <a:pt x="180" y="445"/>
                    <a:pt x="138" y="458"/>
                  </a:cubicBezTo>
                  <a:cubicBezTo>
                    <a:pt x="97" y="470"/>
                    <a:pt x="54" y="476"/>
                    <a:pt x="11" y="475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44" y="476"/>
                    <a:pt x="87" y="470"/>
                    <a:pt x="129" y="457"/>
                  </a:cubicBezTo>
                  <a:cubicBezTo>
                    <a:pt x="172" y="444"/>
                    <a:pt x="212" y="424"/>
                    <a:pt x="248" y="399"/>
                  </a:cubicBezTo>
                  <a:cubicBezTo>
                    <a:pt x="284" y="372"/>
                    <a:pt x="315" y="340"/>
                    <a:pt x="339" y="304"/>
                  </a:cubicBezTo>
                  <a:cubicBezTo>
                    <a:pt x="362" y="267"/>
                    <a:pt x="377" y="226"/>
                    <a:pt x="383" y="183"/>
                  </a:cubicBezTo>
                  <a:cubicBezTo>
                    <a:pt x="385" y="166"/>
                    <a:pt x="385" y="149"/>
                    <a:pt x="384" y="132"/>
                  </a:cubicBezTo>
                  <a:cubicBezTo>
                    <a:pt x="382" y="116"/>
                    <a:pt x="380" y="100"/>
                    <a:pt x="375" y="84"/>
                  </a:cubicBezTo>
                  <a:cubicBezTo>
                    <a:pt x="371" y="69"/>
                    <a:pt x="366" y="54"/>
                    <a:pt x="359" y="40"/>
                  </a:cubicBezTo>
                  <a:cubicBezTo>
                    <a:pt x="352" y="26"/>
                    <a:pt x="344" y="13"/>
                    <a:pt x="335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20" name="Freeform 160"/>
            <p:cNvSpPr>
              <a:spLocks noEditPoints="1"/>
            </p:cNvSpPr>
            <p:nvPr/>
          </p:nvSpPr>
          <p:spPr bwMode="auto">
            <a:xfrm>
              <a:off x="4611" y="210"/>
              <a:ext cx="1419" cy="1296"/>
            </a:xfrm>
            <a:custGeom>
              <a:avLst/>
              <a:gdLst/>
              <a:ahLst/>
              <a:cxnLst>
                <a:cxn ang="0">
                  <a:pos x="482" y="17"/>
                </a:cxn>
                <a:cxn ang="0">
                  <a:pos x="683" y="180"/>
                </a:cxn>
                <a:cxn ang="0">
                  <a:pos x="649" y="453"/>
                </a:cxn>
                <a:cxn ang="0">
                  <a:pos x="395" y="604"/>
                </a:cxn>
                <a:cxn ang="0">
                  <a:pos x="224" y="595"/>
                </a:cxn>
                <a:cxn ang="0">
                  <a:pos x="178" y="578"/>
                </a:cxn>
                <a:cxn ang="0">
                  <a:pos x="55" y="646"/>
                </a:cxn>
                <a:cxn ang="0">
                  <a:pos x="51" y="648"/>
                </a:cxn>
                <a:cxn ang="0">
                  <a:pos x="47" y="648"/>
                </a:cxn>
                <a:cxn ang="0">
                  <a:pos x="44" y="647"/>
                </a:cxn>
                <a:cxn ang="0">
                  <a:pos x="42" y="645"/>
                </a:cxn>
                <a:cxn ang="0">
                  <a:pos x="38" y="637"/>
                </a:cxn>
                <a:cxn ang="0">
                  <a:pos x="38" y="628"/>
                </a:cxn>
                <a:cxn ang="0">
                  <a:pos x="33" y="450"/>
                </a:cxn>
                <a:cxn ang="0">
                  <a:pos x="1" y="335"/>
                </a:cxn>
                <a:cxn ang="0">
                  <a:pos x="45" y="176"/>
                </a:cxn>
                <a:cxn ang="0">
                  <a:pos x="219" y="34"/>
                </a:cxn>
                <a:cxn ang="0">
                  <a:pos x="254" y="567"/>
                </a:cxn>
                <a:cxn ang="0">
                  <a:pos x="515" y="523"/>
                </a:cxn>
                <a:cxn ang="0">
                  <a:pos x="664" y="315"/>
                </a:cxn>
                <a:cxn ang="0">
                  <a:pos x="573" y="102"/>
                </a:cxn>
                <a:cxn ang="0">
                  <a:pos x="341" y="34"/>
                </a:cxn>
                <a:cxn ang="0">
                  <a:pos x="130" y="113"/>
                </a:cxn>
                <a:cxn ang="0">
                  <a:pos x="27" y="276"/>
                </a:cxn>
                <a:cxn ang="0">
                  <a:pos x="33" y="385"/>
                </a:cxn>
                <a:cxn ang="0">
                  <a:pos x="93" y="484"/>
                </a:cxn>
                <a:cxn ang="0">
                  <a:pos x="97" y="491"/>
                </a:cxn>
                <a:cxn ang="0">
                  <a:pos x="96" y="500"/>
                </a:cxn>
                <a:cxn ang="0">
                  <a:pos x="149" y="536"/>
                </a:cxn>
                <a:cxn ang="0">
                  <a:pos x="154" y="534"/>
                </a:cxn>
                <a:cxn ang="0">
                  <a:pos x="159" y="534"/>
                </a:cxn>
                <a:cxn ang="0">
                  <a:pos x="160" y="534"/>
                </a:cxn>
                <a:cxn ang="0">
                  <a:pos x="162" y="535"/>
                </a:cxn>
                <a:cxn ang="0">
                  <a:pos x="205" y="554"/>
                </a:cxn>
                <a:cxn ang="0">
                  <a:pos x="254" y="567"/>
                </a:cxn>
              </a:cxnLst>
              <a:rect l="0" t="0" r="r" b="b"/>
              <a:pathLst>
                <a:path w="709" h="648">
                  <a:moveTo>
                    <a:pt x="346" y="4"/>
                  </a:moveTo>
                  <a:cubicBezTo>
                    <a:pt x="393" y="0"/>
                    <a:pt x="439" y="5"/>
                    <a:pt x="482" y="17"/>
                  </a:cubicBezTo>
                  <a:cubicBezTo>
                    <a:pt x="526" y="29"/>
                    <a:pt x="567" y="50"/>
                    <a:pt x="601" y="77"/>
                  </a:cubicBezTo>
                  <a:cubicBezTo>
                    <a:pt x="636" y="105"/>
                    <a:pt x="665" y="140"/>
                    <a:pt x="683" y="180"/>
                  </a:cubicBezTo>
                  <a:cubicBezTo>
                    <a:pt x="702" y="222"/>
                    <a:pt x="709" y="268"/>
                    <a:pt x="704" y="317"/>
                  </a:cubicBezTo>
                  <a:cubicBezTo>
                    <a:pt x="698" y="367"/>
                    <a:pt x="678" y="413"/>
                    <a:pt x="649" y="453"/>
                  </a:cubicBezTo>
                  <a:cubicBezTo>
                    <a:pt x="620" y="494"/>
                    <a:pt x="581" y="528"/>
                    <a:pt x="537" y="553"/>
                  </a:cubicBezTo>
                  <a:cubicBezTo>
                    <a:pt x="494" y="579"/>
                    <a:pt x="445" y="596"/>
                    <a:pt x="395" y="604"/>
                  </a:cubicBezTo>
                  <a:cubicBezTo>
                    <a:pt x="346" y="612"/>
                    <a:pt x="297" y="611"/>
                    <a:pt x="248" y="601"/>
                  </a:cubicBezTo>
                  <a:cubicBezTo>
                    <a:pt x="240" y="599"/>
                    <a:pt x="232" y="597"/>
                    <a:pt x="224" y="595"/>
                  </a:cubicBezTo>
                  <a:cubicBezTo>
                    <a:pt x="216" y="592"/>
                    <a:pt x="208" y="590"/>
                    <a:pt x="200" y="587"/>
                  </a:cubicBezTo>
                  <a:cubicBezTo>
                    <a:pt x="192" y="584"/>
                    <a:pt x="185" y="581"/>
                    <a:pt x="178" y="578"/>
                  </a:cubicBezTo>
                  <a:cubicBezTo>
                    <a:pt x="170" y="575"/>
                    <a:pt x="163" y="572"/>
                    <a:pt x="156" y="568"/>
                  </a:cubicBezTo>
                  <a:cubicBezTo>
                    <a:pt x="55" y="646"/>
                    <a:pt x="55" y="646"/>
                    <a:pt x="55" y="646"/>
                  </a:cubicBezTo>
                  <a:cubicBezTo>
                    <a:pt x="54" y="647"/>
                    <a:pt x="54" y="647"/>
                    <a:pt x="53" y="647"/>
                  </a:cubicBezTo>
                  <a:cubicBezTo>
                    <a:pt x="52" y="648"/>
                    <a:pt x="52" y="648"/>
                    <a:pt x="51" y="648"/>
                  </a:cubicBezTo>
                  <a:cubicBezTo>
                    <a:pt x="50" y="648"/>
                    <a:pt x="49" y="648"/>
                    <a:pt x="49" y="648"/>
                  </a:cubicBezTo>
                  <a:cubicBezTo>
                    <a:pt x="48" y="648"/>
                    <a:pt x="47" y="648"/>
                    <a:pt x="47" y="648"/>
                  </a:cubicBezTo>
                  <a:cubicBezTo>
                    <a:pt x="46" y="648"/>
                    <a:pt x="46" y="648"/>
                    <a:pt x="45" y="648"/>
                  </a:cubicBezTo>
                  <a:cubicBezTo>
                    <a:pt x="45" y="647"/>
                    <a:pt x="44" y="647"/>
                    <a:pt x="44" y="647"/>
                  </a:cubicBezTo>
                  <a:cubicBezTo>
                    <a:pt x="43" y="647"/>
                    <a:pt x="43" y="646"/>
                    <a:pt x="43" y="646"/>
                  </a:cubicBezTo>
                  <a:cubicBezTo>
                    <a:pt x="42" y="646"/>
                    <a:pt x="42" y="645"/>
                    <a:pt x="42" y="645"/>
                  </a:cubicBezTo>
                  <a:cubicBezTo>
                    <a:pt x="41" y="644"/>
                    <a:pt x="40" y="643"/>
                    <a:pt x="39" y="642"/>
                  </a:cubicBezTo>
                  <a:cubicBezTo>
                    <a:pt x="39" y="640"/>
                    <a:pt x="38" y="639"/>
                    <a:pt x="38" y="637"/>
                  </a:cubicBezTo>
                  <a:cubicBezTo>
                    <a:pt x="37" y="636"/>
                    <a:pt x="37" y="634"/>
                    <a:pt x="37" y="633"/>
                  </a:cubicBezTo>
                  <a:cubicBezTo>
                    <a:pt x="37" y="631"/>
                    <a:pt x="38" y="630"/>
                    <a:pt x="38" y="628"/>
                  </a:cubicBezTo>
                  <a:cubicBezTo>
                    <a:pt x="71" y="503"/>
                    <a:pt x="71" y="503"/>
                    <a:pt x="71" y="503"/>
                  </a:cubicBezTo>
                  <a:cubicBezTo>
                    <a:pt x="56" y="486"/>
                    <a:pt x="43" y="469"/>
                    <a:pt x="33" y="450"/>
                  </a:cubicBezTo>
                  <a:cubicBezTo>
                    <a:pt x="23" y="432"/>
                    <a:pt x="15" y="413"/>
                    <a:pt x="10" y="394"/>
                  </a:cubicBezTo>
                  <a:cubicBezTo>
                    <a:pt x="5" y="374"/>
                    <a:pt x="2" y="355"/>
                    <a:pt x="1" y="335"/>
                  </a:cubicBezTo>
                  <a:cubicBezTo>
                    <a:pt x="0" y="315"/>
                    <a:pt x="2" y="295"/>
                    <a:pt x="6" y="275"/>
                  </a:cubicBezTo>
                  <a:cubicBezTo>
                    <a:pt x="13" y="239"/>
                    <a:pt x="27" y="206"/>
                    <a:pt x="45" y="176"/>
                  </a:cubicBezTo>
                  <a:cubicBezTo>
                    <a:pt x="64" y="146"/>
                    <a:pt x="89" y="118"/>
                    <a:pt x="118" y="94"/>
                  </a:cubicBezTo>
                  <a:cubicBezTo>
                    <a:pt x="147" y="70"/>
                    <a:pt x="181" y="49"/>
                    <a:pt x="219" y="34"/>
                  </a:cubicBezTo>
                  <a:cubicBezTo>
                    <a:pt x="258" y="18"/>
                    <a:pt x="301" y="7"/>
                    <a:pt x="346" y="4"/>
                  </a:cubicBezTo>
                  <a:close/>
                  <a:moveTo>
                    <a:pt x="254" y="567"/>
                  </a:moveTo>
                  <a:cubicBezTo>
                    <a:pt x="298" y="575"/>
                    <a:pt x="343" y="576"/>
                    <a:pt x="387" y="569"/>
                  </a:cubicBezTo>
                  <a:cubicBezTo>
                    <a:pt x="433" y="561"/>
                    <a:pt x="476" y="545"/>
                    <a:pt x="515" y="523"/>
                  </a:cubicBezTo>
                  <a:cubicBezTo>
                    <a:pt x="555" y="500"/>
                    <a:pt x="590" y="470"/>
                    <a:pt x="616" y="434"/>
                  </a:cubicBezTo>
                  <a:cubicBezTo>
                    <a:pt x="642" y="399"/>
                    <a:pt x="659" y="358"/>
                    <a:pt x="664" y="315"/>
                  </a:cubicBezTo>
                  <a:cubicBezTo>
                    <a:pt x="670" y="272"/>
                    <a:pt x="663" y="231"/>
                    <a:pt x="646" y="194"/>
                  </a:cubicBezTo>
                  <a:cubicBezTo>
                    <a:pt x="630" y="158"/>
                    <a:pt x="605" y="127"/>
                    <a:pt x="573" y="102"/>
                  </a:cubicBezTo>
                  <a:cubicBezTo>
                    <a:pt x="542" y="77"/>
                    <a:pt x="506" y="58"/>
                    <a:pt x="465" y="47"/>
                  </a:cubicBezTo>
                  <a:cubicBezTo>
                    <a:pt x="427" y="36"/>
                    <a:pt x="385" y="31"/>
                    <a:pt x="341" y="34"/>
                  </a:cubicBezTo>
                  <a:cubicBezTo>
                    <a:pt x="299" y="36"/>
                    <a:pt x="260" y="45"/>
                    <a:pt x="224" y="59"/>
                  </a:cubicBezTo>
                  <a:cubicBezTo>
                    <a:pt x="189" y="73"/>
                    <a:pt x="158" y="91"/>
                    <a:pt x="130" y="113"/>
                  </a:cubicBezTo>
                  <a:cubicBezTo>
                    <a:pt x="104" y="135"/>
                    <a:pt x="81" y="159"/>
                    <a:pt x="63" y="187"/>
                  </a:cubicBezTo>
                  <a:cubicBezTo>
                    <a:pt x="46" y="214"/>
                    <a:pt x="33" y="244"/>
                    <a:pt x="27" y="276"/>
                  </a:cubicBezTo>
                  <a:cubicBezTo>
                    <a:pt x="24" y="294"/>
                    <a:pt x="22" y="313"/>
                    <a:pt x="23" y="331"/>
                  </a:cubicBezTo>
                  <a:cubicBezTo>
                    <a:pt x="24" y="349"/>
                    <a:pt x="27" y="367"/>
                    <a:pt x="33" y="385"/>
                  </a:cubicBezTo>
                  <a:cubicBezTo>
                    <a:pt x="38" y="403"/>
                    <a:pt x="46" y="420"/>
                    <a:pt x="56" y="437"/>
                  </a:cubicBezTo>
                  <a:cubicBezTo>
                    <a:pt x="66" y="454"/>
                    <a:pt x="78" y="469"/>
                    <a:pt x="93" y="484"/>
                  </a:cubicBezTo>
                  <a:cubicBezTo>
                    <a:pt x="94" y="485"/>
                    <a:pt x="95" y="486"/>
                    <a:pt x="95" y="487"/>
                  </a:cubicBezTo>
                  <a:cubicBezTo>
                    <a:pt x="96" y="489"/>
                    <a:pt x="96" y="490"/>
                    <a:pt x="97" y="491"/>
                  </a:cubicBezTo>
                  <a:cubicBezTo>
                    <a:pt x="97" y="493"/>
                    <a:pt x="97" y="494"/>
                    <a:pt x="97" y="496"/>
                  </a:cubicBezTo>
                  <a:cubicBezTo>
                    <a:pt x="97" y="497"/>
                    <a:pt x="97" y="499"/>
                    <a:pt x="96" y="500"/>
                  </a:cubicBezTo>
                  <a:cubicBezTo>
                    <a:pt x="71" y="598"/>
                    <a:pt x="71" y="598"/>
                    <a:pt x="71" y="598"/>
                  </a:cubicBezTo>
                  <a:cubicBezTo>
                    <a:pt x="149" y="536"/>
                    <a:pt x="149" y="536"/>
                    <a:pt x="149" y="536"/>
                  </a:cubicBezTo>
                  <a:cubicBezTo>
                    <a:pt x="150" y="536"/>
                    <a:pt x="151" y="535"/>
                    <a:pt x="151" y="535"/>
                  </a:cubicBezTo>
                  <a:cubicBezTo>
                    <a:pt x="152" y="534"/>
                    <a:pt x="153" y="534"/>
                    <a:pt x="154" y="534"/>
                  </a:cubicBezTo>
                  <a:cubicBezTo>
                    <a:pt x="155" y="534"/>
                    <a:pt x="155" y="533"/>
                    <a:pt x="156" y="533"/>
                  </a:cubicBezTo>
                  <a:cubicBezTo>
                    <a:pt x="157" y="533"/>
                    <a:pt x="158" y="533"/>
                    <a:pt x="159" y="534"/>
                  </a:cubicBezTo>
                  <a:cubicBezTo>
                    <a:pt x="159" y="534"/>
                    <a:pt x="159" y="534"/>
                    <a:pt x="159" y="534"/>
                  </a:cubicBezTo>
                  <a:cubicBezTo>
                    <a:pt x="160" y="534"/>
                    <a:pt x="160" y="534"/>
                    <a:pt x="160" y="534"/>
                  </a:cubicBezTo>
                  <a:cubicBezTo>
                    <a:pt x="160" y="534"/>
                    <a:pt x="161" y="534"/>
                    <a:pt x="161" y="534"/>
                  </a:cubicBezTo>
                  <a:cubicBezTo>
                    <a:pt x="161" y="534"/>
                    <a:pt x="161" y="535"/>
                    <a:pt x="162" y="535"/>
                  </a:cubicBezTo>
                  <a:cubicBezTo>
                    <a:pt x="168" y="538"/>
                    <a:pt x="176" y="542"/>
                    <a:pt x="183" y="545"/>
                  </a:cubicBezTo>
                  <a:cubicBezTo>
                    <a:pt x="190" y="548"/>
                    <a:pt x="198" y="551"/>
                    <a:pt x="205" y="554"/>
                  </a:cubicBezTo>
                  <a:cubicBezTo>
                    <a:pt x="213" y="556"/>
                    <a:pt x="221" y="559"/>
                    <a:pt x="229" y="561"/>
                  </a:cubicBezTo>
                  <a:cubicBezTo>
                    <a:pt x="237" y="563"/>
                    <a:pt x="245" y="565"/>
                    <a:pt x="254" y="56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</p:grpSp>
      <p:grpSp>
        <p:nvGrpSpPr>
          <p:cNvPr id="2058" name="Group 161"/>
          <p:cNvGrpSpPr>
            <a:grpSpLocks/>
          </p:cNvGrpSpPr>
          <p:nvPr/>
        </p:nvGrpSpPr>
        <p:grpSpPr bwMode="auto">
          <a:xfrm>
            <a:off x="762000" y="1447800"/>
            <a:ext cx="1631950" cy="1435100"/>
            <a:chOff x="186" y="158"/>
            <a:chExt cx="1695" cy="1490"/>
          </a:xfrm>
        </p:grpSpPr>
        <p:sp>
          <p:nvSpPr>
            <p:cNvPr id="220322" name="Freeform 162"/>
            <p:cNvSpPr>
              <a:spLocks/>
            </p:cNvSpPr>
            <p:nvPr/>
          </p:nvSpPr>
          <p:spPr bwMode="auto">
            <a:xfrm>
              <a:off x="232" y="179"/>
              <a:ext cx="1637" cy="1439"/>
            </a:xfrm>
            <a:custGeom>
              <a:avLst/>
              <a:gdLst/>
              <a:ahLst/>
              <a:cxnLst>
                <a:cxn ang="0">
                  <a:pos x="518" y="35"/>
                </a:cxn>
                <a:cxn ang="0">
                  <a:pos x="555" y="94"/>
                </a:cxn>
                <a:cxn ang="0">
                  <a:pos x="593" y="123"/>
                </a:cxn>
                <a:cxn ang="0">
                  <a:pos x="643" y="128"/>
                </a:cxn>
                <a:cxn ang="0">
                  <a:pos x="679" y="148"/>
                </a:cxn>
                <a:cxn ang="0">
                  <a:pos x="703" y="171"/>
                </a:cxn>
                <a:cxn ang="0">
                  <a:pos x="723" y="205"/>
                </a:cxn>
                <a:cxn ang="0">
                  <a:pos x="736" y="249"/>
                </a:cxn>
                <a:cxn ang="0">
                  <a:pos x="744" y="272"/>
                </a:cxn>
                <a:cxn ang="0">
                  <a:pos x="757" y="277"/>
                </a:cxn>
                <a:cxn ang="0">
                  <a:pos x="781" y="291"/>
                </a:cxn>
                <a:cxn ang="0">
                  <a:pos x="807" y="321"/>
                </a:cxn>
                <a:cxn ang="0">
                  <a:pos x="817" y="373"/>
                </a:cxn>
                <a:cxn ang="0">
                  <a:pos x="786" y="435"/>
                </a:cxn>
                <a:cxn ang="0">
                  <a:pos x="755" y="467"/>
                </a:cxn>
                <a:cxn ang="0">
                  <a:pos x="757" y="483"/>
                </a:cxn>
                <a:cxn ang="0">
                  <a:pos x="741" y="535"/>
                </a:cxn>
                <a:cxn ang="0">
                  <a:pos x="646" y="586"/>
                </a:cxn>
                <a:cxn ang="0">
                  <a:pos x="555" y="583"/>
                </a:cxn>
                <a:cxn ang="0">
                  <a:pos x="533" y="578"/>
                </a:cxn>
                <a:cxn ang="0">
                  <a:pos x="549" y="719"/>
                </a:cxn>
                <a:cxn ang="0">
                  <a:pos x="406" y="593"/>
                </a:cxn>
                <a:cxn ang="0">
                  <a:pos x="311" y="617"/>
                </a:cxn>
                <a:cxn ang="0">
                  <a:pos x="226" y="611"/>
                </a:cxn>
                <a:cxn ang="0">
                  <a:pos x="162" y="580"/>
                </a:cxn>
                <a:cxn ang="0">
                  <a:pos x="112" y="493"/>
                </a:cxn>
                <a:cxn ang="0">
                  <a:pos x="165" y="359"/>
                </a:cxn>
                <a:cxn ang="0">
                  <a:pos x="140" y="259"/>
                </a:cxn>
                <a:cxn ang="0">
                  <a:pos x="15" y="133"/>
                </a:cxn>
                <a:cxn ang="0">
                  <a:pos x="46" y="25"/>
                </a:cxn>
                <a:cxn ang="0">
                  <a:pos x="231" y="29"/>
                </a:cxn>
                <a:cxn ang="0">
                  <a:pos x="341" y="73"/>
                </a:cxn>
                <a:cxn ang="0">
                  <a:pos x="351" y="79"/>
                </a:cxn>
                <a:cxn ang="0">
                  <a:pos x="383" y="35"/>
                </a:cxn>
                <a:cxn ang="0">
                  <a:pos x="455" y="1"/>
                </a:cxn>
              </a:cxnLst>
              <a:rect l="0" t="0" r="r" b="b"/>
              <a:pathLst>
                <a:path w="818" h="719">
                  <a:moveTo>
                    <a:pt x="493" y="14"/>
                  </a:moveTo>
                  <a:cubicBezTo>
                    <a:pt x="502" y="20"/>
                    <a:pt x="510" y="27"/>
                    <a:pt x="518" y="35"/>
                  </a:cubicBezTo>
                  <a:cubicBezTo>
                    <a:pt x="525" y="43"/>
                    <a:pt x="532" y="52"/>
                    <a:pt x="538" y="62"/>
                  </a:cubicBezTo>
                  <a:cubicBezTo>
                    <a:pt x="545" y="72"/>
                    <a:pt x="550" y="82"/>
                    <a:pt x="555" y="94"/>
                  </a:cubicBezTo>
                  <a:cubicBezTo>
                    <a:pt x="560" y="105"/>
                    <a:pt x="564" y="118"/>
                    <a:pt x="568" y="130"/>
                  </a:cubicBezTo>
                  <a:cubicBezTo>
                    <a:pt x="576" y="127"/>
                    <a:pt x="585" y="124"/>
                    <a:pt x="593" y="123"/>
                  </a:cubicBezTo>
                  <a:cubicBezTo>
                    <a:pt x="602" y="122"/>
                    <a:pt x="610" y="122"/>
                    <a:pt x="619" y="123"/>
                  </a:cubicBezTo>
                  <a:cubicBezTo>
                    <a:pt x="627" y="124"/>
                    <a:pt x="635" y="125"/>
                    <a:pt x="643" y="128"/>
                  </a:cubicBezTo>
                  <a:cubicBezTo>
                    <a:pt x="651" y="131"/>
                    <a:pt x="659" y="134"/>
                    <a:pt x="666" y="139"/>
                  </a:cubicBezTo>
                  <a:cubicBezTo>
                    <a:pt x="671" y="142"/>
                    <a:pt x="675" y="145"/>
                    <a:pt x="679" y="148"/>
                  </a:cubicBezTo>
                  <a:cubicBezTo>
                    <a:pt x="684" y="151"/>
                    <a:pt x="688" y="155"/>
                    <a:pt x="692" y="159"/>
                  </a:cubicBezTo>
                  <a:cubicBezTo>
                    <a:pt x="695" y="162"/>
                    <a:pt x="699" y="167"/>
                    <a:pt x="703" y="171"/>
                  </a:cubicBezTo>
                  <a:cubicBezTo>
                    <a:pt x="706" y="175"/>
                    <a:pt x="709" y="180"/>
                    <a:pt x="713" y="185"/>
                  </a:cubicBezTo>
                  <a:cubicBezTo>
                    <a:pt x="717" y="192"/>
                    <a:pt x="720" y="198"/>
                    <a:pt x="723" y="205"/>
                  </a:cubicBezTo>
                  <a:cubicBezTo>
                    <a:pt x="727" y="212"/>
                    <a:pt x="729" y="220"/>
                    <a:pt x="731" y="227"/>
                  </a:cubicBezTo>
                  <a:cubicBezTo>
                    <a:pt x="733" y="234"/>
                    <a:pt x="735" y="241"/>
                    <a:pt x="736" y="249"/>
                  </a:cubicBezTo>
                  <a:cubicBezTo>
                    <a:pt x="737" y="256"/>
                    <a:pt x="738" y="263"/>
                    <a:pt x="738" y="271"/>
                  </a:cubicBezTo>
                  <a:cubicBezTo>
                    <a:pt x="740" y="271"/>
                    <a:pt x="742" y="272"/>
                    <a:pt x="744" y="272"/>
                  </a:cubicBezTo>
                  <a:cubicBezTo>
                    <a:pt x="747" y="273"/>
                    <a:pt x="749" y="274"/>
                    <a:pt x="751" y="275"/>
                  </a:cubicBezTo>
                  <a:cubicBezTo>
                    <a:pt x="753" y="276"/>
                    <a:pt x="755" y="276"/>
                    <a:pt x="757" y="277"/>
                  </a:cubicBezTo>
                  <a:cubicBezTo>
                    <a:pt x="759" y="278"/>
                    <a:pt x="761" y="279"/>
                    <a:pt x="763" y="280"/>
                  </a:cubicBezTo>
                  <a:cubicBezTo>
                    <a:pt x="770" y="283"/>
                    <a:pt x="776" y="287"/>
                    <a:pt x="781" y="291"/>
                  </a:cubicBezTo>
                  <a:cubicBezTo>
                    <a:pt x="786" y="296"/>
                    <a:pt x="791" y="300"/>
                    <a:pt x="796" y="305"/>
                  </a:cubicBezTo>
                  <a:cubicBezTo>
                    <a:pt x="800" y="310"/>
                    <a:pt x="804" y="315"/>
                    <a:pt x="807" y="321"/>
                  </a:cubicBezTo>
                  <a:cubicBezTo>
                    <a:pt x="810" y="327"/>
                    <a:pt x="812" y="333"/>
                    <a:pt x="814" y="339"/>
                  </a:cubicBezTo>
                  <a:cubicBezTo>
                    <a:pt x="817" y="350"/>
                    <a:pt x="818" y="361"/>
                    <a:pt x="817" y="373"/>
                  </a:cubicBezTo>
                  <a:cubicBezTo>
                    <a:pt x="816" y="384"/>
                    <a:pt x="813" y="395"/>
                    <a:pt x="807" y="405"/>
                  </a:cubicBezTo>
                  <a:cubicBezTo>
                    <a:pt x="802" y="416"/>
                    <a:pt x="795" y="426"/>
                    <a:pt x="786" y="435"/>
                  </a:cubicBezTo>
                  <a:cubicBezTo>
                    <a:pt x="777" y="444"/>
                    <a:pt x="766" y="452"/>
                    <a:pt x="753" y="459"/>
                  </a:cubicBezTo>
                  <a:cubicBezTo>
                    <a:pt x="754" y="462"/>
                    <a:pt x="755" y="464"/>
                    <a:pt x="755" y="467"/>
                  </a:cubicBezTo>
                  <a:cubicBezTo>
                    <a:pt x="755" y="470"/>
                    <a:pt x="756" y="473"/>
                    <a:pt x="756" y="475"/>
                  </a:cubicBezTo>
                  <a:cubicBezTo>
                    <a:pt x="756" y="478"/>
                    <a:pt x="757" y="481"/>
                    <a:pt x="757" y="483"/>
                  </a:cubicBezTo>
                  <a:cubicBezTo>
                    <a:pt x="757" y="486"/>
                    <a:pt x="757" y="488"/>
                    <a:pt x="756" y="491"/>
                  </a:cubicBezTo>
                  <a:cubicBezTo>
                    <a:pt x="755" y="507"/>
                    <a:pt x="750" y="522"/>
                    <a:pt x="741" y="535"/>
                  </a:cubicBezTo>
                  <a:cubicBezTo>
                    <a:pt x="733" y="548"/>
                    <a:pt x="720" y="559"/>
                    <a:pt x="704" y="567"/>
                  </a:cubicBezTo>
                  <a:cubicBezTo>
                    <a:pt x="688" y="576"/>
                    <a:pt x="668" y="582"/>
                    <a:pt x="646" y="586"/>
                  </a:cubicBezTo>
                  <a:cubicBezTo>
                    <a:pt x="622" y="589"/>
                    <a:pt x="595" y="589"/>
                    <a:pt x="566" y="585"/>
                  </a:cubicBezTo>
                  <a:cubicBezTo>
                    <a:pt x="562" y="584"/>
                    <a:pt x="559" y="584"/>
                    <a:pt x="555" y="583"/>
                  </a:cubicBezTo>
                  <a:cubicBezTo>
                    <a:pt x="552" y="582"/>
                    <a:pt x="548" y="582"/>
                    <a:pt x="544" y="581"/>
                  </a:cubicBezTo>
                  <a:cubicBezTo>
                    <a:pt x="541" y="580"/>
                    <a:pt x="537" y="579"/>
                    <a:pt x="533" y="578"/>
                  </a:cubicBezTo>
                  <a:cubicBezTo>
                    <a:pt x="530" y="577"/>
                    <a:pt x="526" y="576"/>
                    <a:pt x="522" y="575"/>
                  </a:cubicBezTo>
                  <a:cubicBezTo>
                    <a:pt x="549" y="719"/>
                    <a:pt x="549" y="719"/>
                    <a:pt x="549" y="719"/>
                  </a:cubicBezTo>
                  <a:cubicBezTo>
                    <a:pt x="448" y="571"/>
                    <a:pt x="448" y="571"/>
                    <a:pt x="448" y="571"/>
                  </a:cubicBezTo>
                  <a:cubicBezTo>
                    <a:pt x="435" y="580"/>
                    <a:pt x="420" y="587"/>
                    <a:pt x="406" y="593"/>
                  </a:cubicBezTo>
                  <a:cubicBezTo>
                    <a:pt x="391" y="600"/>
                    <a:pt x="375" y="605"/>
                    <a:pt x="360" y="609"/>
                  </a:cubicBezTo>
                  <a:cubicBezTo>
                    <a:pt x="344" y="613"/>
                    <a:pt x="327" y="616"/>
                    <a:pt x="311" y="617"/>
                  </a:cubicBezTo>
                  <a:cubicBezTo>
                    <a:pt x="295" y="618"/>
                    <a:pt x="278" y="618"/>
                    <a:pt x="263" y="617"/>
                  </a:cubicBezTo>
                  <a:cubicBezTo>
                    <a:pt x="250" y="616"/>
                    <a:pt x="238" y="614"/>
                    <a:pt x="226" y="611"/>
                  </a:cubicBezTo>
                  <a:cubicBezTo>
                    <a:pt x="214" y="607"/>
                    <a:pt x="203" y="603"/>
                    <a:pt x="192" y="598"/>
                  </a:cubicBezTo>
                  <a:cubicBezTo>
                    <a:pt x="182" y="593"/>
                    <a:pt x="171" y="587"/>
                    <a:pt x="162" y="580"/>
                  </a:cubicBezTo>
                  <a:cubicBezTo>
                    <a:pt x="153" y="573"/>
                    <a:pt x="145" y="565"/>
                    <a:pt x="138" y="556"/>
                  </a:cubicBezTo>
                  <a:cubicBezTo>
                    <a:pt x="123" y="537"/>
                    <a:pt x="114" y="516"/>
                    <a:pt x="112" y="493"/>
                  </a:cubicBezTo>
                  <a:cubicBezTo>
                    <a:pt x="110" y="470"/>
                    <a:pt x="113" y="447"/>
                    <a:pt x="123" y="424"/>
                  </a:cubicBezTo>
                  <a:cubicBezTo>
                    <a:pt x="132" y="401"/>
                    <a:pt x="146" y="379"/>
                    <a:pt x="165" y="359"/>
                  </a:cubicBezTo>
                  <a:cubicBezTo>
                    <a:pt x="183" y="340"/>
                    <a:pt x="205" y="322"/>
                    <a:pt x="230" y="308"/>
                  </a:cubicBezTo>
                  <a:cubicBezTo>
                    <a:pt x="199" y="294"/>
                    <a:pt x="168" y="277"/>
                    <a:pt x="140" y="259"/>
                  </a:cubicBezTo>
                  <a:cubicBezTo>
                    <a:pt x="112" y="241"/>
                    <a:pt x="86" y="220"/>
                    <a:pt x="64" y="199"/>
                  </a:cubicBezTo>
                  <a:cubicBezTo>
                    <a:pt x="42" y="177"/>
                    <a:pt x="25" y="155"/>
                    <a:pt x="15" y="133"/>
                  </a:cubicBezTo>
                  <a:cubicBezTo>
                    <a:pt x="4" y="111"/>
                    <a:pt x="0" y="91"/>
                    <a:pt x="4" y="72"/>
                  </a:cubicBezTo>
                  <a:cubicBezTo>
                    <a:pt x="8" y="51"/>
                    <a:pt x="23" y="35"/>
                    <a:pt x="46" y="25"/>
                  </a:cubicBezTo>
                  <a:cubicBezTo>
                    <a:pt x="67" y="15"/>
                    <a:pt x="96" y="11"/>
                    <a:pt x="129" y="12"/>
                  </a:cubicBezTo>
                  <a:cubicBezTo>
                    <a:pt x="160" y="13"/>
                    <a:pt x="195" y="19"/>
                    <a:pt x="231" y="29"/>
                  </a:cubicBezTo>
                  <a:cubicBezTo>
                    <a:pt x="265" y="39"/>
                    <a:pt x="301" y="53"/>
                    <a:pt x="335" y="70"/>
                  </a:cubicBezTo>
                  <a:cubicBezTo>
                    <a:pt x="337" y="71"/>
                    <a:pt x="339" y="72"/>
                    <a:pt x="341" y="73"/>
                  </a:cubicBezTo>
                  <a:cubicBezTo>
                    <a:pt x="342" y="74"/>
                    <a:pt x="344" y="75"/>
                    <a:pt x="346" y="76"/>
                  </a:cubicBezTo>
                  <a:cubicBezTo>
                    <a:pt x="347" y="77"/>
                    <a:pt x="349" y="78"/>
                    <a:pt x="351" y="79"/>
                  </a:cubicBezTo>
                  <a:cubicBezTo>
                    <a:pt x="353" y="79"/>
                    <a:pt x="354" y="80"/>
                    <a:pt x="356" y="81"/>
                  </a:cubicBezTo>
                  <a:cubicBezTo>
                    <a:pt x="363" y="63"/>
                    <a:pt x="373" y="48"/>
                    <a:pt x="383" y="35"/>
                  </a:cubicBezTo>
                  <a:cubicBezTo>
                    <a:pt x="394" y="23"/>
                    <a:pt x="405" y="14"/>
                    <a:pt x="418" y="8"/>
                  </a:cubicBezTo>
                  <a:cubicBezTo>
                    <a:pt x="430" y="3"/>
                    <a:pt x="442" y="0"/>
                    <a:pt x="455" y="1"/>
                  </a:cubicBezTo>
                  <a:cubicBezTo>
                    <a:pt x="468" y="2"/>
                    <a:pt x="480" y="7"/>
                    <a:pt x="493" y="1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7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23" name="Freeform 163"/>
            <p:cNvSpPr>
              <a:spLocks/>
            </p:cNvSpPr>
            <p:nvPr/>
          </p:nvSpPr>
          <p:spPr bwMode="auto">
            <a:xfrm>
              <a:off x="1385" y="460"/>
              <a:ext cx="326" cy="29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5" y="3"/>
                </a:cxn>
                <a:cxn ang="0">
                  <a:pos x="34" y="0"/>
                </a:cxn>
                <a:cxn ang="0">
                  <a:pos x="54" y="2"/>
                </a:cxn>
                <a:cxn ang="0">
                  <a:pos x="73" y="6"/>
                </a:cxn>
                <a:cxn ang="0">
                  <a:pos x="91" y="15"/>
                </a:cxn>
                <a:cxn ang="0">
                  <a:pos x="104" y="23"/>
                </a:cxn>
                <a:cxn ang="0">
                  <a:pos x="115" y="33"/>
                </a:cxn>
                <a:cxn ang="0">
                  <a:pos x="125" y="44"/>
                </a:cxn>
                <a:cxn ang="0">
                  <a:pos x="134" y="57"/>
                </a:cxn>
                <a:cxn ang="0">
                  <a:pos x="143" y="74"/>
                </a:cxn>
                <a:cxn ang="0">
                  <a:pos x="150" y="92"/>
                </a:cxn>
                <a:cxn ang="0">
                  <a:pos x="154" y="111"/>
                </a:cxn>
                <a:cxn ang="0">
                  <a:pos x="156" y="131"/>
                </a:cxn>
                <a:cxn ang="0">
                  <a:pos x="156" y="136"/>
                </a:cxn>
                <a:cxn ang="0">
                  <a:pos x="158" y="140"/>
                </a:cxn>
                <a:cxn ang="0">
                  <a:pos x="160" y="143"/>
                </a:cxn>
                <a:cxn ang="0">
                  <a:pos x="163" y="145"/>
                </a:cxn>
                <a:cxn ang="0">
                  <a:pos x="149" y="147"/>
                </a:cxn>
                <a:cxn ang="0">
                  <a:pos x="146" y="145"/>
                </a:cxn>
                <a:cxn ang="0">
                  <a:pos x="144" y="142"/>
                </a:cxn>
                <a:cxn ang="0">
                  <a:pos x="142" y="138"/>
                </a:cxn>
                <a:cxn ang="0">
                  <a:pos x="142" y="133"/>
                </a:cxn>
                <a:cxn ang="0">
                  <a:pos x="140" y="114"/>
                </a:cxn>
                <a:cxn ang="0">
                  <a:pos x="136" y="95"/>
                </a:cxn>
                <a:cxn ang="0">
                  <a:pos x="129" y="77"/>
                </a:cxn>
                <a:cxn ang="0">
                  <a:pos x="120" y="60"/>
                </a:cxn>
                <a:cxn ang="0">
                  <a:pos x="111" y="47"/>
                </a:cxn>
                <a:cxn ang="0">
                  <a:pos x="101" y="36"/>
                </a:cxn>
                <a:cxn ang="0">
                  <a:pos x="89" y="27"/>
                </a:cxn>
                <a:cxn ang="0">
                  <a:pos x="77" y="18"/>
                </a:cxn>
                <a:cxn ang="0">
                  <a:pos x="59" y="10"/>
                </a:cxn>
                <a:cxn ang="0">
                  <a:pos x="39" y="5"/>
                </a:cxn>
                <a:cxn ang="0">
                  <a:pos x="20" y="4"/>
                </a:cxn>
                <a:cxn ang="0">
                  <a:pos x="0" y="7"/>
                </a:cxn>
              </a:cxnLst>
              <a:rect l="0" t="0" r="r" b="b"/>
              <a:pathLst>
                <a:path w="163" h="147">
                  <a:moveTo>
                    <a:pt x="0" y="7"/>
                  </a:moveTo>
                  <a:cubicBezTo>
                    <a:pt x="5" y="6"/>
                    <a:pt x="10" y="5"/>
                    <a:pt x="15" y="3"/>
                  </a:cubicBezTo>
                  <a:cubicBezTo>
                    <a:pt x="21" y="2"/>
                    <a:pt x="28" y="1"/>
                    <a:pt x="34" y="0"/>
                  </a:cubicBezTo>
                  <a:cubicBezTo>
                    <a:pt x="41" y="0"/>
                    <a:pt x="48" y="1"/>
                    <a:pt x="54" y="2"/>
                  </a:cubicBezTo>
                  <a:cubicBezTo>
                    <a:pt x="61" y="3"/>
                    <a:pt x="67" y="4"/>
                    <a:pt x="73" y="6"/>
                  </a:cubicBezTo>
                  <a:cubicBezTo>
                    <a:pt x="79" y="9"/>
                    <a:pt x="85" y="12"/>
                    <a:pt x="91" y="15"/>
                  </a:cubicBezTo>
                  <a:cubicBezTo>
                    <a:pt x="96" y="18"/>
                    <a:pt x="100" y="20"/>
                    <a:pt x="104" y="23"/>
                  </a:cubicBezTo>
                  <a:cubicBezTo>
                    <a:pt x="108" y="26"/>
                    <a:pt x="111" y="30"/>
                    <a:pt x="115" y="33"/>
                  </a:cubicBezTo>
                  <a:cubicBezTo>
                    <a:pt x="118" y="37"/>
                    <a:pt x="122" y="40"/>
                    <a:pt x="125" y="44"/>
                  </a:cubicBezTo>
                  <a:cubicBezTo>
                    <a:pt x="128" y="48"/>
                    <a:pt x="131" y="52"/>
                    <a:pt x="134" y="57"/>
                  </a:cubicBezTo>
                  <a:cubicBezTo>
                    <a:pt x="137" y="62"/>
                    <a:pt x="141" y="68"/>
                    <a:pt x="143" y="74"/>
                  </a:cubicBezTo>
                  <a:cubicBezTo>
                    <a:pt x="146" y="80"/>
                    <a:pt x="148" y="86"/>
                    <a:pt x="150" y="92"/>
                  </a:cubicBezTo>
                  <a:cubicBezTo>
                    <a:pt x="152" y="99"/>
                    <a:pt x="153" y="105"/>
                    <a:pt x="154" y="111"/>
                  </a:cubicBezTo>
                  <a:cubicBezTo>
                    <a:pt x="155" y="118"/>
                    <a:pt x="156" y="124"/>
                    <a:pt x="156" y="131"/>
                  </a:cubicBezTo>
                  <a:cubicBezTo>
                    <a:pt x="156" y="133"/>
                    <a:pt x="156" y="134"/>
                    <a:pt x="156" y="136"/>
                  </a:cubicBezTo>
                  <a:cubicBezTo>
                    <a:pt x="157" y="137"/>
                    <a:pt x="157" y="139"/>
                    <a:pt x="158" y="140"/>
                  </a:cubicBezTo>
                  <a:cubicBezTo>
                    <a:pt x="158" y="141"/>
                    <a:pt x="159" y="142"/>
                    <a:pt x="160" y="143"/>
                  </a:cubicBezTo>
                  <a:cubicBezTo>
                    <a:pt x="161" y="144"/>
                    <a:pt x="162" y="145"/>
                    <a:pt x="163" y="145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48" y="147"/>
                    <a:pt x="147" y="146"/>
                    <a:pt x="146" y="145"/>
                  </a:cubicBezTo>
                  <a:cubicBezTo>
                    <a:pt x="145" y="144"/>
                    <a:pt x="144" y="143"/>
                    <a:pt x="144" y="142"/>
                  </a:cubicBezTo>
                  <a:cubicBezTo>
                    <a:pt x="143" y="141"/>
                    <a:pt x="142" y="139"/>
                    <a:pt x="142" y="138"/>
                  </a:cubicBezTo>
                  <a:cubicBezTo>
                    <a:pt x="142" y="136"/>
                    <a:pt x="142" y="135"/>
                    <a:pt x="142" y="133"/>
                  </a:cubicBezTo>
                  <a:cubicBezTo>
                    <a:pt x="141" y="127"/>
                    <a:pt x="141" y="120"/>
                    <a:pt x="140" y="114"/>
                  </a:cubicBezTo>
                  <a:cubicBezTo>
                    <a:pt x="139" y="107"/>
                    <a:pt x="138" y="101"/>
                    <a:pt x="136" y="95"/>
                  </a:cubicBezTo>
                  <a:cubicBezTo>
                    <a:pt x="134" y="89"/>
                    <a:pt x="132" y="83"/>
                    <a:pt x="129" y="77"/>
                  </a:cubicBezTo>
                  <a:cubicBezTo>
                    <a:pt x="126" y="71"/>
                    <a:pt x="123" y="65"/>
                    <a:pt x="120" y="60"/>
                  </a:cubicBezTo>
                  <a:cubicBezTo>
                    <a:pt x="117" y="55"/>
                    <a:pt x="114" y="51"/>
                    <a:pt x="111" y="47"/>
                  </a:cubicBezTo>
                  <a:cubicBezTo>
                    <a:pt x="107" y="43"/>
                    <a:pt x="104" y="40"/>
                    <a:pt x="101" y="36"/>
                  </a:cubicBezTo>
                  <a:cubicBezTo>
                    <a:pt x="97" y="33"/>
                    <a:pt x="93" y="30"/>
                    <a:pt x="89" y="27"/>
                  </a:cubicBezTo>
                  <a:cubicBezTo>
                    <a:pt x="85" y="24"/>
                    <a:pt x="81" y="21"/>
                    <a:pt x="77" y="18"/>
                  </a:cubicBezTo>
                  <a:cubicBezTo>
                    <a:pt x="71" y="15"/>
                    <a:pt x="65" y="12"/>
                    <a:pt x="59" y="10"/>
                  </a:cubicBezTo>
                  <a:cubicBezTo>
                    <a:pt x="52" y="8"/>
                    <a:pt x="46" y="6"/>
                    <a:pt x="39" y="5"/>
                  </a:cubicBezTo>
                  <a:cubicBezTo>
                    <a:pt x="33" y="4"/>
                    <a:pt x="26" y="4"/>
                    <a:pt x="20" y="4"/>
                  </a:cubicBezTo>
                  <a:cubicBezTo>
                    <a:pt x="13" y="4"/>
                    <a:pt x="6" y="5"/>
                    <a:pt x="0" y="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24" name="Freeform 164"/>
            <p:cNvSpPr>
              <a:spLocks/>
            </p:cNvSpPr>
            <p:nvPr/>
          </p:nvSpPr>
          <p:spPr bwMode="auto">
            <a:xfrm>
              <a:off x="1385" y="460"/>
              <a:ext cx="326" cy="295"/>
            </a:xfrm>
            <a:custGeom>
              <a:avLst/>
              <a:gdLst/>
              <a:ahLst/>
              <a:cxnLst>
                <a:cxn ang="0">
                  <a:pos x="163" y="145"/>
                </a:cxn>
                <a:cxn ang="0">
                  <a:pos x="149" y="147"/>
                </a:cxn>
                <a:cxn ang="0">
                  <a:pos x="146" y="145"/>
                </a:cxn>
                <a:cxn ang="0">
                  <a:pos x="144" y="142"/>
                </a:cxn>
                <a:cxn ang="0">
                  <a:pos x="142" y="138"/>
                </a:cxn>
                <a:cxn ang="0">
                  <a:pos x="142" y="133"/>
                </a:cxn>
                <a:cxn ang="0">
                  <a:pos x="140" y="114"/>
                </a:cxn>
                <a:cxn ang="0">
                  <a:pos x="136" y="95"/>
                </a:cxn>
                <a:cxn ang="0">
                  <a:pos x="129" y="77"/>
                </a:cxn>
                <a:cxn ang="0">
                  <a:pos x="120" y="60"/>
                </a:cxn>
                <a:cxn ang="0">
                  <a:pos x="111" y="47"/>
                </a:cxn>
                <a:cxn ang="0">
                  <a:pos x="101" y="36"/>
                </a:cxn>
                <a:cxn ang="0">
                  <a:pos x="89" y="27"/>
                </a:cxn>
                <a:cxn ang="0">
                  <a:pos x="77" y="18"/>
                </a:cxn>
                <a:cxn ang="0">
                  <a:pos x="59" y="10"/>
                </a:cxn>
                <a:cxn ang="0">
                  <a:pos x="39" y="5"/>
                </a:cxn>
                <a:cxn ang="0">
                  <a:pos x="20" y="4"/>
                </a:cxn>
                <a:cxn ang="0">
                  <a:pos x="0" y="7"/>
                </a:cxn>
                <a:cxn ang="0">
                  <a:pos x="15" y="3"/>
                </a:cxn>
                <a:cxn ang="0">
                  <a:pos x="34" y="0"/>
                </a:cxn>
                <a:cxn ang="0">
                  <a:pos x="54" y="2"/>
                </a:cxn>
                <a:cxn ang="0">
                  <a:pos x="73" y="6"/>
                </a:cxn>
                <a:cxn ang="0">
                  <a:pos x="91" y="15"/>
                </a:cxn>
                <a:cxn ang="0">
                  <a:pos x="104" y="23"/>
                </a:cxn>
                <a:cxn ang="0">
                  <a:pos x="115" y="33"/>
                </a:cxn>
                <a:cxn ang="0">
                  <a:pos x="125" y="44"/>
                </a:cxn>
                <a:cxn ang="0">
                  <a:pos x="134" y="57"/>
                </a:cxn>
                <a:cxn ang="0">
                  <a:pos x="143" y="74"/>
                </a:cxn>
                <a:cxn ang="0">
                  <a:pos x="150" y="92"/>
                </a:cxn>
                <a:cxn ang="0">
                  <a:pos x="154" y="111"/>
                </a:cxn>
                <a:cxn ang="0">
                  <a:pos x="156" y="131"/>
                </a:cxn>
                <a:cxn ang="0">
                  <a:pos x="156" y="136"/>
                </a:cxn>
                <a:cxn ang="0">
                  <a:pos x="158" y="140"/>
                </a:cxn>
                <a:cxn ang="0">
                  <a:pos x="160" y="143"/>
                </a:cxn>
                <a:cxn ang="0">
                  <a:pos x="163" y="145"/>
                </a:cxn>
              </a:cxnLst>
              <a:rect l="0" t="0" r="r" b="b"/>
              <a:pathLst>
                <a:path w="163" h="147">
                  <a:moveTo>
                    <a:pt x="163" y="145"/>
                  </a:moveTo>
                  <a:cubicBezTo>
                    <a:pt x="149" y="147"/>
                    <a:pt x="149" y="147"/>
                    <a:pt x="149" y="147"/>
                  </a:cubicBezTo>
                  <a:cubicBezTo>
                    <a:pt x="148" y="147"/>
                    <a:pt x="147" y="146"/>
                    <a:pt x="146" y="145"/>
                  </a:cubicBezTo>
                  <a:cubicBezTo>
                    <a:pt x="145" y="144"/>
                    <a:pt x="144" y="143"/>
                    <a:pt x="144" y="142"/>
                  </a:cubicBezTo>
                  <a:cubicBezTo>
                    <a:pt x="143" y="141"/>
                    <a:pt x="142" y="139"/>
                    <a:pt x="142" y="138"/>
                  </a:cubicBezTo>
                  <a:cubicBezTo>
                    <a:pt x="142" y="136"/>
                    <a:pt x="142" y="135"/>
                    <a:pt x="142" y="133"/>
                  </a:cubicBezTo>
                  <a:cubicBezTo>
                    <a:pt x="141" y="127"/>
                    <a:pt x="141" y="120"/>
                    <a:pt x="140" y="114"/>
                  </a:cubicBezTo>
                  <a:cubicBezTo>
                    <a:pt x="139" y="107"/>
                    <a:pt x="138" y="101"/>
                    <a:pt x="136" y="95"/>
                  </a:cubicBezTo>
                  <a:cubicBezTo>
                    <a:pt x="134" y="89"/>
                    <a:pt x="132" y="83"/>
                    <a:pt x="129" y="77"/>
                  </a:cubicBezTo>
                  <a:cubicBezTo>
                    <a:pt x="126" y="71"/>
                    <a:pt x="123" y="65"/>
                    <a:pt x="120" y="60"/>
                  </a:cubicBezTo>
                  <a:cubicBezTo>
                    <a:pt x="117" y="55"/>
                    <a:pt x="114" y="51"/>
                    <a:pt x="111" y="47"/>
                  </a:cubicBezTo>
                  <a:cubicBezTo>
                    <a:pt x="107" y="43"/>
                    <a:pt x="104" y="40"/>
                    <a:pt x="101" y="36"/>
                  </a:cubicBezTo>
                  <a:cubicBezTo>
                    <a:pt x="97" y="33"/>
                    <a:pt x="93" y="30"/>
                    <a:pt x="89" y="27"/>
                  </a:cubicBezTo>
                  <a:cubicBezTo>
                    <a:pt x="85" y="24"/>
                    <a:pt x="81" y="21"/>
                    <a:pt x="77" y="18"/>
                  </a:cubicBezTo>
                  <a:cubicBezTo>
                    <a:pt x="71" y="15"/>
                    <a:pt x="65" y="12"/>
                    <a:pt x="59" y="10"/>
                  </a:cubicBezTo>
                  <a:cubicBezTo>
                    <a:pt x="52" y="8"/>
                    <a:pt x="46" y="6"/>
                    <a:pt x="39" y="5"/>
                  </a:cubicBezTo>
                  <a:cubicBezTo>
                    <a:pt x="33" y="4"/>
                    <a:pt x="26" y="4"/>
                    <a:pt x="20" y="4"/>
                  </a:cubicBezTo>
                  <a:cubicBezTo>
                    <a:pt x="13" y="4"/>
                    <a:pt x="6" y="5"/>
                    <a:pt x="0" y="7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1" y="2"/>
                    <a:pt x="28" y="1"/>
                    <a:pt x="34" y="0"/>
                  </a:cubicBezTo>
                  <a:cubicBezTo>
                    <a:pt x="41" y="0"/>
                    <a:pt x="48" y="1"/>
                    <a:pt x="54" y="2"/>
                  </a:cubicBezTo>
                  <a:cubicBezTo>
                    <a:pt x="61" y="3"/>
                    <a:pt x="67" y="4"/>
                    <a:pt x="73" y="6"/>
                  </a:cubicBezTo>
                  <a:cubicBezTo>
                    <a:pt x="79" y="9"/>
                    <a:pt x="85" y="12"/>
                    <a:pt x="91" y="15"/>
                  </a:cubicBezTo>
                  <a:cubicBezTo>
                    <a:pt x="96" y="18"/>
                    <a:pt x="100" y="20"/>
                    <a:pt x="104" y="23"/>
                  </a:cubicBezTo>
                  <a:cubicBezTo>
                    <a:pt x="108" y="26"/>
                    <a:pt x="111" y="30"/>
                    <a:pt x="115" y="33"/>
                  </a:cubicBezTo>
                  <a:cubicBezTo>
                    <a:pt x="118" y="37"/>
                    <a:pt x="122" y="40"/>
                    <a:pt x="125" y="44"/>
                  </a:cubicBezTo>
                  <a:cubicBezTo>
                    <a:pt x="128" y="48"/>
                    <a:pt x="131" y="52"/>
                    <a:pt x="134" y="57"/>
                  </a:cubicBezTo>
                  <a:cubicBezTo>
                    <a:pt x="137" y="62"/>
                    <a:pt x="141" y="68"/>
                    <a:pt x="143" y="74"/>
                  </a:cubicBezTo>
                  <a:cubicBezTo>
                    <a:pt x="146" y="80"/>
                    <a:pt x="148" y="86"/>
                    <a:pt x="150" y="92"/>
                  </a:cubicBezTo>
                  <a:cubicBezTo>
                    <a:pt x="152" y="99"/>
                    <a:pt x="153" y="105"/>
                    <a:pt x="154" y="111"/>
                  </a:cubicBezTo>
                  <a:cubicBezTo>
                    <a:pt x="155" y="118"/>
                    <a:pt x="156" y="124"/>
                    <a:pt x="156" y="131"/>
                  </a:cubicBezTo>
                  <a:cubicBezTo>
                    <a:pt x="156" y="133"/>
                    <a:pt x="156" y="134"/>
                    <a:pt x="156" y="136"/>
                  </a:cubicBezTo>
                  <a:cubicBezTo>
                    <a:pt x="157" y="137"/>
                    <a:pt x="157" y="139"/>
                    <a:pt x="158" y="140"/>
                  </a:cubicBezTo>
                  <a:cubicBezTo>
                    <a:pt x="158" y="141"/>
                    <a:pt x="159" y="142"/>
                    <a:pt x="160" y="143"/>
                  </a:cubicBezTo>
                  <a:cubicBezTo>
                    <a:pt x="161" y="144"/>
                    <a:pt x="162" y="145"/>
                    <a:pt x="163" y="14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25" name="Freeform 165"/>
            <p:cNvSpPr>
              <a:spLocks/>
            </p:cNvSpPr>
            <p:nvPr/>
          </p:nvSpPr>
          <p:spPr bwMode="auto">
            <a:xfrm>
              <a:off x="1355" y="412"/>
              <a:ext cx="36" cy="10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2" y="4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15" y="1"/>
                </a:cxn>
                <a:cxn ang="0">
                  <a:pos x="15" y="0"/>
                </a:cxn>
                <a:cxn ang="0">
                  <a:pos x="16" y="0"/>
                </a:cxn>
                <a:cxn ang="0">
                  <a:pos x="17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3" y="4"/>
                </a:cxn>
              </a:cxnLst>
              <a:rect l="0" t="0" r="r" b="b"/>
              <a:pathLst>
                <a:path w="18" h="5">
                  <a:moveTo>
                    <a:pt x="3" y="4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5" y="0"/>
                    <a:pt x="13" y="1"/>
                    <a:pt x="10" y="2"/>
                  </a:cubicBezTo>
                  <a:cubicBezTo>
                    <a:pt x="8" y="2"/>
                    <a:pt x="5" y="3"/>
                    <a:pt x="3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26" name="Freeform 166"/>
            <p:cNvSpPr>
              <a:spLocks/>
            </p:cNvSpPr>
            <p:nvPr/>
          </p:nvSpPr>
          <p:spPr bwMode="auto">
            <a:xfrm>
              <a:off x="1355" y="412"/>
              <a:ext cx="36" cy="10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0" y="5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18" y="0"/>
                </a:cxn>
                <a:cxn ang="0">
                  <a:pos x="17" y="0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5" y="1"/>
                </a:cxn>
              </a:cxnLst>
              <a:rect l="0" t="0" r="r" b="b"/>
              <a:pathLst>
                <a:path w="18" h="5">
                  <a:moveTo>
                    <a:pt x="15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5" y="0"/>
                    <a:pt x="15" y="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27" name="Freeform 167"/>
            <p:cNvSpPr>
              <a:spLocks/>
            </p:cNvSpPr>
            <p:nvPr/>
          </p:nvSpPr>
          <p:spPr bwMode="auto">
            <a:xfrm>
              <a:off x="1408" y="750"/>
              <a:ext cx="448" cy="579"/>
            </a:xfrm>
            <a:custGeom>
              <a:avLst/>
              <a:gdLst/>
              <a:ahLst/>
              <a:cxnLst>
                <a:cxn ang="0">
                  <a:pos x="223" y="60"/>
                </a:cxn>
                <a:cxn ang="0">
                  <a:pos x="206" y="32"/>
                </a:cxn>
                <a:cxn ang="0">
                  <a:pos x="177" y="9"/>
                </a:cxn>
                <a:cxn ang="0">
                  <a:pos x="165" y="4"/>
                </a:cxn>
                <a:cxn ang="0">
                  <a:pos x="152" y="0"/>
                </a:cxn>
                <a:cxn ang="0">
                  <a:pos x="144" y="4"/>
                </a:cxn>
                <a:cxn ang="0">
                  <a:pos x="157" y="8"/>
                </a:cxn>
                <a:cxn ang="0">
                  <a:pos x="179" y="21"/>
                </a:cxn>
                <a:cxn ang="0">
                  <a:pos x="202" y="47"/>
                </a:cxn>
                <a:cxn ang="0">
                  <a:pos x="211" y="69"/>
                </a:cxn>
                <a:cxn ang="0">
                  <a:pos x="211" y="84"/>
                </a:cxn>
                <a:cxn ang="0">
                  <a:pos x="203" y="112"/>
                </a:cxn>
                <a:cxn ang="0">
                  <a:pos x="173" y="149"/>
                </a:cxn>
                <a:cxn ang="0">
                  <a:pos x="150" y="164"/>
                </a:cxn>
                <a:cxn ang="0">
                  <a:pos x="147" y="167"/>
                </a:cxn>
                <a:cxn ang="0">
                  <a:pos x="146" y="172"/>
                </a:cxn>
                <a:cxn ang="0">
                  <a:pos x="146" y="177"/>
                </a:cxn>
                <a:cxn ang="0">
                  <a:pos x="148" y="186"/>
                </a:cxn>
                <a:cxn ang="0">
                  <a:pos x="149" y="199"/>
                </a:cxn>
                <a:cxn ang="0">
                  <a:pos x="138" y="237"/>
                </a:cxn>
                <a:cxn ang="0">
                  <a:pos x="64" y="282"/>
                </a:cxn>
                <a:cxn ang="0">
                  <a:pos x="15" y="288"/>
                </a:cxn>
                <a:cxn ang="0">
                  <a:pos x="125" y="265"/>
                </a:cxn>
                <a:cxn ang="0">
                  <a:pos x="164" y="205"/>
                </a:cxn>
                <a:cxn ang="0">
                  <a:pos x="163" y="193"/>
                </a:cxn>
                <a:cxn ang="0">
                  <a:pos x="161" y="180"/>
                </a:cxn>
                <a:cxn ang="0">
                  <a:pos x="161" y="174"/>
                </a:cxn>
                <a:cxn ang="0">
                  <a:pos x="161" y="169"/>
                </a:cxn>
                <a:cxn ang="0">
                  <a:pos x="163" y="165"/>
                </a:cxn>
                <a:cxn ang="0">
                  <a:pos x="165" y="163"/>
                </a:cxn>
                <a:cxn ang="0">
                  <a:pos x="205" y="131"/>
                </a:cxn>
                <a:cxn ang="0">
                  <a:pos x="224" y="91"/>
                </a:cxn>
                <a:cxn ang="0">
                  <a:pos x="225" y="75"/>
                </a:cxn>
              </a:cxnLst>
              <a:rect l="0" t="0" r="r" b="b"/>
              <a:pathLst>
                <a:path w="225" h="289">
                  <a:moveTo>
                    <a:pt x="224" y="68"/>
                  </a:moveTo>
                  <a:cubicBezTo>
                    <a:pt x="224" y="65"/>
                    <a:pt x="223" y="63"/>
                    <a:pt x="223" y="60"/>
                  </a:cubicBezTo>
                  <a:cubicBezTo>
                    <a:pt x="221" y="55"/>
                    <a:pt x="219" y="50"/>
                    <a:pt x="216" y="45"/>
                  </a:cubicBezTo>
                  <a:cubicBezTo>
                    <a:pt x="214" y="40"/>
                    <a:pt x="210" y="36"/>
                    <a:pt x="206" y="32"/>
                  </a:cubicBezTo>
                  <a:cubicBezTo>
                    <a:pt x="203" y="27"/>
                    <a:pt x="198" y="23"/>
                    <a:pt x="193" y="19"/>
                  </a:cubicBezTo>
                  <a:cubicBezTo>
                    <a:pt x="188" y="16"/>
                    <a:pt x="183" y="12"/>
                    <a:pt x="177" y="9"/>
                  </a:cubicBezTo>
                  <a:cubicBezTo>
                    <a:pt x="175" y="8"/>
                    <a:pt x="173" y="7"/>
                    <a:pt x="171" y="7"/>
                  </a:cubicBezTo>
                  <a:cubicBezTo>
                    <a:pt x="169" y="6"/>
                    <a:pt x="167" y="5"/>
                    <a:pt x="165" y="4"/>
                  </a:cubicBezTo>
                  <a:cubicBezTo>
                    <a:pt x="163" y="3"/>
                    <a:pt x="161" y="3"/>
                    <a:pt x="159" y="2"/>
                  </a:cubicBezTo>
                  <a:cubicBezTo>
                    <a:pt x="156" y="2"/>
                    <a:pt x="154" y="1"/>
                    <a:pt x="152" y="0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140" y="3"/>
                    <a:pt x="142" y="3"/>
                    <a:pt x="144" y="4"/>
                  </a:cubicBezTo>
                  <a:cubicBezTo>
                    <a:pt x="147" y="5"/>
                    <a:pt x="149" y="5"/>
                    <a:pt x="151" y="6"/>
                  </a:cubicBezTo>
                  <a:cubicBezTo>
                    <a:pt x="153" y="7"/>
                    <a:pt x="155" y="8"/>
                    <a:pt x="157" y="8"/>
                  </a:cubicBezTo>
                  <a:cubicBezTo>
                    <a:pt x="159" y="9"/>
                    <a:pt x="161" y="10"/>
                    <a:pt x="163" y="11"/>
                  </a:cubicBezTo>
                  <a:cubicBezTo>
                    <a:pt x="169" y="14"/>
                    <a:pt x="174" y="17"/>
                    <a:pt x="179" y="21"/>
                  </a:cubicBezTo>
                  <a:cubicBezTo>
                    <a:pt x="184" y="25"/>
                    <a:pt x="189" y="29"/>
                    <a:pt x="193" y="33"/>
                  </a:cubicBezTo>
                  <a:cubicBezTo>
                    <a:pt x="196" y="37"/>
                    <a:pt x="200" y="42"/>
                    <a:pt x="202" y="47"/>
                  </a:cubicBezTo>
                  <a:cubicBezTo>
                    <a:pt x="205" y="51"/>
                    <a:pt x="207" y="56"/>
                    <a:pt x="209" y="62"/>
                  </a:cubicBezTo>
                  <a:cubicBezTo>
                    <a:pt x="210" y="64"/>
                    <a:pt x="210" y="67"/>
                    <a:pt x="211" y="69"/>
                  </a:cubicBezTo>
                  <a:cubicBezTo>
                    <a:pt x="211" y="72"/>
                    <a:pt x="211" y="74"/>
                    <a:pt x="211" y="77"/>
                  </a:cubicBezTo>
                  <a:cubicBezTo>
                    <a:pt x="211" y="79"/>
                    <a:pt x="211" y="82"/>
                    <a:pt x="211" y="84"/>
                  </a:cubicBezTo>
                  <a:cubicBezTo>
                    <a:pt x="211" y="87"/>
                    <a:pt x="211" y="89"/>
                    <a:pt x="210" y="92"/>
                  </a:cubicBezTo>
                  <a:cubicBezTo>
                    <a:pt x="209" y="99"/>
                    <a:pt x="206" y="106"/>
                    <a:pt x="203" y="112"/>
                  </a:cubicBezTo>
                  <a:cubicBezTo>
                    <a:pt x="200" y="119"/>
                    <a:pt x="196" y="125"/>
                    <a:pt x="191" y="131"/>
                  </a:cubicBezTo>
                  <a:cubicBezTo>
                    <a:pt x="186" y="137"/>
                    <a:pt x="180" y="143"/>
                    <a:pt x="173" y="149"/>
                  </a:cubicBezTo>
                  <a:cubicBezTo>
                    <a:pt x="166" y="154"/>
                    <a:pt x="159" y="159"/>
                    <a:pt x="151" y="163"/>
                  </a:cubicBezTo>
                  <a:cubicBezTo>
                    <a:pt x="150" y="163"/>
                    <a:pt x="150" y="164"/>
                    <a:pt x="150" y="164"/>
                  </a:cubicBezTo>
                  <a:cubicBezTo>
                    <a:pt x="149" y="165"/>
                    <a:pt x="149" y="165"/>
                    <a:pt x="148" y="166"/>
                  </a:cubicBezTo>
                  <a:cubicBezTo>
                    <a:pt x="148" y="166"/>
                    <a:pt x="148" y="167"/>
                    <a:pt x="147" y="167"/>
                  </a:cubicBezTo>
                  <a:cubicBezTo>
                    <a:pt x="147" y="168"/>
                    <a:pt x="147" y="169"/>
                    <a:pt x="147" y="170"/>
                  </a:cubicBezTo>
                  <a:cubicBezTo>
                    <a:pt x="146" y="170"/>
                    <a:pt x="146" y="171"/>
                    <a:pt x="146" y="172"/>
                  </a:cubicBezTo>
                  <a:cubicBezTo>
                    <a:pt x="146" y="173"/>
                    <a:pt x="146" y="174"/>
                    <a:pt x="146" y="175"/>
                  </a:cubicBezTo>
                  <a:cubicBezTo>
                    <a:pt x="146" y="176"/>
                    <a:pt x="146" y="177"/>
                    <a:pt x="146" y="177"/>
                  </a:cubicBezTo>
                  <a:cubicBezTo>
                    <a:pt x="146" y="178"/>
                    <a:pt x="147" y="179"/>
                    <a:pt x="147" y="180"/>
                  </a:cubicBezTo>
                  <a:cubicBezTo>
                    <a:pt x="147" y="182"/>
                    <a:pt x="148" y="184"/>
                    <a:pt x="148" y="186"/>
                  </a:cubicBezTo>
                  <a:cubicBezTo>
                    <a:pt x="148" y="189"/>
                    <a:pt x="149" y="191"/>
                    <a:pt x="149" y="193"/>
                  </a:cubicBezTo>
                  <a:cubicBezTo>
                    <a:pt x="149" y="195"/>
                    <a:pt x="149" y="197"/>
                    <a:pt x="149" y="199"/>
                  </a:cubicBezTo>
                  <a:cubicBezTo>
                    <a:pt x="149" y="201"/>
                    <a:pt x="149" y="203"/>
                    <a:pt x="149" y="205"/>
                  </a:cubicBezTo>
                  <a:cubicBezTo>
                    <a:pt x="148" y="216"/>
                    <a:pt x="145" y="227"/>
                    <a:pt x="138" y="237"/>
                  </a:cubicBezTo>
                  <a:cubicBezTo>
                    <a:pt x="131" y="247"/>
                    <a:pt x="122" y="256"/>
                    <a:pt x="110" y="264"/>
                  </a:cubicBezTo>
                  <a:cubicBezTo>
                    <a:pt x="98" y="272"/>
                    <a:pt x="82" y="278"/>
                    <a:pt x="64" y="282"/>
                  </a:cubicBezTo>
                  <a:cubicBezTo>
                    <a:pt x="46" y="286"/>
                    <a:pt x="24" y="288"/>
                    <a:pt x="0" y="287"/>
                  </a:cubicBezTo>
                  <a:cubicBezTo>
                    <a:pt x="5" y="287"/>
                    <a:pt x="10" y="287"/>
                    <a:pt x="15" y="288"/>
                  </a:cubicBezTo>
                  <a:cubicBezTo>
                    <a:pt x="39" y="289"/>
                    <a:pt x="61" y="287"/>
                    <a:pt x="79" y="283"/>
                  </a:cubicBezTo>
                  <a:cubicBezTo>
                    <a:pt x="97" y="279"/>
                    <a:pt x="112" y="273"/>
                    <a:pt x="125" y="265"/>
                  </a:cubicBezTo>
                  <a:cubicBezTo>
                    <a:pt x="137" y="257"/>
                    <a:pt x="146" y="248"/>
                    <a:pt x="153" y="237"/>
                  </a:cubicBezTo>
                  <a:cubicBezTo>
                    <a:pt x="159" y="227"/>
                    <a:pt x="163" y="216"/>
                    <a:pt x="164" y="205"/>
                  </a:cubicBezTo>
                  <a:cubicBezTo>
                    <a:pt x="164" y="203"/>
                    <a:pt x="164" y="201"/>
                    <a:pt x="164" y="199"/>
                  </a:cubicBezTo>
                  <a:cubicBezTo>
                    <a:pt x="164" y="197"/>
                    <a:pt x="164" y="195"/>
                    <a:pt x="163" y="193"/>
                  </a:cubicBezTo>
                  <a:cubicBezTo>
                    <a:pt x="163" y="190"/>
                    <a:pt x="163" y="188"/>
                    <a:pt x="163" y="186"/>
                  </a:cubicBezTo>
                  <a:cubicBezTo>
                    <a:pt x="162" y="184"/>
                    <a:pt x="162" y="182"/>
                    <a:pt x="161" y="180"/>
                  </a:cubicBezTo>
                  <a:cubicBezTo>
                    <a:pt x="161" y="179"/>
                    <a:pt x="161" y="178"/>
                    <a:pt x="161" y="177"/>
                  </a:cubicBezTo>
                  <a:cubicBezTo>
                    <a:pt x="161" y="176"/>
                    <a:pt x="161" y="175"/>
                    <a:pt x="161" y="174"/>
                  </a:cubicBezTo>
                  <a:cubicBezTo>
                    <a:pt x="161" y="174"/>
                    <a:pt x="161" y="173"/>
                    <a:pt x="161" y="172"/>
                  </a:cubicBezTo>
                  <a:cubicBezTo>
                    <a:pt x="161" y="171"/>
                    <a:pt x="161" y="170"/>
                    <a:pt x="161" y="169"/>
                  </a:cubicBezTo>
                  <a:cubicBezTo>
                    <a:pt x="161" y="169"/>
                    <a:pt x="162" y="168"/>
                    <a:pt x="162" y="167"/>
                  </a:cubicBezTo>
                  <a:cubicBezTo>
                    <a:pt x="162" y="166"/>
                    <a:pt x="162" y="166"/>
                    <a:pt x="163" y="165"/>
                  </a:cubicBezTo>
                  <a:cubicBezTo>
                    <a:pt x="163" y="165"/>
                    <a:pt x="164" y="164"/>
                    <a:pt x="164" y="164"/>
                  </a:cubicBezTo>
                  <a:cubicBezTo>
                    <a:pt x="164" y="163"/>
                    <a:pt x="165" y="163"/>
                    <a:pt x="165" y="163"/>
                  </a:cubicBezTo>
                  <a:cubicBezTo>
                    <a:pt x="173" y="158"/>
                    <a:pt x="181" y="154"/>
                    <a:pt x="187" y="148"/>
                  </a:cubicBezTo>
                  <a:cubicBezTo>
                    <a:pt x="194" y="143"/>
                    <a:pt x="200" y="137"/>
                    <a:pt x="205" y="131"/>
                  </a:cubicBezTo>
                  <a:cubicBezTo>
                    <a:pt x="210" y="125"/>
                    <a:pt x="214" y="118"/>
                    <a:pt x="217" y="111"/>
                  </a:cubicBezTo>
                  <a:cubicBezTo>
                    <a:pt x="220" y="105"/>
                    <a:pt x="223" y="98"/>
                    <a:pt x="224" y="91"/>
                  </a:cubicBezTo>
                  <a:cubicBezTo>
                    <a:pt x="224" y="88"/>
                    <a:pt x="225" y="86"/>
                    <a:pt x="225" y="83"/>
                  </a:cubicBezTo>
                  <a:cubicBezTo>
                    <a:pt x="225" y="81"/>
                    <a:pt x="225" y="78"/>
                    <a:pt x="225" y="75"/>
                  </a:cubicBezTo>
                  <a:cubicBezTo>
                    <a:pt x="225" y="73"/>
                    <a:pt x="225" y="70"/>
                    <a:pt x="224" y="68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28" name="Freeform 168"/>
            <p:cNvSpPr>
              <a:spLocks/>
            </p:cNvSpPr>
            <p:nvPr/>
          </p:nvSpPr>
          <p:spPr bwMode="auto">
            <a:xfrm>
              <a:off x="1286" y="1368"/>
              <a:ext cx="115" cy="16"/>
            </a:xfrm>
            <a:custGeom>
              <a:avLst/>
              <a:gdLst/>
              <a:ahLst/>
              <a:cxnLst>
                <a:cxn ang="0">
                  <a:pos x="58" y="8"/>
                </a:cxn>
                <a:cxn ang="0">
                  <a:pos x="43" y="7"/>
                </a:cxn>
                <a:cxn ang="0">
                  <a:pos x="39" y="6"/>
                </a:cxn>
                <a:cxn ang="0">
                  <a:pos x="35" y="6"/>
                </a:cxn>
                <a:cxn ang="0">
                  <a:pos x="31" y="6"/>
                </a:cxn>
                <a:cxn ang="0">
                  <a:pos x="27" y="5"/>
                </a:cxn>
                <a:cxn ang="0">
                  <a:pos x="20" y="4"/>
                </a:cxn>
                <a:cxn ang="0">
                  <a:pos x="14" y="3"/>
                </a:cxn>
                <a:cxn ang="0">
                  <a:pos x="7" y="2"/>
                </a:cxn>
                <a:cxn ang="0">
                  <a:pos x="0" y="0"/>
                </a:cxn>
                <a:cxn ang="0">
                  <a:pos x="16" y="2"/>
                </a:cxn>
                <a:cxn ang="0">
                  <a:pos x="22" y="3"/>
                </a:cxn>
                <a:cxn ang="0">
                  <a:pos x="29" y="4"/>
                </a:cxn>
                <a:cxn ang="0">
                  <a:pos x="36" y="5"/>
                </a:cxn>
                <a:cxn ang="0">
                  <a:pos x="42" y="6"/>
                </a:cxn>
                <a:cxn ang="0">
                  <a:pos x="46" y="7"/>
                </a:cxn>
                <a:cxn ang="0">
                  <a:pos x="50" y="7"/>
                </a:cxn>
                <a:cxn ang="0">
                  <a:pos x="54" y="8"/>
                </a:cxn>
                <a:cxn ang="0">
                  <a:pos x="58" y="8"/>
                </a:cxn>
              </a:cxnLst>
              <a:rect l="0" t="0" r="r" b="b"/>
              <a:pathLst>
                <a:path w="58" h="8">
                  <a:moveTo>
                    <a:pt x="58" y="8"/>
                  </a:moveTo>
                  <a:cubicBezTo>
                    <a:pt x="53" y="8"/>
                    <a:pt x="48" y="7"/>
                    <a:pt x="43" y="7"/>
                  </a:cubicBezTo>
                  <a:cubicBezTo>
                    <a:pt x="42" y="7"/>
                    <a:pt x="40" y="7"/>
                    <a:pt x="39" y="6"/>
                  </a:cubicBezTo>
                  <a:cubicBezTo>
                    <a:pt x="38" y="6"/>
                    <a:pt x="36" y="6"/>
                    <a:pt x="35" y="6"/>
                  </a:cubicBezTo>
                  <a:cubicBezTo>
                    <a:pt x="34" y="6"/>
                    <a:pt x="32" y="6"/>
                    <a:pt x="31" y="6"/>
                  </a:cubicBezTo>
                  <a:cubicBezTo>
                    <a:pt x="29" y="5"/>
                    <a:pt x="28" y="5"/>
                    <a:pt x="27" y="5"/>
                  </a:cubicBezTo>
                  <a:cubicBezTo>
                    <a:pt x="24" y="5"/>
                    <a:pt x="22" y="4"/>
                    <a:pt x="20" y="4"/>
                  </a:cubicBezTo>
                  <a:cubicBezTo>
                    <a:pt x="18" y="4"/>
                    <a:pt x="16" y="3"/>
                    <a:pt x="14" y="3"/>
                  </a:cubicBezTo>
                  <a:cubicBezTo>
                    <a:pt x="11" y="3"/>
                    <a:pt x="9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8" y="2"/>
                    <a:pt x="20" y="3"/>
                    <a:pt x="22" y="3"/>
                  </a:cubicBezTo>
                  <a:cubicBezTo>
                    <a:pt x="25" y="3"/>
                    <a:pt x="27" y="4"/>
                    <a:pt x="29" y="4"/>
                  </a:cubicBezTo>
                  <a:cubicBezTo>
                    <a:pt x="31" y="5"/>
                    <a:pt x="33" y="5"/>
                    <a:pt x="36" y="5"/>
                  </a:cubicBezTo>
                  <a:cubicBezTo>
                    <a:pt x="38" y="6"/>
                    <a:pt x="40" y="6"/>
                    <a:pt x="42" y="6"/>
                  </a:cubicBezTo>
                  <a:cubicBezTo>
                    <a:pt x="43" y="6"/>
                    <a:pt x="45" y="7"/>
                    <a:pt x="46" y="7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2" y="7"/>
                    <a:pt x="53" y="8"/>
                    <a:pt x="54" y="8"/>
                  </a:cubicBezTo>
                  <a:cubicBezTo>
                    <a:pt x="56" y="8"/>
                    <a:pt x="57" y="8"/>
                    <a:pt x="58" y="8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29" name="Freeform 169"/>
            <p:cNvSpPr>
              <a:spLocks/>
            </p:cNvSpPr>
            <p:nvPr/>
          </p:nvSpPr>
          <p:spPr bwMode="auto">
            <a:xfrm>
              <a:off x="1286" y="1368"/>
              <a:ext cx="115" cy="16"/>
            </a:xfrm>
            <a:custGeom>
              <a:avLst/>
              <a:gdLst/>
              <a:ahLst/>
              <a:cxnLst>
                <a:cxn ang="0">
                  <a:pos x="58" y="8"/>
                </a:cxn>
                <a:cxn ang="0">
                  <a:pos x="43" y="7"/>
                </a:cxn>
                <a:cxn ang="0">
                  <a:pos x="39" y="6"/>
                </a:cxn>
                <a:cxn ang="0">
                  <a:pos x="35" y="6"/>
                </a:cxn>
                <a:cxn ang="0">
                  <a:pos x="31" y="6"/>
                </a:cxn>
                <a:cxn ang="0">
                  <a:pos x="27" y="5"/>
                </a:cxn>
                <a:cxn ang="0">
                  <a:pos x="20" y="4"/>
                </a:cxn>
                <a:cxn ang="0">
                  <a:pos x="14" y="3"/>
                </a:cxn>
                <a:cxn ang="0">
                  <a:pos x="7" y="2"/>
                </a:cxn>
                <a:cxn ang="0">
                  <a:pos x="0" y="0"/>
                </a:cxn>
                <a:cxn ang="0">
                  <a:pos x="16" y="2"/>
                </a:cxn>
                <a:cxn ang="0">
                  <a:pos x="22" y="3"/>
                </a:cxn>
                <a:cxn ang="0">
                  <a:pos x="29" y="4"/>
                </a:cxn>
                <a:cxn ang="0">
                  <a:pos x="36" y="5"/>
                </a:cxn>
                <a:cxn ang="0">
                  <a:pos x="42" y="6"/>
                </a:cxn>
                <a:cxn ang="0">
                  <a:pos x="46" y="7"/>
                </a:cxn>
                <a:cxn ang="0">
                  <a:pos x="50" y="7"/>
                </a:cxn>
                <a:cxn ang="0">
                  <a:pos x="54" y="8"/>
                </a:cxn>
                <a:cxn ang="0">
                  <a:pos x="58" y="8"/>
                </a:cxn>
              </a:cxnLst>
              <a:rect l="0" t="0" r="r" b="b"/>
              <a:pathLst>
                <a:path w="58" h="8">
                  <a:moveTo>
                    <a:pt x="58" y="8"/>
                  </a:move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0" y="7"/>
                    <a:pt x="39" y="6"/>
                  </a:cubicBezTo>
                  <a:cubicBezTo>
                    <a:pt x="38" y="6"/>
                    <a:pt x="36" y="6"/>
                    <a:pt x="35" y="6"/>
                  </a:cubicBezTo>
                  <a:cubicBezTo>
                    <a:pt x="34" y="6"/>
                    <a:pt x="32" y="6"/>
                    <a:pt x="31" y="6"/>
                  </a:cubicBezTo>
                  <a:cubicBezTo>
                    <a:pt x="29" y="5"/>
                    <a:pt x="28" y="5"/>
                    <a:pt x="27" y="5"/>
                  </a:cubicBezTo>
                  <a:cubicBezTo>
                    <a:pt x="24" y="5"/>
                    <a:pt x="22" y="4"/>
                    <a:pt x="20" y="4"/>
                  </a:cubicBezTo>
                  <a:cubicBezTo>
                    <a:pt x="18" y="4"/>
                    <a:pt x="16" y="3"/>
                    <a:pt x="14" y="3"/>
                  </a:cubicBezTo>
                  <a:cubicBezTo>
                    <a:pt x="11" y="3"/>
                    <a:pt x="9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8" y="2"/>
                    <a:pt x="20" y="3"/>
                    <a:pt x="22" y="3"/>
                  </a:cubicBezTo>
                  <a:cubicBezTo>
                    <a:pt x="25" y="3"/>
                    <a:pt x="27" y="4"/>
                    <a:pt x="29" y="4"/>
                  </a:cubicBezTo>
                  <a:cubicBezTo>
                    <a:pt x="31" y="5"/>
                    <a:pt x="33" y="5"/>
                    <a:pt x="36" y="5"/>
                  </a:cubicBezTo>
                  <a:cubicBezTo>
                    <a:pt x="38" y="6"/>
                    <a:pt x="40" y="6"/>
                    <a:pt x="42" y="6"/>
                  </a:cubicBezTo>
                  <a:cubicBezTo>
                    <a:pt x="43" y="6"/>
                    <a:pt x="45" y="7"/>
                    <a:pt x="46" y="7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52" y="7"/>
                    <a:pt x="53" y="8"/>
                    <a:pt x="54" y="8"/>
                  </a:cubicBezTo>
                  <a:cubicBezTo>
                    <a:pt x="56" y="8"/>
                    <a:pt x="57" y="8"/>
                    <a:pt x="58" y="8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30" name="Freeform 170"/>
            <p:cNvSpPr>
              <a:spLocks/>
            </p:cNvSpPr>
            <p:nvPr/>
          </p:nvSpPr>
          <p:spPr bwMode="auto">
            <a:xfrm>
              <a:off x="1233" y="1295"/>
              <a:ext cx="63" cy="204"/>
            </a:xfrm>
            <a:custGeom>
              <a:avLst/>
              <a:gdLst/>
              <a:ahLst/>
              <a:cxnLst>
                <a:cxn ang="0">
                  <a:pos x="16" y="22"/>
                </a:cxn>
                <a:cxn ang="0">
                  <a:pos x="15" y="18"/>
                </a:cxn>
                <a:cxn ang="0">
                  <a:pos x="16" y="14"/>
                </a:cxn>
                <a:cxn ang="0">
                  <a:pos x="17" y="10"/>
                </a:cxn>
                <a:cxn ang="0">
                  <a:pos x="19" y="6"/>
                </a:cxn>
                <a:cxn ang="0">
                  <a:pos x="20" y="4"/>
                </a:cxn>
                <a:cxn ang="0">
                  <a:pos x="23" y="2"/>
                </a:cxn>
                <a:cxn ang="0">
                  <a:pos x="25" y="1"/>
                </a:cxn>
                <a:cxn ang="0">
                  <a:pos x="27" y="1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3" y="6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0" y="17"/>
                </a:cxn>
                <a:cxn ang="0">
                  <a:pos x="0" y="21"/>
                </a:cxn>
                <a:cxn ang="0">
                  <a:pos x="15" y="100"/>
                </a:cxn>
                <a:cxn ang="0">
                  <a:pos x="31" y="102"/>
                </a:cxn>
                <a:cxn ang="0">
                  <a:pos x="16" y="22"/>
                </a:cxn>
              </a:cxnLst>
              <a:rect l="0" t="0" r="r" b="b"/>
              <a:pathLst>
                <a:path w="31" h="102">
                  <a:moveTo>
                    <a:pt x="16" y="22"/>
                  </a:moveTo>
                  <a:cubicBezTo>
                    <a:pt x="15" y="21"/>
                    <a:pt x="15" y="20"/>
                    <a:pt x="15" y="18"/>
                  </a:cubicBezTo>
                  <a:cubicBezTo>
                    <a:pt x="15" y="17"/>
                    <a:pt x="15" y="15"/>
                    <a:pt x="16" y="14"/>
                  </a:cubicBezTo>
                  <a:cubicBezTo>
                    <a:pt x="16" y="13"/>
                    <a:pt x="16" y="11"/>
                    <a:pt x="17" y="10"/>
                  </a:cubicBezTo>
                  <a:cubicBezTo>
                    <a:pt x="17" y="9"/>
                    <a:pt x="18" y="8"/>
                    <a:pt x="19" y="6"/>
                  </a:cubicBezTo>
                  <a:cubicBezTo>
                    <a:pt x="19" y="6"/>
                    <a:pt x="20" y="5"/>
                    <a:pt x="20" y="4"/>
                  </a:cubicBezTo>
                  <a:cubicBezTo>
                    <a:pt x="21" y="3"/>
                    <a:pt x="22" y="3"/>
                    <a:pt x="23" y="2"/>
                  </a:cubicBezTo>
                  <a:cubicBezTo>
                    <a:pt x="23" y="2"/>
                    <a:pt x="24" y="1"/>
                    <a:pt x="25" y="1"/>
                  </a:cubicBezTo>
                  <a:cubicBezTo>
                    <a:pt x="26" y="1"/>
                    <a:pt x="27" y="1"/>
                    <a:pt x="27" y="1"/>
                  </a:cubicBezTo>
                  <a:cubicBezTo>
                    <a:pt x="22" y="1"/>
                    <a:pt x="17" y="0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7"/>
                    <a:pt x="2" y="8"/>
                    <a:pt x="1" y="9"/>
                  </a:cubicBezTo>
                  <a:cubicBezTo>
                    <a:pt x="1" y="10"/>
                    <a:pt x="0" y="12"/>
                    <a:pt x="0" y="13"/>
                  </a:cubicBezTo>
                  <a:cubicBezTo>
                    <a:pt x="0" y="14"/>
                    <a:pt x="0" y="1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31" y="102"/>
                    <a:pt x="31" y="102"/>
                    <a:pt x="31" y="102"/>
                  </a:cubicBezTo>
                  <a:lnTo>
                    <a:pt x="16" y="22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31" name="Freeform 171"/>
            <p:cNvSpPr>
              <a:spLocks/>
            </p:cNvSpPr>
            <p:nvPr/>
          </p:nvSpPr>
          <p:spPr bwMode="auto">
            <a:xfrm>
              <a:off x="1073" y="226"/>
              <a:ext cx="310" cy="260"/>
            </a:xfrm>
            <a:custGeom>
              <a:avLst/>
              <a:gdLst/>
              <a:ahLst/>
              <a:cxnLst>
                <a:cxn ang="0">
                  <a:pos x="155" y="126"/>
                </a:cxn>
                <a:cxn ang="0">
                  <a:pos x="140" y="130"/>
                </a:cxn>
                <a:cxn ang="0">
                  <a:pos x="139" y="130"/>
                </a:cxn>
                <a:cxn ang="0">
                  <a:pos x="137" y="130"/>
                </a:cxn>
                <a:cxn ang="0">
                  <a:pos x="136" y="129"/>
                </a:cxn>
                <a:cxn ang="0">
                  <a:pos x="135" y="129"/>
                </a:cxn>
                <a:cxn ang="0">
                  <a:pos x="134" y="129"/>
                </a:cxn>
                <a:cxn ang="0">
                  <a:pos x="134" y="128"/>
                </a:cxn>
                <a:cxn ang="0">
                  <a:pos x="134" y="128"/>
                </a:cxn>
                <a:cxn ang="0">
                  <a:pos x="133" y="128"/>
                </a:cxn>
                <a:cxn ang="0">
                  <a:pos x="131" y="126"/>
                </a:cxn>
                <a:cxn ang="0">
                  <a:pos x="130" y="124"/>
                </a:cxn>
                <a:cxn ang="0">
                  <a:pos x="128" y="121"/>
                </a:cxn>
                <a:cxn ang="0">
                  <a:pos x="127" y="118"/>
                </a:cxn>
                <a:cxn ang="0">
                  <a:pos x="116" y="85"/>
                </a:cxn>
                <a:cxn ang="0">
                  <a:pos x="100" y="57"/>
                </a:cxn>
                <a:cxn ang="0">
                  <a:pos x="82" y="33"/>
                </a:cxn>
                <a:cxn ang="0">
                  <a:pos x="61" y="16"/>
                </a:cxn>
                <a:cxn ang="0">
                  <a:pos x="46" y="10"/>
                </a:cxn>
                <a:cxn ang="0">
                  <a:pos x="31" y="6"/>
                </a:cxn>
                <a:cxn ang="0">
                  <a:pos x="15" y="6"/>
                </a:cxn>
                <a:cxn ang="0">
                  <a:pos x="0" y="10"/>
                </a:cxn>
                <a:cxn ang="0">
                  <a:pos x="15" y="5"/>
                </a:cxn>
                <a:cxn ang="0">
                  <a:pos x="30" y="1"/>
                </a:cxn>
                <a:cxn ang="0">
                  <a:pos x="45" y="1"/>
                </a:cxn>
                <a:cxn ang="0">
                  <a:pos x="61" y="4"/>
                </a:cxn>
                <a:cxn ang="0">
                  <a:pos x="75" y="11"/>
                </a:cxn>
                <a:cxn ang="0">
                  <a:pos x="97" y="28"/>
                </a:cxn>
                <a:cxn ang="0">
                  <a:pos x="115" y="52"/>
                </a:cxn>
                <a:cxn ang="0">
                  <a:pos x="130" y="81"/>
                </a:cxn>
                <a:cxn ang="0">
                  <a:pos x="142" y="114"/>
                </a:cxn>
                <a:cxn ang="0">
                  <a:pos x="143" y="117"/>
                </a:cxn>
                <a:cxn ang="0">
                  <a:pos x="144" y="120"/>
                </a:cxn>
                <a:cxn ang="0">
                  <a:pos x="146" y="122"/>
                </a:cxn>
                <a:cxn ang="0">
                  <a:pos x="148" y="124"/>
                </a:cxn>
                <a:cxn ang="0">
                  <a:pos x="148" y="124"/>
                </a:cxn>
                <a:cxn ang="0">
                  <a:pos x="149" y="125"/>
                </a:cxn>
                <a:cxn ang="0">
                  <a:pos x="149" y="125"/>
                </a:cxn>
                <a:cxn ang="0">
                  <a:pos x="150" y="125"/>
                </a:cxn>
                <a:cxn ang="0">
                  <a:pos x="151" y="126"/>
                </a:cxn>
                <a:cxn ang="0">
                  <a:pos x="152" y="126"/>
                </a:cxn>
                <a:cxn ang="0">
                  <a:pos x="153" y="126"/>
                </a:cxn>
                <a:cxn ang="0">
                  <a:pos x="155" y="126"/>
                </a:cxn>
              </a:cxnLst>
              <a:rect l="0" t="0" r="r" b="b"/>
              <a:pathLst>
                <a:path w="155" h="130">
                  <a:moveTo>
                    <a:pt x="155" y="126"/>
                  </a:moveTo>
                  <a:cubicBezTo>
                    <a:pt x="150" y="127"/>
                    <a:pt x="145" y="128"/>
                    <a:pt x="140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38" y="130"/>
                    <a:pt x="138" y="130"/>
                    <a:pt x="137" y="130"/>
                  </a:cubicBezTo>
                  <a:cubicBezTo>
                    <a:pt x="137" y="130"/>
                    <a:pt x="137" y="130"/>
                    <a:pt x="136" y="129"/>
                  </a:cubicBezTo>
                  <a:cubicBezTo>
                    <a:pt x="136" y="129"/>
                    <a:pt x="135" y="129"/>
                    <a:pt x="135" y="129"/>
                  </a:cubicBezTo>
                  <a:cubicBezTo>
                    <a:pt x="135" y="129"/>
                    <a:pt x="135" y="129"/>
                    <a:pt x="134" y="129"/>
                  </a:cubicBezTo>
                  <a:cubicBezTo>
                    <a:pt x="134" y="129"/>
                    <a:pt x="134" y="128"/>
                    <a:pt x="134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2" y="127"/>
                    <a:pt x="132" y="127"/>
                    <a:pt x="131" y="126"/>
                  </a:cubicBezTo>
                  <a:cubicBezTo>
                    <a:pt x="131" y="125"/>
                    <a:pt x="130" y="124"/>
                    <a:pt x="130" y="124"/>
                  </a:cubicBezTo>
                  <a:cubicBezTo>
                    <a:pt x="129" y="123"/>
                    <a:pt x="129" y="122"/>
                    <a:pt x="128" y="121"/>
                  </a:cubicBezTo>
                  <a:cubicBezTo>
                    <a:pt x="128" y="120"/>
                    <a:pt x="128" y="119"/>
                    <a:pt x="127" y="118"/>
                  </a:cubicBezTo>
                  <a:cubicBezTo>
                    <a:pt x="124" y="106"/>
                    <a:pt x="120" y="95"/>
                    <a:pt x="116" y="85"/>
                  </a:cubicBezTo>
                  <a:cubicBezTo>
                    <a:pt x="111" y="75"/>
                    <a:pt x="106" y="65"/>
                    <a:pt x="100" y="57"/>
                  </a:cubicBezTo>
                  <a:cubicBezTo>
                    <a:pt x="95" y="48"/>
                    <a:pt x="89" y="40"/>
                    <a:pt x="82" y="33"/>
                  </a:cubicBezTo>
                  <a:cubicBezTo>
                    <a:pt x="75" y="27"/>
                    <a:pt x="68" y="21"/>
                    <a:pt x="61" y="16"/>
                  </a:cubicBezTo>
                  <a:cubicBezTo>
                    <a:pt x="56" y="14"/>
                    <a:pt x="51" y="11"/>
                    <a:pt x="46" y="10"/>
                  </a:cubicBezTo>
                  <a:cubicBezTo>
                    <a:pt x="41" y="8"/>
                    <a:pt x="36" y="7"/>
                    <a:pt x="31" y="6"/>
                  </a:cubicBezTo>
                  <a:cubicBezTo>
                    <a:pt x="25" y="6"/>
                    <a:pt x="20" y="6"/>
                    <a:pt x="15" y="6"/>
                  </a:cubicBezTo>
                  <a:cubicBezTo>
                    <a:pt x="10" y="7"/>
                    <a:pt x="5" y="9"/>
                    <a:pt x="0" y="10"/>
                  </a:cubicBezTo>
                  <a:cubicBezTo>
                    <a:pt x="5" y="9"/>
                    <a:pt x="10" y="7"/>
                    <a:pt x="15" y="5"/>
                  </a:cubicBezTo>
                  <a:cubicBezTo>
                    <a:pt x="20" y="3"/>
                    <a:pt x="25" y="1"/>
                    <a:pt x="30" y="1"/>
                  </a:cubicBezTo>
                  <a:cubicBezTo>
                    <a:pt x="35" y="0"/>
                    <a:pt x="40" y="0"/>
                    <a:pt x="45" y="1"/>
                  </a:cubicBezTo>
                  <a:cubicBezTo>
                    <a:pt x="50" y="1"/>
                    <a:pt x="56" y="2"/>
                    <a:pt x="61" y="4"/>
                  </a:cubicBezTo>
                  <a:cubicBezTo>
                    <a:pt x="66" y="6"/>
                    <a:pt x="71" y="8"/>
                    <a:pt x="75" y="11"/>
                  </a:cubicBezTo>
                  <a:cubicBezTo>
                    <a:pt x="83" y="16"/>
                    <a:pt x="90" y="21"/>
                    <a:pt x="97" y="28"/>
                  </a:cubicBezTo>
                  <a:cubicBezTo>
                    <a:pt x="103" y="35"/>
                    <a:pt x="109" y="43"/>
                    <a:pt x="115" y="52"/>
                  </a:cubicBezTo>
                  <a:cubicBezTo>
                    <a:pt x="121" y="61"/>
                    <a:pt x="126" y="70"/>
                    <a:pt x="130" y="81"/>
                  </a:cubicBezTo>
                  <a:cubicBezTo>
                    <a:pt x="135" y="91"/>
                    <a:pt x="139" y="102"/>
                    <a:pt x="142" y="114"/>
                  </a:cubicBezTo>
                  <a:cubicBezTo>
                    <a:pt x="142" y="115"/>
                    <a:pt x="143" y="116"/>
                    <a:pt x="143" y="117"/>
                  </a:cubicBezTo>
                  <a:cubicBezTo>
                    <a:pt x="144" y="118"/>
                    <a:pt x="144" y="119"/>
                    <a:pt x="144" y="120"/>
                  </a:cubicBezTo>
                  <a:cubicBezTo>
                    <a:pt x="145" y="121"/>
                    <a:pt x="146" y="121"/>
                    <a:pt x="146" y="122"/>
                  </a:cubicBezTo>
                  <a:cubicBezTo>
                    <a:pt x="147" y="123"/>
                    <a:pt x="147" y="123"/>
                    <a:pt x="148" y="124"/>
                  </a:cubicBezTo>
                  <a:cubicBezTo>
                    <a:pt x="148" y="124"/>
                    <a:pt x="148" y="124"/>
                    <a:pt x="148" y="124"/>
                  </a:cubicBezTo>
                  <a:cubicBezTo>
                    <a:pt x="149" y="124"/>
                    <a:pt x="149" y="124"/>
                    <a:pt x="149" y="125"/>
                  </a:cubicBezTo>
                  <a:cubicBezTo>
                    <a:pt x="149" y="125"/>
                    <a:pt x="149" y="125"/>
                    <a:pt x="149" y="125"/>
                  </a:cubicBezTo>
                  <a:cubicBezTo>
                    <a:pt x="149" y="125"/>
                    <a:pt x="150" y="125"/>
                    <a:pt x="150" y="125"/>
                  </a:cubicBezTo>
                  <a:cubicBezTo>
                    <a:pt x="150" y="125"/>
                    <a:pt x="151" y="126"/>
                    <a:pt x="151" y="126"/>
                  </a:cubicBezTo>
                  <a:cubicBezTo>
                    <a:pt x="151" y="126"/>
                    <a:pt x="152" y="126"/>
                    <a:pt x="152" y="126"/>
                  </a:cubicBezTo>
                  <a:cubicBezTo>
                    <a:pt x="153" y="126"/>
                    <a:pt x="153" y="126"/>
                    <a:pt x="153" y="126"/>
                  </a:cubicBezTo>
                  <a:cubicBezTo>
                    <a:pt x="154" y="126"/>
                    <a:pt x="154" y="126"/>
                    <a:pt x="155" y="12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32" name="Freeform 172"/>
            <p:cNvSpPr>
              <a:spLocks/>
            </p:cNvSpPr>
            <p:nvPr/>
          </p:nvSpPr>
          <p:spPr bwMode="auto">
            <a:xfrm>
              <a:off x="1073" y="226"/>
              <a:ext cx="310" cy="260"/>
            </a:xfrm>
            <a:custGeom>
              <a:avLst/>
              <a:gdLst/>
              <a:ahLst/>
              <a:cxnLst>
                <a:cxn ang="0">
                  <a:pos x="155" y="126"/>
                </a:cxn>
                <a:cxn ang="0">
                  <a:pos x="140" y="130"/>
                </a:cxn>
                <a:cxn ang="0">
                  <a:pos x="139" y="130"/>
                </a:cxn>
                <a:cxn ang="0">
                  <a:pos x="137" y="130"/>
                </a:cxn>
                <a:cxn ang="0">
                  <a:pos x="136" y="129"/>
                </a:cxn>
                <a:cxn ang="0">
                  <a:pos x="135" y="129"/>
                </a:cxn>
                <a:cxn ang="0">
                  <a:pos x="134" y="129"/>
                </a:cxn>
                <a:cxn ang="0">
                  <a:pos x="134" y="128"/>
                </a:cxn>
                <a:cxn ang="0">
                  <a:pos x="134" y="128"/>
                </a:cxn>
                <a:cxn ang="0">
                  <a:pos x="133" y="128"/>
                </a:cxn>
                <a:cxn ang="0">
                  <a:pos x="131" y="126"/>
                </a:cxn>
                <a:cxn ang="0">
                  <a:pos x="130" y="124"/>
                </a:cxn>
                <a:cxn ang="0">
                  <a:pos x="128" y="121"/>
                </a:cxn>
                <a:cxn ang="0">
                  <a:pos x="127" y="118"/>
                </a:cxn>
                <a:cxn ang="0">
                  <a:pos x="116" y="85"/>
                </a:cxn>
                <a:cxn ang="0">
                  <a:pos x="100" y="57"/>
                </a:cxn>
                <a:cxn ang="0">
                  <a:pos x="82" y="33"/>
                </a:cxn>
                <a:cxn ang="0">
                  <a:pos x="61" y="16"/>
                </a:cxn>
                <a:cxn ang="0">
                  <a:pos x="46" y="10"/>
                </a:cxn>
                <a:cxn ang="0">
                  <a:pos x="31" y="6"/>
                </a:cxn>
                <a:cxn ang="0">
                  <a:pos x="15" y="6"/>
                </a:cxn>
                <a:cxn ang="0">
                  <a:pos x="0" y="10"/>
                </a:cxn>
                <a:cxn ang="0">
                  <a:pos x="15" y="5"/>
                </a:cxn>
                <a:cxn ang="0">
                  <a:pos x="30" y="1"/>
                </a:cxn>
                <a:cxn ang="0">
                  <a:pos x="45" y="1"/>
                </a:cxn>
                <a:cxn ang="0">
                  <a:pos x="61" y="4"/>
                </a:cxn>
                <a:cxn ang="0">
                  <a:pos x="75" y="11"/>
                </a:cxn>
                <a:cxn ang="0">
                  <a:pos x="97" y="28"/>
                </a:cxn>
                <a:cxn ang="0">
                  <a:pos x="115" y="52"/>
                </a:cxn>
                <a:cxn ang="0">
                  <a:pos x="130" y="81"/>
                </a:cxn>
                <a:cxn ang="0">
                  <a:pos x="142" y="114"/>
                </a:cxn>
                <a:cxn ang="0">
                  <a:pos x="143" y="117"/>
                </a:cxn>
                <a:cxn ang="0">
                  <a:pos x="144" y="120"/>
                </a:cxn>
                <a:cxn ang="0">
                  <a:pos x="146" y="122"/>
                </a:cxn>
                <a:cxn ang="0">
                  <a:pos x="148" y="124"/>
                </a:cxn>
                <a:cxn ang="0">
                  <a:pos x="148" y="124"/>
                </a:cxn>
                <a:cxn ang="0">
                  <a:pos x="149" y="125"/>
                </a:cxn>
                <a:cxn ang="0">
                  <a:pos x="149" y="125"/>
                </a:cxn>
                <a:cxn ang="0">
                  <a:pos x="150" y="125"/>
                </a:cxn>
                <a:cxn ang="0">
                  <a:pos x="151" y="126"/>
                </a:cxn>
                <a:cxn ang="0">
                  <a:pos x="152" y="126"/>
                </a:cxn>
                <a:cxn ang="0">
                  <a:pos x="153" y="126"/>
                </a:cxn>
                <a:cxn ang="0">
                  <a:pos x="155" y="126"/>
                </a:cxn>
              </a:cxnLst>
              <a:rect l="0" t="0" r="r" b="b"/>
              <a:pathLst>
                <a:path w="155" h="130">
                  <a:moveTo>
                    <a:pt x="155" y="126"/>
                  </a:moveTo>
                  <a:cubicBezTo>
                    <a:pt x="140" y="130"/>
                    <a:pt x="140" y="130"/>
                    <a:pt x="140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38" y="130"/>
                    <a:pt x="138" y="130"/>
                    <a:pt x="137" y="130"/>
                  </a:cubicBezTo>
                  <a:cubicBezTo>
                    <a:pt x="137" y="130"/>
                    <a:pt x="137" y="130"/>
                    <a:pt x="136" y="129"/>
                  </a:cubicBezTo>
                  <a:cubicBezTo>
                    <a:pt x="136" y="129"/>
                    <a:pt x="135" y="129"/>
                    <a:pt x="135" y="129"/>
                  </a:cubicBezTo>
                  <a:cubicBezTo>
                    <a:pt x="135" y="129"/>
                    <a:pt x="135" y="129"/>
                    <a:pt x="134" y="129"/>
                  </a:cubicBezTo>
                  <a:cubicBezTo>
                    <a:pt x="134" y="129"/>
                    <a:pt x="134" y="128"/>
                    <a:pt x="134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2" y="127"/>
                    <a:pt x="132" y="127"/>
                    <a:pt x="131" y="126"/>
                  </a:cubicBezTo>
                  <a:cubicBezTo>
                    <a:pt x="131" y="125"/>
                    <a:pt x="130" y="124"/>
                    <a:pt x="130" y="124"/>
                  </a:cubicBezTo>
                  <a:cubicBezTo>
                    <a:pt x="129" y="123"/>
                    <a:pt x="129" y="122"/>
                    <a:pt x="128" y="121"/>
                  </a:cubicBezTo>
                  <a:cubicBezTo>
                    <a:pt x="128" y="120"/>
                    <a:pt x="128" y="119"/>
                    <a:pt x="127" y="118"/>
                  </a:cubicBezTo>
                  <a:cubicBezTo>
                    <a:pt x="124" y="106"/>
                    <a:pt x="120" y="95"/>
                    <a:pt x="116" y="85"/>
                  </a:cubicBezTo>
                  <a:cubicBezTo>
                    <a:pt x="111" y="75"/>
                    <a:pt x="106" y="65"/>
                    <a:pt x="100" y="57"/>
                  </a:cubicBezTo>
                  <a:cubicBezTo>
                    <a:pt x="95" y="48"/>
                    <a:pt x="89" y="40"/>
                    <a:pt x="82" y="33"/>
                  </a:cubicBezTo>
                  <a:cubicBezTo>
                    <a:pt x="75" y="27"/>
                    <a:pt x="68" y="21"/>
                    <a:pt x="61" y="16"/>
                  </a:cubicBezTo>
                  <a:cubicBezTo>
                    <a:pt x="56" y="14"/>
                    <a:pt x="51" y="11"/>
                    <a:pt x="46" y="10"/>
                  </a:cubicBezTo>
                  <a:cubicBezTo>
                    <a:pt x="41" y="8"/>
                    <a:pt x="36" y="7"/>
                    <a:pt x="31" y="6"/>
                  </a:cubicBezTo>
                  <a:cubicBezTo>
                    <a:pt x="25" y="6"/>
                    <a:pt x="20" y="6"/>
                    <a:pt x="15" y="6"/>
                  </a:cubicBezTo>
                  <a:cubicBezTo>
                    <a:pt x="10" y="7"/>
                    <a:pt x="5" y="9"/>
                    <a:pt x="0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20" y="3"/>
                    <a:pt x="25" y="1"/>
                    <a:pt x="30" y="1"/>
                  </a:cubicBezTo>
                  <a:cubicBezTo>
                    <a:pt x="35" y="0"/>
                    <a:pt x="40" y="0"/>
                    <a:pt x="45" y="1"/>
                  </a:cubicBezTo>
                  <a:cubicBezTo>
                    <a:pt x="50" y="1"/>
                    <a:pt x="56" y="2"/>
                    <a:pt x="61" y="4"/>
                  </a:cubicBezTo>
                  <a:cubicBezTo>
                    <a:pt x="66" y="6"/>
                    <a:pt x="71" y="8"/>
                    <a:pt x="75" y="11"/>
                  </a:cubicBezTo>
                  <a:cubicBezTo>
                    <a:pt x="83" y="16"/>
                    <a:pt x="90" y="21"/>
                    <a:pt x="97" y="28"/>
                  </a:cubicBezTo>
                  <a:cubicBezTo>
                    <a:pt x="103" y="35"/>
                    <a:pt x="109" y="43"/>
                    <a:pt x="115" y="52"/>
                  </a:cubicBezTo>
                  <a:cubicBezTo>
                    <a:pt x="121" y="61"/>
                    <a:pt x="126" y="70"/>
                    <a:pt x="130" y="81"/>
                  </a:cubicBezTo>
                  <a:cubicBezTo>
                    <a:pt x="135" y="91"/>
                    <a:pt x="139" y="102"/>
                    <a:pt x="142" y="114"/>
                  </a:cubicBezTo>
                  <a:cubicBezTo>
                    <a:pt x="142" y="115"/>
                    <a:pt x="143" y="116"/>
                    <a:pt x="143" y="117"/>
                  </a:cubicBezTo>
                  <a:cubicBezTo>
                    <a:pt x="144" y="118"/>
                    <a:pt x="144" y="119"/>
                    <a:pt x="144" y="120"/>
                  </a:cubicBezTo>
                  <a:cubicBezTo>
                    <a:pt x="145" y="121"/>
                    <a:pt x="146" y="121"/>
                    <a:pt x="146" y="122"/>
                  </a:cubicBezTo>
                  <a:cubicBezTo>
                    <a:pt x="147" y="123"/>
                    <a:pt x="147" y="123"/>
                    <a:pt x="148" y="124"/>
                  </a:cubicBezTo>
                  <a:cubicBezTo>
                    <a:pt x="148" y="124"/>
                    <a:pt x="148" y="124"/>
                    <a:pt x="148" y="124"/>
                  </a:cubicBezTo>
                  <a:cubicBezTo>
                    <a:pt x="149" y="124"/>
                    <a:pt x="149" y="124"/>
                    <a:pt x="149" y="125"/>
                  </a:cubicBezTo>
                  <a:cubicBezTo>
                    <a:pt x="149" y="125"/>
                    <a:pt x="149" y="125"/>
                    <a:pt x="149" y="125"/>
                  </a:cubicBezTo>
                  <a:cubicBezTo>
                    <a:pt x="149" y="125"/>
                    <a:pt x="150" y="125"/>
                    <a:pt x="150" y="125"/>
                  </a:cubicBezTo>
                  <a:cubicBezTo>
                    <a:pt x="150" y="125"/>
                    <a:pt x="151" y="126"/>
                    <a:pt x="151" y="126"/>
                  </a:cubicBezTo>
                  <a:cubicBezTo>
                    <a:pt x="151" y="126"/>
                    <a:pt x="152" y="126"/>
                    <a:pt x="152" y="126"/>
                  </a:cubicBezTo>
                  <a:cubicBezTo>
                    <a:pt x="153" y="126"/>
                    <a:pt x="153" y="126"/>
                    <a:pt x="153" y="126"/>
                  </a:cubicBezTo>
                  <a:cubicBezTo>
                    <a:pt x="154" y="126"/>
                    <a:pt x="154" y="126"/>
                    <a:pt x="155" y="12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33" name="Freeform 173"/>
            <p:cNvSpPr>
              <a:spLocks/>
            </p:cNvSpPr>
            <p:nvPr/>
          </p:nvSpPr>
          <p:spPr bwMode="auto">
            <a:xfrm>
              <a:off x="1101" y="1361"/>
              <a:ext cx="232" cy="287"/>
            </a:xfrm>
            <a:custGeom>
              <a:avLst/>
              <a:gdLst/>
              <a:ahLst/>
              <a:cxnLst>
                <a:cxn ang="0">
                  <a:pos x="115" y="142"/>
                </a:cxn>
                <a:cxn ang="0">
                  <a:pos x="113" y="142"/>
                </a:cxn>
                <a:cxn ang="0">
                  <a:pos x="112" y="140"/>
                </a:cxn>
                <a:cxn ang="0">
                  <a:pos x="111" y="139"/>
                </a:cxn>
                <a:cxn ang="0">
                  <a:pos x="16" y="1"/>
                </a:cxn>
                <a:cxn ang="0">
                  <a:pos x="0" y="0"/>
                </a:cxn>
                <a:cxn ang="0">
                  <a:pos x="95" y="136"/>
                </a:cxn>
                <a:cxn ang="0">
                  <a:pos x="96" y="138"/>
                </a:cxn>
                <a:cxn ang="0">
                  <a:pos x="98" y="139"/>
                </a:cxn>
                <a:cxn ang="0">
                  <a:pos x="99" y="139"/>
                </a:cxn>
                <a:cxn ang="0">
                  <a:pos x="100" y="140"/>
                </a:cxn>
                <a:cxn ang="0">
                  <a:pos x="116" y="143"/>
                </a:cxn>
                <a:cxn ang="0">
                  <a:pos x="115" y="142"/>
                </a:cxn>
              </a:cxnLst>
              <a:rect l="0" t="0" r="r" b="b"/>
              <a:pathLst>
                <a:path w="116" h="143">
                  <a:moveTo>
                    <a:pt x="115" y="142"/>
                  </a:moveTo>
                  <a:cubicBezTo>
                    <a:pt x="114" y="142"/>
                    <a:pt x="114" y="142"/>
                    <a:pt x="113" y="142"/>
                  </a:cubicBezTo>
                  <a:cubicBezTo>
                    <a:pt x="113" y="141"/>
                    <a:pt x="112" y="141"/>
                    <a:pt x="112" y="140"/>
                  </a:cubicBezTo>
                  <a:cubicBezTo>
                    <a:pt x="111" y="140"/>
                    <a:pt x="111" y="140"/>
                    <a:pt x="111" y="139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96" y="137"/>
                    <a:pt x="96" y="137"/>
                    <a:pt x="96" y="138"/>
                  </a:cubicBezTo>
                  <a:cubicBezTo>
                    <a:pt x="97" y="138"/>
                    <a:pt x="97" y="138"/>
                    <a:pt x="98" y="139"/>
                  </a:cubicBezTo>
                  <a:cubicBezTo>
                    <a:pt x="98" y="139"/>
                    <a:pt x="98" y="139"/>
                    <a:pt x="99" y="139"/>
                  </a:cubicBezTo>
                  <a:cubicBezTo>
                    <a:pt x="99" y="140"/>
                    <a:pt x="100" y="140"/>
                    <a:pt x="100" y="140"/>
                  </a:cubicBezTo>
                  <a:cubicBezTo>
                    <a:pt x="106" y="141"/>
                    <a:pt x="111" y="142"/>
                    <a:pt x="116" y="143"/>
                  </a:cubicBezTo>
                  <a:cubicBezTo>
                    <a:pt x="115" y="143"/>
                    <a:pt x="115" y="142"/>
                    <a:pt x="115" y="14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34" name="Freeform 174"/>
            <p:cNvSpPr>
              <a:spLocks/>
            </p:cNvSpPr>
            <p:nvPr/>
          </p:nvSpPr>
          <p:spPr bwMode="auto">
            <a:xfrm>
              <a:off x="911" y="174"/>
              <a:ext cx="158" cy="145"/>
            </a:xfrm>
            <a:custGeom>
              <a:avLst/>
              <a:gdLst/>
              <a:ahLst/>
              <a:cxnLst>
                <a:cxn ang="0">
                  <a:pos x="65" y="6"/>
                </a:cxn>
                <a:cxn ang="0">
                  <a:pos x="66" y="5"/>
                </a:cxn>
                <a:cxn ang="0">
                  <a:pos x="70" y="3"/>
                </a:cxn>
                <a:cxn ang="0">
                  <a:pos x="72" y="3"/>
                </a:cxn>
                <a:cxn ang="0">
                  <a:pos x="73" y="2"/>
                </a:cxn>
                <a:cxn ang="0">
                  <a:pos x="79" y="0"/>
                </a:cxn>
                <a:cxn ang="0">
                  <a:pos x="62" y="10"/>
                </a:cxn>
                <a:cxn ang="0">
                  <a:pos x="45" y="24"/>
                </a:cxn>
                <a:cxn ang="0">
                  <a:pos x="29" y="43"/>
                </a:cxn>
                <a:cxn ang="0">
                  <a:pos x="15" y="67"/>
                </a:cxn>
                <a:cxn ang="0">
                  <a:pos x="0" y="73"/>
                </a:cxn>
                <a:cxn ang="0">
                  <a:pos x="14" y="49"/>
                </a:cxn>
                <a:cxn ang="0">
                  <a:pos x="30" y="30"/>
                </a:cxn>
                <a:cxn ang="0">
                  <a:pos x="47" y="16"/>
                </a:cxn>
                <a:cxn ang="0">
                  <a:pos x="65" y="6"/>
                </a:cxn>
              </a:cxnLst>
              <a:rect l="0" t="0" r="r" b="b"/>
              <a:pathLst>
                <a:path w="79" h="73">
                  <a:moveTo>
                    <a:pt x="65" y="6"/>
                  </a:moveTo>
                  <a:cubicBezTo>
                    <a:pt x="65" y="6"/>
                    <a:pt x="66" y="5"/>
                    <a:pt x="66" y="5"/>
                  </a:cubicBezTo>
                  <a:cubicBezTo>
                    <a:pt x="68" y="5"/>
                    <a:pt x="69" y="4"/>
                    <a:pt x="70" y="3"/>
                  </a:cubicBezTo>
                  <a:cubicBezTo>
                    <a:pt x="71" y="3"/>
                    <a:pt x="72" y="3"/>
                    <a:pt x="72" y="3"/>
                  </a:cubicBezTo>
                  <a:cubicBezTo>
                    <a:pt x="72" y="3"/>
                    <a:pt x="73" y="2"/>
                    <a:pt x="73" y="2"/>
                  </a:cubicBezTo>
                  <a:cubicBezTo>
                    <a:pt x="75" y="1"/>
                    <a:pt x="77" y="0"/>
                    <a:pt x="79" y="0"/>
                  </a:cubicBezTo>
                  <a:cubicBezTo>
                    <a:pt x="73" y="2"/>
                    <a:pt x="67" y="5"/>
                    <a:pt x="62" y="10"/>
                  </a:cubicBezTo>
                  <a:cubicBezTo>
                    <a:pt x="56" y="14"/>
                    <a:pt x="50" y="19"/>
                    <a:pt x="45" y="24"/>
                  </a:cubicBezTo>
                  <a:cubicBezTo>
                    <a:pt x="39" y="30"/>
                    <a:pt x="34" y="36"/>
                    <a:pt x="29" y="43"/>
                  </a:cubicBezTo>
                  <a:cubicBezTo>
                    <a:pt x="24" y="51"/>
                    <a:pt x="20" y="59"/>
                    <a:pt x="15" y="6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5" y="64"/>
                    <a:pt x="9" y="57"/>
                    <a:pt x="14" y="49"/>
                  </a:cubicBezTo>
                  <a:cubicBezTo>
                    <a:pt x="19" y="42"/>
                    <a:pt x="24" y="36"/>
                    <a:pt x="30" y="30"/>
                  </a:cubicBezTo>
                  <a:cubicBezTo>
                    <a:pt x="35" y="25"/>
                    <a:pt x="41" y="20"/>
                    <a:pt x="47" y="16"/>
                  </a:cubicBezTo>
                  <a:cubicBezTo>
                    <a:pt x="53" y="12"/>
                    <a:pt x="58" y="8"/>
                    <a:pt x="65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35" name="Freeform 175"/>
            <p:cNvSpPr>
              <a:spLocks/>
            </p:cNvSpPr>
            <p:nvPr/>
          </p:nvSpPr>
          <p:spPr bwMode="auto">
            <a:xfrm>
              <a:off x="911" y="174"/>
              <a:ext cx="158" cy="145"/>
            </a:xfrm>
            <a:custGeom>
              <a:avLst/>
              <a:gdLst/>
              <a:ahLst/>
              <a:cxnLst>
                <a:cxn ang="0">
                  <a:pos x="15" y="67"/>
                </a:cxn>
                <a:cxn ang="0">
                  <a:pos x="0" y="73"/>
                </a:cxn>
                <a:cxn ang="0">
                  <a:pos x="14" y="49"/>
                </a:cxn>
                <a:cxn ang="0">
                  <a:pos x="30" y="30"/>
                </a:cxn>
                <a:cxn ang="0">
                  <a:pos x="47" y="16"/>
                </a:cxn>
                <a:cxn ang="0">
                  <a:pos x="65" y="6"/>
                </a:cxn>
                <a:cxn ang="0">
                  <a:pos x="79" y="0"/>
                </a:cxn>
                <a:cxn ang="0">
                  <a:pos x="62" y="10"/>
                </a:cxn>
                <a:cxn ang="0">
                  <a:pos x="45" y="24"/>
                </a:cxn>
                <a:cxn ang="0">
                  <a:pos x="29" y="43"/>
                </a:cxn>
                <a:cxn ang="0">
                  <a:pos x="15" y="67"/>
                </a:cxn>
              </a:cxnLst>
              <a:rect l="0" t="0" r="r" b="b"/>
              <a:pathLst>
                <a:path w="79" h="73">
                  <a:moveTo>
                    <a:pt x="15" y="67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5" y="64"/>
                    <a:pt x="9" y="57"/>
                    <a:pt x="14" y="49"/>
                  </a:cubicBezTo>
                  <a:cubicBezTo>
                    <a:pt x="19" y="42"/>
                    <a:pt x="24" y="36"/>
                    <a:pt x="30" y="30"/>
                  </a:cubicBezTo>
                  <a:cubicBezTo>
                    <a:pt x="35" y="25"/>
                    <a:pt x="41" y="20"/>
                    <a:pt x="47" y="16"/>
                  </a:cubicBezTo>
                  <a:cubicBezTo>
                    <a:pt x="53" y="12"/>
                    <a:pt x="58" y="8"/>
                    <a:pt x="65" y="6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3" y="2"/>
                    <a:pt x="67" y="5"/>
                    <a:pt x="62" y="10"/>
                  </a:cubicBezTo>
                  <a:cubicBezTo>
                    <a:pt x="56" y="14"/>
                    <a:pt x="50" y="19"/>
                    <a:pt x="45" y="24"/>
                  </a:cubicBezTo>
                  <a:cubicBezTo>
                    <a:pt x="39" y="30"/>
                    <a:pt x="34" y="36"/>
                    <a:pt x="29" y="43"/>
                  </a:cubicBezTo>
                  <a:cubicBezTo>
                    <a:pt x="24" y="51"/>
                    <a:pt x="20" y="59"/>
                    <a:pt x="15" y="6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36" name="Freeform 176"/>
            <p:cNvSpPr>
              <a:spLocks/>
            </p:cNvSpPr>
            <p:nvPr/>
          </p:nvSpPr>
          <p:spPr bwMode="auto">
            <a:xfrm>
              <a:off x="750" y="1285"/>
              <a:ext cx="392" cy="91"/>
            </a:xfrm>
            <a:custGeom>
              <a:avLst/>
              <a:gdLst/>
              <a:ahLst/>
              <a:cxnLst>
                <a:cxn ang="0">
                  <a:pos x="180" y="0"/>
                </a:cxn>
                <a:cxn ang="0">
                  <a:pos x="196" y="1"/>
                </a:cxn>
                <a:cxn ang="0">
                  <a:pos x="194" y="1"/>
                </a:cxn>
                <a:cxn ang="0">
                  <a:pos x="193" y="1"/>
                </a:cxn>
                <a:cxn ang="0">
                  <a:pos x="191" y="2"/>
                </a:cxn>
                <a:cxn ang="0">
                  <a:pos x="190" y="3"/>
                </a:cxn>
                <a:cxn ang="0">
                  <a:pos x="150" y="22"/>
                </a:cxn>
                <a:cxn ang="0">
                  <a:pos x="107" y="37"/>
                </a:cxn>
                <a:cxn ang="0">
                  <a:pos x="61" y="44"/>
                </a:cxn>
                <a:cxn ang="0">
                  <a:pos x="15" y="43"/>
                </a:cxn>
                <a:cxn ang="0">
                  <a:pos x="0" y="42"/>
                </a:cxn>
                <a:cxn ang="0">
                  <a:pos x="46" y="42"/>
                </a:cxn>
                <a:cxn ang="0">
                  <a:pos x="92" y="35"/>
                </a:cxn>
                <a:cxn ang="0">
                  <a:pos x="135" y="21"/>
                </a:cxn>
                <a:cxn ang="0">
                  <a:pos x="175" y="2"/>
                </a:cxn>
                <a:cxn ang="0">
                  <a:pos x="176" y="1"/>
                </a:cxn>
                <a:cxn ang="0">
                  <a:pos x="177" y="1"/>
                </a:cxn>
                <a:cxn ang="0">
                  <a:pos x="179" y="0"/>
                </a:cxn>
                <a:cxn ang="0">
                  <a:pos x="180" y="0"/>
                </a:cxn>
              </a:cxnLst>
              <a:rect l="0" t="0" r="r" b="b"/>
              <a:pathLst>
                <a:path w="196" h="45">
                  <a:moveTo>
                    <a:pt x="180" y="0"/>
                  </a:moveTo>
                  <a:cubicBezTo>
                    <a:pt x="185" y="1"/>
                    <a:pt x="190" y="1"/>
                    <a:pt x="196" y="1"/>
                  </a:cubicBezTo>
                  <a:cubicBezTo>
                    <a:pt x="195" y="1"/>
                    <a:pt x="195" y="1"/>
                    <a:pt x="194" y="1"/>
                  </a:cubicBezTo>
                  <a:cubicBezTo>
                    <a:pt x="194" y="1"/>
                    <a:pt x="193" y="1"/>
                    <a:pt x="193" y="1"/>
                  </a:cubicBezTo>
                  <a:cubicBezTo>
                    <a:pt x="192" y="2"/>
                    <a:pt x="192" y="2"/>
                    <a:pt x="191" y="2"/>
                  </a:cubicBezTo>
                  <a:cubicBezTo>
                    <a:pt x="191" y="2"/>
                    <a:pt x="190" y="2"/>
                    <a:pt x="190" y="3"/>
                  </a:cubicBezTo>
                  <a:cubicBezTo>
                    <a:pt x="177" y="10"/>
                    <a:pt x="164" y="17"/>
                    <a:pt x="150" y="22"/>
                  </a:cubicBezTo>
                  <a:cubicBezTo>
                    <a:pt x="136" y="28"/>
                    <a:pt x="122" y="33"/>
                    <a:pt x="107" y="37"/>
                  </a:cubicBezTo>
                  <a:cubicBezTo>
                    <a:pt x="92" y="40"/>
                    <a:pt x="77" y="43"/>
                    <a:pt x="61" y="44"/>
                  </a:cubicBezTo>
                  <a:cubicBezTo>
                    <a:pt x="46" y="45"/>
                    <a:pt x="30" y="45"/>
                    <a:pt x="15" y="4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5" y="43"/>
                    <a:pt x="30" y="43"/>
                    <a:pt x="46" y="42"/>
                  </a:cubicBezTo>
                  <a:cubicBezTo>
                    <a:pt x="61" y="41"/>
                    <a:pt x="77" y="39"/>
                    <a:pt x="92" y="35"/>
                  </a:cubicBezTo>
                  <a:cubicBezTo>
                    <a:pt x="107" y="32"/>
                    <a:pt x="121" y="27"/>
                    <a:pt x="135" y="21"/>
                  </a:cubicBezTo>
                  <a:cubicBezTo>
                    <a:pt x="149" y="16"/>
                    <a:pt x="162" y="9"/>
                    <a:pt x="175" y="2"/>
                  </a:cubicBezTo>
                  <a:cubicBezTo>
                    <a:pt x="175" y="1"/>
                    <a:pt x="175" y="1"/>
                    <a:pt x="176" y="1"/>
                  </a:cubicBezTo>
                  <a:cubicBezTo>
                    <a:pt x="176" y="1"/>
                    <a:pt x="177" y="1"/>
                    <a:pt x="177" y="1"/>
                  </a:cubicBezTo>
                  <a:cubicBezTo>
                    <a:pt x="178" y="0"/>
                    <a:pt x="178" y="0"/>
                    <a:pt x="179" y="0"/>
                  </a:cubicBezTo>
                  <a:cubicBezTo>
                    <a:pt x="179" y="0"/>
                    <a:pt x="180" y="0"/>
                    <a:pt x="18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37" name="Freeform 177"/>
            <p:cNvSpPr>
              <a:spLocks/>
            </p:cNvSpPr>
            <p:nvPr/>
          </p:nvSpPr>
          <p:spPr bwMode="auto">
            <a:xfrm>
              <a:off x="750" y="1285"/>
              <a:ext cx="392" cy="91"/>
            </a:xfrm>
            <a:custGeom>
              <a:avLst/>
              <a:gdLst/>
              <a:ahLst/>
              <a:cxnLst>
                <a:cxn ang="0">
                  <a:pos x="15" y="43"/>
                </a:cxn>
                <a:cxn ang="0">
                  <a:pos x="0" y="42"/>
                </a:cxn>
                <a:cxn ang="0">
                  <a:pos x="46" y="42"/>
                </a:cxn>
                <a:cxn ang="0">
                  <a:pos x="92" y="35"/>
                </a:cxn>
                <a:cxn ang="0">
                  <a:pos x="135" y="21"/>
                </a:cxn>
                <a:cxn ang="0">
                  <a:pos x="175" y="2"/>
                </a:cxn>
                <a:cxn ang="0">
                  <a:pos x="176" y="1"/>
                </a:cxn>
                <a:cxn ang="0">
                  <a:pos x="177" y="1"/>
                </a:cxn>
                <a:cxn ang="0">
                  <a:pos x="179" y="0"/>
                </a:cxn>
                <a:cxn ang="0">
                  <a:pos x="180" y="0"/>
                </a:cxn>
                <a:cxn ang="0">
                  <a:pos x="196" y="1"/>
                </a:cxn>
                <a:cxn ang="0">
                  <a:pos x="194" y="1"/>
                </a:cxn>
                <a:cxn ang="0">
                  <a:pos x="193" y="1"/>
                </a:cxn>
                <a:cxn ang="0">
                  <a:pos x="191" y="2"/>
                </a:cxn>
                <a:cxn ang="0">
                  <a:pos x="190" y="3"/>
                </a:cxn>
                <a:cxn ang="0">
                  <a:pos x="150" y="22"/>
                </a:cxn>
                <a:cxn ang="0">
                  <a:pos x="107" y="37"/>
                </a:cxn>
                <a:cxn ang="0">
                  <a:pos x="61" y="44"/>
                </a:cxn>
                <a:cxn ang="0">
                  <a:pos x="15" y="43"/>
                </a:cxn>
              </a:cxnLst>
              <a:rect l="0" t="0" r="r" b="b"/>
              <a:pathLst>
                <a:path w="196" h="45">
                  <a:moveTo>
                    <a:pt x="15" y="43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15" y="43"/>
                    <a:pt x="30" y="43"/>
                    <a:pt x="46" y="42"/>
                  </a:cubicBezTo>
                  <a:cubicBezTo>
                    <a:pt x="61" y="41"/>
                    <a:pt x="77" y="39"/>
                    <a:pt x="92" y="35"/>
                  </a:cubicBezTo>
                  <a:cubicBezTo>
                    <a:pt x="107" y="32"/>
                    <a:pt x="121" y="27"/>
                    <a:pt x="135" y="21"/>
                  </a:cubicBezTo>
                  <a:cubicBezTo>
                    <a:pt x="149" y="16"/>
                    <a:pt x="162" y="9"/>
                    <a:pt x="175" y="2"/>
                  </a:cubicBezTo>
                  <a:cubicBezTo>
                    <a:pt x="175" y="1"/>
                    <a:pt x="175" y="1"/>
                    <a:pt x="176" y="1"/>
                  </a:cubicBezTo>
                  <a:cubicBezTo>
                    <a:pt x="176" y="1"/>
                    <a:pt x="177" y="1"/>
                    <a:pt x="177" y="1"/>
                  </a:cubicBezTo>
                  <a:cubicBezTo>
                    <a:pt x="178" y="0"/>
                    <a:pt x="178" y="0"/>
                    <a:pt x="179" y="0"/>
                  </a:cubicBezTo>
                  <a:cubicBezTo>
                    <a:pt x="179" y="0"/>
                    <a:pt x="180" y="0"/>
                    <a:pt x="180" y="0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5" y="1"/>
                    <a:pt x="195" y="1"/>
                    <a:pt x="194" y="1"/>
                  </a:cubicBezTo>
                  <a:cubicBezTo>
                    <a:pt x="194" y="1"/>
                    <a:pt x="193" y="1"/>
                    <a:pt x="193" y="1"/>
                  </a:cubicBezTo>
                  <a:cubicBezTo>
                    <a:pt x="192" y="2"/>
                    <a:pt x="192" y="2"/>
                    <a:pt x="191" y="2"/>
                  </a:cubicBezTo>
                  <a:cubicBezTo>
                    <a:pt x="191" y="2"/>
                    <a:pt x="190" y="2"/>
                    <a:pt x="190" y="3"/>
                  </a:cubicBezTo>
                  <a:cubicBezTo>
                    <a:pt x="177" y="10"/>
                    <a:pt x="164" y="17"/>
                    <a:pt x="150" y="22"/>
                  </a:cubicBezTo>
                  <a:cubicBezTo>
                    <a:pt x="136" y="28"/>
                    <a:pt x="122" y="33"/>
                    <a:pt x="107" y="37"/>
                  </a:cubicBezTo>
                  <a:cubicBezTo>
                    <a:pt x="92" y="40"/>
                    <a:pt x="77" y="43"/>
                    <a:pt x="61" y="44"/>
                  </a:cubicBezTo>
                  <a:cubicBezTo>
                    <a:pt x="46" y="45"/>
                    <a:pt x="30" y="45"/>
                    <a:pt x="15" y="4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38" name="Freeform 178"/>
            <p:cNvSpPr>
              <a:spLocks/>
            </p:cNvSpPr>
            <p:nvPr/>
          </p:nvSpPr>
          <p:spPr bwMode="auto">
            <a:xfrm>
              <a:off x="338" y="260"/>
              <a:ext cx="632" cy="138"/>
            </a:xfrm>
            <a:custGeom>
              <a:avLst/>
              <a:gdLst/>
              <a:ahLst/>
              <a:cxnLst>
                <a:cxn ang="0">
                  <a:pos x="315" y="64"/>
                </a:cxn>
                <a:cxn ang="0">
                  <a:pos x="315" y="64"/>
                </a:cxn>
                <a:cxn ang="0">
                  <a:pos x="313" y="64"/>
                </a:cxn>
                <a:cxn ang="0">
                  <a:pos x="311" y="64"/>
                </a:cxn>
                <a:cxn ang="0">
                  <a:pos x="309" y="64"/>
                </a:cxn>
                <a:cxn ang="0">
                  <a:pos x="307" y="63"/>
                </a:cxn>
                <a:cxn ang="0">
                  <a:pos x="302" y="60"/>
                </a:cxn>
                <a:cxn ang="0">
                  <a:pos x="297" y="58"/>
                </a:cxn>
                <a:cxn ang="0">
                  <a:pos x="292" y="55"/>
                </a:cxn>
                <a:cxn ang="0">
                  <a:pos x="287" y="53"/>
                </a:cxn>
                <a:cxn ang="0">
                  <a:pos x="208" y="21"/>
                </a:cxn>
                <a:cxn ang="0">
                  <a:pos x="132" y="3"/>
                </a:cxn>
                <a:cxn ang="0">
                  <a:pos x="80" y="0"/>
                </a:cxn>
                <a:cxn ang="0">
                  <a:pos x="64" y="1"/>
                </a:cxn>
                <a:cxn ang="0">
                  <a:pos x="13" y="15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36" y="10"/>
                </a:cxn>
                <a:cxn ang="0">
                  <a:pos x="50" y="8"/>
                </a:cxn>
                <a:cxn ang="0">
                  <a:pos x="117" y="10"/>
                </a:cxn>
                <a:cxn ang="0">
                  <a:pos x="193" y="27"/>
                </a:cxn>
                <a:cxn ang="0">
                  <a:pos x="272" y="58"/>
                </a:cxn>
                <a:cxn ang="0">
                  <a:pos x="277" y="60"/>
                </a:cxn>
                <a:cxn ang="0">
                  <a:pos x="282" y="63"/>
                </a:cxn>
                <a:cxn ang="0">
                  <a:pos x="287" y="65"/>
                </a:cxn>
                <a:cxn ang="0">
                  <a:pos x="292" y="68"/>
                </a:cxn>
                <a:cxn ang="0">
                  <a:pos x="294" y="69"/>
                </a:cxn>
                <a:cxn ang="0">
                  <a:pos x="296" y="69"/>
                </a:cxn>
                <a:cxn ang="0">
                  <a:pos x="298" y="69"/>
                </a:cxn>
                <a:cxn ang="0">
                  <a:pos x="300" y="69"/>
                </a:cxn>
                <a:cxn ang="0">
                  <a:pos x="315" y="64"/>
                </a:cxn>
                <a:cxn ang="0">
                  <a:pos x="315" y="64"/>
                </a:cxn>
              </a:cxnLst>
              <a:rect l="0" t="0" r="r" b="b"/>
              <a:pathLst>
                <a:path w="315" h="69">
                  <a:moveTo>
                    <a:pt x="315" y="64"/>
                  </a:moveTo>
                  <a:cubicBezTo>
                    <a:pt x="315" y="64"/>
                    <a:pt x="315" y="64"/>
                    <a:pt x="315" y="64"/>
                  </a:cubicBezTo>
                  <a:cubicBezTo>
                    <a:pt x="315" y="64"/>
                    <a:pt x="314" y="64"/>
                    <a:pt x="313" y="64"/>
                  </a:cubicBezTo>
                  <a:cubicBezTo>
                    <a:pt x="313" y="64"/>
                    <a:pt x="312" y="64"/>
                    <a:pt x="311" y="64"/>
                  </a:cubicBezTo>
                  <a:cubicBezTo>
                    <a:pt x="311" y="64"/>
                    <a:pt x="310" y="64"/>
                    <a:pt x="309" y="64"/>
                  </a:cubicBezTo>
                  <a:cubicBezTo>
                    <a:pt x="308" y="64"/>
                    <a:pt x="308" y="63"/>
                    <a:pt x="307" y="63"/>
                  </a:cubicBezTo>
                  <a:cubicBezTo>
                    <a:pt x="305" y="62"/>
                    <a:pt x="303" y="61"/>
                    <a:pt x="302" y="60"/>
                  </a:cubicBezTo>
                  <a:cubicBezTo>
                    <a:pt x="300" y="59"/>
                    <a:pt x="298" y="58"/>
                    <a:pt x="297" y="58"/>
                  </a:cubicBezTo>
                  <a:cubicBezTo>
                    <a:pt x="295" y="57"/>
                    <a:pt x="293" y="56"/>
                    <a:pt x="292" y="55"/>
                  </a:cubicBezTo>
                  <a:cubicBezTo>
                    <a:pt x="290" y="54"/>
                    <a:pt x="288" y="53"/>
                    <a:pt x="287" y="53"/>
                  </a:cubicBezTo>
                  <a:cubicBezTo>
                    <a:pt x="260" y="39"/>
                    <a:pt x="233" y="29"/>
                    <a:pt x="208" y="21"/>
                  </a:cubicBezTo>
                  <a:cubicBezTo>
                    <a:pt x="181" y="12"/>
                    <a:pt x="155" y="7"/>
                    <a:pt x="132" y="3"/>
                  </a:cubicBezTo>
                  <a:cubicBezTo>
                    <a:pt x="113" y="1"/>
                    <a:pt x="96" y="0"/>
                    <a:pt x="80" y="0"/>
                  </a:cubicBezTo>
                  <a:cubicBezTo>
                    <a:pt x="74" y="0"/>
                    <a:pt x="69" y="1"/>
                    <a:pt x="64" y="1"/>
                  </a:cubicBezTo>
                  <a:cubicBezTo>
                    <a:pt x="44" y="3"/>
                    <a:pt x="26" y="8"/>
                    <a:pt x="13" y="1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0" y="16"/>
                    <a:pt x="22" y="13"/>
                    <a:pt x="36" y="10"/>
                  </a:cubicBezTo>
                  <a:cubicBezTo>
                    <a:pt x="40" y="9"/>
                    <a:pt x="45" y="9"/>
                    <a:pt x="50" y="8"/>
                  </a:cubicBezTo>
                  <a:cubicBezTo>
                    <a:pt x="70" y="6"/>
                    <a:pt x="93" y="7"/>
                    <a:pt x="117" y="10"/>
                  </a:cubicBezTo>
                  <a:cubicBezTo>
                    <a:pt x="141" y="13"/>
                    <a:pt x="167" y="19"/>
                    <a:pt x="193" y="27"/>
                  </a:cubicBezTo>
                  <a:cubicBezTo>
                    <a:pt x="219" y="35"/>
                    <a:pt x="245" y="45"/>
                    <a:pt x="272" y="58"/>
                  </a:cubicBezTo>
                  <a:cubicBezTo>
                    <a:pt x="273" y="59"/>
                    <a:pt x="275" y="60"/>
                    <a:pt x="277" y="60"/>
                  </a:cubicBezTo>
                  <a:cubicBezTo>
                    <a:pt x="278" y="61"/>
                    <a:pt x="280" y="62"/>
                    <a:pt x="282" y="63"/>
                  </a:cubicBezTo>
                  <a:cubicBezTo>
                    <a:pt x="283" y="64"/>
                    <a:pt x="285" y="65"/>
                    <a:pt x="287" y="65"/>
                  </a:cubicBezTo>
                  <a:cubicBezTo>
                    <a:pt x="289" y="66"/>
                    <a:pt x="290" y="67"/>
                    <a:pt x="292" y="68"/>
                  </a:cubicBezTo>
                  <a:cubicBezTo>
                    <a:pt x="293" y="68"/>
                    <a:pt x="293" y="69"/>
                    <a:pt x="294" y="69"/>
                  </a:cubicBezTo>
                  <a:cubicBezTo>
                    <a:pt x="295" y="69"/>
                    <a:pt x="296" y="69"/>
                    <a:pt x="296" y="69"/>
                  </a:cubicBezTo>
                  <a:cubicBezTo>
                    <a:pt x="297" y="69"/>
                    <a:pt x="298" y="69"/>
                    <a:pt x="298" y="69"/>
                  </a:cubicBezTo>
                  <a:cubicBezTo>
                    <a:pt x="299" y="69"/>
                    <a:pt x="300" y="69"/>
                    <a:pt x="300" y="69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5" y="64"/>
                    <a:pt x="315" y="64"/>
                    <a:pt x="315" y="6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39" name="Freeform 179"/>
            <p:cNvSpPr>
              <a:spLocks/>
            </p:cNvSpPr>
            <p:nvPr/>
          </p:nvSpPr>
          <p:spPr bwMode="auto">
            <a:xfrm>
              <a:off x="409" y="806"/>
              <a:ext cx="328" cy="643"/>
            </a:xfrm>
            <a:custGeom>
              <a:avLst/>
              <a:gdLst/>
              <a:ahLst/>
              <a:cxnLst>
                <a:cxn ang="0">
                  <a:pos x="164" y="321"/>
                </a:cxn>
                <a:cxn ang="0">
                  <a:pos x="149" y="319"/>
                </a:cxn>
                <a:cxn ang="0">
                  <a:pos x="114" y="311"/>
                </a:cxn>
                <a:cxn ang="0">
                  <a:pos x="82" y="298"/>
                </a:cxn>
                <a:cxn ang="0">
                  <a:pos x="54" y="280"/>
                </a:cxn>
                <a:cxn ang="0">
                  <a:pos x="30" y="257"/>
                </a:cxn>
                <a:cxn ang="0">
                  <a:pos x="14" y="231"/>
                </a:cxn>
                <a:cxn ang="0">
                  <a:pos x="4" y="203"/>
                </a:cxn>
                <a:cxn ang="0">
                  <a:pos x="0" y="173"/>
                </a:cxn>
                <a:cxn ang="0">
                  <a:pos x="2" y="141"/>
                </a:cxn>
                <a:cxn ang="0">
                  <a:pos x="14" y="102"/>
                </a:cxn>
                <a:cxn ang="0">
                  <a:pos x="35" y="66"/>
                </a:cxn>
                <a:cxn ang="0">
                  <a:pos x="63" y="32"/>
                </a:cxn>
                <a:cxn ang="0">
                  <a:pos x="96" y="3"/>
                </a:cxn>
                <a:cxn ang="0">
                  <a:pos x="111" y="0"/>
                </a:cxn>
                <a:cxn ang="0">
                  <a:pos x="77" y="30"/>
                </a:cxn>
                <a:cxn ang="0">
                  <a:pos x="49" y="64"/>
                </a:cxn>
                <a:cxn ang="0">
                  <a:pos x="28" y="101"/>
                </a:cxn>
                <a:cxn ang="0">
                  <a:pos x="16" y="141"/>
                </a:cxn>
                <a:cxn ang="0">
                  <a:pos x="14" y="173"/>
                </a:cxn>
                <a:cxn ang="0">
                  <a:pos x="18" y="204"/>
                </a:cxn>
                <a:cxn ang="0">
                  <a:pos x="28" y="232"/>
                </a:cxn>
                <a:cxn ang="0">
                  <a:pos x="45" y="258"/>
                </a:cxn>
                <a:cxn ang="0">
                  <a:pos x="68" y="282"/>
                </a:cxn>
                <a:cxn ang="0">
                  <a:pos x="97" y="300"/>
                </a:cxn>
                <a:cxn ang="0">
                  <a:pos x="129" y="314"/>
                </a:cxn>
                <a:cxn ang="0">
                  <a:pos x="164" y="321"/>
                </a:cxn>
              </a:cxnLst>
              <a:rect l="0" t="0" r="r" b="b"/>
              <a:pathLst>
                <a:path w="164" h="321">
                  <a:moveTo>
                    <a:pt x="164" y="321"/>
                  </a:moveTo>
                  <a:cubicBezTo>
                    <a:pt x="159" y="321"/>
                    <a:pt x="154" y="320"/>
                    <a:pt x="149" y="319"/>
                  </a:cubicBezTo>
                  <a:cubicBezTo>
                    <a:pt x="137" y="318"/>
                    <a:pt x="125" y="315"/>
                    <a:pt x="114" y="311"/>
                  </a:cubicBezTo>
                  <a:cubicBezTo>
                    <a:pt x="103" y="308"/>
                    <a:pt x="92" y="304"/>
                    <a:pt x="82" y="298"/>
                  </a:cubicBezTo>
                  <a:cubicBezTo>
                    <a:pt x="72" y="293"/>
                    <a:pt x="62" y="287"/>
                    <a:pt x="54" y="280"/>
                  </a:cubicBezTo>
                  <a:cubicBezTo>
                    <a:pt x="45" y="273"/>
                    <a:pt x="37" y="265"/>
                    <a:pt x="30" y="257"/>
                  </a:cubicBezTo>
                  <a:cubicBezTo>
                    <a:pt x="24" y="249"/>
                    <a:pt x="19" y="240"/>
                    <a:pt x="14" y="231"/>
                  </a:cubicBezTo>
                  <a:cubicBezTo>
                    <a:pt x="10" y="222"/>
                    <a:pt x="6" y="213"/>
                    <a:pt x="4" y="203"/>
                  </a:cubicBezTo>
                  <a:cubicBezTo>
                    <a:pt x="2" y="193"/>
                    <a:pt x="0" y="183"/>
                    <a:pt x="0" y="173"/>
                  </a:cubicBezTo>
                  <a:cubicBezTo>
                    <a:pt x="0" y="163"/>
                    <a:pt x="0" y="152"/>
                    <a:pt x="2" y="141"/>
                  </a:cubicBezTo>
                  <a:cubicBezTo>
                    <a:pt x="5" y="128"/>
                    <a:pt x="9" y="115"/>
                    <a:pt x="14" y="102"/>
                  </a:cubicBezTo>
                  <a:cubicBezTo>
                    <a:pt x="20" y="90"/>
                    <a:pt x="26" y="77"/>
                    <a:pt x="35" y="66"/>
                  </a:cubicBezTo>
                  <a:cubicBezTo>
                    <a:pt x="43" y="54"/>
                    <a:pt x="52" y="43"/>
                    <a:pt x="63" y="32"/>
                  </a:cubicBezTo>
                  <a:cubicBezTo>
                    <a:pt x="73" y="22"/>
                    <a:pt x="84" y="12"/>
                    <a:pt x="96" y="3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99" y="9"/>
                    <a:pt x="87" y="19"/>
                    <a:pt x="77" y="30"/>
                  </a:cubicBezTo>
                  <a:cubicBezTo>
                    <a:pt x="66" y="40"/>
                    <a:pt x="57" y="52"/>
                    <a:pt x="49" y="64"/>
                  </a:cubicBezTo>
                  <a:cubicBezTo>
                    <a:pt x="41" y="76"/>
                    <a:pt x="34" y="88"/>
                    <a:pt x="28" y="101"/>
                  </a:cubicBezTo>
                  <a:cubicBezTo>
                    <a:pt x="23" y="114"/>
                    <a:pt x="19" y="127"/>
                    <a:pt x="16" y="141"/>
                  </a:cubicBezTo>
                  <a:cubicBezTo>
                    <a:pt x="14" y="152"/>
                    <a:pt x="14" y="162"/>
                    <a:pt x="14" y="173"/>
                  </a:cubicBezTo>
                  <a:cubicBezTo>
                    <a:pt x="14" y="183"/>
                    <a:pt x="16" y="194"/>
                    <a:pt x="18" y="204"/>
                  </a:cubicBezTo>
                  <a:cubicBezTo>
                    <a:pt x="20" y="214"/>
                    <a:pt x="24" y="223"/>
                    <a:pt x="28" y="232"/>
                  </a:cubicBezTo>
                  <a:cubicBezTo>
                    <a:pt x="33" y="241"/>
                    <a:pt x="38" y="250"/>
                    <a:pt x="45" y="258"/>
                  </a:cubicBezTo>
                  <a:cubicBezTo>
                    <a:pt x="52" y="267"/>
                    <a:pt x="60" y="275"/>
                    <a:pt x="68" y="282"/>
                  </a:cubicBezTo>
                  <a:cubicBezTo>
                    <a:pt x="77" y="289"/>
                    <a:pt x="86" y="295"/>
                    <a:pt x="97" y="300"/>
                  </a:cubicBezTo>
                  <a:cubicBezTo>
                    <a:pt x="107" y="306"/>
                    <a:pt x="117" y="310"/>
                    <a:pt x="129" y="314"/>
                  </a:cubicBezTo>
                  <a:cubicBezTo>
                    <a:pt x="140" y="317"/>
                    <a:pt x="152" y="320"/>
                    <a:pt x="164" y="32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40" name="Freeform 180"/>
            <p:cNvSpPr>
              <a:spLocks/>
            </p:cNvSpPr>
            <p:nvPr/>
          </p:nvSpPr>
          <p:spPr bwMode="auto">
            <a:xfrm>
              <a:off x="409" y="806"/>
              <a:ext cx="328" cy="643"/>
            </a:xfrm>
            <a:custGeom>
              <a:avLst/>
              <a:gdLst/>
              <a:ahLst/>
              <a:cxnLst>
                <a:cxn ang="0">
                  <a:pos x="164" y="321"/>
                </a:cxn>
                <a:cxn ang="0">
                  <a:pos x="149" y="319"/>
                </a:cxn>
                <a:cxn ang="0">
                  <a:pos x="114" y="311"/>
                </a:cxn>
                <a:cxn ang="0">
                  <a:pos x="82" y="298"/>
                </a:cxn>
                <a:cxn ang="0">
                  <a:pos x="54" y="280"/>
                </a:cxn>
                <a:cxn ang="0">
                  <a:pos x="30" y="257"/>
                </a:cxn>
                <a:cxn ang="0">
                  <a:pos x="14" y="231"/>
                </a:cxn>
                <a:cxn ang="0">
                  <a:pos x="4" y="203"/>
                </a:cxn>
                <a:cxn ang="0">
                  <a:pos x="0" y="173"/>
                </a:cxn>
                <a:cxn ang="0">
                  <a:pos x="2" y="141"/>
                </a:cxn>
                <a:cxn ang="0">
                  <a:pos x="14" y="102"/>
                </a:cxn>
                <a:cxn ang="0">
                  <a:pos x="35" y="66"/>
                </a:cxn>
                <a:cxn ang="0">
                  <a:pos x="63" y="32"/>
                </a:cxn>
                <a:cxn ang="0">
                  <a:pos x="96" y="3"/>
                </a:cxn>
                <a:cxn ang="0">
                  <a:pos x="111" y="0"/>
                </a:cxn>
                <a:cxn ang="0">
                  <a:pos x="77" y="30"/>
                </a:cxn>
                <a:cxn ang="0">
                  <a:pos x="49" y="64"/>
                </a:cxn>
                <a:cxn ang="0">
                  <a:pos x="28" y="101"/>
                </a:cxn>
                <a:cxn ang="0">
                  <a:pos x="16" y="141"/>
                </a:cxn>
                <a:cxn ang="0">
                  <a:pos x="14" y="173"/>
                </a:cxn>
                <a:cxn ang="0">
                  <a:pos x="18" y="204"/>
                </a:cxn>
                <a:cxn ang="0">
                  <a:pos x="28" y="232"/>
                </a:cxn>
                <a:cxn ang="0">
                  <a:pos x="45" y="258"/>
                </a:cxn>
                <a:cxn ang="0">
                  <a:pos x="68" y="282"/>
                </a:cxn>
                <a:cxn ang="0">
                  <a:pos x="97" y="300"/>
                </a:cxn>
                <a:cxn ang="0">
                  <a:pos x="129" y="314"/>
                </a:cxn>
                <a:cxn ang="0">
                  <a:pos x="164" y="321"/>
                </a:cxn>
              </a:cxnLst>
              <a:rect l="0" t="0" r="r" b="b"/>
              <a:pathLst>
                <a:path w="164" h="321">
                  <a:moveTo>
                    <a:pt x="164" y="321"/>
                  </a:moveTo>
                  <a:cubicBezTo>
                    <a:pt x="149" y="319"/>
                    <a:pt x="149" y="319"/>
                    <a:pt x="149" y="319"/>
                  </a:cubicBezTo>
                  <a:cubicBezTo>
                    <a:pt x="137" y="318"/>
                    <a:pt x="125" y="315"/>
                    <a:pt x="114" y="311"/>
                  </a:cubicBezTo>
                  <a:cubicBezTo>
                    <a:pt x="103" y="308"/>
                    <a:pt x="92" y="304"/>
                    <a:pt x="82" y="298"/>
                  </a:cubicBezTo>
                  <a:cubicBezTo>
                    <a:pt x="72" y="293"/>
                    <a:pt x="62" y="287"/>
                    <a:pt x="54" y="280"/>
                  </a:cubicBezTo>
                  <a:cubicBezTo>
                    <a:pt x="45" y="273"/>
                    <a:pt x="37" y="265"/>
                    <a:pt x="30" y="257"/>
                  </a:cubicBezTo>
                  <a:cubicBezTo>
                    <a:pt x="24" y="249"/>
                    <a:pt x="19" y="240"/>
                    <a:pt x="14" y="231"/>
                  </a:cubicBezTo>
                  <a:cubicBezTo>
                    <a:pt x="10" y="222"/>
                    <a:pt x="6" y="213"/>
                    <a:pt x="4" y="203"/>
                  </a:cubicBezTo>
                  <a:cubicBezTo>
                    <a:pt x="2" y="193"/>
                    <a:pt x="0" y="183"/>
                    <a:pt x="0" y="173"/>
                  </a:cubicBezTo>
                  <a:cubicBezTo>
                    <a:pt x="0" y="163"/>
                    <a:pt x="0" y="152"/>
                    <a:pt x="2" y="141"/>
                  </a:cubicBezTo>
                  <a:cubicBezTo>
                    <a:pt x="5" y="128"/>
                    <a:pt x="9" y="115"/>
                    <a:pt x="14" y="102"/>
                  </a:cubicBezTo>
                  <a:cubicBezTo>
                    <a:pt x="20" y="90"/>
                    <a:pt x="26" y="77"/>
                    <a:pt x="35" y="66"/>
                  </a:cubicBezTo>
                  <a:cubicBezTo>
                    <a:pt x="43" y="54"/>
                    <a:pt x="52" y="43"/>
                    <a:pt x="63" y="32"/>
                  </a:cubicBezTo>
                  <a:cubicBezTo>
                    <a:pt x="73" y="22"/>
                    <a:pt x="84" y="12"/>
                    <a:pt x="96" y="3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99" y="9"/>
                    <a:pt x="87" y="19"/>
                    <a:pt x="77" y="30"/>
                  </a:cubicBezTo>
                  <a:cubicBezTo>
                    <a:pt x="66" y="40"/>
                    <a:pt x="57" y="52"/>
                    <a:pt x="49" y="64"/>
                  </a:cubicBezTo>
                  <a:cubicBezTo>
                    <a:pt x="41" y="76"/>
                    <a:pt x="34" y="88"/>
                    <a:pt x="28" y="101"/>
                  </a:cubicBezTo>
                  <a:cubicBezTo>
                    <a:pt x="23" y="114"/>
                    <a:pt x="19" y="127"/>
                    <a:pt x="16" y="141"/>
                  </a:cubicBezTo>
                  <a:cubicBezTo>
                    <a:pt x="14" y="152"/>
                    <a:pt x="14" y="162"/>
                    <a:pt x="14" y="173"/>
                  </a:cubicBezTo>
                  <a:cubicBezTo>
                    <a:pt x="14" y="183"/>
                    <a:pt x="16" y="194"/>
                    <a:pt x="18" y="204"/>
                  </a:cubicBezTo>
                  <a:cubicBezTo>
                    <a:pt x="20" y="214"/>
                    <a:pt x="24" y="223"/>
                    <a:pt x="28" y="232"/>
                  </a:cubicBezTo>
                  <a:cubicBezTo>
                    <a:pt x="33" y="241"/>
                    <a:pt x="38" y="250"/>
                    <a:pt x="45" y="258"/>
                  </a:cubicBezTo>
                  <a:cubicBezTo>
                    <a:pt x="52" y="267"/>
                    <a:pt x="60" y="275"/>
                    <a:pt x="68" y="282"/>
                  </a:cubicBezTo>
                  <a:cubicBezTo>
                    <a:pt x="77" y="289"/>
                    <a:pt x="86" y="295"/>
                    <a:pt x="97" y="300"/>
                  </a:cubicBezTo>
                  <a:cubicBezTo>
                    <a:pt x="107" y="306"/>
                    <a:pt x="117" y="310"/>
                    <a:pt x="129" y="314"/>
                  </a:cubicBezTo>
                  <a:cubicBezTo>
                    <a:pt x="140" y="317"/>
                    <a:pt x="152" y="320"/>
                    <a:pt x="164" y="32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41" name="Freeform 181"/>
            <p:cNvSpPr>
              <a:spLocks/>
            </p:cNvSpPr>
            <p:nvPr/>
          </p:nvSpPr>
          <p:spPr bwMode="auto">
            <a:xfrm>
              <a:off x="186" y="216"/>
              <a:ext cx="444" cy="597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56" y="0"/>
                </a:cxn>
                <a:cxn ang="0">
                  <a:pos x="42" y="10"/>
                </a:cxn>
                <a:cxn ang="0">
                  <a:pos x="31" y="22"/>
                </a:cxn>
                <a:cxn ang="0">
                  <a:pos x="23" y="36"/>
                </a:cxn>
                <a:cxn ang="0">
                  <a:pos x="17" y="52"/>
                </a:cxn>
                <a:cxn ang="0">
                  <a:pos x="25" y="115"/>
                </a:cxn>
                <a:cxn ang="0">
                  <a:pos x="67" y="181"/>
                </a:cxn>
                <a:cxn ang="0">
                  <a:pos x="136" y="243"/>
                </a:cxn>
                <a:cxn ang="0">
                  <a:pos x="222" y="295"/>
                </a:cxn>
                <a:cxn ang="0">
                  <a:pos x="207" y="298"/>
                </a:cxn>
                <a:cxn ang="0">
                  <a:pos x="122" y="247"/>
                </a:cxn>
                <a:cxn ang="0">
                  <a:pos x="54" y="186"/>
                </a:cxn>
                <a:cxn ang="0">
                  <a:pos x="12" y="121"/>
                </a:cxn>
                <a:cxn ang="0">
                  <a:pos x="5" y="59"/>
                </a:cxn>
                <a:cxn ang="0">
                  <a:pos x="10" y="43"/>
                </a:cxn>
                <a:cxn ang="0">
                  <a:pos x="18" y="30"/>
                </a:cxn>
                <a:cxn ang="0">
                  <a:pos x="29" y="18"/>
                </a:cxn>
                <a:cxn ang="0">
                  <a:pos x="42" y="8"/>
                </a:cxn>
              </a:cxnLst>
              <a:rect l="0" t="0" r="r" b="b"/>
              <a:pathLst>
                <a:path w="222" h="298">
                  <a:moveTo>
                    <a:pt x="42" y="8"/>
                  </a:moveTo>
                  <a:cubicBezTo>
                    <a:pt x="43" y="7"/>
                    <a:pt x="44" y="7"/>
                    <a:pt x="56" y="0"/>
                  </a:cubicBezTo>
                  <a:cubicBezTo>
                    <a:pt x="51" y="3"/>
                    <a:pt x="46" y="7"/>
                    <a:pt x="42" y="10"/>
                  </a:cubicBezTo>
                  <a:cubicBezTo>
                    <a:pt x="38" y="14"/>
                    <a:pt x="34" y="18"/>
                    <a:pt x="31" y="22"/>
                  </a:cubicBezTo>
                  <a:cubicBezTo>
                    <a:pt x="28" y="26"/>
                    <a:pt x="25" y="31"/>
                    <a:pt x="23" y="36"/>
                  </a:cubicBezTo>
                  <a:cubicBezTo>
                    <a:pt x="20" y="41"/>
                    <a:pt x="19" y="46"/>
                    <a:pt x="17" y="52"/>
                  </a:cubicBezTo>
                  <a:cubicBezTo>
                    <a:pt x="13" y="71"/>
                    <a:pt x="16" y="92"/>
                    <a:pt x="25" y="115"/>
                  </a:cubicBezTo>
                  <a:cubicBezTo>
                    <a:pt x="33" y="137"/>
                    <a:pt x="48" y="159"/>
                    <a:pt x="67" y="181"/>
                  </a:cubicBezTo>
                  <a:cubicBezTo>
                    <a:pt x="86" y="203"/>
                    <a:pt x="109" y="224"/>
                    <a:pt x="136" y="243"/>
                  </a:cubicBezTo>
                  <a:cubicBezTo>
                    <a:pt x="162" y="262"/>
                    <a:pt x="191" y="280"/>
                    <a:pt x="222" y="295"/>
                  </a:cubicBezTo>
                  <a:cubicBezTo>
                    <a:pt x="207" y="298"/>
                    <a:pt x="207" y="298"/>
                    <a:pt x="207" y="298"/>
                  </a:cubicBezTo>
                  <a:cubicBezTo>
                    <a:pt x="177" y="283"/>
                    <a:pt x="148" y="266"/>
                    <a:pt x="122" y="247"/>
                  </a:cubicBezTo>
                  <a:cubicBezTo>
                    <a:pt x="95" y="228"/>
                    <a:pt x="72" y="207"/>
                    <a:pt x="54" y="186"/>
                  </a:cubicBezTo>
                  <a:cubicBezTo>
                    <a:pt x="34" y="164"/>
                    <a:pt x="20" y="142"/>
                    <a:pt x="12" y="121"/>
                  </a:cubicBezTo>
                  <a:cubicBezTo>
                    <a:pt x="3" y="99"/>
                    <a:pt x="0" y="78"/>
                    <a:pt x="5" y="59"/>
                  </a:cubicBezTo>
                  <a:cubicBezTo>
                    <a:pt x="6" y="54"/>
                    <a:pt x="7" y="48"/>
                    <a:pt x="10" y="43"/>
                  </a:cubicBezTo>
                  <a:cubicBezTo>
                    <a:pt x="12" y="39"/>
                    <a:pt x="15" y="34"/>
                    <a:pt x="18" y="30"/>
                  </a:cubicBezTo>
                  <a:cubicBezTo>
                    <a:pt x="21" y="25"/>
                    <a:pt x="25" y="21"/>
                    <a:pt x="29" y="18"/>
                  </a:cubicBezTo>
                  <a:cubicBezTo>
                    <a:pt x="33" y="14"/>
                    <a:pt x="38" y="11"/>
                    <a:pt x="42" y="8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42" name="Freeform 182"/>
            <p:cNvSpPr>
              <a:spLocks/>
            </p:cNvSpPr>
            <p:nvPr/>
          </p:nvSpPr>
          <p:spPr bwMode="auto">
            <a:xfrm>
              <a:off x="186" y="216"/>
              <a:ext cx="444" cy="597"/>
            </a:xfrm>
            <a:custGeom>
              <a:avLst/>
              <a:gdLst/>
              <a:ahLst/>
              <a:cxnLst>
                <a:cxn ang="0">
                  <a:pos x="222" y="295"/>
                </a:cxn>
                <a:cxn ang="0">
                  <a:pos x="207" y="298"/>
                </a:cxn>
                <a:cxn ang="0">
                  <a:pos x="122" y="247"/>
                </a:cxn>
                <a:cxn ang="0">
                  <a:pos x="54" y="186"/>
                </a:cxn>
                <a:cxn ang="0">
                  <a:pos x="12" y="121"/>
                </a:cxn>
                <a:cxn ang="0">
                  <a:pos x="5" y="59"/>
                </a:cxn>
                <a:cxn ang="0">
                  <a:pos x="10" y="43"/>
                </a:cxn>
                <a:cxn ang="0">
                  <a:pos x="18" y="30"/>
                </a:cxn>
                <a:cxn ang="0">
                  <a:pos x="29" y="18"/>
                </a:cxn>
                <a:cxn ang="0">
                  <a:pos x="42" y="8"/>
                </a:cxn>
                <a:cxn ang="0">
                  <a:pos x="56" y="0"/>
                </a:cxn>
                <a:cxn ang="0">
                  <a:pos x="42" y="10"/>
                </a:cxn>
                <a:cxn ang="0">
                  <a:pos x="31" y="22"/>
                </a:cxn>
                <a:cxn ang="0">
                  <a:pos x="23" y="36"/>
                </a:cxn>
                <a:cxn ang="0">
                  <a:pos x="17" y="52"/>
                </a:cxn>
                <a:cxn ang="0">
                  <a:pos x="25" y="115"/>
                </a:cxn>
                <a:cxn ang="0">
                  <a:pos x="67" y="181"/>
                </a:cxn>
                <a:cxn ang="0">
                  <a:pos x="136" y="243"/>
                </a:cxn>
                <a:cxn ang="0">
                  <a:pos x="222" y="295"/>
                </a:cxn>
              </a:cxnLst>
              <a:rect l="0" t="0" r="r" b="b"/>
              <a:pathLst>
                <a:path w="222" h="298">
                  <a:moveTo>
                    <a:pt x="222" y="295"/>
                  </a:moveTo>
                  <a:cubicBezTo>
                    <a:pt x="207" y="298"/>
                    <a:pt x="207" y="298"/>
                    <a:pt x="207" y="298"/>
                  </a:cubicBezTo>
                  <a:cubicBezTo>
                    <a:pt x="177" y="283"/>
                    <a:pt x="148" y="266"/>
                    <a:pt x="122" y="247"/>
                  </a:cubicBezTo>
                  <a:cubicBezTo>
                    <a:pt x="95" y="228"/>
                    <a:pt x="72" y="207"/>
                    <a:pt x="54" y="186"/>
                  </a:cubicBezTo>
                  <a:cubicBezTo>
                    <a:pt x="34" y="164"/>
                    <a:pt x="20" y="142"/>
                    <a:pt x="12" y="121"/>
                  </a:cubicBezTo>
                  <a:cubicBezTo>
                    <a:pt x="3" y="99"/>
                    <a:pt x="0" y="78"/>
                    <a:pt x="5" y="59"/>
                  </a:cubicBezTo>
                  <a:cubicBezTo>
                    <a:pt x="6" y="54"/>
                    <a:pt x="7" y="48"/>
                    <a:pt x="10" y="43"/>
                  </a:cubicBezTo>
                  <a:cubicBezTo>
                    <a:pt x="12" y="39"/>
                    <a:pt x="15" y="34"/>
                    <a:pt x="18" y="30"/>
                  </a:cubicBezTo>
                  <a:cubicBezTo>
                    <a:pt x="21" y="25"/>
                    <a:pt x="25" y="21"/>
                    <a:pt x="29" y="18"/>
                  </a:cubicBezTo>
                  <a:cubicBezTo>
                    <a:pt x="33" y="14"/>
                    <a:pt x="38" y="11"/>
                    <a:pt x="42" y="8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1" y="3"/>
                    <a:pt x="46" y="7"/>
                    <a:pt x="42" y="10"/>
                  </a:cubicBezTo>
                  <a:cubicBezTo>
                    <a:pt x="38" y="14"/>
                    <a:pt x="34" y="18"/>
                    <a:pt x="31" y="22"/>
                  </a:cubicBezTo>
                  <a:cubicBezTo>
                    <a:pt x="28" y="26"/>
                    <a:pt x="25" y="31"/>
                    <a:pt x="23" y="36"/>
                  </a:cubicBezTo>
                  <a:cubicBezTo>
                    <a:pt x="20" y="41"/>
                    <a:pt x="19" y="46"/>
                    <a:pt x="17" y="52"/>
                  </a:cubicBezTo>
                  <a:cubicBezTo>
                    <a:pt x="13" y="71"/>
                    <a:pt x="16" y="92"/>
                    <a:pt x="25" y="115"/>
                  </a:cubicBezTo>
                  <a:cubicBezTo>
                    <a:pt x="33" y="137"/>
                    <a:pt x="48" y="159"/>
                    <a:pt x="67" y="181"/>
                  </a:cubicBezTo>
                  <a:cubicBezTo>
                    <a:pt x="86" y="203"/>
                    <a:pt x="109" y="224"/>
                    <a:pt x="136" y="243"/>
                  </a:cubicBezTo>
                  <a:cubicBezTo>
                    <a:pt x="162" y="262"/>
                    <a:pt x="191" y="280"/>
                    <a:pt x="222" y="29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0343" name="Freeform 183"/>
            <p:cNvSpPr>
              <a:spLocks noEditPoints="1"/>
            </p:cNvSpPr>
            <p:nvPr/>
          </p:nvSpPr>
          <p:spPr bwMode="auto">
            <a:xfrm>
              <a:off x="212" y="158"/>
              <a:ext cx="1669" cy="1490"/>
            </a:xfrm>
            <a:custGeom>
              <a:avLst/>
              <a:gdLst/>
              <a:ahLst/>
              <a:cxnLst>
                <a:cxn ang="0">
                  <a:pos x="834" y="385"/>
                </a:cxn>
                <a:cxn ang="0">
                  <a:pos x="796" y="462"/>
                </a:cxn>
                <a:cxn ang="0">
                  <a:pos x="775" y="498"/>
                </a:cxn>
                <a:cxn ang="0">
                  <a:pos x="661" y="611"/>
                </a:cxn>
                <a:cxn ang="0">
                  <a:pos x="558" y="608"/>
                </a:cxn>
                <a:cxn ang="0">
                  <a:pos x="572" y="733"/>
                </a:cxn>
                <a:cxn ang="0">
                  <a:pos x="565" y="744"/>
                </a:cxn>
                <a:cxn ang="0">
                  <a:pos x="558" y="744"/>
                </a:cxn>
                <a:cxn ang="0">
                  <a:pos x="419" y="624"/>
                </a:cxn>
                <a:cxn ang="0">
                  <a:pos x="238" y="641"/>
                </a:cxn>
                <a:cxn ang="0">
                  <a:pos x="126" y="556"/>
                </a:cxn>
                <a:cxn ang="0">
                  <a:pos x="126" y="425"/>
                </a:cxn>
                <a:cxn ang="0">
                  <a:pos x="123" y="272"/>
                </a:cxn>
                <a:cxn ang="0">
                  <a:pos x="49" y="25"/>
                </a:cxn>
                <a:cxn ang="0">
                  <a:pos x="357" y="72"/>
                </a:cxn>
                <a:cxn ang="0">
                  <a:pos x="395" y="31"/>
                </a:cxn>
                <a:cxn ang="0">
                  <a:pos x="533" y="36"/>
                </a:cxn>
                <a:cxn ang="0">
                  <a:pos x="610" y="123"/>
                </a:cxn>
                <a:cxn ang="0">
                  <a:pos x="694" y="151"/>
                </a:cxn>
                <a:cxn ang="0">
                  <a:pos x="739" y="210"/>
                </a:cxn>
                <a:cxn ang="0">
                  <a:pos x="761" y="275"/>
                </a:cxn>
                <a:cxn ang="0">
                  <a:pos x="795" y="294"/>
                </a:cxn>
                <a:cxn ang="0">
                  <a:pos x="821" y="387"/>
                </a:cxn>
                <a:cxn ang="0">
                  <a:pos x="820" y="356"/>
                </a:cxn>
                <a:cxn ang="0">
                  <a:pos x="774" y="305"/>
                </a:cxn>
                <a:cxn ang="0">
                  <a:pos x="749" y="296"/>
                </a:cxn>
                <a:cxn ang="0">
                  <a:pos x="742" y="282"/>
                </a:cxn>
                <a:cxn ang="0">
                  <a:pos x="720" y="208"/>
                </a:cxn>
                <a:cxn ang="0">
                  <a:pos x="677" y="166"/>
                </a:cxn>
                <a:cxn ang="0">
                  <a:pos x="586" y="160"/>
                </a:cxn>
                <a:cxn ang="0">
                  <a:pos x="580" y="159"/>
                </a:cxn>
                <a:cxn ang="0">
                  <a:pos x="578" y="158"/>
                </a:cxn>
                <a:cxn ang="0">
                  <a:pos x="572" y="148"/>
                </a:cxn>
                <a:cxn ang="0">
                  <a:pos x="505" y="45"/>
                </a:cxn>
                <a:cxn ang="0">
                  <a:pos x="385" y="108"/>
                </a:cxn>
                <a:cxn ang="0">
                  <a:pos x="370" y="114"/>
                </a:cxn>
                <a:cxn ang="0">
                  <a:pos x="350" y="104"/>
                </a:cxn>
                <a:cxn ang="0">
                  <a:pos x="49" y="99"/>
                </a:cxn>
                <a:cxn ang="0">
                  <a:pos x="254" y="303"/>
                </a:cxn>
                <a:cxn ang="0">
                  <a:pos x="266" y="321"/>
                </a:cxn>
                <a:cxn ang="0">
                  <a:pos x="257" y="339"/>
                </a:cxn>
                <a:cxn ang="0">
                  <a:pos x="154" y="472"/>
                </a:cxn>
                <a:cxn ang="0">
                  <a:pos x="173" y="553"/>
                </a:cxn>
                <a:cxn ang="0">
                  <a:pos x="284" y="607"/>
                </a:cxn>
                <a:cxn ang="0">
                  <a:pos x="459" y="567"/>
                </a:cxn>
                <a:cxn ang="0">
                  <a:pos x="466" y="565"/>
                </a:cxn>
                <a:cxn ang="0">
                  <a:pos x="473" y="570"/>
                </a:cxn>
                <a:cxn ang="0">
                  <a:pos x="526" y="583"/>
                </a:cxn>
                <a:cxn ang="0">
                  <a:pos x="533" y="571"/>
                </a:cxn>
                <a:cxn ang="0">
                  <a:pos x="560" y="576"/>
                </a:cxn>
                <a:cxn ang="0">
                  <a:pos x="714" y="565"/>
                </a:cxn>
                <a:cxn ang="0">
                  <a:pos x="760" y="489"/>
                </a:cxn>
                <a:cxn ang="0">
                  <a:pos x="758" y="470"/>
                </a:cxn>
                <a:cxn ang="0">
                  <a:pos x="760" y="461"/>
                </a:cxn>
                <a:cxn ang="0">
                  <a:pos x="802" y="427"/>
                </a:cxn>
              </a:cxnLst>
              <a:rect l="0" t="0" r="r" b="b"/>
              <a:pathLst>
                <a:path w="834" h="745">
                  <a:moveTo>
                    <a:pt x="830" y="347"/>
                  </a:moveTo>
                  <a:cubicBezTo>
                    <a:pt x="831" y="351"/>
                    <a:pt x="832" y="355"/>
                    <a:pt x="833" y="359"/>
                  </a:cubicBezTo>
                  <a:cubicBezTo>
                    <a:pt x="833" y="364"/>
                    <a:pt x="834" y="368"/>
                    <a:pt x="834" y="372"/>
                  </a:cubicBezTo>
                  <a:cubicBezTo>
                    <a:pt x="834" y="376"/>
                    <a:pt x="834" y="380"/>
                    <a:pt x="834" y="385"/>
                  </a:cubicBezTo>
                  <a:cubicBezTo>
                    <a:pt x="834" y="389"/>
                    <a:pt x="833" y="393"/>
                    <a:pt x="832" y="397"/>
                  </a:cubicBezTo>
                  <a:cubicBezTo>
                    <a:pt x="831" y="405"/>
                    <a:pt x="828" y="413"/>
                    <a:pt x="825" y="421"/>
                  </a:cubicBezTo>
                  <a:cubicBezTo>
                    <a:pt x="822" y="428"/>
                    <a:pt x="818" y="436"/>
                    <a:pt x="813" y="442"/>
                  </a:cubicBezTo>
                  <a:cubicBezTo>
                    <a:pt x="808" y="450"/>
                    <a:pt x="802" y="456"/>
                    <a:pt x="796" y="462"/>
                  </a:cubicBezTo>
                  <a:cubicBezTo>
                    <a:pt x="789" y="469"/>
                    <a:pt x="782" y="474"/>
                    <a:pt x="773" y="479"/>
                  </a:cubicBezTo>
                  <a:cubicBezTo>
                    <a:pt x="774" y="481"/>
                    <a:pt x="774" y="484"/>
                    <a:pt x="774" y="486"/>
                  </a:cubicBezTo>
                  <a:cubicBezTo>
                    <a:pt x="774" y="488"/>
                    <a:pt x="775" y="490"/>
                    <a:pt x="775" y="492"/>
                  </a:cubicBezTo>
                  <a:cubicBezTo>
                    <a:pt x="775" y="494"/>
                    <a:pt x="775" y="496"/>
                    <a:pt x="775" y="498"/>
                  </a:cubicBezTo>
                  <a:cubicBezTo>
                    <a:pt x="775" y="500"/>
                    <a:pt x="775" y="503"/>
                    <a:pt x="775" y="505"/>
                  </a:cubicBezTo>
                  <a:cubicBezTo>
                    <a:pt x="773" y="523"/>
                    <a:pt x="768" y="539"/>
                    <a:pt x="759" y="553"/>
                  </a:cubicBezTo>
                  <a:cubicBezTo>
                    <a:pt x="750" y="567"/>
                    <a:pt x="737" y="580"/>
                    <a:pt x="721" y="589"/>
                  </a:cubicBezTo>
                  <a:cubicBezTo>
                    <a:pt x="705" y="599"/>
                    <a:pt x="685" y="607"/>
                    <a:pt x="661" y="611"/>
                  </a:cubicBezTo>
                  <a:cubicBezTo>
                    <a:pt x="637" y="615"/>
                    <a:pt x="609" y="615"/>
                    <a:pt x="578" y="611"/>
                  </a:cubicBezTo>
                  <a:cubicBezTo>
                    <a:pt x="576" y="611"/>
                    <a:pt x="574" y="611"/>
                    <a:pt x="572" y="610"/>
                  </a:cubicBezTo>
                  <a:cubicBezTo>
                    <a:pt x="569" y="610"/>
                    <a:pt x="567" y="610"/>
                    <a:pt x="565" y="609"/>
                  </a:cubicBezTo>
                  <a:cubicBezTo>
                    <a:pt x="563" y="609"/>
                    <a:pt x="561" y="608"/>
                    <a:pt x="558" y="608"/>
                  </a:cubicBezTo>
                  <a:cubicBezTo>
                    <a:pt x="556" y="608"/>
                    <a:pt x="554" y="607"/>
                    <a:pt x="552" y="607"/>
                  </a:cubicBezTo>
                  <a:cubicBezTo>
                    <a:pt x="573" y="722"/>
                    <a:pt x="573" y="722"/>
                    <a:pt x="573" y="722"/>
                  </a:cubicBezTo>
                  <a:cubicBezTo>
                    <a:pt x="573" y="724"/>
                    <a:pt x="573" y="726"/>
                    <a:pt x="573" y="727"/>
                  </a:cubicBezTo>
                  <a:cubicBezTo>
                    <a:pt x="573" y="729"/>
                    <a:pt x="573" y="731"/>
                    <a:pt x="572" y="733"/>
                  </a:cubicBezTo>
                  <a:cubicBezTo>
                    <a:pt x="572" y="734"/>
                    <a:pt x="571" y="736"/>
                    <a:pt x="571" y="738"/>
                  </a:cubicBezTo>
                  <a:cubicBezTo>
                    <a:pt x="570" y="739"/>
                    <a:pt x="569" y="740"/>
                    <a:pt x="568" y="742"/>
                  </a:cubicBezTo>
                  <a:cubicBezTo>
                    <a:pt x="567" y="742"/>
                    <a:pt x="567" y="743"/>
                    <a:pt x="566" y="743"/>
                  </a:cubicBezTo>
                  <a:cubicBezTo>
                    <a:pt x="566" y="743"/>
                    <a:pt x="565" y="744"/>
                    <a:pt x="565" y="744"/>
                  </a:cubicBezTo>
                  <a:cubicBezTo>
                    <a:pt x="564" y="744"/>
                    <a:pt x="563" y="744"/>
                    <a:pt x="563" y="745"/>
                  </a:cubicBezTo>
                  <a:cubicBezTo>
                    <a:pt x="562" y="745"/>
                    <a:pt x="562" y="745"/>
                    <a:pt x="561" y="745"/>
                  </a:cubicBezTo>
                  <a:cubicBezTo>
                    <a:pt x="560" y="745"/>
                    <a:pt x="560" y="745"/>
                    <a:pt x="559" y="745"/>
                  </a:cubicBezTo>
                  <a:cubicBezTo>
                    <a:pt x="559" y="744"/>
                    <a:pt x="558" y="744"/>
                    <a:pt x="558" y="744"/>
                  </a:cubicBezTo>
                  <a:cubicBezTo>
                    <a:pt x="557" y="744"/>
                    <a:pt x="557" y="743"/>
                    <a:pt x="556" y="743"/>
                  </a:cubicBezTo>
                  <a:cubicBezTo>
                    <a:pt x="556" y="742"/>
                    <a:pt x="555" y="742"/>
                    <a:pt x="555" y="741"/>
                  </a:cubicBezTo>
                  <a:cubicBezTo>
                    <a:pt x="460" y="603"/>
                    <a:pt x="460" y="603"/>
                    <a:pt x="460" y="603"/>
                  </a:cubicBezTo>
                  <a:cubicBezTo>
                    <a:pt x="447" y="611"/>
                    <a:pt x="433" y="618"/>
                    <a:pt x="419" y="624"/>
                  </a:cubicBezTo>
                  <a:cubicBezTo>
                    <a:pt x="404" y="630"/>
                    <a:pt x="389" y="635"/>
                    <a:pt x="374" y="639"/>
                  </a:cubicBezTo>
                  <a:cubicBezTo>
                    <a:pt x="358" y="643"/>
                    <a:pt x="342" y="645"/>
                    <a:pt x="327" y="647"/>
                  </a:cubicBezTo>
                  <a:cubicBezTo>
                    <a:pt x="310" y="648"/>
                    <a:pt x="294" y="649"/>
                    <a:pt x="278" y="647"/>
                  </a:cubicBezTo>
                  <a:cubicBezTo>
                    <a:pt x="264" y="646"/>
                    <a:pt x="251" y="644"/>
                    <a:pt x="238" y="641"/>
                  </a:cubicBezTo>
                  <a:cubicBezTo>
                    <a:pt x="225" y="637"/>
                    <a:pt x="213" y="633"/>
                    <a:pt x="201" y="628"/>
                  </a:cubicBezTo>
                  <a:cubicBezTo>
                    <a:pt x="190" y="622"/>
                    <a:pt x="179" y="616"/>
                    <a:pt x="169" y="608"/>
                  </a:cubicBezTo>
                  <a:cubicBezTo>
                    <a:pt x="159" y="601"/>
                    <a:pt x="150" y="592"/>
                    <a:pt x="143" y="582"/>
                  </a:cubicBezTo>
                  <a:cubicBezTo>
                    <a:pt x="136" y="574"/>
                    <a:pt x="131" y="565"/>
                    <a:pt x="126" y="556"/>
                  </a:cubicBezTo>
                  <a:cubicBezTo>
                    <a:pt x="122" y="547"/>
                    <a:pt x="118" y="538"/>
                    <a:pt x="116" y="528"/>
                  </a:cubicBezTo>
                  <a:cubicBezTo>
                    <a:pt x="114" y="518"/>
                    <a:pt x="112" y="507"/>
                    <a:pt x="112" y="497"/>
                  </a:cubicBezTo>
                  <a:cubicBezTo>
                    <a:pt x="112" y="486"/>
                    <a:pt x="112" y="476"/>
                    <a:pt x="114" y="465"/>
                  </a:cubicBezTo>
                  <a:cubicBezTo>
                    <a:pt x="117" y="451"/>
                    <a:pt x="121" y="438"/>
                    <a:pt x="126" y="425"/>
                  </a:cubicBezTo>
                  <a:cubicBezTo>
                    <a:pt x="132" y="412"/>
                    <a:pt x="139" y="400"/>
                    <a:pt x="147" y="388"/>
                  </a:cubicBezTo>
                  <a:cubicBezTo>
                    <a:pt x="155" y="376"/>
                    <a:pt x="164" y="364"/>
                    <a:pt x="175" y="354"/>
                  </a:cubicBezTo>
                  <a:cubicBezTo>
                    <a:pt x="185" y="343"/>
                    <a:pt x="197" y="333"/>
                    <a:pt x="209" y="324"/>
                  </a:cubicBezTo>
                  <a:cubicBezTo>
                    <a:pt x="178" y="309"/>
                    <a:pt x="149" y="291"/>
                    <a:pt x="123" y="272"/>
                  </a:cubicBezTo>
                  <a:cubicBezTo>
                    <a:pt x="96" y="253"/>
                    <a:pt x="73" y="232"/>
                    <a:pt x="54" y="210"/>
                  </a:cubicBezTo>
                  <a:cubicBezTo>
                    <a:pt x="35" y="188"/>
                    <a:pt x="20" y="166"/>
                    <a:pt x="12" y="144"/>
                  </a:cubicBezTo>
                  <a:cubicBezTo>
                    <a:pt x="3" y="121"/>
                    <a:pt x="0" y="100"/>
                    <a:pt x="4" y="81"/>
                  </a:cubicBezTo>
                  <a:cubicBezTo>
                    <a:pt x="10" y="56"/>
                    <a:pt x="26" y="38"/>
                    <a:pt x="49" y="25"/>
                  </a:cubicBezTo>
                  <a:cubicBezTo>
                    <a:pt x="72" y="14"/>
                    <a:pt x="103" y="8"/>
                    <a:pt x="137" y="9"/>
                  </a:cubicBezTo>
                  <a:cubicBezTo>
                    <a:pt x="170" y="9"/>
                    <a:pt x="207" y="15"/>
                    <a:pt x="245" y="26"/>
                  </a:cubicBezTo>
                  <a:cubicBezTo>
                    <a:pt x="281" y="37"/>
                    <a:pt x="318" y="51"/>
                    <a:pt x="354" y="70"/>
                  </a:cubicBezTo>
                  <a:cubicBezTo>
                    <a:pt x="355" y="71"/>
                    <a:pt x="356" y="71"/>
                    <a:pt x="357" y="72"/>
                  </a:cubicBezTo>
                  <a:cubicBezTo>
                    <a:pt x="358" y="72"/>
                    <a:pt x="359" y="72"/>
                    <a:pt x="359" y="73"/>
                  </a:cubicBezTo>
                  <a:cubicBezTo>
                    <a:pt x="360" y="73"/>
                    <a:pt x="361" y="74"/>
                    <a:pt x="362" y="74"/>
                  </a:cubicBezTo>
                  <a:cubicBezTo>
                    <a:pt x="363" y="75"/>
                    <a:pt x="363" y="75"/>
                    <a:pt x="364" y="75"/>
                  </a:cubicBezTo>
                  <a:cubicBezTo>
                    <a:pt x="373" y="57"/>
                    <a:pt x="383" y="42"/>
                    <a:pt x="395" y="31"/>
                  </a:cubicBezTo>
                  <a:cubicBezTo>
                    <a:pt x="406" y="19"/>
                    <a:pt x="419" y="11"/>
                    <a:pt x="431" y="6"/>
                  </a:cubicBezTo>
                  <a:cubicBezTo>
                    <a:pt x="444" y="2"/>
                    <a:pt x="457" y="0"/>
                    <a:pt x="470" y="2"/>
                  </a:cubicBezTo>
                  <a:cubicBezTo>
                    <a:pt x="483" y="3"/>
                    <a:pt x="496" y="8"/>
                    <a:pt x="509" y="16"/>
                  </a:cubicBezTo>
                  <a:cubicBezTo>
                    <a:pt x="517" y="22"/>
                    <a:pt x="525" y="28"/>
                    <a:pt x="533" y="36"/>
                  </a:cubicBezTo>
                  <a:cubicBezTo>
                    <a:pt x="541" y="43"/>
                    <a:pt x="548" y="52"/>
                    <a:pt x="554" y="61"/>
                  </a:cubicBezTo>
                  <a:cubicBezTo>
                    <a:pt x="560" y="71"/>
                    <a:pt x="566" y="81"/>
                    <a:pt x="572" y="92"/>
                  </a:cubicBezTo>
                  <a:cubicBezTo>
                    <a:pt x="577" y="103"/>
                    <a:pt x="582" y="115"/>
                    <a:pt x="586" y="128"/>
                  </a:cubicBezTo>
                  <a:cubicBezTo>
                    <a:pt x="594" y="125"/>
                    <a:pt x="602" y="124"/>
                    <a:pt x="610" y="123"/>
                  </a:cubicBezTo>
                  <a:cubicBezTo>
                    <a:pt x="618" y="122"/>
                    <a:pt x="626" y="123"/>
                    <a:pt x="634" y="124"/>
                  </a:cubicBezTo>
                  <a:cubicBezTo>
                    <a:pt x="642" y="125"/>
                    <a:pt x="650" y="127"/>
                    <a:pt x="657" y="130"/>
                  </a:cubicBezTo>
                  <a:cubicBezTo>
                    <a:pt x="665" y="133"/>
                    <a:pt x="672" y="136"/>
                    <a:pt x="679" y="141"/>
                  </a:cubicBezTo>
                  <a:cubicBezTo>
                    <a:pt x="684" y="144"/>
                    <a:pt x="689" y="147"/>
                    <a:pt x="694" y="151"/>
                  </a:cubicBezTo>
                  <a:cubicBezTo>
                    <a:pt x="698" y="154"/>
                    <a:pt x="703" y="158"/>
                    <a:pt x="707" y="162"/>
                  </a:cubicBezTo>
                  <a:cubicBezTo>
                    <a:pt x="711" y="167"/>
                    <a:pt x="715" y="171"/>
                    <a:pt x="718" y="176"/>
                  </a:cubicBezTo>
                  <a:cubicBezTo>
                    <a:pt x="722" y="180"/>
                    <a:pt x="725" y="185"/>
                    <a:pt x="729" y="190"/>
                  </a:cubicBezTo>
                  <a:cubicBezTo>
                    <a:pt x="732" y="196"/>
                    <a:pt x="736" y="203"/>
                    <a:pt x="739" y="210"/>
                  </a:cubicBezTo>
                  <a:cubicBezTo>
                    <a:pt x="742" y="216"/>
                    <a:pt x="745" y="223"/>
                    <a:pt x="747" y="230"/>
                  </a:cubicBezTo>
                  <a:cubicBezTo>
                    <a:pt x="749" y="237"/>
                    <a:pt x="751" y="244"/>
                    <a:pt x="752" y="251"/>
                  </a:cubicBezTo>
                  <a:cubicBezTo>
                    <a:pt x="754" y="259"/>
                    <a:pt x="755" y="266"/>
                    <a:pt x="755" y="273"/>
                  </a:cubicBezTo>
                  <a:cubicBezTo>
                    <a:pt x="757" y="274"/>
                    <a:pt x="759" y="274"/>
                    <a:pt x="761" y="275"/>
                  </a:cubicBezTo>
                  <a:cubicBezTo>
                    <a:pt x="762" y="276"/>
                    <a:pt x="764" y="276"/>
                    <a:pt x="766" y="277"/>
                  </a:cubicBezTo>
                  <a:cubicBezTo>
                    <a:pt x="767" y="278"/>
                    <a:pt x="769" y="278"/>
                    <a:pt x="771" y="279"/>
                  </a:cubicBezTo>
                  <a:cubicBezTo>
                    <a:pt x="772" y="280"/>
                    <a:pt x="774" y="281"/>
                    <a:pt x="775" y="282"/>
                  </a:cubicBezTo>
                  <a:cubicBezTo>
                    <a:pt x="782" y="285"/>
                    <a:pt x="789" y="290"/>
                    <a:pt x="795" y="294"/>
                  </a:cubicBezTo>
                  <a:cubicBezTo>
                    <a:pt x="801" y="299"/>
                    <a:pt x="806" y="304"/>
                    <a:pt x="810" y="310"/>
                  </a:cubicBezTo>
                  <a:cubicBezTo>
                    <a:pt x="815" y="315"/>
                    <a:pt x="819" y="321"/>
                    <a:pt x="822" y="327"/>
                  </a:cubicBezTo>
                  <a:cubicBezTo>
                    <a:pt x="825" y="334"/>
                    <a:pt x="828" y="340"/>
                    <a:pt x="830" y="347"/>
                  </a:cubicBezTo>
                  <a:close/>
                  <a:moveTo>
                    <a:pt x="821" y="387"/>
                  </a:moveTo>
                  <a:cubicBezTo>
                    <a:pt x="821" y="384"/>
                    <a:pt x="822" y="382"/>
                    <a:pt x="822" y="379"/>
                  </a:cubicBezTo>
                  <a:cubicBezTo>
                    <a:pt x="822" y="377"/>
                    <a:pt x="822" y="374"/>
                    <a:pt x="822" y="371"/>
                  </a:cubicBezTo>
                  <a:cubicBezTo>
                    <a:pt x="822" y="369"/>
                    <a:pt x="822" y="366"/>
                    <a:pt x="821" y="364"/>
                  </a:cubicBezTo>
                  <a:cubicBezTo>
                    <a:pt x="821" y="361"/>
                    <a:pt x="820" y="359"/>
                    <a:pt x="820" y="356"/>
                  </a:cubicBezTo>
                  <a:cubicBezTo>
                    <a:pt x="818" y="351"/>
                    <a:pt x="816" y="346"/>
                    <a:pt x="813" y="341"/>
                  </a:cubicBezTo>
                  <a:cubicBezTo>
                    <a:pt x="811" y="336"/>
                    <a:pt x="807" y="332"/>
                    <a:pt x="803" y="328"/>
                  </a:cubicBezTo>
                  <a:cubicBezTo>
                    <a:pt x="800" y="323"/>
                    <a:pt x="795" y="319"/>
                    <a:pt x="790" y="315"/>
                  </a:cubicBezTo>
                  <a:cubicBezTo>
                    <a:pt x="785" y="312"/>
                    <a:pt x="780" y="308"/>
                    <a:pt x="774" y="305"/>
                  </a:cubicBezTo>
                  <a:cubicBezTo>
                    <a:pt x="772" y="304"/>
                    <a:pt x="770" y="303"/>
                    <a:pt x="768" y="303"/>
                  </a:cubicBezTo>
                  <a:cubicBezTo>
                    <a:pt x="766" y="302"/>
                    <a:pt x="764" y="301"/>
                    <a:pt x="762" y="300"/>
                  </a:cubicBezTo>
                  <a:cubicBezTo>
                    <a:pt x="760" y="299"/>
                    <a:pt x="758" y="299"/>
                    <a:pt x="756" y="298"/>
                  </a:cubicBezTo>
                  <a:cubicBezTo>
                    <a:pt x="753" y="298"/>
                    <a:pt x="751" y="297"/>
                    <a:pt x="749" y="296"/>
                  </a:cubicBezTo>
                  <a:cubicBezTo>
                    <a:pt x="748" y="296"/>
                    <a:pt x="747" y="295"/>
                    <a:pt x="746" y="294"/>
                  </a:cubicBezTo>
                  <a:cubicBezTo>
                    <a:pt x="745" y="293"/>
                    <a:pt x="744" y="292"/>
                    <a:pt x="744" y="291"/>
                  </a:cubicBezTo>
                  <a:cubicBezTo>
                    <a:pt x="743" y="290"/>
                    <a:pt x="743" y="288"/>
                    <a:pt x="742" y="287"/>
                  </a:cubicBezTo>
                  <a:cubicBezTo>
                    <a:pt x="742" y="285"/>
                    <a:pt x="742" y="284"/>
                    <a:pt x="742" y="282"/>
                  </a:cubicBezTo>
                  <a:cubicBezTo>
                    <a:pt x="742" y="275"/>
                    <a:pt x="741" y="269"/>
                    <a:pt x="740" y="262"/>
                  </a:cubicBezTo>
                  <a:cubicBezTo>
                    <a:pt x="739" y="256"/>
                    <a:pt x="738" y="250"/>
                    <a:pt x="736" y="243"/>
                  </a:cubicBezTo>
                  <a:cubicBezTo>
                    <a:pt x="734" y="237"/>
                    <a:pt x="732" y="231"/>
                    <a:pt x="729" y="225"/>
                  </a:cubicBezTo>
                  <a:cubicBezTo>
                    <a:pt x="727" y="219"/>
                    <a:pt x="723" y="213"/>
                    <a:pt x="720" y="208"/>
                  </a:cubicBezTo>
                  <a:cubicBezTo>
                    <a:pt x="717" y="203"/>
                    <a:pt x="714" y="199"/>
                    <a:pt x="711" y="195"/>
                  </a:cubicBezTo>
                  <a:cubicBezTo>
                    <a:pt x="708" y="191"/>
                    <a:pt x="704" y="188"/>
                    <a:pt x="701" y="184"/>
                  </a:cubicBezTo>
                  <a:cubicBezTo>
                    <a:pt x="697" y="181"/>
                    <a:pt x="694" y="177"/>
                    <a:pt x="690" y="174"/>
                  </a:cubicBezTo>
                  <a:cubicBezTo>
                    <a:pt x="686" y="171"/>
                    <a:pt x="682" y="169"/>
                    <a:pt x="677" y="166"/>
                  </a:cubicBezTo>
                  <a:cubicBezTo>
                    <a:pt x="670" y="162"/>
                    <a:pt x="663" y="159"/>
                    <a:pt x="656" y="156"/>
                  </a:cubicBezTo>
                  <a:cubicBezTo>
                    <a:pt x="648" y="154"/>
                    <a:pt x="640" y="152"/>
                    <a:pt x="633" y="152"/>
                  </a:cubicBezTo>
                  <a:cubicBezTo>
                    <a:pt x="625" y="151"/>
                    <a:pt x="617" y="151"/>
                    <a:pt x="609" y="153"/>
                  </a:cubicBezTo>
                  <a:cubicBezTo>
                    <a:pt x="601" y="154"/>
                    <a:pt x="593" y="156"/>
                    <a:pt x="586" y="160"/>
                  </a:cubicBezTo>
                  <a:cubicBezTo>
                    <a:pt x="585" y="160"/>
                    <a:pt x="585" y="160"/>
                    <a:pt x="584" y="160"/>
                  </a:cubicBezTo>
                  <a:cubicBezTo>
                    <a:pt x="584" y="160"/>
                    <a:pt x="583" y="160"/>
                    <a:pt x="583" y="160"/>
                  </a:cubicBezTo>
                  <a:cubicBezTo>
                    <a:pt x="582" y="160"/>
                    <a:pt x="582" y="160"/>
                    <a:pt x="581" y="160"/>
                  </a:cubicBezTo>
                  <a:cubicBezTo>
                    <a:pt x="581" y="160"/>
                    <a:pt x="580" y="159"/>
                    <a:pt x="580" y="159"/>
                  </a:cubicBezTo>
                  <a:cubicBezTo>
                    <a:pt x="580" y="159"/>
                    <a:pt x="579" y="159"/>
                    <a:pt x="579" y="159"/>
                  </a:cubicBezTo>
                  <a:cubicBezTo>
                    <a:pt x="579" y="159"/>
                    <a:pt x="579" y="159"/>
                    <a:pt x="579" y="159"/>
                  </a:cubicBezTo>
                  <a:cubicBezTo>
                    <a:pt x="579" y="158"/>
                    <a:pt x="579" y="158"/>
                    <a:pt x="578" y="158"/>
                  </a:cubicBezTo>
                  <a:cubicBezTo>
                    <a:pt x="578" y="158"/>
                    <a:pt x="578" y="158"/>
                    <a:pt x="578" y="158"/>
                  </a:cubicBezTo>
                  <a:cubicBezTo>
                    <a:pt x="577" y="157"/>
                    <a:pt x="577" y="157"/>
                    <a:pt x="576" y="156"/>
                  </a:cubicBezTo>
                  <a:cubicBezTo>
                    <a:pt x="576" y="155"/>
                    <a:pt x="575" y="155"/>
                    <a:pt x="574" y="154"/>
                  </a:cubicBezTo>
                  <a:cubicBezTo>
                    <a:pt x="574" y="153"/>
                    <a:pt x="574" y="152"/>
                    <a:pt x="573" y="151"/>
                  </a:cubicBezTo>
                  <a:cubicBezTo>
                    <a:pt x="573" y="150"/>
                    <a:pt x="572" y="149"/>
                    <a:pt x="572" y="148"/>
                  </a:cubicBezTo>
                  <a:cubicBezTo>
                    <a:pt x="569" y="136"/>
                    <a:pt x="565" y="125"/>
                    <a:pt x="560" y="115"/>
                  </a:cubicBezTo>
                  <a:cubicBezTo>
                    <a:pt x="556" y="104"/>
                    <a:pt x="551" y="95"/>
                    <a:pt x="545" y="86"/>
                  </a:cubicBezTo>
                  <a:cubicBezTo>
                    <a:pt x="539" y="77"/>
                    <a:pt x="533" y="69"/>
                    <a:pt x="527" y="62"/>
                  </a:cubicBezTo>
                  <a:cubicBezTo>
                    <a:pt x="520" y="55"/>
                    <a:pt x="513" y="50"/>
                    <a:pt x="505" y="45"/>
                  </a:cubicBezTo>
                  <a:cubicBezTo>
                    <a:pt x="495" y="39"/>
                    <a:pt x="483" y="35"/>
                    <a:pt x="473" y="34"/>
                  </a:cubicBezTo>
                  <a:cubicBezTo>
                    <a:pt x="461" y="34"/>
                    <a:pt x="450" y="36"/>
                    <a:pt x="440" y="41"/>
                  </a:cubicBezTo>
                  <a:cubicBezTo>
                    <a:pt x="429" y="46"/>
                    <a:pt x="419" y="55"/>
                    <a:pt x="409" y="66"/>
                  </a:cubicBezTo>
                  <a:cubicBezTo>
                    <a:pt x="400" y="77"/>
                    <a:pt x="392" y="91"/>
                    <a:pt x="385" y="108"/>
                  </a:cubicBezTo>
                  <a:cubicBezTo>
                    <a:pt x="384" y="110"/>
                    <a:pt x="383" y="111"/>
                    <a:pt x="382" y="112"/>
                  </a:cubicBezTo>
                  <a:cubicBezTo>
                    <a:pt x="381" y="113"/>
                    <a:pt x="380" y="114"/>
                    <a:pt x="379" y="115"/>
                  </a:cubicBezTo>
                  <a:cubicBezTo>
                    <a:pt x="377" y="115"/>
                    <a:pt x="376" y="115"/>
                    <a:pt x="374" y="115"/>
                  </a:cubicBezTo>
                  <a:cubicBezTo>
                    <a:pt x="373" y="115"/>
                    <a:pt x="371" y="115"/>
                    <a:pt x="370" y="114"/>
                  </a:cubicBezTo>
                  <a:cubicBezTo>
                    <a:pt x="368" y="113"/>
                    <a:pt x="366" y="112"/>
                    <a:pt x="365" y="111"/>
                  </a:cubicBezTo>
                  <a:cubicBezTo>
                    <a:pt x="363" y="110"/>
                    <a:pt x="361" y="109"/>
                    <a:pt x="360" y="109"/>
                  </a:cubicBezTo>
                  <a:cubicBezTo>
                    <a:pt x="358" y="108"/>
                    <a:pt x="356" y="107"/>
                    <a:pt x="355" y="106"/>
                  </a:cubicBezTo>
                  <a:cubicBezTo>
                    <a:pt x="353" y="105"/>
                    <a:pt x="351" y="104"/>
                    <a:pt x="350" y="104"/>
                  </a:cubicBezTo>
                  <a:cubicBezTo>
                    <a:pt x="315" y="87"/>
                    <a:pt x="281" y="74"/>
                    <a:pt x="249" y="65"/>
                  </a:cubicBezTo>
                  <a:cubicBezTo>
                    <a:pt x="215" y="56"/>
                    <a:pt x="183" y="52"/>
                    <a:pt x="155" y="51"/>
                  </a:cubicBezTo>
                  <a:cubicBezTo>
                    <a:pt x="126" y="51"/>
                    <a:pt x="101" y="55"/>
                    <a:pt x="83" y="63"/>
                  </a:cubicBezTo>
                  <a:cubicBezTo>
                    <a:pt x="64" y="71"/>
                    <a:pt x="52" y="83"/>
                    <a:pt x="49" y="99"/>
                  </a:cubicBezTo>
                  <a:cubicBezTo>
                    <a:pt x="46" y="113"/>
                    <a:pt x="50" y="130"/>
                    <a:pt x="60" y="148"/>
                  </a:cubicBezTo>
                  <a:cubicBezTo>
                    <a:pt x="69" y="167"/>
                    <a:pt x="85" y="186"/>
                    <a:pt x="105" y="205"/>
                  </a:cubicBezTo>
                  <a:cubicBezTo>
                    <a:pt x="124" y="224"/>
                    <a:pt x="147" y="242"/>
                    <a:pt x="173" y="259"/>
                  </a:cubicBezTo>
                  <a:cubicBezTo>
                    <a:pt x="198" y="275"/>
                    <a:pt x="225" y="291"/>
                    <a:pt x="254" y="303"/>
                  </a:cubicBezTo>
                  <a:cubicBezTo>
                    <a:pt x="255" y="304"/>
                    <a:pt x="257" y="305"/>
                    <a:pt x="258" y="306"/>
                  </a:cubicBezTo>
                  <a:cubicBezTo>
                    <a:pt x="259" y="307"/>
                    <a:pt x="261" y="309"/>
                    <a:pt x="262" y="310"/>
                  </a:cubicBezTo>
                  <a:cubicBezTo>
                    <a:pt x="263" y="312"/>
                    <a:pt x="264" y="313"/>
                    <a:pt x="264" y="315"/>
                  </a:cubicBezTo>
                  <a:cubicBezTo>
                    <a:pt x="265" y="317"/>
                    <a:pt x="265" y="319"/>
                    <a:pt x="266" y="321"/>
                  </a:cubicBezTo>
                  <a:cubicBezTo>
                    <a:pt x="266" y="323"/>
                    <a:pt x="266" y="325"/>
                    <a:pt x="265" y="326"/>
                  </a:cubicBezTo>
                  <a:cubicBezTo>
                    <a:pt x="265" y="328"/>
                    <a:pt x="265" y="330"/>
                    <a:pt x="264" y="332"/>
                  </a:cubicBezTo>
                  <a:cubicBezTo>
                    <a:pt x="263" y="333"/>
                    <a:pt x="262" y="335"/>
                    <a:pt x="261" y="336"/>
                  </a:cubicBezTo>
                  <a:cubicBezTo>
                    <a:pt x="260" y="337"/>
                    <a:pt x="259" y="338"/>
                    <a:pt x="257" y="339"/>
                  </a:cubicBezTo>
                  <a:cubicBezTo>
                    <a:pt x="244" y="347"/>
                    <a:pt x="231" y="357"/>
                    <a:pt x="220" y="366"/>
                  </a:cubicBezTo>
                  <a:cubicBezTo>
                    <a:pt x="208" y="376"/>
                    <a:pt x="198" y="387"/>
                    <a:pt x="189" y="399"/>
                  </a:cubicBezTo>
                  <a:cubicBezTo>
                    <a:pt x="179" y="410"/>
                    <a:pt x="172" y="422"/>
                    <a:pt x="166" y="434"/>
                  </a:cubicBezTo>
                  <a:cubicBezTo>
                    <a:pt x="160" y="447"/>
                    <a:pt x="156" y="459"/>
                    <a:pt x="154" y="472"/>
                  </a:cubicBezTo>
                  <a:cubicBezTo>
                    <a:pt x="153" y="480"/>
                    <a:pt x="152" y="487"/>
                    <a:pt x="152" y="494"/>
                  </a:cubicBezTo>
                  <a:cubicBezTo>
                    <a:pt x="152" y="501"/>
                    <a:pt x="153" y="508"/>
                    <a:pt x="155" y="515"/>
                  </a:cubicBezTo>
                  <a:cubicBezTo>
                    <a:pt x="157" y="522"/>
                    <a:pt x="159" y="528"/>
                    <a:pt x="162" y="534"/>
                  </a:cubicBezTo>
                  <a:cubicBezTo>
                    <a:pt x="165" y="541"/>
                    <a:pt x="169" y="547"/>
                    <a:pt x="173" y="553"/>
                  </a:cubicBezTo>
                  <a:cubicBezTo>
                    <a:pt x="179" y="560"/>
                    <a:pt x="186" y="567"/>
                    <a:pt x="194" y="573"/>
                  </a:cubicBezTo>
                  <a:cubicBezTo>
                    <a:pt x="202" y="580"/>
                    <a:pt x="211" y="585"/>
                    <a:pt x="220" y="590"/>
                  </a:cubicBezTo>
                  <a:cubicBezTo>
                    <a:pt x="230" y="594"/>
                    <a:pt x="240" y="598"/>
                    <a:pt x="250" y="601"/>
                  </a:cubicBezTo>
                  <a:cubicBezTo>
                    <a:pt x="261" y="604"/>
                    <a:pt x="272" y="606"/>
                    <a:pt x="284" y="607"/>
                  </a:cubicBezTo>
                  <a:cubicBezTo>
                    <a:pt x="299" y="609"/>
                    <a:pt x="315" y="609"/>
                    <a:pt x="330" y="608"/>
                  </a:cubicBezTo>
                  <a:cubicBezTo>
                    <a:pt x="346" y="607"/>
                    <a:pt x="361" y="604"/>
                    <a:pt x="376" y="601"/>
                  </a:cubicBezTo>
                  <a:cubicBezTo>
                    <a:pt x="391" y="597"/>
                    <a:pt x="405" y="592"/>
                    <a:pt x="419" y="586"/>
                  </a:cubicBezTo>
                  <a:cubicBezTo>
                    <a:pt x="433" y="581"/>
                    <a:pt x="446" y="574"/>
                    <a:pt x="459" y="567"/>
                  </a:cubicBezTo>
                  <a:cubicBezTo>
                    <a:pt x="460" y="566"/>
                    <a:pt x="460" y="566"/>
                    <a:pt x="461" y="566"/>
                  </a:cubicBezTo>
                  <a:cubicBezTo>
                    <a:pt x="461" y="566"/>
                    <a:pt x="462" y="565"/>
                    <a:pt x="462" y="565"/>
                  </a:cubicBezTo>
                  <a:cubicBezTo>
                    <a:pt x="463" y="565"/>
                    <a:pt x="463" y="565"/>
                    <a:pt x="464" y="565"/>
                  </a:cubicBezTo>
                  <a:cubicBezTo>
                    <a:pt x="464" y="565"/>
                    <a:pt x="465" y="565"/>
                    <a:pt x="466" y="565"/>
                  </a:cubicBezTo>
                  <a:cubicBezTo>
                    <a:pt x="466" y="565"/>
                    <a:pt x="467" y="565"/>
                    <a:pt x="468" y="566"/>
                  </a:cubicBezTo>
                  <a:cubicBezTo>
                    <a:pt x="468" y="566"/>
                    <a:pt x="469" y="566"/>
                    <a:pt x="469" y="567"/>
                  </a:cubicBezTo>
                  <a:cubicBezTo>
                    <a:pt x="470" y="567"/>
                    <a:pt x="471" y="568"/>
                    <a:pt x="471" y="568"/>
                  </a:cubicBezTo>
                  <a:cubicBezTo>
                    <a:pt x="472" y="569"/>
                    <a:pt x="472" y="569"/>
                    <a:pt x="473" y="570"/>
                  </a:cubicBezTo>
                  <a:cubicBezTo>
                    <a:pt x="541" y="671"/>
                    <a:pt x="541" y="671"/>
                    <a:pt x="541" y="671"/>
                  </a:cubicBezTo>
                  <a:cubicBezTo>
                    <a:pt x="526" y="591"/>
                    <a:pt x="526" y="591"/>
                    <a:pt x="526" y="591"/>
                  </a:cubicBezTo>
                  <a:cubicBezTo>
                    <a:pt x="525" y="590"/>
                    <a:pt x="525" y="589"/>
                    <a:pt x="525" y="587"/>
                  </a:cubicBezTo>
                  <a:cubicBezTo>
                    <a:pt x="525" y="586"/>
                    <a:pt x="525" y="584"/>
                    <a:pt x="526" y="583"/>
                  </a:cubicBezTo>
                  <a:cubicBezTo>
                    <a:pt x="526" y="582"/>
                    <a:pt x="526" y="580"/>
                    <a:pt x="527" y="579"/>
                  </a:cubicBezTo>
                  <a:cubicBezTo>
                    <a:pt x="527" y="578"/>
                    <a:pt x="528" y="577"/>
                    <a:pt x="529" y="575"/>
                  </a:cubicBezTo>
                  <a:cubicBezTo>
                    <a:pt x="529" y="574"/>
                    <a:pt x="530" y="574"/>
                    <a:pt x="531" y="573"/>
                  </a:cubicBezTo>
                  <a:cubicBezTo>
                    <a:pt x="531" y="572"/>
                    <a:pt x="532" y="572"/>
                    <a:pt x="533" y="571"/>
                  </a:cubicBezTo>
                  <a:cubicBezTo>
                    <a:pt x="534" y="571"/>
                    <a:pt x="535" y="570"/>
                    <a:pt x="536" y="570"/>
                  </a:cubicBezTo>
                  <a:cubicBezTo>
                    <a:pt x="536" y="570"/>
                    <a:pt x="537" y="570"/>
                    <a:pt x="538" y="570"/>
                  </a:cubicBezTo>
                  <a:cubicBezTo>
                    <a:pt x="542" y="571"/>
                    <a:pt x="546" y="572"/>
                    <a:pt x="549" y="573"/>
                  </a:cubicBezTo>
                  <a:cubicBezTo>
                    <a:pt x="553" y="574"/>
                    <a:pt x="557" y="575"/>
                    <a:pt x="560" y="576"/>
                  </a:cubicBezTo>
                  <a:cubicBezTo>
                    <a:pt x="564" y="577"/>
                    <a:pt x="567" y="577"/>
                    <a:pt x="571" y="578"/>
                  </a:cubicBezTo>
                  <a:cubicBezTo>
                    <a:pt x="574" y="579"/>
                    <a:pt x="578" y="579"/>
                    <a:pt x="581" y="580"/>
                  </a:cubicBezTo>
                  <a:cubicBezTo>
                    <a:pt x="611" y="585"/>
                    <a:pt x="637" y="585"/>
                    <a:pt x="660" y="582"/>
                  </a:cubicBezTo>
                  <a:cubicBezTo>
                    <a:pt x="681" y="579"/>
                    <a:pt x="699" y="573"/>
                    <a:pt x="714" y="565"/>
                  </a:cubicBezTo>
                  <a:cubicBezTo>
                    <a:pt x="729" y="557"/>
                    <a:pt x="740" y="547"/>
                    <a:pt x="748" y="536"/>
                  </a:cubicBezTo>
                  <a:cubicBezTo>
                    <a:pt x="755" y="526"/>
                    <a:pt x="760" y="513"/>
                    <a:pt x="761" y="501"/>
                  </a:cubicBezTo>
                  <a:cubicBezTo>
                    <a:pt x="761" y="499"/>
                    <a:pt x="761" y="497"/>
                    <a:pt x="761" y="495"/>
                  </a:cubicBezTo>
                  <a:cubicBezTo>
                    <a:pt x="761" y="493"/>
                    <a:pt x="761" y="491"/>
                    <a:pt x="760" y="489"/>
                  </a:cubicBezTo>
                  <a:cubicBezTo>
                    <a:pt x="760" y="486"/>
                    <a:pt x="760" y="484"/>
                    <a:pt x="760" y="482"/>
                  </a:cubicBezTo>
                  <a:cubicBezTo>
                    <a:pt x="759" y="480"/>
                    <a:pt x="759" y="478"/>
                    <a:pt x="758" y="476"/>
                  </a:cubicBezTo>
                  <a:cubicBezTo>
                    <a:pt x="758" y="475"/>
                    <a:pt x="758" y="474"/>
                    <a:pt x="758" y="473"/>
                  </a:cubicBezTo>
                  <a:cubicBezTo>
                    <a:pt x="758" y="472"/>
                    <a:pt x="758" y="471"/>
                    <a:pt x="758" y="470"/>
                  </a:cubicBezTo>
                  <a:cubicBezTo>
                    <a:pt x="758" y="470"/>
                    <a:pt x="758" y="469"/>
                    <a:pt x="758" y="468"/>
                  </a:cubicBezTo>
                  <a:cubicBezTo>
                    <a:pt x="758" y="467"/>
                    <a:pt x="758" y="466"/>
                    <a:pt x="758" y="465"/>
                  </a:cubicBezTo>
                  <a:cubicBezTo>
                    <a:pt x="758" y="465"/>
                    <a:pt x="759" y="464"/>
                    <a:pt x="759" y="463"/>
                  </a:cubicBezTo>
                  <a:cubicBezTo>
                    <a:pt x="759" y="462"/>
                    <a:pt x="759" y="462"/>
                    <a:pt x="760" y="461"/>
                  </a:cubicBezTo>
                  <a:cubicBezTo>
                    <a:pt x="760" y="461"/>
                    <a:pt x="761" y="460"/>
                    <a:pt x="761" y="460"/>
                  </a:cubicBezTo>
                  <a:cubicBezTo>
                    <a:pt x="761" y="459"/>
                    <a:pt x="762" y="459"/>
                    <a:pt x="762" y="459"/>
                  </a:cubicBezTo>
                  <a:cubicBezTo>
                    <a:pt x="770" y="454"/>
                    <a:pt x="778" y="450"/>
                    <a:pt x="784" y="444"/>
                  </a:cubicBezTo>
                  <a:cubicBezTo>
                    <a:pt x="791" y="439"/>
                    <a:pt x="797" y="433"/>
                    <a:pt x="802" y="427"/>
                  </a:cubicBezTo>
                  <a:cubicBezTo>
                    <a:pt x="807" y="421"/>
                    <a:pt x="811" y="414"/>
                    <a:pt x="814" y="407"/>
                  </a:cubicBezTo>
                  <a:cubicBezTo>
                    <a:pt x="817" y="401"/>
                    <a:pt x="820" y="394"/>
                    <a:pt x="821" y="38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60392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</p:grpSp>
      <p:sp>
        <p:nvSpPr>
          <p:cNvPr id="2059" name="Text Box 184"/>
          <p:cNvSpPr txBox="1">
            <a:spLocks noChangeArrowheads="1"/>
          </p:cNvSpPr>
          <p:nvPr/>
        </p:nvSpPr>
        <p:spPr bwMode="auto">
          <a:xfrm rot="-5400000">
            <a:off x="5904706" y="4304507"/>
            <a:ext cx="611187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ko-KR" sz="2800" b="1" baseline="0">
                <a:solidFill>
                  <a:schemeClr val="bg2"/>
                </a:solidFill>
                <a:ea typeface="굴림" charset="-127"/>
              </a:rPr>
              <a:t>Add title text</a:t>
            </a:r>
          </a:p>
        </p:txBody>
      </p:sp>
      <p:sp>
        <p:nvSpPr>
          <p:cNvPr id="2060" name="AutoShape 185"/>
          <p:cNvSpPr>
            <a:spLocks noChangeArrowheads="1"/>
          </p:cNvSpPr>
          <p:nvPr/>
        </p:nvSpPr>
        <p:spPr bwMode="gray">
          <a:xfrm>
            <a:off x="304800" y="685800"/>
            <a:ext cx="8534400" cy="6858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4500" baseline="0">
                <a:solidFill>
                  <a:schemeClr val="bg2"/>
                </a:solidFill>
                <a:ea typeface="굴림" charset="-127"/>
              </a:rPr>
              <a:t>Your Text Here</a:t>
            </a:r>
            <a:endParaRPr lang="en-US" altLang="zh-CN" sz="4500" baseline="0">
              <a:solidFill>
                <a:schemeClr val="bg2"/>
              </a:solidFill>
              <a:ea typeface="宋体" charset="-122"/>
            </a:endParaRPr>
          </a:p>
        </p:txBody>
      </p:sp>
      <p:sp>
        <p:nvSpPr>
          <p:cNvPr id="2061" name="Text Box 186"/>
          <p:cNvSpPr txBox="1">
            <a:spLocks noChangeArrowheads="1"/>
          </p:cNvSpPr>
          <p:nvPr/>
        </p:nvSpPr>
        <p:spPr bwMode="auto">
          <a:xfrm>
            <a:off x="1230313" y="1949450"/>
            <a:ext cx="10668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ko-KR" sz="1600" b="1">
                <a:solidFill>
                  <a:schemeClr val="bg2"/>
                </a:solidFill>
                <a:ea typeface="굴림" charset="-127"/>
              </a:rPr>
              <a:t>Concept</a:t>
            </a:r>
            <a:endParaRPr lang="en-US" altLang="zh-CN" sz="1600" b="1">
              <a:solidFill>
                <a:schemeClr val="bg2"/>
              </a:solidFill>
              <a:ea typeface="宋体" charset="-122"/>
            </a:endParaRPr>
          </a:p>
          <a:p>
            <a:pPr eaLnBrk="1" hangingPunct="1"/>
            <a:endParaRPr lang="en-US" altLang="zh-CN" sz="1600">
              <a:solidFill>
                <a:schemeClr val="bg2"/>
              </a:solidFill>
              <a:ea typeface="宋体" charset="-122"/>
            </a:endParaRPr>
          </a:p>
        </p:txBody>
      </p:sp>
      <p:sp>
        <p:nvSpPr>
          <p:cNvPr id="2062" name="Text Box 187"/>
          <p:cNvSpPr txBox="1">
            <a:spLocks noChangeArrowheads="1"/>
          </p:cNvSpPr>
          <p:nvPr/>
        </p:nvSpPr>
        <p:spPr bwMode="auto">
          <a:xfrm>
            <a:off x="4222750" y="2559050"/>
            <a:ext cx="9144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ko-KR" sz="1600" b="1">
                <a:solidFill>
                  <a:schemeClr val="bg2"/>
                </a:solidFill>
                <a:ea typeface="굴림" charset="-127"/>
              </a:rPr>
              <a:t>Concept</a:t>
            </a:r>
            <a:endParaRPr lang="en-US" altLang="zh-CN" sz="1600" b="1">
              <a:solidFill>
                <a:schemeClr val="bg2"/>
              </a:solidFill>
              <a:ea typeface="宋体" charset="-122"/>
            </a:endParaRPr>
          </a:p>
          <a:p>
            <a:pPr eaLnBrk="1" hangingPunct="1"/>
            <a:endParaRPr lang="en-US" altLang="zh-CN" sz="1600">
              <a:solidFill>
                <a:schemeClr val="bg2"/>
              </a:solidFill>
              <a:ea typeface="宋体" charset="-122"/>
            </a:endParaRPr>
          </a:p>
        </p:txBody>
      </p:sp>
      <p:sp>
        <p:nvSpPr>
          <p:cNvPr id="2063" name="Text Box 188"/>
          <p:cNvSpPr txBox="1">
            <a:spLocks noChangeArrowheads="1"/>
          </p:cNvSpPr>
          <p:nvPr/>
        </p:nvSpPr>
        <p:spPr bwMode="auto">
          <a:xfrm>
            <a:off x="5859463" y="2546350"/>
            <a:ext cx="10668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ko-KR" sz="1600" b="1">
                <a:solidFill>
                  <a:schemeClr val="bg2"/>
                </a:solidFill>
                <a:ea typeface="굴림" charset="-127"/>
              </a:rPr>
              <a:t>Concept</a:t>
            </a:r>
            <a:endParaRPr lang="en-US" altLang="zh-CN" sz="1600" b="1">
              <a:solidFill>
                <a:schemeClr val="bg2"/>
              </a:solidFill>
              <a:ea typeface="宋体" charset="-122"/>
            </a:endParaRPr>
          </a:p>
          <a:p>
            <a:pPr eaLnBrk="1" hangingPunct="1"/>
            <a:endParaRPr lang="en-US" altLang="zh-CN" sz="1600">
              <a:solidFill>
                <a:schemeClr val="bg2"/>
              </a:solidFill>
              <a:ea typeface="宋体" charset="-122"/>
            </a:endParaRPr>
          </a:p>
        </p:txBody>
      </p:sp>
      <p:sp>
        <p:nvSpPr>
          <p:cNvPr id="2064" name="Text Box 189"/>
          <p:cNvSpPr txBox="1">
            <a:spLocks noChangeArrowheads="1"/>
          </p:cNvSpPr>
          <p:nvPr/>
        </p:nvSpPr>
        <p:spPr bwMode="auto">
          <a:xfrm>
            <a:off x="7435850" y="2601913"/>
            <a:ext cx="10668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ko-KR" sz="1600" b="1">
                <a:solidFill>
                  <a:schemeClr val="bg2"/>
                </a:solidFill>
                <a:ea typeface="굴림" charset="-127"/>
              </a:rPr>
              <a:t>Concept</a:t>
            </a:r>
            <a:endParaRPr lang="en-US" altLang="zh-CN" sz="1600" b="1">
              <a:solidFill>
                <a:schemeClr val="bg2"/>
              </a:solidFill>
              <a:ea typeface="宋体" charset="-122"/>
            </a:endParaRPr>
          </a:p>
          <a:p>
            <a:pPr eaLnBrk="1" hangingPunct="1"/>
            <a:endParaRPr lang="en-US" altLang="zh-CN" sz="1600">
              <a:solidFill>
                <a:schemeClr val="bg2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00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533400" y="3759200"/>
            <a:ext cx="4819650" cy="2244725"/>
            <a:chOff x="276" y="1120"/>
            <a:chExt cx="5124" cy="2386"/>
          </a:xfrm>
        </p:grpSpPr>
        <p:sp>
          <p:nvSpPr>
            <p:cNvPr id="226307" name="Freeform 3"/>
            <p:cNvSpPr>
              <a:spLocks/>
            </p:cNvSpPr>
            <p:nvPr/>
          </p:nvSpPr>
          <p:spPr bwMode="auto">
            <a:xfrm>
              <a:off x="2988" y="1174"/>
              <a:ext cx="24" cy="4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2" y="0"/>
                </a:cxn>
                <a:cxn ang="0">
                  <a:pos x="14" y="40"/>
                </a:cxn>
                <a:cxn ang="0">
                  <a:pos x="0" y="40"/>
                </a:cxn>
                <a:cxn ang="0">
                  <a:pos x="10" y="0"/>
                </a:cxn>
              </a:cxnLst>
              <a:rect l="0" t="0" r="r" b="b"/>
              <a:pathLst>
                <a:path w="22" h="40">
                  <a:moveTo>
                    <a:pt x="10" y="0"/>
                  </a:moveTo>
                  <a:lnTo>
                    <a:pt x="22" y="0"/>
                  </a:lnTo>
                  <a:lnTo>
                    <a:pt x="14" y="40"/>
                  </a:lnTo>
                  <a:lnTo>
                    <a:pt x="0" y="40"/>
                  </a:lnTo>
                  <a:lnTo>
                    <a:pt x="1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08" name="Freeform 4"/>
            <p:cNvSpPr>
              <a:spLocks/>
            </p:cNvSpPr>
            <p:nvPr/>
          </p:nvSpPr>
          <p:spPr bwMode="auto">
            <a:xfrm>
              <a:off x="2797" y="1166"/>
              <a:ext cx="37" cy="51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8" y="51"/>
                </a:cxn>
                <a:cxn ang="0">
                  <a:pos x="2" y="51"/>
                </a:cxn>
                <a:cxn ang="0">
                  <a:pos x="0" y="0"/>
                </a:cxn>
                <a:cxn ang="0">
                  <a:pos x="36" y="0"/>
                </a:cxn>
              </a:cxnLst>
              <a:rect l="0" t="0" r="r" b="b"/>
              <a:pathLst>
                <a:path w="38" h="51">
                  <a:moveTo>
                    <a:pt x="36" y="0"/>
                  </a:moveTo>
                  <a:lnTo>
                    <a:pt x="38" y="51"/>
                  </a:lnTo>
                  <a:lnTo>
                    <a:pt x="2" y="51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09" name="Freeform 5"/>
            <p:cNvSpPr>
              <a:spLocks/>
            </p:cNvSpPr>
            <p:nvPr/>
          </p:nvSpPr>
          <p:spPr bwMode="auto">
            <a:xfrm>
              <a:off x="3164" y="1184"/>
              <a:ext cx="32" cy="4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32" y="0"/>
                </a:cxn>
                <a:cxn ang="0">
                  <a:pos x="14" y="41"/>
                </a:cxn>
                <a:cxn ang="0">
                  <a:pos x="0" y="39"/>
                </a:cxn>
                <a:cxn ang="0">
                  <a:pos x="18" y="0"/>
                </a:cxn>
              </a:cxnLst>
              <a:rect l="0" t="0" r="r" b="b"/>
              <a:pathLst>
                <a:path w="32" h="41">
                  <a:moveTo>
                    <a:pt x="18" y="0"/>
                  </a:moveTo>
                  <a:lnTo>
                    <a:pt x="32" y="0"/>
                  </a:lnTo>
                  <a:lnTo>
                    <a:pt x="14" y="41"/>
                  </a:lnTo>
                  <a:lnTo>
                    <a:pt x="0" y="39"/>
                  </a:lnTo>
                  <a:lnTo>
                    <a:pt x="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10" name="Freeform 6"/>
            <p:cNvSpPr>
              <a:spLocks/>
            </p:cNvSpPr>
            <p:nvPr/>
          </p:nvSpPr>
          <p:spPr bwMode="auto">
            <a:xfrm>
              <a:off x="2440" y="1182"/>
              <a:ext cx="32" cy="4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2" y="39"/>
                </a:cxn>
                <a:cxn ang="0">
                  <a:pos x="18" y="41"/>
                </a:cxn>
                <a:cxn ang="0">
                  <a:pos x="0" y="0"/>
                </a:cxn>
                <a:cxn ang="0">
                  <a:pos x="12" y="0"/>
                </a:cxn>
              </a:cxnLst>
              <a:rect l="0" t="0" r="r" b="b"/>
              <a:pathLst>
                <a:path w="32" h="41">
                  <a:moveTo>
                    <a:pt x="12" y="0"/>
                  </a:moveTo>
                  <a:lnTo>
                    <a:pt x="32" y="39"/>
                  </a:lnTo>
                  <a:lnTo>
                    <a:pt x="18" y="41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11" name="Freeform 7"/>
            <p:cNvSpPr>
              <a:spLocks/>
            </p:cNvSpPr>
            <p:nvPr/>
          </p:nvSpPr>
          <p:spPr bwMode="auto">
            <a:xfrm>
              <a:off x="3343" y="1199"/>
              <a:ext cx="39" cy="42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0" y="2"/>
                </a:cxn>
                <a:cxn ang="0">
                  <a:pos x="14" y="41"/>
                </a:cxn>
                <a:cxn ang="0">
                  <a:pos x="0" y="41"/>
                </a:cxn>
                <a:cxn ang="0">
                  <a:pos x="28" y="0"/>
                </a:cxn>
              </a:cxnLst>
              <a:rect l="0" t="0" r="r" b="b"/>
              <a:pathLst>
                <a:path w="40" h="41">
                  <a:moveTo>
                    <a:pt x="28" y="0"/>
                  </a:moveTo>
                  <a:lnTo>
                    <a:pt x="40" y="2"/>
                  </a:lnTo>
                  <a:lnTo>
                    <a:pt x="14" y="41"/>
                  </a:lnTo>
                  <a:lnTo>
                    <a:pt x="0" y="41"/>
                  </a:lnTo>
                  <a:lnTo>
                    <a:pt x="2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12" name="Freeform 8"/>
            <p:cNvSpPr>
              <a:spLocks/>
            </p:cNvSpPr>
            <p:nvPr/>
          </p:nvSpPr>
          <p:spPr bwMode="auto">
            <a:xfrm>
              <a:off x="3515" y="1226"/>
              <a:ext cx="49" cy="39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50" y="2"/>
                </a:cxn>
                <a:cxn ang="0">
                  <a:pos x="14" y="38"/>
                </a:cxn>
                <a:cxn ang="0">
                  <a:pos x="0" y="36"/>
                </a:cxn>
                <a:cxn ang="0">
                  <a:pos x="36" y="0"/>
                </a:cxn>
              </a:cxnLst>
              <a:rect l="0" t="0" r="r" b="b"/>
              <a:pathLst>
                <a:path w="50" h="38">
                  <a:moveTo>
                    <a:pt x="36" y="0"/>
                  </a:moveTo>
                  <a:lnTo>
                    <a:pt x="50" y="2"/>
                  </a:lnTo>
                  <a:lnTo>
                    <a:pt x="14" y="38"/>
                  </a:lnTo>
                  <a:lnTo>
                    <a:pt x="0" y="36"/>
                  </a:lnTo>
                  <a:lnTo>
                    <a:pt x="3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13" name="Freeform 9"/>
            <p:cNvSpPr>
              <a:spLocks/>
            </p:cNvSpPr>
            <p:nvPr/>
          </p:nvSpPr>
          <p:spPr bwMode="auto">
            <a:xfrm>
              <a:off x="3662" y="1253"/>
              <a:ext cx="95" cy="52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94" y="6"/>
                </a:cxn>
                <a:cxn ang="0">
                  <a:pos x="36" y="52"/>
                </a:cxn>
                <a:cxn ang="0">
                  <a:pos x="0" y="46"/>
                </a:cxn>
                <a:cxn ang="0">
                  <a:pos x="60" y="0"/>
                </a:cxn>
              </a:cxnLst>
              <a:rect l="0" t="0" r="r" b="b"/>
              <a:pathLst>
                <a:path w="94" h="52">
                  <a:moveTo>
                    <a:pt x="60" y="0"/>
                  </a:moveTo>
                  <a:lnTo>
                    <a:pt x="94" y="6"/>
                  </a:lnTo>
                  <a:lnTo>
                    <a:pt x="36" y="52"/>
                  </a:lnTo>
                  <a:lnTo>
                    <a:pt x="0" y="46"/>
                  </a:lnTo>
                  <a:lnTo>
                    <a:pt x="6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14" name="Freeform 10"/>
            <p:cNvSpPr>
              <a:spLocks/>
            </p:cNvSpPr>
            <p:nvPr/>
          </p:nvSpPr>
          <p:spPr bwMode="auto">
            <a:xfrm>
              <a:off x="3841" y="1295"/>
              <a:ext cx="68" cy="3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68" y="4"/>
                </a:cxn>
                <a:cxn ang="0">
                  <a:pos x="14" y="38"/>
                </a:cxn>
                <a:cxn ang="0">
                  <a:pos x="0" y="34"/>
                </a:cxn>
                <a:cxn ang="0">
                  <a:pos x="56" y="0"/>
                </a:cxn>
              </a:cxnLst>
              <a:rect l="0" t="0" r="r" b="b"/>
              <a:pathLst>
                <a:path w="68" h="38">
                  <a:moveTo>
                    <a:pt x="56" y="0"/>
                  </a:moveTo>
                  <a:lnTo>
                    <a:pt x="68" y="4"/>
                  </a:lnTo>
                  <a:lnTo>
                    <a:pt x="14" y="38"/>
                  </a:lnTo>
                  <a:lnTo>
                    <a:pt x="0" y="34"/>
                  </a:lnTo>
                  <a:lnTo>
                    <a:pt x="5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15" name="Freeform 11"/>
            <p:cNvSpPr>
              <a:spLocks/>
            </p:cNvSpPr>
            <p:nvPr/>
          </p:nvSpPr>
          <p:spPr bwMode="auto">
            <a:xfrm>
              <a:off x="2840" y="1233"/>
              <a:ext cx="189" cy="110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63" y="1"/>
                </a:cxn>
                <a:cxn ang="0">
                  <a:pos x="77" y="5"/>
                </a:cxn>
                <a:cxn ang="0">
                  <a:pos x="85" y="10"/>
                </a:cxn>
                <a:cxn ang="0">
                  <a:pos x="88" y="15"/>
                </a:cxn>
                <a:cxn ang="0">
                  <a:pos x="85" y="22"/>
                </a:cxn>
                <a:cxn ang="0">
                  <a:pos x="76" y="29"/>
                </a:cxn>
                <a:cxn ang="0">
                  <a:pos x="60" y="36"/>
                </a:cxn>
                <a:cxn ang="0">
                  <a:pos x="40" y="44"/>
                </a:cxn>
                <a:cxn ang="0">
                  <a:pos x="28" y="48"/>
                </a:cxn>
                <a:cxn ang="0">
                  <a:pos x="28" y="48"/>
                </a:cxn>
                <a:cxn ang="0">
                  <a:pos x="94" y="48"/>
                </a:cxn>
                <a:cxn ang="0">
                  <a:pos x="95" y="55"/>
                </a:cxn>
                <a:cxn ang="0">
                  <a:pos x="0" y="54"/>
                </a:cxn>
                <a:cxn ang="0">
                  <a:pos x="0" y="50"/>
                </a:cxn>
                <a:cxn ang="0">
                  <a:pos x="16" y="44"/>
                </a:cxn>
                <a:cxn ang="0">
                  <a:pos x="40" y="35"/>
                </a:cxn>
                <a:cxn ang="0">
                  <a:pos x="56" y="28"/>
                </a:cxn>
                <a:cxn ang="0">
                  <a:pos x="66" y="22"/>
                </a:cxn>
                <a:cxn ang="0">
                  <a:pos x="69" y="16"/>
                </a:cxn>
                <a:cxn ang="0">
                  <a:pos x="67" y="12"/>
                </a:cxn>
                <a:cxn ang="0">
                  <a:pos x="62" y="9"/>
                </a:cxn>
                <a:cxn ang="0">
                  <a:pos x="53" y="7"/>
                </a:cxn>
                <a:cxn ang="0">
                  <a:pos x="39" y="6"/>
                </a:cxn>
                <a:cxn ang="0">
                  <a:pos x="30" y="6"/>
                </a:cxn>
                <a:cxn ang="0">
                  <a:pos x="22" y="7"/>
                </a:cxn>
                <a:cxn ang="0">
                  <a:pos x="15" y="9"/>
                </a:cxn>
                <a:cxn ang="0">
                  <a:pos x="9" y="10"/>
                </a:cxn>
                <a:cxn ang="0">
                  <a:pos x="3" y="5"/>
                </a:cxn>
                <a:cxn ang="0">
                  <a:pos x="11" y="3"/>
                </a:cxn>
                <a:cxn ang="0">
                  <a:pos x="20" y="2"/>
                </a:cxn>
                <a:cxn ang="0">
                  <a:pos x="31" y="0"/>
                </a:cxn>
                <a:cxn ang="0">
                  <a:pos x="43" y="0"/>
                </a:cxn>
              </a:cxnLst>
              <a:rect l="0" t="0" r="r" b="b"/>
              <a:pathLst>
                <a:path w="95" h="55">
                  <a:moveTo>
                    <a:pt x="43" y="0"/>
                  </a:moveTo>
                  <a:cubicBezTo>
                    <a:pt x="51" y="0"/>
                    <a:pt x="57" y="1"/>
                    <a:pt x="63" y="1"/>
                  </a:cubicBezTo>
                  <a:cubicBezTo>
                    <a:pt x="69" y="2"/>
                    <a:pt x="73" y="3"/>
                    <a:pt x="77" y="5"/>
                  </a:cubicBezTo>
                  <a:cubicBezTo>
                    <a:pt x="80" y="6"/>
                    <a:pt x="83" y="8"/>
                    <a:pt x="85" y="10"/>
                  </a:cubicBezTo>
                  <a:cubicBezTo>
                    <a:pt x="87" y="12"/>
                    <a:pt x="88" y="13"/>
                    <a:pt x="88" y="15"/>
                  </a:cubicBezTo>
                  <a:cubicBezTo>
                    <a:pt x="88" y="18"/>
                    <a:pt x="87" y="20"/>
                    <a:pt x="85" y="22"/>
                  </a:cubicBezTo>
                  <a:cubicBezTo>
                    <a:pt x="83" y="25"/>
                    <a:pt x="80" y="27"/>
                    <a:pt x="76" y="29"/>
                  </a:cubicBezTo>
                  <a:cubicBezTo>
                    <a:pt x="71" y="32"/>
                    <a:pt x="66" y="34"/>
                    <a:pt x="60" y="36"/>
                  </a:cubicBezTo>
                  <a:cubicBezTo>
                    <a:pt x="54" y="39"/>
                    <a:pt x="47" y="41"/>
                    <a:pt x="40" y="44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5" y="41"/>
                    <a:pt x="33" y="38"/>
                    <a:pt x="40" y="35"/>
                  </a:cubicBezTo>
                  <a:cubicBezTo>
                    <a:pt x="46" y="33"/>
                    <a:pt x="52" y="30"/>
                    <a:pt x="56" y="28"/>
                  </a:cubicBezTo>
                  <a:cubicBezTo>
                    <a:pt x="60" y="26"/>
                    <a:pt x="64" y="24"/>
                    <a:pt x="66" y="22"/>
                  </a:cubicBezTo>
                  <a:cubicBezTo>
                    <a:pt x="68" y="20"/>
                    <a:pt x="69" y="18"/>
                    <a:pt x="69" y="16"/>
                  </a:cubicBezTo>
                  <a:cubicBezTo>
                    <a:pt x="68" y="15"/>
                    <a:pt x="68" y="14"/>
                    <a:pt x="67" y="12"/>
                  </a:cubicBezTo>
                  <a:cubicBezTo>
                    <a:pt x="66" y="11"/>
                    <a:pt x="64" y="10"/>
                    <a:pt x="62" y="9"/>
                  </a:cubicBezTo>
                  <a:cubicBezTo>
                    <a:pt x="59" y="8"/>
                    <a:pt x="57" y="7"/>
                    <a:pt x="53" y="7"/>
                  </a:cubicBezTo>
                  <a:cubicBezTo>
                    <a:pt x="49" y="6"/>
                    <a:pt x="45" y="6"/>
                    <a:pt x="39" y="6"/>
                  </a:cubicBezTo>
                  <a:cubicBezTo>
                    <a:pt x="36" y="6"/>
                    <a:pt x="33" y="6"/>
                    <a:pt x="30" y="6"/>
                  </a:cubicBezTo>
                  <a:cubicBezTo>
                    <a:pt x="27" y="7"/>
                    <a:pt x="24" y="7"/>
                    <a:pt x="22" y="7"/>
                  </a:cubicBezTo>
                  <a:cubicBezTo>
                    <a:pt x="19" y="8"/>
                    <a:pt x="17" y="8"/>
                    <a:pt x="15" y="9"/>
                  </a:cubicBezTo>
                  <a:cubicBezTo>
                    <a:pt x="12" y="9"/>
                    <a:pt x="11" y="10"/>
                    <a:pt x="9" y="1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8" y="4"/>
                    <a:pt x="11" y="3"/>
                  </a:cubicBezTo>
                  <a:cubicBezTo>
                    <a:pt x="14" y="3"/>
                    <a:pt x="17" y="2"/>
                    <a:pt x="20" y="2"/>
                  </a:cubicBezTo>
                  <a:cubicBezTo>
                    <a:pt x="24" y="1"/>
                    <a:pt x="27" y="1"/>
                    <a:pt x="31" y="0"/>
                  </a:cubicBezTo>
                  <a:cubicBezTo>
                    <a:pt x="35" y="0"/>
                    <a:pt x="39" y="0"/>
                    <a:pt x="4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16" name="Freeform 12"/>
            <p:cNvSpPr>
              <a:spLocks/>
            </p:cNvSpPr>
            <p:nvPr/>
          </p:nvSpPr>
          <p:spPr bwMode="auto">
            <a:xfrm>
              <a:off x="3999" y="1339"/>
              <a:ext cx="79" cy="3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78" y="4"/>
                </a:cxn>
                <a:cxn ang="0">
                  <a:pos x="12" y="36"/>
                </a:cxn>
                <a:cxn ang="0">
                  <a:pos x="0" y="32"/>
                </a:cxn>
                <a:cxn ang="0">
                  <a:pos x="66" y="0"/>
                </a:cxn>
              </a:cxnLst>
              <a:rect l="0" t="0" r="r" b="b"/>
              <a:pathLst>
                <a:path w="78" h="36">
                  <a:moveTo>
                    <a:pt x="66" y="0"/>
                  </a:moveTo>
                  <a:lnTo>
                    <a:pt x="78" y="4"/>
                  </a:lnTo>
                  <a:lnTo>
                    <a:pt x="12" y="36"/>
                  </a:lnTo>
                  <a:lnTo>
                    <a:pt x="0" y="32"/>
                  </a:lnTo>
                  <a:lnTo>
                    <a:pt x="6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17" name="Freeform 13"/>
            <p:cNvSpPr>
              <a:spLocks/>
            </p:cNvSpPr>
            <p:nvPr/>
          </p:nvSpPr>
          <p:spPr bwMode="auto">
            <a:xfrm>
              <a:off x="4158" y="1393"/>
              <a:ext cx="84" cy="3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86" y="4"/>
                </a:cxn>
                <a:cxn ang="0">
                  <a:pos x="12" y="35"/>
                </a:cxn>
                <a:cxn ang="0">
                  <a:pos x="0" y="31"/>
                </a:cxn>
                <a:cxn ang="0">
                  <a:pos x="76" y="0"/>
                </a:cxn>
              </a:cxnLst>
              <a:rect l="0" t="0" r="r" b="b"/>
              <a:pathLst>
                <a:path w="86" h="35">
                  <a:moveTo>
                    <a:pt x="76" y="0"/>
                  </a:moveTo>
                  <a:lnTo>
                    <a:pt x="86" y="4"/>
                  </a:lnTo>
                  <a:lnTo>
                    <a:pt x="12" y="35"/>
                  </a:lnTo>
                  <a:lnTo>
                    <a:pt x="0" y="31"/>
                  </a:lnTo>
                  <a:lnTo>
                    <a:pt x="7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18" name="Freeform 14"/>
            <p:cNvSpPr>
              <a:spLocks/>
            </p:cNvSpPr>
            <p:nvPr/>
          </p:nvSpPr>
          <p:spPr bwMode="auto">
            <a:xfrm>
              <a:off x="3496" y="1311"/>
              <a:ext cx="123" cy="113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24" y="113"/>
                </a:cxn>
                <a:cxn ang="0">
                  <a:pos x="86" y="113"/>
                </a:cxn>
                <a:cxn ang="0">
                  <a:pos x="60" y="14"/>
                </a:cxn>
                <a:cxn ang="0">
                  <a:pos x="60" y="14"/>
                </a:cxn>
                <a:cxn ang="0">
                  <a:pos x="10" y="24"/>
                </a:cxn>
                <a:cxn ang="0">
                  <a:pos x="0" y="14"/>
                </a:cxn>
                <a:cxn ang="0">
                  <a:pos x="62" y="0"/>
                </a:cxn>
                <a:cxn ang="0">
                  <a:pos x="94" y="0"/>
                </a:cxn>
              </a:cxnLst>
              <a:rect l="0" t="0" r="r" b="b"/>
              <a:pathLst>
                <a:path w="124" h="113">
                  <a:moveTo>
                    <a:pt x="94" y="0"/>
                  </a:moveTo>
                  <a:lnTo>
                    <a:pt x="124" y="113"/>
                  </a:lnTo>
                  <a:lnTo>
                    <a:pt x="86" y="113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10" y="24"/>
                  </a:lnTo>
                  <a:lnTo>
                    <a:pt x="0" y="14"/>
                  </a:lnTo>
                  <a:lnTo>
                    <a:pt x="62" y="0"/>
                  </a:lnTo>
                  <a:lnTo>
                    <a:pt x="9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19" name="Freeform 15"/>
            <p:cNvSpPr>
              <a:spLocks/>
            </p:cNvSpPr>
            <p:nvPr/>
          </p:nvSpPr>
          <p:spPr bwMode="auto">
            <a:xfrm>
              <a:off x="2114" y="1311"/>
              <a:ext cx="101" cy="113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82" y="113"/>
                </a:cxn>
                <a:cxn ang="0">
                  <a:pos x="42" y="113"/>
                </a:cxn>
                <a:cxn ang="0">
                  <a:pos x="60" y="14"/>
                </a:cxn>
                <a:cxn ang="0">
                  <a:pos x="60" y="14"/>
                </a:cxn>
                <a:cxn ang="0">
                  <a:pos x="6" y="24"/>
                </a:cxn>
                <a:cxn ang="0">
                  <a:pos x="0" y="12"/>
                </a:cxn>
                <a:cxn ang="0">
                  <a:pos x="68" y="0"/>
                </a:cxn>
                <a:cxn ang="0">
                  <a:pos x="102" y="0"/>
                </a:cxn>
              </a:cxnLst>
              <a:rect l="0" t="0" r="r" b="b"/>
              <a:pathLst>
                <a:path w="102" h="113">
                  <a:moveTo>
                    <a:pt x="102" y="0"/>
                  </a:moveTo>
                  <a:lnTo>
                    <a:pt x="82" y="113"/>
                  </a:lnTo>
                  <a:lnTo>
                    <a:pt x="42" y="113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" y="24"/>
                  </a:lnTo>
                  <a:lnTo>
                    <a:pt x="0" y="12"/>
                  </a:lnTo>
                  <a:lnTo>
                    <a:pt x="68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20" name="Freeform 16"/>
            <p:cNvSpPr>
              <a:spLocks/>
            </p:cNvSpPr>
            <p:nvPr/>
          </p:nvSpPr>
          <p:spPr bwMode="auto">
            <a:xfrm>
              <a:off x="1879" y="1311"/>
              <a:ext cx="103" cy="113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74" y="113"/>
                </a:cxn>
                <a:cxn ang="0">
                  <a:pos x="34" y="113"/>
                </a:cxn>
                <a:cxn ang="0">
                  <a:pos x="60" y="14"/>
                </a:cxn>
                <a:cxn ang="0">
                  <a:pos x="60" y="14"/>
                </a:cxn>
                <a:cxn ang="0">
                  <a:pos x="4" y="24"/>
                </a:cxn>
                <a:cxn ang="0">
                  <a:pos x="0" y="12"/>
                </a:cxn>
                <a:cxn ang="0">
                  <a:pos x="68" y="0"/>
                </a:cxn>
                <a:cxn ang="0">
                  <a:pos x="102" y="0"/>
                </a:cxn>
              </a:cxnLst>
              <a:rect l="0" t="0" r="r" b="b"/>
              <a:pathLst>
                <a:path w="102" h="113">
                  <a:moveTo>
                    <a:pt x="102" y="0"/>
                  </a:moveTo>
                  <a:lnTo>
                    <a:pt x="74" y="113"/>
                  </a:lnTo>
                  <a:lnTo>
                    <a:pt x="34" y="113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4" y="24"/>
                  </a:lnTo>
                  <a:lnTo>
                    <a:pt x="0" y="12"/>
                  </a:lnTo>
                  <a:lnTo>
                    <a:pt x="68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21" name="Freeform 17"/>
            <p:cNvSpPr>
              <a:spLocks/>
            </p:cNvSpPr>
            <p:nvPr/>
          </p:nvSpPr>
          <p:spPr bwMode="auto">
            <a:xfrm>
              <a:off x="1392" y="1392"/>
              <a:ext cx="88" cy="34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88" y="31"/>
                </a:cxn>
                <a:cxn ang="0">
                  <a:pos x="76" y="35"/>
                </a:cxn>
                <a:cxn ang="0">
                  <a:pos x="0" y="4"/>
                </a:cxn>
                <a:cxn ang="0">
                  <a:pos x="12" y="0"/>
                </a:cxn>
              </a:cxnLst>
              <a:rect l="0" t="0" r="r" b="b"/>
              <a:pathLst>
                <a:path w="88" h="35">
                  <a:moveTo>
                    <a:pt x="12" y="0"/>
                  </a:moveTo>
                  <a:lnTo>
                    <a:pt x="88" y="31"/>
                  </a:lnTo>
                  <a:lnTo>
                    <a:pt x="76" y="35"/>
                  </a:lnTo>
                  <a:lnTo>
                    <a:pt x="0" y="4"/>
                  </a:lnTo>
                  <a:lnTo>
                    <a:pt x="1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22" name="Freeform 18"/>
            <p:cNvSpPr>
              <a:spLocks/>
            </p:cNvSpPr>
            <p:nvPr/>
          </p:nvSpPr>
          <p:spPr bwMode="auto">
            <a:xfrm>
              <a:off x="4303" y="1454"/>
              <a:ext cx="96" cy="32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96" y="4"/>
                </a:cxn>
                <a:cxn ang="0">
                  <a:pos x="10" y="32"/>
                </a:cxn>
                <a:cxn ang="0">
                  <a:pos x="0" y="28"/>
                </a:cxn>
                <a:cxn ang="0">
                  <a:pos x="84" y="0"/>
                </a:cxn>
              </a:cxnLst>
              <a:rect l="0" t="0" r="r" b="b"/>
              <a:pathLst>
                <a:path w="96" h="32">
                  <a:moveTo>
                    <a:pt x="84" y="0"/>
                  </a:moveTo>
                  <a:lnTo>
                    <a:pt x="96" y="4"/>
                  </a:lnTo>
                  <a:lnTo>
                    <a:pt x="10" y="32"/>
                  </a:lnTo>
                  <a:lnTo>
                    <a:pt x="0" y="28"/>
                  </a:lnTo>
                  <a:lnTo>
                    <a:pt x="8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23" name="Freeform 19"/>
            <p:cNvSpPr>
              <a:spLocks/>
            </p:cNvSpPr>
            <p:nvPr/>
          </p:nvSpPr>
          <p:spPr bwMode="auto">
            <a:xfrm>
              <a:off x="4413" y="1513"/>
              <a:ext cx="150" cy="47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150" y="14"/>
                </a:cxn>
                <a:cxn ang="0">
                  <a:pos x="26" y="46"/>
                </a:cxn>
                <a:cxn ang="0">
                  <a:pos x="0" y="32"/>
                </a:cxn>
                <a:cxn ang="0">
                  <a:pos x="122" y="0"/>
                </a:cxn>
              </a:cxnLst>
              <a:rect l="0" t="0" r="r" b="b"/>
              <a:pathLst>
                <a:path w="150" h="46">
                  <a:moveTo>
                    <a:pt x="122" y="0"/>
                  </a:moveTo>
                  <a:lnTo>
                    <a:pt x="150" y="14"/>
                  </a:lnTo>
                  <a:lnTo>
                    <a:pt x="26" y="46"/>
                  </a:lnTo>
                  <a:lnTo>
                    <a:pt x="0" y="32"/>
                  </a:lnTo>
                  <a:lnTo>
                    <a:pt x="12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24" name="Freeform 20"/>
            <p:cNvSpPr>
              <a:spLocks/>
            </p:cNvSpPr>
            <p:nvPr/>
          </p:nvSpPr>
          <p:spPr bwMode="auto">
            <a:xfrm>
              <a:off x="4561" y="1596"/>
              <a:ext cx="113" cy="29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14" y="6"/>
                </a:cxn>
                <a:cxn ang="0">
                  <a:pos x="10" y="29"/>
                </a:cxn>
                <a:cxn ang="0">
                  <a:pos x="0" y="23"/>
                </a:cxn>
                <a:cxn ang="0">
                  <a:pos x="104" y="0"/>
                </a:cxn>
              </a:cxnLst>
              <a:rect l="0" t="0" r="r" b="b"/>
              <a:pathLst>
                <a:path w="114" h="29">
                  <a:moveTo>
                    <a:pt x="104" y="0"/>
                  </a:moveTo>
                  <a:lnTo>
                    <a:pt x="114" y="6"/>
                  </a:lnTo>
                  <a:lnTo>
                    <a:pt x="10" y="29"/>
                  </a:lnTo>
                  <a:lnTo>
                    <a:pt x="0" y="23"/>
                  </a:lnTo>
                  <a:lnTo>
                    <a:pt x="10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25" name="Freeform 21"/>
            <p:cNvSpPr>
              <a:spLocks/>
            </p:cNvSpPr>
            <p:nvPr/>
          </p:nvSpPr>
          <p:spPr bwMode="auto">
            <a:xfrm>
              <a:off x="953" y="1592"/>
              <a:ext cx="115" cy="2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4" y="23"/>
                </a:cxn>
                <a:cxn ang="0">
                  <a:pos x="106" y="27"/>
                </a:cxn>
                <a:cxn ang="0">
                  <a:pos x="0" y="6"/>
                </a:cxn>
                <a:cxn ang="0">
                  <a:pos x="8" y="0"/>
                </a:cxn>
              </a:cxnLst>
              <a:rect l="0" t="0" r="r" b="b"/>
              <a:pathLst>
                <a:path w="114" h="27">
                  <a:moveTo>
                    <a:pt x="8" y="0"/>
                  </a:moveTo>
                  <a:lnTo>
                    <a:pt x="114" y="23"/>
                  </a:lnTo>
                  <a:lnTo>
                    <a:pt x="106" y="27"/>
                  </a:lnTo>
                  <a:lnTo>
                    <a:pt x="0" y="6"/>
                  </a:lnTo>
                  <a:lnTo>
                    <a:pt x="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26" name="Freeform 22"/>
            <p:cNvSpPr>
              <a:spLocks/>
            </p:cNvSpPr>
            <p:nvPr/>
          </p:nvSpPr>
          <p:spPr bwMode="auto">
            <a:xfrm>
              <a:off x="4117" y="1518"/>
              <a:ext cx="246" cy="133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64" y="2"/>
                </a:cxn>
                <a:cxn ang="0">
                  <a:pos x="80" y="6"/>
                </a:cxn>
                <a:cxn ang="0">
                  <a:pos x="92" y="12"/>
                </a:cxn>
                <a:cxn ang="0">
                  <a:pos x="97" y="18"/>
                </a:cxn>
                <a:cxn ang="0">
                  <a:pos x="97" y="27"/>
                </a:cxn>
                <a:cxn ang="0">
                  <a:pos x="90" y="35"/>
                </a:cxn>
                <a:cxn ang="0">
                  <a:pos x="77" y="44"/>
                </a:cxn>
                <a:cxn ang="0">
                  <a:pos x="58" y="53"/>
                </a:cxn>
                <a:cxn ang="0">
                  <a:pos x="47" y="58"/>
                </a:cxn>
                <a:cxn ang="0">
                  <a:pos x="47" y="58"/>
                </a:cxn>
                <a:cxn ang="0">
                  <a:pos x="120" y="58"/>
                </a:cxn>
                <a:cxn ang="0">
                  <a:pos x="123" y="66"/>
                </a:cxn>
                <a:cxn ang="0">
                  <a:pos x="20" y="65"/>
                </a:cxn>
                <a:cxn ang="0">
                  <a:pos x="17" y="60"/>
                </a:cxn>
                <a:cxn ang="0">
                  <a:pos x="32" y="53"/>
                </a:cxn>
                <a:cxn ang="0">
                  <a:pos x="54" y="42"/>
                </a:cxn>
                <a:cxn ang="0">
                  <a:pos x="69" y="34"/>
                </a:cxn>
                <a:cxn ang="0">
                  <a:pos x="76" y="26"/>
                </a:cxn>
                <a:cxn ang="0">
                  <a:pos x="77" y="19"/>
                </a:cxn>
                <a:cxn ang="0">
                  <a:pos x="73" y="15"/>
                </a:cxn>
                <a:cxn ang="0">
                  <a:pos x="66" y="11"/>
                </a:cxn>
                <a:cxn ang="0">
                  <a:pos x="55" y="8"/>
                </a:cxn>
                <a:cxn ang="0">
                  <a:pos x="40" y="7"/>
                </a:cxn>
                <a:cxn ang="0">
                  <a:pos x="30" y="8"/>
                </a:cxn>
                <a:cxn ang="0">
                  <a:pos x="21" y="9"/>
                </a:cxn>
                <a:cxn ang="0">
                  <a:pos x="14" y="11"/>
                </a:cxn>
                <a:cxn ang="0">
                  <a:pos x="9" y="12"/>
                </a:cxn>
                <a:cxn ang="0">
                  <a:pos x="0" y="6"/>
                </a:cxn>
                <a:cxn ang="0">
                  <a:pos x="7" y="4"/>
                </a:cxn>
                <a:cxn ang="0">
                  <a:pos x="17" y="2"/>
                </a:cxn>
                <a:cxn ang="0">
                  <a:pos x="28" y="1"/>
                </a:cxn>
                <a:cxn ang="0">
                  <a:pos x="41" y="0"/>
                </a:cxn>
              </a:cxnLst>
              <a:rect l="0" t="0" r="r" b="b"/>
              <a:pathLst>
                <a:path w="123" h="66">
                  <a:moveTo>
                    <a:pt x="41" y="0"/>
                  </a:moveTo>
                  <a:cubicBezTo>
                    <a:pt x="50" y="0"/>
                    <a:pt x="57" y="1"/>
                    <a:pt x="64" y="2"/>
                  </a:cubicBezTo>
                  <a:cubicBezTo>
                    <a:pt x="70" y="3"/>
                    <a:pt x="76" y="4"/>
                    <a:pt x="80" y="6"/>
                  </a:cubicBezTo>
                  <a:cubicBezTo>
                    <a:pt x="85" y="8"/>
                    <a:pt x="89" y="10"/>
                    <a:pt x="92" y="12"/>
                  </a:cubicBezTo>
                  <a:cubicBezTo>
                    <a:pt x="94" y="14"/>
                    <a:pt x="96" y="16"/>
                    <a:pt x="97" y="18"/>
                  </a:cubicBezTo>
                  <a:cubicBezTo>
                    <a:pt x="99" y="21"/>
                    <a:pt x="99" y="24"/>
                    <a:pt x="97" y="27"/>
                  </a:cubicBezTo>
                  <a:cubicBezTo>
                    <a:pt x="96" y="30"/>
                    <a:pt x="94" y="32"/>
                    <a:pt x="90" y="35"/>
                  </a:cubicBezTo>
                  <a:cubicBezTo>
                    <a:pt x="87" y="38"/>
                    <a:pt x="82" y="41"/>
                    <a:pt x="77" y="44"/>
                  </a:cubicBezTo>
                  <a:cubicBezTo>
                    <a:pt x="71" y="46"/>
                    <a:pt x="65" y="50"/>
                    <a:pt x="58" y="53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40" y="49"/>
                    <a:pt x="48" y="46"/>
                    <a:pt x="54" y="42"/>
                  </a:cubicBezTo>
                  <a:cubicBezTo>
                    <a:pt x="60" y="39"/>
                    <a:pt x="65" y="36"/>
                    <a:pt x="69" y="34"/>
                  </a:cubicBezTo>
                  <a:cubicBezTo>
                    <a:pt x="72" y="31"/>
                    <a:pt x="75" y="29"/>
                    <a:pt x="76" y="26"/>
                  </a:cubicBezTo>
                  <a:cubicBezTo>
                    <a:pt x="77" y="24"/>
                    <a:pt x="78" y="22"/>
                    <a:pt x="77" y="19"/>
                  </a:cubicBezTo>
                  <a:cubicBezTo>
                    <a:pt x="76" y="18"/>
                    <a:pt x="75" y="16"/>
                    <a:pt x="73" y="15"/>
                  </a:cubicBezTo>
                  <a:cubicBezTo>
                    <a:pt x="71" y="13"/>
                    <a:pt x="69" y="12"/>
                    <a:pt x="66" y="11"/>
                  </a:cubicBezTo>
                  <a:cubicBezTo>
                    <a:pt x="63" y="10"/>
                    <a:pt x="59" y="9"/>
                    <a:pt x="55" y="8"/>
                  </a:cubicBezTo>
                  <a:cubicBezTo>
                    <a:pt x="51" y="8"/>
                    <a:pt x="46" y="7"/>
                    <a:pt x="40" y="7"/>
                  </a:cubicBezTo>
                  <a:cubicBezTo>
                    <a:pt x="36" y="7"/>
                    <a:pt x="33" y="7"/>
                    <a:pt x="30" y="8"/>
                  </a:cubicBezTo>
                  <a:cubicBezTo>
                    <a:pt x="27" y="8"/>
                    <a:pt x="24" y="8"/>
                    <a:pt x="21" y="9"/>
                  </a:cubicBezTo>
                  <a:cubicBezTo>
                    <a:pt x="19" y="9"/>
                    <a:pt x="16" y="10"/>
                    <a:pt x="14" y="11"/>
                  </a:cubicBezTo>
                  <a:cubicBezTo>
                    <a:pt x="12" y="11"/>
                    <a:pt x="10" y="12"/>
                    <a:pt x="9" y="1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5" y="5"/>
                    <a:pt x="7" y="4"/>
                  </a:cubicBezTo>
                  <a:cubicBezTo>
                    <a:pt x="10" y="3"/>
                    <a:pt x="14" y="3"/>
                    <a:pt x="17" y="2"/>
                  </a:cubicBezTo>
                  <a:cubicBezTo>
                    <a:pt x="21" y="1"/>
                    <a:pt x="24" y="1"/>
                    <a:pt x="28" y="1"/>
                  </a:cubicBezTo>
                  <a:cubicBezTo>
                    <a:pt x="32" y="0"/>
                    <a:pt x="37" y="0"/>
                    <a:pt x="4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27" name="Freeform 23"/>
            <p:cNvSpPr>
              <a:spLocks/>
            </p:cNvSpPr>
            <p:nvPr/>
          </p:nvSpPr>
          <p:spPr bwMode="auto">
            <a:xfrm>
              <a:off x="1226" y="1520"/>
              <a:ext cx="113" cy="132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58" y="131"/>
                </a:cxn>
                <a:cxn ang="0">
                  <a:pos x="14" y="131"/>
                </a:cxn>
                <a:cxn ang="0">
                  <a:pos x="64" y="16"/>
                </a:cxn>
                <a:cxn ang="0">
                  <a:pos x="64" y="16"/>
                </a:cxn>
                <a:cxn ang="0">
                  <a:pos x="4" y="28"/>
                </a:cxn>
                <a:cxn ang="0">
                  <a:pos x="0" y="16"/>
                </a:cxn>
                <a:cxn ang="0">
                  <a:pos x="76" y="0"/>
                </a:cxn>
                <a:cxn ang="0">
                  <a:pos x="112" y="0"/>
                </a:cxn>
              </a:cxnLst>
              <a:rect l="0" t="0" r="r" b="b"/>
              <a:pathLst>
                <a:path w="112" h="131">
                  <a:moveTo>
                    <a:pt x="112" y="0"/>
                  </a:moveTo>
                  <a:lnTo>
                    <a:pt x="58" y="131"/>
                  </a:lnTo>
                  <a:lnTo>
                    <a:pt x="14" y="131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4" y="28"/>
                  </a:lnTo>
                  <a:lnTo>
                    <a:pt x="0" y="16"/>
                  </a:lnTo>
                  <a:lnTo>
                    <a:pt x="76" y="0"/>
                  </a:lnTo>
                  <a:lnTo>
                    <a:pt x="11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28" name="Freeform 24"/>
            <p:cNvSpPr>
              <a:spLocks noEditPoints="1"/>
            </p:cNvSpPr>
            <p:nvPr/>
          </p:nvSpPr>
          <p:spPr bwMode="auto">
            <a:xfrm>
              <a:off x="1420" y="1520"/>
              <a:ext cx="228" cy="13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1" y="2"/>
                </a:cxn>
                <a:cxn ang="0">
                  <a:pos x="106" y="8"/>
                </a:cxn>
                <a:cxn ang="0">
                  <a:pos x="112" y="18"/>
                </a:cxn>
                <a:cxn ang="0">
                  <a:pos x="111" y="32"/>
                </a:cxn>
                <a:cxn ang="0">
                  <a:pos x="103" y="46"/>
                </a:cxn>
                <a:cxn ang="0">
                  <a:pos x="88" y="57"/>
                </a:cxn>
                <a:cxn ang="0">
                  <a:pos x="68" y="64"/>
                </a:cxn>
                <a:cxn ang="0">
                  <a:pos x="43" y="66"/>
                </a:cxn>
                <a:cxn ang="0">
                  <a:pos x="22" y="64"/>
                </a:cxn>
                <a:cxn ang="0">
                  <a:pos x="7" y="57"/>
                </a:cxn>
                <a:cxn ang="0">
                  <a:pos x="1" y="47"/>
                </a:cxn>
                <a:cxn ang="0">
                  <a:pos x="2" y="32"/>
                </a:cxn>
                <a:cxn ang="0">
                  <a:pos x="12" y="18"/>
                </a:cxn>
                <a:cxn ang="0">
                  <a:pos x="27" y="8"/>
                </a:cxn>
                <a:cxn ang="0">
                  <a:pos x="47" y="2"/>
                </a:cxn>
                <a:cxn ang="0">
                  <a:pos x="70" y="0"/>
                </a:cxn>
                <a:cxn ang="0">
                  <a:pos x="47" y="59"/>
                </a:cxn>
                <a:cxn ang="0">
                  <a:pos x="62" y="57"/>
                </a:cxn>
                <a:cxn ang="0">
                  <a:pos x="74" y="52"/>
                </a:cxn>
                <a:cxn ang="0">
                  <a:pos x="84" y="43"/>
                </a:cxn>
                <a:cxn ang="0">
                  <a:pos x="90" y="32"/>
                </a:cxn>
                <a:cxn ang="0">
                  <a:pos x="91" y="21"/>
                </a:cxn>
                <a:cxn ang="0">
                  <a:pos x="88" y="13"/>
                </a:cxn>
                <a:cxn ang="0">
                  <a:pos x="80" y="8"/>
                </a:cxn>
                <a:cxn ang="0">
                  <a:pos x="66" y="6"/>
                </a:cxn>
                <a:cxn ang="0">
                  <a:pos x="53" y="8"/>
                </a:cxn>
                <a:cxn ang="0">
                  <a:pos x="41" y="13"/>
                </a:cxn>
                <a:cxn ang="0">
                  <a:pos x="31" y="21"/>
                </a:cxn>
                <a:cxn ang="0">
                  <a:pos x="24" y="33"/>
                </a:cxn>
                <a:cxn ang="0">
                  <a:pos x="22" y="44"/>
                </a:cxn>
                <a:cxn ang="0">
                  <a:pos x="25" y="52"/>
                </a:cxn>
                <a:cxn ang="0">
                  <a:pos x="34" y="57"/>
                </a:cxn>
                <a:cxn ang="0">
                  <a:pos x="47" y="59"/>
                </a:cxn>
              </a:cxnLst>
              <a:rect l="0" t="0" r="r" b="b"/>
              <a:pathLst>
                <a:path w="113" h="66">
                  <a:moveTo>
                    <a:pt x="70" y="0"/>
                  </a:moveTo>
                  <a:cubicBezTo>
                    <a:pt x="78" y="0"/>
                    <a:pt x="86" y="0"/>
                    <a:pt x="91" y="2"/>
                  </a:cubicBezTo>
                  <a:cubicBezTo>
                    <a:pt x="97" y="3"/>
                    <a:pt x="102" y="5"/>
                    <a:pt x="106" y="8"/>
                  </a:cubicBezTo>
                  <a:cubicBezTo>
                    <a:pt x="109" y="11"/>
                    <a:pt x="112" y="14"/>
                    <a:pt x="112" y="18"/>
                  </a:cubicBezTo>
                  <a:cubicBezTo>
                    <a:pt x="113" y="22"/>
                    <a:pt x="113" y="27"/>
                    <a:pt x="111" y="32"/>
                  </a:cubicBezTo>
                  <a:cubicBezTo>
                    <a:pt x="110" y="37"/>
                    <a:pt x="107" y="42"/>
                    <a:pt x="103" y="46"/>
                  </a:cubicBezTo>
                  <a:cubicBezTo>
                    <a:pt x="99" y="51"/>
                    <a:pt x="94" y="54"/>
                    <a:pt x="88" y="57"/>
                  </a:cubicBezTo>
                  <a:cubicBezTo>
                    <a:pt x="82" y="60"/>
                    <a:pt x="75" y="62"/>
                    <a:pt x="68" y="64"/>
                  </a:cubicBezTo>
                  <a:cubicBezTo>
                    <a:pt x="60" y="66"/>
                    <a:pt x="52" y="66"/>
                    <a:pt x="43" y="66"/>
                  </a:cubicBezTo>
                  <a:cubicBezTo>
                    <a:pt x="35" y="66"/>
                    <a:pt x="28" y="65"/>
                    <a:pt x="22" y="64"/>
                  </a:cubicBezTo>
                  <a:cubicBezTo>
                    <a:pt x="16" y="62"/>
                    <a:pt x="11" y="60"/>
                    <a:pt x="7" y="57"/>
                  </a:cubicBezTo>
                  <a:cubicBezTo>
                    <a:pt x="4" y="54"/>
                    <a:pt x="1" y="51"/>
                    <a:pt x="1" y="47"/>
                  </a:cubicBezTo>
                  <a:cubicBezTo>
                    <a:pt x="0" y="43"/>
                    <a:pt x="0" y="38"/>
                    <a:pt x="2" y="32"/>
                  </a:cubicBezTo>
                  <a:cubicBezTo>
                    <a:pt x="4" y="27"/>
                    <a:pt x="8" y="22"/>
                    <a:pt x="12" y="18"/>
                  </a:cubicBezTo>
                  <a:cubicBezTo>
                    <a:pt x="16" y="14"/>
                    <a:pt x="21" y="11"/>
                    <a:pt x="27" y="8"/>
                  </a:cubicBezTo>
                  <a:cubicBezTo>
                    <a:pt x="33" y="5"/>
                    <a:pt x="40" y="3"/>
                    <a:pt x="47" y="2"/>
                  </a:cubicBezTo>
                  <a:cubicBezTo>
                    <a:pt x="54" y="0"/>
                    <a:pt x="62" y="0"/>
                    <a:pt x="70" y="0"/>
                  </a:cubicBezTo>
                  <a:close/>
                  <a:moveTo>
                    <a:pt x="47" y="59"/>
                  </a:moveTo>
                  <a:cubicBezTo>
                    <a:pt x="52" y="59"/>
                    <a:pt x="57" y="59"/>
                    <a:pt x="62" y="57"/>
                  </a:cubicBezTo>
                  <a:cubicBezTo>
                    <a:pt x="67" y="56"/>
                    <a:pt x="71" y="54"/>
                    <a:pt x="74" y="52"/>
                  </a:cubicBezTo>
                  <a:cubicBezTo>
                    <a:pt x="78" y="49"/>
                    <a:pt x="81" y="47"/>
                    <a:pt x="84" y="43"/>
                  </a:cubicBezTo>
                  <a:cubicBezTo>
                    <a:pt x="86" y="40"/>
                    <a:pt x="88" y="36"/>
                    <a:pt x="90" y="32"/>
                  </a:cubicBezTo>
                  <a:cubicBezTo>
                    <a:pt x="91" y="28"/>
                    <a:pt x="92" y="24"/>
                    <a:pt x="91" y="21"/>
                  </a:cubicBezTo>
                  <a:cubicBezTo>
                    <a:pt x="91" y="18"/>
                    <a:pt x="90" y="15"/>
                    <a:pt x="88" y="13"/>
                  </a:cubicBezTo>
                  <a:cubicBezTo>
                    <a:pt x="86" y="11"/>
                    <a:pt x="84" y="9"/>
                    <a:pt x="80" y="8"/>
                  </a:cubicBezTo>
                  <a:cubicBezTo>
                    <a:pt x="77" y="7"/>
                    <a:pt x="72" y="6"/>
                    <a:pt x="66" y="6"/>
                  </a:cubicBezTo>
                  <a:cubicBezTo>
                    <a:pt x="62" y="6"/>
                    <a:pt x="57" y="7"/>
                    <a:pt x="53" y="8"/>
                  </a:cubicBezTo>
                  <a:cubicBezTo>
                    <a:pt x="49" y="9"/>
                    <a:pt x="44" y="11"/>
                    <a:pt x="41" y="13"/>
                  </a:cubicBezTo>
                  <a:cubicBezTo>
                    <a:pt x="37" y="15"/>
                    <a:pt x="34" y="18"/>
                    <a:pt x="31" y="21"/>
                  </a:cubicBezTo>
                  <a:cubicBezTo>
                    <a:pt x="28" y="24"/>
                    <a:pt x="26" y="28"/>
                    <a:pt x="24" y="33"/>
                  </a:cubicBezTo>
                  <a:cubicBezTo>
                    <a:pt x="22" y="37"/>
                    <a:pt x="22" y="40"/>
                    <a:pt x="22" y="44"/>
                  </a:cubicBezTo>
                  <a:cubicBezTo>
                    <a:pt x="22" y="47"/>
                    <a:pt x="23" y="50"/>
                    <a:pt x="25" y="52"/>
                  </a:cubicBezTo>
                  <a:cubicBezTo>
                    <a:pt x="27" y="55"/>
                    <a:pt x="30" y="56"/>
                    <a:pt x="34" y="57"/>
                  </a:cubicBezTo>
                  <a:cubicBezTo>
                    <a:pt x="37" y="59"/>
                    <a:pt x="42" y="59"/>
                    <a:pt x="47" y="5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29" name="Freeform 25"/>
            <p:cNvSpPr>
              <a:spLocks/>
            </p:cNvSpPr>
            <p:nvPr/>
          </p:nvSpPr>
          <p:spPr bwMode="auto">
            <a:xfrm>
              <a:off x="4679" y="1679"/>
              <a:ext cx="122" cy="22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22" y="6"/>
                </a:cxn>
                <a:cxn ang="0">
                  <a:pos x="8" y="22"/>
                </a:cxn>
                <a:cxn ang="0">
                  <a:pos x="0" y="16"/>
                </a:cxn>
                <a:cxn ang="0">
                  <a:pos x="112" y="0"/>
                </a:cxn>
              </a:cxnLst>
              <a:rect l="0" t="0" r="r" b="b"/>
              <a:pathLst>
                <a:path w="122" h="22">
                  <a:moveTo>
                    <a:pt x="112" y="0"/>
                  </a:moveTo>
                  <a:lnTo>
                    <a:pt x="122" y="6"/>
                  </a:lnTo>
                  <a:lnTo>
                    <a:pt x="8" y="22"/>
                  </a:lnTo>
                  <a:lnTo>
                    <a:pt x="0" y="16"/>
                  </a:lnTo>
                  <a:lnTo>
                    <a:pt x="11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30" name="Freeform 26"/>
            <p:cNvSpPr>
              <a:spLocks/>
            </p:cNvSpPr>
            <p:nvPr/>
          </p:nvSpPr>
          <p:spPr bwMode="auto">
            <a:xfrm>
              <a:off x="830" y="1675"/>
              <a:ext cx="123" cy="2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24" y="16"/>
                </a:cxn>
                <a:cxn ang="0">
                  <a:pos x="116" y="22"/>
                </a:cxn>
                <a:cxn ang="0">
                  <a:pos x="0" y="6"/>
                </a:cxn>
                <a:cxn ang="0">
                  <a:pos x="8" y="0"/>
                </a:cxn>
              </a:cxnLst>
              <a:rect l="0" t="0" r="r" b="b"/>
              <a:pathLst>
                <a:path w="124" h="22">
                  <a:moveTo>
                    <a:pt x="8" y="0"/>
                  </a:moveTo>
                  <a:lnTo>
                    <a:pt x="124" y="16"/>
                  </a:lnTo>
                  <a:lnTo>
                    <a:pt x="116" y="22"/>
                  </a:lnTo>
                  <a:lnTo>
                    <a:pt x="0" y="6"/>
                  </a:lnTo>
                  <a:lnTo>
                    <a:pt x="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31" name="Freeform 27"/>
            <p:cNvSpPr>
              <a:spLocks/>
            </p:cNvSpPr>
            <p:nvPr/>
          </p:nvSpPr>
          <p:spPr bwMode="auto">
            <a:xfrm>
              <a:off x="4781" y="1770"/>
              <a:ext cx="130" cy="17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130" y="6"/>
                </a:cxn>
                <a:cxn ang="0">
                  <a:pos x="8" y="18"/>
                </a:cxn>
                <a:cxn ang="0">
                  <a:pos x="0" y="12"/>
                </a:cxn>
                <a:cxn ang="0">
                  <a:pos x="122" y="0"/>
                </a:cxn>
              </a:cxnLst>
              <a:rect l="0" t="0" r="r" b="b"/>
              <a:pathLst>
                <a:path w="130" h="18">
                  <a:moveTo>
                    <a:pt x="122" y="0"/>
                  </a:moveTo>
                  <a:lnTo>
                    <a:pt x="130" y="6"/>
                  </a:lnTo>
                  <a:lnTo>
                    <a:pt x="8" y="18"/>
                  </a:lnTo>
                  <a:lnTo>
                    <a:pt x="0" y="12"/>
                  </a:lnTo>
                  <a:lnTo>
                    <a:pt x="12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32" name="Freeform 28"/>
            <p:cNvSpPr>
              <a:spLocks/>
            </p:cNvSpPr>
            <p:nvPr/>
          </p:nvSpPr>
          <p:spPr bwMode="auto">
            <a:xfrm>
              <a:off x="4865" y="1866"/>
              <a:ext cx="138" cy="12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39" y="6"/>
                </a:cxn>
                <a:cxn ang="0">
                  <a:pos x="6" y="12"/>
                </a:cxn>
                <a:cxn ang="0">
                  <a:pos x="0" y="6"/>
                </a:cxn>
                <a:cxn ang="0">
                  <a:pos x="133" y="0"/>
                </a:cxn>
              </a:cxnLst>
              <a:rect l="0" t="0" r="r" b="b"/>
              <a:pathLst>
                <a:path w="139" h="12">
                  <a:moveTo>
                    <a:pt x="133" y="0"/>
                  </a:moveTo>
                  <a:lnTo>
                    <a:pt x="139" y="6"/>
                  </a:lnTo>
                  <a:lnTo>
                    <a:pt x="6" y="12"/>
                  </a:lnTo>
                  <a:lnTo>
                    <a:pt x="0" y="6"/>
                  </a:lnTo>
                  <a:lnTo>
                    <a:pt x="13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33" name="Freeform 29"/>
            <p:cNvSpPr>
              <a:spLocks/>
            </p:cNvSpPr>
            <p:nvPr/>
          </p:nvSpPr>
          <p:spPr bwMode="auto">
            <a:xfrm>
              <a:off x="632" y="1862"/>
              <a:ext cx="140" cy="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41" y="6"/>
                </a:cxn>
                <a:cxn ang="0">
                  <a:pos x="135" y="14"/>
                </a:cxn>
                <a:cxn ang="0">
                  <a:pos x="0" y="8"/>
                </a:cxn>
                <a:cxn ang="0">
                  <a:pos x="6" y="0"/>
                </a:cxn>
              </a:cxnLst>
              <a:rect l="0" t="0" r="r" b="b"/>
              <a:pathLst>
                <a:path w="141" h="14">
                  <a:moveTo>
                    <a:pt x="6" y="0"/>
                  </a:moveTo>
                  <a:lnTo>
                    <a:pt x="141" y="6"/>
                  </a:lnTo>
                  <a:lnTo>
                    <a:pt x="135" y="14"/>
                  </a:lnTo>
                  <a:lnTo>
                    <a:pt x="0" y="8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34" name="Freeform 30"/>
            <p:cNvSpPr>
              <a:spLocks/>
            </p:cNvSpPr>
            <p:nvPr/>
          </p:nvSpPr>
          <p:spPr bwMode="auto">
            <a:xfrm>
              <a:off x="4900" y="1962"/>
              <a:ext cx="196" cy="20"/>
            </a:xfrm>
            <a:custGeom>
              <a:avLst/>
              <a:gdLst/>
              <a:ahLst/>
              <a:cxnLst>
                <a:cxn ang="0">
                  <a:pos x="183" y="0"/>
                </a:cxn>
                <a:cxn ang="0">
                  <a:pos x="195" y="20"/>
                </a:cxn>
                <a:cxn ang="0">
                  <a:pos x="12" y="20"/>
                </a:cxn>
                <a:cxn ang="0">
                  <a:pos x="0" y="0"/>
                </a:cxn>
                <a:cxn ang="0">
                  <a:pos x="183" y="0"/>
                </a:cxn>
              </a:cxnLst>
              <a:rect l="0" t="0" r="r" b="b"/>
              <a:pathLst>
                <a:path w="195" h="20">
                  <a:moveTo>
                    <a:pt x="183" y="0"/>
                  </a:moveTo>
                  <a:lnTo>
                    <a:pt x="195" y="20"/>
                  </a:lnTo>
                  <a:lnTo>
                    <a:pt x="12" y="20"/>
                  </a:lnTo>
                  <a:lnTo>
                    <a:pt x="0" y="0"/>
                  </a:lnTo>
                  <a:lnTo>
                    <a:pt x="18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35" name="Freeform 31"/>
            <p:cNvSpPr>
              <a:spLocks/>
            </p:cNvSpPr>
            <p:nvPr/>
          </p:nvSpPr>
          <p:spPr bwMode="auto">
            <a:xfrm>
              <a:off x="543" y="1955"/>
              <a:ext cx="196" cy="2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86" y="22"/>
                </a:cxn>
                <a:cxn ang="0">
                  <a:pos x="0" y="20"/>
                </a:cxn>
                <a:cxn ang="0">
                  <a:pos x="12" y="0"/>
                </a:cxn>
                <a:cxn ang="0">
                  <a:pos x="197" y="0"/>
                </a:cxn>
              </a:cxnLst>
              <a:rect l="0" t="0" r="r" b="b"/>
              <a:pathLst>
                <a:path w="197" h="22">
                  <a:moveTo>
                    <a:pt x="197" y="0"/>
                  </a:moveTo>
                  <a:lnTo>
                    <a:pt x="186" y="22"/>
                  </a:lnTo>
                  <a:lnTo>
                    <a:pt x="0" y="20"/>
                  </a:lnTo>
                  <a:lnTo>
                    <a:pt x="12" y="0"/>
                  </a:lnTo>
                  <a:lnTo>
                    <a:pt x="19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36" name="Freeform 32"/>
            <p:cNvSpPr>
              <a:spLocks/>
            </p:cNvSpPr>
            <p:nvPr/>
          </p:nvSpPr>
          <p:spPr bwMode="auto">
            <a:xfrm>
              <a:off x="1397" y="1950"/>
              <a:ext cx="1322" cy="44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660" y="0"/>
                </a:cxn>
                <a:cxn ang="0">
                  <a:pos x="657" y="3"/>
                </a:cxn>
                <a:cxn ang="0">
                  <a:pos x="655" y="6"/>
                </a:cxn>
                <a:cxn ang="0">
                  <a:pos x="654" y="8"/>
                </a:cxn>
                <a:cxn ang="0">
                  <a:pos x="654" y="11"/>
                </a:cxn>
                <a:cxn ang="0">
                  <a:pos x="654" y="14"/>
                </a:cxn>
                <a:cxn ang="0">
                  <a:pos x="655" y="17"/>
                </a:cxn>
                <a:cxn ang="0">
                  <a:pos x="656" y="20"/>
                </a:cxn>
                <a:cxn ang="0">
                  <a:pos x="659" y="22"/>
                </a:cxn>
                <a:cxn ang="0">
                  <a:pos x="0" y="11"/>
                </a:cxn>
              </a:cxnLst>
              <a:rect l="0" t="0" r="r" b="b"/>
              <a:pathLst>
                <a:path w="660" h="22">
                  <a:moveTo>
                    <a:pt x="0" y="11"/>
                  </a:moveTo>
                  <a:cubicBezTo>
                    <a:pt x="660" y="0"/>
                    <a:pt x="660" y="0"/>
                    <a:pt x="660" y="0"/>
                  </a:cubicBezTo>
                  <a:cubicBezTo>
                    <a:pt x="659" y="1"/>
                    <a:pt x="658" y="2"/>
                    <a:pt x="657" y="3"/>
                  </a:cubicBezTo>
                  <a:cubicBezTo>
                    <a:pt x="656" y="4"/>
                    <a:pt x="656" y="5"/>
                    <a:pt x="655" y="6"/>
                  </a:cubicBezTo>
                  <a:cubicBezTo>
                    <a:pt x="655" y="7"/>
                    <a:pt x="654" y="7"/>
                    <a:pt x="654" y="8"/>
                  </a:cubicBezTo>
                  <a:cubicBezTo>
                    <a:pt x="654" y="9"/>
                    <a:pt x="654" y="10"/>
                    <a:pt x="654" y="11"/>
                  </a:cubicBezTo>
                  <a:cubicBezTo>
                    <a:pt x="654" y="12"/>
                    <a:pt x="654" y="13"/>
                    <a:pt x="654" y="14"/>
                  </a:cubicBezTo>
                  <a:cubicBezTo>
                    <a:pt x="654" y="15"/>
                    <a:pt x="655" y="16"/>
                    <a:pt x="655" y="17"/>
                  </a:cubicBezTo>
                  <a:cubicBezTo>
                    <a:pt x="655" y="18"/>
                    <a:pt x="656" y="19"/>
                    <a:pt x="656" y="20"/>
                  </a:cubicBezTo>
                  <a:cubicBezTo>
                    <a:pt x="657" y="20"/>
                    <a:pt x="658" y="21"/>
                    <a:pt x="659" y="22"/>
                  </a:cubicBezTo>
                  <a:lnTo>
                    <a:pt x="0" y="1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37" name="Freeform 33"/>
            <p:cNvSpPr>
              <a:spLocks/>
            </p:cNvSpPr>
            <p:nvPr/>
          </p:nvSpPr>
          <p:spPr bwMode="auto">
            <a:xfrm>
              <a:off x="2706" y="1920"/>
              <a:ext cx="238" cy="110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67" y="0"/>
                </a:cxn>
                <a:cxn ang="0">
                  <a:pos x="75" y="1"/>
                </a:cxn>
                <a:cxn ang="0">
                  <a:pos x="82" y="2"/>
                </a:cxn>
                <a:cxn ang="0">
                  <a:pos x="89" y="4"/>
                </a:cxn>
                <a:cxn ang="0">
                  <a:pos x="96" y="6"/>
                </a:cxn>
                <a:cxn ang="0">
                  <a:pos x="101" y="8"/>
                </a:cxn>
                <a:cxn ang="0">
                  <a:pos x="106" y="11"/>
                </a:cxn>
                <a:cxn ang="0">
                  <a:pos x="111" y="14"/>
                </a:cxn>
                <a:cxn ang="0">
                  <a:pos x="114" y="16"/>
                </a:cxn>
                <a:cxn ang="0">
                  <a:pos x="117" y="20"/>
                </a:cxn>
                <a:cxn ang="0">
                  <a:pos x="118" y="23"/>
                </a:cxn>
                <a:cxn ang="0">
                  <a:pos x="119" y="27"/>
                </a:cxn>
                <a:cxn ang="0">
                  <a:pos x="119" y="30"/>
                </a:cxn>
                <a:cxn ang="0">
                  <a:pos x="118" y="33"/>
                </a:cxn>
                <a:cxn ang="0">
                  <a:pos x="116" y="36"/>
                </a:cxn>
                <a:cxn ang="0">
                  <a:pos x="113" y="39"/>
                </a:cxn>
                <a:cxn ang="0">
                  <a:pos x="109" y="42"/>
                </a:cxn>
                <a:cxn ang="0">
                  <a:pos x="105" y="45"/>
                </a:cxn>
                <a:cxn ang="0">
                  <a:pos x="100" y="47"/>
                </a:cxn>
                <a:cxn ang="0">
                  <a:pos x="94" y="49"/>
                </a:cxn>
                <a:cxn ang="0">
                  <a:pos x="86" y="51"/>
                </a:cxn>
                <a:cxn ang="0">
                  <a:pos x="78" y="52"/>
                </a:cxn>
                <a:cxn ang="0">
                  <a:pos x="69" y="53"/>
                </a:cxn>
                <a:cxn ang="0">
                  <a:pos x="60" y="54"/>
                </a:cxn>
                <a:cxn ang="0">
                  <a:pos x="52" y="53"/>
                </a:cxn>
                <a:cxn ang="0">
                  <a:pos x="44" y="53"/>
                </a:cxn>
                <a:cxn ang="0">
                  <a:pos x="36" y="51"/>
                </a:cxn>
                <a:cxn ang="0">
                  <a:pos x="29" y="50"/>
                </a:cxn>
                <a:cxn ang="0">
                  <a:pos x="21" y="47"/>
                </a:cxn>
                <a:cxn ang="0">
                  <a:pos x="15" y="44"/>
                </a:cxn>
                <a:cxn ang="0">
                  <a:pos x="9" y="41"/>
                </a:cxn>
                <a:cxn ang="0">
                  <a:pos x="5" y="37"/>
                </a:cxn>
                <a:cxn ang="0">
                  <a:pos x="2" y="35"/>
                </a:cxn>
                <a:cxn ang="0">
                  <a:pos x="1" y="32"/>
                </a:cxn>
                <a:cxn ang="0">
                  <a:pos x="0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1" y="21"/>
                </a:cxn>
                <a:cxn ang="0">
                  <a:pos x="3" y="18"/>
                </a:cxn>
                <a:cxn ang="0">
                  <a:pos x="6" y="15"/>
                </a:cxn>
                <a:cxn ang="0">
                  <a:pos x="11" y="11"/>
                </a:cxn>
                <a:cxn ang="0">
                  <a:pos x="17" y="8"/>
                </a:cxn>
                <a:cxn ang="0">
                  <a:pos x="24" y="5"/>
                </a:cxn>
                <a:cxn ang="0">
                  <a:pos x="32" y="3"/>
                </a:cxn>
                <a:cxn ang="0">
                  <a:pos x="39" y="2"/>
                </a:cxn>
                <a:cxn ang="0">
                  <a:pos x="45" y="1"/>
                </a:cxn>
                <a:cxn ang="0">
                  <a:pos x="52" y="0"/>
                </a:cxn>
                <a:cxn ang="0">
                  <a:pos x="59" y="0"/>
                </a:cxn>
              </a:cxnLst>
              <a:rect l="0" t="0" r="r" b="b"/>
              <a:pathLst>
                <a:path w="119" h="54">
                  <a:moveTo>
                    <a:pt x="59" y="0"/>
                  </a:moveTo>
                  <a:cubicBezTo>
                    <a:pt x="62" y="0"/>
                    <a:pt x="64" y="0"/>
                    <a:pt x="67" y="0"/>
                  </a:cubicBezTo>
                  <a:cubicBezTo>
                    <a:pt x="70" y="1"/>
                    <a:pt x="72" y="1"/>
                    <a:pt x="75" y="1"/>
                  </a:cubicBezTo>
                  <a:cubicBezTo>
                    <a:pt x="77" y="1"/>
                    <a:pt x="80" y="2"/>
                    <a:pt x="82" y="2"/>
                  </a:cubicBezTo>
                  <a:cubicBezTo>
                    <a:pt x="85" y="3"/>
                    <a:pt x="87" y="3"/>
                    <a:pt x="89" y="4"/>
                  </a:cubicBezTo>
                  <a:cubicBezTo>
                    <a:pt x="91" y="4"/>
                    <a:pt x="93" y="5"/>
                    <a:pt x="96" y="6"/>
                  </a:cubicBezTo>
                  <a:cubicBezTo>
                    <a:pt x="98" y="6"/>
                    <a:pt x="99" y="7"/>
                    <a:pt x="101" y="8"/>
                  </a:cubicBezTo>
                  <a:cubicBezTo>
                    <a:pt x="103" y="9"/>
                    <a:pt x="105" y="10"/>
                    <a:pt x="106" y="11"/>
                  </a:cubicBezTo>
                  <a:cubicBezTo>
                    <a:pt x="108" y="12"/>
                    <a:pt x="109" y="13"/>
                    <a:pt x="111" y="14"/>
                  </a:cubicBezTo>
                  <a:cubicBezTo>
                    <a:pt x="112" y="14"/>
                    <a:pt x="113" y="15"/>
                    <a:pt x="114" y="16"/>
                  </a:cubicBezTo>
                  <a:cubicBezTo>
                    <a:pt x="115" y="18"/>
                    <a:pt x="116" y="19"/>
                    <a:pt x="117" y="20"/>
                  </a:cubicBezTo>
                  <a:cubicBezTo>
                    <a:pt x="117" y="21"/>
                    <a:pt x="118" y="22"/>
                    <a:pt x="118" y="23"/>
                  </a:cubicBezTo>
                  <a:cubicBezTo>
                    <a:pt x="119" y="24"/>
                    <a:pt x="119" y="25"/>
                    <a:pt x="119" y="27"/>
                  </a:cubicBezTo>
                  <a:cubicBezTo>
                    <a:pt x="119" y="28"/>
                    <a:pt x="119" y="29"/>
                    <a:pt x="119" y="30"/>
                  </a:cubicBezTo>
                  <a:cubicBezTo>
                    <a:pt x="118" y="31"/>
                    <a:pt x="118" y="32"/>
                    <a:pt x="118" y="33"/>
                  </a:cubicBezTo>
                  <a:cubicBezTo>
                    <a:pt x="117" y="34"/>
                    <a:pt x="116" y="35"/>
                    <a:pt x="116" y="36"/>
                  </a:cubicBezTo>
                  <a:cubicBezTo>
                    <a:pt x="115" y="37"/>
                    <a:pt x="114" y="38"/>
                    <a:pt x="113" y="39"/>
                  </a:cubicBezTo>
                  <a:cubicBezTo>
                    <a:pt x="112" y="40"/>
                    <a:pt x="110" y="41"/>
                    <a:pt x="109" y="42"/>
                  </a:cubicBezTo>
                  <a:cubicBezTo>
                    <a:pt x="108" y="43"/>
                    <a:pt x="106" y="44"/>
                    <a:pt x="105" y="45"/>
                  </a:cubicBezTo>
                  <a:cubicBezTo>
                    <a:pt x="103" y="45"/>
                    <a:pt x="101" y="46"/>
                    <a:pt x="100" y="47"/>
                  </a:cubicBezTo>
                  <a:cubicBezTo>
                    <a:pt x="98" y="48"/>
                    <a:pt x="96" y="48"/>
                    <a:pt x="94" y="49"/>
                  </a:cubicBezTo>
                  <a:cubicBezTo>
                    <a:pt x="91" y="50"/>
                    <a:pt x="89" y="50"/>
                    <a:pt x="86" y="51"/>
                  </a:cubicBezTo>
                  <a:cubicBezTo>
                    <a:pt x="84" y="52"/>
                    <a:pt x="81" y="52"/>
                    <a:pt x="78" y="52"/>
                  </a:cubicBezTo>
                  <a:cubicBezTo>
                    <a:pt x="75" y="53"/>
                    <a:pt x="72" y="53"/>
                    <a:pt x="69" y="53"/>
                  </a:cubicBezTo>
                  <a:cubicBezTo>
                    <a:pt x="66" y="54"/>
                    <a:pt x="63" y="54"/>
                    <a:pt x="60" y="54"/>
                  </a:cubicBezTo>
                  <a:cubicBezTo>
                    <a:pt x="57" y="54"/>
                    <a:pt x="54" y="54"/>
                    <a:pt x="52" y="53"/>
                  </a:cubicBezTo>
                  <a:cubicBezTo>
                    <a:pt x="49" y="53"/>
                    <a:pt x="46" y="53"/>
                    <a:pt x="44" y="53"/>
                  </a:cubicBezTo>
                  <a:cubicBezTo>
                    <a:pt x="41" y="52"/>
                    <a:pt x="39" y="52"/>
                    <a:pt x="36" y="51"/>
                  </a:cubicBezTo>
                  <a:cubicBezTo>
                    <a:pt x="34" y="51"/>
                    <a:pt x="31" y="50"/>
                    <a:pt x="29" y="50"/>
                  </a:cubicBezTo>
                  <a:cubicBezTo>
                    <a:pt x="26" y="49"/>
                    <a:pt x="24" y="48"/>
                    <a:pt x="21" y="47"/>
                  </a:cubicBezTo>
                  <a:cubicBezTo>
                    <a:pt x="19" y="46"/>
                    <a:pt x="17" y="45"/>
                    <a:pt x="15" y="44"/>
                  </a:cubicBezTo>
                  <a:cubicBezTo>
                    <a:pt x="13" y="43"/>
                    <a:pt x="11" y="42"/>
                    <a:pt x="9" y="41"/>
                  </a:cubicBezTo>
                  <a:cubicBezTo>
                    <a:pt x="7" y="40"/>
                    <a:pt x="6" y="38"/>
                    <a:pt x="5" y="37"/>
                  </a:cubicBezTo>
                  <a:cubicBezTo>
                    <a:pt x="4" y="36"/>
                    <a:pt x="3" y="35"/>
                    <a:pt x="2" y="35"/>
                  </a:cubicBezTo>
                  <a:cubicBezTo>
                    <a:pt x="2" y="34"/>
                    <a:pt x="1" y="33"/>
                    <a:pt x="1" y="32"/>
                  </a:cubicBezTo>
                  <a:cubicBezTo>
                    <a:pt x="1" y="31"/>
                    <a:pt x="0" y="30"/>
                    <a:pt x="0" y="29"/>
                  </a:cubicBezTo>
                  <a:cubicBezTo>
                    <a:pt x="0" y="28"/>
                    <a:pt x="0" y="27"/>
                    <a:pt x="0" y="26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0" y="22"/>
                    <a:pt x="1" y="22"/>
                    <a:pt x="1" y="21"/>
                  </a:cubicBezTo>
                  <a:cubicBezTo>
                    <a:pt x="2" y="20"/>
                    <a:pt x="2" y="19"/>
                    <a:pt x="3" y="18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9" y="13"/>
                    <a:pt x="11" y="11"/>
                  </a:cubicBezTo>
                  <a:cubicBezTo>
                    <a:pt x="12" y="10"/>
                    <a:pt x="14" y="9"/>
                    <a:pt x="17" y="8"/>
                  </a:cubicBezTo>
                  <a:cubicBezTo>
                    <a:pt x="19" y="7"/>
                    <a:pt x="21" y="6"/>
                    <a:pt x="24" y="5"/>
                  </a:cubicBezTo>
                  <a:cubicBezTo>
                    <a:pt x="27" y="4"/>
                    <a:pt x="29" y="4"/>
                    <a:pt x="32" y="3"/>
                  </a:cubicBezTo>
                  <a:cubicBezTo>
                    <a:pt x="34" y="2"/>
                    <a:pt x="36" y="2"/>
                    <a:pt x="39" y="2"/>
                  </a:cubicBezTo>
                  <a:cubicBezTo>
                    <a:pt x="41" y="1"/>
                    <a:pt x="43" y="1"/>
                    <a:pt x="45" y="1"/>
                  </a:cubicBezTo>
                  <a:cubicBezTo>
                    <a:pt x="47" y="1"/>
                    <a:pt x="50" y="0"/>
                    <a:pt x="52" y="0"/>
                  </a:cubicBezTo>
                  <a:cubicBezTo>
                    <a:pt x="54" y="0"/>
                    <a:pt x="57" y="0"/>
                    <a:pt x="5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38" name="Freeform 34"/>
            <p:cNvSpPr>
              <a:spLocks/>
            </p:cNvSpPr>
            <p:nvPr/>
          </p:nvSpPr>
          <p:spPr bwMode="auto">
            <a:xfrm>
              <a:off x="4987" y="2072"/>
              <a:ext cx="150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6" y="6"/>
                </a:cxn>
                <a:cxn ang="0">
                  <a:pos x="150" y="14"/>
                </a:cxn>
                <a:cxn ang="0">
                  <a:pos x="2" y="8"/>
                </a:cxn>
                <a:cxn ang="0">
                  <a:pos x="0" y="0"/>
                </a:cxn>
              </a:cxnLst>
              <a:rect l="0" t="0" r="r" b="b"/>
              <a:pathLst>
                <a:path w="150" h="14">
                  <a:moveTo>
                    <a:pt x="0" y="0"/>
                  </a:moveTo>
                  <a:lnTo>
                    <a:pt x="146" y="6"/>
                  </a:lnTo>
                  <a:lnTo>
                    <a:pt x="150" y="14"/>
                  </a:lnTo>
                  <a:lnTo>
                    <a:pt x="2" y="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39" name="Freeform 35"/>
            <p:cNvSpPr>
              <a:spLocks/>
            </p:cNvSpPr>
            <p:nvPr/>
          </p:nvSpPr>
          <p:spPr bwMode="auto">
            <a:xfrm>
              <a:off x="511" y="2065"/>
              <a:ext cx="152" cy="17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150" y="8"/>
                </a:cxn>
                <a:cxn ang="0">
                  <a:pos x="0" y="16"/>
                </a:cxn>
                <a:cxn ang="0">
                  <a:pos x="4" y="8"/>
                </a:cxn>
                <a:cxn ang="0">
                  <a:pos x="152" y="0"/>
                </a:cxn>
              </a:cxnLst>
              <a:rect l="0" t="0" r="r" b="b"/>
              <a:pathLst>
                <a:path w="152" h="16">
                  <a:moveTo>
                    <a:pt x="152" y="0"/>
                  </a:moveTo>
                  <a:lnTo>
                    <a:pt x="150" y="8"/>
                  </a:lnTo>
                  <a:lnTo>
                    <a:pt x="0" y="16"/>
                  </a:lnTo>
                  <a:lnTo>
                    <a:pt x="4" y="8"/>
                  </a:lnTo>
                  <a:lnTo>
                    <a:pt x="15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40" name="Freeform 36"/>
            <p:cNvSpPr>
              <a:spLocks/>
            </p:cNvSpPr>
            <p:nvPr/>
          </p:nvSpPr>
          <p:spPr bwMode="auto">
            <a:xfrm>
              <a:off x="5015" y="2175"/>
              <a:ext cx="155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4" y="16"/>
                </a:cxn>
                <a:cxn ang="0">
                  <a:pos x="154" y="24"/>
                </a:cxn>
                <a:cxn ang="0">
                  <a:pos x="2" y="10"/>
                </a:cxn>
                <a:cxn ang="0">
                  <a:pos x="0" y="0"/>
                </a:cxn>
              </a:cxnLst>
              <a:rect l="0" t="0" r="r" b="b"/>
              <a:pathLst>
                <a:path w="154" h="24">
                  <a:moveTo>
                    <a:pt x="0" y="0"/>
                  </a:moveTo>
                  <a:lnTo>
                    <a:pt x="154" y="16"/>
                  </a:lnTo>
                  <a:lnTo>
                    <a:pt x="154" y="24"/>
                  </a:lnTo>
                  <a:lnTo>
                    <a:pt x="2" y="1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41" name="Freeform 37"/>
            <p:cNvSpPr>
              <a:spLocks/>
            </p:cNvSpPr>
            <p:nvPr/>
          </p:nvSpPr>
          <p:spPr bwMode="auto">
            <a:xfrm>
              <a:off x="5019" y="2288"/>
              <a:ext cx="157" cy="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8" y="22"/>
                </a:cxn>
                <a:cxn ang="0">
                  <a:pos x="156" y="32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22"/>
                  </a:lnTo>
                  <a:lnTo>
                    <a:pt x="156" y="32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42" name="Freeform 38"/>
            <p:cNvSpPr>
              <a:spLocks/>
            </p:cNvSpPr>
            <p:nvPr/>
          </p:nvSpPr>
          <p:spPr bwMode="auto">
            <a:xfrm>
              <a:off x="2743" y="2019"/>
              <a:ext cx="186" cy="334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93" y="167"/>
                </a:cxn>
                <a:cxn ang="0">
                  <a:pos x="0" y="167"/>
                </a:cxn>
                <a:cxn ang="0">
                  <a:pos x="11" y="1"/>
                </a:cxn>
                <a:cxn ang="0">
                  <a:pos x="18" y="2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42" y="5"/>
                </a:cxn>
                <a:cxn ang="0">
                  <a:pos x="51" y="4"/>
                </a:cxn>
                <a:cxn ang="0">
                  <a:pos x="60" y="3"/>
                </a:cxn>
                <a:cxn ang="0">
                  <a:pos x="68" y="2"/>
                </a:cxn>
                <a:cxn ang="0">
                  <a:pos x="76" y="0"/>
                </a:cxn>
              </a:cxnLst>
              <a:rect l="0" t="0" r="r" b="b"/>
              <a:pathLst>
                <a:path w="93" h="167">
                  <a:moveTo>
                    <a:pt x="76" y="0"/>
                  </a:moveTo>
                  <a:cubicBezTo>
                    <a:pt x="93" y="167"/>
                    <a:pt x="93" y="167"/>
                    <a:pt x="93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1"/>
                    <a:pt x="16" y="2"/>
                    <a:pt x="18" y="2"/>
                  </a:cubicBezTo>
                  <a:cubicBezTo>
                    <a:pt x="21" y="3"/>
                    <a:pt x="23" y="3"/>
                    <a:pt x="26" y="4"/>
                  </a:cubicBezTo>
                  <a:cubicBezTo>
                    <a:pt x="28" y="4"/>
                    <a:pt x="31" y="4"/>
                    <a:pt x="34" y="4"/>
                  </a:cubicBezTo>
                  <a:cubicBezTo>
                    <a:pt x="36" y="5"/>
                    <a:pt x="39" y="5"/>
                    <a:pt x="42" y="5"/>
                  </a:cubicBezTo>
                  <a:cubicBezTo>
                    <a:pt x="45" y="5"/>
                    <a:pt x="48" y="5"/>
                    <a:pt x="51" y="4"/>
                  </a:cubicBezTo>
                  <a:cubicBezTo>
                    <a:pt x="54" y="4"/>
                    <a:pt x="57" y="4"/>
                    <a:pt x="60" y="3"/>
                  </a:cubicBezTo>
                  <a:cubicBezTo>
                    <a:pt x="63" y="3"/>
                    <a:pt x="66" y="3"/>
                    <a:pt x="68" y="2"/>
                  </a:cubicBezTo>
                  <a:cubicBezTo>
                    <a:pt x="71" y="1"/>
                    <a:pt x="73" y="1"/>
                    <a:pt x="7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43" name="Freeform 39"/>
            <p:cNvSpPr>
              <a:spLocks/>
            </p:cNvSpPr>
            <p:nvPr/>
          </p:nvSpPr>
          <p:spPr bwMode="auto">
            <a:xfrm>
              <a:off x="4988" y="2401"/>
              <a:ext cx="164" cy="4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64" y="33"/>
                </a:cxn>
                <a:cxn ang="0">
                  <a:pos x="162" y="41"/>
                </a:cxn>
                <a:cxn ang="0">
                  <a:pos x="0" y="8"/>
                </a:cxn>
                <a:cxn ang="0">
                  <a:pos x="4" y="0"/>
                </a:cxn>
              </a:cxnLst>
              <a:rect l="0" t="0" r="r" b="b"/>
              <a:pathLst>
                <a:path w="164" h="41">
                  <a:moveTo>
                    <a:pt x="4" y="0"/>
                  </a:moveTo>
                  <a:lnTo>
                    <a:pt x="164" y="33"/>
                  </a:lnTo>
                  <a:lnTo>
                    <a:pt x="162" y="41"/>
                  </a:lnTo>
                  <a:lnTo>
                    <a:pt x="0" y="8"/>
                  </a:lnTo>
                  <a:lnTo>
                    <a:pt x="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44" name="Freeform 40"/>
            <p:cNvSpPr>
              <a:spLocks noEditPoints="1"/>
            </p:cNvSpPr>
            <p:nvPr/>
          </p:nvSpPr>
          <p:spPr bwMode="auto">
            <a:xfrm>
              <a:off x="4458" y="2318"/>
              <a:ext cx="302" cy="201"/>
            </a:xfrm>
            <a:custGeom>
              <a:avLst/>
              <a:gdLst/>
              <a:ahLst/>
              <a:cxnLst>
                <a:cxn ang="0">
                  <a:pos x="118" y="61"/>
                </a:cxn>
                <a:cxn ang="0">
                  <a:pos x="146" y="61"/>
                </a:cxn>
                <a:cxn ang="0">
                  <a:pos x="151" y="72"/>
                </a:cxn>
                <a:cxn ang="0">
                  <a:pos x="123" y="72"/>
                </a:cxn>
                <a:cxn ang="0">
                  <a:pos x="135" y="100"/>
                </a:cxn>
                <a:cxn ang="0">
                  <a:pos x="110" y="100"/>
                </a:cxn>
                <a:cxn ang="0">
                  <a:pos x="97" y="72"/>
                </a:cxn>
                <a:cxn ang="0">
                  <a:pos x="4" y="72"/>
                </a:cxn>
                <a:cxn ang="0">
                  <a:pos x="0" y="63"/>
                </a:cxn>
                <a:cxn ang="0">
                  <a:pos x="61" y="0"/>
                </a:cxn>
                <a:cxn ang="0">
                  <a:pos x="90" y="0"/>
                </a:cxn>
                <a:cxn ang="0">
                  <a:pos x="118" y="61"/>
                </a:cxn>
                <a:cxn ang="0">
                  <a:pos x="77" y="28"/>
                </a:cxn>
                <a:cxn ang="0">
                  <a:pos x="76" y="24"/>
                </a:cxn>
                <a:cxn ang="0">
                  <a:pos x="74" y="20"/>
                </a:cxn>
                <a:cxn ang="0">
                  <a:pos x="73" y="16"/>
                </a:cxn>
                <a:cxn ang="0">
                  <a:pos x="71" y="12"/>
                </a:cxn>
                <a:cxn ang="0">
                  <a:pos x="71" y="12"/>
                </a:cxn>
                <a:cxn ang="0">
                  <a:pos x="68" y="16"/>
                </a:cxn>
                <a:cxn ang="0">
                  <a:pos x="66" y="20"/>
                </a:cxn>
                <a:cxn ang="0">
                  <a:pos x="63" y="23"/>
                </a:cxn>
                <a:cxn ang="0">
                  <a:pos x="61" y="27"/>
                </a:cxn>
                <a:cxn ang="0">
                  <a:pos x="27" y="60"/>
                </a:cxn>
                <a:cxn ang="0">
                  <a:pos x="27" y="61"/>
                </a:cxn>
                <a:cxn ang="0">
                  <a:pos x="92" y="61"/>
                </a:cxn>
                <a:cxn ang="0">
                  <a:pos x="77" y="28"/>
                </a:cxn>
              </a:cxnLst>
              <a:rect l="0" t="0" r="r" b="b"/>
              <a:pathLst>
                <a:path w="151" h="100">
                  <a:moveTo>
                    <a:pt x="118" y="61"/>
                  </a:moveTo>
                  <a:cubicBezTo>
                    <a:pt x="146" y="61"/>
                    <a:pt x="146" y="61"/>
                    <a:pt x="146" y="61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5" y="100"/>
                    <a:pt x="135" y="100"/>
                    <a:pt x="135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118" y="61"/>
                  </a:lnTo>
                  <a:close/>
                  <a:moveTo>
                    <a:pt x="77" y="28"/>
                  </a:moveTo>
                  <a:cubicBezTo>
                    <a:pt x="77" y="26"/>
                    <a:pt x="76" y="25"/>
                    <a:pt x="76" y="24"/>
                  </a:cubicBezTo>
                  <a:cubicBezTo>
                    <a:pt x="75" y="23"/>
                    <a:pt x="75" y="21"/>
                    <a:pt x="74" y="20"/>
                  </a:cubicBezTo>
                  <a:cubicBezTo>
                    <a:pt x="74" y="19"/>
                    <a:pt x="73" y="17"/>
                    <a:pt x="73" y="16"/>
                  </a:cubicBezTo>
                  <a:cubicBezTo>
                    <a:pt x="72" y="15"/>
                    <a:pt x="72" y="14"/>
                    <a:pt x="71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0" y="14"/>
                    <a:pt x="69" y="15"/>
                    <a:pt x="68" y="16"/>
                  </a:cubicBezTo>
                  <a:cubicBezTo>
                    <a:pt x="67" y="18"/>
                    <a:pt x="66" y="19"/>
                    <a:pt x="66" y="20"/>
                  </a:cubicBezTo>
                  <a:cubicBezTo>
                    <a:pt x="65" y="21"/>
                    <a:pt x="64" y="22"/>
                    <a:pt x="63" y="23"/>
                  </a:cubicBezTo>
                  <a:cubicBezTo>
                    <a:pt x="62" y="25"/>
                    <a:pt x="62" y="26"/>
                    <a:pt x="61" y="27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92" y="61"/>
                    <a:pt x="92" y="61"/>
                    <a:pt x="92" y="61"/>
                  </a:cubicBezTo>
                  <a:lnTo>
                    <a:pt x="77" y="2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45" name="Freeform 41"/>
            <p:cNvSpPr>
              <a:spLocks/>
            </p:cNvSpPr>
            <p:nvPr/>
          </p:nvSpPr>
          <p:spPr bwMode="auto">
            <a:xfrm>
              <a:off x="4895" y="2497"/>
              <a:ext cx="224" cy="78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225" y="54"/>
                </a:cxn>
                <a:cxn ang="0">
                  <a:pos x="211" y="78"/>
                </a:cxn>
                <a:cxn ang="0">
                  <a:pos x="0" y="24"/>
                </a:cxn>
                <a:cxn ang="0">
                  <a:pos x="16" y="0"/>
                </a:cxn>
              </a:cxnLst>
              <a:rect l="0" t="0" r="r" b="b"/>
              <a:pathLst>
                <a:path w="225" h="78">
                  <a:moveTo>
                    <a:pt x="16" y="0"/>
                  </a:moveTo>
                  <a:lnTo>
                    <a:pt x="225" y="54"/>
                  </a:lnTo>
                  <a:lnTo>
                    <a:pt x="211" y="78"/>
                  </a:lnTo>
                  <a:lnTo>
                    <a:pt x="0" y="24"/>
                  </a:lnTo>
                  <a:lnTo>
                    <a:pt x="1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46" name="Freeform 42"/>
            <p:cNvSpPr>
              <a:spLocks/>
            </p:cNvSpPr>
            <p:nvPr/>
          </p:nvSpPr>
          <p:spPr bwMode="auto">
            <a:xfrm>
              <a:off x="4836" y="2617"/>
              <a:ext cx="167" cy="5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67" y="52"/>
                </a:cxn>
                <a:cxn ang="0">
                  <a:pos x="159" y="60"/>
                </a:cxn>
                <a:cxn ang="0">
                  <a:pos x="0" y="10"/>
                </a:cxn>
                <a:cxn ang="0">
                  <a:pos x="8" y="0"/>
                </a:cxn>
              </a:cxnLst>
              <a:rect l="0" t="0" r="r" b="b"/>
              <a:pathLst>
                <a:path w="167" h="60">
                  <a:moveTo>
                    <a:pt x="8" y="0"/>
                  </a:moveTo>
                  <a:lnTo>
                    <a:pt x="167" y="52"/>
                  </a:lnTo>
                  <a:lnTo>
                    <a:pt x="159" y="60"/>
                  </a:lnTo>
                  <a:lnTo>
                    <a:pt x="0" y="10"/>
                  </a:lnTo>
                  <a:lnTo>
                    <a:pt x="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47" name="Freeform 43"/>
            <p:cNvSpPr>
              <a:spLocks/>
            </p:cNvSpPr>
            <p:nvPr/>
          </p:nvSpPr>
          <p:spPr bwMode="auto">
            <a:xfrm>
              <a:off x="4727" y="2726"/>
              <a:ext cx="164" cy="69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64" y="62"/>
                </a:cxn>
                <a:cxn ang="0">
                  <a:pos x="154" y="70"/>
                </a:cxn>
                <a:cxn ang="0">
                  <a:pos x="0" y="8"/>
                </a:cxn>
                <a:cxn ang="0">
                  <a:pos x="10" y="0"/>
                </a:cxn>
              </a:cxnLst>
              <a:rect l="0" t="0" r="r" b="b"/>
              <a:pathLst>
                <a:path w="164" h="70">
                  <a:moveTo>
                    <a:pt x="10" y="0"/>
                  </a:moveTo>
                  <a:lnTo>
                    <a:pt x="164" y="62"/>
                  </a:lnTo>
                  <a:lnTo>
                    <a:pt x="154" y="70"/>
                  </a:lnTo>
                  <a:lnTo>
                    <a:pt x="0" y="8"/>
                  </a:lnTo>
                  <a:lnTo>
                    <a:pt x="1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48" name="Freeform 44"/>
            <p:cNvSpPr>
              <a:spLocks/>
            </p:cNvSpPr>
            <p:nvPr/>
          </p:nvSpPr>
          <p:spPr bwMode="auto">
            <a:xfrm>
              <a:off x="4576" y="2833"/>
              <a:ext cx="159" cy="81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8" y="72"/>
                </a:cxn>
                <a:cxn ang="0">
                  <a:pos x="146" y="80"/>
                </a:cxn>
                <a:cxn ang="0">
                  <a:pos x="0" y="8"/>
                </a:cxn>
                <a:cxn ang="0">
                  <a:pos x="12" y="0"/>
                </a:cxn>
              </a:cxnLst>
              <a:rect l="0" t="0" r="r" b="b"/>
              <a:pathLst>
                <a:path w="158" h="80">
                  <a:moveTo>
                    <a:pt x="12" y="0"/>
                  </a:moveTo>
                  <a:lnTo>
                    <a:pt x="158" y="72"/>
                  </a:lnTo>
                  <a:lnTo>
                    <a:pt x="146" y="80"/>
                  </a:lnTo>
                  <a:lnTo>
                    <a:pt x="0" y="8"/>
                  </a:lnTo>
                  <a:lnTo>
                    <a:pt x="1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49" name="Freeform 45"/>
            <p:cNvSpPr>
              <a:spLocks/>
            </p:cNvSpPr>
            <p:nvPr/>
          </p:nvSpPr>
          <p:spPr bwMode="auto">
            <a:xfrm>
              <a:off x="4397" y="2929"/>
              <a:ext cx="150" cy="89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50" y="83"/>
                </a:cxn>
                <a:cxn ang="0">
                  <a:pos x="134" y="89"/>
                </a:cxn>
                <a:cxn ang="0">
                  <a:pos x="0" y="6"/>
                </a:cxn>
                <a:cxn ang="0">
                  <a:pos x="16" y="0"/>
                </a:cxn>
              </a:cxnLst>
              <a:rect l="0" t="0" r="r" b="b"/>
              <a:pathLst>
                <a:path w="150" h="89">
                  <a:moveTo>
                    <a:pt x="16" y="0"/>
                  </a:moveTo>
                  <a:lnTo>
                    <a:pt x="150" y="83"/>
                  </a:lnTo>
                  <a:lnTo>
                    <a:pt x="134" y="89"/>
                  </a:lnTo>
                  <a:lnTo>
                    <a:pt x="0" y="6"/>
                  </a:lnTo>
                  <a:lnTo>
                    <a:pt x="1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50" name="Freeform 46"/>
            <p:cNvSpPr>
              <a:spLocks/>
            </p:cNvSpPr>
            <p:nvPr/>
          </p:nvSpPr>
          <p:spPr bwMode="auto">
            <a:xfrm>
              <a:off x="1150" y="2931"/>
              <a:ext cx="147" cy="91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46" y="6"/>
                </a:cxn>
                <a:cxn ang="0">
                  <a:pos x="14" y="91"/>
                </a:cxn>
                <a:cxn ang="0">
                  <a:pos x="0" y="83"/>
                </a:cxn>
                <a:cxn ang="0">
                  <a:pos x="132" y="0"/>
                </a:cxn>
              </a:cxnLst>
              <a:rect l="0" t="0" r="r" b="b"/>
              <a:pathLst>
                <a:path w="146" h="91">
                  <a:moveTo>
                    <a:pt x="132" y="0"/>
                  </a:moveTo>
                  <a:lnTo>
                    <a:pt x="146" y="6"/>
                  </a:lnTo>
                  <a:lnTo>
                    <a:pt x="14" y="91"/>
                  </a:lnTo>
                  <a:lnTo>
                    <a:pt x="0" y="83"/>
                  </a:lnTo>
                  <a:lnTo>
                    <a:pt x="13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51" name="Freeform 47"/>
            <p:cNvSpPr>
              <a:spLocks/>
            </p:cNvSpPr>
            <p:nvPr/>
          </p:nvSpPr>
          <p:spPr bwMode="auto">
            <a:xfrm>
              <a:off x="4153" y="2993"/>
              <a:ext cx="201" cy="135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200" y="119"/>
                </a:cxn>
                <a:cxn ang="0">
                  <a:pos x="154" y="135"/>
                </a:cxn>
                <a:cxn ang="0">
                  <a:pos x="0" y="17"/>
                </a:cxn>
                <a:cxn ang="0">
                  <a:pos x="46" y="0"/>
                </a:cxn>
              </a:cxnLst>
              <a:rect l="0" t="0" r="r" b="b"/>
              <a:pathLst>
                <a:path w="200" h="135">
                  <a:moveTo>
                    <a:pt x="46" y="0"/>
                  </a:moveTo>
                  <a:lnTo>
                    <a:pt x="200" y="119"/>
                  </a:lnTo>
                  <a:lnTo>
                    <a:pt x="154" y="135"/>
                  </a:lnTo>
                  <a:lnTo>
                    <a:pt x="0" y="17"/>
                  </a:lnTo>
                  <a:lnTo>
                    <a:pt x="4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52" name="Freeform 48"/>
            <p:cNvSpPr>
              <a:spLocks/>
            </p:cNvSpPr>
            <p:nvPr/>
          </p:nvSpPr>
          <p:spPr bwMode="auto">
            <a:xfrm>
              <a:off x="1343" y="3000"/>
              <a:ext cx="199" cy="137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198" y="17"/>
                </a:cxn>
                <a:cxn ang="0">
                  <a:pos x="46" y="137"/>
                </a:cxn>
                <a:cxn ang="0">
                  <a:pos x="0" y="119"/>
                </a:cxn>
                <a:cxn ang="0">
                  <a:pos x="152" y="0"/>
                </a:cxn>
              </a:cxnLst>
              <a:rect l="0" t="0" r="r" b="b"/>
              <a:pathLst>
                <a:path w="198" h="137">
                  <a:moveTo>
                    <a:pt x="152" y="0"/>
                  </a:moveTo>
                  <a:lnTo>
                    <a:pt x="198" y="17"/>
                  </a:lnTo>
                  <a:lnTo>
                    <a:pt x="46" y="137"/>
                  </a:lnTo>
                  <a:lnTo>
                    <a:pt x="0" y="119"/>
                  </a:lnTo>
                  <a:lnTo>
                    <a:pt x="15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53" name="Freeform 49"/>
            <p:cNvSpPr>
              <a:spLocks/>
            </p:cNvSpPr>
            <p:nvPr/>
          </p:nvSpPr>
          <p:spPr bwMode="auto">
            <a:xfrm>
              <a:off x="3960" y="3099"/>
              <a:ext cx="120" cy="10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20" y="98"/>
                </a:cxn>
                <a:cxn ang="0">
                  <a:pos x="100" y="104"/>
                </a:cxn>
                <a:cxn ang="0">
                  <a:pos x="0" y="4"/>
                </a:cxn>
                <a:cxn ang="0">
                  <a:pos x="20" y="0"/>
                </a:cxn>
              </a:cxnLst>
              <a:rect l="0" t="0" r="r" b="b"/>
              <a:pathLst>
                <a:path w="120" h="104">
                  <a:moveTo>
                    <a:pt x="20" y="0"/>
                  </a:moveTo>
                  <a:lnTo>
                    <a:pt x="120" y="98"/>
                  </a:lnTo>
                  <a:lnTo>
                    <a:pt x="100" y="104"/>
                  </a:lnTo>
                  <a:lnTo>
                    <a:pt x="0" y="4"/>
                  </a:lnTo>
                  <a:lnTo>
                    <a:pt x="2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54" name="Freeform 50"/>
            <p:cNvSpPr>
              <a:spLocks/>
            </p:cNvSpPr>
            <p:nvPr/>
          </p:nvSpPr>
          <p:spPr bwMode="auto">
            <a:xfrm>
              <a:off x="3707" y="3163"/>
              <a:ext cx="101" cy="111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00" y="107"/>
                </a:cxn>
                <a:cxn ang="0">
                  <a:pos x="80" y="111"/>
                </a:cxn>
                <a:cxn ang="0">
                  <a:pos x="0" y="4"/>
                </a:cxn>
                <a:cxn ang="0">
                  <a:pos x="22" y="0"/>
                </a:cxn>
              </a:cxnLst>
              <a:rect l="0" t="0" r="r" b="b"/>
              <a:pathLst>
                <a:path w="100" h="111">
                  <a:moveTo>
                    <a:pt x="22" y="0"/>
                  </a:moveTo>
                  <a:lnTo>
                    <a:pt x="100" y="107"/>
                  </a:lnTo>
                  <a:lnTo>
                    <a:pt x="80" y="111"/>
                  </a:lnTo>
                  <a:lnTo>
                    <a:pt x="0" y="4"/>
                  </a:lnTo>
                  <a:lnTo>
                    <a:pt x="2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55" name="Freeform 51"/>
            <p:cNvSpPr>
              <a:spLocks/>
            </p:cNvSpPr>
            <p:nvPr/>
          </p:nvSpPr>
          <p:spPr bwMode="auto">
            <a:xfrm>
              <a:off x="1906" y="3160"/>
              <a:ext cx="96" cy="111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96" y="4"/>
                </a:cxn>
                <a:cxn ang="0">
                  <a:pos x="22" y="111"/>
                </a:cxn>
                <a:cxn ang="0">
                  <a:pos x="0" y="107"/>
                </a:cxn>
                <a:cxn ang="0">
                  <a:pos x="76" y="0"/>
                </a:cxn>
              </a:cxnLst>
              <a:rect l="0" t="0" r="r" b="b"/>
              <a:pathLst>
                <a:path w="96" h="111">
                  <a:moveTo>
                    <a:pt x="76" y="0"/>
                  </a:moveTo>
                  <a:lnTo>
                    <a:pt x="96" y="4"/>
                  </a:lnTo>
                  <a:lnTo>
                    <a:pt x="22" y="111"/>
                  </a:lnTo>
                  <a:lnTo>
                    <a:pt x="0" y="107"/>
                  </a:lnTo>
                  <a:lnTo>
                    <a:pt x="7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56" name="Freeform 52"/>
            <p:cNvSpPr>
              <a:spLocks/>
            </p:cNvSpPr>
            <p:nvPr/>
          </p:nvSpPr>
          <p:spPr bwMode="auto">
            <a:xfrm>
              <a:off x="2212" y="3206"/>
              <a:ext cx="74" cy="118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74" y="5"/>
                </a:cxn>
                <a:cxn ang="0">
                  <a:pos x="24" y="117"/>
                </a:cxn>
                <a:cxn ang="0">
                  <a:pos x="0" y="113"/>
                </a:cxn>
                <a:cxn ang="0">
                  <a:pos x="52" y="0"/>
                </a:cxn>
              </a:cxnLst>
              <a:rect l="0" t="0" r="r" b="b"/>
              <a:pathLst>
                <a:path w="74" h="117">
                  <a:moveTo>
                    <a:pt x="52" y="0"/>
                  </a:moveTo>
                  <a:lnTo>
                    <a:pt x="74" y="5"/>
                  </a:lnTo>
                  <a:lnTo>
                    <a:pt x="24" y="117"/>
                  </a:lnTo>
                  <a:lnTo>
                    <a:pt x="0" y="113"/>
                  </a:lnTo>
                  <a:lnTo>
                    <a:pt x="5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57" name="Freeform 53"/>
            <p:cNvSpPr>
              <a:spLocks/>
            </p:cNvSpPr>
            <p:nvPr/>
          </p:nvSpPr>
          <p:spPr bwMode="auto">
            <a:xfrm>
              <a:off x="3137" y="3239"/>
              <a:ext cx="52" cy="116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2" y="114"/>
                </a:cxn>
                <a:cxn ang="0">
                  <a:pos x="30" y="116"/>
                </a:cxn>
                <a:cxn ang="0">
                  <a:pos x="0" y="2"/>
                </a:cxn>
                <a:cxn ang="0">
                  <a:pos x="24" y="0"/>
                </a:cxn>
              </a:cxnLst>
              <a:rect l="0" t="0" r="r" b="b"/>
              <a:pathLst>
                <a:path w="52" h="116">
                  <a:moveTo>
                    <a:pt x="24" y="0"/>
                  </a:moveTo>
                  <a:lnTo>
                    <a:pt x="52" y="114"/>
                  </a:lnTo>
                  <a:lnTo>
                    <a:pt x="30" y="116"/>
                  </a:lnTo>
                  <a:lnTo>
                    <a:pt x="0" y="2"/>
                  </a:lnTo>
                  <a:lnTo>
                    <a:pt x="2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58" name="Freeform 54"/>
            <p:cNvSpPr>
              <a:spLocks/>
            </p:cNvSpPr>
            <p:nvPr/>
          </p:nvSpPr>
          <p:spPr bwMode="auto">
            <a:xfrm>
              <a:off x="2823" y="3228"/>
              <a:ext cx="64" cy="150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4" y="150"/>
                </a:cxn>
                <a:cxn ang="0">
                  <a:pos x="2" y="150"/>
                </a:cxn>
                <a:cxn ang="0">
                  <a:pos x="0" y="0"/>
                </a:cxn>
                <a:cxn ang="0">
                  <a:pos x="60" y="0"/>
                </a:cxn>
              </a:cxnLst>
              <a:rect l="0" t="0" r="r" b="b"/>
              <a:pathLst>
                <a:path w="64" h="150">
                  <a:moveTo>
                    <a:pt x="60" y="0"/>
                  </a:moveTo>
                  <a:lnTo>
                    <a:pt x="64" y="150"/>
                  </a:lnTo>
                  <a:lnTo>
                    <a:pt x="2" y="150"/>
                  </a:lnTo>
                  <a:lnTo>
                    <a:pt x="0" y="0"/>
                  </a:lnTo>
                  <a:lnTo>
                    <a:pt x="6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59" name="Freeform 55"/>
            <p:cNvSpPr>
              <a:spLocks noEditPoints="1"/>
            </p:cNvSpPr>
            <p:nvPr/>
          </p:nvSpPr>
          <p:spPr bwMode="auto">
            <a:xfrm>
              <a:off x="276" y="1120"/>
              <a:ext cx="5124" cy="2386"/>
            </a:xfrm>
            <a:custGeom>
              <a:avLst/>
              <a:gdLst/>
              <a:ahLst/>
              <a:cxnLst>
                <a:cxn ang="0">
                  <a:pos x="1272" y="0"/>
                </a:cxn>
                <a:cxn ang="0">
                  <a:pos x="1645" y="27"/>
                </a:cxn>
                <a:cxn ang="0">
                  <a:pos x="1984" y="104"/>
                </a:cxn>
                <a:cxn ang="0">
                  <a:pos x="2278" y="233"/>
                </a:cxn>
                <a:cxn ang="0">
                  <a:pos x="2490" y="422"/>
                </a:cxn>
                <a:cxn ang="0">
                  <a:pos x="2541" y="660"/>
                </a:cxn>
                <a:cxn ang="0">
                  <a:pos x="2367" y="904"/>
                </a:cxn>
                <a:cxn ang="0">
                  <a:pos x="1938" y="1104"/>
                </a:cxn>
                <a:cxn ang="0">
                  <a:pos x="1296" y="1187"/>
                </a:cxn>
                <a:cxn ang="0">
                  <a:pos x="648" y="1105"/>
                </a:cxn>
                <a:cxn ang="0">
                  <a:pos x="207" y="905"/>
                </a:cxn>
                <a:cxn ang="0">
                  <a:pos x="21" y="659"/>
                </a:cxn>
                <a:cxn ang="0">
                  <a:pos x="64" y="420"/>
                </a:cxn>
                <a:cxn ang="0">
                  <a:pos x="270" y="230"/>
                </a:cxn>
                <a:cxn ang="0">
                  <a:pos x="562" y="101"/>
                </a:cxn>
                <a:cxn ang="0">
                  <a:pos x="900" y="26"/>
                </a:cxn>
                <a:cxn ang="0">
                  <a:pos x="1272" y="0"/>
                </a:cxn>
                <a:cxn ang="0">
                  <a:pos x="2291" y="870"/>
                </a:cxn>
                <a:cxn ang="0">
                  <a:pos x="2405" y="759"/>
                </a:cxn>
                <a:cxn ang="0">
                  <a:pos x="2462" y="645"/>
                </a:cxn>
                <a:cxn ang="0">
                  <a:pos x="2466" y="531"/>
                </a:cxn>
                <a:cxn ang="0">
                  <a:pos x="2421" y="422"/>
                </a:cxn>
                <a:cxn ang="0">
                  <a:pos x="2338" y="324"/>
                </a:cxn>
                <a:cxn ang="0">
                  <a:pos x="2227" y="242"/>
                </a:cxn>
                <a:cxn ang="0">
                  <a:pos x="2097" y="174"/>
                </a:cxn>
                <a:cxn ang="0">
                  <a:pos x="1951" y="119"/>
                </a:cxn>
                <a:cxn ang="0">
                  <a:pos x="1794" y="76"/>
                </a:cxn>
                <a:cxn ang="0">
                  <a:pos x="1628" y="45"/>
                </a:cxn>
                <a:cxn ang="0">
                  <a:pos x="1454" y="26"/>
                </a:cxn>
                <a:cxn ang="0">
                  <a:pos x="1273" y="19"/>
                </a:cxn>
                <a:cxn ang="0">
                  <a:pos x="1091" y="25"/>
                </a:cxn>
                <a:cxn ang="0">
                  <a:pos x="917" y="44"/>
                </a:cxn>
                <a:cxn ang="0">
                  <a:pos x="752" y="74"/>
                </a:cxn>
                <a:cxn ang="0">
                  <a:pos x="596" y="116"/>
                </a:cxn>
                <a:cxn ang="0">
                  <a:pos x="451" y="171"/>
                </a:cxn>
                <a:cxn ang="0">
                  <a:pos x="322" y="240"/>
                </a:cxn>
                <a:cxn ang="0">
                  <a:pos x="213" y="322"/>
                </a:cxn>
                <a:cxn ang="0">
                  <a:pos x="133" y="420"/>
                </a:cxn>
                <a:cxn ang="0">
                  <a:pos x="92" y="530"/>
                </a:cxn>
                <a:cxn ang="0">
                  <a:pos x="101" y="644"/>
                </a:cxn>
                <a:cxn ang="0">
                  <a:pos x="163" y="760"/>
                </a:cxn>
                <a:cxn ang="0">
                  <a:pos x="283" y="871"/>
                </a:cxn>
                <a:cxn ang="0">
                  <a:pos x="461" y="972"/>
                </a:cxn>
                <a:cxn ang="0">
                  <a:pos x="696" y="1054"/>
                </a:cxn>
                <a:cxn ang="0">
                  <a:pos x="979" y="1108"/>
                </a:cxn>
                <a:cxn ang="0">
                  <a:pos x="1295" y="1127"/>
                </a:cxn>
                <a:cxn ang="0">
                  <a:pos x="1610" y="1107"/>
                </a:cxn>
                <a:cxn ang="0">
                  <a:pos x="1889" y="1053"/>
                </a:cxn>
                <a:cxn ang="0">
                  <a:pos x="2118" y="971"/>
                </a:cxn>
                <a:cxn ang="0">
                  <a:pos x="2291" y="870"/>
                </a:cxn>
              </a:cxnLst>
              <a:rect l="0" t="0" r="r" b="b"/>
              <a:pathLst>
                <a:path w="2559" h="1187">
                  <a:moveTo>
                    <a:pt x="1272" y="0"/>
                  </a:moveTo>
                  <a:cubicBezTo>
                    <a:pt x="1402" y="1"/>
                    <a:pt x="1527" y="10"/>
                    <a:pt x="1645" y="27"/>
                  </a:cubicBezTo>
                  <a:cubicBezTo>
                    <a:pt x="1765" y="45"/>
                    <a:pt x="1880" y="71"/>
                    <a:pt x="1984" y="104"/>
                  </a:cubicBezTo>
                  <a:cubicBezTo>
                    <a:pt x="2093" y="139"/>
                    <a:pt x="2194" y="182"/>
                    <a:pt x="2278" y="233"/>
                  </a:cubicBezTo>
                  <a:cubicBezTo>
                    <a:pt x="2368" y="287"/>
                    <a:pt x="2442" y="350"/>
                    <a:pt x="2490" y="422"/>
                  </a:cubicBezTo>
                  <a:cubicBezTo>
                    <a:pt x="2542" y="500"/>
                    <a:pt x="2559" y="581"/>
                    <a:pt x="2541" y="660"/>
                  </a:cubicBezTo>
                  <a:cubicBezTo>
                    <a:pt x="2523" y="745"/>
                    <a:pt x="2464" y="829"/>
                    <a:pt x="2367" y="904"/>
                  </a:cubicBezTo>
                  <a:cubicBezTo>
                    <a:pt x="2263" y="984"/>
                    <a:pt x="2118" y="1054"/>
                    <a:pt x="1938" y="1104"/>
                  </a:cubicBezTo>
                  <a:cubicBezTo>
                    <a:pt x="1751" y="1157"/>
                    <a:pt x="1532" y="1187"/>
                    <a:pt x="1296" y="1187"/>
                  </a:cubicBezTo>
                  <a:cubicBezTo>
                    <a:pt x="1060" y="1187"/>
                    <a:pt x="839" y="1158"/>
                    <a:pt x="648" y="1105"/>
                  </a:cubicBezTo>
                  <a:cubicBezTo>
                    <a:pt x="465" y="1055"/>
                    <a:pt x="315" y="986"/>
                    <a:pt x="207" y="905"/>
                  </a:cubicBezTo>
                  <a:cubicBezTo>
                    <a:pt x="106" y="829"/>
                    <a:pt x="43" y="745"/>
                    <a:pt x="21" y="659"/>
                  </a:cubicBezTo>
                  <a:cubicBezTo>
                    <a:pt x="0" y="579"/>
                    <a:pt x="14" y="498"/>
                    <a:pt x="64" y="420"/>
                  </a:cubicBezTo>
                  <a:cubicBezTo>
                    <a:pt x="109" y="348"/>
                    <a:pt x="181" y="284"/>
                    <a:pt x="270" y="230"/>
                  </a:cubicBezTo>
                  <a:cubicBezTo>
                    <a:pt x="354" y="179"/>
                    <a:pt x="453" y="136"/>
                    <a:pt x="562" y="101"/>
                  </a:cubicBezTo>
                  <a:cubicBezTo>
                    <a:pt x="666" y="68"/>
                    <a:pt x="780" y="43"/>
                    <a:pt x="900" y="26"/>
                  </a:cubicBezTo>
                  <a:cubicBezTo>
                    <a:pt x="1017" y="9"/>
                    <a:pt x="1143" y="0"/>
                    <a:pt x="1272" y="0"/>
                  </a:cubicBezTo>
                  <a:close/>
                  <a:moveTo>
                    <a:pt x="2291" y="870"/>
                  </a:moveTo>
                  <a:cubicBezTo>
                    <a:pt x="2338" y="835"/>
                    <a:pt x="2376" y="798"/>
                    <a:pt x="2405" y="759"/>
                  </a:cubicBezTo>
                  <a:cubicBezTo>
                    <a:pt x="2433" y="722"/>
                    <a:pt x="2452" y="684"/>
                    <a:pt x="2462" y="645"/>
                  </a:cubicBezTo>
                  <a:cubicBezTo>
                    <a:pt x="2472" y="607"/>
                    <a:pt x="2473" y="569"/>
                    <a:pt x="2466" y="531"/>
                  </a:cubicBezTo>
                  <a:cubicBezTo>
                    <a:pt x="2459" y="495"/>
                    <a:pt x="2444" y="458"/>
                    <a:pt x="2421" y="422"/>
                  </a:cubicBezTo>
                  <a:cubicBezTo>
                    <a:pt x="2400" y="387"/>
                    <a:pt x="2371" y="355"/>
                    <a:pt x="2338" y="324"/>
                  </a:cubicBezTo>
                  <a:cubicBezTo>
                    <a:pt x="2306" y="295"/>
                    <a:pt x="2268" y="268"/>
                    <a:pt x="2227" y="242"/>
                  </a:cubicBezTo>
                  <a:cubicBezTo>
                    <a:pt x="2187" y="218"/>
                    <a:pt x="2143" y="195"/>
                    <a:pt x="2097" y="174"/>
                  </a:cubicBezTo>
                  <a:cubicBezTo>
                    <a:pt x="2051" y="154"/>
                    <a:pt x="2002" y="135"/>
                    <a:pt x="1951" y="119"/>
                  </a:cubicBezTo>
                  <a:cubicBezTo>
                    <a:pt x="1901" y="103"/>
                    <a:pt x="1848" y="88"/>
                    <a:pt x="1794" y="76"/>
                  </a:cubicBezTo>
                  <a:cubicBezTo>
                    <a:pt x="1741" y="64"/>
                    <a:pt x="1685" y="53"/>
                    <a:pt x="1628" y="45"/>
                  </a:cubicBezTo>
                  <a:cubicBezTo>
                    <a:pt x="1572" y="37"/>
                    <a:pt x="1514" y="30"/>
                    <a:pt x="1454" y="26"/>
                  </a:cubicBezTo>
                  <a:cubicBezTo>
                    <a:pt x="1395" y="22"/>
                    <a:pt x="1335" y="19"/>
                    <a:pt x="1273" y="19"/>
                  </a:cubicBezTo>
                  <a:cubicBezTo>
                    <a:pt x="1211" y="19"/>
                    <a:pt x="1150" y="21"/>
                    <a:pt x="1091" y="25"/>
                  </a:cubicBezTo>
                  <a:cubicBezTo>
                    <a:pt x="1032" y="29"/>
                    <a:pt x="974" y="35"/>
                    <a:pt x="917" y="44"/>
                  </a:cubicBezTo>
                  <a:cubicBezTo>
                    <a:pt x="860" y="52"/>
                    <a:pt x="805" y="62"/>
                    <a:pt x="752" y="74"/>
                  </a:cubicBezTo>
                  <a:cubicBezTo>
                    <a:pt x="698" y="86"/>
                    <a:pt x="645" y="100"/>
                    <a:pt x="596" y="116"/>
                  </a:cubicBezTo>
                  <a:cubicBezTo>
                    <a:pt x="545" y="133"/>
                    <a:pt x="496" y="151"/>
                    <a:pt x="451" y="171"/>
                  </a:cubicBezTo>
                  <a:cubicBezTo>
                    <a:pt x="405" y="192"/>
                    <a:pt x="361" y="215"/>
                    <a:pt x="322" y="240"/>
                  </a:cubicBezTo>
                  <a:cubicBezTo>
                    <a:pt x="281" y="265"/>
                    <a:pt x="245" y="292"/>
                    <a:pt x="213" y="322"/>
                  </a:cubicBezTo>
                  <a:cubicBezTo>
                    <a:pt x="181" y="352"/>
                    <a:pt x="153" y="385"/>
                    <a:pt x="133" y="420"/>
                  </a:cubicBezTo>
                  <a:cubicBezTo>
                    <a:pt x="111" y="456"/>
                    <a:pt x="98" y="493"/>
                    <a:pt x="92" y="530"/>
                  </a:cubicBezTo>
                  <a:cubicBezTo>
                    <a:pt x="86" y="568"/>
                    <a:pt x="89" y="606"/>
                    <a:pt x="101" y="644"/>
                  </a:cubicBezTo>
                  <a:cubicBezTo>
                    <a:pt x="112" y="683"/>
                    <a:pt x="133" y="722"/>
                    <a:pt x="163" y="760"/>
                  </a:cubicBezTo>
                  <a:cubicBezTo>
                    <a:pt x="194" y="798"/>
                    <a:pt x="234" y="836"/>
                    <a:pt x="283" y="871"/>
                  </a:cubicBezTo>
                  <a:cubicBezTo>
                    <a:pt x="333" y="907"/>
                    <a:pt x="393" y="941"/>
                    <a:pt x="461" y="972"/>
                  </a:cubicBezTo>
                  <a:cubicBezTo>
                    <a:pt x="532" y="1003"/>
                    <a:pt x="610" y="1031"/>
                    <a:pt x="696" y="1054"/>
                  </a:cubicBezTo>
                  <a:cubicBezTo>
                    <a:pt x="784" y="1077"/>
                    <a:pt x="878" y="1096"/>
                    <a:pt x="979" y="1108"/>
                  </a:cubicBezTo>
                  <a:cubicBezTo>
                    <a:pt x="1080" y="1121"/>
                    <a:pt x="1186" y="1128"/>
                    <a:pt x="1295" y="1127"/>
                  </a:cubicBezTo>
                  <a:cubicBezTo>
                    <a:pt x="1404" y="1127"/>
                    <a:pt x="1509" y="1120"/>
                    <a:pt x="1610" y="1107"/>
                  </a:cubicBezTo>
                  <a:cubicBezTo>
                    <a:pt x="1709" y="1095"/>
                    <a:pt x="1803" y="1076"/>
                    <a:pt x="1889" y="1053"/>
                  </a:cubicBezTo>
                  <a:cubicBezTo>
                    <a:pt x="1973" y="1030"/>
                    <a:pt x="2050" y="1002"/>
                    <a:pt x="2118" y="971"/>
                  </a:cubicBezTo>
                  <a:cubicBezTo>
                    <a:pt x="2185" y="940"/>
                    <a:pt x="2243" y="906"/>
                    <a:pt x="2291" y="87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7921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60" name="Freeform 56"/>
            <p:cNvSpPr>
              <a:spLocks/>
            </p:cNvSpPr>
            <p:nvPr/>
          </p:nvSpPr>
          <p:spPr bwMode="auto">
            <a:xfrm>
              <a:off x="2624" y="1172"/>
              <a:ext cx="24" cy="4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24" y="40"/>
                </a:cxn>
                <a:cxn ang="0">
                  <a:pos x="10" y="40"/>
                </a:cxn>
                <a:cxn ang="0">
                  <a:pos x="0" y="0"/>
                </a:cxn>
                <a:cxn ang="0">
                  <a:pos x="14" y="0"/>
                </a:cxn>
              </a:cxnLst>
              <a:rect l="0" t="0" r="r" b="b"/>
              <a:pathLst>
                <a:path w="24" h="40">
                  <a:moveTo>
                    <a:pt x="14" y="0"/>
                  </a:moveTo>
                  <a:lnTo>
                    <a:pt x="24" y="40"/>
                  </a:lnTo>
                  <a:lnTo>
                    <a:pt x="10" y="40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61" name="Freeform 57"/>
            <p:cNvSpPr>
              <a:spLocks/>
            </p:cNvSpPr>
            <p:nvPr/>
          </p:nvSpPr>
          <p:spPr bwMode="auto">
            <a:xfrm>
              <a:off x="2251" y="1198"/>
              <a:ext cx="41" cy="4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42" y="39"/>
                </a:cxn>
                <a:cxn ang="0">
                  <a:pos x="30" y="41"/>
                </a:cxn>
                <a:cxn ang="0">
                  <a:pos x="0" y="2"/>
                </a:cxn>
                <a:cxn ang="0">
                  <a:pos x="14" y="0"/>
                </a:cxn>
              </a:cxnLst>
              <a:rect l="0" t="0" r="r" b="b"/>
              <a:pathLst>
                <a:path w="42" h="41">
                  <a:moveTo>
                    <a:pt x="14" y="0"/>
                  </a:moveTo>
                  <a:lnTo>
                    <a:pt x="42" y="39"/>
                  </a:lnTo>
                  <a:lnTo>
                    <a:pt x="30" y="41"/>
                  </a:lnTo>
                  <a:lnTo>
                    <a:pt x="0" y="2"/>
                  </a:lnTo>
                  <a:lnTo>
                    <a:pt x="1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62" name="Freeform 58"/>
            <p:cNvSpPr>
              <a:spLocks/>
            </p:cNvSpPr>
            <p:nvPr/>
          </p:nvSpPr>
          <p:spPr bwMode="auto">
            <a:xfrm>
              <a:off x="2073" y="1223"/>
              <a:ext cx="51" cy="4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50" y="38"/>
                </a:cxn>
                <a:cxn ang="0">
                  <a:pos x="38" y="40"/>
                </a:cxn>
                <a:cxn ang="0">
                  <a:pos x="0" y="2"/>
                </a:cxn>
                <a:cxn ang="0">
                  <a:pos x="12" y="0"/>
                </a:cxn>
              </a:cxnLst>
              <a:rect l="0" t="0" r="r" b="b"/>
              <a:pathLst>
                <a:path w="50" h="40">
                  <a:moveTo>
                    <a:pt x="12" y="0"/>
                  </a:moveTo>
                  <a:lnTo>
                    <a:pt x="50" y="38"/>
                  </a:lnTo>
                  <a:lnTo>
                    <a:pt x="38" y="40"/>
                  </a:lnTo>
                  <a:lnTo>
                    <a:pt x="0" y="2"/>
                  </a:lnTo>
                  <a:lnTo>
                    <a:pt x="1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63" name="Freeform 59"/>
            <p:cNvSpPr>
              <a:spLocks/>
            </p:cNvSpPr>
            <p:nvPr/>
          </p:nvSpPr>
          <p:spPr bwMode="auto">
            <a:xfrm>
              <a:off x="1884" y="1248"/>
              <a:ext cx="96" cy="54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96" y="48"/>
                </a:cxn>
                <a:cxn ang="0">
                  <a:pos x="62" y="54"/>
                </a:cxn>
                <a:cxn ang="0">
                  <a:pos x="0" y="8"/>
                </a:cxn>
                <a:cxn ang="0">
                  <a:pos x="34" y="0"/>
                </a:cxn>
              </a:cxnLst>
              <a:rect l="0" t="0" r="r" b="b"/>
              <a:pathLst>
                <a:path w="96" h="54">
                  <a:moveTo>
                    <a:pt x="34" y="0"/>
                  </a:moveTo>
                  <a:lnTo>
                    <a:pt x="96" y="48"/>
                  </a:lnTo>
                  <a:lnTo>
                    <a:pt x="62" y="54"/>
                  </a:lnTo>
                  <a:lnTo>
                    <a:pt x="0" y="8"/>
                  </a:lnTo>
                  <a:lnTo>
                    <a:pt x="3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64" name="Freeform 60"/>
            <p:cNvSpPr>
              <a:spLocks/>
            </p:cNvSpPr>
            <p:nvPr/>
          </p:nvSpPr>
          <p:spPr bwMode="auto">
            <a:xfrm>
              <a:off x="1726" y="1294"/>
              <a:ext cx="71" cy="37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70" y="34"/>
                </a:cxn>
                <a:cxn ang="0">
                  <a:pos x="56" y="38"/>
                </a:cxn>
                <a:cxn ang="0">
                  <a:pos x="0" y="2"/>
                </a:cxn>
                <a:cxn ang="0">
                  <a:pos x="12" y="0"/>
                </a:cxn>
              </a:cxnLst>
              <a:rect l="0" t="0" r="r" b="b"/>
              <a:pathLst>
                <a:path w="70" h="38">
                  <a:moveTo>
                    <a:pt x="12" y="0"/>
                  </a:moveTo>
                  <a:lnTo>
                    <a:pt x="70" y="34"/>
                  </a:lnTo>
                  <a:lnTo>
                    <a:pt x="56" y="38"/>
                  </a:lnTo>
                  <a:lnTo>
                    <a:pt x="0" y="2"/>
                  </a:lnTo>
                  <a:lnTo>
                    <a:pt x="1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65" name="Freeform 61"/>
            <p:cNvSpPr>
              <a:spLocks/>
            </p:cNvSpPr>
            <p:nvPr/>
          </p:nvSpPr>
          <p:spPr bwMode="auto">
            <a:xfrm>
              <a:off x="2635" y="1235"/>
              <a:ext cx="98" cy="106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96" y="106"/>
                </a:cxn>
                <a:cxn ang="0">
                  <a:pos x="58" y="106"/>
                </a:cxn>
                <a:cxn ang="0">
                  <a:pos x="60" y="12"/>
                </a:cxn>
                <a:cxn ang="0">
                  <a:pos x="58" y="12"/>
                </a:cxn>
                <a:cxn ang="0">
                  <a:pos x="8" y="22"/>
                </a:cxn>
                <a:cxn ang="0">
                  <a:pos x="0" y="12"/>
                </a:cxn>
                <a:cxn ang="0">
                  <a:pos x="64" y="0"/>
                </a:cxn>
                <a:cxn ang="0">
                  <a:pos x="98" y="0"/>
                </a:cxn>
              </a:cxnLst>
              <a:rect l="0" t="0" r="r" b="b"/>
              <a:pathLst>
                <a:path w="98" h="106">
                  <a:moveTo>
                    <a:pt x="98" y="0"/>
                  </a:moveTo>
                  <a:lnTo>
                    <a:pt x="96" y="106"/>
                  </a:lnTo>
                  <a:lnTo>
                    <a:pt x="58" y="106"/>
                  </a:lnTo>
                  <a:lnTo>
                    <a:pt x="60" y="12"/>
                  </a:lnTo>
                  <a:lnTo>
                    <a:pt x="58" y="12"/>
                  </a:lnTo>
                  <a:lnTo>
                    <a:pt x="8" y="22"/>
                  </a:lnTo>
                  <a:lnTo>
                    <a:pt x="0" y="12"/>
                  </a:lnTo>
                  <a:lnTo>
                    <a:pt x="64" y="0"/>
                  </a:lnTo>
                  <a:lnTo>
                    <a:pt x="9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66" name="Freeform 62"/>
            <p:cNvSpPr>
              <a:spLocks/>
            </p:cNvSpPr>
            <p:nvPr/>
          </p:nvSpPr>
          <p:spPr bwMode="auto">
            <a:xfrm>
              <a:off x="1555" y="1338"/>
              <a:ext cx="81" cy="37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81" y="34"/>
                </a:cxn>
                <a:cxn ang="0">
                  <a:pos x="69" y="38"/>
                </a:cxn>
                <a:cxn ang="0">
                  <a:pos x="0" y="4"/>
                </a:cxn>
                <a:cxn ang="0">
                  <a:pos x="12" y="0"/>
                </a:cxn>
              </a:cxnLst>
              <a:rect l="0" t="0" r="r" b="b"/>
              <a:pathLst>
                <a:path w="81" h="38">
                  <a:moveTo>
                    <a:pt x="12" y="0"/>
                  </a:moveTo>
                  <a:lnTo>
                    <a:pt x="81" y="34"/>
                  </a:lnTo>
                  <a:lnTo>
                    <a:pt x="69" y="38"/>
                  </a:lnTo>
                  <a:lnTo>
                    <a:pt x="0" y="4"/>
                  </a:lnTo>
                  <a:lnTo>
                    <a:pt x="1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67" name="Freeform 63"/>
            <p:cNvSpPr>
              <a:spLocks/>
            </p:cNvSpPr>
            <p:nvPr/>
          </p:nvSpPr>
          <p:spPr bwMode="auto">
            <a:xfrm>
              <a:off x="1241" y="1452"/>
              <a:ext cx="98" cy="3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98" y="28"/>
                </a:cxn>
                <a:cxn ang="0">
                  <a:pos x="86" y="32"/>
                </a:cxn>
                <a:cxn ang="0">
                  <a:pos x="0" y="4"/>
                </a:cxn>
                <a:cxn ang="0">
                  <a:pos x="10" y="0"/>
                </a:cxn>
              </a:cxnLst>
              <a:rect l="0" t="0" r="r" b="b"/>
              <a:pathLst>
                <a:path w="98" h="32">
                  <a:moveTo>
                    <a:pt x="10" y="0"/>
                  </a:moveTo>
                  <a:lnTo>
                    <a:pt x="98" y="28"/>
                  </a:lnTo>
                  <a:lnTo>
                    <a:pt x="86" y="32"/>
                  </a:lnTo>
                  <a:lnTo>
                    <a:pt x="0" y="4"/>
                  </a:lnTo>
                  <a:lnTo>
                    <a:pt x="1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68" name="Freeform 64"/>
            <p:cNvSpPr>
              <a:spLocks/>
            </p:cNvSpPr>
            <p:nvPr/>
          </p:nvSpPr>
          <p:spPr bwMode="auto">
            <a:xfrm>
              <a:off x="1069" y="1510"/>
              <a:ext cx="152" cy="49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152" y="34"/>
                </a:cxn>
                <a:cxn ang="0">
                  <a:pos x="124" y="48"/>
                </a:cxn>
                <a:cxn ang="0">
                  <a:pos x="0" y="14"/>
                </a:cxn>
                <a:cxn ang="0">
                  <a:pos x="26" y="0"/>
                </a:cxn>
              </a:cxnLst>
              <a:rect l="0" t="0" r="r" b="b"/>
              <a:pathLst>
                <a:path w="152" h="48">
                  <a:moveTo>
                    <a:pt x="26" y="0"/>
                  </a:moveTo>
                  <a:lnTo>
                    <a:pt x="152" y="34"/>
                  </a:lnTo>
                  <a:lnTo>
                    <a:pt x="124" y="48"/>
                  </a:lnTo>
                  <a:lnTo>
                    <a:pt x="0" y="14"/>
                  </a:lnTo>
                  <a:lnTo>
                    <a:pt x="2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69" name="Freeform 65"/>
            <p:cNvSpPr>
              <a:spLocks/>
            </p:cNvSpPr>
            <p:nvPr/>
          </p:nvSpPr>
          <p:spPr bwMode="auto">
            <a:xfrm>
              <a:off x="718" y="1765"/>
              <a:ext cx="133" cy="2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33" y="12"/>
                </a:cxn>
                <a:cxn ang="0">
                  <a:pos x="125" y="20"/>
                </a:cxn>
                <a:cxn ang="0">
                  <a:pos x="0" y="8"/>
                </a:cxn>
                <a:cxn ang="0">
                  <a:pos x="8" y="0"/>
                </a:cxn>
              </a:cxnLst>
              <a:rect l="0" t="0" r="r" b="b"/>
              <a:pathLst>
                <a:path w="133" h="20">
                  <a:moveTo>
                    <a:pt x="8" y="0"/>
                  </a:moveTo>
                  <a:lnTo>
                    <a:pt x="133" y="12"/>
                  </a:lnTo>
                  <a:lnTo>
                    <a:pt x="125" y="20"/>
                  </a:ln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70" name="Freeform 66"/>
            <p:cNvSpPr>
              <a:spLocks/>
            </p:cNvSpPr>
            <p:nvPr/>
          </p:nvSpPr>
          <p:spPr bwMode="auto">
            <a:xfrm>
              <a:off x="2770" y="1265"/>
              <a:ext cx="115" cy="663"/>
            </a:xfrm>
            <a:custGeom>
              <a:avLst/>
              <a:gdLst/>
              <a:ahLst/>
              <a:cxnLst>
                <a:cxn ang="0">
                  <a:pos x="57" y="330"/>
                </a:cxn>
                <a:cxn ang="0">
                  <a:pos x="50" y="328"/>
                </a:cxn>
                <a:cxn ang="0">
                  <a:pos x="43" y="327"/>
                </a:cxn>
                <a:cxn ang="0">
                  <a:pos x="35" y="326"/>
                </a:cxn>
                <a:cxn ang="0">
                  <a:pos x="27" y="326"/>
                </a:cxn>
                <a:cxn ang="0">
                  <a:pos x="20" y="326"/>
                </a:cxn>
                <a:cxn ang="0">
                  <a:pos x="13" y="327"/>
                </a:cxn>
                <a:cxn ang="0">
                  <a:pos x="7" y="328"/>
                </a:cxn>
                <a:cxn ang="0">
                  <a:pos x="0" y="329"/>
                </a:cxn>
                <a:cxn ang="0">
                  <a:pos x="23" y="0"/>
                </a:cxn>
                <a:cxn ang="0">
                  <a:pos x="57" y="330"/>
                </a:cxn>
              </a:cxnLst>
              <a:rect l="0" t="0" r="r" b="b"/>
              <a:pathLst>
                <a:path w="57" h="330">
                  <a:moveTo>
                    <a:pt x="57" y="330"/>
                  </a:moveTo>
                  <a:cubicBezTo>
                    <a:pt x="55" y="329"/>
                    <a:pt x="53" y="329"/>
                    <a:pt x="50" y="328"/>
                  </a:cubicBezTo>
                  <a:cubicBezTo>
                    <a:pt x="48" y="328"/>
                    <a:pt x="45" y="327"/>
                    <a:pt x="43" y="327"/>
                  </a:cubicBezTo>
                  <a:cubicBezTo>
                    <a:pt x="40" y="327"/>
                    <a:pt x="38" y="327"/>
                    <a:pt x="35" y="326"/>
                  </a:cubicBezTo>
                  <a:cubicBezTo>
                    <a:pt x="32" y="326"/>
                    <a:pt x="30" y="326"/>
                    <a:pt x="27" y="326"/>
                  </a:cubicBezTo>
                  <a:cubicBezTo>
                    <a:pt x="25" y="326"/>
                    <a:pt x="22" y="326"/>
                    <a:pt x="20" y="326"/>
                  </a:cubicBezTo>
                  <a:cubicBezTo>
                    <a:pt x="18" y="326"/>
                    <a:pt x="15" y="327"/>
                    <a:pt x="13" y="327"/>
                  </a:cubicBezTo>
                  <a:cubicBezTo>
                    <a:pt x="11" y="327"/>
                    <a:pt x="9" y="327"/>
                    <a:pt x="7" y="328"/>
                  </a:cubicBezTo>
                  <a:cubicBezTo>
                    <a:pt x="4" y="328"/>
                    <a:pt x="2" y="328"/>
                    <a:pt x="0" y="329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57" y="33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71" name="Freeform 67"/>
            <p:cNvSpPr>
              <a:spLocks/>
            </p:cNvSpPr>
            <p:nvPr/>
          </p:nvSpPr>
          <p:spPr bwMode="auto">
            <a:xfrm>
              <a:off x="2929" y="1937"/>
              <a:ext cx="753" cy="76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367" y="0"/>
                </a:cxn>
                <a:cxn ang="0">
                  <a:pos x="376" y="38"/>
                </a:cxn>
                <a:cxn ang="0">
                  <a:pos x="2" y="31"/>
                </a:cxn>
                <a:cxn ang="0">
                  <a:pos x="5" y="28"/>
                </a:cxn>
                <a:cxn ang="0">
                  <a:pos x="7" y="25"/>
                </a:cxn>
                <a:cxn ang="0">
                  <a:pos x="8" y="22"/>
                </a:cxn>
                <a:cxn ang="0">
                  <a:pos x="8" y="19"/>
                </a:cxn>
                <a:cxn ang="0">
                  <a:pos x="7" y="15"/>
                </a:cxn>
                <a:cxn ang="0">
                  <a:pos x="6" y="12"/>
                </a:cxn>
                <a:cxn ang="0">
                  <a:pos x="3" y="8"/>
                </a:cxn>
                <a:cxn ang="0">
                  <a:pos x="0" y="6"/>
                </a:cxn>
              </a:cxnLst>
              <a:rect l="0" t="0" r="r" b="b"/>
              <a:pathLst>
                <a:path w="376" h="38">
                  <a:moveTo>
                    <a:pt x="0" y="6"/>
                  </a:moveTo>
                  <a:cubicBezTo>
                    <a:pt x="367" y="0"/>
                    <a:pt x="367" y="0"/>
                    <a:pt x="367" y="0"/>
                  </a:cubicBezTo>
                  <a:cubicBezTo>
                    <a:pt x="376" y="38"/>
                    <a:pt x="376" y="38"/>
                    <a:pt x="376" y="38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30"/>
                    <a:pt x="4" y="29"/>
                    <a:pt x="5" y="28"/>
                  </a:cubicBezTo>
                  <a:cubicBezTo>
                    <a:pt x="5" y="27"/>
                    <a:pt x="6" y="26"/>
                    <a:pt x="7" y="25"/>
                  </a:cubicBezTo>
                  <a:cubicBezTo>
                    <a:pt x="7" y="24"/>
                    <a:pt x="7" y="23"/>
                    <a:pt x="8" y="22"/>
                  </a:cubicBezTo>
                  <a:cubicBezTo>
                    <a:pt x="8" y="21"/>
                    <a:pt x="8" y="20"/>
                    <a:pt x="8" y="19"/>
                  </a:cubicBezTo>
                  <a:cubicBezTo>
                    <a:pt x="8" y="17"/>
                    <a:pt x="8" y="16"/>
                    <a:pt x="7" y="15"/>
                  </a:cubicBezTo>
                  <a:cubicBezTo>
                    <a:pt x="7" y="14"/>
                    <a:pt x="6" y="13"/>
                    <a:pt x="6" y="12"/>
                  </a:cubicBezTo>
                  <a:cubicBezTo>
                    <a:pt x="5" y="11"/>
                    <a:pt x="4" y="10"/>
                    <a:pt x="3" y="8"/>
                  </a:cubicBezTo>
                  <a:cubicBezTo>
                    <a:pt x="2" y="7"/>
                    <a:pt x="1" y="6"/>
                    <a:pt x="0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72" name="Freeform 68"/>
            <p:cNvSpPr>
              <a:spLocks/>
            </p:cNvSpPr>
            <p:nvPr/>
          </p:nvSpPr>
          <p:spPr bwMode="auto">
            <a:xfrm>
              <a:off x="4512" y="1878"/>
              <a:ext cx="263" cy="16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65" y="2"/>
                </a:cxn>
                <a:cxn ang="0">
                  <a:pos x="83" y="6"/>
                </a:cxn>
                <a:cxn ang="0">
                  <a:pos x="95" y="12"/>
                </a:cxn>
                <a:cxn ang="0">
                  <a:pos x="101" y="19"/>
                </a:cxn>
                <a:cxn ang="0">
                  <a:pos x="102" y="24"/>
                </a:cxn>
                <a:cxn ang="0">
                  <a:pos x="99" y="29"/>
                </a:cxn>
                <a:cxn ang="0">
                  <a:pos x="91" y="34"/>
                </a:cxn>
                <a:cxn ang="0">
                  <a:pos x="79" y="37"/>
                </a:cxn>
                <a:cxn ang="0">
                  <a:pos x="79" y="37"/>
                </a:cxn>
                <a:cxn ang="0">
                  <a:pos x="95" y="40"/>
                </a:cxn>
                <a:cxn ang="0">
                  <a:pos x="110" y="44"/>
                </a:cxn>
                <a:cxn ang="0">
                  <a:pos x="122" y="50"/>
                </a:cxn>
                <a:cxn ang="0">
                  <a:pos x="129" y="58"/>
                </a:cxn>
                <a:cxn ang="0">
                  <a:pos x="130" y="67"/>
                </a:cxn>
                <a:cxn ang="0">
                  <a:pos x="121" y="75"/>
                </a:cxn>
                <a:cxn ang="0">
                  <a:pos x="104" y="80"/>
                </a:cxn>
                <a:cxn ang="0">
                  <a:pos x="76" y="82"/>
                </a:cxn>
                <a:cxn ang="0">
                  <a:pos x="61" y="82"/>
                </a:cxn>
                <a:cxn ang="0">
                  <a:pos x="47" y="80"/>
                </a:cxn>
                <a:cxn ang="0">
                  <a:pos x="36" y="79"/>
                </a:cxn>
                <a:cxn ang="0">
                  <a:pos x="26" y="77"/>
                </a:cxn>
                <a:cxn ang="0">
                  <a:pos x="29" y="68"/>
                </a:cxn>
                <a:cxn ang="0">
                  <a:pos x="37" y="70"/>
                </a:cxn>
                <a:cxn ang="0">
                  <a:pos x="47" y="71"/>
                </a:cxn>
                <a:cxn ang="0">
                  <a:pos x="59" y="73"/>
                </a:cxn>
                <a:cxn ang="0">
                  <a:pos x="71" y="73"/>
                </a:cxn>
                <a:cxn ang="0">
                  <a:pos x="90" y="72"/>
                </a:cxn>
                <a:cxn ang="0">
                  <a:pos x="101" y="68"/>
                </a:cxn>
                <a:cxn ang="0">
                  <a:pos x="105" y="63"/>
                </a:cxn>
                <a:cxn ang="0">
                  <a:pos x="104" y="57"/>
                </a:cxn>
                <a:cxn ang="0">
                  <a:pos x="96" y="50"/>
                </a:cxn>
                <a:cxn ang="0">
                  <a:pos x="83" y="45"/>
                </a:cxn>
                <a:cxn ang="0">
                  <a:pos x="67" y="42"/>
                </a:cxn>
                <a:cxn ang="0">
                  <a:pos x="50" y="41"/>
                </a:cxn>
                <a:cxn ang="0">
                  <a:pos x="36" y="41"/>
                </a:cxn>
                <a:cxn ang="0">
                  <a:pos x="33" y="33"/>
                </a:cxn>
                <a:cxn ang="0">
                  <a:pos x="46" y="33"/>
                </a:cxn>
                <a:cxn ang="0">
                  <a:pos x="59" y="33"/>
                </a:cxn>
                <a:cxn ang="0">
                  <a:pos x="70" y="30"/>
                </a:cxn>
                <a:cxn ang="0">
                  <a:pos x="78" y="26"/>
                </a:cxn>
                <a:cxn ang="0">
                  <a:pos x="78" y="20"/>
                </a:cxn>
                <a:cxn ang="0">
                  <a:pos x="74" y="16"/>
                </a:cxn>
                <a:cxn ang="0">
                  <a:pos x="67" y="12"/>
                </a:cxn>
                <a:cxn ang="0">
                  <a:pos x="56" y="10"/>
                </a:cxn>
                <a:cxn ang="0">
                  <a:pos x="42" y="9"/>
                </a:cxn>
                <a:cxn ang="0">
                  <a:pos x="32" y="9"/>
                </a:cxn>
                <a:cxn ang="0">
                  <a:pos x="23" y="10"/>
                </a:cxn>
                <a:cxn ang="0">
                  <a:pos x="15" y="12"/>
                </a:cxn>
                <a:cxn ang="0">
                  <a:pos x="10" y="14"/>
                </a:cxn>
                <a:cxn ang="0">
                  <a:pos x="0" y="6"/>
                </a:cxn>
                <a:cxn ang="0">
                  <a:pos x="7" y="4"/>
                </a:cxn>
                <a:cxn ang="0">
                  <a:pos x="17" y="2"/>
                </a:cxn>
                <a:cxn ang="0">
                  <a:pos x="29" y="1"/>
                </a:cxn>
                <a:cxn ang="0">
                  <a:pos x="42" y="0"/>
                </a:cxn>
              </a:cxnLst>
              <a:rect l="0" t="0" r="r" b="b"/>
              <a:pathLst>
                <a:path w="131" h="82">
                  <a:moveTo>
                    <a:pt x="42" y="0"/>
                  </a:moveTo>
                  <a:cubicBezTo>
                    <a:pt x="51" y="0"/>
                    <a:pt x="58" y="1"/>
                    <a:pt x="65" y="2"/>
                  </a:cubicBezTo>
                  <a:cubicBezTo>
                    <a:pt x="72" y="3"/>
                    <a:pt x="78" y="4"/>
                    <a:pt x="83" y="6"/>
                  </a:cubicBezTo>
                  <a:cubicBezTo>
                    <a:pt x="88" y="8"/>
                    <a:pt x="92" y="10"/>
                    <a:pt x="95" y="12"/>
                  </a:cubicBezTo>
                  <a:cubicBezTo>
                    <a:pt x="98" y="14"/>
                    <a:pt x="100" y="16"/>
                    <a:pt x="101" y="19"/>
                  </a:cubicBezTo>
                  <a:cubicBezTo>
                    <a:pt x="102" y="21"/>
                    <a:pt x="103" y="22"/>
                    <a:pt x="102" y="24"/>
                  </a:cubicBezTo>
                  <a:cubicBezTo>
                    <a:pt x="102" y="26"/>
                    <a:pt x="101" y="28"/>
                    <a:pt x="99" y="29"/>
                  </a:cubicBezTo>
                  <a:cubicBezTo>
                    <a:pt x="97" y="31"/>
                    <a:pt x="94" y="32"/>
                    <a:pt x="91" y="34"/>
                  </a:cubicBezTo>
                  <a:cubicBezTo>
                    <a:pt x="88" y="35"/>
                    <a:pt x="83" y="36"/>
                    <a:pt x="79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4" y="38"/>
                    <a:pt x="90" y="39"/>
                    <a:pt x="95" y="40"/>
                  </a:cubicBezTo>
                  <a:cubicBezTo>
                    <a:pt x="101" y="41"/>
                    <a:pt x="106" y="42"/>
                    <a:pt x="110" y="44"/>
                  </a:cubicBezTo>
                  <a:cubicBezTo>
                    <a:pt x="115" y="46"/>
                    <a:pt x="118" y="48"/>
                    <a:pt x="122" y="50"/>
                  </a:cubicBezTo>
                  <a:cubicBezTo>
                    <a:pt x="125" y="52"/>
                    <a:pt x="127" y="55"/>
                    <a:pt x="129" y="58"/>
                  </a:cubicBezTo>
                  <a:cubicBezTo>
                    <a:pt x="131" y="61"/>
                    <a:pt x="131" y="64"/>
                    <a:pt x="130" y="67"/>
                  </a:cubicBezTo>
                  <a:cubicBezTo>
                    <a:pt x="128" y="70"/>
                    <a:pt x="126" y="73"/>
                    <a:pt x="121" y="75"/>
                  </a:cubicBezTo>
                  <a:cubicBezTo>
                    <a:pt x="117" y="77"/>
                    <a:pt x="111" y="79"/>
                    <a:pt x="104" y="80"/>
                  </a:cubicBezTo>
                  <a:cubicBezTo>
                    <a:pt x="96" y="81"/>
                    <a:pt x="87" y="82"/>
                    <a:pt x="76" y="82"/>
                  </a:cubicBezTo>
                  <a:cubicBezTo>
                    <a:pt x="71" y="82"/>
                    <a:pt x="66" y="82"/>
                    <a:pt x="61" y="82"/>
                  </a:cubicBezTo>
                  <a:cubicBezTo>
                    <a:pt x="56" y="81"/>
                    <a:pt x="52" y="81"/>
                    <a:pt x="47" y="80"/>
                  </a:cubicBezTo>
                  <a:cubicBezTo>
                    <a:pt x="43" y="80"/>
                    <a:pt x="39" y="79"/>
                    <a:pt x="36" y="79"/>
                  </a:cubicBezTo>
                  <a:cubicBezTo>
                    <a:pt x="32" y="78"/>
                    <a:pt x="29" y="77"/>
                    <a:pt x="26" y="77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1" y="68"/>
                    <a:pt x="34" y="69"/>
                    <a:pt x="37" y="70"/>
                  </a:cubicBezTo>
                  <a:cubicBezTo>
                    <a:pt x="40" y="70"/>
                    <a:pt x="43" y="71"/>
                    <a:pt x="47" y="71"/>
                  </a:cubicBezTo>
                  <a:cubicBezTo>
                    <a:pt x="51" y="72"/>
                    <a:pt x="55" y="72"/>
                    <a:pt x="59" y="73"/>
                  </a:cubicBezTo>
                  <a:cubicBezTo>
                    <a:pt x="63" y="73"/>
                    <a:pt x="67" y="73"/>
                    <a:pt x="71" y="73"/>
                  </a:cubicBezTo>
                  <a:cubicBezTo>
                    <a:pt x="79" y="73"/>
                    <a:pt x="85" y="73"/>
                    <a:pt x="90" y="72"/>
                  </a:cubicBezTo>
                  <a:cubicBezTo>
                    <a:pt x="95" y="71"/>
                    <a:pt x="98" y="69"/>
                    <a:pt x="101" y="68"/>
                  </a:cubicBezTo>
                  <a:cubicBezTo>
                    <a:pt x="103" y="66"/>
                    <a:pt x="104" y="65"/>
                    <a:pt x="105" y="63"/>
                  </a:cubicBezTo>
                  <a:cubicBezTo>
                    <a:pt x="105" y="61"/>
                    <a:pt x="105" y="59"/>
                    <a:pt x="104" y="57"/>
                  </a:cubicBezTo>
                  <a:cubicBezTo>
                    <a:pt x="102" y="55"/>
                    <a:pt x="100" y="52"/>
                    <a:pt x="96" y="50"/>
                  </a:cubicBezTo>
                  <a:cubicBezTo>
                    <a:pt x="93" y="48"/>
                    <a:pt x="88" y="47"/>
                    <a:pt x="83" y="45"/>
                  </a:cubicBezTo>
                  <a:cubicBezTo>
                    <a:pt x="78" y="44"/>
                    <a:pt x="73" y="43"/>
                    <a:pt x="67" y="42"/>
                  </a:cubicBezTo>
                  <a:cubicBezTo>
                    <a:pt x="61" y="42"/>
                    <a:pt x="56" y="41"/>
                    <a:pt x="50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50" y="33"/>
                    <a:pt x="55" y="33"/>
                    <a:pt x="59" y="33"/>
                  </a:cubicBezTo>
                  <a:cubicBezTo>
                    <a:pt x="63" y="32"/>
                    <a:pt x="67" y="31"/>
                    <a:pt x="70" y="30"/>
                  </a:cubicBezTo>
                  <a:cubicBezTo>
                    <a:pt x="74" y="29"/>
                    <a:pt x="76" y="28"/>
                    <a:pt x="78" y="26"/>
                  </a:cubicBezTo>
                  <a:cubicBezTo>
                    <a:pt x="79" y="24"/>
                    <a:pt x="80" y="23"/>
                    <a:pt x="78" y="20"/>
                  </a:cubicBezTo>
                  <a:cubicBezTo>
                    <a:pt x="78" y="19"/>
                    <a:pt x="76" y="17"/>
                    <a:pt x="74" y="16"/>
                  </a:cubicBezTo>
                  <a:cubicBezTo>
                    <a:pt x="72" y="14"/>
                    <a:pt x="70" y="13"/>
                    <a:pt x="67" y="12"/>
                  </a:cubicBezTo>
                  <a:cubicBezTo>
                    <a:pt x="64" y="11"/>
                    <a:pt x="60" y="10"/>
                    <a:pt x="56" y="10"/>
                  </a:cubicBezTo>
                  <a:cubicBezTo>
                    <a:pt x="52" y="9"/>
                    <a:pt x="47" y="9"/>
                    <a:pt x="42" y="9"/>
                  </a:cubicBezTo>
                  <a:cubicBezTo>
                    <a:pt x="38" y="9"/>
                    <a:pt x="35" y="9"/>
                    <a:pt x="32" y="9"/>
                  </a:cubicBezTo>
                  <a:cubicBezTo>
                    <a:pt x="29" y="9"/>
                    <a:pt x="26" y="10"/>
                    <a:pt x="23" y="10"/>
                  </a:cubicBezTo>
                  <a:cubicBezTo>
                    <a:pt x="20" y="11"/>
                    <a:pt x="18" y="11"/>
                    <a:pt x="15" y="12"/>
                  </a:cubicBezTo>
                  <a:cubicBezTo>
                    <a:pt x="13" y="12"/>
                    <a:pt x="11" y="13"/>
                    <a:pt x="10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4" y="5"/>
                    <a:pt x="7" y="4"/>
                  </a:cubicBezTo>
                  <a:cubicBezTo>
                    <a:pt x="10" y="3"/>
                    <a:pt x="13" y="3"/>
                    <a:pt x="17" y="2"/>
                  </a:cubicBezTo>
                  <a:cubicBezTo>
                    <a:pt x="21" y="2"/>
                    <a:pt x="25" y="1"/>
                    <a:pt x="29" y="1"/>
                  </a:cubicBezTo>
                  <a:cubicBezTo>
                    <a:pt x="33" y="0"/>
                    <a:pt x="38" y="0"/>
                    <a:pt x="42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73" name="Freeform 69"/>
            <p:cNvSpPr>
              <a:spLocks noEditPoints="1"/>
            </p:cNvSpPr>
            <p:nvPr/>
          </p:nvSpPr>
          <p:spPr bwMode="auto">
            <a:xfrm>
              <a:off x="863" y="1874"/>
              <a:ext cx="263" cy="167"/>
            </a:xfrm>
            <a:custGeom>
              <a:avLst/>
              <a:gdLst/>
              <a:ahLst/>
              <a:cxnLst>
                <a:cxn ang="0">
                  <a:pos x="109" y="3"/>
                </a:cxn>
                <a:cxn ang="0">
                  <a:pos x="132" y="20"/>
                </a:cxn>
                <a:cxn ang="0">
                  <a:pos x="122" y="45"/>
                </a:cxn>
                <a:cxn ang="0">
                  <a:pos x="97" y="64"/>
                </a:cxn>
                <a:cxn ang="0">
                  <a:pos x="68" y="75"/>
                </a:cxn>
                <a:cxn ang="0">
                  <a:pos x="39" y="81"/>
                </a:cxn>
                <a:cxn ang="0">
                  <a:pos x="18" y="82"/>
                </a:cxn>
                <a:cxn ang="0">
                  <a:pos x="9" y="83"/>
                </a:cxn>
                <a:cxn ang="0">
                  <a:pos x="3" y="83"/>
                </a:cxn>
                <a:cxn ang="0">
                  <a:pos x="1" y="83"/>
                </a:cxn>
                <a:cxn ang="0">
                  <a:pos x="5" y="73"/>
                </a:cxn>
                <a:cxn ang="0">
                  <a:pos x="7" y="73"/>
                </a:cxn>
                <a:cxn ang="0">
                  <a:pos x="10" y="73"/>
                </a:cxn>
                <a:cxn ang="0">
                  <a:pos x="17" y="73"/>
                </a:cxn>
                <a:cxn ang="0">
                  <a:pos x="25" y="73"/>
                </a:cxn>
                <a:cxn ang="0">
                  <a:pos x="47" y="70"/>
                </a:cxn>
                <a:cxn ang="0">
                  <a:pos x="67" y="65"/>
                </a:cxn>
                <a:cxn ang="0">
                  <a:pos x="86" y="56"/>
                </a:cxn>
                <a:cxn ang="0">
                  <a:pos x="100" y="44"/>
                </a:cxn>
                <a:cxn ang="0">
                  <a:pos x="90" y="47"/>
                </a:cxn>
                <a:cxn ang="0">
                  <a:pos x="66" y="52"/>
                </a:cxn>
                <a:cxn ang="0">
                  <a:pos x="32" y="50"/>
                </a:cxn>
                <a:cxn ang="0">
                  <a:pos x="11" y="37"/>
                </a:cxn>
                <a:cxn ang="0">
                  <a:pos x="22" y="17"/>
                </a:cxn>
                <a:cxn ang="0">
                  <a:pos x="61" y="3"/>
                </a:cxn>
                <a:cxn ang="0">
                  <a:pos x="102" y="36"/>
                </a:cxn>
                <a:cxn ang="0">
                  <a:pos x="104" y="34"/>
                </a:cxn>
                <a:cxn ang="0">
                  <a:pos x="106" y="32"/>
                </a:cxn>
                <a:cxn ang="0">
                  <a:pos x="105" y="15"/>
                </a:cxn>
                <a:cxn ang="0">
                  <a:pos x="81" y="8"/>
                </a:cxn>
                <a:cxn ang="0">
                  <a:pos x="66" y="10"/>
                </a:cxn>
                <a:cxn ang="0">
                  <a:pos x="43" y="19"/>
                </a:cxn>
                <a:cxn ang="0">
                  <a:pos x="36" y="34"/>
                </a:cxn>
                <a:cxn ang="0">
                  <a:pos x="49" y="43"/>
                </a:cxn>
                <a:cxn ang="0">
                  <a:pos x="75" y="43"/>
                </a:cxn>
                <a:cxn ang="0">
                  <a:pos x="94" y="39"/>
                </a:cxn>
              </a:cxnLst>
              <a:rect l="0" t="0" r="r" b="b"/>
              <a:pathLst>
                <a:path w="132" h="83">
                  <a:moveTo>
                    <a:pt x="86" y="0"/>
                  </a:moveTo>
                  <a:cubicBezTo>
                    <a:pt x="95" y="0"/>
                    <a:pt x="103" y="1"/>
                    <a:pt x="109" y="3"/>
                  </a:cubicBezTo>
                  <a:cubicBezTo>
                    <a:pt x="116" y="4"/>
                    <a:pt x="121" y="6"/>
                    <a:pt x="125" y="9"/>
                  </a:cubicBezTo>
                  <a:cubicBezTo>
                    <a:pt x="128" y="12"/>
                    <a:pt x="131" y="16"/>
                    <a:pt x="132" y="20"/>
                  </a:cubicBezTo>
                  <a:cubicBezTo>
                    <a:pt x="132" y="24"/>
                    <a:pt x="132" y="28"/>
                    <a:pt x="130" y="33"/>
                  </a:cubicBezTo>
                  <a:cubicBezTo>
                    <a:pt x="128" y="37"/>
                    <a:pt x="125" y="42"/>
                    <a:pt x="122" y="45"/>
                  </a:cubicBezTo>
                  <a:cubicBezTo>
                    <a:pt x="119" y="49"/>
                    <a:pt x="115" y="52"/>
                    <a:pt x="111" y="56"/>
                  </a:cubicBezTo>
                  <a:cubicBezTo>
                    <a:pt x="107" y="59"/>
                    <a:pt x="102" y="62"/>
                    <a:pt x="97" y="64"/>
                  </a:cubicBezTo>
                  <a:cubicBezTo>
                    <a:pt x="92" y="67"/>
                    <a:pt x="87" y="69"/>
                    <a:pt x="82" y="71"/>
                  </a:cubicBezTo>
                  <a:cubicBezTo>
                    <a:pt x="77" y="72"/>
                    <a:pt x="73" y="74"/>
                    <a:pt x="68" y="75"/>
                  </a:cubicBezTo>
                  <a:cubicBezTo>
                    <a:pt x="64" y="76"/>
                    <a:pt x="59" y="77"/>
                    <a:pt x="54" y="78"/>
                  </a:cubicBezTo>
                  <a:cubicBezTo>
                    <a:pt x="49" y="79"/>
                    <a:pt x="44" y="80"/>
                    <a:pt x="39" y="81"/>
                  </a:cubicBezTo>
                  <a:cubicBezTo>
                    <a:pt x="33" y="81"/>
                    <a:pt x="28" y="82"/>
                    <a:pt x="23" y="82"/>
                  </a:cubicBezTo>
                  <a:cubicBezTo>
                    <a:pt x="22" y="82"/>
                    <a:pt x="20" y="82"/>
                    <a:pt x="18" y="82"/>
                  </a:cubicBezTo>
                  <a:cubicBezTo>
                    <a:pt x="16" y="82"/>
                    <a:pt x="15" y="82"/>
                    <a:pt x="13" y="82"/>
                  </a:cubicBezTo>
                  <a:cubicBezTo>
                    <a:pt x="12" y="82"/>
                    <a:pt x="10" y="83"/>
                    <a:pt x="9" y="83"/>
                  </a:cubicBezTo>
                  <a:cubicBezTo>
                    <a:pt x="7" y="83"/>
                    <a:pt x="6" y="83"/>
                    <a:pt x="4" y="83"/>
                  </a:cubicBezTo>
                  <a:cubicBezTo>
                    <a:pt x="4" y="83"/>
                    <a:pt x="4" y="83"/>
                    <a:pt x="3" y="83"/>
                  </a:cubicBezTo>
                  <a:cubicBezTo>
                    <a:pt x="3" y="83"/>
                    <a:pt x="3" y="83"/>
                    <a:pt x="2" y="83"/>
                  </a:cubicBezTo>
                  <a:cubicBezTo>
                    <a:pt x="2" y="83"/>
                    <a:pt x="2" y="83"/>
                    <a:pt x="1" y="83"/>
                  </a:cubicBezTo>
                  <a:cubicBezTo>
                    <a:pt x="1" y="83"/>
                    <a:pt x="1" y="83"/>
                    <a:pt x="0" y="8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6" y="73"/>
                    <a:pt x="6" y="73"/>
                  </a:cubicBezTo>
                  <a:cubicBezTo>
                    <a:pt x="6" y="73"/>
                    <a:pt x="7" y="73"/>
                    <a:pt x="7" y="73"/>
                  </a:cubicBezTo>
                  <a:cubicBezTo>
                    <a:pt x="7" y="73"/>
                    <a:pt x="8" y="73"/>
                    <a:pt x="8" y="73"/>
                  </a:cubicBezTo>
                  <a:cubicBezTo>
                    <a:pt x="9" y="73"/>
                    <a:pt x="9" y="73"/>
                    <a:pt x="10" y="73"/>
                  </a:cubicBezTo>
                  <a:cubicBezTo>
                    <a:pt x="11" y="73"/>
                    <a:pt x="12" y="73"/>
                    <a:pt x="13" y="73"/>
                  </a:cubicBezTo>
                  <a:cubicBezTo>
                    <a:pt x="14" y="73"/>
                    <a:pt x="15" y="73"/>
                    <a:pt x="17" y="73"/>
                  </a:cubicBezTo>
                  <a:cubicBezTo>
                    <a:pt x="18" y="73"/>
                    <a:pt x="19" y="73"/>
                    <a:pt x="21" y="73"/>
                  </a:cubicBezTo>
                  <a:cubicBezTo>
                    <a:pt x="22" y="73"/>
                    <a:pt x="23" y="73"/>
                    <a:pt x="25" y="73"/>
                  </a:cubicBezTo>
                  <a:cubicBezTo>
                    <a:pt x="29" y="73"/>
                    <a:pt x="32" y="72"/>
                    <a:pt x="36" y="72"/>
                  </a:cubicBezTo>
                  <a:cubicBezTo>
                    <a:pt x="40" y="72"/>
                    <a:pt x="43" y="71"/>
                    <a:pt x="47" y="70"/>
                  </a:cubicBezTo>
                  <a:cubicBezTo>
                    <a:pt x="50" y="70"/>
                    <a:pt x="54" y="69"/>
                    <a:pt x="57" y="68"/>
                  </a:cubicBezTo>
                  <a:cubicBezTo>
                    <a:pt x="60" y="67"/>
                    <a:pt x="64" y="66"/>
                    <a:pt x="67" y="65"/>
                  </a:cubicBezTo>
                  <a:cubicBezTo>
                    <a:pt x="70" y="64"/>
                    <a:pt x="74" y="62"/>
                    <a:pt x="77" y="61"/>
                  </a:cubicBezTo>
                  <a:cubicBezTo>
                    <a:pt x="80" y="59"/>
                    <a:pt x="83" y="58"/>
                    <a:pt x="86" y="56"/>
                  </a:cubicBezTo>
                  <a:cubicBezTo>
                    <a:pt x="89" y="54"/>
                    <a:pt x="92" y="52"/>
                    <a:pt x="94" y="50"/>
                  </a:cubicBezTo>
                  <a:cubicBezTo>
                    <a:pt x="96" y="48"/>
                    <a:pt x="99" y="46"/>
                    <a:pt x="100" y="44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96" y="45"/>
                    <a:pt x="93" y="46"/>
                    <a:pt x="90" y="47"/>
                  </a:cubicBezTo>
                  <a:cubicBezTo>
                    <a:pt x="86" y="48"/>
                    <a:pt x="82" y="49"/>
                    <a:pt x="79" y="50"/>
                  </a:cubicBezTo>
                  <a:cubicBezTo>
                    <a:pt x="75" y="51"/>
                    <a:pt x="71" y="51"/>
                    <a:pt x="66" y="52"/>
                  </a:cubicBezTo>
                  <a:cubicBezTo>
                    <a:pt x="62" y="52"/>
                    <a:pt x="58" y="52"/>
                    <a:pt x="53" y="52"/>
                  </a:cubicBezTo>
                  <a:cubicBezTo>
                    <a:pt x="45" y="52"/>
                    <a:pt x="38" y="52"/>
                    <a:pt x="32" y="50"/>
                  </a:cubicBezTo>
                  <a:cubicBezTo>
                    <a:pt x="26" y="49"/>
                    <a:pt x="22" y="47"/>
                    <a:pt x="18" y="45"/>
                  </a:cubicBezTo>
                  <a:cubicBezTo>
                    <a:pt x="15" y="43"/>
                    <a:pt x="12" y="40"/>
                    <a:pt x="11" y="37"/>
                  </a:cubicBezTo>
                  <a:cubicBezTo>
                    <a:pt x="11" y="34"/>
                    <a:pt x="11" y="31"/>
                    <a:pt x="13" y="28"/>
                  </a:cubicBezTo>
                  <a:cubicBezTo>
                    <a:pt x="14" y="24"/>
                    <a:pt x="18" y="21"/>
                    <a:pt x="22" y="17"/>
                  </a:cubicBezTo>
                  <a:cubicBezTo>
                    <a:pt x="27" y="14"/>
                    <a:pt x="32" y="11"/>
                    <a:pt x="39" y="9"/>
                  </a:cubicBezTo>
                  <a:cubicBezTo>
                    <a:pt x="45" y="6"/>
                    <a:pt x="53" y="4"/>
                    <a:pt x="61" y="3"/>
                  </a:cubicBezTo>
                  <a:cubicBezTo>
                    <a:pt x="69" y="1"/>
                    <a:pt x="77" y="0"/>
                    <a:pt x="86" y="0"/>
                  </a:cubicBezTo>
                  <a:close/>
                  <a:moveTo>
                    <a:pt x="102" y="36"/>
                  </a:moveTo>
                  <a:cubicBezTo>
                    <a:pt x="102" y="35"/>
                    <a:pt x="103" y="35"/>
                    <a:pt x="103" y="35"/>
                  </a:cubicBezTo>
                  <a:cubicBezTo>
                    <a:pt x="104" y="35"/>
                    <a:pt x="104" y="34"/>
                    <a:pt x="104" y="34"/>
                  </a:cubicBezTo>
                  <a:cubicBezTo>
                    <a:pt x="105" y="34"/>
                    <a:pt x="105" y="33"/>
                    <a:pt x="105" y="33"/>
                  </a:cubicBezTo>
                  <a:cubicBezTo>
                    <a:pt x="105" y="33"/>
                    <a:pt x="106" y="32"/>
                    <a:pt x="106" y="32"/>
                  </a:cubicBezTo>
                  <a:cubicBezTo>
                    <a:pt x="107" y="28"/>
                    <a:pt x="108" y="25"/>
                    <a:pt x="108" y="22"/>
                  </a:cubicBezTo>
                  <a:cubicBezTo>
                    <a:pt x="108" y="20"/>
                    <a:pt x="107" y="17"/>
                    <a:pt x="105" y="15"/>
                  </a:cubicBezTo>
                  <a:cubicBezTo>
                    <a:pt x="103" y="13"/>
                    <a:pt x="100" y="11"/>
                    <a:pt x="96" y="10"/>
                  </a:cubicBezTo>
                  <a:cubicBezTo>
                    <a:pt x="92" y="9"/>
                    <a:pt x="87" y="8"/>
                    <a:pt x="81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75" y="8"/>
                    <a:pt x="70" y="9"/>
                    <a:pt x="66" y="10"/>
                  </a:cubicBezTo>
                  <a:cubicBezTo>
                    <a:pt x="61" y="11"/>
                    <a:pt x="57" y="12"/>
                    <a:pt x="53" y="14"/>
                  </a:cubicBezTo>
                  <a:cubicBezTo>
                    <a:pt x="49" y="15"/>
                    <a:pt x="46" y="17"/>
                    <a:pt x="43" y="19"/>
                  </a:cubicBezTo>
                  <a:cubicBezTo>
                    <a:pt x="40" y="22"/>
                    <a:pt x="38" y="24"/>
                    <a:pt x="37" y="27"/>
                  </a:cubicBezTo>
                  <a:cubicBezTo>
                    <a:pt x="35" y="30"/>
                    <a:pt x="35" y="32"/>
                    <a:pt x="36" y="34"/>
                  </a:cubicBezTo>
                  <a:cubicBezTo>
                    <a:pt x="36" y="36"/>
                    <a:pt x="38" y="38"/>
                    <a:pt x="40" y="39"/>
                  </a:cubicBezTo>
                  <a:cubicBezTo>
                    <a:pt x="42" y="41"/>
                    <a:pt x="45" y="42"/>
                    <a:pt x="49" y="43"/>
                  </a:cubicBezTo>
                  <a:cubicBezTo>
                    <a:pt x="53" y="43"/>
                    <a:pt x="58" y="44"/>
                    <a:pt x="63" y="44"/>
                  </a:cubicBezTo>
                  <a:cubicBezTo>
                    <a:pt x="67" y="44"/>
                    <a:pt x="71" y="44"/>
                    <a:pt x="75" y="43"/>
                  </a:cubicBezTo>
                  <a:cubicBezTo>
                    <a:pt x="78" y="43"/>
                    <a:pt x="82" y="42"/>
                    <a:pt x="85" y="42"/>
                  </a:cubicBezTo>
                  <a:cubicBezTo>
                    <a:pt x="89" y="41"/>
                    <a:pt x="92" y="40"/>
                    <a:pt x="94" y="39"/>
                  </a:cubicBezTo>
                  <a:cubicBezTo>
                    <a:pt x="97" y="38"/>
                    <a:pt x="100" y="37"/>
                    <a:pt x="102" y="3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74" name="Freeform 70"/>
            <p:cNvSpPr>
              <a:spLocks/>
            </p:cNvSpPr>
            <p:nvPr/>
          </p:nvSpPr>
          <p:spPr bwMode="auto">
            <a:xfrm>
              <a:off x="482" y="2173"/>
              <a:ext cx="155" cy="22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154" y="8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156" y="0"/>
                </a:cxn>
              </a:cxnLst>
              <a:rect l="0" t="0" r="r" b="b"/>
              <a:pathLst>
                <a:path w="156" h="22">
                  <a:moveTo>
                    <a:pt x="156" y="0"/>
                  </a:moveTo>
                  <a:lnTo>
                    <a:pt x="154" y="8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15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75" name="Freeform 71"/>
            <p:cNvSpPr>
              <a:spLocks/>
            </p:cNvSpPr>
            <p:nvPr/>
          </p:nvSpPr>
          <p:spPr bwMode="auto">
            <a:xfrm>
              <a:off x="480" y="2284"/>
              <a:ext cx="160" cy="32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1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160" y="0"/>
                </a:cxn>
              </a:cxnLst>
              <a:rect l="0" t="0" r="r" b="b"/>
              <a:pathLst>
                <a:path w="160" h="32">
                  <a:moveTo>
                    <a:pt x="160" y="0"/>
                  </a:moveTo>
                  <a:lnTo>
                    <a:pt x="160" y="1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16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76" name="Freeform 72"/>
            <p:cNvSpPr>
              <a:spLocks/>
            </p:cNvSpPr>
            <p:nvPr/>
          </p:nvSpPr>
          <p:spPr bwMode="auto">
            <a:xfrm>
              <a:off x="514" y="2394"/>
              <a:ext cx="164" cy="42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4" y="10"/>
                </a:cxn>
                <a:cxn ang="0">
                  <a:pos x="2" y="43"/>
                </a:cxn>
                <a:cxn ang="0">
                  <a:pos x="0" y="35"/>
                </a:cxn>
                <a:cxn ang="0">
                  <a:pos x="160" y="0"/>
                </a:cxn>
              </a:cxnLst>
              <a:rect l="0" t="0" r="r" b="b"/>
              <a:pathLst>
                <a:path w="164" h="43">
                  <a:moveTo>
                    <a:pt x="160" y="0"/>
                  </a:moveTo>
                  <a:lnTo>
                    <a:pt x="164" y="10"/>
                  </a:lnTo>
                  <a:lnTo>
                    <a:pt x="2" y="43"/>
                  </a:lnTo>
                  <a:lnTo>
                    <a:pt x="0" y="35"/>
                  </a:lnTo>
                  <a:lnTo>
                    <a:pt x="16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77" name="Freeform 73"/>
            <p:cNvSpPr>
              <a:spLocks noEditPoints="1"/>
            </p:cNvSpPr>
            <p:nvPr/>
          </p:nvSpPr>
          <p:spPr bwMode="auto">
            <a:xfrm>
              <a:off x="894" y="2315"/>
              <a:ext cx="304" cy="206"/>
            </a:xfrm>
            <a:custGeom>
              <a:avLst/>
              <a:gdLst/>
              <a:ahLst/>
              <a:cxnLst>
                <a:cxn ang="0">
                  <a:pos x="124" y="51"/>
                </a:cxn>
                <a:cxn ang="0">
                  <a:pos x="140" y="64"/>
                </a:cxn>
                <a:cxn ang="0">
                  <a:pos x="130" y="85"/>
                </a:cxn>
                <a:cxn ang="0">
                  <a:pos x="87" y="101"/>
                </a:cxn>
                <a:cxn ang="0">
                  <a:pos x="30" y="101"/>
                </a:cxn>
                <a:cxn ang="0">
                  <a:pos x="2" y="86"/>
                </a:cxn>
                <a:cxn ang="0">
                  <a:pos x="9" y="66"/>
                </a:cxn>
                <a:cxn ang="0">
                  <a:pos x="35" y="53"/>
                </a:cxn>
                <a:cxn ang="0">
                  <a:pos x="53" y="48"/>
                </a:cxn>
                <a:cxn ang="0">
                  <a:pos x="34" y="38"/>
                </a:cxn>
                <a:cxn ang="0">
                  <a:pos x="31" y="25"/>
                </a:cxn>
                <a:cxn ang="0">
                  <a:pos x="57" y="7"/>
                </a:cxn>
                <a:cxn ang="0">
                  <a:pos x="103" y="0"/>
                </a:cxn>
                <a:cxn ang="0">
                  <a:pos x="143" y="7"/>
                </a:cxn>
                <a:cxn ang="0">
                  <a:pos x="151" y="23"/>
                </a:cxn>
                <a:cxn ang="0">
                  <a:pos x="139" y="36"/>
                </a:cxn>
                <a:cxn ang="0">
                  <a:pos x="109" y="46"/>
                </a:cxn>
                <a:cxn ang="0">
                  <a:pos x="63" y="93"/>
                </a:cxn>
                <a:cxn ang="0">
                  <a:pos x="95" y="88"/>
                </a:cxn>
                <a:cxn ang="0">
                  <a:pos x="111" y="74"/>
                </a:cxn>
                <a:cxn ang="0">
                  <a:pos x="105" y="60"/>
                </a:cxn>
                <a:cxn ang="0">
                  <a:pos x="76" y="52"/>
                </a:cxn>
                <a:cxn ang="0">
                  <a:pos x="46" y="60"/>
                </a:cxn>
                <a:cxn ang="0">
                  <a:pos x="31" y="73"/>
                </a:cxn>
                <a:cxn ang="0">
                  <a:pos x="35" y="87"/>
                </a:cxn>
                <a:cxn ang="0">
                  <a:pos x="63" y="93"/>
                </a:cxn>
                <a:cxn ang="0">
                  <a:pos x="57" y="31"/>
                </a:cxn>
                <a:cxn ang="0">
                  <a:pos x="73" y="40"/>
                </a:cxn>
                <a:cxn ang="0">
                  <a:pos x="101" y="40"/>
                </a:cxn>
                <a:cxn ang="0">
                  <a:pos x="120" y="31"/>
                </a:cxn>
                <a:cxn ang="0">
                  <a:pos x="125" y="19"/>
                </a:cxn>
                <a:cxn ang="0">
                  <a:pos x="113" y="10"/>
                </a:cxn>
                <a:cxn ang="0">
                  <a:pos x="83" y="10"/>
                </a:cxn>
                <a:cxn ang="0">
                  <a:pos x="62" y="18"/>
                </a:cxn>
              </a:cxnLst>
              <a:rect l="0" t="0" r="r" b="b"/>
              <a:pathLst>
                <a:path w="152" h="103">
                  <a:moveTo>
                    <a:pt x="109" y="47"/>
                  </a:moveTo>
                  <a:cubicBezTo>
                    <a:pt x="115" y="48"/>
                    <a:pt x="120" y="50"/>
                    <a:pt x="124" y="51"/>
                  </a:cubicBezTo>
                  <a:cubicBezTo>
                    <a:pt x="129" y="53"/>
                    <a:pt x="132" y="55"/>
                    <a:pt x="135" y="57"/>
                  </a:cubicBezTo>
                  <a:cubicBezTo>
                    <a:pt x="137" y="59"/>
                    <a:pt x="139" y="62"/>
                    <a:pt x="140" y="64"/>
                  </a:cubicBezTo>
                  <a:cubicBezTo>
                    <a:pt x="141" y="67"/>
                    <a:pt x="141" y="70"/>
                    <a:pt x="140" y="73"/>
                  </a:cubicBezTo>
                  <a:cubicBezTo>
                    <a:pt x="138" y="78"/>
                    <a:pt x="134" y="82"/>
                    <a:pt x="130" y="85"/>
                  </a:cubicBezTo>
                  <a:cubicBezTo>
                    <a:pt x="125" y="89"/>
                    <a:pt x="119" y="92"/>
                    <a:pt x="111" y="95"/>
                  </a:cubicBezTo>
                  <a:cubicBezTo>
                    <a:pt x="104" y="98"/>
                    <a:pt x="96" y="100"/>
                    <a:pt x="87" y="101"/>
                  </a:cubicBezTo>
                  <a:cubicBezTo>
                    <a:pt x="78" y="102"/>
                    <a:pt x="68" y="103"/>
                    <a:pt x="58" y="103"/>
                  </a:cubicBezTo>
                  <a:cubicBezTo>
                    <a:pt x="48" y="103"/>
                    <a:pt x="38" y="102"/>
                    <a:pt x="30" y="101"/>
                  </a:cubicBezTo>
                  <a:cubicBezTo>
                    <a:pt x="23" y="99"/>
                    <a:pt x="16" y="97"/>
                    <a:pt x="11" y="95"/>
                  </a:cubicBezTo>
                  <a:cubicBezTo>
                    <a:pt x="7" y="92"/>
                    <a:pt x="3" y="89"/>
                    <a:pt x="2" y="86"/>
                  </a:cubicBezTo>
                  <a:cubicBezTo>
                    <a:pt x="0" y="82"/>
                    <a:pt x="0" y="79"/>
                    <a:pt x="2" y="75"/>
                  </a:cubicBezTo>
                  <a:cubicBezTo>
                    <a:pt x="3" y="72"/>
                    <a:pt x="5" y="69"/>
                    <a:pt x="9" y="66"/>
                  </a:cubicBezTo>
                  <a:cubicBezTo>
                    <a:pt x="12" y="63"/>
                    <a:pt x="15" y="61"/>
                    <a:pt x="20" y="59"/>
                  </a:cubicBezTo>
                  <a:cubicBezTo>
                    <a:pt x="24" y="56"/>
                    <a:pt x="29" y="54"/>
                    <a:pt x="35" y="53"/>
                  </a:cubicBezTo>
                  <a:cubicBezTo>
                    <a:pt x="41" y="51"/>
                    <a:pt x="47" y="49"/>
                    <a:pt x="54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48" y="46"/>
                    <a:pt x="44" y="45"/>
                    <a:pt x="41" y="43"/>
                  </a:cubicBezTo>
                  <a:cubicBezTo>
                    <a:pt x="38" y="41"/>
                    <a:pt x="35" y="40"/>
                    <a:pt x="34" y="38"/>
                  </a:cubicBezTo>
                  <a:cubicBezTo>
                    <a:pt x="32" y="36"/>
                    <a:pt x="31" y="34"/>
                    <a:pt x="30" y="32"/>
                  </a:cubicBezTo>
                  <a:cubicBezTo>
                    <a:pt x="30" y="30"/>
                    <a:pt x="30" y="27"/>
                    <a:pt x="31" y="25"/>
                  </a:cubicBezTo>
                  <a:cubicBezTo>
                    <a:pt x="33" y="21"/>
                    <a:pt x="36" y="18"/>
                    <a:pt x="41" y="15"/>
                  </a:cubicBezTo>
                  <a:cubicBezTo>
                    <a:pt x="45" y="12"/>
                    <a:pt x="51" y="9"/>
                    <a:pt x="57" y="7"/>
                  </a:cubicBezTo>
                  <a:cubicBezTo>
                    <a:pt x="63" y="4"/>
                    <a:pt x="71" y="3"/>
                    <a:pt x="79" y="1"/>
                  </a:cubicBezTo>
                  <a:cubicBezTo>
                    <a:pt x="86" y="0"/>
                    <a:pt x="95" y="0"/>
                    <a:pt x="103" y="0"/>
                  </a:cubicBezTo>
                  <a:cubicBezTo>
                    <a:pt x="113" y="0"/>
                    <a:pt x="121" y="0"/>
                    <a:pt x="127" y="2"/>
                  </a:cubicBezTo>
                  <a:cubicBezTo>
                    <a:pt x="134" y="3"/>
                    <a:pt x="139" y="5"/>
                    <a:pt x="143" y="7"/>
                  </a:cubicBezTo>
                  <a:cubicBezTo>
                    <a:pt x="147" y="9"/>
                    <a:pt x="149" y="12"/>
                    <a:pt x="151" y="14"/>
                  </a:cubicBezTo>
                  <a:cubicBezTo>
                    <a:pt x="152" y="17"/>
                    <a:pt x="152" y="20"/>
                    <a:pt x="151" y="23"/>
                  </a:cubicBezTo>
                  <a:cubicBezTo>
                    <a:pt x="150" y="25"/>
                    <a:pt x="149" y="28"/>
                    <a:pt x="147" y="30"/>
                  </a:cubicBezTo>
                  <a:cubicBezTo>
                    <a:pt x="145" y="32"/>
                    <a:pt x="142" y="34"/>
                    <a:pt x="139" y="36"/>
                  </a:cubicBezTo>
                  <a:cubicBezTo>
                    <a:pt x="136" y="38"/>
                    <a:pt x="132" y="40"/>
                    <a:pt x="127" y="42"/>
                  </a:cubicBezTo>
                  <a:cubicBezTo>
                    <a:pt x="122" y="43"/>
                    <a:pt x="116" y="45"/>
                    <a:pt x="109" y="46"/>
                  </a:cubicBezTo>
                  <a:lnTo>
                    <a:pt x="109" y="47"/>
                  </a:lnTo>
                  <a:close/>
                  <a:moveTo>
                    <a:pt x="63" y="93"/>
                  </a:moveTo>
                  <a:cubicBezTo>
                    <a:pt x="69" y="93"/>
                    <a:pt x="75" y="92"/>
                    <a:pt x="81" y="92"/>
                  </a:cubicBezTo>
                  <a:cubicBezTo>
                    <a:pt x="86" y="91"/>
                    <a:pt x="91" y="89"/>
                    <a:pt x="95" y="88"/>
                  </a:cubicBezTo>
                  <a:cubicBezTo>
                    <a:pt x="99" y="86"/>
                    <a:pt x="103" y="84"/>
                    <a:pt x="106" y="82"/>
                  </a:cubicBezTo>
                  <a:cubicBezTo>
                    <a:pt x="108" y="80"/>
                    <a:pt x="110" y="77"/>
                    <a:pt x="111" y="74"/>
                  </a:cubicBezTo>
                  <a:cubicBezTo>
                    <a:pt x="113" y="71"/>
                    <a:pt x="113" y="69"/>
                    <a:pt x="111" y="66"/>
                  </a:cubicBezTo>
                  <a:cubicBezTo>
                    <a:pt x="110" y="64"/>
                    <a:pt x="108" y="62"/>
                    <a:pt x="105" y="60"/>
                  </a:cubicBezTo>
                  <a:cubicBezTo>
                    <a:pt x="102" y="58"/>
                    <a:pt x="98" y="57"/>
                    <a:pt x="93" y="56"/>
                  </a:cubicBezTo>
                  <a:cubicBezTo>
                    <a:pt x="88" y="54"/>
                    <a:pt x="82" y="53"/>
                    <a:pt x="76" y="52"/>
                  </a:cubicBezTo>
                  <a:cubicBezTo>
                    <a:pt x="70" y="53"/>
                    <a:pt x="64" y="54"/>
                    <a:pt x="59" y="56"/>
                  </a:cubicBezTo>
                  <a:cubicBezTo>
                    <a:pt x="54" y="57"/>
                    <a:pt x="49" y="59"/>
                    <a:pt x="46" y="60"/>
                  </a:cubicBezTo>
                  <a:cubicBezTo>
                    <a:pt x="42" y="62"/>
                    <a:pt x="39" y="64"/>
                    <a:pt x="36" y="66"/>
                  </a:cubicBezTo>
                  <a:cubicBezTo>
                    <a:pt x="34" y="68"/>
                    <a:pt x="32" y="71"/>
                    <a:pt x="31" y="73"/>
                  </a:cubicBezTo>
                  <a:cubicBezTo>
                    <a:pt x="29" y="76"/>
                    <a:pt x="29" y="78"/>
                    <a:pt x="30" y="81"/>
                  </a:cubicBezTo>
                  <a:cubicBezTo>
                    <a:pt x="31" y="83"/>
                    <a:pt x="32" y="85"/>
                    <a:pt x="35" y="87"/>
                  </a:cubicBezTo>
                  <a:cubicBezTo>
                    <a:pt x="38" y="89"/>
                    <a:pt x="42" y="90"/>
                    <a:pt x="46" y="91"/>
                  </a:cubicBezTo>
                  <a:cubicBezTo>
                    <a:pt x="51" y="92"/>
                    <a:pt x="57" y="93"/>
                    <a:pt x="63" y="93"/>
                  </a:cubicBezTo>
                  <a:close/>
                  <a:moveTo>
                    <a:pt x="57" y="24"/>
                  </a:moveTo>
                  <a:cubicBezTo>
                    <a:pt x="56" y="27"/>
                    <a:pt x="56" y="29"/>
                    <a:pt x="57" y="31"/>
                  </a:cubicBezTo>
                  <a:cubicBezTo>
                    <a:pt x="58" y="33"/>
                    <a:pt x="60" y="35"/>
                    <a:pt x="63" y="36"/>
                  </a:cubicBezTo>
                  <a:cubicBezTo>
                    <a:pt x="65" y="37"/>
                    <a:pt x="69" y="39"/>
                    <a:pt x="73" y="40"/>
                  </a:cubicBezTo>
                  <a:cubicBezTo>
                    <a:pt x="77" y="41"/>
                    <a:pt x="82" y="42"/>
                    <a:pt x="87" y="43"/>
                  </a:cubicBezTo>
                  <a:cubicBezTo>
                    <a:pt x="92" y="42"/>
                    <a:pt x="96" y="41"/>
                    <a:pt x="101" y="40"/>
                  </a:cubicBezTo>
                  <a:cubicBezTo>
                    <a:pt x="105" y="39"/>
                    <a:pt x="108" y="37"/>
                    <a:pt x="112" y="36"/>
                  </a:cubicBezTo>
                  <a:cubicBezTo>
                    <a:pt x="115" y="34"/>
                    <a:pt x="118" y="33"/>
                    <a:pt x="120" y="31"/>
                  </a:cubicBezTo>
                  <a:cubicBezTo>
                    <a:pt x="122" y="29"/>
                    <a:pt x="124" y="27"/>
                    <a:pt x="125" y="25"/>
                  </a:cubicBezTo>
                  <a:cubicBezTo>
                    <a:pt x="126" y="23"/>
                    <a:pt x="126" y="21"/>
                    <a:pt x="125" y="19"/>
                  </a:cubicBezTo>
                  <a:cubicBezTo>
                    <a:pt x="125" y="17"/>
                    <a:pt x="124" y="15"/>
                    <a:pt x="121" y="14"/>
                  </a:cubicBezTo>
                  <a:cubicBezTo>
                    <a:pt x="119" y="12"/>
                    <a:pt x="116" y="11"/>
                    <a:pt x="113" y="10"/>
                  </a:cubicBezTo>
                  <a:cubicBezTo>
                    <a:pt x="109" y="9"/>
                    <a:pt x="104" y="9"/>
                    <a:pt x="98" y="9"/>
                  </a:cubicBezTo>
                  <a:cubicBezTo>
                    <a:pt x="92" y="9"/>
                    <a:pt x="87" y="9"/>
                    <a:pt x="83" y="10"/>
                  </a:cubicBezTo>
                  <a:cubicBezTo>
                    <a:pt x="78" y="11"/>
                    <a:pt x="74" y="12"/>
                    <a:pt x="71" y="13"/>
                  </a:cubicBezTo>
                  <a:cubicBezTo>
                    <a:pt x="67" y="15"/>
                    <a:pt x="64" y="17"/>
                    <a:pt x="62" y="18"/>
                  </a:cubicBezTo>
                  <a:cubicBezTo>
                    <a:pt x="60" y="20"/>
                    <a:pt x="58" y="22"/>
                    <a:pt x="57" y="2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78" name="Freeform 74"/>
            <p:cNvSpPr>
              <a:spLocks/>
            </p:cNvSpPr>
            <p:nvPr/>
          </p:nvSpPr>
          <p:spPr bwMode="auto">
            <a:xfrm>
              <a:off x="556" y="2490"/>
              <a:ext cx="226" cy="79"/>
            </a:xfrm>
            <a:custGeom>
              <a:avLst/>
              <a:gdLst/>
              <a:ahLst/>
              <a:cxnLst>
                <a:cxn ang="0">
                  <a:pos x="211" y="0"/>
                </a:cxn>
                <a:cxn ang="0">
                  <a:pos x="227" y="24"/>
                </a:cxn>
                <a:cxn ang="0">
                  <a:pos x="14" y="78"/>
                </a:cxn>
                <a:cxn ang="0">
                  <a:pos x="0" y="54"/>
                </a:cxn>
                <a:cxn ang="0">
                  <a:pos x="211" y="0"/>
                </a:cxn>
              </a:cxnLst>
              <a:rect l="0" t="0" r="r" b="b"/>
              <a:pathLst>
                <a:path w="227" h="78">
                  <a:moveTo>
                    <a:pt x="211" y="0"/>
                  </a:moveTo>
                  <a:lnTo>
                    <a:pt x="227" y="24"/>
                  </a:lnTo>
                  <a:lnTo>
                    <a:pt x="14" y="78"/>
                  </a:lnTo>
                  <a:lnTo>
                    <a:pt x="0" y="54"/>
                  </a:lnTo>
                  <a:lnTo>
                    <a:pt x="21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79" name="Freeform 75"/>
            <p:cNvSpPr>
              <a:spLocks/>
            </p:cNvSpPr>
            <p:nvPr/>
          </p:nvSpPr>
          <p:spPr bwMode="auto">
            <a:xfrm>
              <a:off x="668" y="2620"/>
              <a:ext cx="167" cy="59"/>
            </a:xfrm>
            <a:custGeom>
              <a:avLst/>
              <a:gdLst/>
              <a:ahLst/>
              <a:cxnLst>
                <a:cxn ang="0">
                  <a:pos x="159" y="0"/>
                </a:cxn>
                <a:cxn ang="0">
                  <a:pos x="167" y="8"/>
                </a:cxn>
                <a:cxn ang="0">
                  <a:pos x="8" y="60"/>
                </a:cxn>
                <a:cxn ang="0">
                  <a:pos x="0" y="52"/>
                </a:cxn>
                <a:cxn ang="0">
                  <a:pos x="159" y="0"/>
                </a:cxn>
              </a:cxnLst>
              <a:rect l="0" t="0" r="r" b="b"/>
              <a:pathLst>
                <a:path w="167" h="60">
                  <a:moveTo>
                    <a:pt x="159" y="0"/>
                  </a:moveTo>
                  <a:lnTo>
                    <a:pt x="167" y="8"/>
                  </a:lnTo>
                  <a:lnTo>
                    <a:pt x="8" y="60"/>
                  </a:lnTo>
                  <a:lnTo>
                    <a:pt x="0" y="52"/>
                  </a:lnTo>
                  <a:lnTo>
                    <a:pt x="15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80" name="Freeform 76"/>
            <p:cNvSpPr>
              <a:spLocks/>
            </p:cNvSpPr>
            <p:nvPr/>
          </p:nvSpPr>
          <p:spPr bwMode="auto">
            <a:xfrm>
              <a:off x="792" y="2730"/>
              <a:ext cx="164" cy="71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164" y="8"/>
                </a:cxn>
                <a:cxn ang="0">
                  <a:pos x="10" y="70"/>
                </a:cxn>
                <a:cxn ang="0">
                  <a:pos x="0" y="62"/>
                </a:cxn>
                <a:cxn ang="0">
                  <a:pos x="152" y="0"/>
                </a:cxn>
              </a:cxnLst>
              <a:rect l="0" t="0" r="r" b="b"/>
              <a:pathLst>
                <a:path w="164" h="70">
                  <a:moveTo>
                    <a:pt x="152" y="0"/>
                  </a:moveTo>
                  <a:lnTo>
                    <a:pt x="164" y="8"/>
                  </a:lnTo>
                  <a:lnTo>
                    <a:pt x="10" y="70"/>
                  </a:lnTo>
                  <a:lnTo>
                    <a:pt x="0" y="62"/>
                  </a:lnTo>
                  <a:lnTo>
                    <a:pt x="15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81" name="Freeform 77"/>
            <p:cNvSpPr>
              <a:spLocks/>
            </p:cNvSpPr>
            <p:nvPr/>
          </p:nvSpPr>
          <p:spPr bwMode="auto">
            <a:xfrm>
              <a:off x="954" y="2838"/>
              <a:ext cx="157" cy="79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156" y="8"/>
                </a:cxn>
                <a:cxn ang="0">
                  <a:pos x="12" y="80"/>
                </a:cxn>
                <a:cxn ang="0">
                  <a:pos x="0" y="72"/>
                </a:cxn>
                <a:cxn ang="0">
                  <a:pos x="144" y="0"/>
                </a:cxn>
              </a:cxnLst>
              <a:rect l="0" t="0" r="r" b="b"/>
              <a:pathLst>
                <a:path w="156" h="80">
                  <a:moveTo>
                    <a:pt x="144" y="0"/>
                  </a:moveTo>
                  <a:lnTo>
                    <a:pt x="156" y="8"/>
                  </a:lnTo>
                  <a:lnTo>
                    <a:pt x="12" y="80"/>
                  </a:lnTo>
                  <a:lnTo>
                    <a:pt x="0" y="72"/>
                  </a:lnTo>
                  <a:lnTo>
                    <a:pt x="14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82" name="Freeform 78"/>
            <p:cNvSpPr>
              <a:spLocks/>
            </p:cNvSpPr>
            <p:nvPr/>
          </p:nvSpPr>
          <p:spPr bwMode="auto">
            <a:xfrm>
              <a:off x="1582" y="2715"/>
              <a:ext cx="307" cy="243"/>
            </a:xfrm>
            <a:custGeom>
              <a:avLst/>
              <a:gdLst/>
              <a:ahLst/>
              <a:cxnLst>
                <a:cxn ang="0">
                  <a:pos x="308" y="0"/>
                </a:cxn>
                <a:cxn ang="0">
                  <a:pos x="304" y="20"/>
                </a:cxn>
                <a:cxn ang="0">
                  <a:pos x="64" y="243"/>
                </a:cxn>
                <a:cxn ang="0">
                  <a:pos x="0" y="243"/>
                </a:cxn>
                <a:cxn ang="0">
                  <a:pos x="240" y="26"/>
                </a:cxn>
                <a:cxn ang="0">
                  <a:pos x="242" y="26"/>
                </a:cxn>
                <a:cxn ang="0">
                  <a:pos x="30" y="26"/>
                </a:cxn>
                <a:cxn ang="0">
                  <a:pos x="36" y="0"/>
                </a:cxn>
                <a:cxn ang="0">
                  <a:pos x="308" y="0"/>
                </a:cxn>
              </a:cxnLst>
              <a:rect l="0" t="0" r="r" b="b"/>
              <a:pathLst>
                <a:path w="308" h="243">
                  <a:moveTo>
                    <a:pt x="308" y="0"/>
                  </a:moveTo>
                  <a:lnTo>
                    <a:pt x="304" y="20"/>
                  </a:lnTo>
                  <a:lnTo>
                    <a:pt x="64" y="243"/>
                  </a:lnTo>
                  <a:lnTo>
                    <a:pt x="0" y="243"/>
                  </a:lnTo>
                  <a:lnTo>
                    <a:pt x="240" y="26"/>
                  </a:lnTo>
                  <a:lnTo>
                    <a:pt x="242" y="26"/>
                  </a:lnTo>
                  <a:lnTo>
                    <a:pt x="30" y="26"/>
                  </a:lnTo>
                  <a:lnTo>
                    <a:pt x="36" y="0"/>
                  </a:lnTo>
                  <a:lnTo>
                    <a:pt x="30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83" name="Freeform 79"/>
            <p:cNvSpPr>
              <a:spLocks/>
            </p:cNvSpPr>
            <p:nvPr/>
          </p:nvSpPr>
          <p:spPr bwMode="auto">
            <a:xfrm>
              <a:off x="1626" y="3098"/>
              <a:ext cx="116" cy="10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16" y="4"/>
                </a:cxn>
                <a:cxn ang="0">
                  <a:pos x="20" y="104"/>
                </a:cxn>
                <a:cxn ang="0">
                  <a:pos x="0" y="100"/>
                </a:cxn>
                <a:cxn ang="0">
                  <a:pos x="98" y="0"/>
                </a:cxn>
              </a:cxnLst>
              <a:rect l="0" t="0" r="r" b="b"/>
              <a:pathLst>
                <a:path w="116" h="104">
                  <a:moveTo>
                    <a:pt x="98" y="0"/>
                  </a:moveTo>
                  <a:lnTo>
                    <a:pt x="116" y="4"/>
                  </a:lnTo>
                  <a:lnTo>
                    <a:pt x="20" y="104"/>
                  </a:lnTo>
                  <a:lnTo>
                    <a:pt x="0" y="100"/>
                  </a:lnTo>
                  <a:lnTo>
                    <a:pt x="9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84" name="Freeform 80"/>
            <p:cNvSpPr>
              <a:spLocks/>
            </p:cNvSpPr>
            <p:nvPr/>
          </p:nvSpPr>
          <p:spPr bwMode="auto">
            <a:xfrm>
              <a:off x="3429" y="3211"/>
              <a:ext cx="78" cy="11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78" y="112"/>
                </a:cxn>
                <a:cxn ang="0">
                  <a:pos x="54" y="114"/>
                </a:cxn>
                <a:cxn ang="0">
                  <a:pos x="0" y="4"/>
                </a:cxn>
                <a:cxn ang="0">
                  <a:pos x="22" y="0"/>
                </a:cxn>
              </a:cxnLst>
              <a:rect l="0" t="0" r="r" b="b"/>
              <a:pathLst>
                <a:path w="78" h="114">
                  <a:moveTo>
                    <a:pt x="22" y="0"/>
                  </a:moveTo>
                  <a:lnTo>
                    <a:pt x="78" y="112"/>
                  </a:lnTo>
                  <a:lnTo>
                    <a:pt x="54" y="114"/>
                  </a:lnTo>
                  <a:lnTo>
                    <a:pt x="0" y="4"/>
                  </a:lnTo>
                  <a:lnTo>
                    <a:pt x="2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85" name="Freeform 81"/>
            <p:cNvSpPr>
              <a:spLocks/>
            </p:cNvSpPr>
            <p:nvPr/>
          </p:nvSpPr>
          <p:spPr bwMode="auto">
            <a:xfrm>
              <a:off x="2527" y="3231"/>
              <a:ext cx="47" cy="116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8" y="2"/>
                </a:cxn>
                <a:cxn ang="0">
                  <a:pos x="24" y="116"/>
                </a:cxn>
                <a:cxn ang="0">
                  <a:pos x="0" y="114"/>
                </a:cxn>
                <a:cxn ang="0">
                  <a:pos x="26" y="0"/>
                </a:cxn>
              </a:cxnLst>
              <a:rect l="0" t="0" r="r" b="b"/>
              <a:pathLst>
                <a:path w="48" h="116">
                  <a:moveTo>
                    <a:pt x="26" y="0"/>
                  </a:moveTo>
                  <a:lnTo>
                    <a:pt x="48" y="2"/>
                  </a:lnTo>
                  <a:lnTo>
                    <a:pt x="24" y="116"/>
                  </a:lnTo>
                  <a:lnTo>
                    <a:pt x="0" y="114"/>
                  </a:lnTo>
                  <a:lnTo>
                    <a:pt x="2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86" name="Freeform 82"/>
            <p:cNvSpPr>
              <a:spLocks noEditPoints="1"/>
            </p:cNvSpPr>
            <p:nvPr/>
          </p:nvSpPr>
          <p:spPr bwMode="auto">
            <a:xfrm>
              <a:off x="2688" y="2861"/>
              <a:ext cx="314" cy="268"/>
            </a:xfrm>
            <a:custGeom>
              <a:avLst/>
              <a:gdLst/>
              <a:ahLst/>
              <a:cxnLst>
                <a:cxn ang="0">
                  <a:pos x="114" y="47"/>
                </a:cxn>
                <a:cxn ang="0">
                  <a:pos x="151" y="69"/>
                </a:cxn>
                <a:cxn ang="0">
                  <a:pos x="152" y="104"/>
                </a:cxn>
                <a:cxn ang="0">
                  <a:pos x="114" y="130"/>
                </a:cxn>
                <a:cxn ang="0">
                  <a:pos x="48" y="130"/>
                </a:cxn>
                <a:cxn ang="0">
                  <a:pos x="5" y="100"/>
                </a:cxn>
                <a:cxn ang="0">
                  <a:pos x="3" y="59"/>
                </a:cxn>
                <a:cxn ang="0">
                  <a:pos x="23" y="30"/>
                </a:cxn>
                <a:cxn ang="0">
                  <a:pos x="53" y="12"/>
                </a:cxn>
                <a:cxn ang="0">
                  <a:pos x="89" y="3"/>
                </a:cxn>
                <a:cxn ang="0">
                  <a:pos x="115" y="1"/>
                </a:cxn>
                <a:cxn ang="0">
                  <a:pos x="126" y="0"/>
                </a:cxn>
                <a:cxn ang="0">
                  <a:pos x="131" y="14"/>
                </a:cxn>
                <a:cxn ang="0">
                  <a:pos x="129" y="14"/>
                </a:cxn>
                <a:cxn ang="0">
                  <a:pos x="127" y="14"/>
                </a:cxn>
                <a:cxn ang="0">
                  <a:pos x="118" y="14"/>
                </a:cxn>
                <a:cxn ang="0">
                  <a:pos x="109" y="14"/>
                </a:cxn>
                <a:cxn ang="0">
                  <a:pos x="55" y="31"/>
                </a:cxn>
                <a:cxn ang="0">
                  <a:pos x="31" y="59"/>
                </a:cxn>
                <a:cxn ang="0">
                  <a:pos x="42" y="54"/>
                </a:cxn>
                <a:cxn ang="0">
                  <a:pos x="69" y="46"/>
                </a:cxn>
                <a:cxn ang="0">
                  <a:pos x="82" y="119"/>
                </a:cxn>
                <a:cxn ang="0">
                  <a:pos x="114" y="110"/>
                </a:cxn>
                <a:cxn ang="0">
                  <a:pos x="125" y="87"/>
                </a:cxn>
                <a:cxn ang="0">
                  <a:pos x="112" y="65"/>
                </a:cxn>
                <a:cxn ang="0">
                  <a:pos x="78" y="58"/>
                </a:cxn>
                <a:cxn ang="0">
                  <a:pos x="52" y="62"/>
                </a:cxn>
                <a:cxn ang="0">
                  <a:pos x="34" y="73"/>
                </a:cxn>
                <a:cxn ang="0">
                  <a:pos x="31" y="77"/>
                </a:cxn>
                <a:cxn ang="0">
                  <a:pos x="30" y="81"/>
                </a:cxn>
                <a:cxn ang="0">
                  <a:pos x="44" y="108"/>
                </a:cxn>
                <a:cxn ang="0">
                  <a:pos x="81" y="119"/>
                </a:cxn>
              </a:cxnLst>
              <a:rect l="0" t="0" r="r" b="b"/>
              <a:pathLst>
                <a:path w="157" h="134">
                  <a:moveTo>
                    <a:pt x="87" y="45"/>
                  </a:moveTo>
                  <a:cubicBezTo>
                    <a:pt x="97" y="45"/>
                    <a:pt x="106" y="46"/>
                    <a:pt x="114" y="47"/>
                  </a:cubicBezTo>
                  <a:cubicBezTo>
                    <a:pt x="123" y="49"/>
                    <a:pt x="130" y="52"/>
                    <a:pt x="136" y="56"/>
                  </a:cubicBezTo>
                  <a:cubicBezTo>
                    <a:pt x="142" y="59"/>
                    <a:pt x="147" y="64"/>
                    <a:pt x="151" y="69"/>
                  </a:cubicBezTo>
                  <a:cubicBezTo>
                    <a:pt x="154" y="74"/>
                    <a:pt x="156" y="80"/>
                    <a:pt x="157" y="86"/>
                  </a:cubicBezTo>
                  <a:cubicBezTo>
                    <a:pt x="157" y="92"/>
                    <a:pt x="156" y="98"/>
                    <a:pt x="152" y="104"/>
                  </a:cubicBezTo>
                  <a:cubicBezTo>
                    <a:pt x="149" y="109"/>
                    <a:pt x="144" y="115"/>
                    <a:pt x="138" y="119"/>
                  </a:cubicBezTo>
                  <a:cubicBezTo>
                    <a:pt x="131" y="123"/>
                    <a:pt x="123" y="127"/>
                    <a:pt x="114" y="130"/>
                  </a:cubicBezTo>
                  <a:cubicBezTo>
                    <a:pt x="104" y="132"/>
                    <a:pt x="94" y="134"/>
                    <a:pt x="81" y="134"/>
                  </a:cubicBezTo>
                  <a:cubicBezTo>
                    <a:pt x="69" y="134"/>
                    <a:pt x="58" y="132"/>
                    <a:pt x="48" y="130"/>
                  </a:cubicBezTo>
                  <a:cubicBezTo>
                    <a:pt x="37" y="127"/>
                    <a:pt x="29" y="123"/>
                    <a:pt x="22" y="118"/>
                  </a:cubicBezTo>
                  <a:cubicBezTo>
                    <a:pt x="14" y="113"/>
                    <a:pt x="9" y="107"/>
                    <a:pt x="5" y="100"/>
                  </a:cubicBezTo>
                  <a:cubicBezTo>
                    <a:pt x="2" y="93"/>
                    <a:pt x="0" y="85"/>
                    <a:pt x="0" y="77"/>
                  </a:cubicBezTo>
                  <a:cubicBezTo>
                    <a:pt x="0" y="70"/>
                    <a:pt x="1" y="64"/>
                    <a:pt x="3" y="59"/>
                  </a:cubicBezTo>
                  <a:cubicBezTo>
                    <a:pt x="5" y="53"/>
                    <a:pt x="8" y="48"/>
                    <a:pt x="11" y="43"/>
                  </a:cubicBezTo>
                  <a:cubicBezTo>
                    <a:pt x="15" y="38"/>
                    <a:pt x="19" y="34"/>
                    <a:pt x="23" y="30"/>
                  </a:cubicBezTo>
                  <a:cubicBezTo>
                    <a:pt x="28" y="26"/>
                    <a:pt x="33" y="22"/>
                    <a:pt x="38" y="19"/>
                  </a:cubicBezTo>
                  <a:cubicBezTo>
                    <a:pt x="43" y="17"/>
                    <a:pt x="48" y="14"/>
                    <a:pt x="53" y="12"/>
                  </a:cubicBezTo>
                  <a:cubicBezTo>
                    <a:pt x="59" y="10"/>
                    <a:pt x="64" y="9"/>
                    <a:pt x="70" y="7"/>
                  </a:cubicBezTo>
                  <a:cubicBezTo>
                    <a:pt x="76" y="6"/>
                    <a:pt x="82" y="4"/>
                    <a:pt x="89" y="3"/>
                  </a:cubicBezTo>
                  <a:cubicBezTo>
                    <a:pt x="95" y="2"/>
                    <a:pt x="102" y="1"/>
                    <a:pt x="109" y="1"/>
                  </a:cubicBezTo>
                  <a:cubicBezTo>
                    <a:pt x="111" y="1"/>
                    <a:pt x="113" y="1"/>
                    <a:pt x="115" y="1"/>
                  </a:cubicBezTo>
                  <a:cubicBezTo>
                    <a:pt x="117" y="0"/>
                    <a:pt x="119" y="0"/>
                    <a:pt x="121" y="0"/>
                  </a:cubicBezTo>
                  <a:cubicBezTo>
                    <a:pt x="123" y="0"/>
                    <a:pt x="125" y="0"/>
                    <a:pt x="126" y="0"/>
                  </a:cubicBezTo>
                  <a:cubicBezTo>
                    <a:pt x="128" y="0"/>
                    <a:pt x="129" y="0"/>
                    <a:pt x="131" y="0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1" y="14"/>
                    <a:pt x="131" y="14"/>
                    <a:pt x="130" y="14"/>
                  </a:cubicBezTo>
                  <a:cubicBezTo>
                    <a:pt x="130" y="14"/>
                    <a:pt x="130" y="14"/>
                    <a:pt x="129" y="14"/>
                  </a:cubicBezTo>
                  <a:cubicBezTo>
                    <a:pt x="129" y="14"/>
                    <a:pt x="128" y="14"/>
                    <a:pt x="128" y="14"/>
                  </a:cubicBezTo>
                  <a:cubicBezTo>
                    <a:pt x="128" y="14"/>
                    <a:pt x="127" y="14"/>
                    <a:pt x="127" y="14"/>
                  </a:cubicBezTo>
                  <a:cubicBezTo>
                    <a:pt x="126" y="14"/>
                    <a:pt x="124" y="14"/>
                    <a:pt x="123" y="14"/>
                  </a:cubicBezTo>
                  <a:cubicBezTo>
                    <a:pt x="121" y="14"/>
                    <a:pt x="120" y="14"/>
                    <a:pt x="118" y="14"/>
                  </a:cubicBezTo>
                  <a:cubicBezTo>
                    <a:pt x="117" y="14"/>
                    <a:pt x="115" y="14"/>
                    <a:pt x="114" y="14"/>
                  </a:cubicBezTo>
                  <a:cubicBezTo>
                    <a:pt x="112" y="14"/>
                    <a:pt x="110" y="14"/>
                    <a:pt x="109" y="14"/>
                  </a:cubicBezTo>
                  <a:cubicBezTo>
                    <a:pt x="97" y="16"/>
                    <a:pt x="87" y="18"/>
                    <a:pt x="78" y="20"/>
                  </a:cubicBezTo>
                  <a:cubicBezTo>
                    <a:pt x="69" y="23"/>
                    <a:pt x="61" y="27"/>
                    <a:pt x="55" y="31"/>
                  </a:cubicBezTo>
                  <a:cubicBezTo>
                    <a:pt x="48" y="35"/>
                    <a:pt x="43" y="39"/>
                    <a:pt x="39" y="44"/>
                  </a:cubicBezTo>
                  <a:cubicBezTo>
                    <a:pt x="35" y="49"/>
                    <a:pt x="33" y="54"/>
                    <a:pt x="31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5" y="57"/>
                    <a:pt x="38" y="55"/>
                    <a:pt x="42" y="54"/>
                  </a:cubicBezTo>
                  <a:cubicBezTo>
                    <a:pt x="46" y="52"/>
                    <a:pt x="50" y="50"/>
                    <a:pt x="54" y="49"/>
                  </a:cubicBezTo>
                  <a:cubicBezTo>
                    <a:pt x="59" y="48"/>
                    <a:pt x="64" y="46"/>
                    <a:pt x="69" y="46"/>
                  </a:cubicBezTo>
                  <a:cubicBezTo>
                    <a:pt x="75" y="45"/>
                    <a:pt x="81" y="45"/>
                    <a:pt x="87" y="45"/>
                  </a:cubicBezTo>
                  <a:close/>
                  <a:moveTo>
                    <a:pt x="82" y="119"/>
                  </a:moveTo>
                  <a:cubicBezTo>
                    <a:pt x="88" y="119"/>
                    <a:pt x="94" y="119"/>
                    <a:pt x="100" y="117"/>
                  </a:cubicBezTo>
                  <a:cubicBezTo>
                    <a:pt x="105" y="116"/>
                    <a:pt x="110" y="113"/>
                    <a:pt x="114" y="110"/>
                  </a:cubicBezTo>
                  <a:cubicBezTo>
                    <a:pt x="118" y="108"/>
                    <a:pt x="121" y="104"/>
                    <a:pt x="123" y="100"/>
                  </a:cubicBezTo>
                  <a:cubicBezTo>
                    <a:pt x="125" y="96"/>
                    <a:pt x="126" y="92"/>
                    <a:pt x="125" y="87"/>
                  </a:cubicBezTo>
                  <a:cubicBezTo>
                    <a:pt x="125" y="83"/>
                    <a:pt x="124" y="78"/>
                    <a:pt x="122" y="75"/>
                  </a:cubicBezTo>
                  <a:cubicBezTo>
                    <a:pt x="119" y="71"/>
                    <a:pt x="116" y="68"/>
                    <a:pt x="112" y="65"/>
                  </a:cubicBezTo>
                  <a:cubicBezTo>
                    <a:pt x="108" y="63"/>
                    <a:pt x="103" y="61"/>
                    <a:pt x="97" y="60"/>
                  </a:cubicBezTo>
                  <a:cubicBezTo>
                    <a:pt x="91" y="58"/>
                    <a:pt x="85" y="58"/>
                    <a:pt x="78" y="58"/>
                  </a:cubicBezTo>
                  <a:cubicBezTo>
                    <a:pt x="73" y="58"/>
                    <a:pt x="69" y="58"/>
                    <a:pt x="64" y="59"/>
                  </a:cubicBezTo>
                  <a:cubicBezTo>
                    <a:pt x="60" y="59"/>
                    <a:pt x="56" y="61"/>
                    <a:pt x="52" y="62"/>
                  </a:cubicBezTo>
                  <a:cubicBezTo>
                    <a:pt x="48" y="63"/>
                    <a:pt x="45" y="65"/>
                    <a:pt x="42" y="67"/>
                  </a:cubicBezTo>
                  <a:cubicBezTo>
                    <a:pt x="39" y="69"/>
                    <a:pt x="36" y="71"/>
                    <a:pt x="34" y="73"/>
                  </a:cubicBezTo>
                  <a:cubicBezTo>
                    <a:pt x="33" y="74"/>
                    <a:pt x="33" y="75"/>
                    <a:pt x="32" y="75"/>
                  </a:cubicBezTo>
                  <a:cubicBezTo>
                    <a:pt x="32" y="76"/>
                    <a:pt x="32" y="76"/>
                    <a:pt x="31" y="77"/>
                  </a:cubicBezTo>
                  <a:cubicBezTo>
                    <a:pt x="31" y="78"/>
                    <a:pt x="31" y="78"/>
                    <a:pt x="31" y="79"/>
                  </a:cubicBezTo>
                  <a:cubicBezTo>
                    <a:pt x="30" y="80"/>
                    <a:pt x="30" y="81"/>
                    <a:pt x="30" y="81"/>
                  </a:cubicBezTo>
                  <a:cubicBezTo>
                    <a:pt x="30" y="87"/>
                    <a:pt x="32" y="92"/>
                    <a:pt x="34" y="96"/>
                  </a:cubicBezTo>
                  <a:cubicBezTo>
                    <a:pt x="36" y="101"/>
                    <a:pt x="39" y="105"/>
                    <a:pt x="44" y="108"/>
                  </a:cubicBezTo>
                  <a:cubicBezTo>
                    <a:pt x="48" y="112"/>
                    <a:pt x="53" y="115"/>
                    <a:pt x="59" y="117"/>
                  </a:cubicBezTo>
                  <a:cubicBezTo>
                    <a:pt x="66" y="118"/>
                    <a:pt x="73" y="119"/>
                    <a:pt x="81" y="119"/>
                  </a:cubicBezTo>
                  <a:lnTo>
                    <a:pt x="82" y="11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87" name="Freeform 83"/>
            <p:cNvSpPr>
              <a:spLocks/>
            </p:cNvSpPr>
            <p:nvPr/>
          </p:nvSpPr>
          <p:spPr bwMode="auto">
            <a:xfrm>
              <a:off x="3832" y="2708"/>
              <a:ext cx="263" cy="24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106" y="14"/>
                </a:cxn>
                <a:cxn ang="0">
                  <a:pos x="24" y="14"/>
                </a:cxn>
                <a:cxn ang="0">
                  <a:pos x="23" y="44"/>
                </a:cxn>
                <a:cxn ang="0">
                  <a:pos x="27" y="43"/>
                </a:cxn>
                <a:cxn ang="0">
                  <a:pos x="31" y="43"/>
                </a:cxn>
                <a:cxn ang="0">
                  <a:pos x="35" y="43"/>
                </a:cxn>
                <a:cxn ang="0">
                  <a:pos x="41" y="43"/>
                </a:cxn>
                <a:cxn ang="0">
                  <a:pos x="53" y="43"/>
                </a:cxn>
                <a:cxn ang="0">
                  <a:pos x="66" y="44"/>
                </a:cxn>
                <a:cxn ang="0">
                  <a:pos x="78" y="46"/>
                </a:cxn>
                <a:cxn ang="0">
                  <a:pos x="89" y="49"/>
                </a:cxn>
                <a:cxn ang="0">
                  <a:pos x="103" y="54"/>
                </a:cxn>
                <a:cxn ang="0">
                  <a:pos x="115" y="61"/>
                </a:cxn>
                <a:cxn ang="0">
                  <a:pos x="124" y="70"/>
                </a:cxn>
                <a:cxn ang="0">
                  <a:pos x="129" y="80"/>
                </a:cxn>
                <a:cxn ang="0">
                  <a:pos x="128" y="97"/>
                </a:cxn>
                <a:cxn ang="0">
                  <a:pos x="115" y="111"/>
                </a:cxn>
                <a:cxn ang="0">
                  <a:pos x="91" y="120"/>
                </a:cxn>
                <a:cxn ang="0">
                  <a:pos x="58" y="123"/>
                </a:cxn>
                <a:cxn ang="0">
                  <a:pos x="40" y="122"/>
                </a:cxn>
                <a:cxn ang="0">
                  <a:pos x="24" y="121"/>
                </a:cxn>
                <a:cxn ang="0">
                  <a:pos x="11" y="118"/>
                </a:cxn>
                <a:cxn ang="0">
                  <a:pos x="0" y="115"/>
                </a:cxn>
                <a:cxn ang="0">
                  <a:pos x="5" y="102"/>
                </a:cxn>
                <a:cxn ang="0">
                  <a:pos x="14" y="105"/>
                </a:cxn>
                <a:cxn ang="0">
                  <a:pos x="26" y="107"/>
                </a:cxn>
                <a:cxn ang="0">
                  <a:pos x="39" y="109"/>
                </a:cxn>
                <a:cxn ang="0">
                  <a:pos x="54" y="109"/>
                </a:cxn>
                <a:cxn ang="0">
                  <a:pos x="74" y="107"/>
                </a:cxn>
                <a:cxn ang="0">
                  <a:pos x="89" y="102"/>
                </a:cxn>
                <a:cxn ang="0">
                  <a:pos x="98" y="93"/>
                </a:cxn>
                <a:cxn ang="0">
                  <a:pos x="100" y="82"/>
                </a:cxn>
                <a:cxn ang="0">
                  <a:pos x="93" y="71"/>
                </a:cxn>
                <a:cxn ang="0">
                  <a:pos x="79" y="63"/>
                </a:cxn>
                <a:cxn ang="0">
                  <a:pos x="58" y="57"/>
                </a:cxn>
                <a:cxn ang="0">
                  <a:pos x="30" y="55"/>
                </a:cxn>
                <a:cxn ang="0">
                  <a:pos x="21" y="55"/>
                </a:cxn>
                <a:cxn ang="0">
                  <a:pos x="13" y="56"/>
                </a:cxn>
                <a:cxn ang="0">
                  <a:pos x="6" y="56"/>
                </a:cxn>
                <a:cxn ang="0">
                  <a:pos x="0" y="57"/>
                </a:cxn>
                <a:cxn ang="0">
                  <a:pos x="0" y="0"/>
                </a:cxn>
                <a:cxn ang="0">
                  <a:pos x="102" y="0"/>
                </a:cxn>
              </a:cxnLst>
              <a:rect l="0" t="0" r="r" b="b"/>
              <a:pathLst>
                <a:path w="131" h="123">
                  <a:moveTo>
                    <a:pt x="102" y="0"/>
                  </a:moveTo>
                  <a:cubicBezTo>
                    <a:pt x="106" y="14"/>
                    <a:pt x="106" y="14"/>
                    <a:pt x="106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5" y="44"/>
                    <a:pt x="26" y="43"/>
                    <a:pt x="27" y="43"/>
                  </a:cubicBezTo>
                  <a:cubicBezTo>
                    <a:pt x="28" y="43"/>
                    <a:pt x="30" y="43"/>
                    <a:pt x="31" y="43"/>
                  </a:cubicBezTo>
                  <a:cubicBezTo>
                    <a:pt x="32" y="43"/>
                    <a:pt x="34" y="43"/>
                    <a:pt x="35" y="43"/>
                  </a:cubicBezTo>
                  <a:cubicBezTo>
                    <a:pt x="37" y="43"/>
                    <a:pt x="39" y="43"/>
                    <a:pt x="41" y="43"/>
                  </a:cubicBezTo>
                  <a:cubicBezTo>
                    <a:pt x="45" y="43"/>
                    <a:pt x="49" y="43"/>
                    <a:pt x="53" y="43"/>
                  </a:cubicBezTo>
                  <a:cubicBezTo>
                    <a:pt x="58" y="44"/>
                    <a:pt x="62" y="44"/>
                    <a:pt x="66" y="44"/>
                  </a:cubicBezTo>
                  <a:cubicBezTo>
                    <a:pt x="70" y="45"/>
                    <a:pt x="74" y="46"/>
                    <a:pt x="78" y="46"/>
                  </a:cubicBezTo>
                  <a:cubicBezTo>
                    <a:pt x="82" y="47"/>
                    <a:pt x="86" y="48"/>
                    <a:pt x="89" y="49"/>
                  </a:cubicBezTo>
                  <a:cubicBezTo>
                    <a:pt x="94" y="51"/>
                    <a:pt x="98" y="52"/>
                    <a:pt x="103" y="54"/>
                  </a:cubicBezTo>
                  <a:cubicBezTo>
                    <a:pt x="107" y="56"/>
                    <a:pt x="111" y="58"/>
                    <a:pt x="115" y="61"/>
                  </a:cubicBezTo>
                  <a:cubicBezTo>
                    <a:pt x="118" y="64"/>
                    <a:pt x="121" y="67"/>
                    <a:pt x="124" y="70"/>
                  </a:cubicBezTo>
                  <a:cubicBezTo>
                    <a:pt x="126" y="73"/>
                    <a:pt x="128" y="76"/>
                    <a:pt x="129" y="80"/>
                  </a:cubicBezTo>
                  <a:cubicBezTo>
                    <a:pt x="131" y="86"/>
                    <a:pt x="130" y="92"/>
                    <a:pt x="128" y="97"/>
                  </a:cubicBezTo>
                  <a:cubicBezTo>
                    <a:pt x="125" y="102"/>
                    <a:pt x="121" y="107"/>
                    <a:pt x="115" y="111"/>
                  </a:cubicBezTo>
                  <a:cubicBezTo>
                    <a:pt x="108" y="115"/>
                    <a:pt x="100" y="118"/>
                    <a:pt x="91" y="120"/>
                  </a:cubicBezTo>
                  <a:cubicBezTo>
                    <a:pt x="81" y="122"/>
                    <a:pt x="70" y="123"/>
                    <a:pt x="58" y="123"/>
                  </a:cubicBezTo>
                  <a:cubicBezTo>
                    <a:pt x="52" y="123"/>
                    <a:pt x="46" y="123"/>
                    <a:pt x="40" y="122"/>
                  </a:cubicBezTo>
                  <a:cubicBezTo>
                    <a:pt x="35" y="122"/>
                    <a:pt x="29" y="121"/>
                    <a:pt x="24" y="121"/>
                  </a:cubicBezTo>
                  <a:cubicBezTo>
                    <a:pt x="19" y="120"/>
                    <a:pt x="15" y="119"/>
                    <a:pt x="11" y="118"/>
                  </a:cubicBezTo>
                  <a:cubicBezTo>
                    <a:pt x="7" y="117"/>
                    <a:pt x="3" y="116"/>
                    <a:pt x="0" y="115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7" y="103"/>
                    <a:pt x="10" y="104"/>
                    <a:pt x="14" y="105"/>
                  </a:cubicBezTo>
                  <a:cubicBezTo>
                    <a:pt x="17" y="105"/>
                    <a:pt x="21" y="106"/>
                    <a:pt x="26" y="107"/>
                  </a:cubicBezTo>
                  <a:cubicBezTo>
                    <a:pt x="30" y="108"/>
                    <a:pt x="35" y="108"/>
                    <a:pt x="39" y="109"/>
                  </a:cubicBezTo>
                  <a:cubicBezTo>
                    <a:pt x="44" y="109"/>
                    <a:pt x="49" y="109"/>
                    <a:pt x="54" y="109"/>
                  </a:cubicBezTo>
                  <a:cubicBezTo>
                    <a:pt x="61" y="109"/>
                    <a:pt x="68" y="109"/>
                    <a:pt x="74" y="107"/>
                  </a:cubicBezTo>
                  <a:cubicBezTo>
                    <a:pt x="80" y="106"/>
                    <a:pt x="85" y="104"/>
                    <a:pt x="89" y="102"/>
                  </a:cubicBezTo>
                  <a:cubicBezTo>
                    <a:pt x="94" y="100"/>
                    <a:pt x="97" y="97"/>
                    <a:pt x="98" y="93"/>
                  </a:cubicBezTo>
                  <a:cubicBezTo>
                    <a:pt x="100" y="90"/>
                    <a:pt x="101" y="86"/>
                    <a:pt x="100" y="82"/>
                  </a:cubicBezTo>
                  <a:cubicBezTo>
                    <a:pt x="99" y="78"/>
                    <a:pt x="96" y="75"/>
                    <a:pt x="93" y="71"/>
                  </a:cubicBezTo>
                  <a:cubicBezTo>
                    <a:pt x="89" y="68"/>
                    <a:pt x="85" y="65"/>
                    <a:pt x="79" y="63"/>
                  </a:cubicBezTo>
                  <a:cubicBezTo>
                    <a:pt x="73" y="60"/>
                    <a:pt x="67" y="59"/>
                    <a:pt x="58" y="57"/>
                  </a:cubicBezTo>
                  <a:cubicBezTo>
                    <a:pt x="50" y="56"/>
                    <a:pt x="41" y="55"/>
                    <a:pt x="30" y="55"/>
                  </a:cubicBezTo>
                  <a:cubicBezTo>
                    <a:pt x="27" y="55"/>
                    <a:pt x="24" y="55"/>
                    <a:pt x="21" y="55"/>
                  </a:cubicBezTo>
                  <a:cubicBezTo>
                    <a:pt x="18" y="56"/>
                    <a:pt x="15" y="56"/>
                    <a:pt x="13" y="56"/>
                  </a:cubicBezTo>
                  <a:cubicBezTo>
                    <a:pt x="11" y="56"/>
                    <a:pt x="8" y="56"/>
                    <a:pt x="6" y="56"/>
                  </a:cubicBezTo>
                  <a:cubicBezTo>
                    <a:pt x="4" y="56"/>
                    <a:pt x="2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</p:grpSp>
      <p:grpSp>
        <p:nvGrpSpPr>
          <p:cNvPr id="13315" name="Group 86"/>
          <p:cNvGrpSpPr>
            <a:grpSpLocks/>
          </p:cNvGrpSpPr>
          <p:nvPr/>
        </p:nvGrpSpPr>
        <p:grpSpPr bwMode="auto">
          <a:xfrm>
            <a:off x="5257800" y="2413000"/>
            <a:ext cx="3200400" cy="2997200"/>
            <a:chOff x="2814" y="947"/>
            <a:chExt cx="1350" cy="1265"/>
          </a:xfrm>
        </p:grpSpPr>
        <p:sp>
          <p:nvSpPr>
            <p:cNvPr id="226391" name="Freeform 87"/>
            <p:cNvSpPr>
              <a:spLocks/>
            </p:cNvSpPr>
            <p:nvPr/>
          </p:nvSpPr>
          <p:spPr bwMode="auto">
            <a:xfrm>
              <a:off x="3294" y="1204"/>
              <a:ext cx="870" cy="1008"/>
            </a:xfrm>
            <a:custGeom>
              <a:avLst/>
              <a:gdLst/>
              <a:ahLst/>
              <a:cxnLst>
                <a:cxn ang="0">
                  <a:pos x="1267" y="524"/>
                </a:cxn>
                <a:cxn ang="0">
                  <a:pos x="1174" y="361"/>
                </a:cxn>
                <a:cxn ang="0">
                  <a:pos x="876" y="132"/>
                </a:cxn>
                <a:cxn ang="0">
                  <a:pos x="741" y="85"/>
                </a:cxn>
                <a:cxn ang="0">
                  <a:pos x="486" y="114"/>
                </a:cxn>
                <a:cxn ang="0">
                  <a:pos x="216" y="184"/>
                </a:cxn>
                <a:cxn ang="0">
                  <a:pos x="182" y="150"/>
                </a:cxn>
                <a:cxn ang="0">
                  <a:pos x="59" y="19"/>
                </a:cxn>
                <a:cxn ang="0">
                  <a:pos x="50" y="196"/>
                </a:cxn>
                <a:cxn ang="0">
                  <a:pos x="133" y="352"/>
                </a:cxn>
                <a:cxn ang="0">
                  <a:pos x="340" y="320"/>
                </a:cxn>
                <a:cxn ang="0">
                  <a:pos x="376" y="431"/>
                </a:cxn>
                <a:cxn ang="0">
                  <a:pos x="160" y="1375"/>
                </a:cxn>
                <a:cxn ang="0">
                  <a:pos x="222" y="1491"/>
                </a:cxn>
                <a:cxn ang="0">
                  <a:pos x="340" y="1437"/>
                </a:cxn>
                <a:cxn ang="0">
                  <a:pos x="532" y="908"/>
                </a:cxn>
                <a:cxn ang="0">
                  <a:pos x="580" y="829"/>
                </a:cxn>
                <a:cxn ang="0">
                  <a:pos x="601" y="829"/>
                </a:cxn>
                <a:cxn ang="0">
                  <a:pos x="645" y="908"/>
                </a:cxn>
                <a:cxn ang="0">
                  <a:pos x="838" y="1437"/>
                </a:cxn>
                <a:cxn ang="0">
                  <a:pos x="955" y="1491"/>
                </a:cxn>
                <a:cxn ang="0">
                  <a:pos x="1017" y="1375"/>
                </a:cxn>
                <a:cxn ang="0">
                  <a:pos x="809" y="297"/>
                </a:cxn>
                <a:cxn ang="0">
                  <a:pos x="1111" y="485"/>
                </a:cxn>
                <a:cxn ang="0">
                  <a:pos x="1267" y="524"/>
                </a:cxn>
              </a:cxnLst>
              <a:rect l="0" t="0" r="r" b="b"/>
              <a:pathLst>
                <a:path w="1305" h="1511">
                  <a:moveTo>
                    <a:pt x="1267" y="524"/>
                  </a:moveTo>
                  <a:cubicBezTo>
                    <a:pt x="1305" y="473"/>
                    <a:pt x="1233" y="415"/>
                    <a:pt x="1174" y="361"/>
                  </a:cubicBezTo>
                  <a:cubicBezTo>
                    <a:pt x="1121" y="312"/>
                    <a:pt x="958" y="173"/>
                    <a:pt x="876" y="132"/>
                  </a:cubicBezTo>
                  <a:cubicBezTo>
                    <a:pt x="876" y="132"/>
                    <a:pt x="797" y="85"/>
                    <a:pt x="741" y="85"/>
                  </a:cubicBezTo>
                  <a:cubicBezTo>
                    <a:pt x="679" y="85"/>
                    <a:pt x="669" y="85"/>
                    <a:pt x="486" y="114"/>
                  </a:cubicBezTo>
                  <a:cubicBezTo>
                    <a:pt x="360" y="135"/>
                    <a:pt x="244" y="185"/>
                    <a:pt x="216" y="184"/>
                  </a:cubicBezTo>
                  <a:cubicBezTo>
                    <a:pt x="198" y="183"/>
                    <a:pt x="186" y="159"/>
                    <a:pt x="182" y="150"/>
                  </a:cubicBezTo>
                  <a:cubicBezTo>
                    <a:pt x="151" y="77"/>
                    <a:pt x="119" y="0"/>
                    <a:pt x="59" y="19"/>
                  </a:cubicBezTo>
                  <a:cubicBezTo>
                    <a:pt x="0" y="38"/>
                    <a:pt x="21" y="105"/>
                    <a:pt x="50" y="196"/>
                  </a:cubicBezTo>
                  <a:cubicBezTo>
                    <a:pt x="81" y="294"/>
                    <a:pt x="72" y="347"/>
                    <a:pt x="133" y="352"/>
                  </a:cubicBezTo>
                  <a:cubicBezTo>
                    <a:pt x="199" y="358"/>
                    <a:pt x="296" y="296"/>
                    <a:pt x="340" y="320"/>
                  </a:cubicBezTo>
                  <a:cubicBezTo>
                    <a:pt x="382" y="344"/>
                    <a:pt x="370" y="361"/>
                    <a:pt x="376" y="431"/>
                  </a:cubicBezTo>
                  <a:cubicBezTo>
                    <a:pt x="400" y="696"/>
                    <a:pt x="175" y="1324"/>
                    <a:pt x="160" y="1375"/>
                  </a:cubicBezTo>
                  <a:cubicBezTo>
                    <a:pt x="147" y="1418"/>
                    <a:pt x="157" y="1472"/>
                    <a:pt x="222" y="1491"/>
                  </a:cubicBezTo>
                  <a:cubicBezTo>
                    <a:pt x="288" y="1511"/>
                    <a:pt x="327" y="1481"/>
                    <a:pt x="340" y="1437"/>
                  </a:cubicBezTo>
                  <a:cubicBezTo>
                    <a:pt x="363" y="1358"/>
                    <a:pt x="493" y="1008"/>
                    <a:pt x="532" y="908"/>
                  </a:cubicBezTo>
                  <a:cubicBezTo>
                    <a:pt x="548" y="866"/>
                    <a:pt x="564" y="836"/>
                    <a:pt x="580" y="829"/>
                  </a:cubicBezTo>
                  <a:cubicBezTo>
                    <a:pt x="586" y="826"/>
                    <a:pt x="597" y="827"/>
                    <a:pt x="601" y="829"/>
                  </a:cubicBezTo>
                  <a:cubicBezTo>
                    <a:pt x="617" y="835"/>
                    <a:pt x="630" y="867"/>
                    <a:pt x="645" y="908"/>
                  </a:cubicBezTo>
                  <a:cubicBezTo>
                    <a:pt x="684" y="1008"/>
                    <a:pt x="814" y="1358"/>
                    <a:pt x="838" y="1437"/>
                  </a:cubicBezTo>
                  <a:cubicBezTo>
                    <a:pt x="851" y="1481"/>
                    <a:pt x="889" y="1511"/>
                    <a:pt x="955" y="1491"/>
                  </a:cubicBezTo>
                  <a:cubicBezTo>
                    <a:pt x="1021" y="1472"/>
                    <a:pt x="1030" y="1418"/>
                    <a:pt x="1017" y="1375"/>
                  </a:cubicBezTo>
                  <a:cubicBezTo>
                    <a:pt x="1002" y="1324"/>
                    <a:pt x="691" y="457"/>
                    <a:pt x="809" y="297"/>
                  </a:cubicBezTo>
                  <a:cubicBezTo>
                    <a:pt x="835" y="262"/>
                    <a:pt x="1029" y="424"/>
                    <a:pt x="1111" y="485"/>
                  </a:cubicBezTo>
                  <a:cubicBezTo>
                    <a:pt x="1188" y="543"/>
                    <a:pt x="1230" y="573"/>
                    <a:pt x="1267" y="52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6039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92" name="Freeform 88"/>
            <p:cNvSpPr>
              <a:spLocks/>
            </p:cNvSpPr>
            <p:nvPr/>
          </p:nvSpPr>
          <p:spPr bwMode="auto">
            <a:xfrm>
              <a:off x="3520" y="995"/>
              <a:ext cx="252" cy="253"/>
            </a:xfrm>
            <a:custGeom>
              <a:avLst/>
              <a:gdLst/>
              <a:ahLst/>
              <a:cxnLst>
                <a:cxn ang="0">
                  <a:pos x="365" y="214"/>
                </a:cxn>
                <a:cxn ang="0">
                  <a:pos x="165" y="365"/>
                </a:cxn>
                <a:cxn ang="0">
                  <a:pos x="14" y="165"/>
                </a:cxn>
                <a:cxn ang="0">
                  <a:pos x="214" y="13"/>
                </a:cxn>
                <a:cxn ang="0">
                  <a:pos x="365" y="214"/>
                </a:cxn>
              </a:cxnLst>
              <a:rect l="0" t="0" r="r" b="b"/>
              <a:pathLst>
                <a:path w="379" h="379">
                  <a:moveTo>
                    <a:pt x="365" y="214"/>
                  </a:moveTo>
                  <a:cubicBezTo>
                    <a:pt x="352" y="311"/>
                    <a:pt x="262" y="379"/>
                    <a:pt x="165" y="365"/>
                  </a:cubicBezTo>
                  <a:cubicBezTo>
                    <a:pt x="68" y="352"/>
                    <a:pt x="0" y="262"/>
                    <a:pt x="14" y="165"/>
                  </a:cubicBezTo>
                  <a:cubicBezTo>
                    <a:pt x="27" y="68"/>
                    <a:pt x="117" y="0"/>
                    <a:pt x="214" y="13"/>
                  </a:cubicBezTo>
                  <a:cubicBezTo>
                    <a:pt x="311" y="27"/>
                    <a:pt x="379" y="116"/>
                    <a:pt x="365" y="21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6039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93" name="Freeform 89"/>
            <p:cNvSpPr>
              <a:spLocks noEditPoints="1"/>
            </p:cNvSpPr>
            <p:nvPr/>
          </p:nvSpPr>
          <p:spPr bwMode="auto">
            <a:xfrm>
              <a:off x="3050" y="1001"/>
              <a:ext cx="464" cy="273"/>
            </a:xfrm>
            <a:custGeom>
              <a:avLst/>
              <a:gdLst/>
              <a:ahLst/>
              <a:cxnLst>
                <a:cxn ang="0">
                  <a:pos x="543" y="276"/>
                </a:cxn>
                <a:cxn ang="0">
                  <a:pos x="696" y="236"/>
                </a:cxn>
                <a:cxn ang="0">
                  <a:pos x="695" y="171"/>
                </a:cxn>
                <a:cxn ang="0">
                  <a:pos x="68" y="0"/>
                </a:cxn>
                <a:cxn ang="0">
                  <a:pos x="0" y="195"/>
                </a:cxn>
                <a:cxn ang="0">
                  <a:pos x="68" y="400"/>
                </a:cxn>
                <a:cxn ang="0">
                  <a:pos x="325" y="333"/>
                </a:cxn>
                <a:cxn ang="0">
                  <a:pos x="325" y="353"/>
                </a:cxn>
                <a:cxn ang="0">
                  <a:pos x="380" y="409"/>
                </a:cxn>
                <a:cxn ang="0">
                  <a:pos x="380" y="405"/>
                </a:cxn>
                <a:cxn ang="0">
                  <a:pos x="380" y="409"/>
                </a:cxn>
                <a:cxn ang="0">
                  <a:pos x="488" y="409"/>
                </a:cxn>
                <a:cxn ang="0">
                  <a:pos x="544" y="353"/>
                </a:cxn>
                <a:cxn ang="0">
                  <a:pos x="544" y="280"/>
                </a:cxn>
                <a:cxn ang="0">
                  <a:pos x="544" y="280"/>
                </a:cxn>
                <a:cxn ang="0">
                  <a:pos x="543" y="276"/>
                </a:cxn>
                <a:cxn ang="0">
                  <a:pos x="488" y="370"/>
                </a:cxn>
                <a:cxn ang="0">
                  <a:pos x="380" y="370"/>
                </a:cxn>
                <a:cxn ang="0">
                  <a:pos x="363" y="353"/>
                </a:cxn>
                <a:cxn ang="0">
                  <a:pos x="363" y="323"/>
                </a:cxn>
                <a:cxn ang="0">
                  <a:pos x="505" y="286"/>
                </a:cxn>
                <a:cxn ang="0">
                  <a:pos x="505" y="353"/>
                </a:cxn>
                <a:cxn ang="0">
                  <a:pos x="488" y="370"/>
                </a:cxn>
              </a:cxnLst>
              <a:rect l="0" t="0" r="r" b="b"/>
              <a:pathLst>
                <a:path w="696" h="409">
                  <a:moveTo>
                    <a:pt x="543" y="276"/>
                  </a:moveTo>
                  <a:cubicBezTo>
                    <a:pt x="696" y="236"/>
                    <a:pt x="696" y="236"/>
                    <a:pt x="696" y="236"/>
                  </a:cubicBezTo>
                  <a:cubicBezTo>
                    <a:pt x="695" y="171"/>
                    <a:pt x="695" y="171"/>
                    <a:pt x="695" y="171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0" y="80"/>
                    <a:pt x="0" y="195"/>
                  </a:cubicBezTo>
                  <a:cubicBezTo>
                    <a:pt x="0" y="310"/>
                    <a:pt x="68" y="400"/>
                    <a:pt x="68" y="400"/>
                  </a:cubicBezTo>
                  <a:cubicBezTo>
                    <a:pt x="325" y="333"/>
                    <a:pt x="325" y="333"/>
                    <a:pt x="325" y="333"/>
                  </a:cubicBezTo>
                  <a:cubicBezTo>
                    <a:pt x="325" y="353"/>
                    <a:pt x="325" y="353"/>
                    <a:pt x="325" y="353"/>
                  </a:cubicBezTo>
                  <a:cubicBezTo>
                    <a:pt x="325" y="384"/>
                    <a:pt x="349" y="409"/>
                    <a:pt x="380" y="409"/>
                  </a:cubicBezTo>
                  <a:cubicBezTo>
                    <a:pt x="380" y="405"/>
                    <a:pt x="380" y="405"/>
                    <a:pt x="380" y="405"/>
                  </a:cubicBezTo>
                  <a:cubicBezTo>
                    <a:pt x="380" y="409"/>
                    <a:pt x="380" y="409"/>
                    <a:pt x="380" y="409"/>
                  </a:cubicBezTo>
                  <a:cubicBezTo>
                    <a:pt x="488" y="409"/>
                    <a:pt x="488" y="409"/>
                    <a:pt x="488" y="409"/>
                  </a:cubicBezTo>
                  <a:cubicBezTo>
                    <a:pt x="519" y="409"/>
                    <a:pt x="544" y="384"/>
                    <a:pt x="544" y="353"/>
                  </a:cubicBezTo>
                  <a:cubicBezTo>
                    <a:pt x="544" y="280"/>
                    <a:pt x="544" y="280"/>
                    <a:pt x="544" y="280"/>
                  </a:cubicBezTo>
                  <a:cubicBezTo>
                    <a:pt x="544" y="280"/>
                    <a:pt x="544" y="280"/>
                    <a:pt x="544" y="280"/>
                  </a:cubicBezTo>
                  <a:cubicBezTo>
                    <a:pt x="544" y="279"/>
                    <a:pt x="543" y="277"/>
                    <a:pt x="543" y="276"/>
                  </a:cubicBezTo>
                  <a:close/>
                  <a:moveTo>
                    <a:pt x="488" y="370"/>
                  </a:moveTo>
                  <a:cubicBezTo>
                    <a:pt x="380" y="370"/>
                    <a:pt x="380" y="370"/>
                    <a:pt x="380" y="370"/>
                  </a:cubicBezTo>
                  <a:cubicBezTo>
                    <a:pt x="371" y="370"/>
                    <a:pt x="363" y="363"/>
                    <a:pt x="363" y="353"/>
                  </a:cubicBezTo>
                  <a:cubicBezTo>
                    <a:pt x="363" y="323"/>
                    <a:pt x="363" y="323"/>
                    <a:pt x="363" y="323"/>
                  </a:cubicBezTo>
                  <a:cubicBezTo>
                    <a:pt x="505" y="286"/>
                    <a:pt x="505" y="286"/>
                    <a:pt x="505" y="286"/>
                  </a:cubicBezTo>
                  <a:cubicBezTo>
                    <a:pt x="505" y="353"/>
                    <a:pt x="505" y="353"/>
                    <a:pt x="505" y="353"/>
                  </a:cubicBezTo>
                  <a:cubicBezTo>
                    <a:pt x="505" y="363"/>
                    <a:pt x="498" y="370"/>
                    <a:pt x="488" y="37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6039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226394" name="Freeform 90"/>
            <p:cNvSpPr>
              <a:spLocks noEditPoints="1"/>
            </p:cNvSpPr>
            <p:nvPr/>
          </p:nvSpPr>
          <p:spPr bwMode="auto">
            <a:xfrm>
              <a:off x="2814" y="947"/>
              <a:ext cx="231" cy="375"/>
            </a:xfrm>
            <a:custGeom>
              <a:avLst/>
              <a:gdLst/>
              <a:ahLst/>
              <a:cxnLst>
                <a:cxn ang="0">
                  <a:pos x="341" y="494"/>
                </a:cxn>
                <a:cxn ang="0">
                  <a:pos x="341" y="494"/>
                </a:cxn>
                <a:cxn ang="0">
                  <a:pos x="340" y="493"/>
                </a:cxn>
                <a:cxn ang="0">
                  <a:pos x="269" y="276"/>
                </a:cxn>
                <a:cxn ang="0">
                  <a:pos x="305" y="128"/>
                </a:cxn>
                <a:cxn ang="0">
                  <a:pos x="330" y="85"/>
                </a:cxn>
                <a:cxn ang="0">
                  <a:pos x="338" y="74"/>
                </a:cxn>
                <a:cxn ang="0">
                  <a:pos x="340" y="72"/>
                </a:cxn>
                <a:cxn ang="0">
                  <a:pos x="341" y="71"/>
                </a:cxn>
                <a:cxn ang="0">
                  <a:pos x="339" y="51"/>
                </a:cxn>
                <a:cxn ang="0">
                  <a:pos x="319" y="53"/>
                </a:cxn>
                <a:cxn ang="0">
                  <a:pos x="241" y="276"/>
                </a:cxn>
                <a:cxn ang="0">
                  <a:pos x="319" y="511"/>
                </a:cxn>
                <a:cxn ang="0">
                  <a:pos x="330" y="516"/>
                </a:cxn>
                <a:cxn ang="0">
                  <a:pos x="338" y="513"/>
                </a:cxn>
                <a:cxn ang="0">
                  <a:pos x="341" y="494"/>
                </a:cxn>
                <a:cxn ang="0">
                  <a:pos x="228" y="516"/>
                </a:cxn>
                <a:cxn ang="0">
                  <a:pos x="227" y="515"/>
                </a:cxn>
                <a:cxn ang="0">
                  <a:pos x="149" y="276"/>
                </a:cxn>
                <a:cxn ang="0">
                  <a:pos x="188" y="112"/>
                </a:cxn>
                <a:cxn ang="0">
                  <a:pos x="215" y="65"/>
                </a:cxn>
                <a:cxn ang="0">
                  <a:pos x="224" y="53"/>
                </a:cxn>
                <a:cxn ang="0">
                  <a:pos x="227" y="50"/>
                </a:cxn>
                <a:cxn ang="0">
                  <a:pos x="227" y="49"/>
                </a:cxn>
                <a:cxn ang="0">
                  <a:pos x="226" y="29"/>
                </a:cxn>
                <a:cxn ang="0">
                  <a:pos x="206" y="31"/>
                </a:cxn>
                <a:cxn ang="0">
                  <a:pos x="121" y="276"/>
                </a:cxn>
                <a:cxn ang="0">
                  <a:pos x="205" y="533"/>
                </a:cxn>
                <a:cxn ang="0">
                  <a:pos x="217" y="538"/>
                </a:cxn>
                <a:cxn ang="0">
                  <a:pos x="225" y="535"/>
                </a:cxn>
                <a:cxn ang="0">
                  <a:pos x="228" y="516"/>
                </a:cxn>
                <a:cxn ang="0">
                  <a:pos x="114" y="539"/>
                </a:cxn>
                <a:cxn ang="0">
                  <a:pos x="28" y="275"/>
                </a:cxn>
                <a:cxn ang="0">
                  <a:pos x="71" y="94"/>
                </a:cxn>
                <a:cxn ang="0">
                  <a:pos x="101" y="43"/>
                </a:cxn>
                <a:cxn ang="0">
                  <a:pos x="111" y="29"/>
                </a:cxn>
                <a:cxn ang="0">
                  <a:pos x="114" y="26"/>
                </a:cxn>
                <a:cxn ang="0">
                  <a:pos x="115" y="25"/>
                </a:cxn>
                <a:cxn ang="0">
                  <a:pos x="113" y="5"/>
                </a:cxn>
                <a:cxn ang="0">
                  <a:pos x="93" y="7"/>
                </a:cxn>
                <a:cxn ang="0">
                  <a:pos x="0" y="275"/>
                </a:cxn>
                <a:cxn ang="0">
                  <a:pos x="93" y="557"/>
                </a:cxn>
                <a:cxn ang="0">
                  <a:pos x="104" y="562"/>
                </a:cxn>
                <a:cxn ang="0">
                  <a:pos x="112" y="560"/>
                </a:cxn>
                <a:cxn ang="0">
                  <a:pos x="115" y="540"/>
                </a:cxn>
                <a:cxn ang="0">
                  <a:pos x="114" y="539"/>
                </a:cxn>
              </a:cxnLst>
              <a:rect l="0" t="0" r="r" b="b"/>
              <a:pathLst>
                <a:path w="346" h="562">
                  <a:moveTo>
                    <a:pt x="341" y="494"/>
                  </a:moveTo>
                  <a:cubicBezTo>
                    <a:pt x="341" y="494"/>
                    <a:pt x="341" y="494"/>
                    <a:pt x="341" y="494"/>
                  </a:cubicBezTo>
                  <a:cubicBezTo>
                    <a:pt x="341" y="494"/>
                    <a:pt x="341" y="493"/>
                    <a:pt x="340" y="493"/>
                  </a:cubicBezTo>
                  <a:cubicBezTo>
                    <a:pt x="333" y="483"/>
                    <a:pt x="269" y="390"/>
                    <a:pt x="269" y="276"/>
                  </a:cubicBezTo>
                  <a:cubicBezTo>
                    <a:pt x="269" y="216"/>
                    <a:pt x="287" y="164"/>
                    <a:pt x="305" y="128"/>
                  </a:cubicBezTo>
                  <a:cubicBezTo>
                    <a:pt x="314" y="110"/>
                    <a:pt x="323" y="95"/>
                    <a:pt x="330" y="85"/>
                  </a:cubicBezTo>
                  <a:cubicBezTo>
                    <a:pt x="333" y="81"/>
                    <a:pt x="336" y="77"/>
                    <a:pt x="338" y="74"/>
                  </a:cubicBezTo>
                  <a:cubicBezTo>
                    <a:pt x="339" y="73"/>
                    <a:pt x="339" y="72"/>
                    <a:pt x="340" y="72"/>
                  </a:cubicBezTo>
                  <a:cubicBezTo>
                    <a:pt x="340" y="71"/>
                    <a:pt x="341" y="71"/>
                    <a:pt x="341" y="71"/>
                  </a:cubicBezTo>
                  <a:cubicBezTo>
                    <a:pt x="346" y="65"/>
                    <a:pt x="345" y="56"/>
                    <a:pt x="339" y="51"/>
                  </a:cubicBezTo>
                  <a:cubicBezTo>
                    <a:pt x="333" y="46"/>
                    <a:pt x="324" y="47"/>
                    <a:pt x="319" y="53"/>
                  </a:cubicBezTo>
                  <a:cubicBezTo>
                    <a:pt x="318" y="54"/>
                    <a:pt x="242" y="144"/>
                    <a:pt x="241" y="276"/>
                  </a:cubicBezTo>
                  <a:cubicBezTo>
                    <a:pt x="242" y="408"/>
                    <a:pt x="318" y="509"/>
                    <a:pt x="319" y="511"/>
                  </a:cubicBezTo>
                  <a:cubicBezTo>
                    <a:pt x="321" y="514"/>
                    <a:pt x="326" y="516"/>
                    <a:pt x="330" y="516"/>
                  </a:cubicBezTo>
                  <a:cubicBezTo>
                    <a:pt x="333" y="516"/>
                    <a:pt x="336" y="515"/>
                    <a:pt x="338" y="513"/>
                  </a:cubicBezTo>
                  <a:cubicBezTo>
                    <a:pt x="344" y="509"/>
                    <a:pt x="346" y="500"/>
                    <a:pt x="341" y="494"/>
                  </a:cubicBezTo>
                  <a:close/>
                  <a:moveTo>
                    <a:pt x="228" y="516"/>
                  </a:moveTo>
                  <a:cubicBezTo>
                    <a:pt x="228" y="516"/>
                    <a:pt x="228" y="515"/>
                    <a:pt x="227" y="515"/>
                  </a:cubicBezTo>
                  <a:cubicBezTo>
                    <a:pt x="219" y="503"/>
                    <a:pt x="148" y="401"/>
                    <a:pt x="149" y="276"/>
                  </a:cubicBezTo>
                  <a:cubicBezTo>
                    <a:pt x="149" y="209"/>
                    <a:pt x="168" y="152"/>
                    <a:pt x="188" y="112"/>
                  </a:cubicBezTo>
                  <a:cubicBezTo>
                    <a:pt x="198" y="92"/>
                    <a:pt x="208" y="76"/>
                    <a:pt x="215" y="65"/>
                  </a:cubicBezTo>
                  <a:cubicBezTo>
                    <a:pt x="219" y="60"/>
                    <a:pt x="222" y="56"/>
                    <a:pt x="224" y="53"/>
                  </a:cubicBezTo>
                  <a:cubicBezTo>
                    <a:pt x="225" y="51"/>
                    <a:pt x="226" y="50"/>
                    <a:pt x="227" y="50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32" y="43"/>
                    <a:pt x="232" y="34"/>
                    <a:pt x="226" y="29"/>
                  </a:cubicBezTo>
                  <a:cubicBezTo>
                    <a:pt x="220" y="24"/>
                    <a:pt x="211" y="25"/>
                    <a:pt x="206" y="31"/>
                  </a:cubicBezTo>
                  <a:cubicBezTo>
                    <a:pt x="205" y="32"/>
                    <a:pt x="121" y="131"/>
                    <a:pt x="121" y="276"/>
                  </a:cubicBezTo>
                  <a:cubicBezTo>
                    <a:pt x="121" y="421"/>
                    <a:pt x="205" y="531"/>
                    <a:pt x="205" y="533"/>
                  </a:cubicBezTo>
                  <a:cubicBezTo>
                    <a:pt x="208" y="536"/>
                    <a:pt x="212" y="538"/>
                    <a:pt x="217" y="538"/>
                  </a:cubicBezTo>
                  <a:cubicBezTo>
                    <a:pt x="220" y="538"/>
                    <a:pt x="223" y="537"/>
                    <a:pt x="225" y="535"/>
                  </a:cubicBezTo>
                  <a:cubicBezTo>
                    <a:pt x="231" y="531"/>
                    <a:pt x="233" y="522"/>
                    <a:pt x="228" y="516"/>
                  </a:cubicBezTo>
                  <a:close/>
                  <a:moveTo>
                    <a:pt x="114" y="539"/>
                  </a:moveTo>
                  <a:cubicBezTo>
                    <a:pt x="105" y="526"/>
                    <a:pt x="27" y="414"/>
                    <a:pt x="28" y="275"/>
                  </a:cubicBezTo>
                  <a:cubicBezTo>
                    <a:pt x="28" y="201"/>
                    <a:pt x="49" y="138"/>
                    <a:pt x="71" y="94"/>
                  </a:cubicBezTo>
                  <a:cubicBezTo>
                    <a:pt x="82" y="72"/>
                    <a:pt x="93" y="54"/>
                    <a:pt x="101" y="43"/>
                  </a:cubicBezTo>
                  <a:cubicBezTo>
                    <a:pt x="105" y="37"/>
                    <a:pt x="109" y="32"/>
                    <a:pt x="111" y="29"/>
                  </a:cubicBezTo>
                  <a:cubicBezTo>
                    <a:pt x="112" y="28"/>
                    <a:pt x="113" y="26"/>
                    <a:pt x="114" y="26"/>
                  </a:cubicBezTo>
                  <a:cubicBezTo>
                    <a:pt x="114" y="25"/>
                    <a:pt x="115" y="25"/>
                    <a:pt x="115" y="25"/>
                  </a:cubicBezTo>
                  <a:cubicBezTo>
                    <a:pt x="120" y="19"/>
                    <a:pt x="119" y="10"/>
                    <a:pt x="113" y="5"/>
                  </a:cubicBezTo>
                  <a:cubicBezTo>
                    <a:pt x="107" y="0"/>
                    <a:pt x="98" y="1"/>
                    <a:pt x="93" y="7"/>
                  </a:cubicBezTo>
                  <a:cubicBezTo>
                    <a:pt x="92" y="8"/>
                    <a:pt x="0" y="116"/>
                    <a:pt x="0" y="275"/>
                  </a:cubicBezTo>
                  <a:cubicBezTo>
                    <a:pt x="0" y="434"/>
                    <a:pt x="92" y="556"/>
                    <a:pt x="93" y="557"/>
                  </a:cubicBezTo>
                  <a:cubicBezTo>
                    <a:pt x="95" y="560"/>
                    <a:pt x="100" y="562"/>
                    <a:pt x="104" y="562"/>
                  </a:cubicBezTo>
                  <a:cubicBezTo>
                    <a:pt x="107" y="562"/>
                    <a:pt x="110" y="561"/>
                    <a:pt x="112" y="560"/>
                  </a:cubicBezTo>
                  <a:cubicBezTo>
                    <a:pt x="118" y="555"/>
                    <a:pt x="120" y="546"/>
                    <a:pt x="115" y="540"/>
                  </a:cubicBezTo>
                  <a:cubicBezTo>
                    <a:pt x="115" y="540"/>
                    <a:pt x="115" y="540"/>
                    <a:pt x="114" y="53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6039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</p:grpSp>
      <p:sp>
        <p:nvSpPr>
          <p:cNvPr id="226395" name="Freeform 91"/>
          <p:cNvSpPr>
            <a:spLocks noEditPoints="1"/>
          </p:cNvSpPr>
          <p:nvPr/>
        </p:nvSpPr>
        <p:spPr bwMode="auto">
          <a:xfrm>
            <a:off x="3482975" y="3297238"/>
            <a:ext cx="334963" cy="733425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70" y="48"/>
              </a:cxn>
              <a:cxn ang="0">
                <a:pos x="122" y="96"/>
              </a:cxn>
              <a:cxn ang="0">
                <a:pos x="74" y="48"/>
              </a:cxn>
              <a:cxn ang="0">
                <a:pos x="122" y="0"/>
              </a:cxn>
              <a:cxn ang="0">
                <a:pos x="192" y="110"/>
              </a:cxn>
              <a:cxn ang="0">
                <a:pos x="53" y="110"/>
              </a:cxn>
              <a:cxn ang="0">
                <a:pos x="0" y="163"/>
              </a:cxn>
              <a:cxn ang="0">
                <a:pos x="0" y="298"/>
              </a:cxn>
              <a:cxn ang="0">
                <a:pos x="24" y="323"/>
              </a:cxn>
              <a:cxn ang="0">
                <a:pos x="30" y="323"/>
              </a:cxn>
              <a:cxn ang="0">
                <a:pos x="53" y="298"/>
              </a:cxn>
              <a:cxn ang="0">
                <a:pos x="53" y="163"/>
              </a:cxn>
              <a:cxn ang="0">
                <a:pos x="59" y="163"/>
              </a:cxn>
              <a:cxn ang="0">
                <a:pos x="59" y="323"/>
              </a:cxn>
              <a:cxn ang="0">
                <a:pos x="59" y="509"/>
              </a:cxn>
              <a:cxn ang="0">
                <a:pos x="88" y="536"/>
              </a:cxn>
              <a:cxn ang="0">
                <a:pos x="91" y="536"/>
              </a:cxn>
              <a:cxn ang="0">
                <a:pos x="120" y="510"/>
              </a:cxn>
              <a:cxn ang="0">
                <a:pos x="120" y="323"/>
              </a:cxn>
              <a:cxn ang="0">
                <a:pos x="125" y="323"/>
              </a:cxn>
              <a:cxn ang="0">
                <a:pos x="125" y="509"/>
              </a:cxn>
              <a:cxn ang="0">
                <a:pos x="155" y="536"/>
              </a:cxn>
              <a:cxn ang="0">
                <a:pos x="157" y="536"/>
              </a:cxn>
              <a:cxn ang="0">
                <a:pos x="187" y="509"/>
              </a:cxn>
              <a:cxn ang="0">
                <a:pos x="187" y="323"/>
              </a:cxn>
              <a:cxn ang="0">
                <a:pos x="187" y="163"/>
              </a:cxn>
              <a:cxn ang="0">
                <a:pos x="192" y="163"/>
              </a:cxn>
              <a:cxn ang="0">
                <a:pos x="192" y="298"/>
              </a:cxn>
              <a:cxn ang="0">
                <a:pos x="216" y="323"/>
              </a:cxn>
              <a:cxn ang="0">
                <a:pos x="222" y="323"/>
              </a:cxn>
              <a:cxn ang="0">
                <a:pos x="245" y="298"/>
              </a:cxn>
              <a:cxn ang="0">
                <a:pos x="245" y="163"/>
              </a:cxn>
              <a:cxn ang="0">
                <a:pos x="192" y="110"/>
              </a:cxn>
            </a:cxnLst>
            <a:rect l="0" t="0" r="r" b="b"/>
            <a:pathLst>
              <a:path w="245" h="536">
                <a:moveTo>
                  <a:pt x="122" y="0"/>
                </a:moveTo>
                <a:cubicBezTo>
                  <a:pt x="149" y="0"/>
                  <a:pt x="170" y="22"/>
                  <a:pt x="170" y="48"/>
                </a:cubicBezTo>
                <a:cubicBezTo>
                  <a:pt x="170" y="75"/>
                  <a:pt x="149" y="96"/>
                  <a:pt x="122" y="96"/>
                </a:cubicBezTo>
                <a:cubicBezTo>
                  <a:pt x="96" y="96"/>
                  <a:pt x="74" y="75"/>
                  <a:pt x="74" y="48"/>
                </a:cubicBezTo>
                <a:cubicBezTo>
                  <a:pt x="74" y="22"/>
                  <a:pt x="96" y="0"/>
                  <a:pt x="122" y="0"/>
                </a:cubicBezTo>
                <a:close/>
                <a:moveTo>
                  <a:pt x="192" y="110"/>
                </a:moveTo>
                <a:cubicBezTo>
                  <a:pt x="53" y="110"/>
                  <a:pt x="53" y="110"/>
                  <a:pt x="53" y="110"/>
                </a:cubicBezTo>
                <a:cubicBezTo>
                  <a:pt x="24" y="110"/>
                  <a:pt x="0" y="134"/>
                  <a:pt x="0" y="163"/>
                </a:cubicBezTo>
                <a:cubicBezTo>
                  <a:pt x="0" y="298"/>
                  <a:pt x="0" y="298"/>
                  <a:pt x="0" y="298"/>
                </a:cubicBezTo>
                <a:cubicBezTo>
                  <a:pt x="1" y="311"/>
                  <a:pt x="11" y="322"/>
                  <a:pt x="24" y="323"/>
                </a:cubicBezTo>
                <a:cubicBezTo>
                  <a:pt x="30" y="323"/>
                  <a:pt x="30" y="323"/>
                  <a:pt x="30" y="323"/>
                </a:cubicBezTo>
                <a:cubicBezTo>
                  <a:pt x="43" y="322"/>
                  <a:pt x="53" y="311"/>
                  <a:pt x="53" y="298"/>
                </a:cubicBezTo>
                <a:cubicBezTo>
                  <a:pt x="53" y="163"/>
                  <a:pt x="53" y="163"/>
                  <a:pt x="53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323"/>
                  <a:pt x="59" y="323"/>
                  <a:pt x="59" y="323"/>
                </a:cubicBezTo>
                <a:cubicBezTo>
                  <a:pt x="59" y="509"/>
                  <a:pt x="59" y="509"/>
                  <a:pt x="59" y="509"/>
                </a:cubicBezTo>
                <a:cubicBezTo>
                  <a:pt x="60" y="524"/>
                  <a:pt x="73" y="536"/>
                  <a:pt x="88" y="536"/>
                </a:cubicBezTo>
                <a:cubicBezTo>
                  <a:pt x="91" y="536"/>
                  <a:pt x="91" y="536"/>
                  <a:pt x="91" y="536"/>
                </a:cubicBezTo>
                <a:cubicBezTo>
                  <a:pt x="106" y="536"/>
                  <a:pt x="118" y="524"/>
                  <a:pt x="120" y="510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125" y="509"/>
                  <a:pt x="125" y="509"/>
                  <a:pt x="125" y="509"/>
                </a:cubicBezTo>
                <a:cubicBezTo>
                  <a:pt x="127" y="524"/>
                  <a:pt x="140" y="536"/>
                  <a:pt x="155" y="536"/>
                </a:cubicBezTo>
                <a:cubicBezTo>
                  <a:pt x="157" y="536"/>
                  <a:pt x="157" y="536"/>
                  <a:pt x="157" y="536"/>
                </a:cubicBezTo>
                <a:cubicBezTo>
                  <a:pt x="172" y="536"/>
                  <a:pt x="185" y="524"/>
                  <a:pt x="187" y="509"/>
                </a:cubicBezTo>
                <a:cubicBezTo>
                  <a:pt x="187" y="323"/>
                  <a:pt x="187" y="323"/>
                  <a:pt x="187" y="32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92" y="163"/>
                  <a:pt x="192" y="163"/>
                  <a:pt x="192" y="163"/>
                </a:cubicBezTo>
                <a:cubicBezTo>
                  <a:pt x="192" y="298"/>
                  <a:pt x="192" y="298"/>
                  <a:pt x="192" y="298"/>
                </a:cubicBezTo>
                <a:cubicBezTo>
                  <a:pt x="193" y="311"/>
                  <a:pt x="203" y="322"/>
                  <a:pt x="216" y="323"/>
                </a:cubicBezTo>
                <a:cubicBezTo>
                  <a:pt x="222" y="323"/>
                  <a:pt x="222" y="323"/>
                  <a:pt x="222" y="323"/>
                </a:cubicBezTo>
                <a:cubicBezTo>
                  <a:pt x="234" y="322"/>
                  <a:pt x="245" y="311"/>
                  <a:pt x="245" y="298"/>
                </a:cubicBezTo>
                <a:cubicBezTo>
                  <a:pt x="245" y="163"/>
                  <a:pt x="245" y="163"/>
                  <a:pt x="245" y="163"/>
                </a:cubicBezTo>
                <a:cubicBezTo>
                  <a:pt x="245" y="134"/>
                  <a:pt x="221" y="110"/>
                  <a:pt x="192" y="11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chemeClr val="tx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zh-CN"/>
          </a:p>
        </p:txBody>
      </p:sp>
      <p:sp>
        <p:nvSpPr>
          <p:cNvPr id="226402" name="Freeform 98"/>
          <p:cNvSpPr>
            <a:spLocks noEditPoints="1"/>
          </p:cNvSpPr>
          <p:nvPr/>
        </p:nvSpPr>
        <p:spPr bwMode="auto">
          <a:xfrm>
            <a:off x="2760663" y="3200400"/>
            <a:ext cx="334962" cy="735013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70" y="48"/>
              </a:cxn>
              <a:cxn ang="0">
                <a:pos x="122" y="96"/>
              </a:cxn>
              <a:cxn ang="0">
                <a:pos x="74" y="48"/>
              </a:cxn>
              <a:cxn ang="0">
                <a:pos x="122" y="0"/>
              </a:cxn>
              <a:cxn ang="0">
                <a:pos x="192" y="110"/>
              </a:cxn>
              <a:cxn ang="0">
                <a:pos x="53" y="110"/>
              </a:cxn>
              <a:cxn ang="0">
                <a:pos x="0" y="163"/>
              </a:cxn>
              <a:cxn ang="0">
                <a:pos x="0" y="298"/>
              </a:cxn>
              <a:cxn ang="0">
                <a:pos x="24" y="323"/>
              </a:cxn>
              <a:cxn ang="0">
                <a:pos x="30" y="323"/>
              </a:cxn>
              <a:cxn ang="0">
                <a:pos x="53" y="298"/>
              </a:cxn>
              <a:cxn ang="0">
                <a:pos x="53" y="163"/>
              </a:cxn>
              <a:cxn ang="0">
                <a:pos x="59" y="163"/>
              </a:cxn>
              <a:cxn ang="0">
                <a:pos x="59" y="323"/>
              </a:cxn>
              <a:cxn ang="0">
                <a:pos x="59" y="509"/>
              </a:cxn>
              <a:cxn ang="0">
                <a:pos x="88" y="536"/>
              </a:cxn>
              <a:cxn ang="0">
                <a:pos x="91" y="536"/>
              </a:cxn>
              <a:cxn ang="0">
                <a:pos x="120" y="510"/>
              </a:cxn>
              <a:cxn ang="0">
                <a:pos x="120" y="323"/>
              </a:cxn>
              <a:cxn ang="0">
                <a:pos x="125" y="323"/>
              </a:cxn>
              <a:cxn ang="0">
                <a:pos x="125" y="509"/>
              </a:cxn>
              <a:cxn ang="0">
                <a:pos x="155" y="536"/>
              </a:cxn>
              <a:cxn ang="0">
                <a:pos x="157" y="536"/>
              </a:cxn>
              <a:cxn ang="0">
                <a:pos x="187" y="509"/>
              </a:cxn>
              <a:cxn ang="0">
                <a:pos x="187" y="323"/>
              </a:cxn>
              <a:cxn ang="0">
                <a:pos x="187" y="163"/>
              </a:cxn>
              <a:cxn ang="0">
                <a:pos x="192" y="163"/>
              </a:cxn>
              <a:cxn ang="0">
                <a:pos x="192" y="298"/>
              </a:cxn>
              <a:cxn ang="0">
                <a:pos x="216" y="323"/>
              </a:cxn>
              <a:cxn ang="0">
                <a:pos x="222" y="323"/>
              </a:cxn>
              <a:cxn ang="0">
                <a:pos x="245" y="298"/>
              </a:cxn>
              <a:cxn ang="0">
                <a:pos x="245" y="163"/>
              </a:cxn>
              <a:cxn ang="0">
                <a:pos x="192" y="110"/>
              </a:cxn>
            </a:cxnLst>
            <a:rect l="0" t="0" r="r" b="b"/>
            <a:pathLst>
              <a:path w="245" h="536">
                <a:moveTo>
                  <a:pt x="122" y="0"/>
                </a:moveTo>
                <a:cubicBezTo>
                  <a:pt x="149" y="0"/>
                  <a:pt x="170" y="22"/>
                  <a:pt x="170" y="48"/>
                </a:cubicBezTo>
                <a:cubicBezTo>
                  <a:pt x="170" y="75"/>
                  <a:pt x="149" y="96"/>
                  <a:pt x="122" y="96"/>
                </a:cubicBezTo>
                <a:cubicBezTo>
                  <a:pt x="96" y="96"/>
                  <a:pt x="74" y="75"/>
                  <a:pt x="74" y="48"/>
                </a:cubicBezTo>
                <a:cubicBezTo>
                  <a:pt x="74" y="22"/>
                  <a:pt x="96" y="0"/>
                  <a:pt x="122" y="0"/>
                </a:cubicBezTo>
                <a:close/>
                <a:moveTo>
                  <a:pt x="192" y="110"/>
                </a:moveTo>
                <a:cubicBezTo>
                  <a:pt x="53" y="110"/>
                  <a:pt x="53" y="110"/>
                  <a:pt x="53" y="110"/>
                </a:cubicBezTo>
                <a:cubicBezTo>
                  <a:pt x="24" y="110"/>
                  <a:pt x="0" y="134"/>
                  <a:pt x="0" y="163"/>
                </a:cubicBezTo>
                <a:cubicBezTo>
                  <a:pt x="0" y="298"/>
                  <a:pt x="0" y="298"/>
                  <a:pt x="0" y="298"/>
                </a:cubicBezTo>
                <a:cubicBezTo>
                  <a:pt x="1" y="311"/>
                  <a:pt x="11" y="322"/>
                  <a:pt x="24" y="323"/>
                </a:cubicBezTo>
                <a:cubicBezTo>
                  <a:pt x="30" y="323"/>
                  <a:pt x="30" y="323"/>
                  <a:pt x="30" y="323"/>
                </a:cubicBezTo>
                <a:cubicBezTo>
                  <a:pt x="43" y="322"/>
                  <a:pt x="53" y="311"/>
                  <a:pt x="53" y="298"/>
                </a:cubicBezTo>
                <a:cubicBezTo>
                  <a:pt x="53" y="163"/>
                  <a:pt x="53" y="163"/>
                  <a:pt x="53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323"/>
                  <a:pt x="59" y="323"/>
                  <a:pt x="59" y="323"/>
                </a:cubicBezTo>
                <a:cubicBezTo>
                  <a:pt x="59" y="509"/>
                  <a:pt x="59" y="509"/>
                  <a:pt x="59" y="509"/>
                </a:cubicBezTo>
                <a:cubicBezTo>
                  <a:pt x="60" y="524"/>
                  <a:pt x="73" y="536"/>
                  <a:pt x="88" y="536"/>
                </a:cubicBezTo>
                <a:cubicBezTo>
                  <a:pt x="91" y="536"/>
                  <a:pt x="91" y="536"/>
                  <a:pt x="91" y="536"/>
                </a:cubicBezTo>
                <a:cubicBezTo>
                  <a:pt x="106" y="536"/>
                  <a:pt x="118" y="524"/>
                  <a:pt x="120" y="510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125" y="509"/>
                  <a:pt x="125" y="509"/>
                  <a:pt x="125" y="509"/>
                </a:cubicBezTo>
                <a:cubicBezTo>
                  <a:pt x="127" y="524"/>
                  <a:pt x="140" y="536"/>
                  <a:pt x="155" y="536"/>
                </a:cubicBezTo>
                <a:cubicBezTo>
                  <a:pt x="157" y="536"/>
                  <a:pt x="157" y="536"/>
                  <a:pt x="157" y="536"/>
                </a:cubicBezTo>
                <a:cubicBezTo>
                  <a:pt x="172" y="536"/>
                  <a:pt x="185" y="524"/>
                  <a:pt x="187" y="509"/>
                </a:cubicBezTo>
                <a:cubicBezTo>
                  <a:pt x="187" y="323"/>
                  <a:pt x="187" y="323"/>
                  <a:pt x="187" y="32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92" y="163"/>
                  <a:pt x="192" y="163"/>
                  <a:pt x="192" y="163"/>
                </a:cubicBezTo>
                <a:cubicBezTo>
                  <a:pt x="192" y="298"/>
                  <a:pt x="192" y="298"/>
                  <a:pt x="192" y="298"/>
                </a:cubicBezTo>
                <a:cubicBezTo>
                  <a:pt x="193" y="311"/>
                  <a:pt x="203" y="322"/>
                  <a:pt x="216" y="323"/>
                </a:cubicBezTo>
                <a:cubicBezTo>
                  <a:pt x="222" y="323"/>
                  <a:pt x="222" y="323"/>
                  <a:pt x="222" y="323"/>
                </a:cubicBezTo>
                <a:cubicBezTo>
                  <a:pt x="234" y="322"/>
                  <a:pt x="245" y="311"/>
                  <a:pt x="245" y="298"/>
                </a:cubicBezTo>
                <a:cubicBezTo>
                  <a:pt x="245" y="163"/>
                  <a:pt x="245" y="163"/>
                  <a:pt x="245" y="163"/>
                </a:cubicBezTo>
                <a:cubicBezTo>
                  <a:pt x="245" y="134"/>
                  <a:pt x="221" y="110"/>
                  <a:pt x="192" y="11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chemeClr val="tx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zh-CN"/>
          </a:p>
        </p:txBody>
      </p:sp>
      <p:sp>
        <p:nvSpPr>
          <p:cNvPr id="226403" name="Freeform 99"/>
          <p:cNvSpPr>
            <a:spLocks noEditPoints="1"/>
          </p:cNvSpPr>
          <p:nvPr/>
        </p:nvSpPr>
        <p:spPr bwMode="auto">
          <a:xfrm>
            <a:off x="2057400" y="3260725"/>
            <a:ext cx="334963" cy="735013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70" y="48"/>
              </a:cxn>
              <a:cxn ang="0">
                <a:pos x="122" y="96"/>
              </a:cxn>
              <a:cxn ang="0">
                <a:pos x="74" y="48"/>
              </a:cxn>
              <a:cxn ang="0">
                <a:pos x="122" y="0"/>
              </a:cxn>
              <a:cxn ang="0">
                <a:pos x="192" y="110"/>
              </a:cxn>
              <a:cxn ang="0">
                <a:pos x="53" y="110"/>
              </a:cxn>
              <a:cxn ang="0">
                <a:pos x="0" y="163"/>
              </a:cxn>
              <a:cxn ang="0">
                <a:pos x="0" y="298"/>
              </a:cxn>
              <a:cxn ang="0">
                <a:pos x="24" y="323"/>
              </a:cxn>
              <a:cxn ang="0">
                <a:pos x="30" y="323"/>
              </a:cxn>
              <a:cxn ang="0">
                <a:pos x="53" y="298"/>
              </a:cxn>
              <a:cxn ang="0">
                <a:pos x="53" y="163"/>
              </a:cxn>
              <a:cxn ang="0">
                <a:pos x="59" y="163"/>
              </a:cxn>
              <a:cxn ang="0">
                <a:pos x="59" y="323"/>
              </a:cxn>
              <a:cxn ang="0">
                <a:pos x="59" y="509"/>
              </a:cxn>
              <a:cxn ang="0">
                <a:pos x="88" y="536"/>
              </a:cxn>
              <a:cxn ang="0">
                <a:pos x="91" y="536"/>
              </a:cxn>
              <a:cxn ang="0">
                <a:pos x="120" y="510"/>
              </a:cxn>
              <a:cxn ang="0">
                <a:pos x="120" y="323"/>
              </a:cxn>
              <a:cxn ang="0">
                <a:pos x="125" y="323"/>
              </a:cxn>
              <a:cxn ang="0">
                <a:pos x="125" y="509"/>
              </a:cxn>
              <a:cxn ang="0">
                <a:pos x="155" y="536"/>
              </a:cxn>
              <a:cxn ang="0">
                <a:pos x="157" y="536"/>
              </a:cxn>
              <a:cxn ang="0">
                <a:pos x="187" y="509"/>
              </a:cxn>
              <a:cxn ang="0">
                <a:pos x="187" y="323"/>
              </a:cxn>
              <a:cxn ang="0">
                <a:pos x="187" y="163"/>
              </a:cxn>
              <a:cxn ang="0">
                <a:pos x="192" y="163"/>
              </a:cxn>
              <a:cxn ang="0">
                <a:pos x="192" y="298"/>
              </a:cxn>
              <a:cxn ang="0">
                <a:pos x="216" y="323"/>
              </a:cxn>
              <a:cxn ang="0">
                <a:pos x="222" y="323"/>
              </a:cxn>
              <a:cxn ang="0">
                <a:pos x="245" y="298"/>
              </a:cxn>
              <a:cxn ang="0">
                <a:pos x="245" y="163"/>
              </a:cxn>
              <a:cxn ang="0">
                <a:pos x="192" y="110"/>
              </a:cxn>
            </a:cxnLst>
            <a:rect l="0" t="0" r="r" b="b"/>
            <a:pathLst>
              <a:path w="245" h="536">
                <a:moveTo>
                  <a:pt x="122" y="0"/>
                </a:moveTo>
                <a:cubicBezTo>
                  <a:pt x="149" y="0"/>
                  <a:pt x="170" y="22"/>
                  <a:pt x="170" y="48"/>
                </a:cubicBezTo>
                <a:cubicBezTo>
                  <a:pt x="170" y="75"/>
                  <a:pt x="149" y="96"/>
                  <a:pt x="122" y="96"/>
                </a:cubicBezTo>
                <a:cubicBezTo>
                  <a:pt x="96" y="96"/>
                  <a:pt x="74" y="75"/>
                  <a:pt x="74" y="48"/>
                </a:cubicBezTo>
                <a:cubicBezTo>
                  <a:pt x="74" y="22"/>
                  <a:pt x="96" y="0"/>
                  <a:pt x="122" y="0"/>
                </a:cubicBezTo>
                <a:close/>
                <a:moveTo>
                  <a:pt x="192" y="110"/>
                </a:moveTo>
                <a:cubicBezTo>
                  <a:pt x="53" y="110"/>
                  <a:pt x="53" y="110"/>
                  <a:pt x="53" y="110"/>
                </a:cubicBezTo>
                <a:cubicBezTo>
                  <a:pt x="24" y="110"/>
                  <a:pt x="0" y="134"/>
                  <a:pt x="0" y="163"/>
                </a:cubicBezTo>
                <a:cubicBezTo>
                  <a:pt x="0" y="298"/>
                  <a:pt x="0" y="298"/>
                  <a:pt x="0" y="298"/>
                </a:cubicBezTo>
                <a:cubicBezTo>
                  <a:pt x="1" y="311"/>
                  <a:pt x="11" y="322"/>
                  <a:pt x="24" y="323"/>
                </a:cubicBezTo>
                <a:cubicBezTo>
                  <a:pt x="30" y="323"/>
                  <a:pt x="30" y="323"/>
                  <a:pt x="30" y="323"/>
                </a:cubicBezTo>
                <a:cubicBezTo>
                  <a:pt x="43" y="322"/>
                  <a:pt x="53" y="311"/>
                  <a:pt x="53" y="298"/>
                </a:cubicBezTo>
                <a:cubicBezTo>
                  <a:pt x="53" y="163"/>
                  <a:pt x="53" y="163"/>
                  <a:pt x="53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323"/>
                  <a:pt x="59" y="323"/>
                  <a:pt x="59" y="323"/>
                </a:cubicBezTo>
                <a:cubicBezTo>
                  <a:pt x="59" y="509"/>
                  <a:pt x="59" y="509"/>
                  <a:pt x="59" y="509"/>
                </a:cubicBezTo>
                <a:cubicBezTo>
                  <a:pt x="60" y="524"/>
                  <a:pt x="73" y="536"/>
                  <a:pt x="88" y="536"/>
                </a:cubicBezTo>
                <a:cubicBezTo>
                  <a:pt x="91" y="536"/>
                  <a:pt x="91" y="536"/>
                  <a:pt x="91" y="536"/>
                </a:cubicBezTo>
                <a:cubicBezTo>
                  <a:pt x="106" y="536"/>
                  <a:pt x="118" y="524"/>
                  <a:pt x="120" y="510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125" y="509"/>
                  <a:pt x="125" y="509"/>
                  <a:pt x="125" y="509"/>
                </a:cubicBezTo>
                <a:cubicBezTo>
                  <a:pt x="127" y="524"/>
                  <a:pt x="140" y="536"/>
                  <a:pt x="155" y="536"/>
                </a:cubicBezTo>
                <a:cubicBezTo>
                  <a:pt x="157" y="536"/>
                  <a:pt x="157" y="536"/>
                  <a:pt x="157" y="536"/>
                </a:cubicBezTo>
                <a:cubicBezTo>
                  <a:pt x="172" y="536"/>
                  <a:pt x="185" y="524"/>
                  <a:pt x="187" y="509"/>
                </a:cubicBezTo>
                <a:cubicBezTo>
                  <a:pt x="187" y="323"/>
                  <a:pt x="187" y="323"/>
                  <a:pt x="187" y="32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92" y="163"/>
                  <a:pt x="192" y="163"/>
                  <a:pt x="192" y="163"/>
                </a:cubicBezTo>
                <a:cubicBezTo>
                  <a:pt x="192" y="298"/>
                  <a:pt x="192" y="298"/>
                  <a:pt x="192" y="298"/>
                </a:cubicBezTo>
                <a:cubicBezTo>
                  <a:pt x="193" y="311"/>
                  <a:pt x="203" y="322"/>
                  <a:pt x="216" y="323"/>
                </a:cubicBezTo>
                <a:cubicBezTo>
                  <a:pt x="222" y="323"/>
                  <a:pt x="222" y="323"/>
                  <a:pt x="222" y="323"/>
                </a:cubicBezTo>
                <a:cubicBezTo>
                  <a:pt x="234" y="322"/>
                  <a:pt x="245" y="311"/>
                  <a:pt x="245" y="298"/>
                </a:cubicBezTo>
                <a:cubicBezTo>
                  <a:pt x="245" y="163"/>
                  <a:pt x="245" y="163"/>
                  <a:pt x="245" y="163"/>
                </a:cubicBezTo>
                <a:cubicBezTo>
                  <a:pt x="245" y="134"/>
                  <a:pt x="221" y="110"/>
                  <a:pt x="192" y="11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chemeClr val="tx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zh-CN"/>
          </a:p>
        </p:txBody>
      </p:sp>
      <p:sp>
        <p:nvSpPr>
          <p:cNvPr id="226404" name="Freeform 100"/>
          <p:cNvSpPr>
            <a:spLocks noEditPoints="1"/>
          </p:cNvSpPr>
          <p:nvPr/>
        </p:nvSpPr>
        <p:spPr bwMode="auto">
          <a:xfrm>
            <a:off x="1493838" y="3516313"/>
            <a:ext cx="334962" cy="735012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70" y="48"/>
              </a:cxn>
              <a:cxn ang="0">
                <a:pos x="122" y="96"/>
              </a:cxn>
              <a:cxn ang="0">
                <a:pos x="74" y="48"/>
              </a:cxn>
              <a:cxn ang="0">
                <a:pos x="122" y="0"/>
              </a:cxn>
              <a:cxn ang="0">
                <a:pos x="192" y="110"/>
              </a:cxn>
              <a:cxn ang="0">
                <a:pos x="53" y="110"/>
              </a:cxn>
              <a:cxn ang="0">
                <a:pos x="0" y="163"/>
              </a:cxn>
              <a:cxn ang="0">
                <a:pos x="0" y="298"/>
              </a:cxn>
              <a:cxn ang="0">
                <a:pos x="24" y="323"/>
              </a:cxn>
              <a:cxn ang="0">
                <a:pos x="30" y="323"/>
              </a:cxn>
              <a:cxn ang="0">
                <a:pos x="53" y="298"/>
              </a:cxn>
              <a:cxn ang="0">
                <a:pos x="53" y="163"/>
              </a:cxn>
              <a:cxn ang="0">
                <a:pos x="59" y="163"/>
              </a:cxn>
              <a:cxn ang="0">
                <a:pos x="59" y="323"/>
              </a:cxn>
              <a:cxn ang="0">
                <a:pos x="59" y="509"/>
              </a:cxn>
              <a:cxn ang="0">
                <a:pos x="88" y="536"/>
              </a:cxn>
              <a:cxn ang="0">
                <a:pos x="91" y="536"/>
              </a:cxn>
              <a:cxn ang="0">
                <a:pos x="120" y="510"/>
              </a:cxn>
              <a:cxn ang="0">
                <a:pos x="120" y="323"/>
              </a:cxn>
              <a:cxn ang="0">
                <a:pos x="125" y="323"/>
              </a:cxn>
              <a:cxn ang="0">
                <a:pos x="125" y="509"/>
              </a:cxn>
              <a:cxn ang="0">
                <a:pos x="155" y="536"/>
              </a:cxn>
              <a:cxn ang="0">
                <a:pos x="157" y="536"/>
              </a:cxn>
              <a:cxn ang="0">
                <a:pos x="187" y="509"/>
              </a:cxn>
              <a:cxn ang="0">
                <a:pos x="187" y="323"/>
              </a:cxn>
              <a:cxn ang="0">
                <a:pos x="187" y="163"/>
              </a:cxn>
              <a:cxn ang="0">
                <a:pos x="192" y="163"/>
              </a:cxn>
              <a:cxn ang="0">
                <a:pos x="192" y="298"/>
              </a:cxn>
              <a:cxn ang="0">
                <a:pos x="216" y="323"/>
              </a:cxn>
              <a:cxn ang="0">
                <a:pos x="222" y="323"/>
              </a:cxn>
              <a:cxn ang="0">
                <a:pos x="245" y="298"/>
              </a:cxn>
              <a:cxn ang="0">
                <a:pos x="245" y="163"/>
              </a:cxn>
              <a:cxn ang="0">
                <a:pos x="192" y="110"/>
              </a:cxn>
            </a:cxnLst>
            <a:rect l="0" t="0" r="r" b="b"/>
            <a:pathLst>
              <a:path w="245" h="536">
                <a:moveTo>
                  <a:pt x="122" y="0"/>
                </a:moveTo>
                <a:cubicBezTo>
                  <a:pt x="149" y="0"/>
                  <a:pt x="170" y="22"/>
                  <a:pt x="170" y="48"/>
                </a:cubicBezTo>
                <a:cubicBezTo>
                  <a:pt x="170" y="75"/>
                  <a:pt x="149" y="96"/>
                  <a:pt x="122" y="96"/>
                </a:cubicBezTo>
                <a:cubicBezTo>
                  <a:pt x="96" y="96"/>
                  <a:pt x="74" y="75"/>
                  <a:pt x="74" y="48"/>
                </a:cubicBezTo>
                <a:cubicBezTo>
                  <a:pt x="74" y="22"/>
                  <a:pt x="96" y="0"/>
                  <a:pt x="122" y="0"/>
                </a:cubicBezTo>
                <a:close/>
                <a:moveTo>
                  <a:pt x="192" y="110"/>
                </a:moveTo>
                <a:cubicBezTo>
                  <a:pt x="53" y="110"/>
                  <a:pt x="53" y="110"/>
                  <a:pt x="53" y="110"/>
                </a:cubicBezTo>
                <a:cubicBezTo>
                  <a:pt x="24" y="110"/>
                  <a:pt x="0" y="134"/>
                  <a:pt x="0" y="163"/>
                </a:cubicBezTo>
                <a:cubicBezTo>
                  <a:pt x="0" y="298"/>
                  <a:pt x="0" y="298"/>
                  <a:pt x="0" y="298"/>
                </a:cubicBezTo>
                <a:cubicBezTo>
                  <a:pt x="1" y="311"/>
                  <a:pt x="11" y="322"/>
                  <a:pt x="24" y="323"/>
                </a:cubicBezTo>
                <a:cubicBezTo>
                  <a:pt x="30" y="323"/>
                  <a:pt x="30" y="323"/>
                  <a:pt x="30" y="323"/>
                </a:cubicBezTo>
                <a:cubicBezTo>
                  <a:pt x="43" y="322"/>
                  <a:pt x="53" y="311"/>
                  <a:pt x="53" y="298"/>
                </a:cubicBezTo>
                <a:cubicBezTo>
                  <a:pt x="53" y="163"/>
                  <a:pt x="53" y="163"/>
                  <a:pt x="53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323"/>
                  <a:pt x="59" y="323"/>
                  <a:pt x="59" y="323"/>
                </a:cubicBezTo>
                <a:cubicBezTo>
                  <a:pt x="59" y="509"/>
                  <a:pt x="59" y="509"/>
                  <a:pt x="59" y="509"/>
                </a:cubicBezTo>
                <a:cubicBezTo>
                  <a:pt x="60" y="524"/>
                  <a:pt x="73" y="536"/>
                  <a:pt x="88" y="536"/>
                </a:cubicBezTo>
                <a:cubicBezTo>
                  <a:pt x="91" y="536"/>
                  <a:pt x="91" y="536"/>
                  <a:pt x="91" y="536"/>
                </a:cubicBezTo>
                <a:cubicBezTo>
                  <a:pt x="106" y="536"/>
                  <a:pt x="118" y="524"/>
                  <a:pt x="120" y="510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125" y="509"/>
                  <a:pt x="125" y="509"/>
                  <a:pt x="125" y="509"/>
                </a:cubicBezTo>
                <a:cubicBezTo>
                  <a:pt x="127" y="524"/>
                  <a:pt x="140" y="536"/>
                  <a:pt x="155" y="536"/>
                </a:cubicBezTo>
                <a:cubicBezTo>
                  <a:pt x="157" y="536"/>
                  <a:pt x="157" y="536"/>
                  <a:pt x="157" y="536"/>
                </a:cubicBezTo>
                <a:cubicBezTo>
                  <a:pt x="172" y="536"/>
                  <a:pt x="185" y="524"/>
                  <a:pt x="187" y="509"/>
                </a:cubicBezTo>
                <a:cubicBezTo>
                  <a:pt x="187" y="323"/>
                  <a:pt x="187" y="323"/>
                  <a:pt x="187" y="32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92" y="163"/>
                  <a:pt x="192" y="163"/>
                  <a:pt x="192" y="163"/>
                </a:cubicBezTo>
                <a:cubicBezTo>
                  <a:pt x="192" y="298"/>
                  <a:pt x="192" y="298"/>
                  <a:pt x="192" y="298"/>
                </a:cubicBezTo>
                <a:cubicBezTo>
                  <a:pt x="193" y="311"/>
                  <a:pt x="203" y="322"/>
                  <a:pt x="216" y="323"/>
                </a:cubicBezTo>
                <a:cubicBezTo>
                  <a:pt x="222" y="323"/>
                  <a:pt x="222" y="323"/>
                  <a:pt x="222" y="323"/>
                </a:cubicBezTo>
                <a:cubicBezTo>
                  <a:pt x="234" y="322"/>
                  <a:pt x="245" y="311"/>
                  <a:pt x="245" y="298"/>
                </a:cubicBezTo>
                <a:cubicBezTo>
                  <a:pt x="245" y="163"/>
                  <a:pt x="245" y="163"/>
                  <a:pt x="245" y="163"/>
                </a:cubicBezTo>
                <a:cubicBezTo>
                  <a:pt x="245" y="134"/>
                  <a:pt x="221" y="110"/>
                  <a:pt x="192" y="11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chemeClr val="tx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zh-CN"/>
          </a:p>
        </p:txBody>
      </p:sp>
      <p:sp>
        <p:nvSpPr>
          <p:cNvPr id="226406" name="Freeform 102"/>
          <p:cNvSpPr>
            <a:spLocks noEditPoints="1"/>
          </p:cNvSpPr>
          <p:nvPr/>
        </p:nvSpPr>
        <p:spPr bwMode="auto">
          <a:xfrm>
            <a:off x="2774950" y="4800600"/>
            <a:ext cx="334963" cy="735013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70" y="48"/>
              </a:cxn>
              <a:cxn ang="0">
                <a:pos x="122" y="96"/>
              </a:cxn>
              <a:cxn ang="0">
                <a:pos x="74" y="48"/>
              </a:cxn>
              <a:cxn ang="0">
                <a:pos x="122" y="0"/>
              </a:cxn>
              <a:cxn ang="0">
                <a:pos x="192" y="110"/>
              </a:cxn>
              <a:cxn ang="0">
                <a:pos x="53" y="110"/>
              </a:cxn>
              <a:cxn ang="0">
                <a:pos x="0" y="163"/>
              </a:cxn>
              <a:cxn ang="0">
                <a:pos x="0" y="298"/>
              </a:cxn>
              <a:cxn ang="0">
                <a:pos x="24" y="323"/>
              </a:cxn>
              <a:cxn ang="0">
                <a:pos x="30" y="323"/>
              </a:cxn>
              <a:cxn ang="0">
                <a:pos x="53" y="298"/>
              </a:cxn>
              <a:cxn ang="0">
                <a:pos x="53" y="163"/>
              </a:cxn>
              <a:cxn ang="0">
                <a:pos x="59" y="163"/>
              </a:cxn>
              <a:cxn ang="0">
                <a:pos x="59" y="323"/>
              </a:cxn>
              <a:cxn ang="0">
                <a:pos x="59" y="509"/>
              </a:cxn>
              <a:cxn ang="0">
                <a:pos x="88" y="536"/>
              </a:cxn>
              <a:cxn ang="0">
                <a:pos x="91" y="536"/>
              </a:cxn>
              <a:cxn ang="0">
                <a:pos x="120" y="510"/>
              </a:cxn>
              <a:cxn ang="0">
                <a:pos x="120" y="323"/>
              </a:cxn>
              <a:cxn ang="0">
                <a:pos x="125" y="323"/>
              </a:cxn>
              <a:cxn ang="0">
                <a:pos x="125" y="509"/>
              </a:cxn>
              <a:cxn ang="0">
                <a:pos x="155" y="536"/>
              </a:cxn>
              <a:cxn ang="0">
                <a:pos x="157" y="536"/>
              </a:cxn>
              <a:cxn ang="0">
                <a:pos x="187" y="509"/>
              </a:cxn>
              <a:cxn ang="0">
                <a:pos x="187" y="323"/>
              </a:cxn>
              <a:cxn ang="0">
                <a:pos x="187" y="163"/>
              </a:cxn>
              <a:cxn ang="0">
                <a:pos x="192" y="163"/>
              </a:cxn>
              <a:cxn ang="0">
                <a:pos x="192" y="298"/>
              </a:cxn>
              <a:cxn ang="0">
                <a:pos x="216" y="323"/>
              </a:cxn>
              <a:cxn ang="0">
                <a:pos x="222" y="323"/>
              </a:cxn>
              <a:cxn ang="0">
                <a:pos x="245" y="298"/>
              </a:cxn>
              <a:cxn ang="0">
                <a:pos x="245" y="163"/>
              </a:cxn>
              <a:cxn ang="0">
                <a:pos x="192" y="110"/>
              </a:cxn>
            </a:cxnLst>
            <a:rect l="0" t="0" r="r" b="b"/>
            <a:pathLst>
              <a:path w="245" h="536">
                <a:moveTo>
                  <a:pt x="122" y="0"/>
                </a:moveTo>
                <a:cubicBezTo>
                  <a:pt x="149" y="0"/>
                  <a:pt x="170" y="22"/>
                  <a:pt x="170" y="48"/>
                </a:cubicBezTo>
                <a:cubicBezTo>
                  <a:pt x="170" y="75"/>
                  <a:pt x="149" y="96"/>
                  <a:pt x="122" y="96"/>
                </a:cubicBezTo>
                <a:cubicBezTo>
                  <a:pt x="96" y="96"/>
                  <a:pt x="74" y="75"/>
                  <a:pt x="74" y="48"/>
                </a:cubicBezTo>
                <a:cubicBezTo>
                  <a:pt x="74" y="22"/>
                  <a:pt x="96" y="0"/>
                  <a:pt x="122" y="0"/>
                </a:cubicBezTo>
                <a:close/>
                <a:moveTo>
                  <a:pt x="192" y="110"/>
                </a:moveTo>
                <a:cubicBezTo>
                  <a:pt x="53" y="110"/>
                  <a:pt x="53" y="110"/>
                  <a:pt x="53" y="110"/>
                </a:cubicBezTo>
                <a:cubicBezTo>
                  <a:pt x="24" y="110"/>
                  <a:pt x="0" y="134"/>
                  <a:pt x="0" y="163"/>
                </a:cubicBezTo>
                <a:cubicBezTo>
                  <a:pt x="0" y="298"/>
                  <a:pt x="0" y="298"/>
                  <a:pt x="0" y="298"/>
                </a:cubicBezTo>
                <a:cubicBezTo>
                  <a:pt x="1" y="311"/>
                  <a:pt x="11" y="322"/>
                  <a:pt x="24" y="323"/>
                </a:cubicBezTo>
                <a:cubicBezTo>
                  <a:pt x="30" y="323"/>
                  <a:pt x="30" y="323"/>
                  <a:pt x="30" y="323"/>
                </a:cubicBezTo>
                <a:cubicBezTo>
                  <a:pt x="43" y="322"/>
                  <a:pt x="53" y="311"/>
                  <a:pt x="53" y="298"/>
                </a:cubicBezTo>
                <a:cubicBezTo>
                  <a:pt x="53" y="163"/>
                  <a:pt x="53" y="163"/>
                  <a:pt x="53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323"/>
                  <a:pt x="59" y="323"/>
                  <a:pt x="59" y="323"/>
                </a:cubicBezTo>
                <a:cubicBezTo>
                  <a:pt x="59" y="509"/>
                  <a:pt x="59" y="509"/>
                  <a:pt x="59" y="509"/>
                </a:cubicBezTo>
                <a:cubicBezTo>
                  <a:pt x="60" y="524"/>
                  <a:pt x="73" y="536"/>
                  <a:pt x="88" y="536"/>
                </a:cubicBezTo>
                <a:cubicBezTo>
                  <a:pt x="91" y="536"/>
                  <a:pt x="91" y="536"/>
                  <a:pt x="91" y="536"/>
                </a:cubicBezTo>
                <a:cubicBezTo>
                  <a:pt x="106" y="536"/>
                  <a:pt x="118" y="524"/>
                  <a:pt x="120" y="510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125" y="509"/>
                  <a:pt x="125" y="509"/>
                  <a:pt x="125" y="509"/>
                </a:cubicBezTo>
                <a:cubicBezTo>
                  <a:pt x="127" y="524"/>
                  <a:pt x="140" y="536"/>
                  <a:pt x="155" y="536"/>
                </a:cubicBezTo>
                <a:cubicBezTo>
                  <a:pt x="157" y="536"/>
                  <a:pt x="157" y="536"/>
                  <a:pt x="157" y="536"/>
                </a:cubicBezTo>
                <a:cubicBezTo>
                  <a:pt x="172" y="536"/>
                  <a:pt x="185" y="524"/>
                  <a:pt x="187" y="509"/>
                </a:cubicBezTo>
                <a:cubicBezTo>
                  <a:pt x="187" y="323"/>
                  <a:pt x="187" y="323"/>
                  <a:pt x="187" y="32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92" y="163"/>
                  <a:pt x="192" y="163"/>
                  <a:pt x="192" y="163"/>
                </a:cubicBezTo>
                <a:cubicBezTo>
                  <a:pt x="192" y="298"/>
                  <a:pt x="192" y="298"/>
                  <a:pt x="192" y="298"/>
                </a:cubicBezTo>
                <a:cubicBezTo>
                  <a:pt x="193" y="311"/>
                  <a:pt x="203" y="322"/>
                  <a:pt x="216" y="323"/>
                </a:cubicBezTo>
                <a:cubicBezTo>
                  <a:pt x="222" y="323"/>
                  <a:pt x="222" y="323"/>
                  <a:pt x="222" y="323"/>
                </a:cubicBezTo>
                <a:cubicBezTo>
                  <a:pt x="234" y="322"/>
                  <a:pt x="245" y="311"/>
                  <a:pt x="245" y="298"/>
                </a:cubicBezTo>
                <a:cubicBezTo>
                  <a:pt x="245" y="163"/>
                  <a:pt x="245" y="163"/>
                  <a:pt x="245" y="163"/>
                </a:cubicBezTo>
                <a:cubicBezTo>
                  <a:pt x="245" y="134"/>
                  <a:pt x="221" y="110"/>
                  <a:pt x="192" y="11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chemeClr val="tx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zh-CN"/>
          </a:p>
        </p:txBody>
      </p:sp>
      <p:sp>
        <p:nvSpPr>
          <p:cNvPr id="226407" name="Freeform 103"/>
          <p:cNvSpPr>
            <a:spLocks noEditPoints="1"/>
          </p:cNvSpPr>
          <p:nvPr/>
        </p:nvSpPr>
        <p:spPr bwMode="auto">
          <a:xfrm>
            <a:off x="3811588" y="4683125"/>
            <a:ext cx="334962" cy="735013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70" y="48"/>
              </a:cxn>
              <a:cxn ang="0">
                <a:pos x="122" y="96"/>
              </a:cxn>
              <a:cxn ang="0">
                <a:pos x="74" y="48"/>
              </a:cxn>
              <a:cxn ang="0">
                <a:pos x="122" y="0"/>
              </a:cxn>
              <a:cxn ang="0">
                <a:pos x="192" y="110"/>
              </a:cxn>
              <a:cxn ang="0">
                <a:pos x="53" y="110"/>
              </a:cxn>
              <a:cxn ang="0">
                <a:pos x="0" y="163"/>
              </a:cxn>
              <a:cxn ang="0">
                <a:pos x="0" y="298"/>
              </a:cxn>
              <a:cxn ang="0">
                <a:pos x="24" y="323"/>
              </a:cxn>
              <a:cxn ang="0">
                <a:pos x="30" y="323"/>
              </a:cxn>
              <a:cxn ang="0">
                <a:pos x="53" y="298"/>
              </a:cxn>
              <a:cxn ang="0">
                <a:pos x="53" y="163"/>
              </a:cxn>
              <a:cxn ang="0">
                <a:pos x="59" y="163"/>
              </a:cxn>
              <a:cxn ang="0">
                <a:pos x="59" y="323"/>
              </a:cxn>
              <a:cxn ang="0">
                <a:pos x="59" y="509"/>
              </a:cxn>
              <a:cxn ang="0">
                <a:pos x="88" y="536"/>
              </a:cxn>
              <a:cxn ang="0">
                <a:pos x="91" y="536"/>
              </a:cxn>
              <a:cxn ang="0">
                <a:pos x="120" y="510"/>
              </a:cxn>
              <a:cxn ang="0">
                <a:pos x="120" y="323"/>
              </a:cxn>
              <a:cxn ang="0">
                <a:pos x="125" y="323"/>
              </a:cxn>
              <a:cxn ang="0">
                <a:pos x="125" y="509"/>
              </a:cxn>
              <a:cxn ang="0">
                <a:pos x="155" y="536"/>
              </a:cxn>
              <a:cxn ang="0">
                <a:pos x="157" y="536"/>
              </a:cxn>
              <a:cxn ang="0">
                <a:pos x="187" y="509"/>
              </a:cxn>
              <a:cxn ang="0">
                <a:pos x="187" y="323"/>
              </a:cxn>
              <a:cxn ang="0">
                <a:pos x="187" y="163"/>
              </a:cxn>
              <a:cxn ang="0">
                <a:pos x="192" y="163"/>
              </a:cxn>
              <a:cxn ang="0">
                <a:pos x="192" y="298"/>
              </a:cxn>
              <a:cxn ang="0">
                <a:pos x="216" y="323"/>
              </a:cxn>
              <a:cxn ang="0">
                <a:pos x="222" y="323"/>
              </a:cxn>
              <a:cxn ang="0">
                <a:pos x="245" y="298"/>
              </a:cxn>
              <a:cxn ang="0">
                <a:pos x="245" y="163"/>
              </a:cxn>
              <a:cxn ang="0">
                <a:pos x="192" y="110"/>
              </a:cxn>
            </a:cxnLst>
            <a:rect l="0" t="0" r="r" b="b"/>
            <a:pathLst>
              <a:path w="245" h="536">
                <a:moveTo>
                  <a:pt x="122" y="0"/>
                </a:moveTo>
                <a:cubicBezTo>
                  <a:pt x="149" y="0"/>
                  <a:pt x="170" y="22"/>
                  <a:pt x="170" y="48"/>
                </a:cubicBezTo>
                <a:cubicBezTo>
                  <a:pt x="170" y="75"/>
                  <a:pt x="149" y="96"/>
                  <a:pt x="122" y="96"/>
                </a:cubicBezTo>
                <a:cubicBezTo>
                  <a:pt x="96" y="96"/>
                  <a:pt x="74" y="75"/>
                  <a:pt x="74" y="48"/>
                </a:cubicBezTo>
                <a:cubicBezTo>
                  <a:pt x="74" y="22"/>
                  <a:pt x="96" y="0"/>
                  <a:pt x="122" y="0"/>
                </a:cubicBezTo>
                <a:close/>
                <a:moveTo>
                  <a:pt x="192" y="110"/>
                </a:moveTo>
                <a:cubicBezTo>
                  <a:pt x="53" y="110"/>
                  <a:pt x="53" y="110"/>
                  <a:pt x="53" y="110"/>
                </a:cubicBezTo>
                <a:cubicBezTo>
                  <a:pt x="24" y="110"/>
                  <a:pt x="0" y="134"/>
                  <a:pt x="0" y="163"/>
                </a:cubicBezTo>
                <a:cubicBezTo>
                  <a:pt x="0" y="298"/>
                  <a:pt x="0" y="298"/>
                  <a:pt x="0" y="298"/>
                </a:cubicBezTo>
                <a:cubicBezTo>
                  <a:pt x="1" y="311"/>
                  <a:pt x="11" y="322"/>
                  <a:pt x="24" y="323"/>
                </a:cubicBezTo>
                <a:cubicBezTo>
                  <a:pt x="30" y="323"/>
                  <a:pt x="30" y="323"/>
                  <a:pt x="30" y="323"/>
                </a:cubicBezTo>
                <a:cubicBezTo>
                  <a:pt x="43" y="322"/>
                  <a:pt x="53" y="311"/>
                  <a:pt x="53" y="298"/>
                </a:cubicBezTo>
                <a:cubicBezTo>
                  <a:pt x="53" y="163"/>
                  <a:pt x="53" y="163"/>
                  <a:pt x="53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323"/>
                  <a:pt x="59" y="323"/>
                  <a:pt x="59" y="323"/>
                </a:cubicBezTo>
                <a:cubicBezTo>
                  <a:pt x="59" y="509"/>
                  <a:pt x="59" y="509"/>
                  <a:pt x="59" y="509"/>
                </a:cubicBezTo>
                <a:cubicBezTo>
                  <a:pt x="60" y="524"/>
                  <a:pt x="73" y="536"/>
                  <a:pt x="88" y="536"/>
                </a:cubicBezTo>
                <a:cubicBezTo>
                  <a:pt x="91" y="536"/>
                  <a:pt x="91" y="536"/>
                  <a:pt x="91" y="536"/>
                </a:cubicBezTo>
                <a:cubicBezTo>
                  <a:pt x="106" y="536"/>
                  <a:pt x="118" y="524"/>
                  <a:pt x="120" y="510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125" y="509"/>
                  <a:pt x="125" y="509"/>
                  <a:pt x="125" y="509"/>
                </a:cubicBezTo>
                <a:cubicBezTo>
                  <a:pt x="127" y="524"/>
                  <a:pt x="140" y="536"/>
                  <a:pt x="155" y="536"/>
                </a:cubicBezTo>
                <a:cubicBezTo>
                  <a:pt x="157" y="536"/>
                  <a:pt x="157" y="536"/>
                  <a:pt x="157" y="536"/>
                </a:cubicBezTo>
                <a:cubicBezTo>
                  <a:pt x="172" y="536"/>
                  <a:pt x="185" y="524"/>
                  <a:pt x="187" y="509"/>
                </a:cubicBezTo>
                <a:cubicBezTo>
                  <a:pt x="187" y="323"/>
                  <a:pt x="187" y="323"/>
                  <a:pt x="187" y="32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92" y="163"/>
                  <a:pt x="192" y="163"/>
                  <a:pt x="192" y="163"/>
                </a:cubicBezTo>
                <a:cubicBezTo>
                  <a:pt x="192" y="298"/>
                  <a:pt x="192" y="298"/>
                  <a:pt x="192" y="298"/>
                </a:cubicBezTo>
                <a:cubicBezTo>
                  <a:pt x="193" y="311"/>
                  <a:pt x="203" y="322"/>
                  <a:pt x="216" y="323"/>
                </a:cubicBezTo>
                <a:cubicBezTo>
                  <a:pt x="222" y="323"/>
                  <a:pt x="222" y="323"/>
                  <a:pt x="222" y="323"/>
                </a:cubicBezTo>
                <a:cubicBezTo>
                  <a:pt x="234" y="322"/>
                  <a:pt x="245" y="311"/>
                  <a:pt x="245" y="298"/>
                </a:cubicBezTo>
                <a:cubicBezTo>
                  <a:pt x="245" y="163"/>
                  <a:pt x="245" y="163"/>
                  <a:pt x="245" y="163"/>
                </a:cubicBezTo>
                <a:cubicBezTo>
                  <a:pt x="245" y="134"/>
                  <a:pt x="221" y="110"/>
                  <a:pt x="192" y="11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chemeClr val="tx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zh-CN"/>
          </a:p>
        </p:txBody>
      </p:sp>
      <p:sp>
        <p:nvSpPr>
          <p:cNvPr id="226409" name="Freeform 105"/>
          <p:cNvSpPr>
            <a:spLocks noEditPoints="1"/>
          </p:cNvSpPr>
          <p:nvPr/>
        </p:nvSpPr>
        <p:spPr bwMode="auto">
          <a:xfrm>
            <a:off x="4068763" y="3505200"/>
            <a:ext cx="334962" cy="735013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70" y="48"/>
              </a:cxn>
              <a:cxn ang="0">
                <a:pos x="122" y="96"/>
              </a:cxn>
              <a:cxn ang="0">
                <a:pos x="74" y="48"/>
              </a:cxn>
              <a:cxn ang="0">
                <a:pos x="122" y="0"/>
              </a:cxn>
              <a:cxn ang="0">
                <a:pos x="192" y="110"/>
              </a:cxn>
              <a:cxn ang="0">
                <a:pos x="53" y="110"/>
              </a:cxn>
              <a:cxn ang="0">
                <a:pos x="0" y="163"/>
              </a:cxn>
              <a:cxn ang="0">
                <a:pos x="0" y="298"/>
              </a:cxn>
              <a:cxn ang="0">
                <a:pos x="24" y="323"/>
              </a:cxn>
              <a:cxn ang="0">
                <a:pos x="30" y="323"/>
              </a:cxn>
              <a:cxn ang="0">
                <a:pos x="53" y="298"/>
              </a:cxn>
              <a:cxn ang="0">
                <a:pos x="53" y="163"/>
              </a:cxn>
              <a:cxn ang="0">
                <a:pos x="59" y="163"/>
              </a:cxn>
              <a:cxn ang="0">
                <a:pos x="59" y="323"/>
              </a:cxn>
              <a:cxn ang="0">
                <a:pos x="59" y="509"/>
              </a:cxn>
              <a:cxn ang="0">
                <a:pos x="88" y="536"/>
              </a:cxn>
              <a:cxn ang="0">
                <a:pos x="91" y="536"/>
              </a:cxn>
              <a:cxn ang="0">
                <a:pos x="120" y="510"/>
              </a:cxn>
              <a:cxn ang="0">
                <a:pos x="120" y="323"/>
              </a:cxn>
              <a:cxn ang="0">
                <a:pos x="125" y="323"/>
              </a:cxn>
              <a:cxn ang="0">
                <a:pos x="125" y="509"/>
              </a:cxn>
              <a:cxn ang="0">
                <a:pos x="155" y="536"/>
              </a:cxn>
              <a:cxn ang="0">
                <a:pos x="157" y="536"/>
              </a:cxn>
              <a:cxn ang="0">
                <a:pos x="187" y="509"/>
              </a:cxn>
              <a:cxn ang="0">
                <a:pos x="187" y="323"/>
              </a:cxn>
              <a:cxn ang="0">
                <a:pos x="187" y="163"/>
              </a:cxn>
              <a:cxn ang="0">
                <a:pos x="192" y="163"/>
              </a:cxn>
              <a:cxn ang="0">
                <a:pos x="192" y="298"/>
              </a:cxn>
              <a:cxn ang="0">
                <a:pos x="216" y="323"/>
              </a:cxn>
              <a:cxn ang="0">
                <a:pos x="222" y="323"/>
              </a:cxn>
              <a:cxn ang="0">
                <a:pos x="245" y="298"/>
              </a:cxn>
              <a:cxn ang="0">
                <a:pos x="245" y="163"/>
              </a:cxn>
              <a:cxn ang="0">
                <a:pos x="192" y="110"/>
              </a:cxn>
            </a:cxnLst>
            <a:rect l="0" t="0" r="r" b="b"/>
            <a:pathLst>
              <a:path w="245" h="536">
                <a:moveTo>
                  <a:pt x="122" y="0"/>
                </a:moveTo>
                <a:cubicBezTo>
                  <a:pt x="149" y="0"/>
                  <a:pt x="170" y="22"/>
                  <a:pt x="170" y="48"/>
                </a:cubicBezTo>
                <a:cubicBezTo>
                  <a:pt x="170" y="75"/>
                  <a:pt x="149" y="96"/>
                  <a:pt x="122" y="96"/>
                </a:cubicBezTo>
                <a:cubicBezTo>
                  <a:pt x="96" y="96"/>
                  <a:pt x="74" y="75"/>
                  <a:pt x="74" y="48"/>
                </a:cubicBezTo>
                <a:cubicBezTo>
                  <a:pt x="74" y="22"/>
                  <a:pt x="96" y="0"/>
                  <a:pt x="122" y="0"/>
                </a:cubicBezTo>
                <a:close/>
                <a:moveTo>
                  <a:pt x="192" y="110"/>
                </a:moveTo>
                <a:cubicBezTo>
                  <a:pt x="53" y="110"/>
                  <a:pt x="53" y="110"/>
                  <a:pt x="53" y="110"/>
                </a:cubicBezTo>
                <a:cubicBezTo>
                  <a:pt x="24" y="110"/>
                  <a:pt x="0" y="134"/>
                  <a:pt x="0" y="163"/>
                </a:cubicBezTo>
                <a:cubicBezTo>
                  <a:pt x="0" y="298"/>
                  <a:pt x="0" y="298"/>
                  <a:pt x="0" y="298"/>
                </a:cubicBezTo>
                <a:cubicBezTo>
                  <a:pt x="1" y="311"/>
                  <a:pt x="11" y="322"/>
                  <a:pt x="24" y="323"/>
                </a:cubicBezTo>
                <a:cubicBezTo>
                  <a:pt x="30" y="323"/>
                  <a:pt x="30" y="323"/>
                  <a:pt x="30" y="323"/>
                </a:cubicBezTo>
                <a:cubicBezTo>
                  <a:pt x="43" y="322"/>
                  <a:pt x="53" y="311"/>
                  <a:pt x="53" y="298"/>
                </a:cubicBezTo>
                <a:cubicBezTo>
                  <a:pt x="53" y="163"/>
                  <a:pt x="53" y="163"/>
                  <a:pt x="53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323"/>
                  <a:pt x="59" y="323"/>
                  <a:pt x="59" y="323"/>
                </a:cubicBezTo>
                <a:cubicBezTo>
                  <a:pt x="59" y="509"/>
                  <a:pt x="59" y="509"/>
                  <a:pt x="59" y="509"/>
                </a:cubicBezTo>
                <a:cubicBezTo>
                  <a:pt x="60" y="524"/>
                  <a:pt x="73" y="536"/>
                  <a:pt x="88" y="536"/>
                </a:cubicBezTo>
                <a:cubicBezTo>
                  <a:pt x="91" y="536"/>
                  <a:pt x="91" y="536"/>
                  <a:pt x="91" y="536"/>
                </a:cubicBezTo>
                <a:cubicBezTo>
                  <a:pt x="106" y="536"/>
                  <a:pt x="118" y="524"/>
                  <a:pt x="120" y="510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125" y="509"/>
                  <a:pt x="125" y="509"/>
                  <a:pt x="125" y="509"/>
                </a:cubicBezTo>
                <a:cubicBezTo>
                  <a:pt x="127" y="524"/>
                  <a:pt x="140" y="536"/>
                  <a:pt x="155" y="536"/>
                </a:cubicBezTo>
                <a:cubicBezTo>
                  <a:pt x="157" y="536"/>
                  <a:pt x="157" y="536"/>
                  <a:pt x="157" y="536"/>
                </a:cubicBezTo>
                <a:cubicBezTo>
                  <a:pt x="172" y="536"/>
                  <a:pt x="185" y="524"/>
                  <a:pt x="187" y="509"/>
                </a:cubicBezTo>
                <a:cubicBezTo>
                  <a:pt x="187" y="323"/>
                  <a:pt x="187" y="323"/>
                  <a:pt x="187" y="32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92" y="163"/>
                  <a:pt x="192" y="163"/>
                  <a:pt x="192" y="163"/>
                </a:cubicBezTo>
                <a:cubicBezTo>
                  <a:pt x="192" y="298"/>
                  <a:pt x="192" y="298"/>
                  <a:pt x="192" y="298"/>
                </a:cubicBezTo>
                <a:cubicBezTo>
                  <a:pt x="193" y="311"/>
                  <a:pt x="203" y="322"/>
                  <a:pt x="216" y="323"/>
                </a:cubicBezTo>
                <a:cubicBezTo>
                  <a:pt x="222" y="323"/>
                  <a:pt x="222" y="323"/>
                  <a:pt x="222" y="323"/>
                </a:cubicBezTo>
                <a:cubicBezTo>
                  <a:pt x="234" y="322"/>
                  <a:pt x="245" y="311"/>
                  <a:pt x="245" y="298"/>
                </a:cubicBezTo>
                <a:cubicBezTo>
                  <a:pt x="245" y="163"/>
                  <a:pt x="245" y="163"/>
                  <a:pt x="245" y="163"/>
                </a:cubicBezTo>
                <a:cubicBezTo>
                  <a:pt x="245" y="134"/>
                  <a:pt x="221" y="110"/>
                  <a:pt x="192" y="11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chemeClr val="tx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zh-CN"/>
          </a:p>
        </p:txBody>
      </p:sp>
      <p:sp>
        <p:nvSpPr>
          <p:cNvPr id="226410" name="Freeform 106"/>
          <p:cNvSpPr>
            <a:spLocks noEditPoints="1"/>
          </p:cNvSpPr>
          <p:nvPr/>
        </p:nvSpPr>
        <p:spPr bwMode="auto">
          <a:xfrm>
            <a:off x="4449763" y="3857625"/>
            <a:ext cx="334962" cy="735013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70" y="48"/>
              </a:cxn>
              <a:cxn ang="0">
                <a:pos x="122" y="96"/>
              </a:cxn>
              <a:cxn ang="0">
                <a:pos x="74" y="48"/>
              </a:cxn>
              <a:cxn ang="0">
                <a:pos x="122" y="0"/>
              </a:cxn>
              <a:cxn ang="0">
                <a:pos x="192" y="110"/>
              </a:cxn>
              <a:cxn ang="0">
                <a:pos x="53" y="110"/>
              </a:cxn>
              <a:cxn ang="0">
                <a:pos x="0" y="163"/>
              </a:cxn>
              <a:cxn ang="0">
                <a:pos x="0" y="298"/>
              </a:cxn>
              <a:cxn ang="0">
                <a:pos x="24" y="323"/>
              </a:cxn>
              <a:cxn ang="0">
                <a:pos x="30" y="323"/>
              </a:cxn>
              <a:cxn ang="0">
                <a:pos x="53" y="298"/>
              </a:cxn>
              <a:cxn ang="0">
                <a:pos x="53" y="163"/>
              </a:cxn>
              <a:cxn ang="0">
                <a:pos x="59" y="163"/>
              </a:cxn>
              <a:cxn ang="0">
                <a:pos x="59" y="323"/>
              </a:cxn>
              <a:cxn ang="0">
                <a:pos x="59" y="509"/>
              </a:cxn>
              <a:cxn ang="0">
                <a:pos x="88" y="536"/>
              </a:cxn>
              <a:cxn ang="0">
                <a:pos x="91" y="536"/>
              </a:cxn>
              <a:cxn ang="0">
                <a:pos x="120" y="510"/>
              </a:cxn>
              <a:cxn ang="0">
                <a:pos x="120" y="323"/>
              </a:cxn>
              <a:cxn ang="0">
                <a:pos x="125" y="323"/>
              </a:cxn>
              <a:cxn ang="0">
                <a:pos x="125" y="509"/>
              </a:cxn>
              <a:cxn ang="0">
                <a:pos x="155" y="536"/>
              </a:cxn>
              <a:cxn ang="0">
                <a:pos x="157" y="536"/>
              </a:cxn>
              <a:cxn ang="0">
                <a:pos x="187" y="509"/>
              </a:cxn>
              <a:cxn ang="0">
                <a:pos x="187" y="323"/>
              </a:cxn>
              <a:cxn ang="0">
                <a:pos x="187" y="163"/>
              </a:cxn>
              <a:cxn ang="0">
                <a:pos x="192" y="163"/>
              </a:cxn>
              <a:cxn ang="0">
                <a:pos x="192" y="298"/>
              </a:cxn>
              <a:cxn ang="0">
                <a:pos x="216" y="323"/>
              </a:cxn>
              <a:cxn ang="0">
                <a:pos x="222" y="323"/>
              </a:cxn>
              <a:cxn ang="0">
                <a:pos x="245" y="298"/>
              </a:cxn>
              <a:cxn ang="0">
                <a:pos x="245" y="163"/>
              </a:cxn>
              <a:cxn ang="0">
                <a:pos x="192" y="110"/>
              </a:cxn>
            </a:cxnLst>
            <a:rect l="0" t="0" r="r" b="b"/>
            <a:pathLst>
              <a:path w="245" h="536">
                <a:moveTo>
                  <a:pt x="122" y="0"/>
                </a:moveTo>
                <a:cubicBezTo>
                  <a:pt x="149" y="0"/>
                  <a:pt x="170" y="22"/>
                  <a:pt x="170" y="48"/>
                </a:cubicBezTo>
                <a:cubicBezTo>
                  <a:pt x="170" y="75"/>
                  <a:pt x="149" y="96"/>
                  <a:pt x="122" y="96"/>
                </a:cubicBezTo>
                <a:cubicBezTo>
                  <a:pt x="96" y="96"/>
                  <a:pt x="74" y="75"/>
                  <a:pt x="74" y="48"/>
                </a:cubicBezTo>
                <a:cubicBezTo>
                  <a:pt x="74" y="22"/>
                  <a:pt x="96" y="0"/>
                  <a:pt x="122" y="0"/>
                </a:cubicBezTo>
                <a:close/>
                <a:moveTo>
                  <a:pt x="192" y="110"/>
                </a:moveTo>
                <a:cubicBezTo>
                  <a:pt x="53" y="110"/>
                  <a:pt x="53" y="110"/>
                  <a:pt x="53" y="110"/>
                </a:cubicBezTo>
                <a:cubicBezTo>
                  <a:pt x="24" y="110"/>
                  <a:pt x="0" y="134"/>
                  <a:pt x="0" y="163"/>
                </a:cubicBezTo>
                <a:cubicBezTo>
                  <a:pt x="0" y="298"/>
                  <a:pt x="0" y="298"/>
                  <a:pt x="0" y="298"/>
                </a:cubicBezTo>
                <a:cubicBezTo>
                  <a:pt x="1" y="311"/>
                  <a:pt x="11" y="322"/>
                  <a:pt x="24" y="323"/>
                </a:cubicBezTo>
                <a:cubicBezTo>
                  <a:pt x="30" y="323"/>
                  <a:pt x="30" y="323"/>
                  <a:pt x="30" y="323"/>
                </a:cubicBezTo>
                <a:cubicBezTo>
                  <a:pt x="43" y="322"/>
                  <a:pt x="53" y="311"/>
                  <a:pt x="53" y="298"/>
                </a:cubicBezTo>
                <a:cubicBezTo>
                  <a:pt x="53" y="163"/>
                  <a:pt x="53" y="163"/>
                  <a:pt x="53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323"/>
                  <a:pt x="59" y="323"/>
                  <a:pt x="59" y="323"/>
                </a:cubicBezTo>
                <a:cubicBezTo>
                  <a:pt x="59" y="509"/>
                  <a:pt x="59" y="509"/>
                  <a:pt x="59" y="509"/>
                </a:cubicBezTo>
                <a:cubicBezTo>
                  <a:pt x="60" y="524"/>
                  <a:pt x="73" y="536"/>
                  <a:pt x="88" y="536"/>
                </a:cubicBezTo>
                <a:cubicBezTo>
                  <a:pt x="91" y="536"/>
                  <a:pt x="91" y="536"/>
                  <a:pt x="91" y="536"/>
                </a:cubicBezTo>
                <a:cubicBezTo>
                  <a:pt x="106" y="536"/>
                  <a:pt x="118" y="524"/>
                  <a:pt x="120" y="510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125" y="509"/>
                  <a:pt x="125" y="509"/>
                  <a:pt x="125" y="509"/>
                </a:cubicBezTo>
                <a:cubicBezTo>
                  <a:pt x="127" y="524"/>
                  <a:pt x="140" y="536"/>
                  <a:pt x="155" y="536"/>
                </a:cubicBezTo>
                <a:cubicBezTo>
                  <a:pt x="157" y="536"/>
                  <a:pt x="157" y="536"/>
                  <a:pt x="157" y="536"/>
                </a:cubicBezTo>
                <a:cubicBezTo>
                  <a:pt x="172" y="536"/>
                  <a:pt x="185" y="524"/>
                  <a:pt x="187" y="509"/>
                </a:cubicBezTo>
                <a:cubicBezTo>
                  <a:pt x="187" y="323"/>
                  <a:pt x="187" y="323"/>
                  <a:pt x="187" y="32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92" y="163"/>
                  <a:pt x="192" y="163"/>
                  <a:pt x="192" y="163"/>
                </a:cubicBezTo>
                <a:cubicBezTo>
                  <a:pt x="192" y="298"/>
                  <a:pt x="192" y="298"/>
                  <a:pt x="192" y="298"/>
                </a:cubicBezTo>
                <a:cubicBezTo>
                  <a:pt x="193" y="311"/>
                  <a:pt x="203" y="322"/>
                  <a:pt x="216" y="323"/>
                </a:cubicBezTo>
                <a:cubicBezTo>
                  <a:pt x="222" y="323"/>
                  <a:pt x="222" y="323"/>
                  <a:pt x="222" y="323"/>
                </a:cubicBezTo>
                <a:cubicBezTo>
                  <a:pt x="234" y="322"/>
                  <a:pt x="245" y="311"/>
                  <a:pt x="245" y="298"/>
                </a:cubicBezTo>
                <a:cubicBezTo>
                  <a:pt x="245" y="163"/>
                  <a:pt x="245" y="163"/>
                  <a:pt x="245" y="163"/>
                </a:cubicBezTo>
                <a:cubicBezTo>
                  <a:pt x="245" y="134"/>
                  <a:pt x="221" y="110"/>
                  <a:pt x="192" y="11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chemeClr val="tx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zh-CN"/>
          </a:p>
        </p:txBody>
      </p:sp>
      <p:sp>
        <p:nvSpPr>
          <p:cNvPr id="226408" name="Freeform 104"/>
          <p:cNvSpPr>
            <a:spLocks noEditPoints="1"/>
          </p:cNvSpPr>
          <p:nvPr/>
        </p:nvSpPr>
        <p:spPr bwMode="auto">
          <a:xfrm>
            <a:off x="4413250" y="4279900"/>
            <a:ext cx="334963" cy="735013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70" y="48"/>
              </a:cxn>
              <a:cxn ang="0">
                <a:pos x="122" y="96"/>
              </a:cxn>
              <a:cxn ang="0">
                <a:pos x="74" y="48"/>
              </a:cxn>
              <a:cxn ang="0">
                <a:pos x="122" y="0"/>
              </a:cxn>
              <a:cxn ang="0">
                <a:pos x="192" y="110"/>
              </a:cxn>
              <a:cxn ang="0">
                <a:pos x="53" y="110"/>
              </a:cxn>
              <a:cxn ang="0">
                <a:pos x="0" y="163"/>
              </a:cxn>
              <a:cxn ang="0">
                <a:pos x="0" y="298"/>
              </a:cxn>
              <a:cxn ang="0">
                <a:pos x="24" y="323"/>
              </a:cxn>
              <a:cxn ang="0">
                <a:pos x="30" y="323"/>
              </a:cxn>
              <a:cxn ang="0">
                <a:pos x="53" y="298"/>
              </a:cxn>
              <a:cxn ang="0">
                <a:pos x="53" y="163"/>
              </a:cxn>
              <a:cxn ang="0">
                <a:pos x="59" y="163"/>
              </a:cxn>
              <a:cxn ang="0">
                <a:pos x="59" y="323"/>
              </a:cxn>
              <a:cxn ang="0">
                <a:pos x="59" y="509"/>
              </a:cxn>
              <a:cxn ang="0">
                <a:pos x="88" y="536"/>
              </a:cxn>
              <a:cxn ang="0">
                <a:pos x="91" y="536"/>
              </a:cxn>
              <a:cxn ang="0">
                <a:pos x="120" y="510"/>
              </a:cxn>
              <a:cxn ang="0">
                <a:pos x="120" y="323"/>
              </a:cxn>
              <a:cxn ang="0">
                <a:pos x="125" y="323"/>
              </a:cxn>
              <a:cxn ang="0">
                <a:pos x="125" y="509"/>
              </a:cxn>
              <a:cxn ang="0">
                <a:pos x="155" y="536"/>
              </a:cxn>
              <a:cxn ang="0">
                <a:pos x="157" y="536"/>
              </a:cxn>
              <a:cxn ang="0">
                <a:pos x="187" y="509"/>
              </a:cxn>
              <a:cxn ang="0">
                <a:pos x="187" y="323"/>
              </a:cxn>
              <a:cxn ang="0">
                <a:pos x="187" y="163"/>
              </a:cxn>
              <a:cxn ang="0">
                <a:pos x="192" y="163"/>
              </a:cxn>
              <a:cxn ang="0">
                <a:pos x="192" y="298"/>
              </a:cxn>
              <a:cxn ang="0">
                <a:pos x="216" y="323"/>
              </a:cxn>
              <a:cxn ang="0">
                <a:pos x="222" y="323"/>
              </a:cxn>
              <a:cxn ang="0">
                <a:pos x="245" y="298"/>
              </a:cxn>
              <a:cxn ang="0">
                <a:pos x="245" y="163"/>
              </a:cxn>
              <a:cxn ang="0">
                <a:pos x="192" y="110"/>
              </a:cxn>
            </a:cxnLst>
            <a:rect l="0" t="0" r="r" b="b"/>
            <a:pathLst>
              <a:path w="245" h="536">
                <a:moveTo>
                  <a:pt x="122" y="0"/>
                </a:moveTo>
                <a:cubicBezTo>
                  <a:pt x="149" y="0"/>
                  <a:pt x="170" y="22"/>
                  <a:pt x="170" y="48"/>
                </a:cubicBezTo>
                <a:cubicBezTo>
                  <a:pt x="170" y="75"/>
                  <a:pt x="149" y="96"/>
                  <a:pt x="122" y="96"/>
                </a:cubicBezTo>
                <a:cubicBezTo>
                  <a:pt x="96" y="96"/>
                  <a:pt x="74" y="75"/>
                  <a:pt x="74" y="48"/>
                </a:cubicBezTo>
                <a:cubicBezTo>
                  <a:pt x="74" y="22"/>
                  <a:pt x="96" y="0"/>
                  <a:pt x="122" y="0"/>
                </a:cubicBezTo>
                <a:close/>
                <a:moveTo>
                  <a:pt x="192" y="110"/>
                </a:moveTo>
                <a:cubicBezTo>
                  <a:pt x="53" y="110"/>
                  <a:pt x="53" y="110"/>
                  <a:pt x="53" y="110"/>
                </a:cubicBezTo>
                <a:cubicBezTo>
                  <a:pt x="24" y="110"/>
                  <a:pt x="0" y="134"/>
                  <a:pt x="0" y="163"/>
                </a:cubicBezTo>
                <a:cubicBezTo>
                  <a:pt x="0" y="298"/>
                  <a:pt x="0" y="298"/>
                  <a:pt x="0" y="298"/>
                </a:cubicBezTo>
                <a:cubicBezTo>
                  <a:pt x="1" y="311"/>
                  <a:pt x="11" y="322"/>
                  <a:pt x="24" y="323"/>
                </a:cubicBezTo>
                <a:cubicBezTo>
                  <a:pt x="30" y="323"/>
                  <a:pt x="30" y="323"/>
                  <a:pt x="30" y="323"/>
                </a:cubicBezTo>
                <a:cubicBezTo>
                  <a:pt x="43" y="322"/>
                  <a:pt x="53" y="311"/>
                  <a:pt x="53" y="298"/>
                </a:cubicBezTo>
                <a:cubicBezTo>
                  <a:pt x="53" y="163"/>
                  <a:pt x="53" y="163"/>
                  <a:pt x="53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323"/>
                  <a:pt x="59" y="323"/>
                  <a:pt x="59" y="323"/>
                </a:cubicBezTo>
                <a:cubicBezTo>
                  <a:pt x="59" y="509"/>
                  <a:pt x="59" y="509"/>
                  <a:pt x="59" y="509"/>
                </a:cubicBezTo>
                <a:cubicBezTo>
                  <a:pt x="60" y="524"/>
                  <a:pt x="73" y="536"/>
                  <a:pt x="88" y="536"/>
                </a:cubicBezTo>
                <a:cubicBezTo>
                  <a:pt x="91" y="536"/>
                  <a:pt x="91" y="536"/>
                  <a:pt x="91" y="536"/>
                </a:cubicBezTo>
                <a:cubicBezTo>
                  <a:pt x="106" y="536"/>
                  <a:pt x="118" y="524"/>
                  <a:pt x="120" y="510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125" y="509"/>
                  <a:pt x="125" y="509"/>
                  <a:pt x="125" y="509"/>
                </a:cubicBezTo>
                <a:cubicBezTo>
                  <a:pt x="127" y="524"/>
                  <a:pt x="140" y="536"/>
                  <a:pt x="155" y="536"/>
                </a:cubicBezTo>
                <a:cubicBezTo>
                  <a:pt x="157" y="536"/>
                  <a:pt x="157" y="536"/>
                  <a:pt x="157" y="536"/>
                </a:cubicBezTo>
                <a:cubicBezTo>
                  <a:pt x="172" y="536"/>
                  <a:pt x="185" y="524"/>
                  <a:pt x="187" y="509"/>
                </a:cubicBezTo>
                <a:cubicBezTo>
                  <a:pt x="187" y="323"/>
                  <a:pt x="187" y="323"/>
                  <a:pt x="187" y="32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92" y="163"/>
                  <a:pt x="192" y="163"/>
                  <a:pt x="192" y="163"/>
                </a:cubicBezTo>
                <a:cubicBezTo>
                  <a:pt x="192" y="298"/>
                  <a:pt x="192" y="298"/>
                  <a:pt x="192" y="298"/>
                </a:cubicBezTo>
                <a:cubicBezTo>
                  <a:pt x="193" y="311"/>
                  <a:pt x="203" y="322"/>
                  <a:pt x="216" y="323"/>
                </a:cubicBezTo>
                <a:cubicBezTo>
                  <a:pt x="222" y="323"/>
                  <a:pt x="222" y="323"/>
                  <a:pt x="222" y="323"/>
                </a:cubicBezTo>
                <a:cubicBezTo>
                  <a:pt x="234" y="322"/>
                  <a:pt x="245" y="311"/>
                  <a:pt x="245" y="298"/>
                </a:cubicBezTo>
                <a:cubicBezTo>
                  <a:pt x="245" y="163"/>
                  <a:pt x="245" y="163"/>
                  <a:pt x="245" y="163"/>
                </a:cubicBezTo>
                <a:cubicBezTo>
                  <a:pt x="245" y="134"/>
                  <a:pt x="221" y="110"/>
                  <a:pt x="192" y="11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chemeClr val="tx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zh-CN"/>
          </a:p>
        </p:txBody>
      </p:sp>
      <p:sp>
        <p:nvSpPr>
          <p:cNvPr id="226411" name="Freeform 107"/>
          <p:cNvSpPr>
            <a:spLocks noEditPoints="1"/>
          </p:cNvSpPr>
          <p:nvPr/>
        </p:nvSpPr>
        <p:spPr bwMode="auto">
          <a:xfrm>
            <a:off x="1066800" y="3821113"/>
            <a:ext cx="334963" cy="735012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70" y="48"/>
              </a:cxn>
              <a:cxn ang="0">
                <a:pos x="122" y="96"/>
              </a:cxn>
              <a:cxn ang="0">
                <a:pos x="74" y="48"/>
              </a:cxn>
              <a:cxn ang="0">
                <a:pos x="122" y="0"/>
              </a:cxn>
              <a:cxn ang="0">
                <a:pos x="192" y="110"/>
              </a:cxn>
              <a:cxn ang="0">
                <a:pos x="53" y="110"/>
              </a:cxn>
              <a:cxn ang="0">
                <a:pos x="0" y="163"/>
              </a:cxn>
              <a:cxn ang="0">
                <a:pos x="0" y="298"/>
              </a:cxn>
              <a:cxn ang="0">
                <a:pos x="24" y="323"/>
              </a:cxn>
              <a:cxn ang="0">
                <a:pos x="30" y="323"/>
              </a:cxn>
              <a:cxn ang="0">
                <a:pos x="53" y="298"/>
              </a:cxn>
              <a:cxn ang="0">
                <a:pos x="53" y="163"/>
              </a:cxn>
              <a:cxn ang="0">
                <a:pos x="59" y="163"/>
              </a:cxn>
              <a:cxn ang="0">
                <a:pos x="59" y="323"/>
              </a:cxn>
              <a:cxn ang="0">
                <a:pos x="59" y="509"/>
              </a:cxn>
              <a:cxn ang="0">
                <a:pos x="88" y="536"/>
              </a:cxn>
              <a:cxn ang="0">
                <a:pos x="91" y="536"/>
              </a:cxn>
              <a:cxn ang="0">
                <a:pos x="120" y="510"/>
              </a:cxn>
              <a:cxn ang="0">
                <a:pos x="120" y="323"/>
              </a:cxn>
              <a:cxn ang="0">
                <a:pos x="125" y="323"/>
              </a:cxn>
              <a:cxn ang="0">
                <a:pos x="125" y="509"/>
              </a:cxn>
              <a:cxn ang="0">
                <a:pos x="155" y="536"/>
              </a:cxn>
              <a:cxn ang="0">
                <a:pos x="157" y="536"/>
              </a:cxn>
              <a:cxn ang="0">
                <a:pos x="187" y="509"/>
              </a:cxn>
              <a:cxn ang="0">
                <a:pos x="187" y="323"/>
              </a:cxn>
              <a:cxn ang="0">
                <a:pos x="187" y="163"/>
              </a:cxn>
              <a:cxn ang="0">
                <a:pos x="192" y="163"/>
              </a:cxn>
              <a:cxn ang="0">
                <a:pos x="192" y="298"/>
              </a:cxn>
              <a:cxn ang="0">
                <a:pos x="216" y="323"/>
              </a:cxn>
              <a:cxn ang="0">
                <a:pos x="222" y="323"/>
              </a:cxn>
              <a:cxn ang="0">
                <a:pos x="245" y="298"/>
              </a:cxn>
              <a:cxn ang="0">
                <a:pos x="245" y="163"/>
              </a:cxn>
              <a:cxn ang="0">
                <a:pos x="192" y="110"/>
              </a:cxn>
            </a:cxnLst>
            <a:rect l="0" t="0" r="r" b="b"/>
            <a:pathLst>
              <a:path w="245" h="536">
                <a:moveTo>
                  <a:pt x="122" y="0"/>
                </a:moveTo>
                <a:cubicBezTo>
                  <a:pt x="149" y="0"/>
                  <a:pt x="170" y="22"/>
                  <a:pt x="170" y="48"/>
                </a:cubicBezTo>
                <a:cubicBezTo>
                  <a:pt x="170" y="75"/>
                  <a:pt x="149" y="96"/>
                  <a:pt x="122" y="96"/>
                </a:cubicBezTo>
                <a:cubicBezTo>
                  <a:pt x="96" y="96"/>
                  <a:pt x="74" y="75"/>
                  <a:pt x="74" y="48"/>
                </a:cubicBezTo>
                <a:cubicBezTo>
                  <a:pt x="74" y="22"/>
                  <a:pt x="96" y="0"/>
                  <a:pt x="122" y="0"/>
                </a:cubicBezTo>
                <a:close/>
                <a:moveTo>
                  <a:pt x="192" y="110"/>
                </a:moveTo>
                <a:cubicBezTo>
                  <a:pt x="53" y="110"/>
                  <a:pt x="53" y="110"/>
                  <a:pt x="53" y="110"/>
                </a:cubicBezTo>
                <a:cubicBezTo>
                  <a:pt x="24" y="110"/>
                  <a:pt x="0" y="134"/>
                  <a:pt x="0" y="163"/>
                </a:cubicBezTo>
                <a:cubicBezTo>
                  <a:pt x="0" y="298"/>
                  <a:pt x="0" y="298"/>
                  <a:pt x="0" y="298"/>
                </a:cubicBezTo>
                <a:cubicBezTo>
                  <a:pt x="1" y="311"/>
                  <a:pt x="11" y="322"/>
                  <a:pt x="24" y="323"/>
                </a:cubicBezTo>
                <a:cubicBezTo>
                  <a:pt x="30" y="323"/>
                  <a:pt x="30" y="323"/>
                  <a:pt x="30" y="323"/>
                </a:cubicBezTo>
                <a:cubicBezTo>
                  <a:pt x="43" y="322"/>
                  <a:pt x="53" y="311"/>
                  <a:pt x="53" y="298"/>
                </a:cubicBezTo>
                <a:cubicBezTo>
                  <a:pt x="53" y="163"/>
                  <a:pt x="53" y="163"/>
                  <a:pt x="53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323"/>
                  <a:pt x="59" y="323"/>
                  <a:pt x="59" y="323"/>
                </a:cubicBezTo>
                <a:cubicBezTo>
                  <a:pt x="59" y="509"/>
                  <a:pt x="59" y="509"/>
                  <a:pt x="59" y="509"/>
                </a:cubicBezTo>
                <a:cubicBezTo>
                  <a:pt x="60" y="524"/>
                  <a:pt x="73" y="536"/>
                  <a:pt x="88" y="536"/>
                </a:cubicBezTo>
                <a:cubicBezTo>
                  <a:pt x="91" y="536"/>
                  <a:pt x="91" y="536"/>
                  <a:pt x="91" y="536"/>
                </a:cubicBezTo>
                <a:cubicBezTo>
                  <a:pt x="106" y="536"/>
                  <a:pt x="118" y="524"/>
                  <a:pt x="120" y="510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125" y="509"/>
                  <a:pt x="125" y="509"/>
                  <a:pt x="125" y="509"/>
                </a:cubicBezTo>
                <a:cubicBezTo>
                  <a:pt x="127" y="524"/>
                  <a:pt x="140" y="536"/>
                  <a:pt x="155" y="536"/>
                </a:cubicBezTo>
                <a:cubicBezTo>
                  <a:pt x="157" y="536"/>
                  <a:pt x="157" y="536"/>
                  <a:pt x="157" y="536"/>
                </a:cubicBezTo>
                <a:cubicBezTo>
                  <a:pt x="172" y="536"/>
                  <a:pt x="185" y="524"/>
                  <a:pt x="187" y="509"/>
                </a:cubicBezTo>
                <a:cubicBezTo>
                  <a:pt x="187" y="323"/>
                  <a:pt x="187" y="323"/>
                  <a:pt x="187" y="32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92" y="163"/>
                  <a:pt x="192" y="163"/>
                  <a:pt x="192" y="163"/>
                </a:cubicBezTo>
                <a:cubicBezTo>
                  <a:pt x="192" y="298"/>
                  <a:pt x="192" y="298"/>
                  <a:pt x="192" y="298"/>
                </a:cubicBezTo>
                <a:cubicBezTo>
                  <a:pt x="193" y="311"/>
                  <a:pt x="203" y="322"/>
                  <a:pt x="216" y="323"/>
                </a:cubicBezTo>
                <a:cubicBezTo>
                  <a:pt x="222" y="323"/>
                  <a:pt x="222" y="323"/>
                  <a:pt x="222" y="323"/>
                </a:cubicBezTo>
                <a:cubicBezTo>
                  <a:pt x="234" y="322"/>
                  <a:pt x="245" y="311"/>
                  <a:pt x="245" y="298"/>
                </a:cubicBezTo>
                <a:cubicBezTo>
                  <a:pt x="245" y="163"/>
                  <a:pt x="245" y="163"/>
                  <a:pt x="245" y="163"/>
                </a:cubicBezTo>
                <a:cubicBezTo>
                  <a:pt x="245" y="134"/>
                  <a:pt x="221" y="110"/>
                  <a:pt x="192" y="11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chemeClr val="tx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zh-CN"/>
          </a:p>
        </p:txBody>
      </p:sp>
      <p:sp>
        <p:nvSpPr>
          <p:cNvPr id="226405" name="Freeform 101"/>
          <p:cNvSpPr>
            <a:spLocks noEditPoints="1"/>
          </p:cNvSpPr>
          <p:nvPr/>
        </p:nvSpPr>
        <p:spPr bwMode="auto">
          <a:xfrm>
            <a:off x="1143000" y="4251325"/>
            <a:ext cx="334963" cy="735013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70" y="48"/>
              </a:cxn>
              <a:cxn ang="0">
                <a:pos x="122" y="96"/>
              </a:cxn>
              <a:cxn ang="0">
                <a:pos x="74" y="48"/>
              </a:cxn>
              <a:cxn ang="0">
                <a:pos x="122" y="0"/>
              </a:cxn>
              <a:cxn ang="0">
                <a:pos x="192" y="110"/>
              </a:cxn>
              <a:cxn ang="0">
                <a:pos x="53" y="110"/>
              </a:cxn>
              <a:cxn ang="0">
                <a:pos x="0" y="163"/>
              </a:cxn>
              <a:cxn ang="0">
                <a:pos x="0" y="298"/>
              </a:cxn>
              <a:cxn ang="0">
                <a:pos x="24" y="323"/>
              </a:cxn>
              <a:cxn ang="0">
                <a:pos x="30" y="323"/>
              </a:cxn>
              <a:cxn ang="0">
                <a:pos x="53" y="298"/>
              </a:cxn>
              <a:cxn ang="0">
                <a:pos x="53" y="163"/>
              </a:cxn>
              <a:cxn ang="0">
                <a:pos x="59" y="163"/>
              </a:cxn>
              <a:cxn ang="0">
                <a:pos x="59" y="323"/>
              </a:cxn>
              <a:cxn ang="0">
                <a:pos x="59" y="509"/>
              </a:cxn>
              <a:cxn ang="0">
                <a:pos x="88" y="536"/>
              </a:cxn>
              <a:cxn ang="0">
                <a:pos x="91" y="536"/>
              </a:cxn>
              <a:cxn ang="0">
                <a:pos x="120" y="510"/>
              </a:cxn>
              <a:cxn ang="0">
                <a:pos x="120" y="323"/>
              </a:cxn>
              <a:cxn ang="0">
                <a:pos x="125" y="323"/>
              </a:cxn>
              <a:cxn ang="0">
                <a:pos x="125" y="509"/>
              </a:cxn>
              <a:cxn ang="0">
                <a:pos x="155" y="536"/>
              </a:cxn>
              <a:cxn ang="0">
                <a:pos x="157" y="536"/>
              </a:cxn>
              <a:cxn ang="0">
                <a:pos x="187" y="509"/>
              </a:cxn>
              <a:cxn ang="0">
                <a:pos x="187" y="323"/>
              </a:cxn>
              <a:cxn ang="0">
                <a:pos x="187" y="163"/>
              </a:cxn>
              <a:cxn ang="0">
                <a:pos x="192" y="163"/>
              </a:cxn>
              <a:cxn ang="0">
                <a:pos x="192" y="298"/>
              </a:cxn>
              <a:cxn ang="0">
                <a:pos x="216" y="323"/>
              </a:cxn>
              <a:cxn ang="0">
                <a:pos x="222" y="323"/>
              </a:cxn>
              <a:cxn ang="0">
                <a:pos x="245" y="298"/>
              </a:cxn>
              <a:cxn ang="0">
                <a:pos x="245" y="163"/>
              </a:cxn>
              <a:cxn ang="0">
                <a:pos x="192" y="110"/>
              </a:cxn>
            </a:cxnLst>
            <a:rect l="0" t="0" r="r" b="b"/>
            <a:pathLst>
              <a:path w="245" h="536">
                <a:moveTo>
                  <a:pt x="122" y="0"/>
                </a:moveTo>
                <a:cubicBezTo>
                  <a:pt x="149" y="0"/>
                  <a:pt x="170" y="22"/>
                  <a:pt x="170" y="48"/>
                </a:cubicBezTo>
                <a:cubicBezTo>
                  <a:pt x="170" y="75"/>
                  <a:pt x="149" y="96"/>
                  <a:pt x="122" y="96"/>
                </a:cubicBezTo>
                <a:cubicBezTo>
                  <a:pt x="96" y="96"/>
                  <a:pt x="74" y="75"/>
                  <a:pt x="74" y="48"/>
                </a:cubicBezTo>
                <a:cubicBezTo>
                  <a:pt x="74" y="22"/>
                  <a:pt x="96" y="0"/>
                  <a:pt x="122" y="0"/>
                </a:cubicBezTo>
                <a:close/>
                <a:moveTo>
                  <a:pt x="192" y="110"/>
                </a:moveTo>
                <a:cubicBezTo>
                  <a:pt x="53" y="110"/>
                  <a:pt x="53" y="110"/>
                  <a:pt x="53" y="110"/>
                </a:cubicBezTo>
                <a:cubicBezTo>
                  <a:pt x="24" y="110"/>
                  <a:pt x="0" y="134"/>
                  <a:pt x="0" y="163"/>
                </a:cubicBezTo>
                <a:cubicBezTo>
                  <a:pt x="0" y="298"/>
                  <a:pt x="0" y="298"/>
                  <a:pt x="0" y="298"/>
                </a:cubicBezTo>
                <a:cubicBezTo>
                  <a:pt x="1" y="311"/>
                  <a:pt x="11" y="322"/>
                  <a:pt x="24" y="323"/>
                </a:cubicBezTo>
                <a:cubicBezTo>
                  <a:pt x="30" y="323"/>
                  <a:pt x="30" y="323"/>
                  <a:pt x="30" y="323"/>
                </a:cubicBezTo>
                <a:cubicBezTo>
                  <a:pt x="43" y="322"/>
                  <a:pt x="53" y="311"/>
                  <a:pt x="53" y="298"/>
                </a:cubicBezTo>
                <a:cubicBezTo>
                  <a:pt x="53" y="163"/>
                  <a:pt x="53" y="163"/>
                  <a:pt x="53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323"/>
                  <a:pt x="59" y="323"/>
                  <a:pt x="59" y="323"/>
                </a:cubicBezTo>
                <a:cubicBezTo>
                  <a:pt x="59" y="509"/>
                  <a:pt x="59" y="509"/>
                  <a:pt x="59" y="509"/>
                </a:cubicBezTo>
                <a:cubicBezTo>
                  <a:pt x="60" y="524"/>
                  <a:pt x="73" y="536"/>
                  <a:pt x="88" y="536"/>
                </a:cubicBezTo>
                <a:cubicBezTo>
                  <a:pt x="91" y="536"/>
                  <a:pt x="91" y="536"/>
                  <a:pt x="91" y="536"/>
                </a:cubicBezTo>
                <a:cubicBezTo>
                  <a:pt x="106" y="536"/>
                  <a:pt x="118" y="524"/>
                  <a:pt x="120" y="510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125" y="509"/>
                  <a:pt x="125" y="509"/>
                  <a:pt x="125" y="509"/>
                </a:cubicBezTo>
                <a:cubicBezTo>
                  <a:pt x="127" y="524"/>
                  <a:pt x="140" y="536"/>
                  <a:pt x="155" y="536"/>
                </a:cubicBezTo>
                <a:cubicBezTo>
                  <a:pt x="157" y="536"/>
                  <a:pt x="157" y="536"/>
                  <a:pt x="157" y="536"/>
                </a:cubicBezTo>
                <a:cubicBezTo>
                  <a:pt x="172" y="536"/>
                  <a:pt x="185" y="524"/>
                  <a:pt x="187" y="509"/>
                </a:cubicBezTo>
                <a:cubicBezTo>
                  <a:pt x="187" y="323"/>
                  <a:pt x="187" y="323"/>
                  <a:pt x="187" y="32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92" y="163"/>
                  <a:pt x="192" y="163"/>
                  <a:pt x="192" y="163"/>
                </a:cubicBezTo>
                <a:cubicBezTo>
                  <a:pt x="192" y="298"/>
                  <a:pt x="192" y="298"/>
                  <a:pt x="192" y="298"/>
                </a:cubicBezTo>
                <a:cubicBezTo>
                  <a:pt x="193" y="311"/>
                  <a:pt x="203" y="322"/>
                  <a:pt x="216" y="323"/>
                </a:cubicBezTo>
                <a:cubicBezTo>
                  <a:pt x="222" y="323"/>
                  <a:pt x="222" y="323"/>
                  <a:pt x="222" y="323"/>
                </a:cubicBezTo>
                <a:cubicBezTo>
                  <a:pt x="234" y="322"/>
                  <a:pt x="245" y="311"/>
                  <a:pt x="245" y="298"/>
                </a:cubicBezTo>
                <a:cubicBezTo>
                  <a:pt x="245" y="163"/>
                  <a:pt x="245" y="163"/>
                  <a:pt x="245" y="163"/>
                </a:cubicBezTo>
                <a:cubicBezTo>
                  <a:pt x="245" y="134"/>
                  <a:pt x="221" y="110"/>
                  <a:pt x="192" y="11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chemeClr val="tx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zh-CN"/>
          </a:p>
        </p:txBody>
      </p:sp>
      <p:sp>
        <p:nvSpPr>
          <p:cNvPr id="226412" name="Freeform 108"/>
          <p:cNvSpPr>
            <a:spLocks noEditPoints="1"/>
          </p:cNvSpPr>
          <p:nvPr/>
        </p:nvSpPr>
        <p:spPr bwMode="auto">
          <a:xfrm>
            <a:off x="1752600" y="4632325"/>
            <a:ext cx="334963" cy="735013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70" y="48"/>
              </a:cxn>
              <a:cxn ang="0">
                <a:pos x="122" y="96"/>
              </a:cxn>
              <a:cxn ang="0">
                <a:pos x="74" y="48"/>
              </a:cxn>
              <a:cxn ang="0">
                <a:pos x="122" y="0"/>
              </a:cxn>
              <a:cxn ang="0">
                <a:pos x="192" y="110"/>
              </a:cxn>
              <a:cxn ang="0">
                <a:pos x="53" y="110"/>
              </a:cxn>
              <a:cxn ang="0">
                <a:pos x="0" y="163"/>
              </a:cxn>
              <a:cxn ang="0">
                <a:pos x="0" y="298"/>
              </a:cxn>
              <a:cxn ang="0">
                <a:pos x="24" y="323"/>
              </a:cxn>
              <a:cxn ang="0">
                <a:pos x="30" y="323"/>
              </a:cxn>
              <a:cxn ang="0">
                <a:pos x="53" y="298"/>
              </a:cxn>
              <a:cxn ang="0">
                <a:pos x="53" y="163"/>
              </a:cxn>
              <a:cxn ang="0">
                <a:pos x="59" y="163"/>
              </a:cxn>
              <a:cxn ang="0">
                <a:pos x="59" y="323"/>
              </a:cxn>
              <a:cxn ang="0">
                <a:pos x="59" y="509"/>
              </a:cxn>
              <a:cxn ang="0">
                <a:pos x="88" y="536"/>
              </a:cxn>
              <a:cxn ang="0">
                <a:pos x="91" y="536"/>
              </a:cxn>
              <a:cxn ang="0">
                <a:pos x="120" y="510"/>
              </a:cxn>
              <a:cxn ang="0">
                <a:pos x="120" y="323"/>
              </a:cxn>
              <a:cxn ang="0">
                <a:pos x="125" y="323"/>
              </a:cxn>
              <a:cxn ang="0">
                <a:pos x="125" y="509"/>
              </a:cxn>
              <a:cxn ang="0">
                <a:pos x="155" y="536"/>
              </a:cxn>
              <a:cxn ang="0">
                <a:pos x="157" y="536"/>
              </a:cxn>
              <a:cxn ang="0">
                <a:pos x="187" y="509"/>
              </a:cxn>
              <a:cxn ang="0">
                <a:pos x="187" y="323"/>
              </a:cxn>
              <a:cxn ang="0">
                <a:pos x="187" y="163"/>
              </a:cxn>
              <a:cxn ang="0">
                <a:pos x="192" y="163"/>
              </a:cxn>
              <a:cxn ang="0">
                <a:pos x="192" y="298"/>
              </a:cxn>
              <a:cxn ang="0">
                <a:pos x="216" y="323"/>
              </a:cxn>
              <a:cxn ang="0">
                <a:pos x="222" y="323"/>
              </a:cxn>
              <a:cxn ang="0">
                <a:pos x="245" y="298"/>
              </a:cxn>
              <a:cxn ang="0">
                <a:pos x="245" y="163"/>
              </a:cxn>
              <a:cxn ang="0">
                <a:pos x="192" y="110"/>
              </a:cxn>
            </a:cxnLst>
            <a:rect l="0" t="0" r="r" b="b"/>
            <a:pathLst>
              <a:path w="245" h="536">
                <a:moveTo>
                  <a:pt x="122" y="0"/>
                </a:moveTo>
                <a:cubicBezTo>
                  <a:pt x="149" y="0"/>
                  <a:pt x="170" y="22"/>
                  <a:pt x="170" y="48"/>
                </a:cubicBezTo>
                <a:cubicBezTo>
                  <a:pt x="170" y="75"/>
                  <a:pt x="149" y="96"/>
                  <a:pt x="122" y="96"/>
                </a:cubicBezTo>
                <a:cubicBezTo>
                  <a:pt x="96" y="96"/>
                  <a:pt x="74" y="75"/>
                  <a:pt x="74" y="48"/>
                </a:cubicBezTo>
                <a:cubicBezTo>
                  <a:pt x="74" y="22"/>
                  <a:pt x="96" y="0"/>
                  <a:pt x="122" y="0"/>
                </a:cubicBezTo>
                <a:close/>
                <a:moveTo>
                  <a:pt x="192" y="110"/>
                </a:moveTo>
                <a:cubicBezTo>
                  <a:pt x="53" y="110"/>
                  <a:pt x="53" y="110"/>
                  <a:pt x="53" y="110"/>
                </a:cubicBezTo>
                <a:cubicBezTo>
                  <a:pt x="24" y="110"/>
                  <a:pt x="0" y="134"/>
                  <a:pt x="0" y="163"/>
                </a:cubicBezTo>
                <a:cubicBezTo>
                  <a:pt x="0" y="298"/>
                  <a:pt x="0" y="298"/>
                  <a:pt x="0" y="298"/>
                </a:cubicBezTo>
                <a:cubicBezTo>
                  <a:pt x="1" y="311"/>
                  <a:pt x="11" y="322"/>
                  <a:pt x="24" y="323"/>
                </a:cubicBezTo>
                <a:cubicBezTo>
                  <a:pt x="30" y="323"/>
                  <a:pt x="30" y="323"/>
                  <a:pt x="30" y="323"/>
                </a:cubicBezTo>
                <a:cubicBezTo>
                  <a:pt x="43" y="322"/>
                  <a:pt x="53" y="311"/>
                  <a:pt x="53" y="298"/>
                </a:cubicBezTo>
                <a:cubicBezTo>
                  <a:pt x="53" y="163"/>
                  <a:pt x="53" y="163"/>
                  <a:pt x="53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323"/>
                  <a:pt x="59" y="323"/>
                  <a:pt x="59" y="323"/>
                </a:cubicBezTo>
                <a:cubicBezTo>
                  <a:pt x="59" y="509"/>
                  <a:pt x="59" y="509"/>
                  <a:pt x="59" y="509"/>
                </a:cubicBezTo>
                <a:cubicBezTo>
                  <a:pt x="60" y="524"/>
                  <a:pt x="73" y="536"/>
                  <a:pt x="88" y="536"/>
                </a:cubicBezTo>
                <a:cubicBezTo>
                  <a:pt x="91" y="536"/>
                  <a:pt x="91" y="536"/>
                  <a:pt x="91" y="536"/>
                </a:cubicBezTo>
                <a:cubicBezTo>
                  <a:pt x="106" y="536"/>
                  <a:pt x="118" y="524"/>
                  <a:pt x="120" y="510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125" y="509"/>
                  <a:pt x="125" y="509"/>
                  <a:pt x="125" y="509"/>
                </a:cubicBezTo>
                <a:cubicBezTo>
                  <a:pt x="127" y="524"/>
                  <a:pt x="140" y="536"/>
                  <a:pt x="155" y="536"/>
                </a:cubicBezTo>
                <a:cubicBezTo>
                  <a:pt x="157" y="536"/>
                  <a:pt x="157" y="536"/>
                  <a:pt x="157" y="536"/>
                </a:cubicBezTo>
                <a:cubicBezTo>
                  <a:pt x="172" y="536"/>
                  <a:pt x="185" y="524"/>
                  <a:pt x="187" y="509"/>
                </a:cubicBezTo>
                <a:cubicBezTo>
                  <a:pt x="187" y="323"/>
                  <a:pt x="187" y="323"/>
                  <a:pt x="187" y="32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92" y="163"/>
                  <a:pt x="192" y="163"/>
                  <a:pt x="192" y="163"/>
                </a:cubicBezTo>
                <a:cubicBezTo>
                  <a:pt x="192" y="298"/>
                  <a:pt x="192" y="298"/>
                  <a:pt x="192" y="298"/>
                </a:cubicBezTo>
                <a:cubicBezTo>
                  <a:pt x="193" y="311"/>
                  <a:pt x="203" y="322"/>
                  <a:pt x="216" y="323"/>
                </a:cubicBezTo>
                <a:cubicBezTo>
                  <a:pt x="222" y="323"/>
                  <a:pt x="222" y="323"/>
                  <a:pt x="222" y="323"/>
                </a:cubicBezTo>
                <a:cubicBezTo>
                  <a:pt x="234" y="322"/>
                  <a:pt x="245" y="311"/>
                  <a:pt x="245" y="298"/>
                </a:cubicBezTo>
                <a:cubicBezTo>
                  <a:pt x="245" y="163"/>
                  <a:pt x="245" y="163"/>
                  <a:pt x="245" y="163"/>
                </a:cubicBezTo>
                <a:cubicBezTo>
                  <a:pt x="245" y="134"/>
                  <a:pt x="221" y="110"/>
                  <a:pt x="192" y="11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chemeClr val="tx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zh-CN"/>
          </a:p>
        </p:txBody>
      </p:sp>
      <p:sp>
        <p:nvSpPr>
          <p:cNvPr id="13328" name="AutoShape 109"/>
          <p:cNvSpPr>
            <a:spLocks noChangeArrowheads="1"/>
          </p:cNvSpPr>
          <p:nvPr/>
        </p:nvSpPr>
        <p:spPr bwMode="gray">
          <a:xfrm>
            <a:off x="304800" y="762000"/>
            <a:ext cx="8534400" cy="6858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4500" baseline="0">
                <a:solidFill>
                  <a:schemeClr val="tx1">
                    <a:lumMod val="75000"/>
                  </a:schemeClr>
                </a:solidFill>
                <a:ea typeface="굴림" charset="-127"/>
              </a:rPr>
              <a:t>Your Text Here</a:t>
            </a:r>
            <a:endParaRPr lang="en-US" altLang="zh-CN" sz="4500" baseline="0">
              <a:solidFill>
                <a:schemeClr val="tx1">
                  <a:lumMod val="75000"/>
                </a:schemeClr>
              </a:solidFill>
              <a:ea typeface="宋体" charset="-122"/>
            </a:endParaRPr>
          </a:p>
        </p:txBody>
      </p:sp>
      <p:sp>
        <p:nvSpPr>
          <p:cNvPr id="13329" name="Text Box 110"/>
          <p:cNvSpPr txBox="1">
            <a:spLocks noChangeArrowheads="1"/>
          </p:cNvSpPr>
          <p:nvPr/>
        </p:nvSpPr>
        <p:spPr bwMode="auto">
          <a:xfrm>
            <a:off x="685800" y="1677988"/>
            <a:ext cx="4038600" cy="943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baseline="0" dirty="0">
                <a:solidFill>
                  <a:schemeClr val="tx1">
                    <a:lumMod val="75000"/>
                  </a:schemeClr>
                </a:solidFill>
                <a:latin typeface="Verdana" pitchFamily="34" charset="0"/>
                <a:ea typeface="굴림" charset="-127"/>
              </a:rPr>
              <a:t>Click to add text</a:t>
            </a:r>
          </a:p>
          <a:p>
            <a:r>
              <a:rPr lang="en-US" altLang="ko-KR" sz="1400" dirty="0">
                <a:solidFill>
                  <a:schemeClr val="tx1">
                    <a:lumMod val="75000"/>
                  </a:schemeClr>
                </a:solidFill>
                <a:ea typeface="굴림" charset="-127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</a:t>
            </a:r>
          </a:p>
        </p:txBody>
      </p:sp>
    </p:spTree>
    <p:extLst>
      <p:ext uri="{BB962C8B-B14F-4D97-AF65-F5344CB8AC3E}">
        <p14:creationId xmlns:p14="http://schemas.microsoft.com/office/powerpoint/2010/main" val="255807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4"/>
          <p:cNvSpPr>
            <a:spLocks noChangeArrowheads="1"/>
          </p:cNvSpPr>
          <p:nvPr/>
        </p:nvSpPr>
        <p:spPr bwMode="gray">
          <a:xfrm>
            <a:off x="3886200" y="228600"/>
            <a:ext cx="52578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FINISH LINE –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</a:rPr>
              <a:t>Your Text Here</a:t>
            </a:r>
            <a:endParaRPr lang="en-US" sz="2800" b="1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0" y="1598612"/>
            <a:ext cx="7540625" cy="4954588"/>
            <a:chOff x="0" y="1598612"/>
            <a:chExt cx="7540625" cy="4954588"/>
          </a:xfrm>
        </p:grpSpPr>
        <p:sp>
          <p:nvSpPr>
            <p:cNvPr id="4110" name="Freeform 14"/>
            <p:cNvSpPr>
              <a:spLocks/>
            </p:cNvSpPr>
            <p:nvPr/>
          </p:nvSpPr>
          <p:spPr bwMode="auto">
            <a:xfrm>
              <a:off x="0" y="3449638"/>
              <a:ext cx="6705600" cy="2490788"/>
            </a:xfrm>
            <a:custGeom>
              <a:avLst/>
              <a:gdLst/>
              <a:ahLst/>
              <a:cxnLst>
                <a:cxn ang="0">
                  <a:pos x="4224" y="1458"/>
                </a:cxn>
                <a:cxn ang="0">
                  <a:pos x="0" y="0"/>
                </a:cxn>
                <a:cxn ang="0">
                  <a:pos x="0" y="115"/>
                </a:cxn>
                <a:cxn ang="0">
                  <a:pos x="4218" y="1569"/>
                </a:cxn>
                <a:cxn ang="0">
                  <a:pos x="4222" y="1517"/>
                </a:cxn>
                <a:cxn ang="0">
                  <a:pos x="4160" y="1517"/>
                </a:cxn>
                <a:cxn ang="0">
                  <a:pos x="4224" y="1458"/>
                </a:cxn>
              </a:cxnLst>
              <a:rect l="0" t="0" r="r" b="b"/>
              <a:pathLst>
                <a:path w="4224" h="1569">
                  <a:moveTo>
                    <a:pt x="4224" y="1458"/>
                  </a:moveTo>
                  <a:lnTo>
                    <a:pt x="0" y="0"/>
                  </a:lnTo>
                  <a:lnTo>
                    <a:pt x="0" y="115"/>
                  </a:lnTo>
                  <a:lnTo>
                    <a:pt x="4218" y="1569"/>
                  </a:lnTo>
                  <a:lnTo>
                    <a:pt x="4222" y="1517"/>
                  </a:lnTo>
                  <a:lnTo>
                    <a:pt x="4160" y="1517"/>
                  </a:lnTo>
                  <a:lnTo>
                    <a:pt x="4224" y="145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00"/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0" y="3119438"/>
              <a:ext cx="7540625" cy="2755900"/>
            </a:xfrm>
            <a:custGeom>
              <a:avLst/>
              <a:gdLst/>
              <a:ahLst/>
              <a:cxnLst>
                <a:cxn ang="0">
                  <a:pos x="4750" y="1736"/>
                </a:cxn>
                <a:cxn ang="0">
                  <a:pos x="4607" y="1591"/>
                </a:cxn>
                <a:cxn ang="0">
                  <a:pos x="4466" y="1446"/>
                </a:cxn>
                <a:cxn ang="0">
                  <a:pos x="4391" y="1513"/>
                </a:cxn>
                <a:cxn ang="0">
                  <a:pos x="0" y="0"/>
                </a:cxn>
                <a:cxn ang="0">
                  <a:pos x="0" y="208"/>
                </a:cxn>
                <a:cxn ang="0">
                  <a:pos x="4224" y="1666"/>
                </a:cxn>
                <a:cxn ang="0">
                  <a:pos x="4160" y="1725"/>
                </a:cxn>
                <a:cxn ang="0">
                  <a:pos x="4222" y="1725"/>
                </a:cxn>
                <a:cxn ang="0">
                  <a:pos x="4455" y="1731"/>
                </a:cxn>
                <a:cxn ang="0">
                  <a:pos x="4750" y="1736"/>
                </a:cxn>
              </a:cxnLst>
              <a:rect l="0" t="0" r="r" b="b"/>
              <a:pathLst>
                <a:path w="4750" h="1736">
                  <a:moveTo>
                    <a:pt x="4750" y="1736"/>
                  </a:moveTo>
                  <a:lnTo>
                    <a:pt x="4607" y="1591"/>
                  </a:lnTo>
                  <a:lnTo>
                    <a:pt x="4466" y="1446"/>
                  </a:lnTo>
                  <a:lnTo>
                    <a:pt x="4391" y="1513"/>
                  </a:lnTo>
                  <a:lnTo>
                    <a:pt x="0" y="0"/>
                  </a:lnTo>
                  <a:lnTo>
                    <a:pt x="0" y="208"/>
                  </a:lnTo>
                  <a:lnTo>
                    <a:pt x="4224" y="1666"/>
                  </a:lnTo>
                  <a:lnTo>
                    <a:pt x="4160" y="1725"/>
                  </a:lnTo>
                  <a:lnTo>
                    <a:pt x="4222" y="1725"/>
                  </a:lnTo>
                  <a:lnTo>
                    <a:pt x="4455" y="1731"/>
                  </a:lnTo>
                  <a:lnTo>
                    <a:pt x="4750" y="173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8C8C8">
                    <a:shade val="30000"/>
                    <a:satMod val="115000"/>
                  </a:srgbClr>
                </a:gs>
                <a:gs pos="50000">
                  <a:srgbClr val="C8C8C8">
                    <a:shade val="67500"/>
                    <a:satMod val="115000"/>
                  </a:srgbClr>
                </a:gs>
                <a:gs pos="100000">
                  <a:srgbClr val="C8C8C8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auto">
            <a:xfrm>
              <a:off x="0" y="4754562"/>
              <a:ext cx="3451225" cy="1641475"/>
            </a:xfrm>
            <a:custGeom>
              <a:avLst/>
              <a:gdLst/>
              <a:ahLst/>
              <a:cxnLst>
                <a:cxn ang="0">
                  <a:pos x="2174" y="924"/>
                </a:cxn>
                <a:cxn ang="0">
                  <a:pos x="0" y="0"/>
                </a:cxn>
                <a:cxn ang="0">
                  <a:pos x="0" y="120"/>
                </a:cxn>
                <a:cxn ang="0">
                  <a:pos x="2151" y="1034"/>
                </a:cxn>
                <a:cxn ang="0">
                  <a:pos x="2161" y="984"/>
                </a:cxn>
                <a:cxn ang="0">
                  <a:pos x="2101" y="978"/>
                </a:cxn>
                <a:cxn ang="0">
                  <a:pos x="2174" y="924"/>
                </a:cxn>
              </a:cxnLst>
              <a:rect l="0" t="0" r="r" b="b"/>
              <a:pathLst>
                <a:path w="2174" h="1034">
                  <a:moveTo>
                    <a:pt x="2174" y="924"/>
                  </a:moveTo>
                  <a:lnTo>
                    <a:pt x="0" y="0"/>
                  </a:lnTo>
                  <a:lnTo>
                    <a:pt x="0" y="120"/>
                  </a:lnTo>
                  <a:lnTo>
                    <a:pt x="2151" y="1034"/>
                  </a:lnTo>
                  <a:lnTo>
                    <a:pt x="2161" y="984"/>
                  </a:lnTo>
                  <a:lnTo>
                    <a:pt x="2101" y="978"/>
                  </a:lnTo>
                  <a:lnTo>
                    <a:pt x="2174" y="92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00"/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auto">
            <a:xfrm>
              <a:off x="0" y="4405312"/>
              <a:ext cx="4262438" cy="1974850"/>
            </a:xfrm>
            <a:custGeom>
              <a:avLst/>
              <a:gdLst/>
              <a:ahLst/>
              <a:cxnLst>
                <a:cxn ang="0">
                  <a:pos x="2174" y="1144"/>
                </a:cxn>
                <a:cxn ang="0">
                  <a:pos x="2101" y="1198"/>
                </a:cxn>
                <a:cxn ang="0">
                  <a:pos x="2161" y="1204"/>
                </a:cxn>
                <a:cxn ang="0">
                  <a:pos x="2392" y="1222"/>
                </a:cxn>
                <a:cxn ang="0">
                  <a:pos x="2685" y="1244"/>
                </a:cxn>
                <a:cxn ang="0">
                  <a:pos x="2563" y="1092"/>
                </a:cxn>
                <a:cxn ang="0">
                  <a:pos x="2441" y="940"/>
                </a:cxn>
                <a:cxn ang="0">
                  <a:pos x="2360" y="1002"/>
                </a:cxn>
                <a:cxn ang="0">
                  <a:pos x="0" y="0"/>
                </a:cxn>
                <a:cxn ang="0">
                  <a:pos x="0" y="220"/>
                </a:cxn>
                <a:cxn ang="0">
                  <a:pos x="2174" y="1144"/>
                </a:cxn>
              </a:cxnLst>
              <a:rect l="0" t="0" r="r" b="b"/>
              <a:pathLst>
                <a:path w="2685" h="1244">
                  <a:moveTo>
                    <a:pt x="2174" y="1144"/>
                  </a:moveTo>
                  <a:lnTo>
                    <a:pt x="2101" y="1198"/>
                  </a:lnTo>
                  <a:lnTo>
                    <a:pt x="2161" y="1204"/>
                  </a:lnTo>
                  <a:lnTo>
                    <a:pt x="2392" y="1222"/>
                  </a:lnTo>
                  <a:lnTo>
                    <a:pt x="2685" y="1244"/>
                  </a:lnTo>
                  <a:lnTo>
                    <a:pt x="2563" y="1092"/>
                  </a:lnTo>
                  <a:lnTo>
                    <a:pt x="2441" y="940"/>
                  </a:lnTo>
                  <a:lnTo>
                    <a:pt x="2360" y="1002"/>
                  </a:lnTo>
                  <a:lnTo>
                    <a:pt x="0" y="0"/>
                  </a:lnTo>
                  <a:lnTo>
                    <a:pt x="0" y="220"/>
                  </a:lnTo>
                  <a:lnTo>
                    <a:pt x="2174" y="114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8C8C8">
                    <a:shade val="30000"/>
                    <a:satMod val="115000"/>
                  </a:srgbClr>
                </a:gs>
                <a:gs pos="50000">
                  <a:srgbClr val="C8C8C8">
                    <a:shade val="67500"/>
                    <a:satMod val="115000"/>
                  </a:srgbClr>
                </a:gs>
                <a:gs pos="100000">
                  <a:srgbClr val="C8C8C8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auto">
            <a:xfrm>
              <a:off x="0" y="2579688"/>
              <a:ext cx="6675438" cy="1909763"/>
            </a:xfrm>
            <a:custGeom>
              <a:avLst/>
              <a:gdLst/>
              <a:ahLst/>
              <a:cxnLst>
                <a:cxn ang="0">
                  <a:pos x="4194" y="1092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4205" y="1203"/>
                </a:cxn>
                <a:cxn ang="0">
                  <a:pos x="4198" y="1151"/>
                </a:cxn>
                <a:cxn ang="0">
                  <a:pos x="4139" y="1155"/>
                </a:cxn>
                <a:cxn ang="0">
                  <a:pos x="4194" y="1092"/>
                </a:cxn>
              </a:cxnLst>
              <a:rect l="0" t="0" r="r" b="b"/>
              <a:pathLst>
                <a:path w="4205" h="1203">
                  <a:moveTo>
                    <a:pt x="4194" y="1092"/>
                  </a:moveTo>
                  <a:lnTo>
                    <a:pt x="0" y="0"/>
                  </a:lnTo>
                  <a:lnTo>
                    <a:pt x="0" y="108"/>
                  </a:lnTo>
                  <a:lnTo>
                    <a:pt x="4205" y="1203"/>
                  </a:lnTo>
                  <a:lnTo>
                    <a:pt x="4198" y="1151"/>
                  </a:lnTo>
                  <a:lnTo>
                    <a:pt x="4139" y="1155"/>
                  </a:lnTo>
                  <a:lnTo>
                    <a:pt x="4194" y="10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00"/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auto">
            <a:xfrm>
              <a:off x="0" y="2263775"/>
              <a:ext cx="7502525" cy="2149475"/>
            </a:xfrm>
            <a:custGeom>
              <a:avLst/>
              <a:gdLst/>
              <a:ahLst/>
              <a:cxnLst>
                <a:cxn ang="0">
                  <a:pos x="4194" y="1291"/>
                </a:cxn>
                <a:cxn ang="0">
                  <a:pos x="4139" y="1354"/>
                </a:cxn>
                <a:cxn ang="0">
                  <a:pos x="4198" y="1350"/>
                </a:cxn>
                <a:cxn ang="0">
                  <a:pos x="4434" y="1339"/>
                </a:cxn>
                <a:cxn ang="0">
                  <a:pos x="4726" y="1323"/>
                </a:cxn>
                <a:cxn ang="0">
                  <a:pos x="4562" y="1189"/>
                </a:cxn>
                <a:cxn ang="0">
                  <a:pos x="4397" y="1055"/>
                </a:cxn>
                <a:cxn ang="0">
                  <a:pos x="4335" y="1128"/>
                </a:cxn>
                <a:cxn ang="0">
                  <a:pos x="0" y="0"/>
                </a:cxn>
                <a:cxn ang="0">
                  <a:pos x="0" y="199"/>
                </a:cxn>
                <a:cxn ang="0">
                  <a:pos x="4194" y="1291"/>
                </a:cxn>
              </a:cxnLst>
              <a:rect l="0" t="0" r="r" b="b"/>
              <a:pathLst>
                <a:path w="4726" h="1354">
                  <a:moveTo>
                    <a:pt x="4194" y="1291"/>
                  </a:moveTo>
                  <a:lnTo>
                    <a:pt x="4139" y="1354"/>
                  </a:lnTo>
                  <a:lnTo>
                    <a:pt x="4198" y="1350"/>
                  </a:lnTo>
                  <a:lnTo>
                    <a:pt x="4434" y="1339"/>
                  </a:lnTo>
                  <a:lnTo>
                    <a:pt x="4726" y="1323"/>
                  </a:lnTo>
                  <a:lnTo>
                    <a:pt x="4562" y="1189"/>
                  </a:lnTo>
                  <a:lnTo>
                    <a:pt x="4397" y="1055"/>
                  </a:lnTo>
                  <a:lnTo>
                    <a:pt x="4335" y="1128"/>
                  </a:lnTo>
                  <a:lnTo>
                    <a:pt x="0" y="0"/>
                  </a:lnTo>
                  <a:lnTo>
                    <a:pt x="0" y="199"/>
                  </a:lnTo>
                  <a:lnTo>
                    <a:pt x="4194" y="129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8C8C8">
                    <a:shade val="30000"/>
                    <a:satMod val="115000"/>
                  </a:srgbClr>
                </a:gs>
                <a:gs pos="50000">
                  <a:srgbClr val="C8C8C8">
                    <a:shade val="67500"/>
                    <a:satMod val="115000"/>
                  </a:srgbClr>
                </a:gs>
                <a:gs pos="100000">
                  <a:srgbClr val="C8C8C8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auto">
            <a:xfrm>
              <a:off x="0" y="1906587"/>
              <a:ext cx="6073775" cy="1343025"/>
            </a:xfrm>
            <a:custGeom>
              <a:avLst/>
              <a:gdLst/>
              <a:ahLst/>
              <a:cxnLst>
                <a:cxn ang="0">
                  <a:pos x="3801" y="736"/>
                </a:cxn>
                <a:cxn ang="0">
                  <a:pos x="0" y="0"/>
                </a:cxn>
                <a:cxn ang="0">
                  <a:pos x="0" y="104"/>
                </a:cxn>
                <a:cxn ang="0">
                  <a:pos x="3826" y="846"/>
                </a:cxn>
                <a:cxn ang="0">
                  <a:pos x="3814" y="795"/>
                </a:cxn>
                <a:cxn ang="0">
                  <a:pos x="3756" y="801"/>
                </a:cxn>
                <a:cxn ang="0">
                  <a:pos x="3801" y="736"/>
                </a:cxn>
              </a:cxnLst>
              <a:rect l="0" t="0" r="r" b="b"/>
              <a:pathLst>
                <a:path w="3826" h="846">
                  <a:moveTo>
                    <a:pt x="3801" y="736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3826" y="846"/>
                  </a:lnTo>
                  <a:lnTo>
                    <a:pt x="3814" y="795"/>
                  </a:lnTo>
                  <a:lnTo>
                    <a:pt x="3756" y="801"/>
                  </a:lnTo>
                  <a:lnTo>
                    <a:pt x="3801" y="73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00"/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auto">
            <a:xfrm>
              <a:off x="0" y="1598612"/>
              <a:ext cx="6881813" cy="1579563"/>
            </a:xfrm>
            <a:custGeom>
              <a:avLst/>
              <a:gdLst/>
              <a:ahLst/>
              <a:cxnLst>
                <a:cxn ang="0">
                  <a:pos x="3801" y="930"/>
                </a:cxn>
                <a:cxn ang="0">
                  <a:pos x="3756" y="995"/>
                </a:cxn>
                <a:cxn ang="0">
                  <a:pos x="3814" y="989"/>
                </a:cxn>
                <a:cxn ang="0">
                  <a:pos x="4044" y="964"/>
                </a:cxn>
                <a:cxn ang="0">
                  <a:pos x="4335" y="932"/>
                </a:cxn>
                <a:cxn ang="0">
                  <a:pos x="4154" y="807"/>
                </a:cxn>
                <a:cxn ang="0">
                  <a:pos x="3972" y="683"/>
                </a:cxn>
                <a:cxn ang="0">
                  <a:pos x="3918" y="760"/>
                </a:cxn>
                <a:cxn ang="0">
                  <a:pos x="0" y="0"/>
                </a:cxn>
                <a:cxn ang="0">
                  <a:pos x="0" y="194"/>
                </a:cxn>
                <a:cxn ang="0">
                  <a:pos x="3801" y="930"/>
                </a:cxn>
              </a:cxnLst>
              <a:rect l="0" t="0" r="r" b="b"/>
              <a:pathLst>
                <a:path w="4335" h="995">
                  <a:moveTo>
                    <a:pt x="3801" y="930"/>
                  </a:moveTo>
                  <a:lnTo>
                    <a:pt x="3756" y="995"/>
                  </a:lnTo>
                  <a:lnTo>
                    <a:pt x="3814" y="989"/>
                  </a:lnTo>
                  <a:lnTo>
                    <a:pt x="4044" y="964"/>
                  </a:lnTo>
                  <a:lnTo>
                    <a:pt x="4335" y="932"/>
                  </a:lnTo>
                  <a:lnTo>
                    <a:pt x="4154" y="807"/>
                  </a:lnTo>
                  <a:lnTo>
                    <a:pt x="3972" y="683"/>
                  </a:lnTo>
                  <a:lnTo>
                    <a:pt x="3918" y="760"/>
                  </a:lnTo>
                  <a:lnTo>
                    <a:pt x="0" y="0"/>
                  </a:lnTo>
                  <a:lnTo>
                    <a:pt x="0" y="194"/>
                  </a:lnTo>
                  <a:lnTo>
                    <a:pt x="3801" y="9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8C8C8">
                    <a:shade val="30000"/>
                    <a:satMod val="115000"/>
                  </a:srgbClr>
                </a:gs>
                <a:gs pos="50000">
                  <a:srgbClr val="C8C8C8">
                    <a:shade val="67500"/>
                    <a:satMod val="115000"/>
                  </a:srgbClr>
                </a:gs>
                <a:gs pos="100000">
                  <a:srgbClr val="C8C8C8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8" name="Freeform 22"/>
            <p:cNvSpPr>
              <a:spLocks/>
            </p:cNvSpPr>
            <p:nvPr/>
          </p:nvSpPr>
          <p:spPr bwMode="auto">
            <a:xfrm>
              <a:off x="6594475" y="5857875"/>
              <a:ext cx="946150" cy="195263"/>
            </a:xfrm>
            <a:custGeom>
              <a:avLst/>
              <a:gdLst/>
              <a:ahLst/>
              <a:cxnLst>
                <a:cxn ang="0">
                  <a:pos x="596" y="11"/>
                </a:cxn>
                <a:cxn ang="0">
                  <a:pos x="301" y="6"/>
                </a:cxn>
                <a:cxn ang="0">
                  <a:pos x="6" y="0"/>
                </a:cxn>
                <a:cxn ang="0">
                  <a:pos x="0" y="112"/>
                </a:cxn>
                <a:cxn ang="0">
                  <a:pos x="292" y="117"/>
                </a:cxn>
                <a:cxn ang="0">
                  <a:pos x="587" y="123"/>
                </a:cxn>
                <a:cxn ang="0">
                  <a:pos x="596" y="11"/>
                </a:cxn>
              </a:cxnLst>
              <a:rect l="0" t="0" r="r" b="b"/>
              <a:pathLst>
                <a:path w="596" h="123">
                  <a:moveTo>
                    <a:pt x="596" y="11"/>
                  </a:moveTo>
                  <a:lnTo>
                    <a:pt x="301" y="6"/>
                  </a:lnTo>
                  <a:lnTo>
                    <a:pt x="6" y="0"/>
                  </a:lnTo>
                  <a:lnTo>
                    <a:pt x="0" y="112"/>
                  </a:lnTo>
                  <a:lnTo>
                    <a:pt x="292" y="117"/>
                  </a:lnTo>
                  <a:lnTo>
                    <a:pt x="587" y="123"/>
                  </a:lnTo>
                  <a:lnTo>
                    <a:pt x="596" y="1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B3B3B">
                    <a:shade val="30000"/>
                    <a:satMod val="115000"/>
                  </a:srgbClr>
                </a:gs>
                <a:gs pos="50000">
                  <a:srgbClr val="3B3B3B">
                    <a:shade val="67500"/>
                    <a:satMod val="115000"/>
                  </a:srgbClr>
                </a:gs>
                <a:gs pos="100000">
                  <a:srgbClr val="3B3B3B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9" name="Freeform 23"/>
            <p:cNvSpPr>
              <a:spLocks/>
            </p:cNvSpPr>
            <p:nvPr/>
          </p:nvSpPr>
          <p:spPr bwMode="auto">
            <a:xfrm>
              <a:off x="3325813" y="6307137"/>
              <a:ext cx="960438" cy="246063"/>
            </a:xfrm>
            <a:custGeom>
              <a:avLst/>
              <a:gdLst/>
              <a:ahLst/>
              <a:cxnLst>
                <a:cxn ang="0">
                  <a:pos x="592" y="46"/>
                </a:cxn>
                <a:cxn ang="0">
                  <a:pos x="295" y="24"/>
                </a:cxn>
                <a:cxn ang="0">
                  <a:pos x="0" y="0"/>
                </a:cxn>
                <a:cxn ang="0">
                  <a:pos x="13" y="110"/>
                </a:cxn>
                <a:cxn ang="0">
                  <a:pos x="310" y="132"/>
                </a:cxn>
                <a:cxn ang="0">
                  <a:pos x="605" y="155"/>
                </a:cxn>
                <a:cxn ang="0">
                  <a:pos x="592" y="46"/>
                </a:cxn>
              </a:cxnLst>
              <a:rect l="0" t="0" r="r" b="b"/>
              <a:pathLst>
                <a:path w="605" h="155">
                  <a:moveTo>
                    <a:pt x="592" y="46"/>
                  </a:moveTo>
                  <a:lnTo>
                    <a:pt x="295" y="24"/>
                  </a:lnTo>
                  <a:lnTo>
                    <a:pt x="0" y="0"/>
                  </a:lnTo>
                  <a:lnTo>
                    <a:pt x="13" y="110"/>
                  </a:lnTo>
                  <a:lnTo>
                    <a:pt x="310" y="132"/>
                  </a:lnTo>
                  <a:lnTo>
                    <a:pt x="605" y="155"/>
                  </a:lnTo>
                  <a:lnTo>
                    <a:pt x="592" y="4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B3B3B">
                    <a:shade val="30000"/>
                    <a:satMod val="115000"/>
                  </a:srgbClr>
                </a:gs>
                <a:gs pos="50000">
                  <a:srgbClr val="3B3B3B">
                    <a:shade val="67500"/>
                    <a:satMod val="115000"/>
                  </a:srgbClr>
                </a:gs>
                <a:gs pos="100000">
                  <a:srgbClr val="3B3B3B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0" name="Freeform 24"/>
            <p:cNvSpPr>
              <a:spLocks/>
            </p:cNvSpPr>
            <p:nvPr/>
          </p:nvSpPr>
          <p:spPr bwMode="auto">
            <a:xfrm>
              <a:off x="6562725" y="4364038"/>
              <a:ext cx="944563" cy="223838"/>
            </a:xfrm>
            <a:custGeom>
              <a:avLst/>
              <a:gdLst/>
              <a:ahLst/>
              <a:cxnLst>
                <a:cxn ang="0">
                  <a:pos x="595" y="0"/>
                </a:cxn>
                <a:cxn ang="0">
                  <a:pos x="300" y="16"/>
                </a:cxn>
                <a:cxn ang="0">
                  <a:pos x="5" y="31"/>
                </a:cxn>
                <a:cxn ang="0">
                  <a:pos x="0" y="141"/>
                </a:cxn>
                <a:cxn ang="0">
                  <a:pos x="295" y="127"/>
                </a:cxn>
                <a:cxn ang="0">
                  <a:pos x="590" y="111"/>
                </a:cxn>
                <a:cxn ang="0">
                  <a:pos x="595" y="0"/>
                </a:cxn>
              </a:cxnLst>
              <a:rect l="0" t="0" r="r" b="b"/>
              <a:pathLst>
                <a:path w="595" h="141">
                  <a:moveTo>
                    <a:pt x="595" y="0"/>
                  </a:moveTo>
                  <a:lnTo>
                    <a:pt x="300" y="16"/>
                  </a:lnTo>
                  <a:lnTo>
                    <a:pt x="5" y="31"/>
                  </a:lnTo>
                  <a:lnTo>
                    <a:pt x="0" y="141"/>
                  </a:lnTo>
                  <a:lnTo>
                    <a:pt x="295" y="127"/>
                  </a:lnTo>
                  <a:lnTo>
                    <a:pt x="590" y="111"/>
                  </a:lnTo>
                  <a:lnTo>
                    <a:pt x="59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B3B3B">
                    <a:shade val="30000"/>
                    <a:satMod val="115000"/>
                  </a:srgbClr>
                </a:gs>
                <a:gs pos="50000">
                  <a:srgbClr val="3B3B3B">
                    <a:shade val="67500"/>
                    <a:satMod val="115000"/>
                  </a:srgbClr>
                </a:gs>
                <a:gs pos="100000">
                  <a:srgbClr val="3B3B3B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1" name="Freeform 25"/>
            <p:cNvSpPr>
              <a:spLocks/>
            </p:cNvSpPr>
            <p:nvPr/>
          </p:nvSpPr>
          <p:spPr bwMode="auto">
            <a:xfrm>
              <a:off x="5938838" y="3078162"/>
              <a:ext cx="946150" cy="274638"/>
            </a:xfrm>
            <a:custGeom>
              <a:avLst/>
              <a:gdLst/>
              <a:ahLst/>
              <a:cxnLst>
                <a:cxn ang="0">
                  <a:pos x="596" y="0"/>
                </a:cxn>
                <a:cxn ang="0">
                  <a:pos x="303" y="32"/>
                </a:cxn>
                <a:cxn ang="0">
                  <a:pos x="13" y="63"/>
                </a:cxn>
                <a:cxn ang="0">
                  <a:pos x="0" y="173"/>
                </a:cxn>
                <a:cxn ang="0">
                  <a:pos x="293" y="142"/>
                </a:cxn>
                <a:cxn ang="0">
                  <a:pos x="584" y="110"/>
                </a:cxn>
                <a:cxn ang="0">
                  <a:pos x="596" y="0"/>
                </a:cxn>
              </a:cxnLst>
              <a:rect l="0" t="0" r="r" b="b"/>
              <a:pathLst>
                <a:path w="596" h="173">
                  <a:moveTo>
                    <a:pt x="596" y="0"/>
                  </a:moveTo>
                  <a:lnTo>
                    <a:pt x="303" y="32"/>
                  </a:lnTo>
                  <a:lnTo>
                    <a:pt x="13" y="63"/>
                  </a:lnTo>
                  <a:lnTo>
                    <a:pt x="0" y="173"/>
                  </a:lnTo>
                  <a:lnTo>
                    <a:pt x="293" y="142"/>
                  </a:lnTo>
                  <a:lnTo>
                    <a:pt x="584" y="110"/>
                  </a:lnTo>
                  <a:lnTo>
                    <a:pt x="59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B3B3B">
                    <a:shade val="30000"/>
                    <a:satMod val="115000"/>
                  </a:srgbClr>
                </a:gs>
                <a:gs pos="50000">
                  <a:srgbClr val="3B3B3B">
                    <a:shade val="67500"/>
                    <a:satMod val="115000"/>
                  </a:srgbClr>
                </a:gs>
                <a:gs pos="100000">
                  <a:srgbClr val="3B3B3B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 flipH="1">
            <a:off x="2800350" y="4143375"/>
            <a:ext cx="645970" cy="1876239"/>
            <a:chOff x="2036763" y="1444625"/>
            <a:chExt cx="1679576" cy="4878388"/>
          </a:xfrm>
          <a:effectLst/>
        </p:grpSpPr>
        <p:sp>
          <p:nvSpPr>
            <p:cNvPr id="41" name="AutoShape 6"/>
            <p:cNvSpPr>
              <a:spLocks noChangeAspect="1" noChangeArrowheads="1" noTextEdit="1"/>
            </p:cNvSpPr>
            <p:nvPr/>
          </p:nvSpPr>
          <p:spPr bwMode="auto">
            <a:xfrm>
              <a:off x="2036763" y="1457325"/>
              <a:ext cx="1679575" cy="4856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8"/>
            <p:cNvSpPr>
              <a:spLocks/>
            </p:cNvSpPr>
            <p:nvPr/>
          </p:nvSpPr>
          <p:spPr bwMode="auto">
            <a:xfrm>
              <a:off x="2171701" y="2354263"/>
              <a:ext cx="1544638" cy="3954463"/>
            </a:xfrm>
            <a:custGeom>
              <a:avLst/>
              <a:gdLst/>
              <a:ahLst/>
              <a:cxnLst>
                <a:cxn ang="0">
                  <a:pos x="541" y="44"/>
                </a:cxn>
                <a:cxn ang="0">
                  <a:pos x="526" y="42"/>
                </a:cxn>
                <a:cxn ang="0">
                  <a:pos x="97" y="0"/>
                </a:cxn>
                <a:cxn ang="0">
                  <a:pos x="0" y="97"/>
                </a:cxn>
                <a:cxn ang="0">
                  <a:pos x="0" y="766"/>
                </a:cxn>
                <a:cxn ang="0">
                  <a:pos x="9" y="799"/>
                </a:cxn>
                <a:cxn ang="0">
                  <a:pos x="14" y="850"/>
                </a:cxn>
                <a:cxn ang="0">
                  <a:pos x="71" y="834"/>
                </a:cxn>
                <a:cxn ang="0">
                  <a:pos x="123" y="778"/>
                </a:cxn>
                <a:cxn ang="0">
                  <a:pos x="123" y="395"/>
                </a:cxn>
                <a:cxn ang="0">
                  <a:pos x="123" y="395"/>
                </a:cxn>
                <a:cxn ang="0">
                  <a:pos x="123" y="229"/>
                </a:cxn>
                <a:cxn ang="0">
                  <a:pos x="136" y="230"/>
                </a:cxn>
                <a:cxn ang="0">
                  <a:pos x="136" y="230"/>
                </a:cxn>
                <a:cxn ang="0">
                  <a:pos x="152" y="232"/>
                </a:cxn>
                <a:cxn ang="0">
                  <a:pos x="152" y="718"/>
                </a:cxn>
                <a:cxn ang="0">
                  <a:pos x="152" y="757"/>
                </a:cxn>
                <a:cxn ang="0">
                  <a:pos x="152" y="1527"/>
                </a:cxn>
                <a:cxn ang="0">
                  <a:pos x="190" y="1599"/>
                </a:cxn>
                <a:cxn ang="0">
                  <a:pos x="189" y="1627"/>
                </a:cxn>
                <a:cxn ang="0">
                  <a:pos x="240" y="1613"/>
                </a:cxn>
                <a:cxn ang="0">
                  <a:pos x="306" y="1542"/>
                </a:cxn>
                <a:cxn ang="0">
                  <a:pos x="306" y="772"/>
                </a:cxn>
                <a:cxn ang="0">
                  <a:pos x="334" y="775"/>
                </a:cxn>
                <a:cxn ang="0">
                  <a:pos x="334" y="1545"/>
                </a:cxn>
                <a:cxn ang="0">
                  <a:pos x="378" y="1620"/>
                </a:cxn>
                <a:cxn ang="0">
                  <a:pos x="375" y="1644"/>
                </a:cxn>
                <a:cxn ang="0">
                  <a:pos x="420" y="1631"/>
                </a:cxn>
                <a:cxn ang="0">
                  <a:pos x="488" y="1560"/>
                </a:cxn>
                <a:cxn ang="0">
                  <a:pos x="488" y="790"/>
                </a:cxn>
                <a:cxn ang="0">
                  <a:pos x="488" y="751"/>
                </a:cxn>
                <a:cxn ang="0">
                  <a:pos x="488" y="431"/>
                </a:cxn>
                <a:cxn ang="0">
                  <a:pos x="488" y="431"/>
                </a:cxn>
                <a:cxn ang="0">
                  <a:pos x="488" y="265"/>
                </a:cxn>
                <a:cxn ang="0">
                  <a:pos x="488" y="265"/>
                </a:cxn>
                <a:cxn ang="0">
                  <a:pos x="488" y="265"/>
                </a:cxn>
                <a:cxn ang="0">
                  <a:pos x="503" y="266"/>
                </a:cxn>
                <a:cxn ang="0">
                  <a:pos x="504" y="266"/>
                </a:cxn>
                <a:cxn ang="0">
                  <a:pos x="504" y="266"/>
                </a:cxn>
                <a:cxn ang="0">
                  <a:pos x="516" y="268"/>
                </a:cxn>
                <a:cxn ang="0">
                  <a:pos x="517" y="268"/>
                </a:cxn>
                <a:cxn ang="0">
                  <a:pos x="517" y="270"/>
                </a:cxn>
                <a:cxn ang="0">
                  <a:pos x="517" y="434"/>
                </a:cxn>
                <a:cxn ang="0">
                  <a:pos x="517" y="434"/>
                </a:cxn>
                <a:cxn ang="0">
                  <a:pos x="517" y="816"/>
                </a:cxn>
                <a:cxn ang="0">
                  <a:pos x="531" y="859"/>
                </a:cxn>
                <a:cxn ang="0">
                  <a:pos x="532" y="900"/>
                </a:cxn>
                <a:cxn ang="0">
                  <a:pos x="587" y="885"/>
                </a:cxn>
                <a:cxn ang="0">
                  <a:pos x="640" y="829"/>
                </a:cxn>
                <a:cxn ang="0">
                  <a:pos x="640" y="160"/>
                </a:cxn>
                <a:cxn ang="0">
                  <a:pos x="541" y="44"/>
                </a:cxn>
              </a:cxnLst>
              <a:rect l="0" t="0" r="r" b="b"/>
              <a:pathLst>
                <a:path w="640" h="1644">
                  <a:moveTo>
                    <a:pt x="541" y="44"/>
                  </a:moveTo>
                  <a:cubicBezTo>
                    <a:pt x="526" y="42"/>
                    <a:pt x="526" y="42"/>
                    <a:pt x="526" y="4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44" y="2"/>
                    <a:pt x="4" y="41"/>
                    <a:pt x="0" y="97"/>
                  </a:cubicBezTo>
                  <a:cubicBezTo>
                    <a:pt x="0" y="766"/>
                    <a:pt x="0" y="766"/>
                    <a:pt x="0" y="766"/>
                  </a:cubicBezTo>
                  <a:cubicBezTo>
                    <a:pt x="0" y="778"/>
                    <a:pt x="3" y="789"/>
                    <a:pt x="9" y="799"/>
                  </a:cubicBezTo>
                  <a:cubicBezTo>
                    <a:pt x="14" y="850"/>
                    <a:pt x="14" y="850"/>
                    <a:pt x="14" y="850"/>
                  </a:cubicBezTo>
                  <a:cubicBezTo>
                    <a:pt x="71" y="834"/>
                    <a:pt x="71" y="834"/>
                    <a:pt x="71" y="834"/>
                  </a:cubicBezTo>
                  <a:cubicBezTo>
                    <a:pt x="100" y="833"/>
                    <a:pt x="123" y="811"/>
                    <a:pt x="123" y="778"/>
                  </a:cubicBezTo>
                  <a:cubicBezTo>
                    <a:pt x="123" y="597"/>
                    <a:pt x="123" y="476"/>
                    <a:pt x="123" y="395"/>
                  </a:cubicBezTo>
                  <a:cubicBezTo>
                    <a:pt x="123" y="395"/>
                    <a:pt x="123" y="395"/>
                    <a:pt x="123" y="395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36" y="230"/>
                    <a:pt x="136" y="230"/>
                    <a:pt x="136" y="230"/>
                  </a:cubicBezTo>
                  <a:cubicBezTo>
                    <a:pt x="136" y="230"/>
                    <a:pt x="136" y="230"/>
                    <a:pt x="136" y="230"/>
                  </a:cubicBezTo>
                  <a:cubicBezTo>
                    <a:pt x="152" y="232"/>
                    <a:pt x="152" y="232"/>
                    <a:pt x="152" y="232"/>
                  </a:cubicBezTo>
                  <a:cubicBezTo>
                    <a:pt x="152" y="718"/>
                    <a:pt x="152" y="718"/>
                    <a:pt x="152" y="718"/>
                  </a:cubicBezTo>
                  <a:cubicBezTo>
                    <a:pt x="152" y="757"/>
                    <a:pt x="152" y="757"/>
                    <a:pt x="152" y="757"/>
                  </a:cubicBezTo>
                  <a:cubicBezTo>
                    <a:pt x="152" y="1527"/>
                    <a:pt x="152" y="1527"/>
                    <a:pt x="152" y="1527"/>
                  </a:cubicBezTo>
                  <a:cubicBezTo>
                    <a:pt x="152" y="1557"/>
                    <a:pt x="167" y="1583"/>
                    <a:pt x="190" y="1599"/>
                  </a:cubicBezTo>
                  <a:cubicBezTo>
                    <a:pt x="189" y="1627"/>
                    <a:pt x="189" y="1627"/>
                    <a:pt x="189" y="1627"/>
                  </a:cubicBezTo>
                  <a:cubicBezTo>
                    <a:pt x="240" y="1613"/>
                    <a:pt x="240" y="1613"/>
                    <a:pt x="240" y="1613"/>
                  </a:cubicBezTo>
                  <a:cubicBezTo>
                    <a:pt x="276" y="1611"/>
                    <a:pt x="306" y="1583"/>
                    <a:pt x="306" y="1542"/>
                  </a:cubicBezTo>
                  <a:cubicBezTo>
                    <a:pt x="306" y="772"/>
                    <a:pt x="306" y="772"/>
                    <a:pt x="306" y="772"/>
                  </a:cubicBezTo>
                  <a:cubicBezTo>
                    <a:pt x="334" y="775"/>
                    <a:pt x="334" y="775"/>
                    <a:pt x="334" y="775"/>
                  </a:cubicBezTo>
                  <a:cubicBezTo>
                    <a:pt x="334" y="1545"/>
                    <a:pt x="334" y="1545"/>
                    <a:pt x="334" y="1545"/>
                  </a:cubicBezTo>
                  <a:cubicBezTo>
                    <a:pt x="334" y="1577"/>
                    <a:pt x="353" y="1605"/>
                    <a:pt x="378" y="1620"/>
                  </a:cubicBezTo>
                  <a:cubicBezTo>
                    <a:pt x="375" y="1644"/>
                    <a:pt x="375" y="1644"/>
                    <a:pt x="375" y="1644"/>
                  </a:cubicBezTo>
                  <a:cubicBezTo>
                    <a:pt x="420" y="1631"/>
                    <a:pt x="420" y="1631"/>
                    <a:pt x="420" y="1631"/>
                  </a:cubicBezTo>
                  <a:cubicBezTo>
                    <a:pt x="458" y="1631"/>
                    <a:pt x="488" y="1601"/>
                    <a:pt x="488" y="1560"/>
                  </a:cubicBezTo>
                  <a:cubicBezTo>
                    <a:pt x="488" y="790"/>
                    <a:pt x="488" y="790"/>
                    <a:pt x="488" y="790"/>
                  </a:cubicBezTo>
                  <a:cubicBezTo>
                    <a:pt x="488" y="751"/>
                    <a:pt x="488" y="751"/>
                    <a:pt x="488" y="751"/>
                  </a:cubicBezTo>
                  <a:cubicBezTo>
                    <a:pt x="488" y="605"/>
                    <a:pt x="488" y="502"/>
                    <a:pt x="488" y="431"/>
                  </a:cubicBezTo>
                  <a:cubicBezTo>
                    <a:pt x="488" y="431"/>
                    <a:pt x="488" y="431"/>
                    <a:pt x="488" y="431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503" y="266"/>
                    <a:pt x="503" y="266"/>
                    <a:pt x="503" y="266"/>
                  </a:cubicBezTo>
                  <a:cubicBezTo>
                    <a:pt x="504" y="266"/>
                    <a:pt x="504" y="266"/>
                    <a:pt x="504" y="266"/>
                  </a:cubicBezTo>
                  <a:cubicBezTo>
                    <a:pt x="504" y="266"/>
                    <a:pt x="504" y="266"/>
                    <a:pt x="504" y="266"/>
                  </a:cubicBezTo>
                  <a:cubicBezTo>
                    <a:pt x="516" y="268"/>
                    <a:pt x="516" y="268"/>
                    <a:pt x="516" y="268"/>
                  </a:cubicBezTo>
                  <a:cubicBezTo>
                    <a:pt x="517" y="268"/>
                    <a:pt x="517" y="268"/>
                    <a:pt x="517" y="268"/>
                  </a:cubicBezTo>
                  <a:cubicBezTo>
                    <a:pt x="517" y="270"/>
                    <a:pt x="517" y="270"/>
                    <a:pt x="517" y="270"/>
                  </a:cubicBezTo>
                  <a:cubicBezTo>
                    <a:pt x="517" y="434"/>
                    <a:pt x="517" y="434"/>
                    <a:pt x="517" y="434"/>
                  </a:cubicBezTo>
                  <a:cubicBezTo>
                    <a:pt x="517" y="434"/>
                    <a:pt x="517" y="434"/>
                    <a:pt x="517" y="434"/>
                  </a:cubicBezTo>
                  <a:cubicBezTo>
                    <a:pt x="517" y="816"/>
                    <a:pt x="517" y="816"/>
                    <a:pt x="517" y="816"/>
                  </a:cubicBezTo>
                  <a:cubicBezTo>
                    <a:pt x="517" y="832"/>
                    <a:pt x="522" y="847"/>
                    <a:pt x="531" y="859"/>
                  </a:cubicBezTo>
                  <a:cubicBezTo>
                    <a:pt x="532" y="900"/>
                    <a:pt x="532" y="900"/>
                    <a:pt x="532" y="900"/>
                  </a:cubicBezTo>
                  <a:cubicBezTo>
                    <a:pt x="587" y="885"/>
                    <a:pt x="587" y="885"/>
                    <a:pt x="587" y="885"/>
                  </a:cubicBezTo>
                  <a:cubicBezTo>
                    <a:pt x="616" y="884"/>
                    <a:pt x="640" y="862"/>
                    <a:pt x="640" y="829"/>
                  </a:cubicBezTo>
                  <a:cubicBezTo>
                    <a:pt x="640" y="160"/>
                    <a:pt x="640" y="160"/>
                    <a:pt x="640" y="160"/>
                  </a:cubicBezTo>
                  <a:cubicBezTo>
                    <a:pt x="636" y="104"/>
                    <a:pt x="595" y="55"/>
                    <a:pt x="541" y="4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9"/>
            <p:cNvSpPr>
              <a:spLocks/>
            </p:cNvSpPr>
            <p:nvPr/>
          </p:nvSpPr>
          <p:spPr bwMode="auto">
            <a:xfrm>
              <a:off x="2511426" y="1449387"/>
              <a:ext cx="801688" cy="914400"/>
            </a:xfrm>
            <a:custGeom>
              <a:avLst/>
              <a:gdLst/>
              <a:ahLst/>
              <a:cxnLst>
                <a:cxn ang="0">
                  <a:pos x="332" y="201"/>
                </a:cxn>
                <a:cxn ang="0">
                  <a:pos x="167" y="3"/>
                </a:cxn>
                <a:cxn ang="0">
                  <a:pos x="87" y="8"/>
                </a:cxn>
                <a:cxn ang="0">
                  <a:pos x="40" y="25"/>
                </a:cxn>
                <a:cxn ang="0">
                  <a:pos x="46" y="47"/>
                </a:cxn>
                <a:cxn ang="0">
                  <a:pos x="0" y="168"/>
                </a:cxn>
                <a:cxn ang="0">
                  <a:pos x="121" y="352"/>
                </a:cxn>
                <a:cxn ang="0">
                  <a:pos x="150" y="380"/>
                </a:cxn>
                <a:cxn ang="0">
                  <a:pos x="223" y="359"/>
                </a:cxn>
                <a:cxn ang="0">
                  <a:pos x="223" y="358"/>
                </a:cxn>
                <a:cxn ang="0">
                  <a:pos x="332" y="201"/>
                </a:cxn>
              </a:cxnLst>
              <a:rect l="0" t="0" r="r" b="b"/>
              <a:pathLst>
                <a:path w="332" h="380">
                  <a:moveTo>
                    <a:pt x="332" y="201"/>
                  </a:moveTo>
                  <a:cubicBezTo>
                    <a:pt x="332" y="101"/>
                    <a:pt x="258" y="12"/>
                    <a:pt x="167" y="3"/>
                  </a:cubicBezTo>
                  <a:cubicBezTo>
                    <a:pt x="141" y="0"/>
                    <a:pt x="111" y="4"/>
                    <a:pt x="87" y="8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17" y="77"/>
                    <a:pt x="0" y="120"/>
                    <a:pt x="0" y="168"/>
                  </a:cubicBezTo>
                  <a:cubicBezTo>
                    <a:pt x="0" y="250"/>
                    <a:pt x="50" y="324"/>
                    <a:pt x="121" y="352"/>
                  </a:cubicBezTo>
                  <a:cubicBezTo>
                    <a:pt x="150" y="380"/>
                    <a:pt x="150" y="380"/>
                    <a:pt x="150" y="380"/>
                  </a:cubicBezTo>
                  <a:cubicBezTo>
                    <a:pt x="223" y="359"/>
                    <a:pt x="223" y="359"/>
                    <a:pt x="223" y="359"/>
                  </a:cubicBezTo>
                  <a:cubicBezTo>
                    <a:pt x="223" y="358"/>
                    <a:pt x="223" y="358"/>
                    <a:pt x="223" y="358"/>
                  </a:cubicBezTo>
                  <a:cubicBezTo>
                    <a:pt x="286" y="339"/>
                    <a:pt x="332" y="278"/>
                    <a:pt x="332" y="20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0"/>
            <p:cNvSpPr>
              <a:spLocks/>
            </p:cNvSpPr>
            <p:nvPr/>
          </p:nvSpPr>
          <p:spPr bwMode="auto">
            <a:xfrm>
              <a:off x="2417763" y="1444625"/>
              <a:ext cx="760413" cy="936625"/>
            </a:xfrm>
            <a:custGeom>
              <a:avLst/>
              <a:gdLst/>
              <a:ahLst/>
              <a:cxnLst>
                <a:cxn ang="0">
                  <a:pos x="315" y="212"/>
                </a:cxn>
                <a:cxn ang="0">
                  <a:pos x="159" y="381"/>
                </a:cxn>
                <a:cxn ang="0">
                  <a:pos x="0" y="181"/>
                </a:cxn>
                <a:cxn ang="0">
                  <a:pos x="159" y="9"/>
                </a:cxn>
                <a:cxn ang="0">
                  <a:pos x="315" y="212"/>
                </a:cxn>
              </a:cxnLst>
              <a:rect l="0" t="0" r="r" b="b"/>
              <a:pathLst>
                <a:path w="315" h="389">
                  <a:moveTo>
                    <a:pt x="315" y="212"/>
                  </a:moveTo>
                  <a:cubicBezTo>
                    <a:pt x="315" y="314"/>
                    <a:pt x="245" y="389"/>
                    <a:pt x="159" y="381"/>
                  </a:cubicBezTo>
                  <a:cubicBezTo>
                    <a:pt x="70" y="372"/>
                    <a:pt x="0" y="283"/>
                    <a:pt x="0" y="181"/>
                  </a:cubicBezTo>
                  <a:cubicBezTo>
                    <a:pt x="0" y="78"/>
                    <a:pt x="70" y="0"/>
                    <a:pt x="159" y="9"/>
                  </a:cubicBezTo>
                  <a:cubicBezTo>
                    <a:pt x="245" y="17"/>
                    <a:pt x="315" y="109"/>
                    <a:pt x="315" y="21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  <a:shade val="30000"/>
                    <a:satMod val="115000"/>
                  </a:schemeClr>
                </a:gs>
                <a:gs pos="50000">
                  <a:schemeClr val="accent1">
                    <a:lumMod val="75000"/>
                    <a:shade val="67500"/>
                    <a:satMod val="115000"/>
                  </a:schemeClr>
                </a:gs>
                <a:gs pos="100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1"/>
            <p:cNvSpPr>
              <a:spLocks/>
            </p:cNvSpPr>
            <p:nvPr/>
          </p:nvSpPr>
          <p:spPr bwMode="auto">
            <a:xfrm>
              <a:off x="2036763" y="2390775"/>
              <a:ext cx="1544637" cy="3932238"/>
            </a:xfrm>
            <a:custGeom>
              <a:avLst/>
              <a:gdLst/>
              <a:ahLst/>
              <a:cxnLst>
                <a:cxn ang="0">
                  <a:pos x="535" y="43"/>
                </a:cxn>
                <a:cxn ang="0">
                  <a:pos x="535" y="43"/>
                </a:cxn>
                <a:cxn ang="0">
                  <a:pos x="101" y="0"/>
                </a:cxn>
                <a:cxn ang="0">
                  <a:pos x="101" y="0"/>
                </a:cxn>
                <a:cxn ang="0">
                  <a:pos x="0" y="97"/>
                </a:cxn>
                <a:cxn ang="0">
                  <a:pos x="0" y="766"/>
                </a:cxn>
                <a:cxn ang="0">
                  <a:pos x="62" y="834"/>
                </a:cxn>
                <a:cxn ang="0">
                  <a:pos x="123" y="778"/>
                </a:cxn>
                <a:cxn ang="0">
                  <a:pos x="123" y="410"/>
                </a:cxn>
                <a:cxn ang="0">
                  <a:pos x="123" y="410"/>
                </a:cxn>
                <a:cxn ang="0">
                  <a:pos x="123" y="229"/>
                </a:cxn>
                <a:cxn ang="0">
                  <a:pos x="151" y="232"/>
                </a:cxn>
                <a:cxn ang="0">
                  <a:pos x="151" y="232"/>
                </a:cxn>
                <a:cxn ang="0">
                  <a:pos x="152" y="232"/>
                </a:cxn>
                <a:cxn ang="0">
                  <a:pos x="152" y="718"/>
                </a:cxn>
                <a:cxn ang="0">
                  <a:pos x="152" y="757"/>
                </a:cxn>
                <a:cxn ang="0">
                  <a:pos x="152" y="1528"/>
                </a:cxn>
                <a:cxn ang="0">
                  <a:pos x="229" y="1613"/>
                </a:cxn>
                <a:cxn ang="0">
                  <a:pos x="306" y="1543"/>
                </a:cxn>
                <a:cxn ang="0">
                  <a:pos x="306" y="773"/>
                </a:cxn>
                <a:cxn ang="0">
                  <a:pos x="334" y="775"/>
                </a:cxn>
                <a:cxn ang="0">
                  <a:pos x="334" y="1546"/>
                </a:cxn>
                <a:cxn ang="0">
                  <a:pos x="411" y="1631"/>
                </a:cxn>
                <a:cxn ang="0">
                  <a:pos x="488" y="1561"/>
                </a:cxn>
                <a:cxn ang="0">
                  <a:pos x="488" y="791"/>
                </a:cxn>
                <a:cxn ang="0">
                  <a:pos x="488" y="752"/>
                </a:cxn>
                <a:cxn ang="0">
                  <a:pos x="488" y="265"/>
                </a:cxn>
                <a:cxn ang="0">
                  <a:pos x="489" y="265"/>
                </a:cxn>
                <a:cxn ang="0">
                  <a:pos x="489" y="265"/>
                </a:cxn>
                <a:cxn ang="0">
                  <a:pos x="517" y="268"/>
                </a:cxn>
                <a:cxn ang="0">
                  <a:pos x="517" y="268"/>
                </a:cxn>
                <a:cxn ang="0">
                  <a:pos x="517" y="270"/>
                </a:cxn>
                <a:cxn ang="0">
                  <a:pos x="517" y="270"/>
                </a:cxn>
                <a:cxn ang="0">
                  <a:pos x="517" y="817"/>
                </a:cxn>
                <a:cxn ang="0">
                  <a:pos x="579" y="885"/>
                </a:cxn>
                <a:cxn ang="0">
                  <a:pos x="640" y="829"/>
                </a:cxn>
                <a:cxn ang="0">
                  <a:pos x="640" y="160"/>
                </a:cxn>
                <a:cxn ang="0">
                  <a:pos x="535" y="43"/>
                </a:cxn>
              </a:cxnLst>
              <a:rect l="0" t="0" r="r" b="b"/>
              <a:pathLst>
                <a:path w="640" h="1635">
                  <a:moveTo>
                    <a:pt x="535" y="43"/>
                  </a:moveTo>
                  <a:cubicBezTo>
                    <a:pt x="535" y="43"/>
                    <a:pt x="535" y="43"/>
                    <a:pt x="535" y="43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6" y="0"/>
                    <a:pt x="4" y="40"/>
                    <a:pt x="0" y="97"/>
                  </a:cubicBezTo>
                  <a:cubicBezTo>
                    <a:pt x="0" y="766"/>
                    <a:pt x="0" y="766"/>
                    <a:pt x="0" y="766"/>
                  </a:cubicBezTo>
                  <a:cubicBezTo>
                    <a:pt x="0" y="802"/>
                    <a:pt x="29" y="831"/>
                    <a:pt x="62" y="834"/>
                  </a:cubicBezTo>
                  <a:cubicBezTo>
                    <a:pt x="95" y="838"/>
                    <a:pt x="123" y="814"/>
                    <a:pt x="123" y="778"/>
                  </a:cubicBezTo>
                  <a:cubicBezTo>
                    <a:pt x="123" y="608"/>
                    <a:pt x="123" y="491"/>
                    <a:pt x="123" y="410"/>
                  </a:cubicBezTo>
                  <a:cubicBezTo>
                    <a:pt x="123" y="410"/>
                    <a:pt x="123" y="410"/>
                    <a:pt x="123" y="410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2"/>
                    <a:pt x="152" y="232"/>
                    <a:pt x="152" y="232"/>
                  </a:cubicBezTo>
                  <a:cubicBezTo>
                    <a:pt x="152" y="718"/>
                    <a:pt x="152" y="718"/>
                    <a:pt x="152" y="718"/>
                  </a:cubicBezTo>
                  <a:cubicBezTo>
                    <a:pt x="152" y="757"/>
                    <a:pt x="152" y="757"/>
                    <a:pt x="152" y="757"/>
                  </a:cubicBezTo>
                  <a:cubicBezTo>
                    <a:pt x="152" y="1528"/>
                    <a:pt x="152" y="1528"/>
                    <a:pt x="152" y="1528"/>
                  </a:cubicBezTo>
                  <a:cubicBezTo>
                    <a:pt x="152" y="1572"/>
                    <a:pt x="187" y="1609"/>
                    <a:pt x="229" y="1613"/>
                  </a:cubicBezTo>
                  <a:cubicBezTo>
                    <a:pt x="271" y="1617"/>
                    <a:pt x="306" y="1587"/>
                    <a:pt x="306" y="1543"/>
                  </a:cubicBezTo>
                  <a:cubicBezTo>
                    <a:pt x="306" y="773"/>
                    <a:pt x="306" y="773"/>
                    <a:pt x="306" y="773"/>
                  </a:cubicBezTo>
                  <a:cubicBezTo>
                    <a:pt x="334" y="775"/>
                    <a:pt x="334" y="775"/>
                    <a:pt x="334" y="775"/>
                  </a:cubicBezTo>
                  <a:cubicBezTo>
                    <a:pt x="334" y="1546"/>
                    <a:pt x="334" y="1546"/>
                    <a:pt x="334" y="1546"/>
                  </a:cubicBezTo>
                  <a:cubicBezTo>
                    <a:pt x="334" y="1590"/>
                    <a:pt x="370" y="1627"/>
                    <a:pt x="411" y="1631"/>
                  </a:cubicBezTo>
                  <a:cubicBezTo>
                    <a:pt x="453" y="1635"/>
                    <a:pt x="488" y="1605"/>
                    <a:pt x="488" y="1561"/>
                  </a:cubicBezTo>
                  <a:cubicBezTo>
                    <a:pt x="488" y="791"/>
                    <a:pt x="488" y="791"/>
                    <a:pt x="488" y="791"/>
                  </a:cubicBezTo>
                  <a:cubicBezTo>
                    <a:pt x="488" y="752"/>
                    <a:pt x="488" y="752"/>
                    <a:pt x="488" y="752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488" y="265"/>
                    <a:pt x="489" y="265"/>
                    <a:pt x="489" y="265"/>
                  </a:cubicBezTo>
                  <a:cubicBezTo>
                    <a:pt x="489" y="265"/>
                    <a:pt x="489" y="265"/>
                    <a:pt x="489" y="265"/>
                  </a:cubicBezTo>
                  <a:cubicBezTo>
                    <a:pt x="517" y="268"/>
                    <a:pt x="517" y="268"/>
                    <a:pt x="517" y="268"/>
                  </a:cubicBezTo>
                  <a:cubicBezTo>
                    <a:pt x="517" y="268"/>
                    <a:pt x="517" y="268"/>
                    <a:pt x="517" y="268"/>
                  </a:cubicBezTo>
                  <a:cubicBezTo>
                    <a:pt x="517" y="270"/>
                    <a:pt x="517" y="270"/>
                    <a:pt x="517" y="270"/>
                  </a:cubicBezTo>
                  <a:cubicBezTo>
                    <a:pt x="517" y="270"/>
                    <a:pt x="517" y="270"/>
                    <a:pt x="517" y="270"/>
                  </a:cubicBezTo>
                  <a:cubicBezTo>
                    <a:pt x="517" y="817"/>
                    <a:pt x="517" y="817"/>
                    <a:pt x="517" y="817"/>
                  </a:cubicBezTo>
                  <a:cubicBezTo>
                    <a:pt x="517" y="853"/>
                    <a:pt x="546" y="882"/>
                    <a:pt x="579" y="885"/>
                  </a:cubicBezTo>
                  <a:cubicBezTo>
                    <a:pt x="612" y="889"/>
                    <a:pt x="640" y="865"/>
                    <a:pt x="640" y="829"/>
                  </a:cubicBezTo>
                  <a:cubicBezTo>
                    <a:pt x="640" y="160"/>
                    <a:pt x="640" y="160"/>
                    <a:pt x="640" y="160"/>
                  </a:cubicBezTo>
                  <a:cubicBezTo>
                    <a:pt x="636" y="103"/>
                    <a:pt x="592" y="51"/>
                    <a:pt x="535" y="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  <a:shade val="30000"/>
                    <a:satMod val="115000"/>
                  </a:schemeClr>
                </a:gs>
                <a:gs pos="50000">
                  <a:schemeClr val="accent1">
                    <a:lumMod val="75000"/>
                    <a:shade val="67500"/>
                    <a:satMod val="115000"/>
                  </a:schemeClr>
                </a:gs>
                <a:gs pos="100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5257800" y="2743200"/>
            <a:ext cx="400018" cy="1161864"/>
            <a:chOff x="2036763" y="1444625"/>
            <a:chExt cx="1679576" cy="4878388"/>
          </a:xfrm>
          <a:effectLst/>
        </p:grpSpPr>
        <p:sp>
          <p:nvSpPr>
            <p:cNvPr id="47" name="AutoShape 6"/>
            <p:cNvSpPr>
              <a:spLocks noChangeAspect="1" noChangeArrowheads="1" noTextEdit="1"/>
            </p:cNvSpPr>
            <p:nvPr/>
          </p:nvSpPr>
          <p:spPr bwMode="auto">
            <a:xfrm>
              <a:off x="2036763" y="1457325"/>
              <a:ext cx="1679575" cy="4856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2171701" y="2354263"/>
              <a:ext cx="1544638" cy="3954463"/>
            </a:xfrm>
            <a:custGeom>
              <a:avLst/>
              <a:gdLst/>
              <a:ahLst/>
              <a:cxnLst>
                <a:cxn ang="0">
                  <a:pos x="541" y="44"/>
                </a:cxn>
                <a:cxn ang="0">
                  <a:pos x="526" y="42"/>
                </a:cxn>
                <a:cxn ang="0">
                  <a:pos x="97" y="0"/>
                </a:cxn>
                <a:cxn ang="0">
                  <a:pos x="0" y="97"/>
                </a:cxn>
                <a:cxn ang="0">
                  <a:pos x="0" y="766"/>
                </a:cxn>
                <a:cxn ang="0">
                  <a:pos x="9" y="799"/>
                </a:cxn>
                <a:cxn ang="0">
                  <a:pos x="14" y="850"/>
                </a:cxn>
                <a:cxn ang="0">
                  <a:pos x="71" y="834"/>
                </a:cxn>
                <a:cxn ang="0">
                  <a:pos x="123" y="778"/>
                </a:cxn>
                <a:cxn ang="0">
                  <a:pos x="123" y="395"/>
                </a:cxn>
                <a:cxn ang="0">
                  <a:pos x="123" y="395"/>
                </a:cxn>
                <a:cxn ang="0">
                  <a:pos x="123" y="229"/>
                </a:cxn>
                <a:cxn ang="0">
                  <a:pos x="136" y="230"/>
                </a:cxn>
                <a:cxn ang="0">
                  <a:pos x="136" y="230"/>
                </a:cxn>
                <a:cxn ang="0">
                  <a:pos x="152" y="232"/>
                </a:cxn>
                <a:cxn ang="0">
                  <a:pos x="152" y="718"/>
                </a:cxn>
                <a:cxn ang="0">
                  <a:pos x="152" y="757"/>
                </a:cxn>
                <a:cxn ang="0">
                  <a:pos x="152" y="1527"/>
                </a:cxn>
                <a:cxn ang="0">
                  <a:pos x="190" y="1599"/>
                </a:cxn>
                <a:cxn ang="0">
                  <a:pos x="189" y="1627"/>
                </a:cxn>
                <a:cxn ang="0">
                  <a:pos x="240" y="1613"/>
                </a:cxn>
                <a:cxn ang="0">
                  <a:pos x="306" y="1542"/>
                </a:cxn>
                <a:cxn ang="0">
                  <a:pos x="306" y="772"/>
                </a:cxn>
                <a:cxn ang="0">
                  <a:pos x="334" y="775"/>
                </a:cxn>
                <a:cxn ang="0">
                  <a:pos x="334" y="1545"/>
                </a:cxn>
                <a:cxn ang="0">
                  <a:pos x="378" y="1620"/>
                </a:cxn>
                <a:cxn ang="0">
                  <a:pos x="375" y="1644"/>
                </a:cxn>
                <a:cxn ang="0">
                  <a:pos x="420" y="1631"/>
                </a:cxn>
                <a:cxn ang="0">
                  <a:pos x="488" y="1560"/>
                </a:cxn>
                <a:cxn ang="0">
                  <a:pos x="488" y="790"/>
                </a:cxn>
                <a:cxn ang="0">
                  <a:pos x="488" y="751"/>
                </a:cxn>
                <a:cxn ang="0">
                  <a:pos x="488" y="431"/>
                </a:cxn>
                <a:cxn ang="0">
                  <a:pos x="488" y="431"/>
                </a:cxn>
                <a:cxn ang="0">
                  <a:pos x="488" y="265"/>
                </a:cxn>
                <a:cxn ang="0">
                  <a:pos x="488" y="265"/>
                </a:cxn>
                <a:cxn ang="0">
                  <a:pos x="488" y="265"/>
                </a:cxn>
                <a:cxn ang="0">
                  <a:pos x="503" y="266"/>
                </a:cxn>
                <a:cxn ang="0">
                  <a:pos x="504" y="266"/>
                </a:cxn>
                <a:cxn ang="0">
                  <a:pos x="504" y="266"/>
                </a:cxn>
                <a:cxn ang="0">
                  <a:pos x="516" y="268"/>
                </a:cxn>
                <a:cxn ang="0">
                  <a:pos x="517" y="268"/>
                </a:cxn>
                <a:cxn ang="0">
                  <a:pos x="517" y="270"/>
                </a:cxn>
                <a:cxn ang="0">
                  <a:pos x="517" y="434"/>
                </a:cxn>
                <a:cxn ang="0">
                  <a:pos x="517" y="434"/>
                </a:cxn>
                <a:cxn ang="0">
                  <a:pos x="517" y="816"/>
                </a:cxn>
                <a:cxn ang="0">
                  <a:pos x="531" y="859"/>
                </a:cxn>
                <a:cxn ang="0">
                  <a:pos x="532" y="900"/>
                </a:cxn>
                <a:cxn ang="0">
                  <a:pos x="587" y="885"/>
                </a:cxn>
                <a:cxn ang="0">
                  <a:pos x="640" y="829"/>
                </a:cxn>
                <a:cxn ang="0">
                  <a:pos x="640" y="160"/>
                </a:cxn>
                <a:cxn ang="0">
                  <a:pos x="541" y="44"/>
                </a:cxn>
              </a:cxnLst>
              <a:rect l="0" t="0" r="r" b="b"/>
              <a:pathLst>
                <a:path w="640" h="1644">
                  <a:moveTo>
                    <a:pt x="541" y="44"/>
                  </a:moveTo>
                  <a:cubicBezTo>
                    <a:pt x="526" y="42"/>
                    <a:pt x="526" y="42"/>
                    <a:pt x="526" y="4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44" y="2"/>
                    <a:pt x="4" y="41"/>
                    <a:pt x="0" y="97"/>
                  </a:cubicBezTo>
                  <a:cubicBezTo>
                    <a:pt x="0" y="766"/>
                    <a:pt x="0" y="766"/>
                    <a:pt x="0" y="766"/>
                  </a:cubicBezTo>
                  <a:cubicBezTo>
                    <a:pt x="0" y="778"/>
                    <a:pt x="3" y="789"/>
                    <a:pt x="9" y="799"/>
                  </a:cubicBezTo>
                  <a:cubicBezTo>
                    <a:pt x="14" y="850"/>
                    <a:pt x="14" y="850"/>
                    <a:pt x="14" y="850"/>
                  </a:cubicBezTo>
                  <a:cubicBezTo>
                    <a:pt x="71" y="834"/>
                    <a:pt x="71" y="834"/>
                    <a:pt x="71" y="834"/>
                  </a:cubicBezTo>
                  <a:cubicBezTo>
                    <a:pt x="100" y="833"/>
                    <a:pt x="123" y="811"/>
                    <a:pt x="123" y="778"/>
                  </a:cubicBezTo>
                  <a:cubicBezTo>
                    <a:pt x="123" y="597"/>
                    <a:pt x="123" y="476"/>
                    <a:pt x="123" y="395"/>
                  </a:cubicBezTo>
                  <a:cubicBezTo>
                    <a:pt x="123" y="395"/>
                    <a:pt x="123" y="395"/>
                    <a:pt x="123" y="395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36" y="230"/>
                    <a:pt x="136" y="230"/>
                    <a:pt x="136" y="230"/>
                  </a:cubicBezTo>
                  <a:cubicBezTo>
                    <a:pt x="136" y="230"/>
                    <a:pt x="136" y="230"/>
                    <a:pt x="136" y="230"/>
                  </a:cubicBezTo>
                  <a:cubicBezTo>
                    <a:pt x="152" y="232"/>
                    <a:pt x="152" y="232"/>
                    <a:pt x="152" y="232"/>
                  </a:cubicBezTo>
                  <a:cubicBezTo>
                    <a:pt x="152" y="718"/>
                    <a:pt x="152" y="718"/>
                    <a:pt x="152" y="718"/>
                  </a:cubicBezTo>
                  <a:cubicBezTo>
                    <a:pt x="152" y="757"/>
                    <a:pt x="152" y="757"/>
                    <a:pt x="152" y="757"/>
                  </a:cubicBezTo>
                  <a:cubicBezTo>
                    <a:pt x="152" y="1527"/>
                    <a:pt x="152" y="1527"/>
                    <a:pt x="152" y="1527"/>
                  </a:cubicBezTo>
                  <a:cubicBezTo>
                    <a:pt x="152" y="1557"/>
                    <a:pt x="167" y="1583"/>
                    <a:pt x="190" y="1599"/>
                  </a:cubicBezTo>
                  <a:cubicBezTo>
                    <a:pt x="189" y="1627"/>
                    <a:pt x="189" y="1627"/>
                    <a:pt x="189" y="1627"/>
                  </a:cubicBezTo>
                  <a:cubicBezTo>
                    <a:pt x="240" y="1613"/>
                    <a:pt x="240" y="1613"/>
                    <a:pt x="240" y="1613"/>
                  </a:cubicBezTo>
                  <a:cubicBezTo>
                    <a:pt x="276" y="1611"/>
                    <a:pt x="306" y="1583"/>
                    <a:pt x="306" y="1542"/>
                  </a:cubicBezTo>
                  <a:cubicBezTo>
                    <a:pt x="306" y="772"/>
                    <a:pt x="306" y="772"/>
                    <a:pt x="306" y="772"/>
                  </a:cubicBezTo>
                  <a:cubicBezTo>
                    <a:pt x="334" y="775"/>
                    <a:pt x="334" y="775"/>
                    <a:pt x="334" y="775"/>
                  </a:cubicBezTo>
                  <a:cubicBezTo>
                    <a:pt x="334" y="1545"/>
                    <a:pt x="334" y="1545"/>
                    <a:pt x="334" y="1545"/>
                  </a:cubicBezTo>
                  <a:cubicBezTo>
                    <a:pt x="334" y="1577"/>
                    <a:pt x="353" y="1605"/>
                    <a:pt x="378" y="1620"/>
                  </a:cubicBezTo>
                  <a:cubicBezTo>
                    <a:pt x="375" y="1644"/>
                    <a:pt x="375" y="1644"/>
                    <a:pt x="375" y="1644"/>
                  </a:cubicBezTo>
                  <a:cubicBezTo>
                    <a:pt x="420" y="1631"/>
                    <a:pt x="420" y="1631"/>
                    <a:pt x="420" y="1631"/>
                  </a:cubicBezTo>
                  <a:cubicBezTo>
                    <a:pt x="458" y="1631"/>
                    <a:pt x="488" y="1601"/>
                    <a:pt x="488" y="1560"/>
                  </a:cubicBezTo>
                  <a:cubicBezTo>
                    <a:pt x="488" y="790"/>
                    <a:pt x="488" y="790"/>
                    <a:pt x="488" y="790"/>
                  </a:cubicBezTo>
                  <a:cubicBezTo>
                    <a:pt x="488" y="751"/>
                    <a:pt x="488" y="751"/>
                    <a:pt x="488" y="751"/>
                  </a:cubicBezTo>
                  <a:cubicBezTo>
                    <a:pt x="488" y="605"/>
                    <a:pt x="488" y="502"/>
                    <a:pt x="488" y="431"/>
                  </a:cubicBezTo>
                  <a:cubicBezTo>
                    <a:pt x="488" y="431"/>
                    <a:pt x="488" y="431"/>
                    <a:pt x="488" y="431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503" y="266"/>
                    <a:pt x="503" y="266"/>
                    <a:pt x="503" y="266"/>
                  </a:cubicBezTo>
                  <a:cubicBezTo>
                    <a:pt x="504" y="266"/>
                    <a:pt x="504" y="266"/>
                    <a:pt x="504" y="266"/>
                  </a:cubicBezTo>
                  <a:cubicBezTo>
                    <a:pt x="504" y="266"/>
                    <a:pt x="504" y="266"/>
                    <a:pt x="504" y="266"/>
                  </a:cubicBezTo>
                  <a:cubicBezTo>
                    <a:pt x="516" y="268"/>
                    <a:pt x="516" y="268"/>
                    <a:pt x="516" y="268"/>
                  </a:cubicBezTo>
                  <a:cubicBezTo>
                    <a:pt x="517" y="268"/>
                    <a:pt x="517" y="268"/>
                    <a:pt x="517" y="268"/>
                  </a:cubicBezTo>
                  <a:cubicBezTo>
                    <a:pt x="517" y="270"/>
                    <a:pt x="517" y="270"/>
                    <a:pt x="517" y="270"/>
                  </a:cubicBezTo>
                  <a:cubicBezTo>
                    <a:pt x="517" y="434"/>
                    <a:pt x="517" y="434"/>
                    <a:pt x="517" y="434"/>
                  </a:cubicBezTo>
                  <a:cubicBezTo>
                    <a:pt x="517" y="434"/>
                    <a:pt x="517" y="434"/>
                    <a:pt x="517" y="434"/>
                  </a:cubicBezTo>
                  <a:cubicBezTo>
                    <a:pt x="517" y="816"/>
                    <a:pt x="517" y="816"/>
                    <a:pt x="517" y="816"/>
                  </a:cubicBezTo>
                  <a:cubicBezTo>
                    <a:pt x="517" y="832"/>
                    <a:pt x="522" y="847"/>
                    <a:pt x="531" y="859"/>
                  </a:cubicBezTo>
                  <a:cubicBezTo>
                    <a:pt x="532" y="900"/>
                    <a:pt x="532" y="900"/>
                    <a:pt x="532" y="900"/>
                  </a:cubicBezTo>
                  <a:cubicBezTo>
                    <a:pt x="587" y="885"/>
                    <a:pt x="587" y="885"/>
                    <a:pt x="587" y="885"/>
                  </a:cubicBezTo>
                  <a:cubicBezTo>
                    <a:pt x="616" y="884"/>
                    <a:pt x="640" y="862"/>
                    <a:pt x="640" y="829"/>
                  </a:cubicBezTo>
                  <a:cubicBezTo>
                    <a:pt x="640" y="160"/>
                    <a:pt x="640" y="160"/>
                    <a:pt x="640" y="160"/>
                  </a:cubicBezTo>
                  <a:cubicBezTo>
                    <a:pt x="636" y="104"/>
                    <a:pt x="595" y="55"/>
                    <a:pt x="541" y="4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2511426" y="1449387"/>
              <a:ext cx="801688" cy="914400"/>
            </a:xfrm>
            <a:custGeom>
              <a:avLst/>
              <a:gdLst/>
              <a:ahLst/>
              <a:cxnLst>
                <a:cxn ang="0">
                  <a:pos x="332" y="201"/>
                </a:cxn>
                <a:cxn ang="0">
                  <a:pos x="167" y="3"/>
                </a:cxn>
                <a:cxn ang="0">
                  <a:pos x="87" y="8"/>
                </a:cxn>
                <a:cxn ang="0">
                  <a:pos x="40" y="25"/>
                </a:cxn>
                <a:cxn ang="0">
                  <a:pos x="46" y="47"/>
                </a:cxn>
                <a:cxn ang="0">
                  <a:pos x="0" y="168"/>
                </a:cxn>
                <a:cxn ang="0">
                  <a:pos x="121" y="352"/>
                </a:cxn>
                <a:cxn ang="0">
                  <a:pos x="150" y="380"/>
                </a:cxn>
                <a:cxn ang="0">
                  <a:pos x="223" y="359"/>
                </a:cxn>
                <a:cxn ang="0">
                  <a:pos x="223" y="358"/>
                </a:cxn>
                <a:cxn ang="0">
                  <a:pos x="332" y="201"/>
                </a:cxn>
              </a:cxnLst>
              <a:rect l="0" t="0" r="r" b="b"/>
              <a:pathLst>
                <a:path w="332" h="380">
                  <a:moveTo>
                    <a:pt x="332" y="201"/>
                  </a:moveTo>
                  <a:cubicBezTo>
                    <a:pt x="332" y="101"/>
                    <a:pt x="258" y="12"/>
                    <a:pt x="167" y="3"/>
                  </a:cubicBezTo>
                  <a:cubicBezTo>
                    <a:pt x="141" y="0"/>
                    <a:pt x="111" y="4"/>
                    <a:pt x="87" y="8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17" y="77"/>
                    <a:pt x="0" y="120"/>
                    <a:pt x="0" y="168"/>
                  </a:cubicBezTo>
                  <a:cubicBezTo>
                    <a:pt x="0" y="250"/>
                    <a:pt x="50" y="324"/>
                    <a:pt x="121" y="352"/>
                  </a:cubicBezTo>
                  <a:cubicBezTo>
                    <a:pt x="150" y="380"/>
                    <a:pt x="150" y="380"/>
                    <a:pt x="150" y="380"/>
                  </a:cubicBezTo>
                  <a:cubicBezTo>
                    <a:pt x="223" y="359"/>
                    <a:pt x="223" y="359"/>
                    <a:pt x="223" y="359"/>
                  </a:cubicBezTo>
                  <a:cubicBezTo>
                    <a:pt x="223" y="358"/>
                    <a:pt x="223" y="358"/>
                    <a:pt x="223" y="358"/>
                  </a:cubicBezTo>
                  <a:cubicBezTo>
                    <a:pt x="286" y="339"/>
                    <a:pt x="332" y="278"/>
                    <a:pt x="332" y="20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2417763" y="1444625"/>
              <a:ext cx="760413" cy="936625"/>
            </a:xfrm>
            <a:custGeom>
              <a:avLst/>
              <a:gdLst/>
              <a:ahLst/>
              <a:cxnLst>
                <a:cxn ang="0">
                  <a:pos x="315" y="212"/>
                </a:cxn>
                <a:cxn ang="0">
                  <a:pos x="159" y="381"/>
                </a:cxn>
                <a:cxn ang="0">
                  <a:pos x="0" y="181"/>
                </a:cxn>
                <a:cxn ang="0">
                  <a:pos x="159" y="9"/>
                </a:cxn>
                <a:cxn ang="0">
                  <a:pos x="315" y="212"/>
                </a:cxn>
              </a:cxnLst>
              <a:rect l="0" t="0" r="r" b="b"/>
              <a:pathLst>
                <a:path w="315" h="389">
                  <a:moveTo>
                    <a:pt x="315" y="212"/>
                  </a:moveTo>
                  <a:cubicBezTo>
                    <a:pt x="315" y="314"/>
                    <a:pt x="245" y="389"/>
                    <a:pt x="159" y="381"/>
                  </a:cubicBezTo>
                  <a:cubicBezTo>
                    <a:pt x="70" y="372"/>
                    <a:pt x="0" y="283"/>
                    <a:pt x="0" y="181"/>
                  </a:cubicBezTo>
                  <a:cubicBezTo>
                    <a:pt x="0" y="78"/>
                    <a:pt x="70" y="0"/>
                    <a:pt x="159" y="9"/>
                  </a:cubicBezTo>
                  <a:cubicBezTo>
                    <a:pt x="245" y="17"/>
                    <a:pt x="315" y="109"/>
                    <a:pt x="315" y="21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  <a:shade val="30000"/>
                    <a:satMod val="115000"/>
                  </a:schemeClr>
                </a:gs>
                <a:gs pos="50000">
                  <a:schemeClr val="accent1">
                    <a:lumMod val="75000"/>
                    <a:shade val="67500"/>
                    <a:satMod val="115000"/>
                  </a:schemeClr>
                </a:gs>
                <a:gs pos="100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2036763" y="2390775"/>
              <a:ext cx="1544637" cy="3932238"/>
            </a:xfrm>
            <a:custGeom>
              <a:avLst/>
              <a:gdLst/>
              <a:ahLst/>
              <a:cxnLst>
                <a:cxn ang="0">
                  <a:pos x="535" y="43"/>
                </a:cxn>
                <a:cxn ang="0">
                  <a:pos x="535" y="43"/>
                </a:cxn>
                <a:cxn ang="0">
                  <a:pos x="101" y="0"/>
                </a:cxn>
                <a:cxn ang="0">
                  <a:pos x="101" y="0"/>
                </a:cxn>
                <a:cxn ang="0">
                  <a:pos x="0" y="97"/>
                </a:cxn>
                <a:cxn ang="0">
                  <a:pos x="0" y="766"/>
                </a:cxn>
                <a:cxn ang="0">
                  <a:pos x="62" y="834"/>
                </a:cxn>
                <a:cxn ang="0">
                  <a:pos x="123" y="778"/>
                </a:cxn>
                <a:cxn ang="0">
                  <a:pos x="123" y="410"/>
                </a:cxn>
                <a:cxn ang="0">
                  <a:pos x="123" y="410"/>
                </a:cxn>
                <a:cxn ang="0">
                  <a:pos x="123" y="229"/>
                </a:cxn>
                <a:cxn ang="0">
                  <a:pos x="151" y="232"/>
                </a:cxn>
                <a:cxn ang="0">
                  <a:pos x="151" y="232"/>
                </a:cxn>
                <a:cxn ang="0">
                  <a:pos x="152" y="232"/>
                </a:cxn>
                <a:cxn ang="0">
                  <a:pos x="152" y="718"/>
                </a:cxn>
                <a:cxn ang="0">
                  <a:pos x="152" y="757"/>
                </a:cxn>
                <a:cxn ang="0">
                  <a:pos x="152" y="1528"/>
                </a:cxn>
                <a:cxn ang="0">
                  <a:pos x="229" y="1613"/>
                </a:cxn>
                <a:cxn ang="0">
                  <a:pos x="306" y="1543"/>
                </a:cxn>
                <a:cxn ang="0">
                  <a:pos x="306" y="773"/>
                </a:cxn>
                <a:cxn ang="0">
                  <a:pos x="334" y="775"/>
                </a:cxn>
                <a:cxn ang="0">
                  <a:pos x="334" y="1546"/>
                </a:cxn>
                <a:cxn ang="0">
                  <a:pos x="411" y="1631"/>
                </a:cxn>
                <a:cxn ang="0">
                  <a:pos x="488" y="1561"/>
                </a:cxn>
                <a:cxn ang="0">
                  <a:pos x="488" y="791"/>
                </a:cxn>
                <a:cxn ang="0">
                  <a:pos x="488" y="752"/>
                </a:cxn>
                <a:cxn ang="0">
                  <a:pos x="488" y="265"/>
                </a:cxn>
                <a:cxn ang="0">
                  <a:pos x="489" y="265"/>
                </a:cxn>
                <a:cxn ang="0">
                  <a:pos x="489" y="265"/>
                </a:cxn>
                <a:cxn ang="0">
                  <a:pos x="517" y="268"/>
                </a:cxn>
                <a:cxn ang="0">
                  <a:pos x="517" y="268"/>
                </a:cxn>
                <a:cxn ang="0">
                  <a:pos x="517" y="270"/>
                </a:cxn>
                <a:cxn ang="0">
                  <a:pos x="517" y="270"/>
                </a:cxn>
                <a:cxn ang="0">
                  <a:pos x="517" y="817"/>
                </a:cxn>
                <a:cxn ang="0">
                  <a:pos x="579" y="885"/>
                </a:cxn>
                <a:cxn ang="0">
                  <a:pos x="640" y="829"/>
                </a:cxn>
                <a:cxn ang="0">
                  <a:pos x="640" y="160"/>
                </a:cxn>
                <a:cxn ang="0">
                  <a:pos x="535" y="43"/>
                </a:cxn>
              </a:cxnLst>
              <a:rect l="0" t="0" r="r" b="b"/>
              <a:pathLst>
                <a:path w="640" h="1635">
                  <a:moveTo>
                    <a:pt x="535" y="43"/>
                  </a:moveTo>
                  <a:cubicBezTo>
                    <a:pt x="535" y="43"/>
                    <a:pt x="535" y="43"/>
                    <a:pt x="535" y="43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6" y="0"/>
                    <a:pt x="4" y="40"/>
                    <a:pt x="0" y="97"/>
                  </a:cubicBezTo>
                  <a:cubicBezTo>
                    <a:pt x="0" y="766"/>
                    <a:pt x="0" y="766"/>
                    <a:pt x="0" y="766"/>
                  </a:cubicBezTo>
                  <a:cubicBezTo>
                    <a:pt x="0" y="802"/>
                    <a:pt x="29" y="831"/>
                    <a:pt x="62" y="834"/>
                  </a:cubicBezTo>
                  <a:cubicBezTo>
                    <a:pt x="95" y="838"/>
                    <a:pt x="123" y="814"/>
                    <a:pt x="123" y="778"/>
                  </a:cubicBezTo>
                  <a:cubicBezTo>
                    <a:pt x="123" y="608"/>
                    <a:pt x="123" y="491"/>
                    <a:pt x="123" y="410"/>
                  </a:cubicBezTo>
                  <a:cubicBezTo>
                    <a:pt x="123" y="410"/>
                    <a:pt x="123" y="410"/>
                    <a:pt x="123" y="410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2"/>
                    <a:pt x="152" y="232"/>
                    <a:pt x="152" y="232"/>
                  </a:cubicBezTo>
                  <a:cubicBezTo>
                    <a:pt x="152" y="718"/>
                    <a:pt x="152" y="718"/>
                    <a:pt x="152" y="718"/>
                  </a:cubicBezTo>
                  <a:cubicBezTo>
                    <a:pt x="152" y="757"/>
                    <a:pt x="152" y="757"/>
                    <a:pt x="152" y="757"/>
                  </a:cubicBezTo>
                  <a:cubicBezTo>
                    <a:pt x="152" y="1528"/>
                    <a:pt x="152" y="1528"/>
                    <a:pt x="152" y="1528"/>
                  </a:cubicBezTo>
                  <a:cubicBezTo>
                    <a:pt x="152" y="1572"/>
                    <a:pt x="187" y="1609"/>
                    <a:pt x="229" y="1613"/>
                  </a:cubicBezTo>
                  <a:cubicBezTo>
                    <a:pt x="271" y="1617"/>
                    <a:pt x="306" y="1587"/>
                    <a:pt x="306" y="1543"/>
                  </a:cubicBezTo>
                  <a:cubicBezTo>
                    <a:pt x="306" y="773"/>
                    <a:pt x="306" y="773"/>
                    <a:pt x="306" y="773"/>
                  </a:cubicBezTo>
                  <a:cubicBezTo>
                    <a:pt x="334" y="775"/>
                    <a:pt x="334" y="775"/>
                    <a:pt x="334" y="775"/>
                  </a:cubicBezTo>
                  <a:cubicBezTo>
                    <a:pt x="334" y="1546"/>
                    <a:pt x="334" y="1546"/>
                    <a:pt x="334" y="1546"/>
                  </a:cubicBezTo>
                  <a:cubicBezTo>
                    <a:pt x="334" y="1590"/>
                    <a:pt x="370" y="1627"/>
                    <a:pt x="411" y="1631"/>
                  </a:cubicBezTo>
                  <a:cubicBezTo>
                    <a:pt x="453" y="1635"/>
                    <a:pt x="488" y="1605"/>
                    <a:pt x="488" y="1561"/>
                  </a:cubicBezTo>
                  <a:cubicBezTo>
                    <a:pt x="488" y="791"/>
                    <a:pt x="488" y="791"/>
                    <a:pt x="488" y="791"/>
                  </a:cubicBezTo>
                  <a:cubicBezTo>
                    <a:pt x="488" y="752"/>
                    <a:pt x="488" y="752"/>
                    <a:pt x="488" y="752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488" y="265"/>
                    <a:pt x="489" y="265"/>
                    <a:pt x="489" y="265"/>
                  </a:cubicBezTo>
                  <a:cubicBezTo>
                    <a:pt x="489" y="265"/>
                    <a:pt x="489" y="265"/>
                    <a:pt x="489" y="265"/>
                  </a:cubicBezTo>
                  <a:cubicBezTo>
                    <a:pt x="517" y="268"/>
                    <a:pt x="517" y="268"/>
                    <a:pt x="517" y="268"/>
                  </a:cubicBezTo>
                  <a:cubicBezTo>
                    <a:pt x="517" y="268"/>
                    <a:pt x="517" y="268"/>
                    <a:pt x="517" y="268"/>
                  </a:cubicBezTo>
                  <a:cubicBezTo>
                    <a:pt x="517" y="270"/>
                    <a:pt x="517" y="270"/>
                    <a:pt x="517" y="270"/>
                  </a:cubicBezTo>
                  <a:cubicBezTo>
                    <a:pt x="517" y="270"/>
                    <a:pt x="517" y="270"/>
                    <a:pt x="517" y="270"/>
                  </a:cubicBezTo>
                  <a:cubicBezTo>
                    <a:pt x="517" y="817"/>
                    <a:pt x="517" y="817"/>
                    <a:pt x="517" y="817"/>
                  </a:cubicBezTo>
                  <a:cubicBezTo>
                    <a:pt x="517" y="853"/>
                    <a:pt x="546" y="882"/>
                    <a:pt x="579" y="885"/>
                  </a:cubicBezTo>
                  <a:cubicBezTo>
                    <a:pt x="612" y="889"/>
                    <a:pt x="640" y="865"/>
                    <a:pt x="640" y="829"/>
                  </a:cubicBezTo>
                  <a:cubicBezTo>
                    <a:pt x="640" y="160"/>
                    <a:pt x="640" y="160"/>
                    <a:pt x="640" y="160"/>
                  </a:cubicBezTo>
                  <a:cubicBezTo>
                    <a:pt x="636" y="103"/>
                    <a:pt x="592" y="51"/>
                    <a:pt x="535" y="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  <a:shade val="30000"/>
                    <a:satMod val="115000"/>
                  </a:schemeClr>
                </a:gs>
                <a:gs pos="50000">
                  <a:schemeClr val="accent1">
                    <a:lumMod val="75000"/>
                    <a:shade val="67500"/>
                    <a:satMod val="115000"/>
                  </a:schemeClr>
                </a:gs>
                <a:gs pos="100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 flipH="1">
            <a:off x="5019675" y="1971675"/>
            <a:ext cx="299016" cy="868501"/>
            <a:chOff x="2036763" y="1444625"/>
            <a:chExt cx="1679576" cy="4878388"/>
          </a:xfrm>
          <a:effectLst/>
        </p:grpSpPr>
        <p:sp>
          <p:nvSpPr>
            <p:cNvPr id="53" name="AutoShape 6"/>
            <p:cNvSpPr>
              <a:spLocks noChangeAspect="1" noChangeArrowheads="1" noTextEdit="1"/>
            </p:cNvSpPr>
            <p:nvPr/>
          </p:nvSpPr>
          <p:spPr bwMode="auto">
            <a:xfrm>
              <a:off x="2036763" y="1457325"/>
              <a:ext cx="1679575" cy="4856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8"/>
            <p:cNvSpPr>
              <a:spLocks/>
            </p:cNvSpPr>
            <p:nvPr/>
          </p:nvSpPr>
          <p:spPr bwMode="auto">
            <a:xfrm>
              <a:off x="2171701" y="2354263"/>
              <a:ext cx="1544638" cy="3954463"/>
            </a:xfrm>
            <a:custGeom>
              <a:avLst/>
              <a:gdLst/>
              <a:ahLst/>
              <a:cxnLst>
                <a:cxn ang="0">
                  <a:pos x="541" y="44"/>
                </a:cxn>
                <a:cxn ang="0">
                  <a:pos x="526" y="42"/>
                </a:cxn>
                <a:cxn ang="0">
                  <a:pos x="97" y="0"/>
                </a:cxn>
                <a:cxn ang="0">
                  <a:pos x="0" y="97"/>
                </a:cxn>
                <a:cxn ang="0">
                  <a:pos x="0" y="766"/>
                </a:cxn>
                <a:cxn ang="0">
                  <a:pos x="9" y="799"/>
                </a:cxn>
                <a:cxn ang="0">
                  <a:pos x="14" y="850"/>
                </a:cxn>
                <a:cxn ang="0">
                  <a:pos x="71" y="834"/>
                </a:cxn>
                <a:cxn ang="0">
                  <a:pos x="123" y="778"/>
                </a:cxn>
                <a:cxn ang="0">
                  <a:pos x="123" y="395"/>
                </a:cxn>
                <a:cxn ang="0">
                  <a:pos x="123" y="395"/>
                </a:cxn>
                <a:cxn ang="0">
                  <a:pos x="123" y="229"/>
                </a:cxn>
                <a:cxn ang="0">
                  <a:pos x="136" y="230"/>
                </a:cxn>
                <a:cxn ang="0">
                  <a:pos x="136" y="230"/>
                </a:cxn>
                <a:cxn ang="0">
                  <a:pos x="152" y="232"/>
                </a:cxn>
                <a:cxn ang="0">
                  <a:pos x="152" y="718"/>
                </a:cxn>
                <a:cxn ang="0">
                  <a:pos x="152" y="757"/>
                </a:cxn>
                <a:cxn ang="0">
                  <a:pos x="152" y="1527"/>
                </a:cxn>
                <a:cxn ang="0">
                  <a:pos x="190" y="1599"/>
                </a:cxn>
                <a:cxn ang="0">
                  <a:pos x="189" y="1627"/>
                </a:cxn>
                <a:cxn ang="0">
                  <a:pos x="240" y="1613"/>
                </a:cxn>
                <a:cxn ang="0">
                  <a:pos x="306" y="1542"/>
                </a:cxn>
                <a:cxn ang="0">
                  <a:pos x="306" y="772"/>
                </a:cxn>
                <a:cxn ang="0">
                  <a:pos x="334" y="775"/>
                </a:cxn>
                <a:cxn ang="0">
                  <a:pos x="334" y="1545"/>
                </a:cxn>
                <a:cxn ang="0">
                  <a:pos x="378" y="1620"/>
                </a:cxn>
                <a:cxn ang="0">
                  <a:pos x="375" y="1644"/>
                </a:cxn>
                <a:cxn ang="0">
                  <a:pos x="420" y="1631"/>
                </a:cxn>
                <a:cxn ang="0">
                  <a:pos x="488" y="1560"/>
                </a:cxn>
                <a:cxn ang="0">
                  <a:pos x="488" y="790"/>
                </a:cxn>
                <a:cxn ang="0">
                  <a:pos x="488" y="751"/>
                </a:cxn>
                <a:cxn ang="0">
                  <a:pos x="488" y="431"/>
                </a:cxn>
                <a:cxn ang="0">
                  <a:pos x="488" y="431"/>
                </a:cxn>
                <a:cxn ang="0">
                  <a:pos x="488" y="265"/>
                </a:cxn>
                <a:cxn ang="0">
                  <a:pos x="488" y="265"/>
                </a:cxn>
                <a:cxn ang="0">
                  <a:pos x="488" y="265"/>
                </a:cxn>
                <a:cxn ang="0">
                  <a:pos x="503" y="266"/>
                </a:cxn>
                <a:cxn ang="0">
                  <a:pos x="504" y="266"/>
                </a:cxn>
                <a:cxn ang="0">
                  <a:pos x="504" y="266"/>
                </a:cxn>
                <a:cxn ang="0">
                  <a:pos x="516" y="268"/>
                </a:cxn>
                <a:cxn ang="0">
                  <a:pos x="517" y="268"/>
                </a:cxn>
                <a:cxn ang="0">
                  <a:pos x="517" y="270"/>
                </a:cxn>
                <a:cxn ang="0">
                  <a:pos x="517" y="434"/>
                </a:cxn>
                <a:cxn ang="0">
                  <a:pos x="517" y="434"/>
                </a:cxn>
                <a:cxn ang="0">
                  <a:pos x="517" y="816"/>
                </a:cxn>
                <a:cxn ang="0">
                  <a:pos x="531" y="859"/>
                </a:cxn>
                <a:cxn ang="0">
                  <a:pos x="532" y="900"/>
                </a:cxn>
                <a:cxn ang="0">
                  <a:pos x="587" y="885"/>
                </a:cxn>
                <a:cxn ang="0">
                  <a:pos x="640" y="829"/>
                </a:cxn>
                <a:cxn ang="0">
                  <a:pos x="640" y="160"/>
                </a:cxn>
                <a:cxn ang="0">
                  <a:pos x="541" y="44"/>
                </a:cxn>
              </a:cxnLst>
              <a:rect l="0" t="0" r="r" b="b"/>
              <a:pathLst>
                <a:path w="640" h="1644">
                  <a:moveTo>
                    <a:pt x="541" y="44"/>
                  </a:moveTo>
                  <a:cubicBezTo>
                    <a:pt x="526" y="42"/>
                    <a:pt x="526" y="42"/>
                    <a:pt x="526" y="4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44" y="2"/>
                    <a:pt x="4" y="41"/>
                    <a:pt x="0" y="97"/>
                  </a:cubicBezTo>
                  <a:cubicBezTo>
                    <a:pt x="0" y="766"/>
                    <a:pt x="0" y="766"/>
                    <a:pt x="0" y="766"/>
                  </a:cubicBezTo>
                  <a:cubicBezTo>
                    <a:pt x="0" y="778"/>
                    <a:pt x="3" y="789"/>
                    <a:pt x="9" y="799"/>
                  </a:cubicBezTo>
                  <a:cubicBezTo>
                    <a:pt x="14" y="850"/>
                    <a:pt x="14" y="850"/>
                    <a:pt x="14" y="850"/>
                  </a:cubicBezTo>
                  <a:cubicBezTo>
                    <a:pt x="71" y="834"/>
                    <a:pt x="71" y="834"/>
                    <a:pt x="71" y="834"/>
                  </a:cubicBezTo>
                  <a:cubicBezTo>
                    <a:pt x="100" y="833"/>
                    <a:pt x="123" y="811"/>
                    <a:pt x="123" y="778"/>
                  </a:cubicBezTo>
                  <a:cubicBezTo>
                    <a:pt x="123" y="597"/>
                    <a:pt x="123" y="476"/>
                    <a:pt x="123" y="395"/>
                  </a:cubicBezTo>
                  <a:cubicBezTo>
                    <a:pt x="123" y="395"/>
                    <a:pt x="123" y="395"/>
                    <a:pt x="123" y="395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36" y="230"/>
                    <a:pt x="136" y="230"/>
                    <a:pt x="136" y="230"/>
                  </a:cubicBezTo>
                  <a:cubicBezTo>
                    <a:pt x="136" y="230"/>
                    <a:pt x="136" y="230"/>
                    <a:pt x="136" y="230"/>
                  </a:cubicBezTo>
                  <a:cubicBezTo>
                    <a:pt x="152" y="232"/>
                    <a:pt x="152" y="232"/>
                    <a:pt x="152" y="232"/>
                  </a:cubicBezTo>
                  <a:cubicBezTo>
                    <a:pt x="152" y="718"/>
                    <a:pt x="152" y="718"/>
                    <a:pt x="152" y="718"/>
                  </a:cubicBezTo>
                  <a:cubicBezTo>
                    <a:pt x="152" y="757"/>
                    <a:pt x="152" y="757"/>
                    <a:pt x="152" y="757"/>
                  </a:cubicBezTo>
                  <a:cubicBezTo>
                    <a:pt x="152" y="1527"/>
                    <a:pt x="152" y="1527"/>
                    <a:pt x="152" y="1527"/>
                  </a:cubicBezTo>
                  <a:cubicBezTo>
                    <a:pt x="152" y="1557"/>
                    <a:pt x="167" y="1583"/>
                    <a:pt x="190" y="1599"/>
                  </a:cubicBezTo>
                  <a:cubicBezTo>
                    <a:pt x="189" y="1627"/>
                    <a:pt x="189" y="1627"/>
                    <a:pt x="189" y="1627"/>
                  </a:cubicBezTo>
                  <a:cubicBezTo>
                    <a:pt x="240" y="1613"/>
                    <a:pt x="240" y="1613"/>
                    <a:pt x="240" y="1613"/>
                  </a:cubicBezTo>
                  <a:cubicBezTo>
                    <a:pt x="276" y="1611"/>
                    <a:pt x="306" y="1583"/>
                    <a:pt x="306" y="1542"/>
                  </a:cubicBezTo>
                  <a:cubicBezTo>
                    <a:pt x="306" y="772"/>
                    <a:pt x="306" y="772"/>
                    <a:pt x="306" y="772"/>
                  </a:cubicBezTo>
                  <a:cubicBezTo>
                    <a:pt x="334" y="775"/>
                    <a:pt x="334" y="775"/>
                    <a:pt x="334" y="775"/>
                  </a:cubicBezTo>
                  <a:cubicBezTo>
                    <a:pt x="334" y="1545"/>
                    <a:pt x="334" y="1545"/>
                    <a:pt x="334" y="1545"/>
                  </a:cubicBezTo>
                  <a:cubicBezTo>
                    <a:pt x="334" y="1577"/>
                    <a:pt x="353" y="1605"/>
                    <a:pt x="378" y="1620"/>
                  </a:cubicBezTo>
                  <a:cubicBezTo>
                    <a:pt x="375" y="1644"/>
                    <a:pt x="375" y="1644"/>
                    <a:pt x="375" y="1644"/>
                  </a:cubicBezTo>
                  <a:cubicBezTo>
                    <a:pt x="420" y="1631"/>
                    <a:pt x="420" y="1631"/>
                    <a:pt x="420" y="1631"/>
                  </a:cubicBezTo>
                  <a:cubicBezTo>
                    <a:pt x="458" y="1631"/>
                    <a:pt x="488" y="1601"/>
                    <a:pt x="488" y="1560"/>
                  </a:cubicBezTo>
                  <a:cubicBezTo>
                    <a:pt x="488" y="790"/>
                    <a:pt x="488" y="790"/>
                    <a:pt x="488" y="790"/>
                  </a:cubicBezTo>
                  <a:cubicBezTo>
                    <a:pt x="488" y="751"/>
                    <a:pt x="488" y="751"/>
                    <a:pt x="488" y="751"/>
                  </a:cubicBezTo>
                  <a:cubicBezTo>
                    <a:pt x="488" y="605"/>
                    <a:pt x="488" y="502"/>
                    <a:pt x="488" y="431"/>
                  </a:cubicBezTo>
                  <a:cubicBezTo>
                    <a:pt x="488" y="431"/>
                    <a:pt x="488" y="431"/>
                    <a:pt x="488" y="431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503" y="266"/>
                    <a:pt x="503" y="266"/>
                    <a:pt x="503" y="266"/>
                  </a:cubicBezTo>
                  <a:cubicBezTo>
                    <a:pt x="504" y="266"/>
                    <a:pt x="504" y="266"/>
                    <a:pt x="504" y="266"/>
                  </a:cubicBezTo>
                  <a:cubicBezTo>
                    <a:pt x="504" y="266"/>
                    <a:pt x="504" y="266"/>
                    <a:pt x="504" y="266"/>
                  </a:cubicBezTo>
                  <a:cubicBezTo>
                    <a:pt x="516" y="268"/>
                    <a:pt x="516" y="268"/>
                    <a:pt x="516" y="268"/>
                  </a:cubicBezTo>
                  <a:cubicBezTo>
                    <a:pt x="517" y="268"/>
                    <a:pt x="517" y="268"/>
                    <a:pt x="517" y="268"/>
                  </a:cubicBezTo>
                  <a:cubicBezTo>
                    <a:pt x="517" y="270"/>
                    <a:pt x="517" y="270"/>
                    <a:pt x="517" y="270"/>
                  </a:cubicBezTo>
                  <a:cubicBezTo>
                    <a:pt x="517" y="434"/>
                    <a:pt x="517" y="434"/>
                    <a:pt x="517" y="434"/>
                  </a:cubicBezTo>
                  <a:cubicBezTo>
                    <a:pt x="517" y="434"/>
                    <a:pt x="517" y="434"/>
                    <a:pt x="517" y="434"/>
                  </a:cubicBezTo>
                  <a:cubicBezTo>
                    <a:pt x="517" y="816"/>
                    <a:pt x="517" y="816"/>
                    <a:pt x="517" y="816"/>
                  </a:cubicBezTo>
                  <a:cubicBezTo>
                    <a:pt x="517" y="832"/>
                    <a:pt x="522" y="847"/>
                    <a:pt x="531" y="859"/>
                  </a:cubicBezTo>
                  <a:cubicBezTo>
                    <a:pt x="532" y="900"/>
                    <a:pt x="532" y="900"/>
                    <a:pt x="532" y="900"/>
                  </a:cubicBezTo>
                  <a:cubicBezTo>
                    <a:pt x="587" y="885"/>
                    <a:pt x="587" y="885"/>
                    <a:pt x="587" y="885"/>
                  </a:cubicBezTo>
                  <a:cubicBezTo>
                    <a:pt x="616" y="884"/>
                    <a:pt x="640" y="862"/>
                    <a:pt x="640" y="829"/>
                  </a:cubicBezTo>
                  <a:cubicBezTo>
                    <a:pt x="640" y="160"/>
                    <a:pt x="640" y="160"/>
                    <a:pt x="640" y="160"/>
                  </a:cubicBezTo>
                  <a:cubicBezTo>
                    <a:pt x="636" y="104"/>
                    <a:pt x="595" y="55"/>
                    <a:pt x="541" y="4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2511426" y="1449387"/>
              <a:ext cx="801688" cy="914400"/>
            </a:xfrm>
            <a:custGeom>
              <a:avLst/>
              <a:gdLst/>
              <a:ahLst/>
              <a:cxnLst>
                <a:cxn ang="0">
                  <a:pos x="332" y="201"/>
                </a:cxn>
                <a:cxn ang="0">
                  <a:pos x="167" y="3"/>
                </a:cxn>
                <a:cxn ang="0">
                  <a:pos x="87" y="8"/>
                </a:cxn>
                <a:cxn ang="0">
                  <a:pos x="40" y="25"/>
                </a:cxn>
                <a:cxn ang="0">
                  <a:pos x="46" y="47"/>
                </a:cxn>
                <a:cxn ang="0">
                  <a:pos x="0" y="168"/>
                </a:cxn>
                <a:cxn ang="0">
                  <a:pos x="121" y="352"/>
                </a:cxn>
                <a:cxn ang="0">
                  <a:pos x="150" y="380"/>
                </a:cxn>
                <a:cxn ang="0">
                  <a:pos x="223" y="359"/>
                </a:cxn>
                <a:cxn ang="0">
                  <a:pos x="223" y="358"/>
                </a:cxn>
                <a:cxn ang="0">
                  <a:pos x="332" y="201"/>
                </a:cxn>
              </a:cxnLst>
              <a:rect l="0" t="0" r="r" b="b"/>
              <a:pathLst>
                <a:path w="332" h="380">
                  <a:moveTo>
                    <a:pt x="332" y="201"/>
                  </a:moveTo>
                  <a:cubicBezTo>
                    <a:pt x="332" y="101"/>
                    <a:pt x="258" y="12"/>
                    <a:pt x="167" y="3"/>
                  </a:cubicBezTo>
                  <a:cubicBezTo>
                    <a:pt x="141" y="0"/>
                    <a:pt x="111" y="4"/>
                    <a:pt x="87" y="8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17" y="77"/>
                    <a:pt x="0" y="120"/>
                    <a:pt x="0" y="168"/>
                  </a:cubicBezTo>
                  <a:cubicBezTo>
                    <a:pt x="0" y="250"/>
                    <a:pt x="50" y="324"/>
                    <a:pt x="121" y="352"/>
                  </a:cubicBezTo>
                  <a:cubicBezTo>
                    <a:pt x="150" y="380"/>
                    <a:pt x="150" y="380"/>
                    <a:pt x="150" y="380"/>
                  </a:cubicBezTo>
                  <a:cubicBezTo>
                    <a:pt x="223" y="359"/>
                    <a:pt x="223" y="359"/>
                    <a:pt x="223" y="359"/>
                  </a:cubicBezTo>
                  <a:cubicBezTo>
                    <a:pt x="223" y="358"/>
                    <a:pt x="223" y="358"/>
                    <a:pt x="223" y="358"/>
                  </a:cubicBezTo>
                  <a:cubicBezTo>
                    <a:pt x="286" y="339"/>
                    <a:pt x="332" y="278"/>
                    <a:pt x="332" y="20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0"/>
            <p:cNvSpPr>
              <a:spLocks/>
            </p:cNvSpPr>
            <p:nvPr/>
          </p:nvSpPr>
          <p:spPr bwMode="auto">
            <a:xfrm>
              <a:off x="2417763" y="1444625"/>
              <a:ext cx="760413" cy="936625"/>
            </a:xfrm>
            <a:custGeom>
              <a:avLst/>
              <a:gdLst/>
              <a:ahLst/>
              <a:cxnLst>
                <a:cxn ang="0">
                  <a:pos x="315" y="212"/>
                </a:cxn>
                <a:cxn ang="0">
                  <a:pos x="159" y="381"/>
                </a:cxn>
                <a:cxn ang="0">
                  <a:pos x="0" y="181"/>
                </a:cxn>
                <a:cxn ang="0">
                  <a:pos x="159" y="9"/>
                </a:cxn>
                <a:cxn ang="0">
                  <a:pos x="315" y="212"/>
                </a:cxn>
              </a:cxnLst>
              <a:rect l="0" t="0" r="r" b="b"/>
              <a:pathLst>
                <a:path w="315" h="389">
                  <a:moveTo>
                    <a:pt x="315" y="212"/>
                  </a:moveTo>
                  <a:cubicBezTo>
                    <a:pt x="315" y="314"/>
                    <a:pt x="245" y="389"/>
                    <a:pt x="159" y="381"/>
                  </a:cubicBezTo>
                  <a:cubicBezTo>
                    <a:pt x="70" y="372"/>
                    <a:pt x="0" y="283"/>
                    <a:pt x="0" y="181"/>
                  </a:cubicBezTo>
                  <a:cubicBezTo>
                    <a:pt x="0" y="78"/>
                    <a:pt x="70" y="0"/>
                    <a:pt x="159" y="9"/>
                  </a:cubicBezTo>
                  <a:cubicBezTo>
                    <a:pt x="245" y="17"/>
                    <a:pt x="315" y="109"/>
                    <a:pt x="315" y="21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  <a:shade val="30000"/>
                    <a:satMod val="115000"/>
                  </a:schemeClr>
                </a:gs>
                <a:gs pos="50000">
                  <a:schemeClr val="accent1">
                    <a:lumMod val="75000"/>
                    <a:shade val="67500"/>
                    <a:satMod val="115000"/>
                  </a:schemeClr>
                </a:gs>
                <a:gs pos="100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1"/>
            <p:cNvSpPr>
              <a:spLocks/>
            </p:cNvSpPr>
            <p:nvPr/>
          </p:nvSpPr>
          <p:spPr bwMode="auto">
            <a:xfrm>
              <a:off x="2036763" y="2390775"/>
              <a:ext cx="1544637" cy="3932238"/>
            </a:xfrm>
            <a:custGeom>
              <a:avLst/>
              <a:gdLst/>
              <a:ahLst/>
              <a:cxnLst>
                <a:cxn ang="0">
                  <a:pos x="535" y="43"/>
                </a:cxn>
                <a:cxn ang="0">
                  <a:pos x="535" y="43"/>
                </a:cxn>
                <a:cxn ang="0">
                  <a:pos x="101" y="0"/>
                </a:cxn>
                <a:cxn ang="0">
                  <a:pos x="101" y="0"/>
                </a:cxn>
                <a:cxn ang="0">
                  <a:pos x="0" y="97"/>
                </a:cxn>
                <a:cxn ang="0">
                  <a:pos x="0" y="766"/>
                </a:cxn>
                <a:cxn ang="0">
                  <a:pos x="62" y="834"/>
                </a:cxn>
                <a:cxn ang="0">
                  <a:pos x="123" y="778"/>
                </a:cxn>
                <a:cxn ang="0">
                  <a:pos x="123" y="410"/>
                </a:cxn>
                <a:cxn ang="0">
                  <a:pos x="123" y="410"/>
                </a:cxn>
                <a:cxn ang="0">
                  <a:pos x="123" y="229"/>
                </a:cxn>
                <a:cxn ang="0">
                  <a:pos x="151" y="232"/>
                </a:cxn>
                <a:cxn ang="0">
                  <a:pos x="151" y="232"/>
                </a:cxn>
                <a:cxn ang="0">
                  <a:pos x="152" y="232"/>
                </a:cxn>
                <a:cxn ang="0">
                  <a:pos x="152" y="718"/>
                </a:cxn>
                <a:cxn ang="0">
                  <a:pos x="152" y="757"/>
                </a:cxn>
                <a:cxn ang="0">
                  <a:pos x="152" y="1528"/>
                </a:cxn>
                <a:cxn ang="0">
                  <a:pos x="229" y="1613"/>
                </a:cxn>
                <a:cxn ang="0">
                  <a:pos x="306" y="1543"/>
                </a:cxn>
                <a:cxn ang="0">
                  <a:pos x="306" y="773"/>
                </a:cxn>
                <a:cxn ang="0">
                  <a:pos x="334" y="775"/>
                </a:cxn>
                <a:cxn ang="0">
                  <a:pos x="334" y="1546"/>
                </a:cxn>
                <a:cxn ang="0">
                  <a:pos x="411" y="1631"/>
                </a:cxn>
                <a:cxn ang="0">
                  <a:pos x="488" y="1561"/>
                </a:cxn>
                <a:cxn ang="0">
                  <a:pos x="488" y="791"/>
                </a:cxn>
                <a:cxn ang="0">
                  <a:pos x="488" y="752"/>
                </a:cxn>
                <a:cxn ang="0">
                  <a:pos x="488" y="265"/>
                </a:cxn>
                <a:cxn ang="0">
                  <a:pos x="489" y="265"/>
                </a:cxn>
                <a:cxn ang="0">
                  <a:pos x="489" y="265"/>
                </a:cxn>
                <a:cxn ang="0">
                  <a:pos x="517" y="268"/>
                </a:cxn>
                <a:cxn ang="0">
                  <a:pos x="517" y="268"/>
                </a:cxn>
                <a:cxn ang="0">
                  <a:pos x="517" y="270"/>
                </a:cxn>
                <a:cxn ang="0">
                  <a:pos x="517" y="270"/>
                </a:cxn>
                <a:cxn ang="0">
                  <a:pos x="517" y="817"/>
                </a:cxn>
                <a:cxn ang="0">
                  <a:pos x="579" y="885"/>
                </a:cxn>
                <a:cxn ang="0">
                  <a:pos x="640" y="829"/>
                </a:cxn>
                <a:cxn ang="0">
                  <a:pos x="640" y="160"/>
                </a:cxn>
                <a:cxn ang="0">
                  <a:pos x="535" y="43"/>
                </a:cxn>
              </a:cxnLst>
              <a:rect l="0" t="0" r="r" b="b"/>
              <a:pathLst>
                <a:path w="640" h="1635">
                  <a:moveTo>
                    <a:pt x="535" y="43"/>
                  </a:moveTo>
                  <a:cubicBezTo>
                    <a:pt x="535" y="43"/>
                    <a:pt x="535" y="43"/>
                    <a:pt x="535" y="43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6" y="0"/>
                    <a:pt x="4" y="40"/>
                    <a:pt x="0" y="97"/>
                  </a:cubicBezTo>
                  <a:cubicBezTo>
                    <a:pt x="0" y="766"/>
                    <a:pt x="0" y="766"/>
                    <a:pt x="0" y="766"/>
                  </a:cubicBezTo>
                  <a:cubicBezTo>
                    <a:pt x="0" y="802"/>
                    <a:pt x="29" y="831"/>
                    <a:pt x="62" y="834"/>
                  </a:cubicBezTo>
                  <a:cubicBezTo>
                    <a:pt x="95" y="838"/>
                    <a:pt x="123" y="814"/>
                    <a:pt x="123" y="778"/>
                  </a:cubicBezTo>
                  <a:cubicBezTo>
                    <a:pt x="123" y="608"/>
                    <a:pt x="123" y="491"/>
                    <a:pt x="123" y="410"/>
                  </a:cubicBezTo>
                  <a:cubicBezTo>
                    <a:pt x="123" y="410"/>
                    <a:pt x="123" y="410"/>
                    <a:pt x="123" y="410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2"/>
                    <a:pt x="152" y="232"/>
                    <a:pt x="152" y="232"/>
                  </a:cubicBezTo>
                  <a:cubicBezTo>
                    <a:pt x="152" y="718"/>
                    <a:pt x="152" y="718"/>
                    <a:pt x="152" y="718"/>
                  </a:cubicBezTo>
                  <a:cubicBezTo>
                    <a:pt x="152" y="757"/>
                    <a:pt x="152" y="757"/>
                    <a:pt x="152" y="757"/>
                  </a:cubicBezTo>
                  <a:cubicBezTo>
                    <a:pt x="152" y="1528"/>
                    <a:pt x="152" y="1528"/>
                    <a:pt x="152" y="1528"/>
                  </a:cubicBezTo>
                  <a:cubicBezTo>
                    <a:pt x="152" y="1572"/>
                    <a:pt x="187" y="1609"/>
                    <a:pt x="229" y="1613"/>
                  </a:cubicBezTo>
                  <a:cubicBezTo>
                    <a:pt x="271" y="1617"/>
                    <a:pt x="306" y="1587"/>
                    <a:pt x="306" y="1543"/>
                  </a:cubicBezTo>
                  <a:cubicBezTo>
                    <a:pt x="306" y="773"/>
                    <a:pt x="306" y="773"/>
                    <a:pt x="306" y="773"/>
                  </a:cubicBezTo>
                  <a:cubicBezTo>
                    <a:pt x="334" y="775"/>
                    <a:pt x="334" y="775"/>
                    <a:pt x="334" y="775"/>
                  </a:cubicBezTo>
                  <a:cubicBezTo>
                    <a:pt x="334" y="1546"/>
                    <a:pt x="334" y="1546"/>
                    <a:pt x="334" y="1546"/>
                  </a:cubicBezTo>
                  <a:cubicBezTo>
                    <a:pt x="334" y="1590"/>
                    <a:pt x="370" y="1627"/>
                    <a:pt x="411" y="1631"/>
                  </a:cubicBezTo>
                  <a:cubicBezTo>
                    <a:pt x="453" y="1635"/>
                    <a:pt x="488" y="1605"/>
                    <a:pt x="488" y="1561"/>
                  </a:cubicBezTo>
                  <a:cubicBezTo>
                    <a:pt x="488" y="791"/>
                    <a:pt x="488" y="791"/>
                    <a:pt x="488" y="791"/>
                  </a:cubicBezTo>
                  <a:cubicBezTo>
                    <a:pt x="488" y="752"/>
                    <a:pt x="488" y="752"/>
                    <a:pt x="488" y="752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488" y="265"/>
                    <a:pt x="489" y="265"/>
                    <a:pt x="489" y="265"/>
                  </a:cubicBezTo>
                  <a:cubicBezTo>
                    <a:pt x="489" y="265"/>
                    <a:pt x="489" y="265"/>
                    <a:pt x="489" y="265"/>
                  </a:cubicBezTo>
                  <a:cubicBezTo>
                    <a:pt x="517" y="268"/>
                    <a:pt x="517" y="268"/>
                    <a:pt x="517" y="268"/>
                  </a:cubicBezTo>
                  <a:cubicBezTo>
                    <a:pt x="517" y="268"/>
                    <a:pt x="517" y="268"/>
                    <a:pt x="517" y="268"/>
                  </a:cubicBezTo>
                  <a:cubicBezTo>
                    <a:pt x="517" y="270"/>
                    <a:pt x="517" y="270"/>
                    <a:pt x="517" y="270"/>
                  </a:cubicBezTo>
                  <a:cubicBezTo>
                    <a:pt x="517" y="270"/>
                    <a:pt x="517" y="270"/>
                    <a:pt x="517" y="270"/>
                  </a:cubicBezTo>
                  <a:cubicBezTo>
                    <a:pt x="517" y="817"/>
                    <a:pt x="517" y="817"/>
                    <a:pt x="517" y="817"/>
                  </a:cubicBezTo>
                  <a:cubicBezTo>
                    <a:pt x="517" y="853"/>
                    <a:pt x="546" y="882"/>
                    <a:pt x="579" y="885"/>
                  </a:cubicBezTo>
                  <a:cubicBezTo>
                    <a:pt x="612" y="889"/>
                    <a:pt x="640" y="865"/>
                    <a:pt x="640" y="829"/>
                  </a:cubicBezTo>
                  <a:cubicBezTo>
                    <a:pt x="640" y="160"/>
                    <a:pt x="640" y="160"/>
                    <a:pt x="640" y="160"/>
                  </a:cubicBezTo>
                  <a:cubicBezTo>
                    <a:pt x="636" y="103"/>
                    <a:pt x="592" y="51"/>
                    <a:pt x="535" y="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  <a:shade val="30000"/>
                    <a:satMod val="115000"/>
                  </a:schemeClr>
                </a:gs>
                <a:gs pos="50000">
                  <a:schemeClr val="accent1">
                    <a:lumMod val="75000"/>
                    <a:shade val="67500"/>
                    <a:satMod val="115000"/>
                  </a:schemeClr>
                </a:gs>
                <a:gs pos="100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 flipH="1">
            <a:off x="5734050" y="3952875"/>
            <a:ext cx="511516" cy="1485714"/>
            <a:chOff x="2036763" y="1444625"/>
            <a:chExt cx="1679576" cy="4878388"/>
          </a:xfrm>
          <a:effectLst/>
        </p:grpSpPr>
        <p:sp>
          <p:nvSpPr>
            <p:cNvPr id="59" name="AutoShape 6"/>
            <p:cNvSpPr>
              <a:spLocks noChangeAspect="1" noChangeArrowheads="1" noTextEdit="1"/>
            </p:cNvSpPr>
            <p:nvPr/>
          </p:nvSpPr>
          <p:spPr bwMode="auto">
            <a:xfrm>
              <a:off x="2036763" y="1457325"/>
              <a:ext cx="1679575" cy="4856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8"/>
            <p:cNvSpPr>
              <a:spLocks/>
            </p:cNvSpPr>
            <p:nvPr/>
          </p:nvSpPr>
          <p:spPr bwMode="auto">
            <a:xfrm>
              <a:off x="2171701" y="2354263"/>
              <a:ext cx="1544638" cy="3954463"/>
            </a:xfrm>
            <a:custGeom>
              <a:avLst/>
              <a:gdLst/>
              <a:ahLst/>
              <a:cxnLst>
                <a:cxn ang="0">
                  <a:pos x="541" y="44"/>
                </a:cxn>
                <a:cxn ang="0">
                  <a:pos x="526" y="42"/>
                </a:cxn>
                <a:cxn ang="0">
                  <a:pos x="97" y="0"/>
                </a:cxn>
                <a:cxn ang="0">
                  <a:pos x="0" y="97"/>
                </a:cxn>
                <a:cxn ang="0">
                  <a:pos x="0" y="766"/>
                </a:cxn>
                <a:cxn ang="0">
                  <a:pos x="9" y="799"/>
                </a:cxn>
                <a:cxn ang="0">
                  <a:pos x="14" y="850"/>
                </a:cxn>
                <a:cxn ang="0">
                  <a:pos x="71" y="834"/>
                </a:cxn>
                <a:cxn ang="0">
                  <a:pos x="123" y="778"/>
                </a:cxn>
                <a:cxn ang="0">
                  <a:pos x="123" y="395"/>
                </a:cxn>
                <a:cxn ang="0">
                  <a:pos x="123" y="395"/>
                </a:cxn>
                <a:cxn ang="0">
                  <a:pos x="123" y="229"/>
                </a:cxn>
                <a:cxn ang="0">
                  <a:pos x="136" y="230"/>
                </a:cxn>
                <a:cxn ang="0">
                  <a:pos x="136" y="230"/>
                </a:cxn>
                <a:cxn ang="0">
                  <a:pos x="152" y="232"/>
                </a:cxn>
                <a:cxn ang="0">
                  <a:pos x="152" y="718"/>
                </a:cxn>
                <a:cxn ang="0">
                  <a:pos x="152" y="757"/>
                </a:cxn>
                <a:cxn ang="0">
                  <a:pos x="152" y="1527"/>
                </a:cxn>
                <a:cxn ang="0">
                  <a:pos x="190" y="1599"/>
                </a:cxn>
                <a:cxn ang="0">
                  <a:pos x="189" y="1627"/>
                </a:cxn>
                <a:cxn ang="0">
                  <a:pos x="240" y="1613"/>
                </a:cxn>
                <a:cxn ang="0">
                  <a:pos x="306" y="1542"/>
                </a:cxn>
                <a:cxn ang="0">
                  <a:pos x="306" y="772"/>
                </a:cxn>
                <a:cxn ang="0">
                  <a:pos x="334" y="775"/>
                </a:cxn>
                <a:cxn ang="0">
                  <a:pos x="334" y="1545"/>
                </a:cxn>
                <a:cxn ang="0">
                  <a:pos x="378" y="1620"/>
                </a:cxn>
                <a:cxn ang="0">
                  <a:pos x="375" y="1644"/>
                </a:cxn>
                <a:cxn ang="0">
                  <a:pos x="420" y="1631"/>
                </a:cxn>
                <a:cxn ang="0">
                  <a:pos x="488" y="1560"/>
                </a:cxn>
                <a:cxn ang="0">
                  <a:pos x="488" y="790"/>
                </a:cxn>
                <a:cxn ang="0">
                  <a:pos x="488" y="751"/>
                </a:cxn>
                <a:cxn ang="0">
                  <a:pos x="488" y="431"/>
                </a:cxn>
                <a:cxn ang="0">
                  <a:pos x="488" y="431"/>
                </a:cxn>
                <a:cxn ang="0">
                  <a:pos x="488" y="265"/>
                </a:cxn>
                <a:cxn ang="0">
                  <a:pos x="488" y="265"/>
                </a:cxn>
                <a:cxn ang="0">
                  <a:pos x="488" y="265"/>
                </a:cxn>
                <a:cxn ang="0">
                  <a:pos x="503" y="266"/>
                </a:cxn>
                <a:cxn ang="0">
                  <a:pos x="504" y="266"/>
                </a:cxn>
                <a:cxn ang="0">
                  <a:pos x="504" y="266"/>
                </a:cxn>
                <a:cxn ang="0">
                  <a:pos x="516" y="268"/>
                </a:cxn>
                <a:cxn ang="0">
                  <a:pos x="517" y="268"/>
                </a:cxn>
                <a:cxn ang="0">
                  <a:pos x="517" y="270"/>
                </a:cxn>
                <a:cxn ang="0">
                  <a:pos x="517" y="434"/>
                </a:cxn>
                <a:cxn ang="0">
                  <a:pos x="517" y="434"/>
                </a:cxn>
                <a:cxn ang="0">
                  <a:pos x="517" y="816"/>
                </a:cxn>
                <a:cxn ang="0">
                  <a:pos x="531" y="859"/>
                </a:cxn>
                <a:cxn ang="0">
                  <a:pos x="532" y="900"/>
                </a:cxn>
                <a:cxn ang="0">
                  <a:pos x="587" y="885"/>
                </a:cxn>
                <a:cxn ang="0">
                  <a:pos x="640" y="829"/>
                </a:cxn>
                <a:cxn ang="0">
                  <a:pos x="640" y="160"/>
                </a:cxn>
                <a:cxn ang="0">
                  <a:pos x="541" y="44"/>
                </a:cxn>
              </a:cxnLst>
              <a:rect l="0" t="0" r="r" b="b"/>
              <a:pathLst>
                <a:path w="640" h="1644">
                  <a:moveTo>
                    <a:pt x="541" y="44"/>
                  </a:moveTo>
                  <a:cubicBezTo>
                    <a:pt x="526" y="42"/>
                    <a:pt x="526" y="42"/>
                    <a:pt x="526" y="4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44" y="2"/>
                    <a:pt x="4" y="41"/>
                    <a:pt x="0" y="97"/>
                  </a:cubicBezTo>
                  <a:cubicBezTo>
                    <a:pt x="0" y="766"/>
                    <a:pt x="0" y="766"/>
                    <a:pt x="0" y="766"/>
                  </a:cubicBezTo>
                  <a:cubicBezTo>
                    <a:pt x="0" y="778"/>
                    <a:pt x="3" y="789"/>
                    <a:pt x="9" y="799"/>
                  </a:cubicBezTo>
                  <a:cubicBezTo>
                    <a:pt x="14" y="850"/>
                    <a:pt x="14" y="850"/>
                    <a:pt x="14" y="850"/>
                  </a:cubicBezTo>
                  <a:cubicBezTo>
                    <a:pt x="71" y="834"/>
                    <a:pt x="71" y="834"/>
                    <a:pt x="71" y="834"/>
                  </a:cubicBezTo>
                  <a:cubicBezTo>
                    <a:pt x="100" y="833"/>
                    <a:pt x="123" y="811"/>
                    <a:pt x="123" y="778"/>
                  </a:cubicBezTo>
                  <a:cubicBezTo>
                    <a:pt x="123" y="597"/>
                    <a:pt x="123" y="476"/>
                    <a:pt x="123" y="395"/>
                  </a:cubicBezTo>
                  <a:cubicBezTo>
                    <a:pt x="123" y="395"/>
                    <a:pt x="123" y="395"/>
                    <a:pt x="123" y="395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36" y="230"/>
                    <a:pt x="136" y="230"/>
                    <a:pt x="136" y="230"/>
                  </a:cubicBezTo>
                  <a:cubicBezTo>
                    <a:pt x="136" y="230"/>
                    <a:pt x="136" y="230"/>
                    <a:pt x="136" y="230"/>
                  </a:cubicBezTo>
                  <a:cubicBezTo>
                    <a:pt x="152" y="232"/>
                    <a:pt x="152" y="232"/>
                    <a:pt x="152" y="232"/>
                  </a:cubicBezTo>
                  <a:cubicBezTo>
                    <a:pt x="152" y="718"/>
                    <a:pt x="152" y="718"/>
                    <a:pt x="152" y="718"/>
                  </a:cubicBezTo>
                  <a:cubicBezTo>
                    <a:pt x="152" y="757"/>
                    <a:pt x="152" y="757"/>
                    <a:pt x="152" y="757"/>
                  </a:cubicBezTo>
                  <a:cubicBezTo>
                    <a:pt x="152" y="1527"/>
                    <a:pt x="152" y="1527"/>
                    <a:pt x="152" y="1527"/>
                  </a:cubicBezTo>
                  <a:cubicBezTo>
                    <a:pt x="152" y="1557"/>
                    <a:pt x="167" y="1583"/>
                    <a:pt x="190" y="1599"/>
                  </a:cubicBezTo>
                  <a:cubicBezTo>
                    <a:pt x="189" y="1627"/>
                    <a:pt x="189" y="1627"/>
                    <a:pt x="189" y="1627"/>
                  </a:cubicBezTo>
                  <a:cubicBezTo>
                    <a:pt x="240" y="1613"/>
                    <a:pt x="240" y="1613"/>
                    <a:pt x="240" y="1613"/>
                  </a:cubicBezTo>
                  <a:cubicBezTo>
                    <a:pt x="276" y="1611"/>
                    <a:pt x="306" y="1583"/>
                    <a:pt x="306" y="1542"/>
                  </a:cubicBezTo>
                  <a:cubicBezTo>
                    <a:pt x="306" y="772"/>
                    <a:pt x="306" y="772"/>
                    <a:pt x="306" y="772"/>
                  </a:cubicBezTo>
                  <a:cubicBezTo>
                    <a:pt x="334" y="775"/>
                    <a:pt x="334" y="775"/>
                    <a:pt x="334" y="775"/>
                  </a:cubicBezTo>
                  <a:cubicBezTo>
                    <a:pt x="334" y="1545"/>
                    <a:pt x="334" y="1545"/>
                    <a:pt x="334" y="1545"/>
                  </a:cubicBezTo>
                  <a:cubicBezTo>
                    <a:pt x="334" y="1577"/>
                    <a:pt x="353" y="1605"/>
                    <a:pt x="378" y="1620"/>
                  </a:cubicBezTo>
                  <a:cubicBezTo>
                    <a:pt x="375" y="1644"/>
                    <a:pt x="375" y="1644"/>
                    <a:pt x="375" y="1644"/>
                  </a:cubicBezTo>
                  <a:cubicBezTo>
                    <a:pt x="420" y="1631"/>
                    <a:pt x="420" y="1631"/>
                    <a:pt x="420" y="1631"/>
                  </a:cubicBezTo>
                  <a:cubicBezTo>
                    <a:pt x="458" y="1631"/>
                    <a:pt x="488" y="1601"/>
                    <a:pt x="488" y="1560"/>
                  </a:cubicBezTo>
                  <a:cubicBezTo>
                    <a:pt x="488" y="790"/>
                    <a:pt x="488" y="790"/>
                    <a:pt x="488" y="790"/>
                  </a:cubicBezTo>
                  <a:cubicBezTo>
                    <a:pt x="488" y="751"/>
                    <a:pt x="488" y="751"/>
                    <a:pt x="488" y="751"/>
                  </a:cubicBezTo>
                  <a:cubicBezTo>
                    <a:pt x="488" y="605"/>
                    <a:pt x="488" y="502"/>
                    <a:pt x="488" y="431"/>
                  </a:cubicBezTo>
                  <a:cubicBezTo>
                    <a:pt x="488" y="431"/>
                    <a:pt x="488" y="431"/>
                    <a:pt x="488" y="431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503" y="266"/>
                    <a:pt x="503" y="266"/>
                    <a:pt x="503" y="266"/>
                  </a:cubicBezTo>
                  <a:cubicBezTo>
                    <a:pt x="504" y="266"/>
                    <a:pt x="504" y="266"/>
                    <a:pt x="504" y="266"/>
                  </a:cubicBezTo>
                  <a:cubicBezTo>
                    <a:pt x="504" y="266"/>
                    <a:pt x="504" y="266"/>
                    <a:pt x="504" y="266"/>
                  </a:cubicBezTo>
                  <a:cubicBezTo>
                    <a:pt x="516" y="268"/>
                    <a:pt x="516" y="268"/>
                    <a:pt x="516" y="268"/>
                  </a:cubicBezTo>
                  <a:cubicBezTo>
                    <a:pt x="517" y="268"/>
                    <a:pt x="517" y="268"/>
                    <a:pt x="517" y="268"/>
                  </a:cubicBezTo>
                  <a:cubicBezTo>
                    <a:pt x="517" y="270"/>
                    <a:pt x="517" y="270"/>
                    <a:pt x="517" y="270"/>
                  </a:cubicBezTo>
                  <a:cubicBezTo>
                    <a:pt x="517" y="434"/>
                    <a:pt x="517" y="434"/>
                    <a:pt x="517" y="434"/>
                  </a:cubicBezTo>
                  <a:cubicBezTo>
                    <a:pt x="517" y="434"/>
                    <a:pt x="517" y="434"/>
                    <a:pt x="517" y="434"/>
                  </a:cubicBezTo>
                  <a:cubicBezTo>
                    <a:pt x="517" y="816"/>
                    <a:pt x="517" y="816"/>
                    <a:pt x="517" y="816"/>
                  </a:cubicBezTo>
                  <a:cubicBezTo>
                    <a:pt x="517" y="832"/>
                    <a:pt x="522" y="847"/>
                    <a:pt x="531" y="859"/>
                  </a:cubicBezTo>
                  <a:cubicBezTo>
                    <a:pt x="532" y="900"/>
                    <a:pt x="532" y="900"/>
                    <a:pt x="532" y="900"/>
                  </a:cubicBezTo>
                  <a:cubicBezTo>
                    <a:pt x="587" y="885"/>
                    <a:pt x="587" y="885"/>
                    <a:pt x="587" y="885"/>
                  </a:cubicBezTo>
                  <a:cubicBezTo>
                    <a:pt x="616" y="884"/>
                    <a:pt x="640" y="862"/>
                    <a:pt x="640" y="829"/>
                  </a:cubicBezTo>
                  <a:cubicBezTo>
                    <a:pt x="640" y="160"/>
                    <a:pt x="640" y="160"/>
                    <a:pt x="640" y="160"/>
                  </a:cubicBezTo>
                  <a:cubicBezTo>
                    <a:pt x="636" y="104"/>
                    <a:pt x="595" y="55"/>
                    <a:pt x="541" y="4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9"/>
            <p:cNvSpPr>
              <a:spLocks/>
            </p:cNvSpPr>
            <p:nvPr/>
          </p:nvSpPr>
          <p:spPr bwMode="auto">
            <a:xfrm>
              <a:off x="2511426" y="1449387"/>
              <a:ext cx="801688" cy="914400"/>
            </a:xfrm>
            <a:custGeom>
              <a:avLst/>
              <a:gdLst/>
              <a:ahLst/>
              <a:cxnLst>
                <a:cxn ang="0">
                  <a:pos x="332" y="201"/>
                </a:cxn>
                <a:cxn ang="0">
                  <a:pos x="167" y="3"/>
                </a:cxn>
                <a:cxn ang="0">
                  <a:pos x="87" y="8"/>
                </a:cxn>
                <a:cxn ang="0">
                  <a:pos x="40" y="25"/>
                </a:cxn>
                <a:cxn ang="0">
                  <a:pos x="46" y="47"/>
                </a:cxn>
                <a:cxn ang="0">
                  <a:pos x="0" y="168"/>
                </a:cxn>
                <a:cxn ang="0">
                  <a:pos x="121" y="352"/>
                </a:cxn>
                <a:cxn ang="0">
                  <a:pos x="150" y="380"/>
                </a:cxn>
                <a:cxn ang="0">
                  <a:pos x="223" y="359"/>
                </a:cxn>
                <a:cxn ang="0">
                  <a:pos x="223" y="358"/>
                </a:cxn>
                <a:cxn ang="0">
                  <a:pos x="332" y="201"/>
                </a:cxn>
              </a:cxnLst>
              <a:rect l="0" t="0" r="r" b="b"/>
              <a:pathLst>
                <a:path w="332" h="380">
                  <a:moveTo>
                    <a:pt x="332" y="201"/>
                  </a:moveTo>
                  <a:cubicBezTo>
                    <a:pt x="332" y="101"/>
                    <a:pt x="258" y="12"/>
                    <a:pt x="167" y="3"/>
                  </a:cubicBezTo>
                  <a:cubicBezTo>
                    <a:pt x="141" y="0"/>
                    <a:pt x="111" y="4"/>
                    <a:pt x="87" y="8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17" y="77"/>
                    <a:pt x="0" y="120"/>
                    <a:pt x="0" y="168"/>
                  </a:cubicBezTo>
                  <a:cubicBezTo>
                    <a:pt x="0" y="250"/>
                    <a:pt x="50" y="324"/>
                    <a:pt x="121" y="352"/>
                  </a:cubicBezTo>
                  <a:cubicBezTo>
                    <a:pt x="150" y="380"/>
                    <a:pt x="150" y="380"/>
                    <a:pt x="150" y="380"/>
                  </a:cubicBezTo>
                  <a:cubicBezTo>
                    <a:pt x="223" y="359"/>
                    <a:pt x="223" y="359"/>
                    <a:pt x="223" y="359"/>
                  </a:cubicBezTo>
                  <a:cubicBezTo>
                    <a:pt x="223" y="358"/>
                    <a:pt x="223" y="358"/>
                    <a:pt x="223" y="358"/>
                  </a:cubicBezTo>
                  <a:cubicBezTo>
                    <a:pt x="286" y="339"/>
                    <a:pt x="332" y="278"/>
                    <a:pt x="332" y="20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0"/>
            <p:cNvSpPr>
              <a:spLocks/>
            </p:cNvSpPr>
            <p:nvPr/>
          </p:nvSpPr>
          <p:spPr bwMode="auto">
            <a:xfrm>
              <a:off x="2417763" y="1444625"/>
              <a:ext cx="760413" cy="936625"/>
            </a:xfrm>
            <a:custGeom>
              <a:avLst/>
              <a:gdLst/>
              <a:ahLst/>
              <a:cxnLst>
                <a:cxn ang="0">
                  <a:pos x="315" y="212"/>
                </a:cxn>
                <a:cxn ang="0">
                  <a:pos x="159" y="381"/>
                </a:cxn>
                <a:cxn ang="0">
                  <a:pos x="0" y="181"/>
                </a:cxn>
                <a:cxn ang="0">
                  <a:pos x="159" y="9"/>
                </a:cxn>
                <a:cxn ang="0">
                  <a:pos x="315" y="212"/>
                </a:cxn>
              </a:cxnLst>
              <a:rect l="0" t="0" r="r" b="b"/>
              <a:pathLst>
                <a:path w="315" h="389">
                  <a:moveTo>
                    <a:pt x="315" y="212"/>
                  </a:moveTo>
                  <a:cubicBezTo>
                    <a:pt x="315" y="314"/>
                    <a:pt x="245" y="389"/>
                    <a:pt x="159" y="381"/>
                  </a:cubicBezTo>
                  <a:cubicBezTo>
                    <a:pt x="70" y="372"/>
                    <a:pt x="0" y="283"/>
                    <a:pt x="0" y="181"/>
                  </a:cubicBezTo>
                  <a:cubicBezTo>
                    <a:pt x="0" y="78"/>
                    <a:pt x="70" y="0"/>
                    <a:pt x="159" y="9"/>
                  </a:cubicBezTo>
                  <a:cubicBezTo>
                    <a:pt x="245" y="17"/>
                    <a:pt x="315" y="109"/>
                    <a:pt x="315" y="21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1"/>
            <p:cNvSpPr>
              <a:spLocks/>
            </p:cNvSpPr>
            <p:nvPr/>
          </p:nvSpPr>
          <p:spPr bwMode="auto">
            <a:xfrm>
              <a:off x="2036763" y="2390775"/>
              <a:ext cx="1544637" cy="3932238"/>
            </a:xfrm>
            <a:custGeom>
              <a:avLst/>
              <a:gdLst/>
              <a:ahLst/>
              <a:cxnLst>
                <a:cxn ang="0">
                  <a:pos x="535" y="43"/>
                </a:cxn>
                <a:cxn ang="0">
                  <a:pos x="535" y="43"/>
                </a:cxn>
                <a:cxn ang="0">
                  <a:pos x="101" y="0"/>
                </a:cxn>
                <a:cxn ang="0">
                  <a:pos x="101" y="0"/>
                </a:cxn>
                <a:cxn ang="0">
                  <a:pos x="0" y="97"/>
                </a:cxn>
                <a:cxn ang="0">
                  <a:pos x="0" y="766"/>
                </a:cxn>
                <a:cxn ang="0">
                  <a:pos x="62" y="834"/>
                </a:cxn>
                <a:cxn ang="0">
                  <a:pos x="123" y="778"/>
                </a:cxn>
                <a:cxn ang="0">
                  <a:pos x="123" y="410"/>
                </a:cxn>
                <a:cxn ang="0">
                  <a:pos x="123" y="410"/>
                </a:cxn>
                <a:cxn ang="0">
                  <a:pos x="123" y="229"/>
                </a:cxn>
                <a:cxn ang="0">
                  <a:pos x="151" y="232"/>
                </a:cxn>
                <a:cxn ang="0">
                  <a:pos x="151" y="232"/>
                </a:cxn>
                <a:cxn ang="0">
                  <a:pos x="152" y="232"/>
                </a:cxn>
                <a:cxn ang="0">
                  <a:pos x="152" y="718"/>
                </a:cxn>
                <a:cxn ang="0">
                  <a:pos x="152" y="757"/>
                </a:cxn>
                <a:cxn ang="0">
                  <a:pos x="152" y="1528"/>
                </a:cxn>
                <a:cxn ang="0">
                  <a:pos x="229" y="1613"/>
                </a:cxn>
                <a:cxn ang="0">
                  <a:pos x="306" y="1543"/>
                </a:cxn>
                <a:cxn ang="0">
                  <a:pos x="306" y="773"/>
                </a:cxn>
                <a:cxn ang="0">
                  <a:pos x="334" y="775"/>
                </a:cxn>
                <a:cxn ang="0">
                  <a:pos x="334" y="1546"/>
                </a:cxn>
                <a:cxn ang="0">
                  <a:pos x="411" y="1631"/>
                </a:cxn>
                <a:cxn ang="0">
                  <a:pos x="488" y="1561"/>
                </a:cxn>
                <a:cxn ang="0">
                  <a:pos x="488" y="791"/>
                </a:cxn>
                <a:cxn ang="0">
                  <a:pos x="488" y="752"/>
                </a:cxn>
                <a:cxn ang="0">
                  <a:pos x="488" y="265"/>
                </a:cxn>
                <a:cxn ang="0">
                  <a:pos x="489" y="265"/>
                </a:cxn>
                <a:cxn ang="0">
                  <a:pos x="489" y="265"/>
                </a:cxn>
                <a:cxn ang="0">
                  <a:pos x="517" y="268"/>
                </a:cxn>
                <a:cxn ang="0">
                  <a:pos x="517" y="268"/>
                </a:cxn>
                <a:cxn ang="0">
                  <a:pos x="517" y="270"/>
                </a:cxn>
                <a:cxn ang="0">
                  <a:pos x="517" y="270"/>
                </a:cxn>
                <a:cxn ang="0">
                  <a:pos x="517" y="817"/>
                </a:cxn>
                <a:cxn ang="0">
                  <a:pos x="579" y="885"/>
                </a:cxn>
                <a:cxn ang="0">
                  <a:pos x="640" y="829"/>
                </a:cxn>
                <a:cxn ang="0">
                  <a:pos x="640" y="160"/>
                </a:cxn>
                <a:cxn ang="0">
                  <a:pos x="535" y="43"/>
                </a:cxn>
              </a:cxnLst>
              <a:rect l="0" t="0" r="r" b="b"/>
              <a:pathLst>
                <a:path w="640" h="1635">
                  <a:moveTo>
                    <a:pt x="535" y="43"/>
                  </a:moveTo>
                  <a:cubicBezTo>
                    <a:pt x="535" y="43"/>
                    <a:pt x="535" y="43"/>
                    <a:pt x="535" y="43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6" y="0"/>
                    <a:pt x="4" y="40"/>
                    <a:pt x="0" y="97"/>
                  </a:cubicBezTo>
                  <a:cubicBezTo>
                    <a:pt x="0" y="766"/>
                    <a:pt x="0" y="766"/>
                    <a:pt x="0" y="766"/>
                  </a:cubicBezTo>
                  <a:cubicBezTo>
                    <a:pt x="0" y="802"/>
                    <a:pt x="29" y="831"/>
                    <a:pt x="62" y="834"/>
                  </a:cubicBezTo>
                  <a:cubicBezTo>
                    <a:pt x="95" y="838"/>
                    <a:pt x="123" y="814"/>
                    <a:pt x="123" y="778"/>
                  </a:cubicBezTo>
                  <a:cubicBezTo>
                    <a:pt x="123" y="608"/>
                    <a:pt x="123" y="491"/>
                    <a:pt x="123" y="410"/>
                  </a:cubicBezTo>
                  <a:cubicBezTo>
                    <a:pt x="123" y="410"/>
                    <a:pt x="123" y="410"/>
                    <a:pt x="123" y="410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2"/>
                    <a:pt x="152" y="232"/>
                    <a:pt x="152" y="232"/>
                  </a:cubicBezTo>
                  <a:cubicBezTo>
                    <a:pt x="152" y="718"/>
                    <a:pt x="152" y="718"/>
                    <a:pt x="152" y="718"/>
                  </a:cubicBezTo>
                  <a:cubicBezTo>
                    <a:pt x="152" y="757"/>
                    <a:pt x="152" y="757"/>
                    <a:pt x="152" y="757"/>
                  </a:cubicBezTo>
                  <a:cubicBezTo>
                    <a:pt x="152" y="1528"/>
                    <a:pt x="152" y="1528"/>
                    <a:pt x="152" y="1528"/>
                  </a:cubicBezTo>
                  <a:cubicBezTo>
                    <a:pt x="152" y="1572"/>
                    <a:pt x="187" y="1609"/>
                    <a:pt x="229" y="1613"/>
                  </a:cubicBezTo>
                  <a:cubicBezTo>
                    <a:pt x="271" y="1617"/>
                    <a:pt x="306" y="1587"/>
                    <a:pt x="306" y="1543"/>
                  </a:cubicBezTo>
                  <a:cubicBezTo>
                    <a:pt x="306" y="773"/>
                    <a:pt x="306" y="773"/>
                    <a:pt x="306" y="773"/>
                  </a:cubicBezTo>
                  <a:cubicBezTo>
                    <a:pt x="334" y="775"/>
                    <a:pt x="334" y="775"/>
                    <a:pt x="334" y="775"/>
                  </a:cubicBezTo>
                  <a:cubicBezTo>
                    <a:pt x="334" y="1546"/>
                    <a:pt x="334" y="1546"/>
                    <a:pt x="334" y="1546"/>
                  </a:cubicBezTo>
                  <a:cubicBezTo>
                    <a:pt x="334" y="1590"/>
                    <a:pt x="370" y="1627"/>
                    <a:pt x="411" y="1631"/>
                  </a:cubicBezTo>
                  <a:cubicBezTo>
                    <a:pt x="453" y="1635"/>
                    <a:pt x="488" y="1605"/>
                    <a:pt x="488" y="1561"/>
                  </a:cubicBezTo>
                  <a:cubicBezTo>
                    <a:pt x="488" y="791"/>
                    <a:pt x="488" y="791"/>
                    <a:pt x="488" y="791"/>
                  </a:cubicBezTo>
                  <a:cubicBezTo>
                    <a:pt x="488" y="752"/>
                    <a:pt x="488" y="752"/>
                    <a:pt x="488" y="752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488" y="265"/>
                    <a:pt x="489" y="265"/>
                    <a:pt x="489" y="265"/>
                  </a:cubicBezTo>
                  <a:cubicBezTo>
                    <a:pt x="489" y="265"/>
                    <a:pt x="489" y="265"/>
                    <a:pt x="489" y="265"/>
                  </a:cubicBezTo>
                  <a:cubicBezTo>
                    <a:pt x="517" y="268"/>
                    <a:pt x="517" y="268"/>
                    <a:pt x="517" y="268"/>
                  </a:cubicBezTo>
                  <a:cubicBezTo>
                    <a:pt x="517" y="268"/>
                    <a:pt x="517" y="268"/>
                    <a:pt x="517" y="268"/>
                  </a:cubicBezTo>
                  <a:cubicBezTo>
                    <a:pt x="517" y="270"/>
                    <a:pt x="517" y="270"/>
                    <a:pt x="517" y="270"/>
                  </a:cubicBezTo>
                  <a:cubicBezTo>
                    <a:pt x="517" y="270"/>
                    <a:pt x="517" y="270"/>
                    <a:pt x="517" y="270"/>
                  </a:cubicBezTo>
                  <a:cubicBezTo>
                    <a:pt x="517" y="817"/>
                    <a:pt x="517" y="817"/>
                    <a:pt x="517" y="817"/>
                  </a:cubicBezTo>
                  <a:cubicBezTo>
                    <a:pt x="517" y="853"/>
                    <a:pt x="546" y="882"/>
                    <a:pt x="579" y="885"/>
                  </a:cubicBezTo>
                  <a:cubicBezTo>
                    <a:pt x="612" y="889"/>
                    <a:pt x="640" y="865"/>
                    <a:pt x="640" y="829"/>
                  </a:cubicBezTo>
                  <a:cubicBezTo>
                    <a:pt x="640" y="160"/>
                    <a:pt x="640" y="160"/>
                    <a:pt x="640" y="160"/>
                  </a:cubicBezTo>
                  <a:cubicBezTo>
                    <a:pt x="636" y="103"/>
                    <a:pt x="592" y="51"/>
                    <a:pt x="535" y="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" name="Rectangle 63"/>
          <p:cNvSpPr/>
          <p:nvPr/>
        </p:nvSpPr>
        <p:spPr>
          <a:xfrm>
            <a:off x="6934200" y="2971800"/>
            <a:ext cx="15071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Example Text</a:t>
            </a:r>
            <a:endParaRPr lang="en-US" sz="16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7543800" y="5791200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Example</a:t>
            </a:r>
            <a:endParaRPr lang="ru-RU" sz="1600" b="1" kern="0" dirty="0" smtClean="0">
              <a:solidFill>
                <a:schemeClr val="tx1">
                  <a:lumMod val="50000"/>
                </a:schemeClr>
              </a:solidFill>
              <a:ea typeface="굴림" charset="-127"/>
              <a:cs typeface="Arial" pitchFamily="34" charset="0"/>
            </a:endParaRPr>
          </a:p>
          <a:p>
            <a:r>
              <a:rPr lang="en-US" sz="16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endParaRPr lang="en-US" sz="16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343400" y="6248400"/>
            <a:ext cx="15071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Example Text</a:t>
            </a:r>
            <a:endParaRPr lang="en-US" sz="16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7543800" y="4306669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Example</a:t>
            </a:r>
            <a:endParaRPr lang="ru-RU" sz="1600" b="1" kern="0" dirty="0" smtClean="0">
              <a:solidFill>
                <a:schemeClr val="tx1">
                  <a:lumMod val="50000"/>
                </a:schemeClr>
              </a:solidFill>
              <a:ea typeface="굴림" charset="-127"/>
              <a:cs typeface="Arial" pitchFamily="34" charset="0"/>
            </a:endParaRPr>
          </a:p>
          <a:p>
            <a:r>
              <a:rPr lang="en-US" sz="16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endParaRPr lang="en-US" sz="1600" b="1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77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54"/>
          <p:cNvSpPr txBox="1">
            <a:spLocks noChangeArrowheads="1"/>
          </p:cNvSpPr>
          <p:nvPr/>
        </p:nvSpPr>
        <p:spPr bwMode="auto">
          <a:xfrm>
            <a:off x="314325" y="377825"/>
            <a:ext cx="59721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9pPr>
          </a:lstStyle>
          <a:p>
            <a:pPr eaLnBrk="1" hangingPunct="1"/>
            <a:r>
              <a:rPr lang="nb-NO" altLang="zh-CN" sz="1500" b="1">
                <a:solidFill>
                  <a:srgbClr val="262626"/>
                </a:solidFill>
                <a:latin typeface="Calibri" pitchFamily="-109" charset="0"/>
                <a:cs typeface="Calibri" pitchFamily="-109" charset="0"/>
              </a:rPr>
              <a:t>3D SLIDE MAN– </a:t>
            </a:r>
            <a:r>
              <a:rPr lang="en-US" sz="1500">
                <a:solidFill>
                  <a:srgbClr val="262626"/>
                </a:solidFill>
                <a:latin typeface="Calibri" pitchFamily="-109" charset="0"/>
                <a:cs typeface="Calibri" pitchFamily="-109" charset="0"/>
              </a:rPr>
              <a:t>HAPPY</a:t>
            </a:r>
            <a:r>
              <a:rPr lang="nb-NO" altLang="zh-CN" sz="1500" b="1">
                <a:solidFill>
                  <a:srgbClr val="262626"/>
                </a:solidFill>
                <a:latin typeface="Calibri" pitchFamily="-109" charset="0"/>
                <a:cs typeface="Calibri" pitchFamily="-109" charset="0"/>
              </a:rPr>
              <a:t> </a:t>
            </a:r>
            <a:endParaRPr lang="en-GB" sz="1500">
              <a:solidFill>
                <a:srgbClr val="262626"/>
              </a:solidFill>
              <a:latin typeface="Calibri" pitchFamily="-109" charset="0"/>
              <a:cs typeface="Calibri" pitchFamily="-109" charset="0"/>
            </a:endParaRPr>
          </a:p>
        </p:txBody>
      </p:sp>
      <p:grpSp>
        <p:nvGrpSpPr>
          <p:cNvPr id="3076" name="Group 5"/>
          <p:cNvGrpSpPr>
            <a:grpSpLocks/>
          </p:cNvGrpSpPr>
          <p:nvPr/>
        </p:nvGrpSpPr>
        <p:grpSpPr bwMode="auto">
          <a:xfrm>
            <a:off x="1685925" y="877888"/>
            <a:ext cx="2447925" cy="5570537"/>
            <a:chOff x="1179225" y="1694007"/>
            <a:chExt cx="1895919" cy="4314512"/>
          </a:xfrm>
        </p:grpSpPr>
        <p:sp>
          <p:nvSpPr>
            <p:cNvPr id="43" name="Oval 42"/>
            <p:cNvSpPr>
              <a:spLocks noChangeArrowheads="1"/>
            </p:cNvSpPr>
            <p:nvPr/>
          </p:nvSpPr>
          <p:spPr bwMode="auto">
            <a:xfrm flipH="1">
              <a:off x="1548081" y="5516697"/>
              <a:ext cx="1527063" cy="491822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109" charset="0"/>
              </a:endParaRPr>
            </a:p>
          </p:txBody>
        </p:sp>
        <p:pic>
          <p:nvPicPr>
            <p:cNvPr id="3081" name="Picture 1" descr="PascaRig_red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9225" y="1694007"/>
              <a:ext cx="1895919" cy="4191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7" name="Group 4"/>
          <p:cNvGrpSpPr>
            <a:grpSpLocks/>
          </p:cNvGrpSpPr>
          <p:nvPr/>
        </p:nvGrpSpPr>
        <p:grpSpPr bwMode="auto">
          <a:xfrm>
            <a:off x="4562475" y="687388"/>
            <a:ext cx="3600450" cy="6032500"/>
            <a:chOff x="6286500" y="1678098"/>
            <a:chExt cx="2977995" cy="4990386"/>
          </a:xfrm>
        </p:grpSpPr>
        <p:pic>
          <p:nvPicPr>
            <p:cNvPr id="3078" name="Picture 2" descr="PascaRig_blu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6500" y="1678098"/>
              <a:ext cx="2977995" cy="3294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Oval 6"/>
            <p:cNvSpPr>
              <a:spLocks noChangeArrowheads="1"/>
            </p:cNvSpPr>
            <p:nvPr/>
          </p:nvSpPr>
          <p:spPr bwMode="auto">
            <a:xfrm flipH="1">
              <a:off x="6660719" y="6177325"/>
              <a:ext cx="1583537" cy="491159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10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253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rrow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400</Words>
  <Application>Microsoft Office PowerPoint</Application>
  <PresentationFormat>全屏显示(4:3)</PresentationFormat>
  <Paragraphs>58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굴림</vt:lpstr>
      <vt:lpstr>ＭＳ Ｐゴシック</vt:lpstr>
      <vt:lpstr>宋体</vt:lpstr>
      <vt:lpstr>Arial</vt:lpstr>
      <vt:lpstr>Calibri</vt:lpstr>
      <vt:lpstr>Verdana</vt:lpstr>
      <vt:lpstr>Arrow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subject>DG-放射</dc:subject>
  <dc:creator>51PPT模板网·</dc:creator>
  <cp:keywords>www.51pptmoban.com</cp:keywords>
  <dc:description/>
  <cp:lastModifiedBy>阳光 男孩</cp:lastModifiedBy>
  <cp:revision>19</cp:revision>
  <dcterms:created xsi:type="dcterms:W3CDTF">2009-09-08T15:45:39Z</dcterms:created>
  <dcterms:modified xsi:type="dcterms:W3CDTF">2018-11-15T13:42:24Z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