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0" r:id="rId5"/>
    <p:sldId id="261" r:id="rId6"/>
    <p:sldId id="262" r:id="rId7"/>
    <p:sldId id="263" r:id="rId8"/>
    <p:sldId id="282" r:id="rId9"/>
    <p:sldId id="264" r:id="rId10"/>
    <p:sldId id="265" r:id="rId11"/>
    <p:sldId id="267" r:id="rId12"/>
    <p:sldId id="268" r:id="rId13"/>
    <p:sldId id="283" r:id="rId14"/>
    <p:sldId id="270" r:id="rId15"/>
    <p:sldId id="271" r:id="rId16"/>
    <p:sldId id="272" r:id="rId17"/>
    <p:sldId id="277" r:id="rId18"/>
    <p:sldId id="284" r:id="rId19"/>
    <p:sldId id="278" r:id="rId20"/>
    <p:sldId id="279" r:id="rId21"/>
    <p:sldId id="280" r:id="rId22"/>
    <p:sldId id="285" r:id="rId23"/>
    <p:sldId id="286" r:id="rId24"/>
    <p:sldId id="287" r:id="rId25"/>
    <p:sldId id="28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82FE"/>
    <a:srgbClr val="1BDD78"/>
    <a:srgbClr val="FC8B25"/>
    <a:srgbClr val="1DDC77"/>
    <a:srgbClr val="1C9FDB"/>
    <a:srgbClr val="19CE6A"/>
    <a:srgbClr val="CBA76B"/>
    <a:srgbClr val="00BCDC"/>
    <a:srgbClr val="00BDDD"/>
    <a:srgbClr val="1F9B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1" autoAdjust="0"/>
    <p:restoredTop sz="94660"/>
  </p:normalViewPr>
  <p:slideViewPr>
    <p:cSldViewPr snapToGrid="0">
      <p:cViewPr varScale="1">
        <p:scale>
          <a:sx n="89" d="100"/>
          <a:sy n="89" d="100"/>
        </p:scale>
        <p:origin x="389" y="7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gradFill>
                <a:gsLst>
                  <a:gs pos="0">
                    <a:srgbClr val="1982FE"/>
                  </a:gs>
                  <a:gs pos="100000">
                    <a:srgbClr val="1BDD78"/>
                  </a:gs>
                </a:gsLst>
                <a:lin ang="5400000" scaled="1"/>
              </a:gradFill>
              <a:round/>
            </a:ln>
            <a:effectLst/>
          </c:spPr>
          <c:marker>
            <c:symbol val="none"/>
          </c:marker>
          <c:cat>
            <c:strRef>
              <c:f>Sheet1!$A$2:$A$11</c:f>
              <c:strCache>
                <c:ptCount val="10"/>
                <c:pt idx="0">
                  <c:v>A</c:v>
                </c:pt>
                <c:pt idx="1">
                  <c:v>B</c:v>
                </c:pt>
                <c:pt idx="2">
                  <c:v>C</c:v>
                </c:pt>
                <c:pt idx="3">
                  <c:v>D</c:v>
                </c:pt>
                <c:pt idx="4">
                  <c:v>E</c:v>
                </c:pt>
                <c:pt idx="5">
                  <c:v>F</c:v>
                </c:pt>
                <c:pt idx="6">
                  <c:v>G</c:v>
                </c:pt>
                <c:pt idx="7">
                  <c:v>H</c:v>
                </c:pt>
                <c:pt idx="8">
                  <c:v>I</c:v>
                </c:pt>
                <c:pt idx="9">
                  <c:v>J</c:v>
                </c:pt>
              </c:strCache>
            </c:strRef>
          </c:cat>
          <c:val>
            <c:numRef>
              <c:f>Sheet1!$B$2:$B$11</c:f>
              <c:numCache>
                <c:formatCode>General</c:formatCode>
                <c:ptCount val="10"/>
                <c:pt idx="0">
                  <c:v>2.4</c:v>
                </c:pt>
                <c:pt idx="1">
                  <c:v>3.8</c:v>
                </c:pt>
                <c:pt idx="2">
                  <c:v>2.6</c:v>
                </c:pt>
                <c:pt idx="3">
                  <c:v>4.2</c:v>
                </c:pt>
                <c:pt idx="4">
                  <c:v>2.9</c:v>
                </c:pt>
                <c:pt idx="5">
                  <c:v>4.8</c:v>
                </c:pt>
                <c:pt idx="6">
                  <c:v>2.8</c:v>
                </c:pt>
                <c:pt idx="7">
                  <c:v>5.6</c:v>
                </c:pt>
                <c:pt idx="8">
                  <c:v>4.7</c:v>
                </c:pt>
                <c:pt idx="9">
                  <c:v>6.2</c:v>
                </c:pt>
              </c:numCache>
            </c:numRef>
          </c:val>
          <c:smooth val="1"/>
          <c:extLst xmlns:c16r2="http://schemas.microsoft.com/office/drawing/2015/06/chart">
            <c:ext xmlns:c16="http://schemas.microsoft.com/office/drawing/2014/chart" uri="{C3380CC4-5D6E-409C-BE32-E72D297353CC}">
              <c16:uniqueId val="{00000000-3C3C-4EAA-95CC-6BB4DA31A8F0}"/>
            </c:ext>
          </c:extLst>
        </c:ser>
        <c:dLbls>
          <c:showLegendKey val="0"/>
          <c:showVal val="0"/>
          <c:showCatName val="0"/>
          <c:showSerName val="0"/>
          <c:showPercent val="0"/>
          <c:showBubbleSize val="0"/>
        </c:dLbls>
        <c:smooth val="0"/>
        <c:axId val="952732320"/>
        <c:axId val="952723072"/>
      </c:lineChart>
      <c:catAx>
        <c:axId val="95273232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85000"/>
                  </a:schemeClr>
                </a:solidFill>
                <a:latin typeface="+mn-lt"/>
                <a:ea typeface="+mn-ea"/>
                <a:cs typeface="+mn-cs"/>
              </a:defRPr>
            </a:pPr>
            <a:endParaRPr lang="zh-CN"/>
          </a:p>
        </c:txPr>
        <c:crossAx val="952723072"/>
        <c:crosses val="autoZero"/>
        <c:auto val="1"/>
        <c:lblAlgn val="ctr"/>
        <c:lblOffset val="100"/>
        <c:noMultiLvlLbl val="0"/>
      </c:catAx>
      <c:valAx>
        <c:axId val="952723072"/>
        <c:scaling>
          <c:orientation val="minMax"/>
        </c:scaling>
        <c:delete val="0"/>
        <c:axPos val="l"/>
        <c:majorGridlines>
          <c:spPr>
            <a:ln w="9525" cap="flat" cmpd="sng" algn="ctr">
              <a:solidFill>
                <a:schemeClr val="tx1">
                  <a:lumMod val="65000"/>
                  <a:lumOff val="35000"/>
                </a:schemeClr>
              </a:solidFill>
              <a:round/>
            </a:ln>
            <a:effectLst/>
          </c:spPr>
        </c:majorGridlines>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52732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bubble3D val="0"/>
            <c:spPr>
              <a:noFill/>
              <a:ln>
                <a:gradFill>
                  <a:gsLst>
                    <a:gs pos="0">
                      <a:srgbClr val="1982FE"/>
                    </a:gs>
                    <a:gs pos="100000">
                      <a:srgbClr val="1BDD78"/>
                    </a:gs>
                  </a:gsLst>
                  <a:lin ang="5400000" scaled="1"/>
                </a:gradFill>
              </a:ln>
            </c:spPr>
            <c:extLst xmlns:c16r2="http://schemas.microsoft.com/office/drawing/2015/06/chart">
              <c:ext xmlns:c16="http://schemas.microsoft.com/office/drawing/2014/chart" uri="{C3380CC4-5D6E-409C-BE32-E72D297353CC}">
                <c16:uniqueId val="{00000001-AA72-424E-9294-FEABC5358E24}"/>
              </c:ext>
            </c:extLst>
          </c:dPt>
          <c:dPt>
            <c:idx val="1"/>
            <c:bubble3D val="0"/>
            <c:spPr>
              <a:noFill/>
              <a:ln>
                <a:noFill/>
              </a:ln>
            </c:spPr>
            <c:extLst xmlns:c16r2="http://schemas.microsoft.com/office/drawing/2015/06/chart">
              <c:ext xmlns:c16="http://schemas.microsoft.com/office/drawing/2014/chart" uri="{C3380CC4-5D6E-409C-BE32-E72D297353CC}">
                <c16:uniqueId val="{00000003-AA72-424E-9294-FEABC5358E24}"/>
              </c:ext>
            </c:extLst>
          </c:dPt>
          <c:cat>
            <c:strRef>
              <c:f>Sheet1!$A$2:$A$3</c:f>
              <c:strCache>
                <c:ptCount val="2"/>
                <c:pt idx="0">
                  <c:v>第一季度</c:v>
                </c:pt>
                <c:pt idx="1">
                  <c:v>第二季度</c:v>
                </c:pt>
              </c:strCache>
            </c:strRef>
          </c:cat>
          <c:val>
            <c:numRef>
              <c:f>Sheet1!$B$2:$B$3</c:f>
              <c:numCache>
                <c:formatCode>General</c:formatCode>
                <c:ptCount val="2"/>
                <c:pt idx="0">
                  <c:v>8.2000000000000011</c:v>
                </c:pt>
                <c:pt idx="1">
                  <c:v>3.2</c:v>
                </c:pt>
              </c:numCache>
            </c:numRef>
          </c:val>
          <c:extLst xmlns:c16r2="http://schemas.microsoft.com/office/drawing/2015/06/chart">
            <c:ext xmlns:c16="http://schemas.microsoft.com/office/drawing/2014/chart" uri="{C3380CC4-5D6E-409C-BE32-E72D297353CC}">
              <c16:uniqueId val="{00000004-AA72-424E-9294-FEABC5358E24}"/>
            </c:ext>
          </c:extLst>
        </c:ser>
        <c:dLbls>
          <c:showLegendKey val="0"/>
          <c:showVal val="0"/>
          <c:showCatName val="0"/>
          <c:showSerName val="0"/>
          <c:showPercent val="0"/>
          <c:showBubbleSize val="0"/>
          <c:showLeaderLines val="1"/>
        </c:dLbls>
        <c:firstSliceAng val="101"/>
        <c:holeSize val="70"/>
      </c:doughnutChart>
    </c:plotArea>
    <c:plotVisOnly val="1"/>
    <c:dispBlanksAs val="gap"/>
    <c:showDLblsOverMax val="0"/>
  </c:chart>
  <c:txPr>
    <a:bodyPr/>
    <a:lstStyle/>
    <a:p>
      <a:pPr>
        <a:defRPr sz="1800">
          <a:ea typeface="微软雅黑 Light" panose="020B0502040204020203" pitchFamily="34" charset="-122"/>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图表标题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38100" cap="rnd">
              <a:solidFill>
                <a:schemeClr val="tx1">
                  <a:lumMod val="50000"/>
                  <a:lumOff val="5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1FEF-44C8-B805-499368E6F820}"/>
            </c:ext>
          </c:extLst>
        </c:ser>
        <c:ser>
          <c:idx val="1"/>
          <c:order val="1"/>
          <c:tx>
            <c:strRef>
              <c:f>Sheet1!$C$1</c:f>
              <c:strCache>
                <c:ptCount val="1"/>
                <c:pt idx="0">
                  <c:v>系列 2</c:v>
                </c:pt>
              </c:strCache>
            </c:strRef>
          </c:tx>
          <c:spPr>
            <a:ln w="38100" cap="rnd">
              <a:solidFill>
                <a:srgbClr val="4CD1D7"/>
              </a:solidFill>
              <a:round/>
            </a:ln>
            <a:effectLst/>
          </c:spPr>
          <c:marker>
            <c:symbol val="none"/>
          </c:marker>
          <c:dPt>
            <c:idx val="3"/>
            <c:marker>
              <c:symbol val="none"/>
            </c:marker>
            <c:bubble3D val="0"/>
            <c:spPr>
              <a:ln w="38100" cap="rnd">
                <a:gradFill>
                  <a:gsLst>
                    <a:gs pos="0">
                      <a:srgbClr val="1982FE"/>
                    </a:gs>
                    <a:gs pos="100000">
                      <a:srgbClr val="1BDD78"/>
                    </a:gs>
                  </a:gsLst>
                  <a:lin ang="5400000" scaled="1"/>
                </a:gradFill>
                <a:round/>
              </a:ln>
              <a:effectLst/>
            </c:spPr>
            <c:extLst xmlns:c16r2="http://schemas.microsoft.com/office/drawing/2015/06/chart">
              <c:ext xmlns:c16="http://schemas.microsoft.com/office/drawing/2014/chart" uri="{C3380CC4-5D6E-409C-BE32-E72D297353CC}">
                <c16:uniqueId val="{00000003-1FEF-44C8-B805-499368E6F820}"/>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1FEF-44C8-B805-499368E6F820}"/>
            </c:ext>
          </c:extLst>
        </c:ser>
        <c:ser>
          <c:idx val="2"/>
          <c:order val="2"/>
          <c:tx>
            <c:strRef>
              <c:f>Sheet1!$D$1</c:f>
              <c:strCache>
                <c:ptCount val="1"/>
                <c:pt idx="0">
                  <c:v>系列 3</c:v>
                </c:pt>
              </c:strCache>
            </c:strRef>
          </c:tx>
          <c:spPr>
            <a:ln w="38100" cap="rnd">
              <a:solidFill>
                <a:schemeClr val="bg2">
                  <a:lumMod val="9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1FEF-44C8-B805-499368E6F820}"/>
            </c:ext>
          </c:extLst>
        </c:ser>
        <c:dLbls>
          <c:showLegendKey val="0"/>
          <c:showVal val="0"/>
          <c:showCatName val="0"/>
          <c:showSerName val="0"/>
          <c:showPercent val="0"/>
          <c:showBubbleSize val="0"/>
        </c:dLbls>
        <c:smooth val="0"/>
        <c:axId val="952732864"/>
        <c:axId val="952735584"/>
      </c:lineChart>
      <c:catAx>
        <c:axId val="952732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952735584"/>
        <c:crosses val="autoZero"/>
        <c:auto val="1"/>
        <c:lblAlgn val="ctr"/>
        <c:lblOffset val="100"/>
        <c:noMultiLvlLbl val="0"/>
      </c:catAx>
      <c:valAx>
        <c:axId val="9527355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527328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solidFill>
                  <a:schemeClr val="bg1"/>
                </a:solidFill>
                <a:latin typeface="微软雅黑" panose="020B0503020204020204" pitchFamily="34" charset="-122"/>
                <a:ea typeface="微软雅黑" panose="020B0503020204020204" pitchFamily="34" charset="-122"/>
              </a:rPr>
              <a:t>图表标题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1982FE">
                <a:alpha val="40000"/>
              </a:srgb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CE1-4195-9F9D-06884DA9007F}"/>
            </c:ext>
          </c:extLst>
        </c:ser>
        <c:ser>
          <c:idx val="1"/>
          <c:order val="1"/>
          <c:tx>
            <c:strRef>
              <c:f>Sheet1!$C$1</c:f>
              <c:strCache>
                <c:ptCount val="1"/>
                <c:pt idx="0">
                  <c:v>系列 2</c:v>
                </c:pt>
              </c:strCache>
            </c:strRef>
          </c:tx>
          <c:spPr>
            <a:solidFill>
              <a:srgbClr val="1BDD78">
                <a:alpha val="60000"/>
              </a:srgb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CE1-4195-9F9D-06884DA9007F}"/>
            </c:ext>
          </c:extLst>
        </c:ser>
        <c:ser>
          <c:idx val="2"/>
          <c:order val="2"/>
          <c:tx>
            <c:strRef>
              <c:f>Sheet1!$D$1</c:f>
              <c:strCache>
                <c:ptCount val="1"/>
                <c:pt idx="0">
                  <c:v>系列 3</c:v>
                </c:pt>
              </c:strCache>
            </c:strRef>
          </c:tx>
          <c:spPr>
            <a:solidFill>
              <a:srgbClr val="FC8B25"/>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CCE1-4195-9F9D-06884DA9007F}"/>
            </c:ext>
          </c:extLst>
        </c:ser>
        <c:dLbls>
          <c:showLegendKey val="0"/>
          <c:showVal val="0"/>
          <c:showCatName val="0"/>
          <c:showSerName val="0"/>
          <c:showPercent val="0"/>
          <c:showBubbleSize val="0"/>
        </c:dLbls>
        <c:gapWidth val="219"/>
        <c:overlap val="-27"/>
        <c:axId val="952723616"/>
        <c:axId val="952724160"/>
      </c:barChart>
      <c:catAx>
        <c:axId val="95272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crossAx val="952724160"/>
        <c:crosses val="autoZero"/>
        <c:auto val="1"/>
        <c:lblAlgn val="ctr"/>
        <c:lblOffset val="100"/>
        <c:noMultiLvlLbl val="0"/>
      </c:catAx>
      <c:valAx>
        <c:axId val="9527241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527236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0526BA-73E8-4000-8E83-1A33F468B6B2}" type="doc">
      <dgm:prSet loTypeId="urn:microsoft.com/office/officeart/2009/3/layout/CircleRelationship" loCatId="relationship" qsTypeId="urn:microsoft.com/office/officeart/2005/8/quickstyle/simple1" qsCatId="simple" csTypeId="urn:microsoft.com/office/officeart/2005/8/colors/colorful4" csCatId="colorful" phldr="1"/>
      <dgm:spPr/>
      <dgm:t>
        <a:bodyPr/>
        <a:lstStyle/>
        <a:p>
          <a:endParaRPr lang="en-US"/>
        </a:p>
      </dgm:t>
    </dgm:pt>
    <dgm:pt modelId="{F5CBFC44-C568-4958-80BD-663F12AD2593}">
      <dgm:prSet phldrT="[Text]" custT="1"/>
      <dgm:spPr>
        <a:noFill/>
        <a:ln w="57150">
          <a:gradFill>
            <a:gsLst>
              <a:gs pos="0">
                <a:srgbClr val="1982FE"/>
              </a:gs>
              <a:gs pos="100000">
                <a:srgbClr val="1BDD78"/>
              </a:gs>
            </a:gsLst>
            <a:lin ang="5400000" scaled="1"/>
          </a:gradFill>
        </a:ln>
      </dgm:spPr>
      <dgm:t>
        <a:bodyPr/>
        <a:lstStyle/>
        <a:p>
          <a:r>
            <a:rPr lang="en-US" sz="2400" dirty="0">
              <a:latin typeface="Agency FB" pitchFamily="34" charset="0"/>
            </a:rPr>
            <a:t>45%</a:t>
          </a:r>
        </a:p>
      </dgm:t>
    </dgm:pt>
    <dgm:pt modelId="{FC5C7C3D-57C6-4347-913D-C7F4D706C71F}" type="parTrans" cxnId="{3B924E45-D843-4A91-80FD-84F0389B91D3}">
      <dgm:prSet/>
      <dgm:spPr/>
      <dgm:t>
        <a:bodyPr/>
        <a:lstStyle/>
        <a:p>
          <a:endParaRPr lang="en-US" sz="900">
            <a:latin typeface="Bebas Neue" charset="0"/>
          </a:endParaRPr>
        </a:p>
      </dgm:t>
    </dgm:pt>
    <dgm:pt modelId="{6751814A-821E-4E61-8212-34C1078EF16D}" type="sibTrans" cxnId="{3B924E45-D843-4A91-80FD-84F0389B91D3}">
      <dgm:prSet/>
      <dgm:spPr/>
      <dgm:t>
        <a:bodyPr/>
        <a:lstStyle/>
        <a:p>
          <a:endParaRPr lang="en-US" sz="900">
            <a:latin typeface="Bebas Neue" charset="0"/>
          </a:endParaRPr>
        </a:p>
      </dgm:t>
    </dgm:pt>
    <dgm:pt modelId="{471C365C-6579-4A32-BB23-1524DF35760B}">
      <dgm:prSet phldrT="[Text]" custT="1"/>
      <dgm:spPr>
        <a:noFill/>
        <a:ln w="57150">
          <a:solidFill>
            <a:srgbClr val="FC8B25"/>
          </a:solidFill>
        </a:ln>
      </dgm:spPr>
      <dgm:t>
        <a:bodyPr/>
        <a:lstStyle/>
        <a:p>
          <a:r>
            <a:rPr lang="en-US" sz="2000" dirty="0">
              <a:latin typeface="Agency FB" pitchFamily="34" charset="0"/>
            </a:rPr>
            <a:t>10</a:t>
          </a:r>
          <a:r>
            <a:rPr lang="en-US" sz="900" dirty="0">
              <a:latin typeface="Agency FB" pitchFamily="34" charset="0"/>
            </a:rPr>
            <a:t>%</a:t>
          </a:r>
        </a:p>
      </dgm:t>
    </dgm:pt>
    <dgm:pt modelId="{E898ABF0-A021-4DE7-A5F7-CC069131AB06}" type="parTrans" cxnId="{2991D8A8-A71F-4F57-813A-D64445442273}">
      <dgm:prSet/>
      <dgm:spPr/>
      <dgm:t>
        <a:bodyPr/>
        <a:lstStyle/>
        <a:p>
          <a:endParaRPr lang="en-US" sz="900">
            <a:latin typeface="Bebas Neue" charset="0"/>
          </a:endParaRPr>
        </a:p>
      </dgm:t>
    </dgm:pt>
    <dgm:pt modelId="{A6C2461E-2596-4D58-B6C7-3CF74D3CB7AD}" type="sibTrans" cxnId="{2991D8A8-A71F-4F57-813A-D64445442273}">
      <dgm:prSet/>
      <dgm:spPr/>
      <dgm:t>
        <a:bodyPr/>
        <a:lstStyle/>
        <a:p>
          <a:endParaRPr lang="en-US" sz="900">
            <a:latin typeface="Bebas Neue" charset="0"/>
          </a:endParaRPr>
        </a:p>
      </dgm:t>
    </dgm:pt>
    <dgm:pt modelId="{07968798-0B7D-4F74-B139-925B62F3226F}">
      <dgm:prSet phldrT="[Text]" custT="1"/>
      <dgm:spPr>
        <a:noFill/>
        <a:ln w="57150">
          <a:solidFill>
            <a:srgbClr val="1BDD78"/>
          </a:solidFill>
        </a:ln>
      </dgm:spPr>
      <dgm:t>
        <a:bodyPr/>
        <a:lstStyle/>
        <a:p>
          <a:r>
            <a:rPr lang="en-US" sz="2000" dirty="0">
              <a:latin typeface="Agency FB" pitchFamily="34" charset="0"/>
            </a:rPr>
            <a:t>25%</a:t>
          </a:r>
        </a:p>
      </dgm:t>
    </dgm:pt>
    <dgm:pt modelId="{03A74D74-6573-4EB4-8D87-C4C8C118A09D}" type="parTrans" cxnId="{4CBE5EB8-69C6-427D-BBD9-2F29EDD45B11}">
      <dgm:prSet/>
      <dgm:spPr/>
      <dgm:t>
        <a:bodyPr/>
        <a:lstStyle/>
        <a:p>
          <a:endParaRPr lang="en-US" sz="900">
            <a:latin typeface="Bebas Neue" charset="0"/>
          </a:endParaRPr>
        </a:p>
      </dgm:t>
    </dgm:pt>
    <dgm:pt modelId="{8210ED91-60D5-42E4-A539-5456AB09845A}" type="sibTrans" cxnId="{4CBE5EB8-69C6-427D-BBD9-2F29EDD45B11}">
      <dgm:prSet/>
      <dgm:spPr/>
      <dgm:t>
        <a:bodyPr/>
        <a:lstStyle/>
        <a:p>
          <a:endParaRPr lang="en-US" sz="900">
            <a:latin typeface="Bebas Neue" charset="0"/>
          </a:endParaRPr>
        </a:p>
      </dgm:t>
    </dgm:pt>
    <dgm:pt modelId="{ADAE4A54-06D9-4928-B6D0-CADCA0042AFE}">
      <dgm:prSet custT="1"/>
      <dgm:spPr>
        <a:noFill/>
        <a:ln w="76200">
          <a:solidFill>
            <a:srgbClr val="1982FE"/>
          </a:solidFill>
        </a:ln>
      </dgm:spPr>
      <dgm:t>
        <a:bodyPr/>
        <a:lstStyle/>
        <a:p>
          <a:r>
            <a:rPr lang="en-US" sz="2000" dirty="0">
              <a:latin typeface="Agency FB" pitchFamily="34" charset="0"/>
            </a:rPr>
            <a:t>20%</a:t>
          </a:r>
        </a:p>
      </dgm:t>
    </dgm:pt>
    <dgm:pt modelId="{8DFA8BCE-879E-4EF8-A999-84530CAD68AD}" type="parTrans" cxnId="{83981694-BAF1-4B06-941F-6CC670B9BFC0}">
      <dgm:prSet/>
      <dgm:spPr/>
      <dgm:t>
        <a:bodyPr/>
        <a:lstStyle/>
        <a:p>
          <a:endParaRPr lang="en-US" sz="900">
            <a:latin typeface="Bebas Neue" charset="0"/>
          </a:endParaRPr>
        </a:p>
      </dgm:t>
    </dgm:pt>
    <dgm:pt modelId="{42F50406-B429-49E5-B5AD-815A4D2C2F1E}" type="sibTrans" cxnId="{83981694-BAF1-4B06-941F-6CC670B9BFC0}">
      <dgm:prSet/>
      <dgm:spPr/>
      <dgm:t>
        <a:bodyPr/>
        <a:lstStyle/>
        <a:p>
          <a:endParaRPr lang="en-US" sz="900">
            <a:latin typeface="Bebas Neue" charset="0"/>
          </a:endParaRPr>
        </a:p>
      </dgm:t>
    </dgm:pt>
    <dgm:pt modelId="{9F6694B6-7CC7-464B-B783-EB2A2792ADAF}" type="pres">
      <dgm:prSet presAssocID="{C90526BA-73E8-4000-8E83-1A33F468B6B2}" presName="Name0" presStyleCnt="0">
        <dgm:presLayoutVars>
          <dgm:chMax val="1"/>
          <dgm:chPref val="1"/>
        </dgm:presLayoutVars>
      </dgm:prSet>
      <dgm:spPr/>
      <dgm:t>
        <a:bodyPr/>
        <a:lstStyle/>
        <a:p>
          <a:endParaRPr lang="zh-CN" altLang="en-US"/>
        </a:p>
      </dgm:t>
    </dgm:pt>
    <dgm:pt modelId="{EEAAEBC3-C6DD-4511-8920-DF74EF64C78D}" type="pres">
      <dgm:prSet presAssocID="{F5CBFC44-C568-4958-80BD-663F12AD2593}" presName="Parent" presStyleLbl="node0" presStyleIdx="0" presStyleCnt="1">
        <dgm:presLayoutVars>
          <dgm:chMax val="5"/>
          <dgm:chPref val="5"/>
        </dgm:presLayoutVars>
      </dgm:prSet>
      <dgm:spPr/>
      <dgm:t>
        <a:bodyPr/>
        <a:lstStyle/>
        <a:p>
          <a:endParaRPr lang="zh-CN" altLang="en-US"/>
        </a:p>
      </dgm:t>
    </dgm:pt>
    <dgm:pt modelId="{E9D1F334-8313-45F5-9910-DA62071A81A7}" type="pres">
      <dgm:prSet presAssocID="{F5CBFC44-C568-4958-80BD-663F12AD2593}" presName="Accent1" presStyleLbl="node1" presStyleIdx="0" presStyleCnt="15"/>
      <dgm:spPr>
        <a:noFill/>
        <a:ln>
          <a:noFill/>
        </a:ln>
      </dgm:spPr>
    </dgm:pt>
    <dgm:pt modelId="{2A9F6743-9737-4174-97C0-FB8E095569CC}" type="pres">
      <dgm:prSet presAssocID="{F5CBFC44-C568-4958-80BD-663F12AD2593}" presName="Accent2" presStyleLbl="node1" presStyleIdx="1" presStyleCnt="15"/>
      <dgm:spPr>
        <a:noFill/>
        <a:ln>
          <a:noFill/>
        </a:ln>
      </dgm:spPr>
    </dgm:pt>
    <dgm:pt modelId="{DD3ACCC2-A2E7-4BE4-A771-B05649FFB906}" type="pres">
      <dgm:prSet presAssocID="{F5CBFC44-C568-4958-80BD-663F12AD2593}" presName="Accent3" presStyleLbl="node1" presStyleIdx="2" presStyleCnt="15"/>
      <dgm:spPr/>
    </dgm:pt>
    <dgm:pt modelId="{A418DB51-4E24-4332-8D56-3FDA32AD33D1}" type="pres">
      <dgm:prSet presAssocID="{F5CBFC44-C568-4958-80BD-663F12AD2593}" presName="Accent4" presStyleLbl="node1" presStyleIdx="3" presStyleCnt="15"/>
      <dgm:spPr/>
    </dgm:pt>
    <dgm:pt modelId="{5443F9F3-1EE4-4378-B81A-0811CE1F1F0F}" type="pres">
      <dgm:prSet presAssocID="{F5CBFC44-C568-4958-80BD-663F12AD2593}" presName="Accent5" presStyleLbl="node1" presStyleIdx="4" presStyleCnt="15"/>
      <dgm:spPr>
        <a:noFill/>
        <a:ln>
          <a:noFill/>
        </a:ln>
      </dgm:spPr>
    </dgm:pt>
    <dgm:pt modelId="{E5082105-D4CF-4752-BE9F-13EA6CB2620D}" type="pres">
      <dgm:prSet presAssocID="{F5CBFC44-C568-4958-80BD-663F12AD2593}" presName="Accent6" presStyleLbl="node1" presStyleIdx="5" presStyleCnt="15"/>
      <dgm:spPr/>
    </dgm:pt>
    <dgm:pt modelId="{2257381D-A6A5-4C21-9F6B-6FCCB5C59EB2}" type="pres">
      <dgm:prSet presAssocID="{471C365C-6579-4A32-BB23-1524DF35760B}" presName="Child1" presStyleLbl="node1" presStyleIdx="6" presStyleCnt="15">
        <dgm:presLayoutVars>
          <dgm:chMax val="0"/>
          <dgm:chPref val="0"/>
        </dgm:presLayoutVars>
      </dgm:prSet>
      <dgm:spPr/>
      <dgm:t>
        <a:bodyPr/>
        <a:lstStyle/>
        <a:p>
          <a:endParaRPr lang="zh-CN" altLang="en-US"/>
        </a:p>
      </dgm:t>
    </dgm:pt>
    <dgm:pt modelId="{D219E83C-A34C-4230-AAE1-3DD7EE5A6FE2}" type="pres">
      <dgm:prSet presAssocID="{471C365C-6579-4A32-BB23-1524DF35760B}" presName="Accent7" presStyleCnt="0"/>
      <dgm:spPr/>
    </dgm:pt>
    <dgm:pt modelId="{6968E1F2-ED48-4622-9700-52974E177A0A}" type="pres">
      <dgm:prSet presAssocID="{471C365C-6579-4A32-BB23-1524DF35760B}" presName="AccentHold1" presStyleLbl="node1" presStyleIdx="7" presStyleCnt="15"/>
      <dgm:spPr>
        <a:noFill/>
        <a:ln>
          <a:noFill/>
        </a:ln>
      </dgm:spPr>
    </dgm:pt>
    <dgm:pt modelId="{F33AA133-F373-429F-BE83-6D83FA06B1CE}" type="pres">
      <dgm:prSet presAssocID="{471C365C-6579-4A32-BB23-1524DF35760B}" presName="Accent8" presStyleCnt="0"/>
      <dgm:spPr/>
    </dgm:pt>
    <dgm:pt modelId="{1A647742-D5C0-4145-8897-E33E130A57D0}" type="pres">
      <dgm:prSet presAssocID="{471C365C-6579-4A32-BB23-1524DF35760B}" presName="AccentHold2" presStyleLbl="node1" presStyleIdx="8" presStyleCnt="15"/>
      <dgm:spPr>
        <a:solidFill>
          <a:srgbClr val="1BDD78"/>
        </a:solidFill>
      </dgm:spPr>
    </dgm:pt>
    <dgm:pt modelId="{3B8376C3-2D23-4EBB-A626-0F91508477DA}" type="pres">
      <dgm:prSet presAssocID="{07968798-0B7D-4F74-B139-925B62F3226F}" presName="Child2" presStyleLbl="node1" presStyleIdx="9" presStyleCnt="15">
        <dgm:presLayoutVars>
          <dgm:chMax val="0"/>
          <dgm:chPref val="0"/>
        </dgm:presLayoutVars>
      </dgm:prSet>
      <dgm:spPr/>
      <dgm:t>
        <a:bodyPr/>
        <a:lstStyle/>
        <a:p>
          <a:endParaRPr lang="zh-CN" altLang="en-US"/>
        </a:p>
      </dgm:t>
    </dgm:pt>
    <dgm:pt modelId="{E29A6745-808B-4600-93F6-A6E5C6BAFF8B}" type="pres">
      <dgm:prSet presAssocID="{07968798-0B7D-4F74-B139-925B62F3226F}" presName="Accent9" presStyleCnt="0"/>
      <dgm:spPr/>
    </dgm:pt>
    <dgm:pt modelId="{B71C4F6C-8BDC-46A1-834F-8187F783B476}" type="pres">
      <dgm:prSet presAssocID="{07968798-0B7D-4F74-B139-925B62F3226F}" presName="AccentHold1" presStyleLbl="node1" presStyleIdx="10" presStyleCnt="15"/>
      <dgm:spPr>
        <a:noFill/>
        <a:ln>
          <a:noFill/>
        </a:ln>
      </dgm:spPr>
    </dgm:pt>
    <dgm:pt modelId="{A3B2961C-9A12-4746-BBF8-E6D75E774428}" type="pres">
      <dgm:prSet presAssocID="{07968798-0B7D-4F74-B139-925B62F3226F}" presName="Accent10" presStyleCnt="0"/>
      <dgm:spPr/>
    </dgm:pt>
    <dgm:pt modelId="{BC887CCC-CADD-49EB-A808-260F8EDB2D91}" type="pres">
      <dgm:prSet presAssocID="{07968798-0B7D-4F74-B139-925B62F3226F}" presName="AccentHold2" presStyleLbl="node1" presStyleIdx="11" presStyleCnt="15"/>
      <dgm:spPr/>
    </dgm:pt>
    <dgm:pt modelId="{C33FBAC7-52DE-4798-9BB8-74767C56F9FD}" type="pres">
      <dgm:prSet presAssocID="{07968798-0B7D-4F74-B139-925B62F3226F}" presName="Accent11" presStyleCnt="0"/>
      <dgm:spPr/>
    </dgm:pt>
    <dgm:pt modelId="{C4DFA7FB-04F6-466E-B1C1-5DA74B4980B0}" type="pres">
      <dgm:prSet presAssocID="{07968798-0B7D-4F74-B139-925B62F3226F}" presName="AccentHold3" presStyleLbl="node1" presStyleIdx="12" presStyleCnt="15"/>
      <dgm:spPr>
        <a:noFill/>
        <a:ln>
          <a:noFill/>
        </a:ln>
      </dgm:spPr>
    </dgm:pt>
    <dgm:pt modelId="{8B734733-5068-4BBC-AB1F-F02AE2D95154}" type="pres">
      <dgm:prSet presAssocID="{ADAE4A54-06D9-4928-B6D0-CADCA0042AFE}" presName="Child3" presStyleLbl="node1" presStyleIdx="13" presStyleCnt="15">
        <dgm:presLayoutVars>
          <dgm:chMax val="0"/>
          <dgm:chPref val="0"/>
        </dgm:presLayoutVars>
      </dgm:prSet>
      <dgm:spPr/>
      <dgm:t>
        <a:bodyPr/>
        <a:lstStyle/>
        <a:p>
          <a:endParaRPr lang="zh-CN" altLang="en-US"/>
        </a:p>
      </dgm:t>
    </dgm:pt>
    <dgm:pt modelId="{B91B299C-200D-4568-9F65-0D493C8B51F7}" type="pres">
      <dgm:prSet presAssocID="{ADAE4A54-06D9-4928-B6D0-CADCA0042AFE}" presName="Accent12" presStyleCnt="0"/>
      <dgm:spPr/>
    </dgm:pt>
    <dgm:pt modelId="{28122B00-DAD4-464B-BEF7-9E15254980FE}" type="pres">
      <dgm:prSet presAssocID="{ADAE4A54-06D9-4928-B6D0-CADCA0042AFE}" presName="AccentHold1" presStyleLbl="node1" presStyleIdx="14" presStyleCnt="15"/>
      <dgm:spPr/>
    </dgm:pt>
  </dgm:ptLst>
  <dgm:cxnLst>
    <dgm:cxn modelId="{97217BF9-71AA-41F2-ADB3-7629315B1160}" type="presOf" srcId="{ADAE4A54-06D9-4928-B6D0-CADCA0042AFE}" destId="{8B734733-5068-4BBC-AB1F-F02AE2D95154}" srcOrd="0" destOrd="0" presId="urn:microsoft.com/office/officeart/2009/3/layout/CircleRelationship"/>
    <dgm:cxn modelId="{83981694-BAF1-4B06-941F-6CC670B9BFC0}" srcId="{F5CBFC44-C568-4958-80BD-663F12AD2593}" destId="{ADAE4A54-06D9-4928-B6D0-CADCA0042AFE}" srcOrd="2" destOrd="0" parTransId="{8DFA8BCE-879E-4EF8-A999-84530CAD68AD}" sibTransId="{42F50406-B429-49E5-B5AD-815A4D2C2F1E}"/>
    <dgm:cxn modelId="{2212B970-911B-4830-B4E8-6843B595679D}" type="presOf" srcId="{07968798-0B7D-4F74-B139-925B62F3226F}" destId="{3B8376C3-2D23-4EBB-A626-0F91508477DA}" srcOrd="0" destOrd="0" presId="urn:microsoft.com/office/officeart/2009/3/layout/CircleRelationship"/>
    <dgm:cxn modelId="{4CBE5EB8-69C6-427D-BBD9-2F29EDD45B11}" srcId="{F5CBFC44-C568-4958-80BD-663F12AD2593}" destId="{07968798-0B7D-4F74-B139-925B62F3226F}" srcOrd="1" destOrd="0" parTransId="{03A74D74-6573-4EB4-8D87-C4C8C118A09D}" sibTransId="{8210ED91-60D5-42E4-A539-5456AB09845A}"/>
    <dgm:cxn modelId="{B5FA93A2-0776-47A6-8A9A-C59F88C51B26}" type="presOf" srcId="{C90526BA-73E8-4000-8E83-1A33F468B6B2}" destId="{9F6694B6-7CC7-464B-B783-EB2A2792ADAF}" srcOrd="0" destOrd="0" presId="urn:microsoft.com/office/officeart/2009/3/layout/CircleRelationship"/>
    <dgm:cxn modelId="{3B924E45-D843-4A91-80FD-84F0389B91D3}" srcId="{C90526BA-73E8-4000-8E83-1A33F468B6B2}" destId="{F5CBFC44-C568-4958-80BD-663F12AD2593}" srcOrd="0" destOrd="0" parTransId="{FC5C7C3D-57C6-4347-913D-C7F4D706C71F}" sibTransId="{6751814A-821E-4E61-8212-34C1078EF16D}"/>
    <dgm:cxn modelId="{3856B61A-2CA0-487A-978A-060A1E2CA4AE}" type="presOf" srcId="{F5CBFC44-C568-4958-80BD-663F12AD2593}" destId="{EEAAEBC3-C6DD-4511-8920-DF74EF64C78D}" srcOrd="0" destOrd="0" presId="urn:microsoft.com/office/officeart/2009/3/layout/CircleRelationship"/>
    <dgm:cxn modelId="{2991D8A8-A71F-4F57-813A-D64445442273}" srcId="{F5CBFC44-C568-4958-80BD-663F12AD2593}" destId="{471C365C-6579-4A32-BB23-1524DF35760B}" srcOrd="0" destOrd="0" parTransId="{E898ABF0-A021-4DE7-A5F7-CC069131AB06}" sibTransId="{A6C2461E-2596-4D58-B6C7-3CF74D3CB7AD}"/>
    <dgm:cxn modelId="{40931E67-4214-4D50-B79E-0DD192183DF7}" type="presOf" srcId="{471C365C-6579-4A32-BB23-1524DF35760B}" destId="{2257381D-A6A5-4C21-9F6B-6FCCB5C59EB2}" srcOrd="0" destOrd="0" presId="urn:microsoft.com/office/officeart/2009/3/layout/CircleRelationship"/>
    <dgm:cxn modelId="{3EF3C84C-EA86-467E-BB69-040F0060270E}" type="presParOf" srcId="{9F6694B6-7CC7-464B-B783-EB2A2792ADAF}" destId="{EEAAEBC3-C6DD-4511-8920-DF74EF64C78D}" srcOrd="0" destOrd="0" presId="urn:microsoft.com/office/officeart/2009/3/layout/CircleRelationship"/>
    <dgm:cxn modelId="{E896FC4F-EB78-4BF6-ABC4-FFF1AE603022}" type="presParOf" srcId="{9F6694B6-7CC7-464B-B783-EB2A2792ADAF}" destId="{E9D1F334-8313-45F5-9910-DA62071A81A7}" srcOrd="1" destOrd="0" presId="urn:microsoft.com/office/officeart/2009/3/layout/CircleRelationship"/>
    <dgm:cxn modelId="{E0466743-0015-4DC3-B77E-71A9DEEF873B}" type="presParOf" srcId="{9F6694B6-7CC7-464B-B783-EB2A2792ADAF}" destId="{2A9F6743-9737-4174-97C0-FB8E095569CC}" srcOrd="2" destOrd="0" presId="urn:microsoft.com/office/officeart/2009/3/layout/CircleRelationship"/>
    <dgm:cxn modelId="{75F3F56D-6ED9-446F-A459-C1B63B13A7C5}" type="presParOf" srcId="{9F6694B6-7CC7-464B-B783-EB2A2792ADAF}" destId="{DD3ACCC2-A2E7-4BE4-A771-B05649FFB906}" srcOrd="3" destOrd="0" presId="urn:microsoft.com/office/officeart/2009/3/layout/CircleRelationship"/>
    <dgm:cxn modelId="{6529151B-35D6-4949-B665-632E13BC8DE8}" type="presParOf" srcId="{9F6694B6-7CC7-464B-B783-EB2A2792ADAF}" destId="{A418DB51-4E24-4332-8D56-3FDA32AD33D1}" srcOrd="4" destOrd="0" presId="urn:microsoft.com/office/officeart/2009/3/layout/CircleRelationship"/>
    <dgm:cxn modelId="{74B93295-B770-4E19-9931-1C34B193F926}" type="presParOf" srcId="{9F6694B6-7CC7-464B-B783-EB2A2792ADAF}" destId="{5443F9F3-1EE4-4378-B81A-0811CE1F1F0F}" srcOrd="5" destOrd="0" presId="urn:microsoft.com/office/officeart/2009/3/layout/CircleRelationship"/>
    <dgm:cxn modelId="{ECF5CEDB-B5F2-49C0-A7E3-08A4BFA523AC}" type="presParOf" srcId="{9F6694B6-7CC7-464B-B783-EB2A2792ADAF}" destId="{E5082105-D4CF-4752-BE9F-13EA6CB2620D}" srcOrd="6" destOrd="0" presId="urn:microsoft.com/office/officeart/2009/3/layout/CircleRelationship"/>
    <dgm:cxn modelId="{2273A301-B6FF-498C-B410-4A9086EA0D45}" type="presParOf" srcId="{9F6694B6-7CC7-464B-B783-EB2A2792ADAF}" destId="{2257381D-A6A5-4C21-9F6B-6FCCB5C59EB2}" srcOrd="7" destOrd="0" presId="urn:microsoft.com/office/officeart/2009/3/layout/CircleRelationship"/>
    <dgm:cxn modelId="{040B1D4C-F7A7-4F8C-B9DF-F2139E643DF6}" type="presParOf" srcId="{9F6694B6-7CC7-464B-B783-EB2A2792ADAF}" destId="{D219E83C-A34C-4230-AAE1-3DD7EE5A6FE2}" srcOrd="8" destOrd="0" presId="urn:microsoft.com/office/officeart/2009/3/layout/CircleRelationship"/>
    <dgm:cxn modelId="{DBA51701-A2B7-42E4-B423-6FF9D54C4C9F}" type="presParOf" srcId="{D219E83C-A34C-4230-AAE1-3DD7EE5A6FE2}" destId="{6968E1F2-ED48-4622-9700-52974E177A0A}" srcOrd="0" destOrd="0" presId="urn:microsoft.com/office/officeart/2009/3/layout/CircleRelationship"/>
    <dgm:cxn modelId="{C374E2BD-885A-4A5E-93A7-B5F1C335FD91}" type="presParOf" srcId="{9F6694B6-7CC7-464B-B783-EB2A2792ADAF}" destId="{F33AA133-F373-429F-BE83-6D83FA06B1CE}" srcOrd="9" destOrd="0" presId="urn:microsoft.com/office/officeart/2009/3/layout/CircleRelationship"/>
    <dgm:cxn modelId="{8EFA9EA4-88FC-4233-91AA-BB6DDCF610F0}" type="presParOf" srcId="{F33AA133-F373-429F-BE83-6D83FA06B1CE}" destId="{1A647742-D5C0-4145-8897-E33E130A57D0}" srcOrd="0" destOrd="0" presId="urn:microsoft.com/office/officeart/2009/3/layout/CircleRelationship"/>
    <dgm:cxn modelId="{E534ADE0-F666-4A45-8E33-A69F6A52F1B0}" type="presParOf" srcId="{9F6694B6-7CC7-464B-B783-EB2A2792ADAF}" destId="{3B8376C3-2D23-4EBB-A626-0F91508477DA}" srcOrd="10" destOrd="0" presId="urn:microsoft.com/office/officeart/2009/3/layout/CircleRelationship"/>
    <dgm:cxn modelId="{3A6B3478-0569-4B48-B801-8D8AC9AA4C23}" type="presParOf" srcId="{9F6694B6-7CC7-464B-B783-EB2A2792ADAF}" destId="{E29A6745-808B-4600-93F6-A6E5C6BAFF8B}" srcOrd="11" destOrd="0" presId="urn:microsoft.com/office/officeart/2009/3/layout/CircleRelationship"/>
    <dgm:cxn modelId="{32B108E1-CB04-4363-8AE8-FBF9122EF5C5}" type="presParOf" srcId="{E29A6745-808B-4600-93F6-A6E5C6BAFF8B}" destId="{B71C4F6C-8BDC-46A1-834F-8187F783B476}" srcOrd="0" destOrd="0" presId="urn:microsoft.com/office/officeart/2009/3/layout/CircleRelationship"/>
    <dgm:cxn modelId="{A16CD2E9-B331-412C-86CC-D6D3A2287A47}" type="presParOf" srcId="{9F6694B6-7CC7-464B-B783-EB2A2792ADAF}" destId="{A3B2961C-9A12-4746-BBF8-E6D75E774428}" srcOrd="12" destOrd="0" presId="urn:microsoft.com/office/officeart/2009/3/layout/CircleRelationship"/>
    <dgm:cxn modelId="{E348059C-7A71-4673-AA38-4ADA8525D171}" type="presParOf" srcId="{A3B2961C-9A12-4746-BBF8-E6D75E774428}" destId="{BC887CCC-CADD-49EB-A808-260F8EDB2D91}" srcOrd="0" destOrd="0" presId="urn:microsoft.com/office/officeart/2009/3/layout/CircleRelationship"/>
    <dgm:cxn modelId="{37BC2AA9-8D00-4A85-81DA-A3A7D626EB58}" type="presParOf" srcId="{9F6694B6-7CC7-464B-B783-EB2A2792ADAF}" destId="{C33FBAC7-52DE-4798-9BB8-74767C56F9FD}" srcOrd="13" destOrd="0" presId="urn:microsoft.com/office/officeart/2009/3/layout/CircleRelationship"/>
    <dgm:cxn modelId="{3BA877E8-55F4-481B-8AA0-C85C252D6480}" type="presParOf" srcId="{C33FBAC7-52DE-4798-9BB8-74767C56F9FD}" destId="{C4DFA7FB-04F6-466E-B1C1-5DA74B4980B0}" srcOrd="0" destOrd="0" presId="urn:microsoft.com/office/officeart/2009/3/layout/CircleRelationship"/>
    <dgm:cxn modelId="{FC57CE5E-3322-4EAA-985F-1851C262531C}" type="presParOf" srcId="{9F6694B6-7CC7-464B-B783-EB2A2792ADAF}" destId="{8B734733-5068-4BBC-AB1F-F02AE2D95154}" srcOrd="14" destOrd="0" presId="urn:microsoft.com/office/officeart/2009/3/layout/CircleRelationship"/>
    <dgm:cxn modelId="{17EAB824-E00B-4D0B-AC8C-3141F27983A8}" type="presParOf" srcId="{9F6694B6-7CC7-464B-B783-EB2A2792ADAF}" destId="{B91B299C-200D-4568-9F65-0D493C8B51F7}" srcOrd="15" destOrd="0" presId="urn:microsoft.com/office/officeart/2009/3/layout/CircleRelationship"/>
    <dgm:cxn modelId="{FA61EBE6-A276-4484-AE53-EF340724D65C}" type="presParOf" srcId="{B91B299C-200D-4568-9F65-0D493C8B51F7}" destId="{28122B00-DAD4-464B-BEF7-9E15254980FE}" srcOrd="0" destOrd="0" presId="urn:microsoft.com/office/officeart/2009/3/layout/CircleRelationship"/>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AAEBC3-C6DD-4511-8920-DF74EF64C78D}">
      <dsp:nvSpPr>
        <dsp:cNvPr id="0" name=""/>
        <dsp:cNvSpPr/>
      </dsp:nvSpPr>
      <dsp:spPr>
        <a:xfrm>
          <a:off x="775215" y="320784"/>
          <a:ext cx="2210043" cy="2210291"/>
        </a:xfrm>
        <a:prstGeom prst="ellipse">
          <a:avLst/>
        </a:prstGeom>
        <a:noFill/>
        <a:ln w="57150" cap="flat" cmpd="sng" algn="ctr">
          <a:gradFill>
            <a:gsLst>
              <a:gs pos="0">
                <a:srgbClr val="1982FE"/>
              </a:gs>
              <a:gs pos="100000">
                <a:srgbClr val="1BDD78"/>
              </a:gs>
            </a:gsLst>
            <a:lin ang="5400000" scaled="1"/>
          </a:gra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latin typeface="Agency FB" pitchFamily="34" charset="0"/>
            </a:rPr>
            <a:t>45%</a:t>
          </a:r>
        </a:p>
      </dsp:txBody>
      <dsp:txXfrm>
        <a:off x="1098868" y="644474"/>
        <a:ext cx="1562737" cy="1562911"/>
      </dsp:txXfrm>
    </dsp:sp>
    <dsp:sp modelId="{E9D1F334-8313-45F5-9910-DA62071A81A7}">
      <dsp:nvSpPr>
        <dsp:cNvPr id="0" name=""/>
        <dsp:cNvSpPr/>
      </dsp:nvSpPr>
      <dsp:spPr>
        <a:xfrm>
          <a:off x="2036413" y="220081"/>
          <a:ext cx="245711" cy="245817"/>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A9F6743-9737-4174-97C0-FB8E095569CC}">
      <dsp:nvSpPr>
        <dsp:cNvPr id="0" name=""/>
        <dsp:cNvSpPr/>
      </dsp:nvSpPr>
      <dsp:spPr>
        <a:xfrm>
          <a:off x="1454775" y="2366853"/>
          <a:ext cx="178163" cy="17816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D3ACCC2-A2E7-4BE4-A771-B05649FFB906}">
      <dsp:nvSpPr>
        <dsp:cNvPr id="0" name=""/>
        <dsp:cNvSpPr/>
      </dsp:nvSpPr>
      <dsp:spPr>
        <a:xfrm>
          <a:off x="3127607" y="1217811"/>
          <a:ext cx="178163" cy="178166"/>
        </a:xfrm>
        <a:prstGeom prst="ellipse">
          <a:avLst/>
        </a:prstGeom>
        <a:solidFill>
          <a:schemeClr val="accent4">
            <a:hueOff val="1400127"/>
            <a:satOff val="-5825"/>
            <a:lumOff val="137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18DB51-4E24-4332-8D56-3FDA32AD33D1}">
      <dsp:nvSpPr>
        <dsp:cNvPr id="0" name=""/>
        <dsp:cNvSpPr/>
      </dsp:nvSpPr>
      <dsp:spPr>
        <a:xfrm>
          <a:off x="2276231" y="2556380"/>
          <a:ext cx="245711" cy="245817"/>
        </a:xfrm>
        <a:prstGeom prst="ellipse">
          <a:avLst/>
        </a:prstGeom>
        <a:solidFill>
          <a:schemeClr val="accent4">
            <a:hueOff val="2100191"/>
            <a:satOff val="-8738"/>
            <a:lumOff val="2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43F9F3-1EE4-4378-B81A-0811CE1F1F0F}">
      <dsp:nvSpPr>
        <dsp:cNvPr id="0" name=""/>
        <dsp:cNvSpPr/>
      </dsp:nvSpPr>
      <dsp:spPr>
        <a:xfrm>
          <a:off x="1504642" y="569442"/>
          <a:ext cx="178163" cy="17816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5082105-D4CF-4752-BE9F-13EA6CB2620D}">
      <dsp:nvSpPr>
        <dsp:cNvPr id="0" name=""/>
        <dsp:cNvSpPr/>
      </dsp:nvSpPr>
      <dsp:spPr>
        <a:xfrm>
          <a:off x="943858" y="1588603"/>
          <a:ext cx="178163" cy="178166"/>
        </a:xfrm>
        <a:prstGeom prst="ellipse">
          <a:avLst/>
        </a:prstGeom>
        <a:solidFill>
          <a:schemeClr val="accent4">
            <a:hueOff val="3500318"/>
            <a:satOff val="-14563"/>
            <a:lumOff val="34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57381D-A6A5-4C21-9F6B-6FCCB5C59EB2}">
      <dsp:nvSpPr>
        <dsp:cNvPr id="0" name=""/>
        <dsp:cNvSpPr/>
      </dsp:nvSpPr>
      <dsp:spPr>
        <a:xfrm>
          <a:off x="84321" y="719721"/>
          <a:ext cx="898524" cy="898318"/>
        </a:xfrm>
        <a:prstGeom prst="ellipse">
          <a:avLst/>
        </a:prstGeom>
        <a:noFill/>
        <a:ln w="57150" cap="flat" cmpd="sng" algn="ctr">
          <a:solidFill>
            <a:srgbClr val="FC8B25"/>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latin typeface="Agency FB" pitchFamily="34" charset="0"/>
            </a:rPr>
            <a:t>10</a:t>
          </a:r>
          <a:r>
            <a:rPr lang="en-US" sz="900" kern="1200" dirty="0">
              <a:latin typeface="Agency FB" pitchFamily="34" charset="0"/>
            </a:rPr>
            <a:t>%</a:t>
          </a:r>
        </a:p>
      </dsp:txBody>
      <dsp:txXfrm>
        <a:off x="215907" y="851277"/>
        <a:ext cx="635352" cy="635206"/>
      </dsp:txXfrm>
    </dsp:sp>
    <dsp:sp modelId="{6968E1F2-ED48-4622-9700-52974E177A0A}">
      <dsp:nvSpPr>
        <dsp:cNvPr id="0" name=""/>
        <dsp:cNvSpPr/>
      </dsp:nvSpPr>
      <dsp:spPr>
        <a:xfrm>
          <a:off x="1787981" y="577188"/>
          <a:ext cx="245711" cy="245817"/>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A647742-D5C0-4145-8897-E33E130A57D0}">
      <dsp:nvSpPr>
        <dsp:cNvPr id="0" name=""/>
        <dsp:cNvSpPr/>
      </dsp:nvSpPr>
      <dsp:spPr>
        <a:xfrm>
          <a:off x="169096" y="1881415"/>
          <a:ext cx="444275" cy="444382"/>
        </a:xfrm>
        <a:prstGeom prst="ellipse">
          <a:avLst/>
        </a:prstGeom>
        <a:solidFill>
          <a:srgbClr val="1BDD7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8376C3-2D23-4EBB-A626-0F91508477DA}">
      <dsp:nvSpPr>
        <dsp:cNvPr id="0" name=""/>
        <dsp:cNvSpPr/>
      </dsp:nvSpPr>
      <dsp:spPr>
        <a:xfrm>
          <a:off x="3212382" y="297028"/>
          <a:ext cx="898524" cy="898318"/>
        </a:xfrm>
        <a:prstGeom prst="ellipse">
          <a:avLst/>
        </a:prstGeom>
        <a:noFill/>
        <a:ln w="57150" cap="flat" cmpd="sng" algn="ctr">
          <a:solidFill>
            <a:srgbClr val="1BDD7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latin typeface="Agency FB" pitchFamily="34" charset="0"/>
            </a:rPr>
            <a:t>25%</a:t>
          </a:r>
        </a:p>
      </dsp:txBody>
      <dsp:txXfrm>
        <a:off x="3343968" y="428584"/>
        <a:ext cx="635352" cy="635206"/>
      </dsp:txXfrm>
    </dsp:sp>
    <dsp:sp modelId="{B71C4F6C-8BDC-46A1-834F-8187F783B476}">
      <dsp:nvSpPr>
        <dsp:cNvPr id="0" name=""/>
        <dsp:cNvSpPr/>
      </dsp:nvSpPr>
      <dsp:spPr>
        <a:xfrm>
          <a:off x="2811174" y="917253"/>
          <a:ext cx="245711" cy="245817"/>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887CCC-CADD-49EB-A808-260F8EDB2D91}">
      <dsp:nvSpPr>
        <dsp:cNvPr id="0" name=""/>
        <dsp:cNvSpPr/>
      </dsp:nvSpPr>
      <dsp:spPr>
        <a:xfrm>
          <a:off x="0" y="2410232"/>
          <a:ext cx="178163" cy="178166"/>
        </a:xfrm>
        <a:prstGeom prst="ellipse">
          <a:avLst/>
        </a:prstGeom>
        <a:solidFill>
          <a:schemeClr val="accent4">
            <a:hueOff val="7700699"/>
            <a:satOff val="-32039"/>
            <a:lumOff val="754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DFA7FB-04F6-466E-B1C1-5DA74B4980B0}">
      <dsp:nvSpPr>
        <dsp:cNvPr id="0" name=""/>
        <dsp:cNvSpPr/>
      </dsp:nvSpPr>
      <dsp:spPr>
        <a:xfrm>
          <a:off x="1775288" y="2156669"/>
          <a:ext cx="178163" cy="17816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B734733-5068-4BBC-AB1F-F02AE2D95154}">
      <dsp:nvSpPr>
        <dsp:cNvPr id="0" name=""/>
        <dsp:cNvSpPr/>
      </dsp:nvSpPr>
      <dsp:spPr>
        <a:xfrm>
          <a:off x="3634897" y="1849913"/>
          <a:ext cx="898524" cy="898318"/>
        </a:xfrm>
        <a:prstGeom prst="ellipse">
          <a:avLst/>
        </a:prstGeom>
        <a:noFill/>
        <a:ln w="76200" cap="flat" cmpd="sng" algn="ctr">
          <a:solidFill>
            <a:srgbClr val="1982F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latin typeface="Agency FB" pitchFamily="34" charset="0"/>
            </a:rPr>
            <a:t>20%</a:t>
          </a:r>
        </a:p>
      </dsp:txBody>
      <dsp:txXfrm>
        <a:off x="3766483" y="1981469"/>
        <a:ext cx="635352" cy="635206"/>
      </dsp:txXfrm>
    </dsp:sp>
    <dsp:sp modelId="{28122B00-DAD4-464B-BEF7-9E15254980FE}">
      <dsp:nvSpPr>
        <dsp:cNvPr id="0" name=""/>
        <dsp:cNvSpPr/>
      </dsp:nvSpPr>
      <dsp:spPr>
        <a:xfrm>
          <a:off x="3381479" y="1818411"/>
          <a:ext cx="178163" cy="178166"/>
        </a:xfrm>
        <a:prstGeom prst="ellipse">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DDC4DA-581E-4418-AB76-336264DD6F01}" type="datetimeFigureOut">
              <a:rPr lang="zh-CN" altLang="en-US" smtClean="0"/>
              <a:t>2018/11/15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43E3DE-11AD-402A-9883-7D268646A9CD}" type="slidenum">
              <a:rPr lang="zh-CN" altLang="en-US" smtClean="0"/>
              <a:t>‹#›</a:t>
            </a:fld>
            <a:endParaRPr lang="zh-CN" altLang="en-US"/>
          </a:p>
        </p:txBody>
      </p:sp>
    </p:spTree>
    <p:extLst>
      <p:ext uri="{BB962C8B-B14F-4D97-AF65-F5344CB8AC3E}">
        <p14:creationId xmlns:p14="http://schemas.microsoft.com/office/powerpoint/2010/main" val="938140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a:t>
            </a:fld>
            <a:endParaRPr lang="zh-CN" altLang="en-US"/>
          </a:p>
        </p:txBody>
      </p:sp>
    </p:spTree>
    <p:extLst>
      <p:ext uri="{BB962C8B-B14F-4D97-AF65-F5344CB8AC3E}">
        <p14:creationId xmlns:p14="http://schemas.microsoft.com/office/powerpoint/2010/main" val="430735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10</a:t>
            </a:fld>
            <a:endParaRPr lang="zh-CN" altLang="en-US"/>
          </a:p>
        </p:txBody>
      </p:sp>
    </p:spTree>
    <p:extLst>
      <p:ext uri="{BB962C8B-B14F-4D97-AF65-F5344CB8AC3E}">
        <p14:creationId xmlns:p14="http://schemas.microsoft.com/office/powerpoint/2010/main" val="1517090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11</a:t>
            </a:fld>
            <a:endParaRPr lang="zh-CN" altLang="en-US"/>
          </a:p>
        </p:txBody>
      </p:sp>
    </p:spTree>
    <p:extLst>
      <p:ext uri="{BB962C8B-B14F-4D97-AF65-F5344CB8AC3E}">
        <p14:creationId xmlns:p14="http://schemas.microsoft.com/office/powerpoint/2010/main" val="1537131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12</a:t>
            </a:fld>
            <a:endParaRPr lang="zh-CN" altLang="en-US"/>
          </a:p>
        </p:txBody>
      </p:sp>
    </p:spTree>
    <p:extLst>
      <p:ext uri="{BB962C8B-B14F-4D97-AF65-F5344CB8AC3E}">
        <p14:creationId xmlns:p14="http://schemas.microsoft.com/office/powerpoint/2010/main" val="334756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13</a:t>
            </a:fld>
            <a:endParaRPr lang="zh-CN" altLang="en-US"/>
          </a:p>
        </p:txBody>
      </p:sp>
    </p:spTree>
    <p:extLst>
      <p:ext uri="{BB962C8B-B14F-4D97-AF65-F5344CB8AC3E}">
        <p14:creationId xmlns:p14="http://schemas.microsoft.com/office/powerpoint/2010/main" val="1506383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14</a:t>
            </a:fld>
            <a:endParaRPr lang="zh-CN" altLang="en-US"/>
          </a:p>
        </p:txBody>
      </p:sp>
    </p:spTree>
    <p:extLst>
      <p:ext uri="{BB962C8B-B14F-4D97-AF65-F5344CB8AC3E}">
        <p14:creationId xmlns:p14="http://schemas.microsoft.com/office/powerpoint/2010/main" val="4181036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15</a:t>
            </a:fld>
            <a:endParaRPr lang="zh-CN" altLang="en-US"/>
          </a:p>
        </p:txBody>
      </p:sp>
    </p:spTree>
    <p:extLst>
      <p:ext uri="{BB962C8B-B14F-4D97-AF65-F5344CB8AC3E}">
        <p14:creationId xmlns:p14="http://schemas.microsoft.com/office/powerpoint/2010/main" val="3402773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16</a:t>
            </a:fld>
            <a:endParaRPr lang="zh-CN" altLang="en-US"/>
          </a:p>
        </p:txBody>
      </p:sp>
    </p:spTree>
    <p:extLst>
      <p:ext uri="{BB962C8B-B14F-4D97-AF65-F5344CB8AC3E}">
        <p14:creationId xmlns:p14="http://schemas.microsoft.com/office/powerpoint/2010/main" val="1377796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17</a:t>
            </a:fld>
            <a:endParaRPr lang="zh-CN" altLang="en-US"/>
          </a:p>
        </p:txBody>
      </p:sp>
    </p:spTree>
    <p:extLst>
      <p:ext uri="{BB962C8B-B14F-4D97-AF65-F5344CB8AC3E}">
        <p14:creationId xmlns:p14="http://schemas.microsoft.com/office/powerpoint/2010/main" val="1277086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18</a:t>
            </a:fld>
            <a:endParaRPr lang="zh-CN" altLang="en-US"/>
          </a:p>
        </p:txBody>
      </p:sp>
    </p:spTree>
    <p:extLst>
      <p:ext uri="{BB962C8B-B14F-4D97-AF65-F5344CB8AC3E}">
        <p14:creationId xmlns:p14="http://schemas.microsoft.com/office/powerpoint/2010/main" val="3089486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19</a:t>
            </a:fld>
            <a:endParaRPr lang="zh-CN" altLang="en-US"/>
          </a:p>
        </p:txBody>
      </p:sp>
    </p:spTree>
    <p:extLst>
      <p:ext uri="{BB962C8B-B14F-4D97-AF65-F5344CB8AC3E}">
        <p14:creationId xmlns:p14="http://schemas.microsoft.com/office/powerpoint/2010/main" val="2979947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a:t>
            </a:fld>
            <a:endParaRPr lang="zh-CN" altLang="en-US"/>
          </a:p>
        </p:txBody>
      </p:sp>
    </p:spTree>
    <p:extLst>
      <p:ext uri="{BB962C8B-B14F-4D97-AF65-F5344CB8AC3E}">
        <p14:creationId xmlns:p14="http://schemas.microsoft.com/office/powerpoint/2010/main" val="22381438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20</a:t>
            </a:fld>
            <a:endParaRPr lang="zh-CN" altLang="en-US"/>
          </a:p>
        </p:txBody>
      </p:sp>
    </p:spTree>
    <p:extLst>
      <p:ext uri="{BB962C8B-B14F-4D97-AF65-F5344CB8AC3E}">
        <p14:creationId xmlns:p14="http://schemas.microsoft.com/office/powerpoint/2010/main" val="25800165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21</a:t>
            </a:fld>
            <a:endParaRPr lang="zh-CN" altLang="en-US"/>
          </a:p>
        </p:txBody>
      </p:sp>
    </p:spTree>
    <p:extLst>
      <p:ext uri="{BB962C8B-B14F-4D97-AF65-F5344CB8AC3E}">
        <p14:creationId xmlns:p14="http://schemas.microsoft.com/office/powerpoint/2010/main" val="3168777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22</a:t>
            </a:fld>
            <a:endParaRPr lang="zh-CN" altLang="en-US"/>
          </a:p>
        </p:txBody>
      </p:sp>
    </p:spTree>
    <p:extLst>
      <p:ext uri="{BB962C8B-B14F-4D97-AF65-F5344CB8AC3E}">
        <p14:creationId xmlns:p14="http://schemas.microsoft.com/office/powerpoint/2010/main" val="418982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23</a:t>
            </a:fld>
            <a:endParaRPr lang="zh-CN" altLang="en-US"/>
          </a:p>
        </p:txBody>
      </p:sp>
    </p:spTree>
    <p:extLst>
      <p:ext uri="{BB962C8B-B14F-4D97-AF65-F5344CB8AC3E}">
        <p14:creationId xmlns:p14="http://schemas.microsoft.com/office/powerpoint/2010/main" val="430735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3</a:t>
            </a:fld>
            <a:endParaRPr lang="zh-CN" altLang="en-US"/>
          </a:p>
        </p:txBody>
      </p:sp>
    </p:spTree>
    <p:extLst>
      <p:ext uri="{BB962C8B-B14F-4D97-AF65-F5344CB8AC3E}">
        <p14:creationId xmlns:p14="http://schemas.microsoft.com/office/powerpoint/2010/main" val="3896898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4</a:t>
            </a:fld>
            <a:endParaRPr lang="zh-CN" altLang="en-US"/>
          </a:p>
        </p:txBody>
      </p:sp>
    </p:spTree>
    <p:extLst>
      <p:ext uri="{BB962C8B-B14F-4D97-AF65-F5344CB8AC3E}">
        <p14:creationId xmlns:p14="http://schemas.microsoft.com/office/powerpoint/2010/main" val="1438992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5</a:t>
            </a:fld>
            <a:endParaRPr lang="zh-CN" altLang="en-US"/>
          </a:p>
        </p:txBody>
      </p:sp>
    </p:spTree>
    <p:extLst>
      <p:ext uri="{BB962C8B-B14F-4D97-AF65-F5344CB8AC3E}">
        <p14:creationId xmlns:p14="http://schemas.microsoft.com/office/powerpoint/2010/main" val="3394996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6</a:t>
            </a:fld>
            <a:endParaRPr lang="zh-CN" altLang="en-US"/>
          </a:p>
        </p:txBody>
      </p:sp>
    </p:spTree>
    <p:extLst>
      <p:ext uri="{BB962C8B-B14F-4D97-AF65-F5344CB8AC3E}">
        <p14:creationId xmlns:p14="http://schemas.microsoft.com/office/powerpoint/2010/main" val="2742165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7</a:t>
            </a:fld>
            <a:endParaRPr lang="zh-CN" altLang="en-US"/>
          </a:p>
        </p:txBody>
      </p:sp>
    </p:spTree>
    <p:extLst>
      <p:ext uri="{BB962C8B-B14F-4D97-AF65-F5344CB8AC3E}">
        <p14:creationId xmlns:p14="http://schemas.microsoft.com/office/powerpoint/2010/main" val="583873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8</a:t>
            </a:fld>
            <a:endParaRPr lang="zh-CN" altLang="en-US"/>
          </a:p>
        </p:txBody>
      </p:sp>
    </p:spTree>
    <p:extLst>
      <p:ext uri="{BB962C8B-B14F-4D97-AF65-F5344CB8AC3E}">
        <p14:creationId xmlns:p14="http://schemas.microsoft.com/office/powerpoint/2010/main" val="3189487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43E3DE-11AD-402A-9883-7D268646A9CD}" type="slidenum">
              <a:rPr lang="zh-CN" altLang="en-US" smtClean="0"/>
              <a:t>9</a:t>
            </a:fld>
            <a:endParaRPr lang="zh-CN" altLang="en-US"/>
          </a:p>
        </p:txBody>
      </p:sp>
    </p:spTree>
    <p:extLst>
      <p:ext uri="{BB962C8B-B14F-4D97-AF65-F5344CB8AC3E}">
        <p14:creationId xmlns:p14="http://schemas.microsoft.com/office/powerpoint/2010/main" val="4146060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76118643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26033540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56298038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390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8911241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139496509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140872601"/>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51221869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322004464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078716071"/>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31184088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C51918F-BED8-42B9-91D8-34D8D46DE196}" type="datetimeFigureOut">
              <a:rPr lang="zh-CN" altLang="en-US" smtClean="0"/>
              <a:t>2018/11/15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674799640"/>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5000" b="-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51918F-BED8-42B9-91D8-34D8D46DE196}" type="datetimeFigureOut">
              <a:rPr lang="zh-CN" altLang="en-US" smtClean="0"/>
              <a:t>2018/11/15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63E2B7-059A-4A92-BC76-0A5F10FA1C73}" type="slidenum">
              <a:rPr lang="zh-CN" altLang="en-US" smtClean="0"/>
              <a:t>‹#›</a:t>
            </a:fld>
            <a:endParaRPr lang="zh-CN" altLang="en-US"/>
          </a:p>
        </p:txBody>
      </p:sp>
    </p:spTree>
    <p:extLst>
      <p:ext uri="{BB962C8B-B14F-4D97-AF65-F5344CB8AC3E}">
        <p14:creationId xmlns:p14="http://schemas.microsoft.com/office/powerpoint/2010/main" val="2283633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0.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2.jp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B71F1710-6A79-4E5D-9B78-744ADF49E6B7}"/>
              </a:ext>
            </a:extLst>
          </p:cNvPr>
          <p:cNvGrpSpPr/>
          <p:nvPr/>
        </p:nvGrpSpPr>
        <p:grpSpPr>
          <a:xfrm>
            <a:off x="7548047" y="1224969"/>
            <a:ext cx="971078" cy="971078"/>
            <a:chOff x="7421047" y="1097969"/>
            <a:chExt cx="971078" cy="971078"/>
          </a:xfrm>
        </p:grpSpPr>
        <p:sp>
          <p:nvSpPr>
            <p:cNvPr id="7" name="椭圆 6">
              <a:extLst>
                <a:ext uri="{FF2B5EF4-FFF2-40B4-BE49-F238E27FC236}">
                  <a16:creationId xmlns="" xmlns:a16="http://schemas.microsoft.com/office/drawing/2014/main" id="{3C19BDFE-8DA5-41D0-966A-EFE7E06774CE}"/>
                </a:ext>
              </a:extLst>
            </p:cNvPr>
            <p:cNvSpPr/>
            <p:nvPr/>
          </p:nvSpPr>
          <p:spPr>
            <a:xfrm>
              <a:off x="7421047" y="1097969"/>
              <a:ext cx="971078" cy="971078"/>
            </a:xfrm>
            <a:prstGeom prst="ellipse">
              <a:avLst/>
            </a:prstGeom>
            <a:noFill/>
            <a:ln w="317500">
              <a:solidFill>
                <a:srgbClr val="198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 xmlns:a16="http://schemas.microsoft.com/office/drawing/2014/main" id="{EE22C65F-5DBF-40B4-9996-629778F27094}"/>
                </a:ext>
              </a:extLst>
            </p:cNvPr>
            <p:cNvSpPr txBox="1"/>
            <p:nvPr/>
          </p:nvSpPr>
          <p:spPr>
            <a:xfrm>
              <a:off x="7544948" y="1398842"/>
              <a:ext cx="723275" cy="369332"/>
            </a:xfrm>
            <a:prstGeom prst="rect">
              <a:avLst/>
            </a:prstGeom>
            <a:noFill/>
          </p:spPr>
          <p:txBody>
            <a:bodyPr wrap="none">
              <a:spAutoFit/>
            </a:bodyPr>
            <a:lstStyle/>
            <a:p>
              <a:pPr>
                <a:defRPr/>
              </a:pPr>
              <a:r>
                <a:rPr lang="en-US" altLang="zh-CN" dirty="0">
                  <a:solidFill>
                    <a:srgbClr val="1982FE"/>
                  </a:solidFill>
                  <a:latin typeface="微软雅黑" panose="020B0503020204020204" pitchFamily="34" charset="-122"/>
                  <a:ea typeface="微软雅黑" panose="020B0503020204020204" pitchFamily="34" charset="-122"/>
                </a:rPr>
                <a:t>2016</a:t>
              </a:r>
              <a:endParaRPr lang="zh-CN" altLang="en-US" dirty="0">
                <a:solidFill>
                  <a:srgbClr val="1982FE"/>
                </a:solidFill>
                <a:latin typeface="微软雅黑" panose="020B0503020204020204" pitchFamily="34" charset="-122"/>
                <a:ea typeface="微软雅黑" panose="020B0503020204020204" pitchFamily="34" charset="-122"/>
              </a:endParaRPr>
            </a:p>
          </p:txBody>
        </p:sp>
      </p:grpSp>
      <p:sp>
        <p:nvSpPr>
          <p:cNvPr id="22" name="文本框 21">
            <a:extLst>
              <a:ext uri="{FF2B5EF4-FFF2-40B4-BE49-F238E27FC236}">
                <a16:creationId xmlns="" xmlns:a16="http://schemas.microsoft.com/office/drawing/2014/main" id="{B3240468-BF97-4498-A7FF-FB8E2F5C562E}"/>
              </a:ext>
            </a:extLst>
          </p:cNvPr>
          <p:cNvSpPr txBox="1"/>
          <p:nvPr/>
        </p:nvSpPr>
        <p:spPr>
          <a:xfrm>
            <a:off x="7947608" y="1782825"/>
            <a:ext cx="1741182" cy="923330"/>
          </a:xfrm>
          <a:prstGeom prst="rect">
            <a:avLst/>
          </a:prstGeom>
          <a:noFill/>
        </p:spPr>
        <p:txBody>
          <a:bodyPr wrap="none">
            <a:spAutoFit/>
          </a:bodyPr>
          <a:lstStyle/>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117547" y="3275970"/>
            <a:ext cx="3778654" cy="646331"/>
          </a:xfrm>
          <a:prstGeom prst="rect">
            <a:avLst/>
          </a:prstGeom>
          <a:noFill/>
        </p:spPr>
        <p:txBody>
          <a:bodyPr wrap="square">
            <a:spAutoFit/>
          </a:bodyPr>
          <a:lstStyle/>
          <a:p>
            <a:pPr algn="dist">
              <a:defRPr/>
            </a:pPr>
            <a:r>
              <a:rPr lang="zh-CN" altLang="en-US" sz="3600" dirty="0" smtClean="0">
                <a:solidFill>
                  <a:schemeClr val="bg1"/>
                </a:solidFill>
                <a:latin typeface="微软雅黑" panose="020B0503020204020204" pitchFamily="34" charset="-122"/>
                <a:ea typeface="微软雅黑" panose="020B0503020204020204" pitchFamily="34" charset="-122"/>
              </a:rPr>
              <a:t>燃品堂科技时代</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a:spLocks noChangeArrowheads="1"/>
          </p:cNvSpPr>
          <p:nvPr/>
        </p:nvSpPr>
        <p:spPr bwMode="auto">
          <a:xfrm>
            <a:off x="5145100" y="4167917"/>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zh-CN" altLang="en-US" sz="2000" dirty="0">
                <a:solidFill>
                  <a:schemeClr val="bg1"/>
                </a:solidFill>
                <a:latin typeface="幼圆" panose="02010509060101010101" pitchFamily="49" charset="-122"/>
                <a:ea typeface="幼圆" panose="02010509060101010101" pitchFamily="49" charset="-122"/>
              </a:rPr>
              <a:t>欢迎下载使用</a:t>
            </a:r>
          </a:p>
        </p:txBody>
      </p:sp>
      <p:sp>
        <p:nvSpPr>
          <p:cNvPr id="5" name="椭圆 4">
            <a:extLst>
              <a:ext uri="{FF2B5EF4-FFF2-40B4-BE49-F238E27FC236}">
                <a16:creationId xmlns="" xmlns:a16="http://schemas.microsoft.com/office/drawing/2014/main" id="{C9859032-B4AB-40A5-84FE-56F4BF85A9AD}"/>
              </a:ext>
            </a:extLst>
          </p:cNvPr>
          <p:cNvSpPr/>
          <p:nvPr/>
        </p:nvSpPr>
        <p:spPr>
          <a:xfrm>
            <a:off x="3769634" y="1333391"/>
            <a:ext cx="4474480" cy="4486040"/>
          </a:xfrm>
          <a:prstGeom prst="ellipse">
            <a:avLst/>
          </a:prstGeom>
          <a:noFill/>
          <a:ln w="190500">
            <a:gradFill flip="none" rotWithShape="1">
              <a:gsLst>
                <a:gs pos="100000">
                  <a:srgbClr val="1C9FDB"/>
                </a:gs>
                <a:gs pos="0">
                  <a:srgbClr val="19CE6A"/>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48963CB4-86C7-4145-86E8-A27681AAB6FA}"/>
              </a:ext>
            </a:extLst>
          </p:cNvPr>
          <p:cNvSpPr/>
          <p:nvPr/>
        </p:nvSpPr>
        <p:spPr>
          <a:xfrm>
            <a:off x="3079789" y="-806450"/>
            <a:ext cx="1472298" cy="1503611"/>
          </a:xfrm>
          <a:prstGeom prst="ellipse">
            <a:avLst/>
          </a:prstGeom>
          <a:noFill/>
          <a:ln w="517525">
            <a:gradFill>
              <a:gsLst>
                <a:gs pos="51000">
                  <a:schemeClr val="tx1"/>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1A8C7F9E-EB6E-457A-9963-E509D585FB52}"/>
              </a:ext>
            </a:extLst>
          </p:cNvPr>
          <p:cNvSpPr txBox="1"/>
          <p:nvPr/>
        </p:nvSpPr>
        <p:spPr>
          <a:xfrm>
            <a:off x="5145099" y="2246061"/>
            <a:ext cx="1723549" cy="923330"/>
          </a:xfrm>
          <a:prstGeom prst="rect">
            <a:avLst/>
          </a:prstGeom>
          <a:noFill/>
        </p:spPr>
        <p:txBody>
          <a:bodyPr wrap="none">
            <a:spAutoFit/>
          </a:bodyPr>
          <a:lstStyle/>
          <a:p>
            <a:pPr algn="ctr">
              <a:defRPr/>
            </a:pPr>
            <a:r>
              <a:rPr lang="en-US" altLang="zh-CN" sz="5400" b="1" dirty="0" smtClean="0">
                <a:solidFill>
                  <a:schemeClr val="bg1"/>
                </a:solidFill>
                <a:latin typeface="Copperplate Gothic Light" panose="020E0507020206020404" pitchFamily="34" charset="0"/>
                <a:ea typeface="微软雅黑" panose="020B0503020204020204" pitchFamily="34" charset="-122"/>
              </a:rPr>
              <a:t>2020</a:t>
            </a:r>
            <a:endParaRPr lang="zh-CN" altLang="en-US" sz="5400" b="1" dirty="0">
              <a:solidFill>
                <a:schemeClr val="bg1"/>
              </a:solidFill>
              <a:latin typeface="Copperplate Gothic Light" panose="020E0507020206020404" pitchFamily="34" charset="0"/>
              <a:ea typeface="微软雅黑" panose="020B0503020204020204" pitchFamily="34" charset="-122"/>
            </a:endParaRPr>
          </a:p>
        </p:txBody>
      </p:sp>
      <p:grpSp>
        <p:nvGrpSpPr>
          <p:cNvPr id="11" name="组合 10">
            <a:extLst>
              <a:ext uri="{FF2B5EF4-FFF2-40B4-BE49-F238E27FC236}">
                <a16:creationId xmlns="" xmlns:a16="http://schemas.microsoft.com/office/drawing/2014/main" id="{7F3A3F43-6AE8-4317-958B-C00D4B3CB48D}"/>
              </a:ext>
            </a:extLst>
          </p:cNvPr>
          <p:cNvGrpSpPr/>
          <p:nvPr/>
        </p:nvGrpSpPr>
        <p:grpSpPr>
          <a:xfrm>
            <a:off x="7612901" y="4949372"/>
            <a:ext cx="1061786" cy="1061786"/>
            <a:chOff x="7485901" y="4822372"/>
            <a:chExt cx="1061786" cy="1061786"/>
          </a:xfrm>
        </p:grpSpPr>
        <p:sp>
          <p:nvSpPr>
            <p:cNvPr id="17" name="椭圆 16">
              <a:extLst>
                <a:ext uri="{FF2B5EF4-FFF2-40B4-BE49-F238E27FC236}">
                  <a16:creationId xmlns="" xmlns:a16="http://schemas.microsoft.com/office/drawing/2014/main" id="{82A95ECA-7D8E-490F-8773-A0A898D99043}"/>
                </a:ext>
              </a:extLst>
            </p:cNvPr>
            <p:cNvSpPr/>
            <p:nvPr/>
          </p:nvSpPr>
          <p:spPr>
            <a:xfrm>
              <a:off x="7485901" y="4822372"/>
              <a:ext cx="1061786" cy="1061786"/>
            </a:xfrm>
            <a:prstGeom prst="ellipse">
              <a:avLst/>
            </a:prstGeom>
            <a:noFill/>
            <a:ln w="317500">
              <a:solidFill>
                <a:srgbClr val="1BDD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 xmlns:a16="http://schemas.microsoft.com/office/drawing/2014/main" id="{5855ED14-4ADE-4200-A0DE-2D2C2F28E8F9}"/>
                </a:ext>
              </a:extLst>
            </p:cNvPr>
            <p:cNvSpPr txBox="1"/>
            <p:nvPr/>
          </p:nvSpPr>
          <p:spPr>
            <a:xfrm>
              <a:off x="7678943" y="5199970"/>
              <a:ext cx="723275" cy="369332"/>
            </a:xfrm>
            <a:prstGeom prst="rect">
              <a:avLst/>
            </a:prstGeom>
            <a:noFill/>
          </p:spPr>
          <p:txBody>
            <a:bodyPr wrap="none">
              <a:spAutoFit/>
            </a:bodyPr>
            <a:lstStyle/>
            <a:p>
              <a:pPr>
                <a:defRPr/>
              </a:pPr>
              <a:r>
                <a:rPr lang="en-US" altLang="zh-CN" dirty="0">
                  <a:solidFill>
                    <a:srgbClr val="1BDD78"/>
                  </a:solidFill>
                  <a:latin typeface="微软雅黑" panose="020B0503020204020204" pitchFamily="34" charset="-122"/>
                  <a:ea typeface="微软雅黑" panose="020B0503020204020204" pitchFamily="34" charset="-122"/>
                </a:rPr>
                <a:t>2017</a:t>
              </a:r>
              <a:endParaRPr lang="zh-CN" altLang="en-US" dirty="0">
                <a:solidFill>
                  <a:srgbClr val="1BDD78"/>
                </a:solidFill>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 xmlns:a16="http://schemas.microsoft.com/office/drawing/2014/main" id="{71D0D9B8-C5FF-4DB0-8B17-7AACBE6FEEAE}"/>
              </a:ext>
            </a:extLst>
          </p:cNvPr>
          <p:cNvGrpSpPr/>
          <p:nvPr/>
        </p:nvGrpSpPr>
        <p:grpSpPr>
          <a:xfrm>
            <a:off x="2074986" y="3336925"/>
            <a:ext cx="1157186" cy="1157186"/>
            <a:chOff x="1947986" y="3209925"/>
            <a:chExt cx="1157186" cy="1157186"/>
          </a:xfrm>
        </p:grpSpPr>
        <p:sp>
          <p:nvSpPr>
            <p:cNvPr id="16" name="椭圆 15">
              <a:extLst>
                <a:ext uri="{FF2B5EF4-FFF2-40B4-BE49-F238E27FC236}">
                  <a16:creationId xmlns="" xmlns:a16="http://schemas.microsoft.com/office/drawing/2014/main" id="{CD23857C-721E-4750-B448-DBE8A390310C}"/>
                </a:ext>
              </a:extLst>
            </p:cNvPr>
            <p:cNvSpPr/>
            <p:nvPr/>
          </p:nvSpPr>
          <p:spPr>
            <a:xfrm>
              <a:off x="1947986" y="3209925"/>
              <a:ext cx="1157186" cy="1157186"/>
            </a:xfrm>
            <a:prstGeom prst="ellipse">
              <a:avLst/>
            </a:prstGeom>
            <a:noFill/>
            <a:ln w="317500">
              <a:solidFill>
                <a:srgbClr val="FC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 xmlns:a16="http://schemas.microsoft.com/office/drawing/2014/main" id="{7D5368E8-CCA6-450D-9FBA-E955FFEB18FC}"/>
                </a:ext>
              </a:extLst>
            </p:cNvPr>
            <p:cNvSpPr txBox="1"/>
            <p:nvPr/>
          </p:nvSpPr>
          <p:spPr>
            <a:xfrm>
              <a:off x="2150112" y="3614951"/>
              <a:ext cx="723275" cy="369332"/>
            </a:xfrm>
            <a:prstGeom prst="rect">
              <a:avLst/>
            </a:prstGeom>
            <a:noFill/>
          </p:spPr>
          <p:txBody>
            <a:bodyPr wrap="none">
              <a:spAutoFit/>
            </a:bodyPr>
            <a:lstStyle/>
            <a:p>
              <a:pPr>
                <a:defRPr/>
              </a:pPr>
              <a:r>
                <a:rPr lang="en-US" altLang="zh-CN" dirty="0">
                  <a:solidFill>
                    <a:srgbClr val="FC8B25"/>
                  </a:solidFill>
                  <a:latin typeface="微软雅黑" panose="020B0503020204020204" pitchFamily="34" charset="-122"/>
                  <a:ea typeface="微软雅黑" panose="020B0503020204020204" pitchFamily="34" charset="-122"/>
                </a:rPr>
                <a:t>2018</a:t>
              </a:r>
              <a:endParaRPr lang="zh-CN" altLang="en-US" dirty="0">
                <a:solidFill>
                  <a:srgbClr val="FC8B25"/>
                </a:solidFill>
                <a:latin typeface="微软雅黑" panose="020B0503020204020204" pitchFamily="34" charset="-122"/>
                <a:ea typeface="微软雅黑" panose="020B0503020204020204" pitchFamily="34" charset="-122"/>
              </a:endParaRPr>
            </a:p>
          </p:txBody>
        </p:sp>
      </p:grpSp>
      <p:sp>
        <p:nvSpPr>
          <p:cNvPr id="23" name="文本框 22">
            <a:extLst>
              <a:ext uri="{FF2B5EF4-FFF2-40B4-BE49-F238E27FC236}">
                <a16:creationId xmlns="" xmlns:a16="http://schemas.microsoft.com/office/drawing/2014/main" id="{7B758881-012D-406F-BA80-A56DB26FF10D}"/>
              </a:ext>
            </a:extLst>
          </p:cNvPr>
          <p:cNvSpPr txBox="1"/>
          <p:nvPr/>
        </p:nvSpPr>
        <p:spPr>
          <a:xfrm>
            <a:off x="1348171" y="3955935"/>
            <a:ext cx="1741182" cy="923330"/>
          </a:xfrm>
          <a:prstGeom prst="rect">
            <a:avLst/>
          </a:prstGeom>
          <a:noFill/>
        </p:spPr>
        <p:txBody>
          <a:bodyPr wrap="none">
            <a:spAutoFit/>
          </a:bodyPr>
          <a:lstStyle/>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932336144"/>
      </p:ext>
    </p:extLst>
  </p:cSld>
  <p:clrMapOvr>
    <a:masterClrMapping/>
  </p:clrMapOvr>
  <mc:AlternateContent xmlns:mc="http://schemas.openxmlformats.org/markup-compatibility/2006" xmlns:p14="http://schemas.microsoft.com/office/powerpoint/2010/main">
    <mc:Choice Requires="p14">
      <p:transition spd="slow" p14:dur="4000" advTm="5000">
        <p14:vortex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8"/>
                                        </p:tgtEl>
                                        <p:attrNameLst>
                                          <p:attrName>ppt_y</p:attrName>
                                        </p:attrNameLst>
                                      </p:cBhvr>
                                      <p:tavLst>
                                        <p:tav tm="0">
                                          <p:val>
                                            <p:strVal val="#ppt_y"/>
                                          </p:val>
                                        </p:tav>
                                        <p:tav tm="100000">
                                          <p:val>
                                            <p:strVal val="#ppt_y"/>
                                          </p:val>
                                        </p:tav>
                                      </p:tavLst>
                                    </p:anim>
                                    <p:anim calcmode="lin" valueType="num">
                                      <p:cBhvr>
                                        <p:cTn id="3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P spid="9" grpId="0"/>
      <p:bldP spid="5" grpId="0" animBg="1"/>
      <p:bldP spid="6" grpId="0" animBg="1"/>
      <p:bldP spid="18"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926138" y="2270917"/>
            <a:ext cx="4414838" cy="2943225"/>
          </a:xfrm>
          <a:prstGeom prst="rect">
            <a:avLst/>
          </a:prstGeom>
          <a:blipFill>
            <a:blip r:embed="rId5"/>
            <a:stretch>
              <a:fillRect/>
            </a:stretch>
          </a:blipFill>
          <a:ln>
            <a:noFill/>
          </a:ln>
          <a:extLst/>
        </p:spPr>
      </p:pic>
      <p:sp>
        <p:nvSpPr>
          <p:cNvPr id="34" name="Oval 19"/>
          <p:cNvSpPr>
            <a:spLocks noChangeArrowheads="1"/>
          </p:cNvSpPr>
          <p:nvPr/>
        </p:nvSpPr>
        <p:spPr bwMode="auto">
          <a:xfrm>
            <a:off x="1808163" y="4271963"/>
            <a:ext cx="711200" cy="715962"/>
          </a:xfrm>
          <a:prstGeom prst="ellipse">
            <a:avLst/>
          </a:prstGeom>
          <a:noFill/>
          <a:ln>
            <a:solidFill>
              <a:srgbClr val="FC8B25"/>
            </a:solidFill>
          </a:ln>
          <a:extLst/>
        </p:spPr>
        <p:txBody>
          <a:bodyPr anchor="ctr"/>
          <a:lstStyle/>
          <a:p>
            <a:pPr algn="ctr" eaLnBrk="1" hangingPunct="1"/>
            <a:endParaRPr lang="en-US" altLang="zh-CN" sz="11700">
              <a:solidFill>
                <a:schemeClr val="bg1"/>
              </a:solidFill>
            </a:endParaRPr>
          </a:p>
        </p:txBody>
      </p:sp>
      <p:pic>
        <p:nvPicPr>
          <p:cNvPr id="35" name="Group 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90725" y="4468813"/>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Oval 16"/>
          <p:cNvSpPr>
            <a:spLocks noChangeArrowheads="1"/>
          </p:cNvSpPr>
          <p:nvPr/>
        </p:nvSpPr>
        <p:spPr bwMode="auto">
          <a:xfrm>
            <a:off x="1808163" y="3214688"/>
            <a:ext cx="711200" cy="715962"/>
          </a:xfrm>
          <a:prstGeom prst="ellipse">
            <a:avLst/>
          </a:prstGeom>
          <a:noFill/>
          <a:ln>
            <a:solidFill>
              <a:srgbClr val="1BDD78"/>
            </a:solidFill>
          </a:ln>
          <a:extLst/>
        </p:spPr>
        <p:txBody>
          <a:bodyPr anchor="ctr"/>
          <a:lstStyle/>
          <a:p>
            <a:pPr algn="ctr" eaLnBrk="1" hangingPunct="1"/>
            <a:endParaRPr lang="en-US" altLang="zh-CN" sz="11700">
              <a:solidFill>
                <a:schemeClr val="bg1"/>
              </a:solidFill>
            </a:endParaRPr>
          </a:p>
        </p:txBody>
      </p:sp>
      <p:pic>
        <p:nvPicPr>
          <p:cNvPr id="37" name="Group 3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5963" y="3378200"/>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Oval 10"/>
          <p:cNvSpPr>
            <a:spLocks noChangeArrowheads="1"/>
          </p:cNvSpPr>
          <p:nvPr/>
        </p:nvSpPr>
        <p:spPr bwMode="auto">
          <a:xfrm>
            <a:off x="1808163" y="2157413"/>
            <a:ext cx="711200" cy="715962"/>
          </a:xfrm>
          <a:prstGeom prst="ellipse">
            <a:avLst/>
          </a:prstGeom>
          <a:noFill/>
          <a:ln>
            <a:solidFill>
              <a:srgbClr val="1982FE"/>
            </a:solidFill>
          </a:ln>
          <a:extLst/>
        </p:spPr>
        <p:txBody>
          <a:bodyPr anchor="ctr"/>
          <a:lstStyle/>
          <a:p>
            <a:pPr algn="ctr" eaLnBrk="1" hangingPunct="1"/>
            <a:endParaRPr lang="en-US" altLang="zh-CN" sz="11700" dirty="0">
              <a:solidFill>
                <a:schemeClr val="bg1"/>
              </a:solidFill>
            </a:endParaRPr>
          </a:p>
        </p:txBody>
      </p:sp>
      <p:pic>
        <p:nvPicPr>
          <p:cNvPr id="39" name="Group 8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03425" y="2322513"/>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3"/>
          <p:cNvSpPr txBox="1">
            <a:spLocks noChangeArrowheads="1"/>
          </p:cNvSpPr>
          <p:nvPr/>
        </p:nvSpPr>
        <p:spPr bwMode="auto">
          <a:xfrm>
            <a:off x="2689225" y="2170113"/>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这里输入标题</a:t>
            </a:r>
            <a:endParaRPr lang="zh-CN" altLang="en-US" sz="16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41" name="TextBox 13"/>
          <p:cNvSpPr txBox="1">
            <a:spLocks noChangeArrowheads="1"/>
          </p:cNvSpPr>
          <p:nvPr/>
        </p:nvSpPr>
        <p:spPr bwMode="auto">
          <a:xfrm>
            <a:off x="2693988" y="2493963"/>
            <a:ext cx="280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bg1">
                    <a:lumMod val="85000"/>
                  </a:schemeClr>
                </a:solidFill>
                <a:latin typeface="微软雅黑" panose="020B0503020204020204" pitchFamily="34" charset="-122"/>
                <a:ea typeface="微软雅黑" panose="020B0503020204020204" pitchFamily="34" charset="-122"/>
                <a:sym typeface="Arial" pitchFamily="34" charset="0"/>
              </a:rPr>
              <a:t>add your words here</a:t>
            </a: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itchFamily="34" charset="0"/>
              </a:rPr>
              <a:t>，</a:t>
            </a:r>
            <a:r>
              <a:rPr lang="en-US" altLang="zh-CN" sz="1200" dirty="0">
                <a:solidFill>
                  <a:schemeClr val="bg1">
                    <a:lumMod val="85000"/>
                  </a:schemeClr>
                </a:solidFill>
                <a:latin typeface="微软雅黑" panose="020B0503020204020204" pitchFamily="34" charset="-122"/>
                <a:ea typeface="微软雅黑" panose="020B0503020204020204" pitchFamily="34" charset="-122"/>
                <a:sym typeface="Arial" pitchFamily="34" charset="0"/>
              </a:rPr>
              <a:t>according to your need to draw the text box size</a:t>
            </a:r>
          </a:p>
        </p:txBody>
      </p:sp>
      <p:sp>
        <p:nvSpPr>
          <p:cNvPr id="42" name="TextBox 13"/>
          <p:cNvSpPr txBox="1">
            <a:spLocks noChangeArrowheads="1"/>
          </p:cNvSpPr>
          <p:nvPr/>
        </p:nvSpPr>
        <p:spPr bwMode="auto">
          <a:xfrm>
            <a:off x="2689225" y="3201988"/>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这里输入标题</a:t>
            </a:r>
            <a:endParaRPr lang="zh-CN" altLang="en-US" sz="16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43" name="TextBox 13"/>
          <p:cNvSpPr txBox="1">
            <a:spLocks noChangeArrowheads="1"/>
          </p:cNvSpPr>
          <p:nvPr/>
        </p:nvSpPr>
        <p:spPr bwMode="auto">
          <a:xfrm>
            <a:off x="2693988" y="3525838"/>
            <a:ext cx="28019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微软雅黑" panose="020B0503020204020204" pitchFamily="34" charset="-122"/>
                <a:ea typeface="微软雅黑" panose="020B0503020204020204" pitchFamily="34" charset="-122"/>
                <a:sym typeface="Arial" pitchFamily="34" charset="0"/>
              </a:rPr>
              <a:t>add your words here</a:t>
            </a:r>
            <a:r>
              <a:rPr lang="zh-CN" altLang="en-US" sz="1200">
                <a:solidFill>
                  <a:schemeClr val="bg1">
                    <a:lumMod val="85000"/>
                  </a:schemeClr>
                </a:solidFill>
                <a:latin typeface="微软雅黑" panose="020B0503020204020204" pitchFamily="34" charset="-122"/>
                <a:ea typeface="微软雅黑" panose="020B0503020204020204" pitchFamily="34" charset="-122"/>
                <a:sym typeface="Arial" pitchFamily="34" charset="0"/>
              </a:rPr>
              <a:t>，</a:t>
            </a:r>
            <a:r>
              <a:rPr lang="en-US" altLang="zh-CN" sz="1200">
                <a:solidFill>
                  <a:schemeClr val="bg1">
                    <a:lumMod val="85000"/>
                  </a:schemeClr>
                </a:solidFill>
                <a:latin typeface="微软雅黑" panose="020B0503020204020204" pitchFamily="34" charset="-122"/>
                <a:ea typeface="微软雅黑" panose="020B0503020204020204" pitchFamily="34" charset="-122"/>
                <a:sym typeface="Arial" pitchFamily="34" charset="0"/>
              </a:rPr>
              <a:t>according to your need to draw the text box size</a:t>
            </a:r>
          </a:p>
        </p:txBody>
      </p:sp>
      <p:sp>
        <p:nvSpPr>
          <p:cNvPr id="44" name="TextBox 13"/>
          <p:cNvSpPr txBox="1">
            <a:spLocks noChangeArrowheads="1"/>
          </p:cNvSpPr>
          <p:nvPr/>
        </p:nvSpPr>
        <p:spPr bwMode="auto">
          <a:xfrm>
            <a:off x="2689225" y="4278313"/>
            <a:ext cx="1400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6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这里输入标题</a:t>
            </a:r>
            <a:endParaRPr lang="zh-CN" altLang="en-US" sz="16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45" name="TextBox 13"/>
          <p:cNvSpPr txBox="1">
            <a:spLocks noChangeArrowheads="1"/>
          </p:cNvSpPr>
          <p:nvPr/>
        </p:nvSpPr>
        <p:spPr bwMode="auto">
          <a:xfrm>
            <a:off x="2693988" y="4602163"/>
            <a:ext cx="280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bg1">
                    <a:lumMod val="85000"/>
                  </a:schemeClr>
                </a:solidFill>
                <a:latin typeface="微软雅黑" panose="020B0503020204020204" pitchFamily="34" charset="-122"/>
                <a:ea typeface="微软雅黑" panose="020B0503020204020204" pitchFamily="34" charset="-122"/>
                <a:sym typeface="Arial" pitchFamily="34" charset="0"/>
              </a:rPr>
              <a:t>add your words here</a:t>
            </a:r>
            <a:r>
              <a:rPr lang="zh-CN" altLang="en-US" sz="1200" dirty="0">
                <a:solidFill>
                  <a:schemeClr val="bg1">
                    <a:lumMod val="85000"/>
                  </a:schemeClr>
                </a:solidFill>
                <a:latin typeface="微软雅黑" panose="020B0503020204020204" pitchFamily="34" charset="-122"/>
                <a:ea typeface="微软雅黑" panose="020B0503020204020204" pitchFamily="34" charset="-122"/>
                <a:sym typeface="Arial" pitchFamily="34" charset="0"/>
              </a:rPr>
              <a:t>，</a:t>
            </a:r>
            <a:r>
              <a:rPr lang="en-US" altLang="zh-CN" sz="1200" dirty="0">
                <a:solidFill>
                  <a:schemeClr val="bg1">
                    <a:lumMod val="85000"/>
                  </a:schemeClr>
                </a:solidFill>
                <a:latin typeface="微软雅黑" panose="020B0503020204020204" pitchFamily="34" charset="-122"/>
                <a:ea typeface="微软雅黑" panose="020B0503020204020204" pitchFamily="34" charset="-122"/>
                <a:sym typeface="Arial" pitchFamily="34" charset="0"/>
              </a:rPr>
              <a:t>according to your need to draw the text box size</a:t>
            </a:r>
          </a:p>
        </p:txBody>
      </p:sp>
      <p:grpSp>
        <p:nvGrpSpPr>
          <p:cNvPr id="21" name="组合 20">
            <a:extLst>
              <a:ext uri="{FF2B5EF4-FFF2-40B4-BE49-F238E27FC236}">
                <a16:creationId xmlns="" xmlns:a16="http://schemas.microsoft.com/office/drawing/2014/main" id="{21458DD4-E66D-4C67-A2FC-2444DC0C7D93}"/>
              </a:ext>
            </a:extLst>
          </p:cNvPr>
          <p:cNvGrpSpPr/>
          <p:nvPr/>
        </p:nvGrpSpPr>
        <p:grpSpPr>
          <a:xfrm>
            <a:off x="-7255" y="355600"/>
            <a:ext cx="11110684" cy="576041"/>
            <a:chOff x="-7255" y="355600"/>
            <a:chExt cx="11110684" cy="576041"/>
          </a:xfrm>
        </p:grpSpPr>
        <p:sp>
          <p:nvSpPr>
            <p:cNvPr id="22" name="矩形 21">
              <a:extLst>
                <a:ext uri="{FF2B5EF4-FFF2-40B4-BE49-F238E27FC236}">
                  <a16:creationId xmlns="" xmlns:a16="http://schemas.microsoft.com/office/drawing/2014/main" id="{448C2308-32CB-4166-B7BC-C39DDDAA2743}"/>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3" name="直接连接符 22">
              <a:extLst>
                <a:ext uri="{FF2B5EF4-FFF2-40B4-BE49-F238E27FC236}">
                  <a16:creationId xmlns="" xmlns:a16="http://schemas.microsoft.com/office/drawing/2014/main" id="{A703DC1C-983C-4B2D-8DB5-3E41215348B4}"/>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 xmlns:a16="http://schemas.microsoft.com/office/drawing/2014/main" id="{8495FA8B-2A32-482A-AF09-CABBDE192DFE}"/>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89035611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nodePh="1">
                                  <p:stCondLst>
                                    <p:cond delay="0"/>
                                  </p:stCondLst>
                                  <p:endCondLst>
                                    <p:cond evt="begin" delay="0">
                                      <p:tn val="20"/>
                                    </p:cond>
                                  </p:end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nodePh="1">
                                  <p:stCondLst>
                                    <p:cond delay="0"/>
                                  </p:stCondLst>
                                  <p:endCondLst>
                                    <p:cond evt="begin" delay="0">
                                      <p:tn val="30"/>
                                    </p:cond>
                                  </p:end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1000"/>
                                        <p:tgtEl>
                                          <p:spTgt spid="42"/>
                                        </p:tgtEl>
                                      </p:cBhvr>
                                    </p:animEffect>
                                    <p:anim calcmode="lin" valueType="num">
                                      <p:cBhvr>
                                        <p:cTn id="53" dur="1000" fill="hold"/>
                                        <p:tgtEl>
                                          <p:spTgt spid="42"/>
                                        </p:tgtEl>
                                        <p:attrNameLst>
                                          <p:attrName>ppt_x</p:attrName>
                                        </p:attrNameLst>
                                      </p:cBhvr>
                                      <p:tavLst>
                                        <p:tav tm="0">
                                          <p:val>
                                            <p:strVal val="#ppt_x"/>
                                          </p:val>
                                        </p:tav>
                                        <p:tav tm="100000">
                                          <p:val>
                                            <p:strVal val="#ppt_x"/>
                                          </p:val>
                                        </p:tav>
                                      </p:tavLst>
                                    </p:anim>
                                    <p:anim calcmode="lin" valueType="num">
                                      <p:cBhvr>
                                        <p:cTn id="54" dur="1000" fill="hold"/>
                                        <p:tgtEl>
                                          <p:spTgt spid="4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1000"/>
                                        <p:tgtEl>
                                          <p:spTgt spid="45"/>
                                        </p:tgtEl>
                                      </p:cBhvr>
                                    </p:animEffect>
                                    <p:anim calcmode="lin" valueType="num">
                                      <p:cBhvr>
                                        <p:cTn id="68" dur="1000" fill="hold"/>
                                        <p:tgtEl>
                                          <p:spTgt spid="45"/>
                                        </p:tgtEl>
                                        <p:attrNameLst>
                                          <p:attrName>ppt_x</p:attrName>
                                        </p:attrNameLst>
                                      </p:cBhvr>
                                      <p:tavLst>
                                        <p:tav tm="0">
                                          <p:val>
                                            <p:strVal val="#ppt_x"/>
                                          </p:val>
                                        </p:tav>
                                        <p:tav tm="100000">
                                          <p:val>
                                            <p:strVal val="#ppt_x"/>
                                          </p:val>
                                        </p:tav>
                                      </p:tavLst>
                                    </p:anim>
                                    <p:anim calcmode="lin" valueType="num">
                                      <p:cBhvr>
                                        <p:cTn id="6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8" grpId="0" animBg="1"/>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1489075" y="2118672"/>
            <a:ext cx="3146425" cy="1992312"/>
          </a:xfrm>
          <a:prstGeom prst="rect">
            <a:avLst/>
          </a:prstGeom>
          <a:noFill/>
          <a:ln>
            <a:gradFill>
              <a:gsLst>
                <a:gs pos="0">
                  <a:srgbClr val="1BDD78"/>
                </a:gs>
                <a:gs pos="100000">
                  <a:srgbClr val="1982FE"/>
                </a:gs>
              </a:gsLst>
              <a:lin ang="5400000" scaled="1"/>
            </a:gradFill>
          </a:ln>
          <a:extLst/>
        </p:spPr>
        <p:txBody>
          <a:bodyPr anchor="ctr"/>
          <a:lstStyle/>
          <a:p>
            <a:pPr algn="ctr" defTabSz="912813" eaLnBrk="1" hangingPunct="1"/>
            <a:endParaRPr lang="id-ID" altLang="en-US">
              <a:solidFill>
                <a:srgbClr val="FFFFFF"/>
              </a:solidFill>
              <a:latin typeface="Roboto light"/>
            </a:endParaRPr>
          </a:p>
        </p:txBody>
      </p:sp>
      <p:sp>
        <p:nvSpPr>
          <p:cNvPr id="18" name="Rectangle 6"/>
          <p:cNvSpPr>
            <a:spLocks noChangeArrowheads="1"/>
          </p:cNvSpPr>
          <p:nvPr/>
        </p:nvSpPr>
        <p:spPr bwMode="auto">
          <a:xfrm>
            <a:off x="7751762" y="2118672"/>
            <a:ext cx="3144838" cy="1992312"/>
          </a:xfrm>
          <a:prstGeom prst="rect">
            <a:avLst/>
          </a:prstGeom>
          <a:noFill/>
          <a:ln>
            <a:gradFill>
              <a:gsLst>
                <a:gs pos="0">
                  <a:srgbClr val="1BDD78"/>
                </a:gs>
                <a:gs pos="100000">
                  <a:srgbClr val="1982FE"/>
                </a:gs>
              </a:gsLst>
              <a:lin ang="5400000" scaled="1"/>
            </a:gradFill>
          </a:ln>
          <a:extLst/>
        </p:spPr>
        <p:txBody>
          <a:bodyPr anchor="ctr"/>
          <a:lstStyle/>
          <a:p>
            <a:pPr algn="ctr" defTabSz="912813" eaLnBrk="1" hangingPunct="1"/>
            <a:endParaRPr lang="id-ID" altLang="en-US">
              <a:solidFill>
                <a:srgbClr val="FFFFFF"/>
              </a:solidFill>
              <a:latin typeface="Roboto light"/>
            </a:endParaRPr>
          </a:p>
        </p:txBody>
      </p:sp>
      <p:sp>
        <p:nvSpPr>
          <p:cNvPr id="19" name="Oval 22"/>
          <p:cNvSpPr>
            <a:spLocks noChangeArrowheads="1"/>
          </p:cNvSpPr>
          <p:nvPr/>
        </p:nvSpPr>
        <p:spPr bwMode="auto">
          <a:xfrm>
            <a:off x="7942262" y="4571359"/>
            <a:ext cx="585788" cy="585788"/>
          </a:xfrm>
          <a:prstGeom prst="ellipse">
            <a:avLst/>
          </a:prstGeom>
          <a:noFill/>
          <a:ln>
            <a:solidFill>
              <a:srgbClr val="FC8B25"/>
            </a:solidFill>
          </a:ln>
          <a:extLst/>
        </p:spPr>
        <p:txBody>
          <a:bodyPr anchor="ctr"/>
          <a:lstStyle/>
          <a:p>
            <a:pPr algn="ctr" defTabSz="912813" eaLnBrk="1" hangingPunct="1"/>
            <a:endParaRPr lang="en-US" altLang="zh-CN" sz="1600">
              <a:solidFill>
                <a:srgbClr val="FFFFFF"/>
              </a:solidFill>
              <a:latin typeface="FontAwesome"/>
            </a:endParaRPr>
          </a:p>
        </p:txBody>
      </p:sp>
      <p:sp>
        <p:nvSpPr>
          <p:cNvPr id="20" name="Oval 25"/>
          <p:cNvSpPr>
            <a:spLocks noChangeArrowheads="1"/>
          </p:cNvSpPr>
          <p:nvPr/>
        </p:nvSpPr>
        <p:spPr bwMode="auto">
          <a:xfrm>
            <a:off x="7942262" y="5396859"/>
            <a:ext cx="585788" cy="585788"/>
          </a:xfrm>
          <a:prstGeom prst="ellipse">
            <a:avLst/>
          </a:prstGeom>
          <a:noFill/>
          <a:ln>
            <a:solidFill>
              <a:srgbClr val="FC8B25"/>
            </a:solidFill>
          </a:ln>
          <a:extLst/>
        </p:spPr>
        <p:txBody>
          <a:bodyPr anchor="ctr"/>
          <a:lstStyle/>
          <a:p>
            <a:pPr algn="ctr" defTabSz="912813" eaLnBrk="1" hangingPunct="1"/>
            <a:endParaRPr lang="en-US" altLang="zh-CN" sz="1600">
              <a:solidFill>
                <a:srgbClr val="FFFFFF"/>
              </a:solidFill>
              <a:latin typeface="Roboto light"/>
            </a:endParaRPr>
          </a:p>
        </p:txBody>
      </p:sp>
      <p:sp>
        <p:nvSpPr>
          <p:cNvPr id="21" name="Freeform 304"/>
          <p:cNvSpPr>
            <a:spLocks/>
          </p:cNvSpPr>
          <p:nvPr/>
        </p:nvSpPr>
        <p:spPr bwMode="auto">
          <a:xfrm>
            <a:off x="8097837" y="5546084"/>
            <a:ext cx="285750" cy="285750"/>
          </a:xfrm>
          <a:custGeom>
            <a:avLst/>
            <a:gdLst>
              <a:gd name="T0" fmla="*/ 271223894 w 297"/>
              <a:gd name="T1" fmla="*/ 214757000 h 297"/>
              <a:gd name="T2" fmla="*/ 212905879 w 297"/>
              <a:gd name="T3" fmla="*/ 180507409 h 297"/>
              <a:gd name="T4" fmla="*/ 203649311 w 297"/>
              <a:gd name="T5" fmla="*/ 181432970 h 297"/>
              <a:gd name="T6" fmla="*/ 186060773 w 297"/>
              <a:gd name="T7" fmla="*/ 199020545 h 297"/>
              <a:gd name="T8" fmla="*/ 175878644 w 297"/>
              <a:gd name="T9" fmla="*/ 203649311 h 297"/>
              <a:gd name="T10" fmla="*/ 112932826 w 297"/>
              <a:gd name="T11" fmla="*/ 162918871 h 297"/>
              <a:gd name="T12" fmla="*/ 72202386 w 297"/>
              <a:gd name="T13" fmla="*/ 99973053 h 297"/>
              <a:gd name="T14" fmla="*/ 75905591 w 297"/>
              <a:gd name="T15" fmla="*/ 88865364 h 297"/>
              <a:gd name="T16" fmla="*/ 90716485 w 297"/>
              <a:gd name="T17" fmla="*/ 74054470 h 297"/>
              <a:gd name="T18" fmla="*/ 92567606 w 297"/>
              <a:gd name="T19" fmla="*/ 64796939 h 297"/>
              <a:gd name="T20" fmla="*/ 60169136 w 297"/>
              <a:gd name="T21" fmla="*/ 3702242 h 297"/>
              <a:gd name="T22" fmla="*/ 53689250 w 297"/>
              <a:gd name="T23" fmla="*/ 2776682 h 297"/>
              <a:gd name="T24" fmla="*/ 12959773 w 297"/>
              <a:gd name="T25" fmla="*/ 42581561 h 297"/>
              <a:gd name="T26" fmla="*/ 8331008 w 297"/>
              <a:gd name="T27" fmla="*/ 52763689 h 297"/>
              <a:gd name="T28" fmla="*/ 82385477 w 297"/>
              <a:gd name="T29" fmla="*/ 193466220 h 297"/>
              <a:gd name="T30" fmla="*/ 222162447 w 297"/>
              <a:gd name="T31" fmla="*/ 266595129 h 297"/>
              <a:gd name="T32" fmla="*/ 233271098 w 297"/>
              <a:gd name="T33" fmla="*/ 261966364 h 297"/>
              <a:gd name="T34" fmla="*/ 273075015 w 297"/>
              <a:gd name="T35" fmla="*/ 222162447 h 297"/>
              <a:gd name="T36" fmla="*/ 271223894 w 297"/>
              <a:gd name="T37" fmla="*/ 214757000 h 2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297">
                <a:moveTo>
                  <a:pt x="293" y="232"/>
                </a:moveTo>
                <a:cubicBezTo>
                  <a:pt x="230" y="195"/>
                  <a:pt x="230" y="195"/>
                  <a:pt x="230" y="195"/>
                </a:cubicBezTo>
                <a:cubicBezTo>
                  <a:pt x="227" y="193"/>
                  <a:pt x="222" y="194"/>
                  <a:pt x="220" y="196"/>
                </a:cubicBezTo>
                <a:cubicBezTo>
                  <a:pt x="201" y="215"/>
                  <a:pt x="201" y="215"/>
                  <a:pt x="201" y="215"/>
                </a:cubicBezTo>
                <a:cubicBezTo>
                  <a:pt x="198" y="217"/>
                  <a:pt x="193" y="220"/>
                  <a:pt x="190" y="220"/>
                </a:cubicBezTo>
                <a:cubicBezTo>
                  <a:pt x="190" y="220"/>
                  <a:pt x="166" y="220"/>
                  <a:pt x="122" y="176"/>
                </a:cubicBezTo>
                <a:cubicBezTo>
                  <a:pt x="77" y="132"/>
                  <a:pt x="78" y="108"/>
                  <a:pt x="78" y="108"/>
                </a:cubicBezTo>
                <a:cubicBezTo>
                  <a:pt x="78" y="104"/>
                  <a:pt x="80" y="99"/>
                  <a:pt x="82" y="96"/>
                </a:cubicBezTo>
                <a:cubicBezTo>
                  <a:pt x="98" y="80"/>
                  <a:pt x="98" y="80"/>
                  <a:pt x="98" y="80"/>
                </a:cubicBezTo>
                <a:cubicBezTo>
                  <a:pt x="101" y="78"/>
                  <a:pt x="102" y="73"/>
                  <a:pt x="100" y="70"/>
                </a:cubicBezTo>
                <a:cubicBezTo>
                  <a:pt x="65" y="4"/>
                  <a:pt x="65" y="4"/>
                  <a:pt x="65" y="4"/>
                </a:cubicBezTo>
                <a:cubicBezTo>
                  <a:pt x="64" y="1"/>
                  <a:pt x="60" y="0"/>
                  <a:pt x="58" y="3"/>
                </a:cubicBezTo>
                <a:cubicBezTo>
                  <a:pt x="14" y="46"/>
                  <a:pt x="14" y="46"/>
                  <a:pt x="14" y="46"/>
                </a:cubicBezTo>
                <a:cubicBezTo>
                  <a:pt x="12" y="48"/>
                  <a:pt x="9" y="53"/>
                  <a:pt x="9" y="57"/>
                </a:cubicBezTo>
                <a:cubicBezTo>
                  <a:pt x="9" y="57"/>
                  <a:pt x="0" y="120"/>
                  <a:pt x="89" y="209"/>
                </a:cubicBezTo>
                <a:cubicBezTo>
                  <a:pt x="177" y="297"/>
                  <a:pt x="240" y="288"/>
                  <a:pt x="240" y="288"/>
                </a:cubicBezTo>
                <a:cubicBezTo>
                  <a:pt x="244" y="288"/>
                  <a:pt x="249" y="285"/>
                  <a:pt x="252" y="283"/>
                </a:cubicBezTo>
                <a:cubicBezTo>
                  <a:pt x="295" y="240"/>
                  <a:pt x="295" y="240"/>
                  <a:pt x="295" y="240"/>
                </a:cubicBezTo>
                <a:cubicBezTo>
                  <a:pt x="297" y="237"/>
                  <a:pt x="297" y="233"/>
                  <a:pt x="293" y="2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451"/>
          <p:cNvSpPr>
            <a:spLocks noEditPoints="1"/>
          </p:cNvSpPr>
          <p:nvPr/>
        </p:nvSpPr>
        <p:spPr bwMode="auto">
          <a:xfrm>
            <a:off x="8097837" y="4722172"/>
            <a:ext cx="274638" cy="276225"/>
          </a:xfrm>
          <a:custGeom>
            <a:avLst/>
            <a:gdLst>
              <a:gd name="T0" fmla="*/ 259145355 w 287"/>
              <a:gd name="T1" fmla="*/ 215256963 h 288"/>
              <a:gd name="T2" fmla="*/ 226180182 w 287"/>
              <a:gd name="T3" fmla="*/ 191339523 h 288"/>
              <a:gd name="T4" fmla="*/ 124536371 w 287"/>
              <a:gd name="T5" fmla="*/ 88310475 h 288"/>
              <a:gd name="T6" fmla="*/ 130031045 w 287"/>
              <a:gd name="T7" fmla="*/ 68072198 h 288"/>
              <a:gd name="T8" fmla="*/ 62268186 w 287"/>
              <a:gd name="T9" fmla="*/ 0 h 288"/>
              <a:gd name="T10" fmla="*/ 55858690 w 287"/>
              <a:gd name="T11" fmla="*/ 6439495 h 288"/>
              <a:gd name="T12" fmla="*/ 81497630 w 287"/>
              <a:gd name="T13" fmla="*/ 46915090 h 288"/>
              <a:gd name="T14" fmla="*/ 45785121 w 287"/>
              <a:gd name="T15" fmla="*/ 82790771 h 288"/>
              <a:gd name="T16" fmla="*/ 5494674 w 287"/>
              <a:gd name="T17" fmla="*/ 57033749 h 288"/>
              <a:gd name="T18" fmla="*/ 0 w 287"/>
              <a:gd name="T19" fmla="*/ 63473244 h 288"/>
              <a:gd name="T20" fmla="*/ 67762860 w 287"/>
              <a:gd name="T21" fmla="*/ 131545442 h 288"/>
              <a:gd name="T22" fmla="*/ 86992304 w 287"/>
              <a:gd name="T23" fmla="*/ 126026697 h 288"/>
              <a:gd name="T24" fmla="*/ 189551894 w 287"/>
              <a:gd name="T25" fmla="*/ 229055745 h 288"/>
              <a:gd name="T26" fmla="*/ 213360234 w 287"/>
              <a:gd name="T27" fmla="*/ 261252262 h 288"/>
              <a:gd name="T28" fmla="*/ 226180182 w 287"/>
              <a:gd name="T29" fmla="*/ 264931426 h 288"/>
              <a:gd name="T30" fmla="*/ 262808471 w 287"/>
              <a:gd name="T31" fmla="*/ 229055745 h 288"/>
              <a:gd name="T32" fmla="*/ 259145355 w 287"/>
              <a:gd name="T33" fmla="*/ 215256963 h 288"/>
              <a:gd name="T34" fmla="*/ 223432845 w 287"/>
              <a:gd name="T35" fmla="*/ 240094195 h 288"/>
              <a:gd name="T36" fmla="*/ 207865560 w 287"/>
              <a:gd name="T37" fmla="*/ 224455831 h 288"/>
              <a:gd name="T38" fmla="*/ 223432845 w 287"/>
              <a:gd name="T39" fmla="*/ 209737259 h 288"/>
              <a:gd name="T40" fmla="*/ 238084352 w 287"/>
              <a:gd name="T41" fmla="*/ 224455831 h 288"/>
              <a:gd name="T42" fmla="*/ 223432845 w 287"/>
              <a:gd name="T43" fmla="*/ 240094195 h 28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矩形 38"/>
          <p:cNvSpPr>
            <a:spLocks noChangeArrowheads="1"/>
          </p:cNvSpPr>
          <p:nvPr/>
        </p:nvSpPr>
        <p:spPr bwMode="auto">
          <a:xfrm>
            <a:off x="1785937" y="2752084"/>
            <a:ext cx="25527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endParaRPr lang="en-US" sz="1400">
              <a:solidFill>
                <a:schemeClr val="bg1"/>
              </a:solidFill>
              <a:latin typeface="微软雅黑" pitchFamily="34" charset="-122"/>
              <a:ea typeface="微软雅黑" pitchFamily="34" charset="-122"/>
              <a:sym typeface="Arial" pitchFamily="34" charset="0"/>
            </a:endParaRPr>
          </a:p>
        </p:txBody>
      </p:sp>
      <p:sp>
        <p:nvSpPr>
          <p:cNvPr id="24" name="TextBox 13"/>
          <p:cNvSpPr txBox="1">
            <a:spLocks noChangeArrowheads="1"/>
          </p:cNvSpPr>
          <p:nvPr/>
        </p:nvSpPr>
        <p:spPr bwMode="auto">
          <a:xfrm>
            <a:off x="1652587" y="2426647"/>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幼圆" panose="02010509060101010101" pitchFamily="49" charset="-122"/>
                <a:ea typeface="幼圆" panose="02010509060101010101" pitchFamily="49" charset="-122"/>
              </a:rPr>
              <a:t> 文字标题内容</a:t>
            </a:r>
            <a:endParaRPr lang="en-US" altLang="zh-CN" sz="1600" b="1" dirty="0">
              <a:solidFill>
                <a:schemeClr val="bg1"/>
              </a:solidFill>
              <a:latin typeface="Arial" pitchFamily="34" charset="0"/>
              <a:ea typeface="微软雅黑" pitchFamily="34" charset="-122"/>
              <a:sym typeface="Arial" pitchFamily="34" charset="0"/>
            </a:endParaRPr>
          </a:p>
        </p:txBody>
      </p:sp>
      <p:sp>
        <p:nvSpPr>
          <p:cNvPr id="25" name="矩形 40"/>
          <p:cNvSpPr>
            <a:spLocks noChangeArrowheads="1"/>
          </p:cNvSpPr>
          <p:nvPr/>
        </p:nvSpPr>
        <p:spPr bwMode="auto">
          <a:xfrm>
            <a:off x="8010525" y="2752084"/>
            <a:ext cx="25542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endParaRPr lang="en-US" sz="1400">
              <a:solidFill>
                <a:schemeClr val="bg1"/>
              </a:solidFill>
              <a:latin typeface="微软雅黑" pitchFamily="34" charset="-122"/>
              <a:ea typeface="微软雅黑" pitchFamily="34" charset="-122"/>
              <a:sym typeface="Arial" pitchFamily="34" charset="0"/>
            </a:endParaRPr>
          </a:p>
        </p:txBody>
      </p:sp>
      <p:sp>
        <p:nvSpPr>
          <p:cNvPr id="26" name="TextBox 13"/>
          <p:cNvSpPr txBox="1">
            <a:spLocks noChangeArrowheads="1"/>
          </p:cNvSpPr>
          <p:nvPr/>
        </p:nvSpPr>
        <p:spPr bwMode="auto">
          <a:xfrm>
            <a:off x="7902575" y="2426647"/>
            <a:ext cx="23383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幼圆" panose="02010509060101010101" pitchFamily="49" charset="-122"/>
                <a:ea typeface="幼圆" panose="02010509060101010101" pitchFamily="49" charset="-122"/>
              </a:rPr>
              <a:t> 文字标题内容</a:t>
            </a:r>
            <a:endParaRPr lang="en-US" altLang="zh-CN" sz="1600" b="1" dirty="0">
              <a:solidFill>
                <a:schemeClr val="bg1"/>
              </a:solidFill>
              <a:latin typeface="Arial" pitchFamily="34" charset="0"/>
              <a:ea typeface="微软雅黑" pitchFamily="34" charset="-122"/>
              <a:sym typeface="Arial" pitchFamily="34" charset="0"/>
            </a:endParaRPr>
          </a:p>
        </p:txBody>
      </p:sp>
      <p:sp>
        <p:nvSpPr>
          <p:cNvPr id="27" name="矩形 42"/>
          <p:cNvSpPr>
            <a:spLocks noChangeArrowheads="1"/>
          </p:cNvSpPr>
          <p:nvPr/>
        </p:nvSpPr>
        <p:spPr bwMode="auto">
          <a:xfrm>
            <a:off x="1616075" y="4998397"/>
            <a:ext cx="5745162" cy="4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200" dirty="0">
                <a:solidFill>
                  <a:schemeClr val="bg1">
                    <a:lumMod val="85000"/>
                  </a:schemeClr>
                </a:solidFill>
                <a:latin typeface="微软雅黑" pitchFamily="34" charset="-122"/>
                <a:ea typeface="微软雅黑" pitchFamily="34" charset="-122"/>
                <a:sym typeface="Arial" pitchFamily="34" charset="0"/>
              </a:rPr>
              <a:t>Add your words here</a:t>
            </a:r>
            <a:r>
              <a:rPr lang="zh-CN" altLang="en-US" sz="1200" dirty="0">
                <a:solidFill>
                  <a:schemeClr val="bg1">
                    <a:lumMod val="85000"/>
                  </a:schemeClr>
                </a:solidFill>
                <a:latin typeface="微软雅黑" pitchFamily="34" charset="-122"/>
                <a:ea typeface="微软雅黑" pitchFamily="34" charset="-122"/>
                <a:sym typeface="Arial" pitchFamily="34" charset="0"/>
              </a:rPr>
              <a:t>，</a:t>
            </a:r>
            <a:r>
              <a:rPr lang="en-US" altLang="zh-CN" sz="1200" dirty="0">
                <a:solidFill>
                  <a:schemeClr val="bg1">
                    <a:lumMod val="85000"/>
                  </a:schemeClr>
                </a:solidFill>
                <a:latin typeface="微软雅黑" pitchFamily="34" charset="-122"/>
                <a:ea typeface="微软雅黑" pitchFamily="34" charset="-122"/>
                <a:sym typeface="Arial" pitchFamily="34" charset="0"/>
              </a:rPr>
              <a:t>according to your need to draw the text box size</a:t>
            </a:r>
            <a:r>
              <a:rPr lang="zh-CN" altLang="en-US" sz="1200" dirty="0">
                <a:solidFill>
                  <a:schemeClr val="bg1">
                    <a:lumMod val="85000"/>
                  </a:schemeClr>
                </a:solidFill>
                <a:latin typeface="微软雅黑" pitchFamily="34" charset="-122"/>
                <a:ea typeface="微软雅黑" pitchFamily="34" charset="-122"/>
                <a:sym typeface="Arial" pitchFamily="34" charset="0"/>
              </a:rPr>
              <a:t>。</a:t>
            </a:r>
            <a:r>
              <a:rPr lang="en-US" altLang="zh-CN" sz="1200" dirty="0">
                <a:solidFill>
                  <a:schemeClr val="bg1">
                    <a:lumMod val="85000"/>
                  </a:schemeClr>
                </a:solidFill>
                <a:latin typeface="微软雅黑" pitchFamily="34" charset="-122"/>
                <a:ea typeface="微软雅黑" pitchFamily="34" charset="-122"/>
                <a:sym typeface="Arial" pitchFamily="34" charset="0"/>
              </a:rPr>
              <a:t>Please read the instructions and more work at the end of the manual template.</a:t>
            </a:r>
          </a:p>
        </p:txBody>
      </p:sp>
      <p:sp>
        <p:nvSpPr>
          <p:cNvPr id="28" name="TextBox 13"/>
          <p:cNvSpPr txBox="1">
            <a:spLocks noChangeArrowheads="1"/>
          </p:cNvSpPr>
          <p:nvPr/>
        </p:nvSpPr>
        <p:spPr bwMode="auto">
          <a:xfrm>
            <a:off x="1577975" y="4606284"/>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lumMod val="85000"/>
                  </a:schemeClr>
                </a:solidFill>
                <a:latin typeface="幼圆" panose="02010509060101010101" pitchFamily="49" charset="-122"/>
                <a:ea typeface="幼圆" panose="02010509060101010101" pitchFamily="49" charset="-122"/>
              </a:rPr>
              <a:t> 文字标题内容</a:t>
            </a:r>
            <a:endParaRPr lang="en-US" altLang="zh-CN" sz="1600" b="1" dirty="0">
              <a:solidFill>
                <a:schemeClr val="bg1">
                  <a:lumMod val="85000"/>
                </a:schemeClr>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8569325" y="4642797"/>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幼圆" panose="02010509060101010101" pitchFamily="49" charset="-122"/>
                <a:ea typeface="幼圆" panose="02010509060101010101" pitchFamily="49" charset="-122"/>
              </a:rPr>
              <a:t> 文字标题内容</a:t>
            </a:r>
            <a:endParaRPr lang="en-US" altLang="zh-CN" sz="1600" b="1" dirty="0">
              <a:solidFill>
                <a:schemeClr val="bg1"/>
              </a:solidFill>
              <a:latin typeface="Arial" pitchFamily="34" charset="0"/>
              <a:ea typeface="微软雅黑" pitchFamily="34" charset="-122"/>
              <a:sym typeface="Arial" pitchFamily="34" charset="0"/>
            </a:endParaRPr>
          </a:p>
        </p:txBody>
      </p:sp>
      <p:sp>
        <p:nvSpPr>
          <p:cNvPr id="30" name="TextBox 13"/>
          <p:cNvSpPr txBox="1">
            <a:spLocks noChangeArrowheads="1"/>
          </p:cNvSpPr>
          <p:nvPr/>
        </p:nvSpPr>
        <p:spPr bwMode="auto">
          <a:xfrm>
            <a:off x="8686800" y="4928547"/>
            <a:ext cx="23336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
        <p:nvSpPr>
          <p:cNvPr id="31" name="TextBox 13"/>
          <p:cNvSpPr txBox="1">
            <a:spLocks noChangeArrowheads="1"/>
          </p:cNvSpPr>
          <p:nvPr/>
        </p:nvSpPr>
        <p:spPr bwMode="auto">
          <a:xfrm>
            <a:off x="8582025" y="5433372"/>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solidFill>
                <a:latin typeface="幼圆" panose="02010509060101010101" pitchFamily="49" charset="-122"/>
                <a:ea typeface="幼圆" panose="02010509060101010101" pitchFamily="49" charset="-122"/>
              </a:rPr>
              <a:t> 文字标题内容</a:t>
            </a:r>
            <a:endParaRPr lang="en-US" altLang="zh-CN" sz="1600" b="1" dirty="0">
              <a:solidFill>
                <a:schemeClr val="bg1"/>
              </a:solidFill>
              <a:latin typeface="Arial" pitchFamily="34" charset="0"/>
              <a:ea typeface="微软雅黑" pitchFamily="34" charset="-122"/>
              <a:sym typeface="Arial" pitchFamily="34" charset="0"/>
            </a:endParaRPr>
          </a:p>
        </p:txBody>
      </p:sp>
      <p:sp>
        <p:nvSpPr>
          <p:cNvPr id="32" name="TextBox 13"/>
          <p:cNvSpPr txBox="1">
            <a:spLocks noChangeArrowheads="1"/>
          </p:cNvSpPr>
          <p:nvPr/>
        </p:nvSpPr>
        <p:spPr bwMode="auto">
          <a:xfrm>
            <a:off x="8686800" y="5757222"/>
            <a:ext cx="2333625"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9397" y="2118672"/>
            <a:ext cx="2988468" cy="1992312"/>
          </a:xfrm>
          <a:prstGeom prst="rect">
            <a:avLst/>
          </a:prstGeom>
          <a:blipFill>
            <a:blip r:embed="rId4"/>
            <a:stretch>
              <a:fillRect/>
            </a:stretch>
          </a:blipFill>
          <a:ln>
            <a:noFill/>
          </a:ln>
        </p:spPr>
      </p:pic>
      <p:grpSp>
        <p:nvGrpSpPr>
          <p:cNvPr id="37" name="组合 36">
            <a:extLst>
              <a:ext uri="{FF2B5EF4-FFF2-40B4-BE49-F238E27FC236}">
                <a16:creationId xmlns="" xmlns:a16="http://schemas.microsoft.com/office/drawing/2014/main" id="{10E57000-FEE1-4F15-9D4C-9004A57CAD34}"/>
              </a:ext>
            </a:extLst>
          </p:cNvPr>
          <p:cNvGrpSpPr/>
          <p:nvPr/>
        </p:nvGrpSpPr>
        <p:grpSpPr>
          <a:xfrm>
            <a:off x="-7255" y="355600"/>
            <a:ext cx="11110684" cy="576041"/>
            <a:chOff x="-7255" y="355600"/>
            <a:chExt cx="11110684" cy="576041"/>
          </a:xfrm>
        </p:grpSpPr>
        <p:sp>
          <p:nvSpPr>
            <p:cNvPr id="38" name="矩形 37">
              <a:extLst>
                <a:ext uri="{FF2B5EF4-FFF2-40B4-BE49-F238E27FC236}">
                  <a16:creationId xmlns="" xmlns:a16="http://schemas.microsoft.com/office/drawing/2014/main" id="{81589559-6B8E-4712-9B12-F0E12F6261A3}"/>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39" name="直接连接符 38">
              <a:extLst>
                <a:ext uri="{FF2B5EF4-FFF2-40B4-BE49-F238E27FC236}">
                  <a16:creationId xmlns="" xmlns:a16="http://schemas.microsoft.com/office/drawing/2014/main" id="{0D9EAD78-E32C-492E-A931-9044EEDBB48D}"/>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BFDCE4A8-7DF4-4F70-8D9F-672457D7D8CA}"/>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5509942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0"/>
                                  </p:stCondLst>
                                  <p:endCondLst>
                                    <p:cond evt="begin" delay="0">
                                      <p:tn val="15"/>
                                    </p:cond>
                                  </p:end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nodePh="1">
                                  <p:stCondLst>
                                    <p:cond delay="0"/>
                                  </p:stCondLst>
                                  <p:endCondLst>
                                    <p:cond evt="begin" delay="0">
                                      <p:tn val="20"/>
                                    </p:cond>
                                  </p:end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anim calcmode="lin" valueType="num">
                                      <p:cBhvr>
                                        <p:cTn id="68" dur="1000" fill="hold"/>
                                        <p:tgtEl>
                                          <p:spTgt spid="29"/>
                                        </p:tgtEl>
                                        <p:attrNameLst>
                                          <p:attrName>ppt_x</p:attrName>
                                        </p:attrNameLst>
                                      </p:cBhvr>
                                      <p:tavLst>
                                        <p:tav tm="0">
                                          <p:val>
                                            <p:strVal val="#ppt_x"/>
                                          </p:val>
                                        </p:tav>
                                        <p:tav tm="100000">
                                          <p:val>
                                            <p:strVal val="#ppt_x"/>
                                          </p:val>
                                        </p:tav>
                                      </p:tavLst>
                                    </p:anim>
                                    <p:anim calcmode="lin" valueType="num">
                                      <p:cBhvr>
                                        <p:cTn id="69" dur="1000" fill="hold"/>
                                        <p:tgtEl>
                                          <p:spTgt spid="2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1000"/>
                                        <p:tgtEl>
                                          <p:spTgt spid="30"/>
                                        </p:tgtEl>
                                      </p:cBhvr>
                                    </p:animEffect>
                                    <p:anim calcmode="lin" valueType="num">
                                      <p:cBhvr>
                                        <p:cTn id="73" dur="1000" fill="hold"/>
                                        <p:tgtEl>
                                          <p:spTgt spid="30"/>
                                        </p:tgtEl>
                                        <p:attrNameLst>
                                          <p:attrName>ppt_x</p:attrName>
                                        </p:attrNameLst>
                                      </p:cBhvr>
                                      <p:tavLst>
                                        <p:tav tm="0">
                                          <p:val>
                                            <p:strVal val="#ppt_x"/>
                                          </p:val>
                                        </p:tav>
                                        <p:tav tm="100000">
                                          <p:val>
                                            <p:strVal val="#ppt_x"/>
                                          </p:val>
                                        </p:tav>
                                      </p:tavLst>
                                    </p:anim>
                                    <p:anim calcmode="lin" valueType="num">
                                      <p:cBhvr>
                                        <p:cTn id="74" dur="1000" fill="hold"/>
                                        <p:tgtEl>
                                          <p:spTgt spid="3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1000"/>
                                        <p:tgtEl>
                                          <p:spTgt spid="32"/>
                                        </p:tgtEl>
                                      </p:cBhvr>
                                    </p:animEffect>
                                    <p:anim calcmode="lin" valueType="num">
                                      <p:cBhvr>
                                        <p:cTn id="83" dur="1000" fill="hold"/>
                                        <p:tgtEl>
                                          <p:spTgt spid="32"/>
                                        </p:tgtEl>
                                        <p:attrNameLst>
                                          <p:attrName>ppt_x</p:attrName>
                                        </p:attrNameLst>
                                      </p:cBhvr>
                                      <p:tavLst>
                                        <p:tav tm="0">
                                          <p:val>
                                            <p:strVal val="#ppt_x"/>
                                          </p:val>
                                        </p:tav>
                                        <p:tav tm="100000">
                                          <p:val>
                                            <p:strVal val="#ppt_x"/>
                                          </p:val>
                                        </p:tav>
                                      </p:tavLst>
                                    </p:anim>
                                    <p:anim calcmode="lin" valueType="num">
                                      <p:cBhvr>
                                        <p:cTn id="8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AutoShape 2"/>
          <p:cNvSpPr>
            <a:spLocks/>
          </p:cNvSpPr>
          <p:nvPr/>
        </p:nvSpPr>
        <p:spPr bwMode="auto">
          <a:xfrm>
            <a:off x="4375150" y="1785938"/>
            <a:ext cx="1601788" cy="1368425"/>
          </a:xfrm>
          <a:custGeom>
            <a:avLst/>
            <a:gdLst>
              <a:gd name="T0" fmla="*/ 52792708 w 21600"/>
              <a:gd name="T1" fmla="*/ 86693842 h 21600"/>
              <a:gd name="T2" fmla="*/ 0 w 21600"/>
              <a:gd name="T3" fmla="*/ 58899609 h 21600"/>
              <a:gd name="T4" fmla="*/ 114901073 w 21600"/>
              <a:gd name="T5" fmla="*/ 0 h 21600"/>
              <a:gd name="T6" fmla="*/ 118783555 w 21600"/>
              <a:gd name="T7" fmla="*/ 52943476 h 21600"/>
              <a:gd name="T8" fmla="*/ 52792708 w 21600"/>
              <a:gd name="T9" fmla="*/ 86693842 h 21600"/>
              <a:gd name="T10" fmla="*/ 52792708 w 21600"/>
              <a:gd name="T11" fmla="*/ 86693842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noFill/>
          <a:ln>
            <a:gradFill>
              <a:gsLst>
                <a:gs pos="0">
                  <a:srgbClr val="1982FE"/>
                </a:gs>
                <a:gs pos="100000">
                  <a:srgbClr val="1BDD78"/>
                </a:gs>
              </a:gsLst>
              <a:lin ang="5400000" scaled="1"/>
            </a:gradFill>
          </a:ln>
          <a:extLst/>
        </p:spPr>
        <p:txBody>
          <a:bodyPr anchor="ctr"/>
          <a:lstStyle/>
          <a:p>
            <a:endParaRPr lang="zh-CN" altLang="en-US">
              <a:solidFill>
                <a:schemeClr val="bg1">
                  <a:lumMod val="85000"/>
                </a:schemeClr>
              </a:solidFill>
            </a:endParaRPr>
          </a:p>
        </p:txBody>
      </p:sp>
      <p:sp>
        <p:nvSpPr>
          <p:cNvPr id="36" name="AutoShape 3"/>
          <p:cNvSpPr>
            <a:spLocks/>
          </p:cNvSpPr>
          <p:nvPr/>
        </p:nvSpPr>
        <p:spPr bwMode="auto">
          <a:xfrm>
            <a:off x="7043738" y="2838450"/>
            <a:ext cx="965200" cy="1808163"/>
          </a:xfrm>
          <a:custGeom>
            <a:avLst/>
            <a:gdLst>
              <a:gd name="T0" fmla="*/ 0 w 20053"/>
              <a:gd name="T1" fmla="*/ 32374991 h 21600"/>
              <a:gd name="T2" fmla="*/ 35707779 w 20053"/>
              <a:gd name="T3" fmla="*/ 0 h 21600"/>
              <a:gd name="T4" fmla="*/ 35707779 w 20053"/>
              <a:gd name="T5" fmla="*/ 151363585 h 21600"/>
              <a:gd name="T6" fmla="*/ 0 w 20053"/>
              <a:gd name="T7" fmla="*/ 118988594 h 21600"/>
              <a:gd name="T8" fmla="*/ 6035087 w 20053"/>
              <a:gd name="T9" fmla="*/ 75681834 h 21600"/>
              <a:gd name="T10" fmla="*/ 0 w 20053"/>
              <a:gd name="T11" fmla="*/ 32374991 h 21600"/>
              <a:gd name="T12" fmla="*/ 0 w 20053"/>
              <a:gd name="T13" fmla="*/ 32374991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noFill/>
          <a:ln>
            <a:gradFill>
              <a:gsLst>
                <a:gs pos="0">
                  <a:srgbClr val="1982FE"/>
                </a:gs>
                <a:gs pos="100000">
                  <a:srgbClr val="1BDD78"/>
                </a:gs>
              </a:gsLst>
              <a:lin ang="5400000" scaled="1"/>
            </a:gradFill>
          </a:ln>
          <a:extLst/>
        </p:spPr>
        <p:txBody>
          <a:bodyPr lIns="0" tIns="0" rIns="0" bIns="0"/>
          <a:lstStyle/>
          <a:p>
            <a:endParaRPr lang="zh-CN" altLang="en-US">
              <a:solidFill>
                <a:schemeClr val="bg1">
                  <a:lumMod val="85000"/>
                </a:schemeClr>
              </a:solidFill>
            </a:endParaRPr>
          </a:p>
        </p:txBody>
      </p:sp>
      <p:sp>
        <p:nvSpPr>
          <p:cNvPr id="37" name="AutoShape 4"/>
          <p:cNvSpPr>
            <a:spLocks/>
          </p:cNvSpPr>
          <p:nvPr/>
        </p:nvSpPr>
        <p:spPr bwMode="auto">
          <a:xfrm>
            <a:off x="6118225" y="4327525"/>
            <a:ext cx="1604963" cy="1370013"/>
          </a:xfrm>
          <a:custGeom>
            <a:avLst/>
            <a:gdLst>
              <a:gd name="T0" fmla="*/ 66037391 w 21600"/>
              <a:gd name="T1" fmla="*/ 0 h 21600"/>
              <a:gd name="T2" fmla="*/ 119254918 w 21600"/>
              <a:gd name="T3" fmla="*/ 27858770 h 21600"/>
              <a:gd name="T4" fmla="*/ 3886834 w 21600"/>
              <a:gd name="T5" fmla="*/ 86895168 h 21600"/>
              <a:gd name="T6" fmla="*/ 0 w 21600"/>
              <a:gd name="T7" fmla="*/ 34162670 h 21600"/>
              <a:gd name="T8" fmla="*/ 66037391 w 21600"/>
              <a:gd name="T9" fmla="*/ 0 h 21600"/>
              <a:gd name="T10" fmla="*/ 6603739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noFill/>
          <a:ln>
            <a:gradFill>
              <a:gsLst>
                <a:gs pos="0">
                  <a:srgbClr val="1982FE"/>
                </a:gs>
                <a:gs pos="100000">
                  <a:srgbClr val="1BDD78"/>
                </a:gs>
              </a:gsLst>
              <a:lin ang="5400000" scaled="1"/>
            </a:gradFill>
          </a:ln>
          <a:extLst/>
        </p:spPr>
        <p:txBody>
          <a:bodyPr anchor="ctr"/>
          <a:lstStyle/>
          <a:p>
            <a:endParaRPr lang="zh-CN" altLang="en-US">
              <a:solidFill>
                <a:schemeClr val="bg1">
                  <a:lumMod val="85000"/>
                </a:schemeClr>
              </a:solidFill>
            </a:endParaRPr>
          </a:p>
        </p:txBody>
      </p:sp>
      <p:sp>
        <p:nvSpPr>
          <p:cNvPr id="38" name="AutoShape 5"/>
          <p:cNvSpPr>
            <a:spLocks/>
          </p:cNvSpPr>
          <p:nvPr/>
        </p:nvSpPr>
        <p:spPr bwMode="auto">
          <a:xfrm>
            <a:off x="6611938" y="4789488"/>
            <a:ext cx="474662" cy="501650"/>
          </a:xfrm>
          <a:custGeom>
            <a:avLst/>
            <a:gdLst>
              <a:gd name="T0" fmla="*/ 6892495 w 21104"/>
              <a:gd name="T1" fmla="*/ 7998995 h 21600"/>
              <a:gd name="T2" fmla="*/ 10674879 w 21104"/>
              <a:gd name="T3" fmla="*/ 2260537 h 21600"/>
              <a:gd name="T4" fmla="*/ 10674879 w 21104"/>
              <a:gd name="T5" fmla="*/ 1825797 h 21600"/>
              <a:gd name="T6" fmla="*/ 9834122 w 21104"/>
              <a:gd name="T7" fmla="*/ 869480 h 21600"/>
              <a:gd name="T8" fmla="*/ 9329771 w 21104"/>
              <a:gd name="T9" fmla="*/ 869480 h 21600"/>
              <a:gd name="T10" fmla="*/ 8909381 w 21104"/>
              <a:gd name="T11" fmla="*/ 1304220 h 21600"/>
              <a:gd name="T12" fmla="*/ 8405548 w 21104"/>
              <a:gd name="T13" fmla="*/ 1391057 h 21600"/>
              <a:gd name="T14" fmla="*/ 8489509 w 21104"/>
              <a:gd name="T15" fmla="*/ 0 h 21600"/>
              <a:gd name="T16" fmla="*/ 2269331 w 21104"/>
              <a:gd name="T17" fmla="*/ 0 h 21600"/>
              <a:gd name="T18" fmla="*/ 2269331 w 21104"/>
              <a:gd name="T19" fmla="*/ 1391057 h 21600"/>
              <a:gd name="T20" fmla="*/ 1849459 w 21104"/>
              <a:gd name="T21" fmla="*/ 1304220 h 21600"/>
              <a:gd name="T22" fmla="*/ 1429092 w 21104"/>
              <a:gd name="T23" fmla="*/ 869480 h 21600"/>
              <a:gd name="T24" fmla="*/ 924741 w 21104"/>
              <a:gd name="T25" fmla="*/ 869480 h 21600"/>
              <a:gd name="T26" fmla="*/ 0 w 21104"/>
              <a:gd name="T27" fmla="*/ 1825797 h 21600"/>
              <a:gd name="T28" fmla="*/ 0 w 21104"/>
              <a:gd name="T29" fmla="*/ 2260537 h 21600"/>
              <a:gd name="T30" fmla="*/ 3866368 w 21104"/>
              <a:gd name="T31" fmla="*/ 7998995 h 21600"/>
              <a:gd name="T32" fmla="*/ 4875069 w 21104"/>
              <a:gd name="T33" fmla="*/ 8433735 h 21600"/>
              <a:gd name="T34" fmla="*/ 4875069 w 21104"/>
              <a:gd name="T35" fmla="*/ 8955312 h 21600"/>
              <a:gd name="T36" fmla="*/ 4454702 w 21104"/>
              <a:gd name="T37" fmla="*/ 9128985 h 21600"/>
              <a:gd name="T38" fmla="*/ 4875069 w 21104"/>
              <a:gd name="T39" fmla="*/ 9390052 h 21600"/>
              <a:gd name="T40" fmla="*/ 4875069 w 21104"/>
              <a:gd name="T41" fmla="*/ 9911629 h 21600"/>
              <a:gd name="T42" fmla="*/ 4538663 w 21104"/>
              <a:gd name="T43" fmla="*/ 10346369 h 21600"/>
              <a:gd name="T44" fmla="*/ 4034829 w 21104"/>
              <a:gd name="T45" fmla="*/ 10781109 h 21600"/>
              <a:gd name="T46" fmla="*/ 3614440 w 21104"/>
              <a:gd name="T47" fmla="*/ 11215849 h 21600"/>
              <a:gd name="T48" fmla="*/ 4034829 w 21104"/>
              <a:gd name="T49" fmla="*/ 11650589 h 21600"/>
              <a:gd name="T50" fmla="*/ 6640050 w 21104"/>
              <a:gd name="T51" fmla="*/ 11650589 h 21600"/>
              <a:gd name="T52" fmla="*/ 7144401 w 21104"/>
              <a:gd name="T53" fmla="*/ 11215849 h 21600"/>
              <a:gd name="T54" fmla="*/ 6640050 w 21104"/>
              <a:gd name="T55" fmla="*/ 10781109 h 21600"/>
              <a:gd name="T56" fmla="*/ 6220177 w 21104"/>
              <a:gd name="T57" fmla="*/ 10259532 h 21600"/>
              <a:gd name="T58" fmla="*/ 5799810 w 21104"/>
              <a:gd name="T59" fmla="*/ 9911629 h 21600"/>
              <a:gd name="T60" fmla="*/ 5799810 w 21104"/>
              <a:gd name="T61" fmla="*/ 9390052 h 21600"/>
              <a:gd name="T62" fmla="*/ 6220177 w 21104"/>
              <a:gd name="T63" fmla="*/ 9128985 h 21600"/>
              <a:gd name="T64" fmla="*/ 5799810 w 21104"/>
              <a:gd name="T65" fmla="*/ 8955312 h 21600"/>
              <a:gd name="T66" fmla="*/ 5799810 w 21104"/>
              <a:gd name="T67" fmla="*/ 8433735 h 21600"/>
              <a:gd name="T68" fmla="*/ 6892495 w 21104"/>
              <a:gd name="T69" fmla="*/ 7998995 h 21600"/>
              <a:gd name="T70" fmla="*/ 8489509 w 21104"/>
              <a:gd name="T71" fmla="*/ 1825797 h 21600"/>
              <a:gd name="T72" fmla="*/ 8909381 w 21104"/>
              <a:gd name="T73" fmla="*/ 1825797 h 21600"/>
              <a:gd name="T74" fmla="*/ 9413755 w 21104"/>
              <a:gd name="T75" fmla="*/ 1391057 h 21600"/>
              <a:gd name="T76" fmla="*/ 9834122 w 21104"/>
              <a:gd name="T77" fmla="*/ 1825797 h 21600"/>
              <a:gd name="T78" fmla="*/ 9834122 w 21104"/>
              <a:gd name="T79" fmla="*/ 2260537 h 21600"/>
              <a:gd name="T80" fmla="*/ 7564791 w 21104"/>
              <a:gd name="T81" fmla="*/ 6173198 h 21600"/>
              <a:gd name="T82" fmla="*/ 8489509 w 21104"/>
              <a:gd name="T83" fmla="*/ 1825797 h 21600"/>
              <a:gd name="T84" fmla="*/ 3026128 w 21104"/>
              <a:gd name="T85" fmla="*/ 6260035 h 21600"/>
              <a:gd name="T86" fmla="*/ 756774 w 21104"/>
              <a:gd name="T87" fmla="*/ 2347374 h 21600"/>
              <a:gd name="T88" fmla="*/ 756774 w 21104"/>
              <a:gd name="T89" fmla="*/ 1912634 h 21600"/>
              <a:gd name="T90" fmla="*/ 1176646 w 21104"/>
              <a:gd name="T91" fmla="*/ 1391057 h 21600"/>
              <a:gd name="T92" fmla="*/ 1680997 w 21104"/>
              <a:gd name="T93" fmla="*/ 1912634 h 21600"/>
              <a:gd name="T94" fmla="*/ 2101387 w 21104"/>
              <a:gd name="T95" fmla="*/ 1912634 h 21600"/>
              <a:gd name="T96" fmla="*/ 3026128 w 21104"/>
              <a:gd name="T97" fmla="*/ 6260035 h 21600"/>
              <a:gd name="T98" fmla="*/ 3026128 w 21104"/>
              <a:gd name="T99" fmla="*/ 6260035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rgbClr val="FFFEFE"/>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lumMod val="85000"/>
                </a:schemeClr>
              </a:solidFill>
            </a:endParaRPr>
          </a:p>
        </p:txBody>
      </p:sp>
      <p:sp>
        <p:nvSpPr>
          <p:cNvPr id="39" name="AutoShape 6"/>
          <p:cNvSpPr>
            <a:spLocks/>
          </p:cNvSpPr>
          <p:nvPr/>
        </p:nvSpPr>
        <p:spPr bwMode="auto">
          <a:xfrm>
            <a:off x="6107113" y="1785938"/>
            <a:ext cx="1604962" cy="1360487"/>
          </a:xfrm>
          <a:custGeom>
            <a:avLst/>
            <a:gdLst>
              <a:gd name="T0" fmla="*/ 0 w 21600"/>
              <a:gd name="T1" fmla="*/ 52731657 h 21600"/>
              <a:gd name="T2" fmla="*/ 3108351 w 21600"/>
              <a:gd name="T3" fmla="*/ 0 h 21600"/>
              <a:gd name="T4" fmla="*/ 119254770 w 21600"/>
              <a:gd name="T5" fmla="*/ 57674760 h 21600"/>
              <a:gd name="T6" fmla="*/ 66423804 w 21600"/>
              <a:gd name="T7" fmla="*/ 85690967 h 21600"/>
              <a:gd name="T8" fmla="*/ 0 w 21600"/>
              <a:gd name="T9" fmla="*/ 52731657 h 21600"/>
              <a:gd name="T10" fmla="*/ 0 w 21600"/>
              <a:gd name="T11" fmla="*/ 5273165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noFill/>
          <a:ln>
            <a:gradFill>
              <a:gsLst>
                <a:gs pos="0">
                  <a:srgbClr val="1982FE"/>
                </a:gs>
                <a:gs pos="100000">
                  <a:srgbClr val="1BDD78"/>
                </a:gs>
              </a:gsLst>
              <a:lin ang="5400000" scaled="1"/>
            </a:gradFill>
          </a:ln>
          <a:extLst/>
        </p:spPr>
        <p:txBody>
          <a:bodyPr lIns="0" tIns="0" rIns="0" bIns="0"/>
          <a:lstStyle/>
          <a:p>
            <a:endParaRPr lang="zh-CN" altLang="en-US">
              <a:solidFill>
                <a:schemeClr val="bg1">
                  <a:lumMod val="85000"/>
                </a:schemeClr>
              </a:solidFill>
            </a:endParaRPr>
          </a:p>
        </p:txBody>
      </p:sp>
      <p:sp>
        <p:nvSpPr>
          <p:cNvPr id="40" name="AutoShape 7"/>
          <p:cNvSpPr>
            <a:spLocks/>
          </p:cNvSpPr>
          <p:nvPr/>
        </p:nvSpPr>
        <p:spPr bwMode="auto">
          <a:xfrm>
            <a:off x="4413250" y="4359275"/>
            <a:ext cx="1604963" cy="1344613"/>
          </a:xfrm>
          <a:custGeom>
            <a:avLst/>
            <a:gdLst>
              <a:gd name="T0" fmla="*/ 119254918 w 21600"/>
              <a:gd name="T1" fmla="*/ 31593986 h 21600"/>
              <a:gd name="T2" fmla="*/ 117311501 w 21600"/>
              <a:gd name="T3" fmla="*/ 83702969 h 21600"/>
              <a:gd name="T4" fmla="*/ 0 w 21600"/>
              <a:gd name="T5" fmla="*/ 28986059 h 21600"/>
              <a:gd name="T6" fmla="*/ 51666062 w 21600"/>
              <a:gd name="T7" fmla="*/ 0 h 21600"/>
              <a:gd name="T8" fmla="*/ 119254918 w 21600"/>
              <a:gd name="T9" fmla="*/ 31593986 h 21600"/>
              <a:gd name="T10" fmla="*/ 119254918 w 21600"/>
              <a:gd name="T11" fmla="*/ 3159398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noFill/>
          <a:ln>
            <a:gradFill>
              <a:gsLst>
                <a:gs pos="0">
                  <a:srgbClr val="1982FE"/>
                </a:gs>
                <a:gs pos="100000">
                  <a:srgbClr val="1BDD78"/>
                </a:gs>
              </a:gsLst>
              <a:lin ang="5400000" scaled="1"/>
            </a:gradFill>
          </a:ln>
          <a:extLst/>
        </p:spPr>
        <p:txBody>
          <a:bodyPr lIns="0" tIns="0" rIns="0" bIns="0"/>
          <a:lstStyle/>
          <a:p>
            <a:endParaRPr lang="zh-CN" altLang="en-US">
              <a:solidFill>
                <a:schemeClr val="bg1">
                  <a:lumMod val="85000"/>
                </a:schemeClr>
              </a:solidFill>
            </a:endParaRPr>
          </a:p>
        </p:txBody>
      </p:sp>
      <p:sp>
        <p:nvSpPr>
          <p:cNvPr id="41" name="AutoShape 8"/>
          <p:cNvSpPr>
            <a:spLocks/>
          </p:cNvSpPr>
          <p:nvPr/>
        </p:nvSpPr>
        <p:spPr bwMode="auto">
          <a:xfrm>
            <a:off x="5027613" y="2208213"/>
            <a:ext cx="434975" cy="431800"/>
          </a:xfrm>
          <a:custGeom>
            <a:avLst/>
            <a:gdLst>
              <a:gd name="T0" fmla="*/ 0 w 21600"/>
              <a:gd name="T1" fmla="*/ 4316001 h 21600"/>
              <a:gd name="T2" fmla="*/ 8759410 w 21600"/>
              <a:gd name="T3" fmla="*/ 4316001 h 21600"/>
              <a:gd name="T4" fmla="*/ 6058598 w 21600"/>
              <a:gd name="T5" fmla="*/ 1726400 h 21600"/>
              <a:gd name="T6" fmla="*/ 6277575 w 21600"/>
              <a:gd name="T7" fmla="*/ 1007074 h 21600"/>
              <a:gd name="T8" fmla="*/ 6277575 w 21600"/>
              <a:gd name="T9" fmla="*/ 2014127 h 21600"/>
              <a:gd name="T10" fmla="*/ 3430765 w 21600"/>
              <a:gd name="T11" fmla="*/ 5538875 h 21600"/>
              <a:gd name="T12" fmla="*/ 2992789 w 21600"/>
              <a:gd name="T13" fmla="*/ 6330128 h 21600"/>
              <a:gd name="T14" fmla="*/ 2773811 w 21600"/>
              <a:gd name="T15" fmla="*/ 6833675 h 21600"/>
              <a:gd name="T16" fmla="*/ 2700812 w 21600"/>
              <a:gd name="T17" fmla="*/ 7912675 h 21600"/>
              <a:gd name="T18" fmla="*/ 2262857 w 21600"/>
              <a:gd name="T19" fmla="*/ 7121402 h 21600"/>
              <a:gd name="T20" fmla="*/ 1897881 w 21600"/>
              <a:gd name="T21" fmla="*/ 6402075 h 21600"/>
              <a:gd name="T22" fmla="*/ 1240907 w 21600"/>
              <a:gd name="T23" fmla="*/ 5898528 h 21600"/>
              <a:gd name="T24" fmla="*/ 1167928 w 21600"/>
              <a:gd name="T25" fmla="*/ 4891474 h 21600"/>
              <a:gd name="T26" fmla="*/ 1094929 w 21600"/>
              <a:gd name="T27" fmla="*/ 4316001 h 21600"/>
              <a:gd name="T28" fmla="*/ 729952 w 21600"/>
              <a:gd name="T29" fmla="*/ 3884401 h 21600"/>
              <a:gd name="T30" fmla="*/ 729952 w 21600"/>
              <a:gd name="T31" fmla="*/ 3237001 h 21600"/>
              <a:gd name="T32" fmla="*/ 2773811 w 21600"/>
              <a:gd name="T33" fmla="*/ 1438674 h 21600"/>
              <a:gd name="T34" fmla="*/ 2262857 w 21600"/>
              <a:gd name="T35" fmla="*/ 1438674 h 21600"/>
              <a:gd name="T36" fmla="*/ 2043859 w 21600"/>
              <a:gd name="T37" fmla="*/ 1870274 h 21600"/>
              <a:gd name="T38" fmla="*/ 2335836 w 21600"/>
              <a:gd name="T39" fmla="*/ 2014127 h 21600"/>
              <a:gd name="T40" fmla="*/ 2262857 w 21600"/>
              <a:gd name="T41" fmla="*/ 1726400 h 21600"/>
              <a:gd name="T42" fmla="*/ 3430765 w 21600"/>
              <a:gd name="T43" fmla="*/ 2158000 h 21600"/>
              <a:gd name="T44" fmla="*/ 2992789 w 21600"/>
              <a:gd name="T45" fmla="*/ 2445727 h 21600"/>
              <a:gd name="T46" fmla="*/ 2700812 w 21600"/>
              <a:gd name="T47" fmla="*/ 2589601 h 21600"/>
              <a:gd name="T48" fmla="*/ 2773811 w 21600"/>
              <a:gd name="T49" fmla="*/ 3093127 h 21600"/>
              <a:gd name="T50" fmla="*/ 2408835 w 21600"/>
              <a:gd name="T51" fmla="*/ 3524727 h 21600"/>
              <a:gd name="T52" fmla="*/ 2116858 w 21600"/>
              <a:gd name="T53" fmla="*/ 3668601 h 21600"/>
              <a:gd name="T54" fmla="*/ 1532904 w 21600"/>
              <a:gd name="T55" fmla="*/ 3524727 h 21600"/>
              <a:gd name="T56" fmla="*/ 1094929 w 21600"/>
              <a:gd name="T57" fmla="*/ 3884401 h 21600"/>
              <a:gd name="T58" fmla="*/ 1167928 w 21600"/>
              <a:gd name="T59" fmla="*/ 4172128 h 21600"/>
              <a:gd name="T60" fmla="*/ 1970860 w 21600"/>
              <a:gd name="T61" fmla="*/ 4459874 h 21600"/>
              <a:gd name="T62" fmla="*/ 2992789 w 21600"/>
              <a:gd name="T63" fmla="*/ 4747601 h 21600"/>
              <a:gd name="T64" fmla="*/ 3430765 w 21600"/>
              <a:gd name="T65" fmla="*/ 5538875 h 21600"/>
              <a:gd name="T66" fmla="*/ 4014739 w 21600"/>
              <a:gd name="T67" fmla="*/ 1510600 h 21600"/>
              <a:gd name="T68" fmla="*/ 3211787 w 21600"/>
              <a:gd name="T69" fmla="*/ 1079000 h 21600"/>
              <a:gd name="T70" fmla="*/ 4598693 w 21600"/>
              <a:gd name="T71" fmla="*/ 719327 h 21600"/>
              <a:gd name="T72" fmla="*/ 7810480 w 21600"/>
              <a:gd name="T73" fmla="*/ 4459874 h 21600"/>
              <a:gd name="T74" fmla="*/ 6715551 w 21600"/>
              <a:gd name="T75" fmla="*/ 7337202 h 21600"/>
              <a:gd name="T76" fmla="*/ 6642552 w 21600"/>
              <a:gd name="T77" fmla="*/ 6617875 h 21600"/>
              <a:gd name="T78" fmla="*/ 6131597 w 21600"/>
              <a:gd name="T79" fmla="*/ 5826601 h 21600"/>
              <a:gd name="T80" fmla="*/ 4817670 w 21600"/>
              <a:gd name="T81" fmla="*/ 4819528 h 21600"/>
              <a:gd name="T82" fmla="*/ 7080527 w 21600"/>
              <a:gd name="T83" fmla="*/ 4028274 h 21600"/>
              <a:gd name="T84" fmla="*/ 7664481 w 21600"/>
              <a:gd name="T85" fmla="*/ 3524727 h 21600"/>
              <a:gd name="T86" fmla="*/ 6788550 w 21600"/>
              <a:gd name="T87" fmla="*/ 2805401 h 21600"/>
              <a:gd name="T88" fmla="*/ 6642552 w 21600"/>
              <a:gd name="T89" fmla="*/ 3740527 h 21600"/>
              <a:gd name="T90" fmla="*/ 5766621 w 21600"/>
              <a:gd name="T91" fmla="*/ 3524727 h 21600"/>
              <a:gd name="T92" fmla="*/ 5328645 w 21600"/>
              <a:gd name="T93" fmla="*/ 3165074 h 21600"/>
              <a:gd name="T94" fmla="*/ 5547623 w 21600"/>
              <a:gd name="T95" fmla="*/ 2517674 h 21600"/>
              <a:gd name="T96" fmla="*/ 6569552 w 21600"/>
              <a:gd name="T97" fmla="*/ 2589601 h 21600"/>
              <a:gd name="T98" fmla="*/ 7299505 w 21600"/>
              <a:gd name="T99" fmla="*/ 2589601 h 21600"/>
              <a:gd name="T100" fmla="*/ 7664481 w 21600"/>
              <a:gd name="T101" fmla="*/ 2301874 h 21600"/>
              <a:gd name="T102" fmla="*/ 8029457 w 21600"/>
              <a:gd name="T103" fmla="*/ 4100201 h 21600"/>
              <a:gd name="T104" fmla="*/ 7810480 w 21600"/>
              <a:gd name="T105" fmla="*/ 4459874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EFE"/>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lumMod val="85000"/>
                </a:schemeClr>
              </a:solidFill>
            </a:endParaRPr>
          </a:p>
        </p:txBody>
      </p:sp>
      <p:sp>
        <p:nvSpPr>
          <p:cNvPr id="42" name="AutoShape 9"/>
          <p:cNvSpPr>
            <a:spLocks/>
          </p:cNvSpPr>
          <p:nvPr/>
        </p:nvSpPr>
        <p:spPr bwMode="auto">
          <a:xfrm>
            <a:off x="4084638" y="2859088"/>
            <a:ext cx="969962" cy="1808162"/>
          </a:xfrm>
          <a:custGeom>
            <a:avLst/>
            <a:gdLst>
              <a:gd name="T0" fmla="*/ 46987279 w 20023"/>
              <a:gd name="T1" fmla="*/ 118112490 h 21600"/>
              <a:gd name="T2" fmla="*/ 11252247 w 20023"/>
              <a:gd name="T3" fmla="*/ 151363418 h 21600"/>
              <a:gd name="T4" fmla="*/ 10238493 w 20023"/>
              <a:gd name="T5" fmla="*/ 0 h 21600"/>
              <a:gd name="T6" fmla="*/ 46480378 w 20023"/>
              <a:gd name="T7" fmla="*/ 31499019 h 21600"/>
              <a:gd name="T8" fmla="*/ 40651305 w 20023"/>
              <a:gd name="T9" fmla="*/ 73929801 h 21600"/>
              <a:gd name="T10" fmla="*/ 46987279 w 20023"/>
              <a:gd name="T11" fmla="*/ 118112490 h 21600"/>
              <a:gd name="T12" fmla="*/ 46987279 w 20023"/>
              <a:gd name="T13" fmla="*/ 11811249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noFill/>
          <a:ln>
            <a:gradFill>
              <a:gsLst>
                <a:gs pos="0">
                  <a:srgbClr val="1982FE"/>
                </a:gs>
                <a:gs pos="100000">
                  <a:srgbClr val="1BDD78"/>
                </a:gs>
              </a:gsLst>
              <a:lin ang="5400000" scaled="1"/>
            </a:gradFill>
          </a:ln>
          <a:extLst/>
        </p:spPr>
        <p:txBody>
          <a:bodyPr lIns="0" tIns="0" rIns="0" bIns="0"/>
          <a:lstStyle/>
          <a:p>
            <a:endParaRPr lang="zh-CN" altLang="en-US">
              <a:solidFill>
                <a:schemeClr val="bg1">
                  <a:lumMod val="85000"/>
                </a:schemeClr>
              </a:solidFill>
            </a:endParaRPr>
          </a:p>
        </p:txBody>
      </p:sp>
      <p:sp>
        <p:nvSpPr>
          <p:cNvPr id="43" name="AutoShape 11"/>
          <p:cNvSpPr>
            <a:spLocks/>
          </p:cNvSpPr>
          <p:nvPr/>
        </p:nvSpPr>
        <p:spPr bwMode="auto">
          <a:xfrm>
            <a:off x="4324350" y="3629025"/>
            <a:ext cx="357188" cy="298450"/>
          </a:xfrm>
          <a:custGeom>
            <a:avLst/>
            <a:gdLst>
              <a:gd name="T0" fmla="*/ 5541028 w 21600"/>
              <a:gd name="T1" fmla="*/ 615318 h 21600"/>
              <a:gd name="T2" fmla="*/ 5799443 w 21600"/>
              <a:gd name="T3" fmla="*/ 709054 h 21600"/>
              <a:gd name="T4" fmla="*/ 5906633 w 21600"/>
              <a:gd name="T5" fmla="*/ 928787 h 21600"/>
              <a:gd name="T6" fmla="*/ 5906633 w 21600"/>
              <a:gd name="T7" fmla="*/ 3815213 h 21600"/>
              <a:gd name="T8" fmla="*/ 5799443 w 21600"/>
              <a:gd name="T9" fmla="*/ 4032281 h 21600"/>
              <a:gd name="T10" fmla="*/ 5541028 w 21600"/>
              <a:gd name="T11" fmla="*/ 4123722 h 21600"/>
              <a:gd name="T12" fmla="*/ 368896 w 21600"/>
              <a:gd name="T13" fmla="*/ 4123722 h 21600"/>
              <a:gd name="T14" fmla="*/ 109108 w 21600"/>
              <a:gd name="T15" fmla="*/ 4032281 h 21600"/>
              <a:gd name="T16" fmla="*/ 0 w 21600"/>
              <a:gd name="T17" fmla="*/ 3815213 h 21600"/>
              <a:gd name="T18" fmla="*/ 0 w 21600"/>
              <a:gd name="T19" fmla="*/ 928787 h 21600"/>
              <a:gd name="T20" fmla="*/ 109108 w 21600"/>
              <a:gd name="T21" fmla="*/ 709054 h 21600"/>
              <a:gd name="T22" fmla="*/ 368896 w 21600"/>
              <a:gd name="T23" fmla="*/ 615318 h 21600"/>
              <a:gd name="T24" fmla="*/ 1541746 w 21600"/>
              <a:gd name="T25" fmla="*/ 615318 h 21600"/>
              <a:gd name="T26" fmla="*/ 1727963 w 21600"/>
              <a:gd name="T27" fmla="*/ 278733 h 21600"/>
              <a:gd name="T28" fmla="*/ 1938803 w 21600"/>
              <a:gd name="T29" fmla="*/ 81328 h 21600"/>
              <a:gd name="T30" fmla="*/ 2243422 w 21600"/>
              <a:gd name="T31" fmla="*/ 0 h 21600"/>
              <a:gd name="T32" fmla="*/ 3663211 w 21600"/>
              <a:gd name="T33" fmla="*/ 0 h 21600"/>
              <a:gd name="T34" fmla="*/ 3967830 w 21600"/>
              <a:gd name="T35" fmla="*/ 81328 h 21600"/>
              <a:gd name="T36" fmla="*/ 4182225 w 21600"/>
              <a:gd name="T37" fmla="*/ 278733 h 21600"/>
              <a:gd name="T38" fmla="*/ 4364887 w 21600"/>
              <a:gd name="T39" fmla="*/ 615318 h 21600"/>
              <a:gd name="T40" fmla="*/ 5541028 w 21600"/>
              <a:gd name="T41" fmla="*/ 615318 h 21600"/>
              <a:gd name="T42" fmla="*/ 2954953 w 21600"/>
              <a:gd name="T43" fmla="*/ 3662672 h 21600"/>
              <a:gd name="T44" fmla="*/ 3551358 w 21600"/>
              <a:gd name="T45" fmla="*/ 3560522 h 21600"/>
              <a:gd name="T46" fmla="*/ 4040309 w 21600"/>
              <a:gd name="T47" fmla="*/ 3282936 h 21600"/>
              <a:gd name="T48" fmla="*/ 4368178 w 21600"/>
              <a:gd name="T49" fmla="*/ 2872858 h 21600"/>
              <a:gd name="T50" fmla="*/ 4490134 w 21600"/>
              <a:gd name="T51" fmla="*/ 2371517 h 21600"/>
              <a:gd name="T52" fmla="*/ 4368178 w 21600"/>
              <a:gd name="T53" fmla="*/ 1869997 h 21600"/>
              <a:gd name="T54" fmla="*/ 4040309 w 21600"/>
              <a:gd name="T55" fmla="*/ 1459531 h 21600"/>
              <a:gd name="T56" fmla="*/ 3551358 w 21600"/>
              <a:gd name="T57" fmla="*/ 1183465 h 21600"/>
              <a:gd name="T58" fmla="*/ 2954953 w 21600"/>
              <a:gd name="T59" fmla="*/ 1081909 h 21600"/>
              <a:gd name="T60" fmla="*/ 2357176 w 21600"/>
              <a:gd name="T61" fmla="*/ 1183465 h 21600"/>
              <a:gd name="T62" fmla="*/ 1867151 w 21600"/>
              <a:gd name="T63" fmla="*/ 1459531 h 21600"/>
              <a:gd name="T64" fmla="*/ 1538455 w 21600"/>
              <a:gd name="T65" fmla="*/ 1868850 h 21600"/>
              <a:gd name="T66" fmla="*/ 1416498 w 21600"/>
              <a:gd name="T67" fmla="*/ 2371517 h 21600"/>
              <a:gd name="T68" fmla="*/ 1538455 w 21600"/>
              <a:gd name="T69" fmla="*/ 2872858 h 21600"/>
              <a:gd name="T70" fmla="*/ 1867151 w 21600"/>
              <a:gd name="T71" fmla="*/ 3282936 h 21600"/>
              <a:gd name="T72" fmla="*/ 2357176 w 21600"/>
              <a:gd name="T73" fmla="*/ 3560522 h 21600"/>
              <a:gd name="T74" fmla="*/ 2954953 w 21600"/>
              <a:gd name="T75" fmla="*/ 3662672 h 21600"/>
              <a:gd name="T76" fmla="*/ 2954953 w 21600"/>
              <a:gd name="T77" fmla="*/ 1495428 h 21600"/>
              <a:gd name="T78" fmla="*/ 3362131 w 21600"/>
              <a:gd name="T79" fmla="*/ 1563767 h 21600"/>
              <a:gd name="T80" fmla="*/ 3692199 w 21600"/>
              <a:gd name="T81" fmla="*/ 1750478 h 21600"/>
              <a:gd name="T82" fmla="*/ 3915062 w 21600"/>
              <a:gd name="T83" fmla="*/ 2028258 h 21600"/>
              <a:gd name="T84" fmla="*/ 3996553 w 21600"/>
              <a:gd name="T85" fmla="*/ 2371517 h 21600"/>
              <a:gd name="T86" fmla="*/ 3915062 w 21600"/>
              <a:gd name="T87" fmla="*/ 2711916 h 21600"/>
              <a:gd name="T88" fmla="*/ 3692199 w 21600"/>
              <a:gd name="T89" fmla="*/ 2991229 h 21600"/>
              <a:gd name="T90" fmla="*/ 3360759 w 21600"/>
              <a:gd name="T91" fmla="*/ 3180800 h 21600"/>
              <a:gd name="T92" fmla="*/ 2954953 w 21600"/>
              <a:gd name="T93" fmla="*/ 3248766 h 21600"/>
              <a:gd name="T94" fmla="*/ 2546684 w 21600"/>
              <a:gd name="T95" fmla="*/ 3180800 h 21600"/>
              <a:gd name="T96" fmla="*/ 2215260 w 21600"/>
              <a:gd name="T97" fmla="*/ 2991229 h 21600"/>
              <a:gd name="T98" fmla="*/ 1992398 w 21600"/>
              <a:gd name="T99" fmla="*/ 2710769 h 21600"/>
              <a:gd name="T100" fmla="*/ 1910079 w 21600"/>
              <a:gd name="T101" fmla="*/ 2371517 h 21600"/>
              <a:gd name="T102" fmla="*/ 1992398 w 21600"/>
              <a:gd name="T103" fmla="*/ 2028258 h 21600"/>
              <a:gd name="T104" fmla="*/ 2215260 w 21600"/>
              <a:gd name="T105" fmla="*/ 1750478 h 21600"/>
              <a:gd name="T106" fmla="*/ 2546684 w 21600"/>
              <a:gd name="T107" fmla="*/ 1563767 h 21600"/>
              <a:gd name="T108" fmla="*/ 2954953 w 21600"/>
              <a:gd name="T109" fmla="*/ 1495428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lumMod val="85000"/>
                </a:schemeClr>
              </a:solidFill>
            </a:endParaRPr>
          </a:p>
        </p:txBody>
      </p:sp>
      <p:sp>
        <p:nvSpPr>
          <p:cNvPr id="44" name="AutoShape 12"/>
          <p:cNvSpPr>
            <a:spLocks/>
          </p:cNvSpPr>
          <p:nvPr/>
        </p:nvSpPr>
        <p:spPr bwMode="auto">
          <a:xfrm>
            <a:off x="6688138" y="2308225"/>
            <a:ext cx="357187" cy="296863"/>
          </a:xfrm>
          <a:custGeom>
            <a:avLst/>
            <a:gdLst>
              <a:gd name="T0" fmla="*/ 5906600 w 21600"/>
              <a:gd name="T1" fmla="*/ 1777299 h 21579"/>
              <a:gd name="T2" fmla="*/ 5802139 w 21600"/>
              <a:gd name="T3" fmla="*/ 2024471 h 21579"/>
              <a:gd name="T4" fmla="*/ 5540996 w 21600"/>
              <a:gd name="T5" fmla="*/ 2162812 h 21579"/>
              <a:gd name="T6" fmla="*/ 5540996 w 21600"/>
              <a:gd name="T7" fmla="*/ 3143730 h 21579"/>
              <a:gd name="T8" fmla="*/ 5395243 w 21600"/>
              <a:gd name="T9" fmla="*/ 3430825 h 21579"/>
              <a:gd name="T10" fmla="*/ 5047681 w 21600"/>
              <a:gd name="T11" fmla="*/ 3550250 h 21579"/>
              <a:gd name="T12" fmla="*/ 4522103 w 21600"/>
              <a:gd name="T13" fmla="*/ 3199184 h 21579"/>
              <a:gd name="T14" fmla="*/ 3860067 w 21600"/>
              <a:gd name="T15" fmla="*/ 2887106 h 21579"/>
              <a:gd name="T16" fmla="*/ 3131042 w 21600"/>
              <a:gd name="T17" fmla="*/ 2643716 h 21579"/>
              <a:gd name="T18" fmla="*/ 2403389 w 21600"/>
              <a:gd name="T19" fmla="*/ 2511044 h 21579"/>
              <a:gd name="T20" fmla="*/ 2179155 w 21600"/>
              <a:gd name="T21" fmla="*/ 2617220 h 21579"/>
              <a:gd name="T22" fmla="*/ 2060473 w 21600"/>
              <a:gd name="T23" fmla="*/ 2783199 h 21579"/>
              <a:gd name="T24" fmla="*/ 2053908 w 21600"/>
              <a:gd name="T25" fmla="*/ 2970941 h 21579"/>
              <a:gd name="T26" fmla="*/ 2173136 w 21600"/>
              <a:gd name="T27" fmla="*/ 3143730 h 21579"/>
              <a:gd name="T28" fmla="*/ 2099300 w 21600"/>
              <a:gd name="T29" fmla="*/ 3344720 h 21579"/>
              <a:gd name="T30" fmla="*/ 2164934 w 21600"/>
              <a:gd name="T31" fmla="*/ 3521291 h 21579"/>
              <a:gd name="T32" fmla="*/ 2323816 w 21600"/>
              <a:gd name="T33" fmla="*/ 3684629 h 21579"/>
              <a:gd name="T34" fmla="*/ 2535184 w 21600"/>
              <a:gd name="T35" fmla="*/ 3840193 h 21579"/>
              <a:gd name="T36" fmla="*/ 2312323 w 21600"/>
              <a:gd name="T37" fmla="*/ 4014687 h 21579"/>
              <a:gd name="T38" fmla="*/ 1972152 w 21600"/>
              <a:gd name="T39" fmla="*/ 4082441 h 21579"/>
              <a:gd name="T40" fmla="*/ 1618024 w 21600"/>
              <a:gd name="T41" fmla="*/ 4054624 h 21579"/>
              <a:gd name="T42" fmla="*/ 1346215 w 21600"/>
              <a:gd name="T43" fmla="*/ 3938611 h 21579"/>
              <a:gd name="T44" fmla="*/ 1217693 w 21600"/>
              <a:gd name="T45" fmla="*/ 3606461 h 21579"/>
              <a:gd name="T46" fmla="*/ 1102567 w 21600"/>
              <a:gd name="T47" fmla="*/ 3259743 h 21579"/>
              <a:gd name="T48" fmla="*/ 1057720 w 21600"/>
              <a:gd name="T49" fmla="*/ 2892017 h 21579"/>
              <a:gd name="T50" fmla="*/ 1134829 w 21600"/>
              <a:gd name="T51" fmla="*/ 2489473 h 21579"/>
              <a:gd name="T52" fmla="*/ 493315 w 21600"/>
              <a:gd name="T53" fmla="*/ 2489473 h 21579"/>
              <a:gd name="T54" fmla="*/ 146017 w 21600"/>
              <a:gd name="T55" fmla="*/ 2370048 h 21579"/>
              <a:gd name="T56" fmla="*/ 0 w 21600"/>
              <a:gd name="T57" fmla="*/ 2080118 h 21579"/>
              <a:gd name="T58" fmla="*/ 0 w 21600"/>
              <a:gd name="T59" fmla="*/ 1471273 h 21579"/>
              <a:gd name="T60" fmla="*/ 143834 w 21600"/>
              <a:gd name="T61" fmla="*/ 1181908 h 21579"/>
              <a:gd name="T62" fmla="*/ 493315 w 21600"/>
              <a:gd name="T63" fmla="*/ 1060777 h 21579"/>
              <a:gd name="T64" fmla="*/ 2092735 w 21600"/>
              <a:gd name="T65" fmla="*/ 1060777 h 21579"/>
              <a:gd name="T66" fmla="*/ 2878100 w 21600"/>
              <a:gd name="T67" fmla="*/ 972017 h 21579"/>
              <a:gd name="T68" fmla="*/ 3694636 w 21600"/>
              <a:gd name="T69" fmla="*/ 733181 h 21579"/>
              <a:gd name="T70" fmla="*/ 4449905 w 21600"/>
              <a:gd name="T71" fmla="*/ 392144 h 21579"/>
              <a:gd name="T72" fmla="*/ 5047681 w 21600"/>
              <a:gd name="T73" fmla="*/ 0 h 21579"/>
              <a:gd name="T74" fmla="*/ 5395243 w 21600"/>
              <a:gd name="T75" fmla="*/ 119989 h 21579"/>
              <a:gd name="T76" fmla="*/ 5540996 w 21600"/>
              <a:gd name="T77" fmla="*/ 409932 h 21579"/>
              <a:gd name="T78" fmla="*/ 5540996 w 21600"/>
              <a:gd name="T79" fmla="*/ 1388002 h 21579"/>
              <a:gd name="T80" fmla="*/ 5802139 w 21600"/>
              <a:gd name="T81" fmla="*/ 1527485 h 21579"/>
              <a:gd name="T82" fmla="*/ 5906600 w 21600"/>
              <a:gd name="T83" fmla="*/ 1777299 h 21579"/>
              <a:gd name="T84" fmla="*/ 5047681 w 21600"/>
              <a:gd name="T85" fmla="*/ 540321 h 21579"/>
              <a:gd name="T86" fmla="*/ 4515538 w 21600"/>
              <a:gd name="T87" fmla="*/ 842563 h 21579"/>
              <a:gd name="T88" fmla="*/ 3904914 w 21600"/>
              <a:gd name="T89" fmla="*/ 1104126 h 21579"/>
              <a:gd name="T90" fmla="*/ 3248087 w 21600"/>
              <a:gd name="T91" fmla="*/ 1310220 h 21579"/>
              <a:gd name="T92" fmla="*/ 2586050 w 21600"/>
              <a:gd name="T93" fmla="*/ 1439096 h 21579"/>
              <a:gd name="T94" fmla="*/ 2586050 w 21600"/>
              <a:gd name="T95" fmla="*/ 2114552 h 21579"/>
              <a:gd name="T96" fmla="*/ 3248087 w 21600"/>
              <a:gd name="T97" fmla="*/ 2244955 h 21579"/>
              <a:gd name="T98" fmla="*/ 3904914 w 21600"/>
              <a:gd name="T99" fmla="*/ 2452191 h 21579"/>
              <a:gd name="T100" fmla="*/ 4518829 w 21600"/>
              <a:gd name="T101" fmla="*/ 2715446 h 21579"/>
              <a:gd name="T102" fmla="*/ 5047681 w 21600"/>
              <a:gd name="T103" fmla="*/ 3013148 h 21579"/>
              <a:gd name="T104" fmla="*/ 5047681 w 21600"/>
              <a:gd name="T105" fmla="*/ 540321 h 21579"/>
              <a:gd name="T106" fmla="*/ 5047681 w 21600"/>
              <a:gd name="T107" fmla="*/ 540321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lumMod val="85000"/>
                </a:schemeClr>
              </a:solidFill>
            </a:endParaRPr>
          </a:p>
        </p:txBody>
      </p:sp>
      <p:sp>
        <p:nvSpPr>
          <p:cNvPr id="45" name="AutoShape 13"/>
          <p:cNvSpPr>
            <a:spLocks/>
          </p:cNvSpPr>
          <p:nvPr/>
        </p:nvSpPr>
        <p:spPr bwMode="auto">
          <a:xfrm>
            <a:off x="7418388" y="3573463"/>
            <a:ext cx="357187" cy="358775"/>
          </a:xfrm>
          <a:custGeom>
            <a:avLst/>
            <a:gdLst>
              <a:gd name="T0" fmla="*/ 5840156 w 21600"/>
              <a:gd name="T1" fmla="*/ 5187289 h 21600"/>
              <a:gd name="T2" fmla="*/ 5906600 w 21600"/>
              <a:gd name="T3" fmla="*/ 5362490 h 21600"/>
              <a:gd name="T4" fmla="*/ 5840156 w 21600"/>
              <a:gd name="T5" fmla="*/ 5523059 h 21600"/>
              <a:gd name="T6" fmla="*/ 5673337 w 21600"/>
              <a:gd name="T7" fmla="*/ 5722245 h 21600"/>
              <a:gd name="T8" fmla="*/ 5475363 w 21600"/>
              <a:gd name="T9" fmla="*/ 5889989 h 21600"/>
              <a:gd name="T10" fmla="*/ 5317853 w 21600"/>
              <a:gd name="T11" fmla="*/ 5959236 h 21600"/>
              <a:gd name="T12" fmla="*/ 5143939 w 21600"/>
              <a:gd name="T13" fmla="*/ 5888328 h 21600"/>
              <a:gd name="T14" fmla="*/ 3816593 w 21600"/>
              <a:gd name="T15" fmla="*/ 4553021 h 21600"/>
              <a:gd name="T16" fmla="*/ 3169324 w 21600"/>
              <a:gd name="T17" fmla="*/ 4856784 h 21600"/>
              <a:gd name="T18" fmla="*/ 2463003 w 21600"/>
              <a:gd name="T19" fmla="*/ 4963552 h 21600"/>
              <a:gd name="T20" fmla="*/ 1508917 w 21600"/>
              <a:gd name="T21" fmla="*/ 4770429 h 21600"/>
              <a:gd name="T22" fmla="*/ 723287 w 21600"/>
              <a:gd name="T23" fmla="*/ 4236020 h 21600"/>
              <a:gd name="T24" fmla="*/ 191690 w 21600"/>
              <a:gd name="T25" fmla="*/ 3445037 h 21600"/>
              <a:gd name="T26" fmla="*/ 0 w 21600"/>
              <a:gd name="T27" fmla="*/ 2483022 h 21600"/>
              <a:gd name="T28" fmla="*/ 191690 w 21600"/>
              <a:gd name="T29" fmla="*/ 1521538 h 21600"/>
              <a:gd name="T30" fmla="*/ 723287 w 21600"/>
              <a:gd name="T31" fmla="*/ 730007 h 21600"/>
              <a:gd name="T32" fmla="*/ 1507280 w 21600"/>
              <a:gd name="T33" fmla="*/ 195599 h 21600"/>
              <a:gd name="T34" fmla="*/ 2463003 w 21600"/>
              <a:gd name="T35" fmla="*/ 0 h 21600"/>
              <a:gd name="T36" fmla="*/ 3414890 w 21600"/>
              <a:gd name="T37" fmla="*/ 195599 h 21600"/>
              <a:gd name="T38" fmla="*/ 4199973 w 21600"/>
              <a:gd name="T39" fmla="*/ 730007 h 21600"/>
              <a:gd name="T40" fmla="*/ 4730743 w 21600"/>
              <a:gd name="T41" fmla="*/ 1521538 h 21600"/>
              <a:gd name="T42" fmla="*/ 4922979 w 21600"/>
              <a:gd name="T43" fmla="*/ 2483022 h 21600"/>
              <a:gd name="T44" fmla="*/ 4817163 w 21600"/>
              <a:gd name="T45" fmla="*/ 3197300 h 21600"/>
              <a:gd name="T46" fmla="*/ 4515819 w 21600"/>
              <a:gd name="T47" fmla="*/ 3847845 h 21600"/>
              <a:gd name="T48" fmla="*/ 5840156 w 21600"/>
              <a:gd name="T49" fmla="*/ 5187289 h 21600"/>
              <a:gd name="T50" fmla="*/ 983620 w 21600"/>
              <a:gd name="T51" fmla="*/ 2483022 h 21600"/>
              <a:gd name="T52" fmla="*/ 1101740 w 21600"/>
              <a:gd name="T53" fmla="*/ 3067344 h 21600"/>
              <a:gd name="T54" fmla="*/ 1420050 w 21600"/>
              <a:gd name="T55" fmla="*/ 3537189 h 21600"/>
              <a:gd name="T56" fmla="*/ 1889023 w 21600"/>
              <a:gd name="T57" fmla="*/ 3854190 h 21600"/>
              <a:gd name="T58" fmla="*/ 2462176 w 21600"/>
              <a:gd name="T59" fmla="*/ 3971174 h 21600"/>
              <a:gd name="T60" fmla="*/ 3033146 w 21600"/>
              <a:gd name="T61" fmla="*/ 3854190 h 21600"/>
              <a:gd name="T62" fmla="*/ 3500747 w 21600"/>
              <a:gd name="T63" fmla="*/ 3537189 h 21600"/>
              <a:gd name="T64" fmla="*/ 3819057 w 21600"/>
              <a:gd name="T65" fmla="*/ 3067344 h 21600"/>
              <a:gd name="T66" fmla="*/ 3937193 w 21600"/>
              <a:gd name="T67" fmla="*/ 2483022 h 21600"/>
              <a:gd name="T68" fmla="*/ 3819057 w 21600"/>
              <a:gd name="T69" fmla="*/ 1907238 h 21600"/>
              <a:gd name="T70" fmla="*/ 3500747 w 21600"/>
              <a:gd name="T71" fmla="*/ 1432692 h 21600"/>
              <a:gd name="T72" fmla="*/ 3033146 w 21600"/>
              <a:gd name="T73" fmla="*/ 1112385 h 21600"/>
              <a:gd name="T74" fmla="*/ 2462176 w 21600"/>
              <a:gd name="T75" fmla="*/ 994853 h 21600"/>
              <a:gd name="T76" fmla="*/ 1889023 w 21600"/>
              <a:gd name="T77" fmla="*/ 1112385 h 21600"/>
              <a:gd name="T78" fmla="*/ 1420050 w 21600"/>
              <a:gd name="T79" fmla="*/ 1432692 h 21600"/>
              <a:gd name="T80" fmla="*/ 1101740 w 21600"/>
              <a:gd name="T81" fmla="*/ 1907238 h 21600"/>
              <a:gd name="T82" fmla="*/ 983620 w 21600"/>
              <a:gd name="T83" fmla="*/ 2483022 h 21600"/>
              <a:gd name="T84" fmla="*/ 2463003 w 21600"/>
              <a:gd name="T85" fmla="*/ 1542500 h 21600"/>
              <a:gd name="T86" fmla="*/ 2590433 w 21600"/>
              <a:gd name="T87" fmla="*/ 1596300 h 21600"/>
              <a:gd name="T88" fmla="*/ 2643746 w 21600"/>
              <a:gd name="T89" fmla="*/ 1732601 h 21600"/>
              <a:gd name="T90" fmla="*/ 2590433 w 21600"/>
              <a:gd name="T91" fmla="*/ 1861162 h 21600"/>
              <a:gd name="T92" fmla="*/ 2463003 w 21600"/>
              <a:gd name="T93" fmla="*/ 1915792 h 21600"/>
              <a:gd name="T94" fmla="*/ 2065120 w 21600"/>
              <a:gd name="T95" fmla="*/ 2079383 h 21600"/>
              <a:gd name="T96" fmla="*/ 1900499 w 21600"/>
              <a:gd name="T97" fmla="*/ 2482191 h 21600"/>
              <a:gd name="T98" fmla="*/ 1847186 w 21600"/>
              <a:gd name="T99" fmla="*/ 2611583 h 21600"/>
              <a:gd name="T100" fmla="*/ 1719756 w 21600"/>
              <a:gd name="T101" fmla="*/ 2664552 h 21600"/>
              <a:gd name="T102" fmla="*/ 1582206 w 21600"/>
              <a:gd name="T103" fmla="*/ 2611583 h 21600"/>
              <a:gd name="T104" fmla="*/ 1531340 w 21600"/>
              <a:gd name="T105" fmla="*/ 2482191 h 21600"/>
              <a:gd name="T106" fmla="*/ 1603257 w 21600"/>
              <a:gd name="T107" fmla="*/ 2120493 h 21600"/>
              <a:gd name="T108" fmla="*/ 1803976 w 21600"/>
              <a:gd name="T109" fmla="*/ 1818391 h 21600"/>
              <a:gd name="T110" fmla="*/ 2099300 w 21600"/>
              <a:gd name="T111" fmla="*/ 1615883 h 21600"/>
              <a:gd name="T112" fmla="*/ 2463003 w 21600"/>
              <a:gd name="T113" fmla="*/ 1542500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lumMod val="85000"/>
                </a:schemeClr>
              </a:solidFill>
            </a:endParaRPr>
          </a:p>
        </p:txBody>
      </p:sp>
      <p:sp>
        <p:nvSpPr>
          <p:cNvPr id="47" name="AutoShape 14"/>
          <p:cNvSpPr>
            <a:spLocks/>
          </p:cNvSpPr>
          <p:nvPr/>
        </p:nvSpPr>
        <p:spPr bwMode="auto">
          <a:xfrm>
            <a:off x="5164138" y="4918075"/>
            <a:ext cx="355600" cy="355600"/>
          </a:xfrm>
          <a:custGeom>
            <a:avLst/>
            <a:gdLst>
              <a:gd name="T0" fmla="*/ 5121908 w 21600"/>
              <a:gd name="T1" fmla="*/ 0 h 21600"/>
              <a:gd name="T2" fmla="*/ 5640935 w 21600"/>
              <a:gd name="T3" fmla="*/ 215747 h 21600"/>
              <a:gd name="T4" fmla="*/ 5854230 w 21600"/>
              <a:gd name="T5" fmla="*/ 734759 h 21600"/>
              <a:gd name="T6" fmla="*/ 5854230 w 21600"/>
              <a:gd name="T7" fmla="*/ 5117841 h 21600"/>
              <a:gd name="T8" fmla="*/ 5795424 w 21600"/>
              <a:gd name="T9" fmla="*/ 5407573 h 21600"/>
              <a:gd name="T10" fmla="*/ 5638483 w 21600"/>
              <a:gd name="T11" fmla="*/ 5638483 h 21600"/>
              <a:gd name="T12" fmla="*/ 5404313 w 21600"/>
              <a:gd name="T13" fmla="*/ 5793794 h 21600"/>
              <a:gd name="T14" fmla="*/ 5121908 w 21600"/>
              <a:gd name="T15" fmla="*/ 5852600 h 21600"/>
              <a:gd name="T16" fmla="*/ 3270236 w 21600"/>
              <a:gd name="T17" fmla="*/ 5852600 h 21600"/>
              <a:gd name="T18" fmla="*/ 3270236 w 21600"/>
              <a:gd name="T19" fmla="*/ 3401956 h 21600"/>
              <a:gd name="T20" fmla="*/ 3926120 w 21600"/>
              <a:gd name="T21" fmla="*/ 3401956 h 21600"/>
              <a:gd name="T22" fmla="*/ 4008254 w 21600"/>
              <a:gd name="T23" fmla="*/ 3371878 h 21600"/>
              <a:gd name="T24" fmla="*/ 4044028 w 21600"/>
              <a:gd name="T25" fmla="*/ 3291374 h 21600"/>
              <a:gd name="T26" fmla="*/ 4089285 w 21600"/>
              <a:gd name="T27" fmla="*/ 2650389 h 21600"/>
              <a:gd name="T28" fmla="*/ 4059207 w 21600"/>
              <a:gd name="T29" fmla="*/ 2559596 h 21600"/>
              <a:gd name="T30" fmla="*/ 3971657 w 21600"/>
              <a:gd name="T31" fmla="*/ 2521385 h 21600"/>
              <a:gd name="T32" fmla="*/ 3270236 w 21600"/>
              <a:gd name="T33" fmla="*/ 2521385 h 21600"/>
              <a:gd name="T34" fmla="*/ 3270236 w 21600"/>
              <a:gd name="T35" fmla="*/ 2239506 h 21600"/>
              <a:gd name="T36" fmla="*/ 3310899 w 21600"/>
              <a:gd name="T37" fmla="*/ 2031908 h 21600"/>
              <a:gd name="T38" fmla="*/ 3513888 w 21600"/>
              <a:gd name="T39" fmla="*/ 1980955 h 21600"/>
              <a:gd name="T40" fmla="*/ 3725569 w 21600"/>
              <a:gd name="T41" fmla="*/ 1996678 h 21600"/>
              <a:gd name="T42" fmla="*/ 3948345 w 21600"/>
              <a:gd name="T43" fmla="*/ 2038131 h 21600"/>
              <a:gd name="T44" fmla="*/ 4000121 w 21600"/>
              <a:gd name="T45" fmla="*/ 2032452 h 21600"/>
              <a:gd name="T46" fmla="*/ 4044028 w 21600"/>
              <a:gd name="T47" fmla="*/ 2011856 h 21600"/>
              <a:gd name="T48" fmla="*/ 4097417 w 21600"/>
              <a:gd name="T49" fmla="*/ 1928373 h 21600"/>
              <a:gd name="T50" fmla="*/ 4184144 w 21600"/>
              <a:gd name="T51" fmla="*/ 1311242 h 21600"/>
              <a:gd name="T52" fmla="*/ 4089285 w 21600"/>
              <a:gd name="T53" fmla="*/ 1178172 h 21600"/>
              <a:gd name="T54" fmla="*/ 3372965 w 21600"/>
              <a:gd name="T55" fmla="*/ 1086819 h 21600"/>
              <a:gd name="T56" fmla="*/ 2225694 w 21600"/>
              <a:gd name="T57" fmla="*/ 2202926 h 21600"/>
              <a:gd name="T58" fmla="*/ 2225694 w 21600"/>
              <a:gd name="T59" fmla="*/ 2523015 h 21600"/>
              <a:gd name="T60" fmla="*/ 1833233 w 21600"/>
              <a:gd name="T61" fmla="*/ 2523015 h 21600"/>
              <a:gd name="T62" fmla="*/ 1712362 w 21600"/>
              <a:gd name="T63" fmla="*/ 2644709 h 21600"/>
              <a:gd name="T64" fmla="*/ 1712362 w 21600"/>
              <a:gd name="T65" fmla="*/ 3284871 h 21600"/>
              <a:gd name="T66" fmla="*/ 1746506 w 21600"/>
              <a:gd name="T67" fmla="*/ 3367812 h 21600"/>
              <a:gd name="T68" fmla="*/ 1833233 w 21600"/>
              <a:gd name="T69" fmla="*/ 3403586 h 21600"/>
              <a:gd name="T70" fmla="*/ 2225694 w 21600"/>
              <a:gd name="T71" fmla="*/ 3403586 h 21600"/>
              <a:gd name="T72" fmla="*/ 2225694 w 21600"/>
              <a:gd name="T73" fmla="*/ 5854230 h 21600"/>
              <a:gd name="T74" fmla="*/ 727712 w 21600"/>
              <a:gd name="T75" fmla="*/ 5854230 h 21600"/>
              <a:gd name="T76" fmla="*/ 446657 w 21600"/>
              <a:gd name="T77" fmla="*/ 5795424 h 21600"/>
              <a:gd name="T78" fmla="*/ 215747 w 21600"/>
              <a:gd name="T79" fmla="*/ 5640112 h 21600"/>
              <a:gd name="T80" fmla="*/ 59629 w 21600"/>
              <a:gd name="T81" fmla="*/ 5409203 h 21600"/>
              <a:gd name="T82" fmla="*/ 0 w 21600"/>
              <a:gd name="T83" fmla="*/ 5119471 h 21600"/>
              <a:gd name="T84" fmla="*/ 0 w 21600"/>
              <a:gd name="T85" fmla="*/ 736388 h 21600"/>
              <a:gd name="T86" fmla="*/ 59629 w 21600"/>
              <a:gd name="T87" fmla="*/ 450443 h 21600"/>
              <a:gd name="T88" fmla="*/ 215747 w 21600"/>
              <a:gd name="T89" fmla="*/ 217361 h 21600"/>
              <a:gd name="T90" fmla="*/ 446657 w 21600"/>
              <a:gd name="T91" fmla="*/ 60436 h 21600"/>
              <a:gd name="T92" fmla="*/ 727712 w 21600"/>
              <a:gd name="T93" fmla="*/ 1630 h 21600"/>
              <a:gd name="T94" fmla="*/ 5121908 w 21600"/>
              <a:gd name="T95" fmla="*/ 1630 h 21600"/>
              <a:gd name="T96" fmla="*/ 5121908 w 21600"/>
              <a:gd name="T97" fmla="*/ 0 h 21600"/>
              <a:gd name="T98" fmla="*/ 5121908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solidFill>
                <a:schemeClr val="bg1">
                  <a:lumMod val="85000"/>
                </a:schemeClr>
              </a:solidFill>
            </a:endParaRPr>
          </a:p>
        </p:txBody>
      </p:sp>
      <p:sp>
        <p:nvSpPr>
          <p:cNvPr id="48" name="AutoShape 25"/>
          <p:cNvSpPr>
            <a:spLocks/>
          </p:cNvSpPr>
          <p:nvPr/>
        </p:nvSpPr>
        <p:spPr bwMode="auto">
          <a:xfrm>
            <a:off x="5676900" y="3438525"/>
            <a:ext cx="762000" cy="635000"/>
          </a:xfrm>
          <a:custGeom>
            <a:avLst/>
            <a:gdLst>
              <a:gd name="T0" fmla="*/ 26881667 w 21600"/>
              <a:gd name="T1" fmla="*/ 1398352 h 21600"/>
              <a:gd name="T2" fmla="*/ 25217755 w 21600"/>
              <a:gd name="T3" fmla="*/ 18667824 h 21600"/>
              <a:gd name="T4" fmla="*/ 0 w 21600"/>
              <a:gd name="T5" fmla="*/ 17269472 h 21600"/>
              <a:gd name="T6" fmla="*/ 1675130 w 21600"/>
              <a:gd name="T7" fmla="*/ 0 h 21600"/>
              <a:gd name="T8" fmla="*/ 4883503 w 21600"/>
              <a:gd name="T9" fmla="*/ 1540963 h 21600"/>
              <a:gd name="T10" fmla="*/ 1843123 w 21600"/>
              <a:gd name="T11" fmla="*/ 1535789 h 21600"/>
              <a:gd name="T12" fmla="*/ 1834409 w 21600"/>
              <a:gd name="T13" fmla="*/ 4068880 h 21600"/>
              <a:gd name="T14" fmla="*/ 4874789 w 21600"/>
              <a:gd name="T15" fmla="*/ 4076671 h 21600"/>
              <a:gd name="T16" fmla="*/ 5042817 w 21600"/>
              <a:gd name="T17" fmla="*/ 6224323 h 21600"/>
              <a:gd name="T18" fmla="*/ 2242644 w 21600"/>
              <a:gd name="T19" fmla="*/ 5752453 h 21600"/>
              <a:gd name="T20" fmla="*/ 1672625 w 21600"/>
              <a:gd name="T21" fmla="*/ 8098043 h 21600"/>
              <a:gd name="T22" fmla="*/ 4472799 w 21600"/>
              <a:gd name="T23" fmla="*/ 8569913 h 21600"/>
              <a:gd name="T24" fmla="*/ 5042817 w 21600"/>
              <a:gd name="T25" fmla="*/ 6224323 h 21600"/>
              <a:gd name="T26" fmla="*/ 4472799 w 21600"/>
              <a:gd name="T27" fmla="*/ 10100498 h 21600"/>
              <a:gd name="T28" fmla="*/ 1672625 w 21600"/>
              <a:gd name="T29" fmla="*/ 10572397 h 21600"/>
              <a:gd name="T30" fmla="*/ 2242644 w 21600"/>
              <a:gd name="T31" fmla="*/ 12917958 h 21600"/>
              <a:gd name="T32" fmla="*/ 5042817 w 21600"/>
              <a:gd name="T33" fmla="*/ 12446088 h 21600"/>
              <a:gd name="T34" fmla="*/ 4883503 w 21600"/>
              <a:gd name="T35" fmla="*/ 14604118 h 21600"/>
              <a:gd name="T36" fmla="*/ 1843123 w 21600"/>
              <a:gd name="T37" fmla="*/ 14598944 h 21600"/>
              <a:gd name="T38" fmla="*/ 1834409 w 21600"/>
              <a:gd name="T39" fmla="*/ 17132035 h 21600"/>
              <a:gd name="T40" fmla="*/ 4874789 w 21600"/>
              <a:gd name="T41" fmla="*/ 17137239 h 21600"/>
              <a:gd name="T42" fmla="*/ 20153771 w 21600"/>
              <a:gd name="T43" fmla="*/ 1876278 h 21600"/>
              <a:gd name="T44" fmla="*/ 7290400 w 21600"/>
              <a:gd name="T45" fmla="*/ 1400939 h 21600"/>
              <a:gd name="T46" fmla="*/ 6721651 w 21600"/>
              <a:gd name="T47" fmla="*/ 8098043 h 21600"/>
              <a:gd name="T48" fmla="*/ 19585023 w 21600"/>
              <a:gd name="T49" fmla="*/ 8569913 h 21600"/>
              <a:gd name="T50" fmla="*/ 20153771 w 21600"/>
              <a:gd name="T51" fmla="*/ 1876278 h 21600"/>
              <a:gd name="T52" fmla="*/ 19585023 w 21600"/>
              <a:gd name="T53" fmla="*/ 10100498 h 21600"/>
              <a:gd name="T54" fmla="*/ 6721651 w 21600"/>
              <a:gd name="T55" fmla="*/ 10572397 h 21600"/>
              <a:gd name="T56" fmla="*/ 7290400 w 21600"/>
              <a:gd name="T57" fmla="*/ 17269472 h 21600"/>
              <a:gd name="T58" fmla="*/ 20153771 w 21600"/>
              <a:gd name="T59" fmla="*/ 16794133 h 21600"/>
              <a:gd name="T60" fmla="*/ 25050962 w 21600"/>
              <a:gd name="T61" fmla="*/ 1540963 h 21600"/>
              <a:gd name="T62" fmla="*/ 22000669 w 21600"/>
              <a:gd name="T63" fmla="*/ 1535789 h 21600"/>
              <a:gd name="T64" fmla="*/ 22000669 w 21600"/>
              <a:gd name="T65" fmla="*/ 4068880 h 21600"/>
              <a:gd name="T66" fmla="*/ 25050962 w 21600"/>
              <a:gd name="T67" fmla="*/ 4076671 h 21600"/>
              <a:gd name="T68" fmla="*/ 25217755 w 21600"/>
              <a:gd name="T69" fmla="*/ 6224323 h 21600"/>
              <a:gd name="T70" fmla="*/ 22402624 w 21600"/>
              <a:gd name="T71" fmla="*/ 5752453 h 21600"/>
              <a:gd name="T72" fmla="*/ 21836380 w 21600"/>
              <a:gd name="T73" fmla="*/ 8098043 h 21600"/>
              <a:gd name="T74" fmla="*/ 24649007 w 21600"/>
              <a:gd name="T75" fmla="*/ 8569913 h 21600"/>
              <a:gd name="T76" fmla="*/ 25217755 w 21600"/>
              <a:gd name="T77" fmla="*/ 6224323 h 21600"/>
              <a:gd name="T78" fmla="*/ 24649007 w 21600"/>
              <a:gd name="T79" fmla="*/ 10100498 h 21600"/>
              <a:gd name="T80" fmla="*/ 21836380 w 21600"/>
              <a:gd name="T81" fmla="*/ 10572397 h 21600"/>
              <a:gd name="T82" fmla="*/ 22402624 w 21600"/>
              <a:gd name="T83" fmla="*/ 12917958 h 21600"/>
              <a:gd name="T84" fmla="*/ 25217755 w 21600"/>
              <a:gd name="T85" fmla="*/ 12446088 h 21600"/>
              <a:gd name="T86" fmla="*/ 25050962 w 21600"/>
              <a:gd name="T87" fmla="*/ 14604118 h 21600"/>
              <a:gd name="T88" fmla="*/ 22000669 w 21600"/>
              <a:gd name="T89" fmla="*/ 14598944 h 21600"/>
              <a:gd name="T90" fmla="*/ 22000669 w 21600"/>
              <a:gd name="T91" fmla="*/ 17132035 h 21600"/>
              <a:gd name="T92" fmla="*/ 25050962 w 21600"/>
              <a:gd name="T93" fmla="*/ 17137239 h 21600"/>
              <a:gd name="T94" fmla="*/ 25217755 w 21600"/>
              <a:gd name="T95" fmla="*/ 14938581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chemeClr val="bg1"/>
          </a:solidFill>
          <a:ln>
            <a:noFill/>
          </a:ln>
          <a:extLst/>
        </p:spPr>
        <p:txBody>
          <a:bodyPr lIns="0" tIns="0" rIns="0" bIns="0"/>
          <a:lstStyle/>
          <a:p>
            <a:endParaRPr lang="zh-CN" altLang="en-US">
              <a:solidFill>
                <a:schemeClr val="bg1">
                  <a:lumMod val="85000"/>
                </a:schemeClr>
              </a:solidFill>
            </a:endParaRPr>
          </a:p>
        </p:txBody>
      </p:sp>
      <p:grpSp>
        <p:nvGrpSpPr>
          <p:cNvPr id="49" name="组合 17"/>
          <p:cNvGrpSpPr>
            <a:grpSpLocks/>
          </p:cNvGrpSpPr>
          <p:nvPr/>
        </p:nvGrpSpPr>
        <p:grpSpPr bwMode="auto">
          <a:xfrm>
            <a:off x="7937500" y="2222500"/>
            <a:ext cx="2338388" cy="655638"/>
            <a:chOff x="0" y="0"/>
            <a:chExt cx="2338080" cy="655237"/>
          </a:xfrm>
        </p:grpSpPr>
        <p:sp>
          <p:nvSpPr>
            <p:cNvPr id="50" name="TextBox 13@|17FFC:16777215|FBC:16777215|LFC:16777215|LBC:16777215"/>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lumMod val="85000"/>
                    </a:schemeClr>
                  </a:solidFill>
                  <a:latin typeface="幼圆" panose="02010509060101010101" pitchFamily="49" charset="-122"/>
                  <a:ea typeface="幼圆" panose="02010509060101010101" pitchFamily="49" charset="-122"/>
                </a:rPr>
                <a:t> 文字标题内容</a:t>
              </a:r>
              <a:endParaRPr lang="en-US" altLang="zh-CN" sz="1600" b="1" dirty="0">
                <a:solidFill>
                  <a:schemeClr val="bg1">
                    <a:lumMod val="85000"/>
                  </a:schemeClr>
                </a:solidFill>
                <a:latin typeface="Arial" pitchFamily="34" charset="0"/>
                <a:ea typeface="微软雅黑" pitchFamily="34" charset="-122"/>
                <a:sym typeface="Arial" pitchFamily="34" charset="0"/>
              </a:endParaRPr>
            </a:p>
          </p:txBody>
        </p:sp>
        <p:sp>
          <p:nvSpPr>
            <p:cNvPr id="51" name="TextBox 13@|17FFC:16777215|FBC:16777215|LFC:16777215|LBC:16777215"/>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grpSp>
      <p:grpSp>
        <p:nvGrpSpPr>
          <p:cNvPr id="52" name="组合 20"/>
          <p:cNvGrpSpPr>
            <a:grpSpLocks/>
          </p:cNvGrpSpPr>
          <p:nvPr/>
        </p:nvGrpSpPr>
        <p:grpSpPr bwMode="auto">
          <a:xfrm>
            <a:off x="8631238" y="3494088"/>
            <a:ext cx="2338387" cy="654050"/>
            <a:chOff x="0" y="0"/>
            <a:chExt cx="2338080" cy="655237"/>
          </a:xfrm>
        </p:grpSpPr>
        <p:sp>
          <p:nvSpPr>
            <p:cNvPr id="53" name="TextBox 13@|17FFC:16777215|FBC:16777215|LFC:16777215|LBC:16777215"/>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lumMod val="85000"/>
                    </a:schemeClr>
                  </a:solidFill>
                  <a:latin typeface="幼圆" panose="02010509060101010101" pitchFamily="49" charset="-122"/>
                  <a:ea typeface="幼圆" panose="02010509060101010101" pitchFamily="49" charset="-122"/>
                </a:rPr>
                <a:t> 文字标题内容</a:t>
              </a:r>
              <a:endParaRPr lang="en-US" altLang="zh-CN" sz="1600" b="1" dirty="0">
                <a:solidFill>
                  <a:schemeClr val="bg1">
                    <a:lumMod val="85000"/>
                  </a:schemeClr>
                </a:solidFill>
                <a:latin typeface="Arial" pitchFamily="34" charset="0"/>
                <a:ea typeface="微软雅黑" pitchFamily="34" charset="-122"/>
                <a:sym typeface="Arial" pitchFamily="34" charset="0"/>
              </a:endParaRPr>
            </a:p>
          </p:txBody>
        </p:sp>
        <p:sp>
          <p:nvSpPr>
            <p:cNvPr id="54" name="TextBox 13@|17FFC:16777215|FBC:16777215|LFC:16777215|LBC:16777215"/>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grpSp>
      <p:grpSp>
        <p:nvGrpSpPr>
          <p:cNvPr id="55" name="组合 23"/>
          <p:cNvGrpSpPr>
            <a:grpSpLocks/>
          </p:cNvGrpSpPr>
          <p:nvPr/>
        </p:nvGrpSpPr>
        <p:grpSpPr bwMode="auto">
          <a:xfrm>
            <a:off x="7937500" y="4703763"/>
            <a:ext cx="2338388" cy="655637"/>
            <a:chOff x="0" y="0"/>
            <a:chExt cx="2338080" cy="655237"/>
          </a:xfrm>
        </p:grpSpPr>
        <p:sp>
          <p:nvSpPr>
            <p:cNvPr id="56" name="TextBox 13@|17FFC:16777215|FBC:16777215|LFC:16777215|LBC:16777215"/>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lumMod val="85000"/>
                    </a:schemeClr>
                  </a:solidFill>
                  <a:latin typeface="幼圆" panose="02010509060101010101" pitchFamily="49" charset="-122"/>
                  <a:ea typeface="幼圆" panose="02010509060101010101" pitchFamily="49" charset="-122"/>
                </a:rPr>
                <a:t> 文字标题内容</a:t>
              </a:r>
              <a:endParaRPr lang="en-US" altLang="zh-CN" sz="1600" b="1" dirty="0">
                <a:solidFill>
                  <a:schemeClr val="bg1">
                    <a:lumMod val="85000"/>
                  </a:schemeClr>
                </a:solidFill>
                <a:latin typeface="Arial" pitchFamily="34" charset="0"/>
                <a:ea typeface="微软雅黑" pitchFamily="34" charset="-122"/>
                <a:sym typeface="Arial" pitchFamily="34" charset="0"/>
              </a:endParaRPr>
            </a:p>
          </p:txBody>
        </p:sp>
        <p:sp>
          <p:nvSpPr>
            <p:cNvPr id="57" name="TextBox 13@|17FFC:16777215|FBC:16777215|LFC:16777215|LBC:16777215"/>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grpSp>
      <p:grpSp>
        <p:nvGrpSpPr>
          <p:cNvPr id="58" name="组合 26"/>
          <p:cNvGrpSpPr>
            <a:grpSpLocks/>
          </p:cNvGrpSpPr>
          <p:nvPr/>
        </p:nvGrpSpPr>
        <p:grpSpPr bwMode="auto">
          <a:xfrm>
            <a:off x="2016125" y="2222500"/>
            <a:ext cx="2338388" cy="655638"/>
            <a:chOff x="0" y="0"/>
            <a:chExt cx="2338080" cy="655237"/>
          </a:xfrm>
        </p:grpSpPr>
        <p:sp>
          <p:nvSpPr>
            <p:cNvPr id="59" name="TextBox 13@|17FFC:16777215|FBC:16777215|LFC:16777215|LBC:16777215"/>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lumMod val="85000"/>
                    </a:schemeClr>
                  </a:solidFill>
                  <a:latin typeface="幼圆" panose="02010509060101010101" pitchFamily="49" charset="-122"/>
                  <a:ea typeface="幼圆" panose="02010509060101010101" pitchFamily="49" charset="-122"/>
                </a:rPr>
                <a:t> 文字标题内容</a:t>
              </a:r>
              <a:endParaRPr lang="en-US" altLang="zh-CN" sz="1600" b="1" dirty="0">
                <a:solidFill>
                  <a:schemeClr val="bg1">
                    <a:lumMod val="85000"/>
                  </a:schemeClr>
                </a:solidFill>
                <a:latin typeface="Arial" pitchFamily="34" charset="0"/>
                <a:ea typeface="微软雅黑" pitchFamily="34" charset="-122"/>
                <a:sym typeface="Arial" pitchFamily="34" charset="0"/>
              </a:endParaRPr>
            </a:p>
          </p:txBody>
        </p:sp>
        <p:sp>
          <p:nvSpPr>
            <p:cNvPr id="60" name="TextBox 13@|17FFC:16777215|FBC:16777215|LFC:16777215|LBC:16777215"/>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grpSp>
      <p:grpSp>
        <p:nvGrpSpPr>
          <p:cNvPr id="61" name="组合 29"/>
          <p:cNvGrpSpPr>
            <a:grpSpLocks/>
          </p:cNvGrpSpPr>
          <p:nvPr/>
        </p:nvGrpSpPr>
        <p:grpSpPr bwMode="auto">
          <a:xfrm>
            <a:off x="1473200" y="3494088"/>
            <a:ext cx="2338388" cy="654050"/>
            <a:chOff x="0" y="0"/>
            <a:chExt cx="2338080" cy="655237"/>
          </a:xfrm>
        </p:grpSpPr>
        <p:sp>
          <p:nvSpPr>
            <p:cNvPr id="62" name="TextBox 13@|17FFC:16777215|FBC:16777215|LFC:16777215|LBC:16777215"/>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lumMod val="85000"/>
                    </a:schemeClr>
                  </a:solidFill>
                  <a:latin typeface="幼圆" panose="02010509060101010101" pitchFamily="49" charset="-122"/>
                  <a:ea typeface="幼圆" panose="02010509060101010101" pitchFamily="49" charset="-122"/>
                </a:rPr>
                <a:t> 文字标题内容</a:t>
              </a:r>
              <a:endParaRPr lang="en-US" altLang="zh-CN" sz="1600" b="1" dirty="0">
                <a:solidFill>
                  <a:schemeClr val="bg1">
                    <a:lumMod val="85000"/>
                  </a:schemeClr>
                </a:solidFill>
                <a:latin typeface="Arial" pitchFamily="34" charset="0"/>
                <a:ea typeface="微软雅黑" pitchFamily="34" charset="-122"/>
                <a:sym typeface="Arial" pitchFamily="34" charset="0"/>
              </a:endParaRPr>
            </a:p>
          </p:txBody>
        </p:sp>
        <p:sp>
          <p:nvSpPr>
            <p:cNvPr id="63" name="TextBox 13@|17FFC:16777215|FBC:16777215|LFC:16777215|LBC:16777215"/>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grpSp>
      <p:grpSp>
        <p:nvGrpSpPr>
          <p:cNvPr id="64" name="组合 32"/>
          <p:cNvGrpSpPr>
            <a:grpSpLocks/>
          </p:cNvGrpSpPr>
          <p:nvPr/>
        </p:nvGrpSpPr>
        <p:grpSpPr bwMode="auto">
          <a:xfrm>
            <a:off x="2016125" y="4703763"/>
            <a:ext cx="2338388" cy="655637"/>
            <a:chOff x="0" y="0"/>
            <a:chExt cx="2338080" cy="655237"/>
          </a:xfrm>
        </p:grpSpPr>
        <p:sp>
          <p:nvSpPr>
            <p:cNvPr id="65" name="TextBox 13@|17FFC:16777215|FBC:16777215|LFC:16777215|LBC:16777215"/>
            <p:cNvSpPr txBox="1">
              <a:spLocks noChangeArrowheads="1"/>
            </p:cNvSpPr>
            <p:nvPr/>
          </p:nvSpPr>
          <p:spPr bwMode="auto">
            <a:xfrm>
              <a:off x="0" y="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spcBef>
                  <a:spcPct val="20000"/>
                </a:spcBef>
              </a:pPr>
              <a:r>
                <a:rPr lang="zh-CN" altLang="en-US" sz="1600" dirty="0">
                  <a:solidFill>
                    <a:schemeClr val="bg1">
                      <a:lumMod val="85000"/>
                    </a:schemeClr>
                  </a:solidFill>
                  <a:latin typeface="幼圆" panose="02010509060101010101" pitchFamily="49" charset="-122"/>
                  <a:ea typeface="幼圆" panose="02010509060101010101" pitchFamily="49" charset="-122"/>
                </a:rPr>
                <a:t> 文字标题内容</a:t>
              </a:r>
              <a:endParaRPr lang="en-US" altLang="zh-CN" sz="1600" b="1" dirty="0">
                <a:solidFill>
                  <a:schemeClr val="bg1">
                    <a:lumMod val="85000"/>
                  </a:schemeClr>
                </a:solidFill>
                <a:latin typeface="Arial" pitchFamily="34" charset="0"/>
                <a:ea typeface="微软雅黑" pitchFamily="34" charset="-122"/>
                <a:sym typeface="Arial" pitchFamily="34" charset="0"/>
              </a:endParaRPr>
            </a:p>
          </p:txBody>
        </p:sp>
        <p:sp>
          <p:nvSpPr>
            <p:cNvPr id="66" name="TextBox 13@|17FFC:16777215|FBC:16777215|LFC:16777215|LBC:16777215"/>
            <p:cNvSpPr txBox="1">
              <a:spLocks noChangeArrowheads="1"/>
            </p:cNvSpPr>
            <p:nvPr/>
          </p:nvSpPr>
          <p:spPr bwMode="auto">
            <a:xfrm>
              <a:off x="4081" y="285905"/>
              <a:ext cx="23339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grpSp>
      <p:grpSp>
        <p:nvGrpSpPr>
          <p:cNvPr id="70" name="组合 69">
            <a:extLst>
              <a:ext uri="{FF2B5EF4-FFF2-40B4-BE49-F238E27FC236}">
                <a16:creationId xmlns="" xmlns:a16="http://schemas.microsoft.com/office/drawing/2014/main" id="{C1C8C33E-6100-4E24-8BEF-2BE0C5788D7F}"/>
              </a:ext>
            </a:extLst>
          </p:cNvPr>
          <p:cNvGrpSpPr/>
          <p:nvPr/>
        </p:nvGrpSpPr>
        <p:grpSpPr>
          <a:xfrm>
            <a:off x="-7255" y="355600"/>
            <a:ext cx="11110684" cy="576041"/>
            <a:chOff x="-7255" y="355600"/>
            <a:chExt cx="11110684" cy="576041"/>
          </a:xfrm>
        </p:grpSpPr>
        <p:sp>
          <p:nvSpPr>
            <p:cNvPr id="71" name="矩形 70">
              <a:extLst>
                <a:ext uri="{FF2B5EF4-FFF2-40B4-BE49-F238E27FC236}">
                  <a16:creationId xmlns="" xmlns:a16="http://schemas.microsoft.com/office/drawing/2014/main" id="{C9E4BE37-AEB1-40FF-B0EA-745411ACCC25}"/>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72" name="直接连接符 71">
              <a:extLst>
                <a:ext uri="{FF2B5EF4-FFF2-40B4-BE49-F238E27FC236}">
                  <a16:creationId xmlns="" xmlns:a16="http://schemas.microsoft.com/office/drawing/2014/main" id="{80667093-96BF-43FD-B23E-DEE53D02F185}"/>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 xmlns:a16="http://schemas.microsoft.com/office/drawing/2014/main" id="{28024544-5A2B-410B-B30F-A81DC9D5650F}"/>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35734091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0"/>
                                  </p:stCondLst>
                                  <p:endCondLst>
                                    <p:cond evt="begin" delay="0">
                                      <p:tn val="15"/>
                                    </p:cond>
                                  </p:end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nodePh="1">
                                  <p:stCondLst>
                                    <p:cond delay="0"/>
                                  </p:stCondLst>
                                  <p:endCondLst>
                                    <p:cond evt="begin" delay="0">
                                      <p:tn val="25"/>
                                    </p:cond>
                                  </p:end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nodePh="1">
                                  <p:stCondLst>
                                    <p:cond delay="0"/>
                                  </p:stCondLst>
                                  <p:endCondLst>
                                    <p:cond evt="begin" delay="0">
                                      <p:tn val="30"/>
                                    </p:cond>
                                  </p:end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nodePh="1">
                                  <p:stCondLst>
                                    <p:cond delay="0"/>
                                  </p:stCondLst>
                                  <p:endCondLst>
                                    <p:cond evt="begin" delay="0">
                                      <p:tn val="40"/>
                                    </p:cond>
                                  </p:end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1000"/>
                                        <p:tgtEl>
                                          <p:spTgt spid="44"/>
                                        </p:tgtEl>
                                      </p:cBhvr>
                                    </p:animEffect>
                                    <p:anim calcmode="lin" valueType="num">
                                      <p:cBhvr>
                                        <p:cTn id="53" dur="1000" fill="hold"/>
                                        <p:tgtEl>
                                          <p:spTgt spid="44"/>
                                        </p:tgtEl>
                                        <p:attrNameLst>
                                          <p:attrName>ppt_x</p:attrName>
                                        </p:attrNameLst>
                                      </p:cBhvr>
                                      <p:tavLst>
                                        <p:tav tm="0">
                                          <p:val>
                                            <p:strVal val="#ppt_x"/>
                                          </p:val>
                                        </p:tav>
                                        <p:tav tm="100000">
                                          <p:val>
                                            <p:strVal val="#ppt_x"/>
                                          </p:val>
                                        </p:tav>
                                      </p:tavLst>
                                    </p:anim>
                                    <p:anim calcmode="lin" valueType="num">
                                      <p:cBhvr>
                                        <p:cTn id="54" dur="1000" fill="hold"/>
                                        <p:tgtEl>
                                          <p:spTgt spid="4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anim calcmode="lin" valueType="num">
                                      <p:cBhvr>
                                        <p:cTn id="58" dur="1000" fill="hold"/>
                                        <p:tgtEl>
                                          <p:spTgt spid="45"/>
                                        </p:tgtEl>
                                        <p:attrNameLst>
                                          <p:attrName>ppt_x</p:attrName>
                                        </p:attrNameLst>
                                      </p:cBhvr>
                                      <p:tavLst>
                                        <p:tav tm="0">
                                          <p:val>
                                            <p:strVal val="#ppt_x"/>
                                          </p:val>
                                        </p:tav>
                                        <p:tav tm="100000">
                                          <p:val>
                                            <p:strVal val="#ppt_x"/>
                                          </p:val>
                                        </p:tav>
                                      </p:tavLst>
                                    </p:anim>
                                    <p:anim calcmode="lin" valueType="num">
                                      <p:cBhvr>
                                        <p:cTn id="59" dur="1000" fill="hold"/>
                                        <p:tgtEl>
                                          <p:spTgt spid="4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1000"/>
                                        <p:tgtEl>
                                          <p:spTgt spid="47"/>
                                        </p:tgtEl>
                                      </p:cBhvr>
                                    </p:animEffect>
                                    <p:anim calcmode="lin" valueType="num">
                                      <p:cBhvr>
                                        <p:cTn id="63" dur="1000" fill="hold"/>
                                        <p:tgtEl>
                                          <p:spTgt spid="47"/>
                                        </p:tgtEl>
                                        <p:attrNameLst>
                                          <p:attrName>ppt_x</p:attrName>
                                        </p:attrNameLst>
                                      </p:cBhvr>
                                      <p:tavLst>
                                        <p:tav tm="0">
                                          <p:val>
                                            <p:strVal val="#ppt_x"/>
                                          </p:val>
                                        </p:tav>
                                        <p:tav tm="100000">
                                          <p:val>
                                            <p:strVal val="#ppt_x"/>
                                          </p:val>
                                        </p:tav>
                                      </p:tavLst>
                                    </p:anim>
                                    <p:anim calcmode="lin" valueType="num">
                                      <p:cBhvr>
                                        <p:cTn id="64" dur="1000" fill="hold"/>
                                        <p:tgtEl>
                                          <p:spTgt spid="4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1000"/>
                                        <p:tgtEl>
                                          <p:spTgt spid="48"/>
                                        </p:tgtEl>
                                      </p:cBhvr>
                                    </p:animEffect>
                                    <p:anim calcmode="lin" valueType="num">
                                      <p:cBhvr>
                                        <p:cTn id="68" dur="1000" fill="hold"/>
                                        <p:tgtEl>
                                          <p:spTgt spid="48"/>
                                        </p:tgtEl>
                                        <p:attrNameLst>
                                          <p:attrName>ppt_x</p:attrName>
                                        </p:attrNameLst>
                                      </p:cBhvr>
                                      <p:tavLst>
                                        <p:tav tm="0">
                                          <p:val>
                                            <p:strVal val="#ppt_x"/>
                                          </p:val>
                                        </p:tav>
                                        <p:tav tm="100000">
                                          <p:val>
                                            <p:strVal val="#ppt_x"/>
                                          </p:val>
                                        </p:tav>
                                      </p:tavLst>
                                    </p:anim>
                                    <p:anim calcmode="lin" valueType="num">
                                      <p:cBhvr>
                                        <p:cTn id="69" dur="1000" fill="hold"/>
                                        <p:tgtEl>
                                          <p:spTgt spid="4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1000"/>
                                        <p:tgtEl>
                                          <p:spTgt spid="49"/>
                                        </p:tgtEl>
                                      </p:cBhvr>
                                    </p:animEffect>
                                    <p:anim calcmode="lin" valueType="num">
                                      <p:cBhvr>
                                        <p:cTn id="73" dur="1000" fill="hold"/>
                                        <p:tgtEl>
                                          <p:spTgt spid="49"/>
                                        </p:tgtEl>
                                        <p:attrNameLst>
                                          <p:attrName>ppt_x</p:attrName>
                                        </p:attrNameLst>
                                      </p:cBhvr>
                                      <p:tavLst>
                                        <p:tav tm="0">
                                          <p:val>
                                            <p:strVal val="#ppt_x"/>
                                          </p:val>
                                        </p:tav>
                                        <p:tav tm="100000">
                                          <p:val>
                                            <p:strVal val="#ppt_x"/>
                                          </p:val>
                                        </p:tav>
                                      </p:tavLst>
                                    </p:anim>
                                    <p:anim calcmode="lin" valueType="num">
                                      <p:cBhvr>
                                        <p:cTn id="74" dur="1000" fill="hold"/>
                                        <p:tgtEl>
                                          <p:spTgt spid="49"/>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1000"/>
                                        <p:tgtEl>
                                          <p:spTgt spid="52"/>
                                        </p:tgtEl>
                                      </p:cBhvr>
                                    </p:animEffect>
                                    <p:anim calcmode="lin" valueType="num">
                                      <p:cBhvr>
                                        <p:cTn id="78" dur="1000" fill="hold"/>
                                        <p:tgtEl>
                                          <p:spTgt spid="52"/>
                                        </p:tgtEl>
                                        <p:attrNameLst>
                                          <p:attrName>ppt_x</p:attrName>
                                        </p:attrNameLst>
                                      </p:cBhvr>
                                      <p:tavLst>
                                        <p:tav tm="0">
                                          <p:val>
                                            <p:strVal val="#ppt_x"/>
                                          </p:val>
                                        </p:tav>
                                        <p:tav tm="100000">
                                          <p:val>
                                            <p:strVal val="#ppt_x"/>
                                          </p:val>
                                        </p:tav>
                                      </p:tavLst>
                                    </p:anim>
                                    <p:anim calcmode="lin" valueType="num">
                                      <p:cBhvr>
                                        <p:cTn id="79" dur="1000" fill="hold"/>
                                        <p:tgtEl>
                                          <p:spTgt spid="52"/>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1000"/>
                                        <p:tgtEl>
                                          <p:spTgt spid="55"/>
                                        </p:tgtEl>
                                      </p:cBhvr>
                                    </p:animEffect>
                                    <p:anim calcmode="lin" valueType="num">
                                      <p:cBhvr>
                                        <p:cTn id="83" dur="1000" fill="hold"/>
                                        <p:tgtEl>
                                          <p:spTgt spid="55"/>
                                        </p:tgtEl>
                                        <p:attrNameLst>
                                          <p:attrName>ppt_x</p:attrName>
                                        </p:attrNameLst>
                                      </p:cBhvr>
                                      <p:tavLst>
                                        <p:tav tm="0">
                                          <p:val>
                                            <p:strVal val="#ppt_x"/>
                                          </p:val>
                                        </p:tav>
                                        <p:tav tm="100000">
                                          <p:val>
                                            <p:strVal val="#ppt_x"/>
                                          </p:val>
                                        </p:tav>
                                      </p:tavLst>
                                    </p:anim>
                                    <p:anim calcmode="lin" valueType="num">
                                      <p:cBhvr>
                                        <p:cTn id="84" dur="1000" fill="hold"/>
                                        <p:tgtEl>
                                          <p:spTgt spid="55"/>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1000"/>
                                        <p:tgtEl>
                                          <p:spTgt spid="58"/>
                                        </p:tgtEl>
                                      </p:cBhvr>
                                    </p:animEffect>
                                    <p:anim calcmode="lin" valueType="num">
                                      <p:cBhvr>
                                        <p:cTn id="88" dur="1000" fill="hold"/>
                                        <p:tgtEl>
                                          <p:spTgt spid="58"/>
                                        </p:tgtEl>
                                        <p:attrNameLst>
                                          <p:attrName>ppt_x</p:attrName>
                                        </p:attrNameLst>
                                      </p:cBhvr>
                                      <p:tavLst>
                                        <p:tav tm="0">
                                          <p:val>
                                            <p:strVal val="#ppt_x"/>
                                          </p:val>
                                        </p:tav>
                                        <p:tav tm="100000">
                                          <p:val>
                                            <p:strVal val="#ppt_x"/>
                                          </p:val>
                                        </p:tav>
                                      </p:tavLst>
                                    </p:anim>
                                    <p:anim calcmode="lin" valueType="num">
                                      <p:cBhvr>
                                        <p:cTn id="89" dur="1000" fill="hold"/>
                                        <p:tgtEl>
                                          <p:spTgt spid="58"/>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61"/>
                                        </p:tgtEl>
                                        <p:attrNameLst>
                                          <p:attrName>style.visibility</p:attrName>
                                        </p:attrNameLst>
                                      </p:cBhvr>
                                      <p:to>
                                        <p:strVal val="visible"/>
                                      </p:to>
                                    </p:set>
                                    <p:animEffect transition="in" filter="fade">
                                      <p:cBhvr>
                                        <p:cTn id="92" dur="1000"/>
                                        <p:tgtEl>
                                          <p:spTgt spid="61"/>
                                        </p:tgtEl>
                                      </p:cBhvr>
                                    </p:animEffect>
                                    <p:anim calcmode="lin" valueType="num">
                                      <p:cBhvr>
                                        <p:cTn id="93" dur="1000" fill="hold"/>
                                        <p:tgtEl>
                                          <p:spTgt spid="61"/>
                                        </p:tgtEl>
                                        <p:attrNameLst>
                                          <p:attrName>ppt_x</p:attrName>
                                        </p:attrNameLst>
                                      </p:cBhvr>
                                      <p:tavLst>
                                        <p:tav tm="0">
                                          <p:val>
                                            <p:strVal val="#ppt_x"/>
                                          </p:val>
                                        </p:tav>
                                        <p:tav tm="100000">
                                          <p:val>
                                            <p:strVal val="#ppt_x"/>
                                          </p:val>
                                        </p:tav>
                                      </p:tavLst>
                                    </p:anim>
                                    <p:anim calcmode="lin" valueType="num">
                                      <p:cBhvr>
                                        <p:cTn id="94" dur="1000" fill="hold"/>
                                        <p:tgtEl>
                                          <p:spTgt spid="61"/>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fade">
                                      <p:cBhvr>
                                        <p:cTn id="97" dur="1000"/>
                                        <p:tgtEl>
                                          <p:spTgt spid="64"/>
                                        </p:tgtEl>
                                      </p:cBhvr>
                                    </p:animEffect>
                                    <p:anim calcmode="lin" valueType="num">
                                      <p:cBhvr>
                                        <p:cTn id="98" dur="1000" fill="hold"/>
                                        <p:tgtEl>
                                          <p:spTgt spid="64"/>
                                        </p:tgtEl>
                                        <p:attrNameLst>
                                          <p:attrName>ppt_x</p:attrName>
                                        </p:attrNameLst>
                                      </p:cBhvr>
                                      <p:tavLst>
                                        <p:tav tm="0">
                                          <p:val>
                                            <p:strVal val="#ppt_x"/>
                                          </p:val>
                                        </p:tav>
                                        <p:tav tm="100000">
                                          <p:val>
                                            <p:strVal val="#ppt_x"/>
                                          </p:val>
                                        </p:tav>
                                      </p:tavLst>
                                    </p:anim>
                                    <p:anim calcmode="lin" valueType="num">
                                      <p:cBhvr>
                                        <p:cTn id="9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a:off x="5067412" y="3643507"/>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这里输入标题</a:t>
            </a:r>
            <a:endParaRPr lang="zh-CN" altLang="en-US" sz="24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7" name="矩形 15"/>
          <p:cNvSpPr>
            <a:spLocks noChangeArrowheads="1"/>
          </p:cNvSpPr>
          <p:nvPr/>
        </p:nvSpPr>
        <p:spPr bwMode="auto">
          <a:xfrm>
            <a:off x="5208362" y="4198654"/>
            <a:ext cx="17494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这里输入简单字概</a:t>
            </a:r>
            <a:endParaRPr lang="zh-CN" altLang="en-US" sz="11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8" name="矩形 17"/>
          <p:cNvSpPr>
            <a:spLocks noChangeArrowheads="1"/>
          </p:cNvSpPr>
          <p:nvPr/>
        </p:nvSpPr>
        <p:spPr bwMode="auto">
          <a:xfrm>
            <a:off x="5536754" y="2593067"/>
            <a:ext cx="10926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5400" dirty="0">
                <a:solidFill>
                  <a:schemeClr val="bg1">
                    <a:lumMod val="85000"/>
                  </a:schemeClr>
                </a:solidFill>
                <a:latin typeface="+mn-lt"/>
                <a:ea typeface="幼圆" panose="02010509060101010101" pitchFamily="49" charset="-122"/>
                <a:sym typeface="Impact" panose="020B0806030902050204" pitchFamily="34" charset="0"/>
              </a:rPr>
              <a:t>03</a:t>
            </a:r>
            <a:endParaRPr lang="zh-CN" altLang="en-US" sz="5400" dirty="0">
              <a:solidFill>
                <a:schemeClr val="bg1">
                  <a:lumMod val="85000"/>
                </a:schemeClr>
              </a:solidFill>
              <a:latin typeface="+mn-lt"/>
              <a:ea typeface="幼圆" panose="02010509060101010101" pitchFamily="49" charset="-122"/>
              <a:sym typeface="Impact" panose="020B0806030902050204" pitchFamily="34" charset="0"/>
            </a:endParaRPr>
          </a:p>
        </p:txBody>
      </p:sp>
      <p:cxnSp>
        <p:nvCxnSpPr>
          <p:cNvPr id="13" name="直接连接符 12">
            <a:extLst>
              <a:ext uri="{FF2B5EF4-FFF2-40B4-BE49-F238E27FC236}">
                <a16:creationId xmlns="" xmlns:a16="http://schemas.microsoft.com/office/drawing/2014/main" id="{5310D877-6268-4ADB-ADAD-E8F5BD279259}"/>
              </a:ext>
            </a:extLst>
          </p:cNvPr>
          <p:cNvCxnSpPr>
            <a:cxnSpLocks/>
          </p:cNvCxnSpPr>
          <p:nvPr/>
        </p:nvCxnSpPr>
        <p:spPr>
          <a:xfrm>
            <a:off x="5113336" y="3516397"/>
            <a:ext cx="1939476" cy="0"/>
          </a:xfrm>
          <a:prstGeom prst="line">
            <a:avLst/>
          </a:prstGeom>
          <a:ln w="28575">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 xmlns:a16="http://schemas.microsoft.com/office/drawing/2014/main" id="{EF052D40-73BC-4732-B653-F9FA01EBE2B6}"/>
              </a:ext>
            </a:extLst>
          </p:cNvPr>
          <p:cNvSpPr/>
          <p:nvPr/>
        </p:nvSpPr>
        <p:spPr>
          <a:xfrm>
            <a:off x="4491974" y="1981200"/>
            <a:ext cx="3182200" cy="3190422"/>
          </a:xfrm>
          <a:prstGeom prst="ellipse">
            <a:avLst/>
          </a:prstGeom>
          <a:noFill/>
          <a:ln w="190500">
            <a:gradFill flip="none" rotWithShape="1">
              <a:gsLst>
                <a:gs pos="100000">
                  <a:srgbClr val="1C9FDB"/>
                </a:gs>
                <a:gs pos="0">
                  <a:srgbClr val="19CE6A"/>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11223714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heel(1)">
                                      <p:cBhvr>
                                        <p:cTn id="2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6"/>
          <p:cNvSpPr>
            <a:spLocks noChangeAspect="1"/>
          </p:cNvSpPr>
          <p:nvPr/>
        </p:nvSpPr>
        <p:spPr bwMode="auto">
          <a:xfrm>
            <a:off x="5297488" y="3844939"/>
            <a:ext cx="1497012" cy="652463"/>
          </a:xfrm>
          <a:custGeom>
            <a:avLst/>
            <a:gdLst/>
            <a:ahLst/>
            <a:cxnLst>
              <a:cxn ang="0">
                <a:pos x="1089" y="295"/>
              </a:cxn>
              <a:cxn ang="0">
                <a:pos x="1131" y="291"/>
              </a:cxn>
              <a:cxn ang="0">
                <a:pos x="1191" y="280"/>
              </a:cxn>
              <a:cxn ang="0">
                <a:pos x="1250" y="264"/>
              </a:cxn>
              <a:cxn ang="0">
                <a:pos x="1307" y="243"/>
              </a:cxn>
              <a:cxn ang="0">
                <a:pos x="1342" y="225"/>
              </a:cxn>
              <a:cxn ang="0">
                <a:pos x="1394" y="195"/>
              </a:cxn>
              <a:cxn ang="0">
                <a:pos x="1442" y="160"/>
              </a:cxn>
              <a:cxn ang="0">
                <a:pos x="1488" y="122"/>
              </a:cxn>
              <a:cxn ang="0">
                <a:pos x="1529" y="79"/>
              </a:cxn>
              <a:cxn ang="0">
                <a:pos x="1566" y="32"/>
              </a:cxn>
              <a:cxn ang="0">
                <a:pos x="1730" y="322"/>
              </a:cxn>
              <a:cxn ang="0">
                <a:pos x="2108" y="369"/>
              </a:cxn>
              <a:cxn ang="0">
                <a:pos x="2047" y="451"/>
              </a:cxn>
              <a:cxn ang="0">
                <a:pos x="2009" y="497"/>
              </a:cxn>
              <a:cxn ang="0">
                <a:pos x="1940" y="570"/>
              </a:cxn>
              <a:cxn ang="0">
                <a:pos x="1880" y="624"/>
              </a:cxn>
              <a:cxn ang="0">
                <a:pos x="1817" y="674"/>
              </a:cxn>
              <a:cxn ang="0">
                <a:pos x="1717" y="743"/>
              </a:cxn>
              <a:cxn ang="0">
                <a:pos x="1629" y="792"/>
              </a:cxn>
              <a:cxn ang="0">
                <a:pos x="1574" y="819"/>
              </a:cxn>
              <a:cxn ang="0">
                <a:pos x="1518" y="842"/>
              </a:cxn>
              <a:cxn ang="0">
                <a:pos x="1460" y="864"/>
              </a:cxn>
              <a:cxn ang="0">
                <a:pos x="1401" y="883"/>
              </a:cxn>
              <a:cxn ang="0">
                <a:pos x="1341" y="898"/>
              </a:cxn>
              <a:cxn ang="0">
                <a:pos x="1279" y="911"/>
              </a:cxn>
              <a:cxn ang="0">
                <a:pos x="1196" y="924"/>
              </a:cxn>
              <a:cxn ang="0">
                <a:pos x="1133" y="929"/>
              </a:cxn>
              <a:cxn ang="0">
                <a:pos x="1047" y="932"/>
              </a:cxn>
              <a:cxn ang="0">
                <a:pos x="946" y="928"/>
              </a:cxn>
              <a:cxn ang="0">
                <a:pos x="867" y="920"/>
              </a:cxn>
              <a:cxn ang="0">
                <a:pos x="771" y="903"/>
              </a:cxn>
              <a:cxn ang="0">
                <a:pos x="696" y="884"/>
              </a:cxn>
              <a:cxn ang="0">
                <a:pos x="622" y="861"/>
              </a:cxn>
              <a:cxn ang="0">
                <a:pos x="516" y="818"/>
              </a:cxn>
              <a:cxn ang="0">
                <a:pos x="415" y="766"/>
              </a:cxn>
              <a:cxn ang="0">
                <a:pos x="318" y="706"/>
              </a:cxn>
              <a:cxn ang="0">
                <a:pos x="258" y="661"/>
              </a:cxn>
              <a:cxn ang="0">
                <a:pos x="173" y="588"/>
              </a:cxn>
              <a:cxn ang="0">
                <a:pos x="94" y="507"/>
              </a:cxn>
              <a:cxn ang="0">
                <a:pos x="23" y="421"/>
              </a:cxn>
              <a:cxn ang="0">
                <a:pos x="365" y="62"/>
              </a:cxn>
              <a:cxn ang="0">
                <a:pos x="554" y="73"/>
              </a:cxn>
              <a:cxn ang="0">
                <a:pos x="627" y="142"/>
              </a:cxn>
              <a:cxn ang="0">
                <a:pos x="666" y="172"/>
              </a:cxn>
              <a:cxn ang="0">
                <a:pos x="706" y="200"/>
              </a:cxn>
              <a:cxn ang="0">
                <a:pos x="762" y="233"/>
              </a:cxn>
              <a:cxn ang="0">
                <a:pos x="809" y="253"/>
              </a:cxn>
              <a:cxn ang="0">
                <a:pos x="857" y="269"/>
              </a:cxn>
              <a:cxn ang="0">
                <a:pos x="909" y="282"/>
              </a:cxn>
              <a:cxn ang="0">
                <a:pos x="964" y="291"/>
              </a:cxn>
              <a:cxn ang="0">
                <a:pos x="1026" y="295"/>
              </a:cxn>
            </a:cxnLst>
            <a:rect l="0" t="0" r="r" b="b"/>
            <a:pathLst>
              <a:path w="2140" h="932">
                <a:moveTo>
                  <a:pt x="1047" y="296"/>
                </a:moveTo>
                <a:lnTo>
                  <a:pt x="1068" y="295"/>
                </a:lnTo>
                <a:lnTo>
                  <a:pt x="1089" y="295"/>
                </a:lnTo>
                <a:lnTo>
                  <a:pt x="1109" y="293"/>
                </a:lnTo>
                <a:lnTo>
                  <a:pt x="1120" y="292"/>
                </a:lnTo>
                <a:lnTo>
                  <a:pt x="1131" y="291"/>
                </a:lnTo>
                <a:lnTo>
                  <a:pt x="1151" y="288"/>
                </a:lnTo>
                <a:lnTo>
                  <a:pt x="1171" y="285"/>
                </a:lnTo>
                <a:lnTo>
                  <a:pt x="1191" y="280"/>
                </a:lnTo>
                <a:lnTo>
                  <a:pt x="1211" y="276"/>
                </a:lnTo>
                <a:lnTo>
                  <a:pt x="1231" y="270"/>
                </a:lnTo>
                <a:lnTo>
                  <a:pt x="1250" y="264"/>
                </a:lnTo>
                <a:lnTo>
                  <a:pt x="1269" y="258"/>
                </a:lnTo>
                <a:lnTo>
                  <a:pt x="1288" y="250"/>
                </a:lnTo>
                <a:lnTo>
                  <a:pt x="1307" y="243"/>
                </a:lnTo>
                <a:lnTo>
                  <a:pt x="1325" y="234"/>
                </a:lnTo>
                <a:lnTo>
                  <a:pt x="1334" y="230"/>
                </a:lnTo>
                <a:lnTo>
                  <a:pt x="1342" y="225"/>
                </a:lnTo>
                <a:lnTo>
                  <a:pt x="1360" y="216"/>
                </a:lnTo>
                <a:lnTo>
                  <a:pt x="1377" y="205"/>
                </a:lnTo>
                <a:lnTo>
                  <a:pt x="1394" y="195"/>
                </a:lnTo>
                <a:lnTo>
                  <a:pt x="1410" y="184"/>
                </a:lnTo>
                <a:lnTo>
                  <a:pt x="1426" y="172"/>
                </a:lnTo>
                <a:lnTo>
                  <a:pt x="1442" y="160"/>
                </a:lnTo>
                <a:lnTo>
                  <a:pt x="1458" y="148"/>
                </a:lnTo>
                <a:lnTo>
                  <a:pt x="1473" y="135"/>
                </a:lnTo>
                <a:lnTo>
                  <a:pt x="1488" y="122"/>
                </a:lnTo>
                <a:lnTo>
                  <a:pt x="1502" y="108"/>
                </a:lnTo>
                <a:lnTo>
                  <a:pt x="1515" y="94"/>
                </a:lnTo>
                <a:lnTo>
                  <a:pt x="1529" y="79"/>
                </a:lnTo>
                <a:lnTo>
                  <a:pt x="1541" y="64"/>
                </a:lnTo>
                <a:lnTo>
                  <a:pt x="1554" y="48"/>
                </a:lnTo>
                <a:lnTo>
                  <a:pt x="1566" y="32"/>
                </a:lnTo>
                <a:lnTo>
                  <a:pt x="1577" y="16"/>
                </a:lnTo>
                <a:lnTo>
                  <a:pt x="1588" y="0"/>
                </a:lnTo>
                <a:lnTo>
                  <a:pt x="1730" y="322"/>
                </a:lnTo>
                <a:lnTo>
                  <a:pt x="2140" y="319"/>
                </a:lnTo>
                <a:lnTo>
                  <a:pt x="2119" y="353"/>
                </a:lnTo>
                <a:lnTo>
                  <a:pt x="2108" y="369"/>
                </a:lnTo>
                <a:lnTo>
                  <a:pt x="2096" y="387"/>
                </a:lnTo>
                <a:lnTo>
                  <a:pt x="2072" y="419"/>
                </a:lnTo>
                <a:lnTo>
                  <a:pt x="2047" y="451"/>
                </a:lnTo>
                <a:lnTo>
                  <a:pt x="2035" y="466"/>
                </a:lnTo>
                <a:lnTo>
                  <a:pt x="2022" y="482"/>
                </a:lnTo>
                <a:lnTo>
                  <a:pt x="2009" y="497"/>
                </a:lnTo>
                <a:lnTo>
                  <a:pt x="1995" y="512"/>
                </a:lnTo>
                <a:lnTo>
                  <a:pt x="1968" y="542"/>
                </a:lnTo>
                <a:lnTo>
                  <a:pt x="1940" y="570"/>
                </a:lnTo>
                <a:lnTo>
                  <a:pt x="1910" y="597"/>
                </a:lnTo>
                <a:lnTo>
                  <a:pt x="1895" y="611"/>
                </a:lnTo>
                <a:lnTo>
                  <a:pt x="1880" y="624"/>
                </a:lnTo>
                <a:lnTo>
                  <a:pt x="1864" y="637"/>
                </a:lnTo>
                <a:lnTo>
                  <a:pt x="1849" y="650"/>
                </a:lnTo>
                <a:lnTo>
                  <a:pt x="1817" y="674"/>
                </a:lnTo>
                <a:lnTo>
                  <a:pt x="1785" y="699"/>
                </a:lnTo>
                <a:lnTo>
                  <a:pt x="1751" y="721"/>
                </a:lnTo>
                <a:lnTo>
                  <a:pt x="1717" y="743"/>
                </a:lnTo>
                <a:lnTo>
                  <a:pt x="1683" y="763"/>
                </a:lnTo>
                <a:lnTo>
                  <a:pt x="1647" y="783"/>
                </a:lnTo>
                <a:lnTo>
                  <a:pt x="1629" y="792"/>
                </a:lnTo>
                <a:lnTo>
                  <a:pt x="1611" y="801"/>
                </a:lnTo>
                <a:lnTo>
                  <a:pt x="1592" y="810"/>
                </a:lnTo>
                <a:lnTo>
                  <a:pt x="1574" y="819"/>
                </a:lnTo>
                <a:lnTo>
                  <a:pt x="1555" y="827"/>
                </a:lnTo>
                <a:lnTo>
                  <a:pt x="1537" y="835"/>
                </a:lnTo>
                <a:lnTo>
                  <a:pt x="1518" y="842"/>
                </a:lnTo>
                <a:lnTo>
                  <a:pt x="1499" y="850"/>
                </a:lnTo>
                <a:lnTo>
                  <a:pt x="1480" y="858"/>
                </a:lnTo>
                <a:lnTo>
                  <a:pt x="1460" y="864"/>
                </a:lnTo>
                <a:lnTo>
                  <a:pt x="1440" y="871"/>
                </a:lnTo>
                <a:lnTo>
                  <a:pt x="1421" y="877"/>
                </a:lnTo>
                <a:lnTo>
                  <a:pt x="1401" y="883"/>
                </a:lnTo>
                <a:lnTo>
                  <a:pt x="1381" y="888"/>
                </a:lnTo>
                <a:lnTo>
                  <a:pt x="1361" y="893"/>
                </a:lnTo>
                <a:lnTo>
                  <a:pt x="1341" y="898"/>
                </a:lnTo>
                <a:lnTo>
                  <a:pt x="1321" y="903"/>
                </a:lnTo>
                <a:lnTo>
                  <a:pt x="1301" y="907"/>
                </a:lnTo>
                <a:lnTo>
                  <a:pt x="1279" y="911"/>
                </a:lnTo>
                <a:lnTo>
                  <a:pt x="1259" y="915"/>
                </a:lnTo>
                <a:lnTo>
                  <a:pt x="1217" y="921"/>
                </a:lnTo>
                <a:lnTo>
                  <a:pt x="1196" y="924"/>
                </a:lnTo>
                <a:lnTo>
                  <a:pt x="1175" y="926"/>
                </a:lnTo>
                <a:lnTo>
                  <a:pt x="1154" y="928"/>
                </a:lnTo>
                <a:lnTo>
                  <a:pt x="1133" y="929"/>
                </a:lnTo>
                <a:lnTo>
                  <a:pt x="1111" y="931"/>
                </a:lnTo>
                <a:lnTo>
                  <a:pt x="1090" y="931"/>
                </a:lnTo>
                <a:lnTo>
                  <a:pt x="1047" y="932"/>
                </a:lnTo>
                <a:lnTo>
                  <a:pt x="1007" y="932"/>
                </a:lnTo>
                <a:lnTo>
                  <a:pt x="967" y="930"/>
                </a:lnTo>
                <a:lnTo>
                  <a:pt x="946" y="928"/>
                </a:lnTo>
                <a:lnTo>
                  <a:pt x="926" y="927"/>
                </a:lnTo>
                <a:lnTo>
                  <a:pt x="887" y="922"/>
                </a:lnTo>
                <a:lnTo>
                  <a:pt x="867" y="920"/>
                </a:lnTo>
                <a:lnTo>
                  <a:pt x="848" y="917"/>
                </a:lnTo>
                <a:lnTo>
                  <a:pt x="810" y="910"/>
                </a:lnTo>
                <a:lnTo>
                  <a:pt x="771" y="903"/>
                </a:lnTo>
                <a:lnTo>
                  <a:pt x="733" y="894"/>
                </a:lnTo>
                <a:lnTo>
                  <a:pt x="714" y="889"/>
                </a:lnTo>
                <a:lnTo>
                  <a:pt x="696" y="884"/>
                </a:lnTo>
                <a:lnTo>
                  <a:pt x="659" y="873"/>
                </a:lnTo>
                <a:lnTo>
                  <a:pt x="640" y="867"/>
                </a:lnTo>
                <a:lnTo>
                  <a:pt x="622" y="861"/>
                </a:lnTo>
                <a:lnTo>
                  <a:pt x="586" y="847"/>
                </a:lnTo>
                <a:lnTo>
                  <a:pt x="551" y="833"/>
                </a:lnTo>
                <a:lnTo>
                  <a:pt x="516" y="818"/>
                </a:lnTo>
                <a:lnTo>
                  <a:pt x="481" y="801"/>
                </a:lnTo>
                <a:lnTo>
                  <a:pt x="448" y="784"/>
                </a:lnTo>
                <a:lnTo>
                  <a:pt x="415" y="766"/>
                </a:lnTo>
                <a:lnTo>
                  <a:pt x="382" y="747"/>
                </a:lnTo>
                <a:lnTo>
                  <a:pt x="351" y="727"/>
                </a:lnTo>
                <a:lnTo>
                  <a:pt x="318" y="706"/>
                </a:lnTo>
                <a:lnTo>
                  <a:pt x="303" y="696"/>
                </a:lnTo>
                <a:lnTo>
                  <a:pt x="288" y="684"/>
                </a:lnTo>
                <a:lnTo>
                  <a:pt x="258" y="661"/>
                </a:lnTo>
                <a:lnTo>
                  <a:pt x="229" y="638"/>
                </a:lnTo>
                <a:lnTo>
                  <a:pt x="201" y="613"/>
                </a:lnTo>
                <a:lnTo>
                  <a:pt x="173" y="588"/>
                </a:lnTo>
                <a:lnTo>
                  <a:pt x="145" y="562"/>
                </a:lnTo>
                <a:lnTo>
                  <a:pt x="119" y="536"/>
                </a:lnTo>
                <a:lnTo>
                  <a:pt x="94" y="507"/>
                </a:lnTo>
                <a:lnTo>
                  <a:pt x="69" y="479"/>
                </a:lnTo>
                <a:lnTo>
                  <a:pt x="46" y="450"/>
                </a:lnTo>
                <a:lnTo>
                  <a:pt x="23" y="421"/>
                </a:lnTo>
                <a:lnTo>
                  <a:pt x="0" y="390"/>
                </a:lnTo>
                <a:lnTo>
                  <a:pt x="177" y="51"/>
                </a:lnTo>
                <a:lnTo>
                  <a:pt x="365" y="62"/>
                </a:lnTo>
                <a:lnTo>
                  <a:pt x="495" y="69"/>
                </a:lnTo>
                <a:lnTo>
                  <a:pt x="537" y="72"/>
                </a:lnTo>
                <a:lnTo>
                  <a:pt x="554" y="73"/>
                </a:lnTo>
                <a:lnTo>
                  <a:pt x="578" y="97"/>
                </a:lnTo>
                <a:lnTo>
                  <a:pt x="603" y="120"/>
                </a:lnTo>
                <a:lnTo>
                  <a:pt x="627" y="142"/>
                </a:lnTo>
                <a:lnTo>
                  <a:pt x="640" y="152"/>
                </a:lnTo>
                <a:lnTo>
                  <a:pt x="654" y="162"/>
                </a:lnTo>
                <a:lnTo>
                  <a:pt x="666" y="172"/>
                </a:lnTo>
                <a:lnTo>
                  <a:pt x="679" y="182"/>
                </a:lnTo>
                <a:lnTo>
                  <a:pt x="693" y="191"/>
                </a:lnTo>
                <a:lnTo>
                  <a:pt x="706" y="200"/>
                </a:lnTo>
                <a:lnTo>
                  <a:pt x="734" y="217"/>
                </a:lnTo>
                <a:lnTo>
                  <a:pt x="748" y="225"/>
                </a:lnTo>
                <a:lnTo>
                  <a:pt x="762" y="233"/>
                </a:lnTo>
                <a:lnTo>
                  <a:pt x="777" y="240"/>
                </a:lnTo>
                <a:lnTo>
                  <a:pt x="792" y="246"/>
                </a:lnTo>
                <a:lnTo>
                  <a:pt x="809" y="253"/>
                </a:lnTo>
                <a:lnTo>
                  <a:pt x="824" y="259"/>
                </a:lnTo>
                <a:lnTo>
                  <a:pt x="840" y="264"/>
                </a:lnTo>
                <a:lnTo>
                  <a:pt x="857" y="269"/>
                </a:lnTo>
                <a:lnTo>
                  <a:pt x="874" y="274"/>
                </a:lnTo>
                <a:lnTo>
                  <a:pt x="891" y="278"/>
                </a:lnTo>
                <a:lnTo>
                  <a:pt x="909" y="282"/>
                </a:lnTo>
                <a:lnTo>
                  <a:pt x="927" y="285"/>
                </a:lnTo>
                <a:lnTo>
                  <a:pt x="945" y="288"/>
                </a:lnTo>
                <a:lnTo>
                  <a:pt x="964" y="291"/>
                </a:lnTo>
                <a:lnTo>
                  <a:pt x="985" y="293"/>
                </a:lnTo>
                <a:lnTo>
                  <a:pt x="1005" y="294"/>
                </a:lnTo>
                <a:lnTo>
                  <a:pt x="1026" y="295"/>
                </a:lnTo>
                <a:lnTo>
                  <a:pt x="1047" y="296"/>
                </a:lnTo>
                <a:close/>
              </a:path>
            </a:pathLst>
          </a:custGeom>
          <a:noFill/>
          <a:ln w="6350">
            <a:gradFill>
              <a:gsLst>
                <a:gs pos="0">
                  <a:srgbClr val="1982FE"/>
                </a:gs>
                <a:gs pos="100000">
                  <a:srgbClr val="1BDD78"/>
                </a:gs>
              </a:gsLst>
              <a:lin ang="5400000" scaled="1"/>
            </a:gradFill>
            <a:round/>
            <a:headEnd/>
            <a:tailEnd/>
          </a:ln>
          <a:effectLst/>
        </p:spPr>
        <p:txBody>
          <a:bodyPr/>
          <a:lstStyle/>
          <a:p>
            <a:endParaRPr lang="zh-CN" altLang="en-US">
              <a:solidFill>
                <a:schemeClr val="bg1">
                  <a:lumMod val="85000"/>
                </a:schemeClr>
              </a:solidFill>
              <a:ea typeface="微软雅黑 Light" panose="020B0502040204020203" pitchFamily="34" charset="-122"/>
              <a:cs typeface="+mn-ea"/>
            </a:endParaRPr>
          </a:p>
        </p:txBody>
      </p:sp>
      <p:sp useBgFill="1">
        <p:nvSpPr>
          <p:cNvPr id="57" name="Freeform 7"/>
          <p:cNvSpPr>
            <a:spLocks noChangeAspect="1"/>
          </p:cNvSpPr>
          <p:nvPr/>
        </p:nvSpPr>
        <p:spPr bwMode="auto">
          <a:xfrm>
            <a:off x="5133976" y="2706700"/>
            <a:ext cx="1000125" cy="1371600"/>
          </a:xfrm>
          <a:custGeom>
            <a:avLst/>
            <a:gdLst/>
            <a:ahLst/>
            <a:cxnLst>
              <a:cxn ang="0">
                <a:pos x="750" y="1645"/>
              </a:cxn>
              <a:cxn ang="0">
                <a:pos x="713" y="1584"/>
              </a:cxn>
              <a:cxn ang="0">
                <a:pos x="683" y="1519"/>
              </a:cxn>
              <a:cxn ang="0">
                <a:pos x="660" y="1451"/>
              </a:cxn>
              <a:cxn ang="0">
                <a:pos x="644" y="1380"/>
              </a:cxn>
              <a:cxn ang="0">
                <a:pos x="637" y="1305"/>
              </a:cxn>
              <a:cxn ang="0">
                <a:pos x="638" y="1232"/>
              </a:cxn>
              <a:cxn ang="0">
                <a:pos x="646" y="1170"/>
              </a:cxn>
              <a:cxn ang="0">
                <a:pos x="659" y="1110"/>
              </a:cxn>
              <a:cxn ang="0">
                <a:pos x="678" y="1053"/>
              </a:cxn>
              <a:cxn ang="0">
                <a:pos x="708" y="983"/>
              </a:cxn>
              <a:cxn ang="0">
                <a:pos x="731" y="945"/>
              </a:cxn>
              <a:cxn ang="0">
                <a:pos x="756" y="908"/>
              </a:cxn>
              <a:cxn ang="0">
                <a:pos x="782" y="871"/>
              </a:cxn>
              <a:cxn ang="0">
                <a:pos x="822" y="827"/>
              </a:cxn>
              <a:cxn ang="0">
                <a:pos x="854" y="797"/>
              </a:cxn>
              <a:cxn ang="0">
                <a:pos x="889" y="769"/>
              </a:cxn>
              <a:cxn ang="0">
                <a:pos x="938" y="735"/>
              </a:cxn>
              <a:cxn ang="0">
                <a:pos x="989" y="705"/>
              </a:cxn>
              <a:cxn ang="0">
                <a:pos x="1030" y="686"/>
              </a:cxn>
              <a:cxn ang="0">
                <a:pos x="1087" y="665"/>
              </a:cxn>
              <a:cxn ang="0">
                <a:pos x="1146" y="650"/>
              </a:cxn>
              <a:cxn ang="0">
                <a:pos x="1208" y="640"/>
              </a:cxn>
              <a:cxn ang="0">
                <a:pos x="1431" y="334"/>
              </a:cxn>
              <a:cxn ang="0">
                <a:pos x="1174" y="3"/>
              </a:cxn>
              <a:cxn ang="0">
                <a:pos x="1080" y="15"/>
              </a:cxn>
              <a:cxn ang="0">
                <a:pos x="987" y="32"/>
              </a:cxn>
              <a:cxn ang="0">
                <a:pos x="898" y="57"/>
              </a:cxn>
              <a:cxn ang="0">
                <a:pos x="811" y="88"/>
              </a:cxn>
              <a:cxn ang="0">
                <a:pos x="727" y="125"/>
              </a:cxn>
              <a:cxn ang="0">
                <a:pos x="646" y="167"/>
              </a:cxn>
              <a:cxn ang="0">
                <a:pos x="570" y="214"/>
              </a:cxn>
              <a:cxn ang="0">
                <a:pos x="496" y="268"/>
              </a:cxn>
              <a:cxn ang="0">
                <a:pos x="427" y="326"/>
              </a:cxn>
              <a:cxn ang="0">
                <a:pos x="361" y="388"/>
              </a:cxn>
              <a:cxn ang="0">
                <a:pos x="301" y="455"/>
              </a:cxn>
              <a:cxn ang="0">
                <a:pos x="245" y="526"/>
              </a:cxn>
              <a:cxn ang="0">
                <a:pos x="194" y="602"/>
              </a:cxn>
              <a:cxn ang="0">
                <a:pos x="149" y="680"/>
              </a:cxn>
              <a:cxn ang="0">
                <a:pos x="109" y="763"/>
              </a:cxn>
              <a:cxn ang="0">
                <a:pos x="74" y="847"/>
              </a:cxn>
              <a:cxn ang="0">
                <a:pos x="47" y="936"/>
              </a:cxn>
              <a:cxn ang="0">
                <a:pos x="25" y="1026"/>
              </a:cxn>
              <a:cxn ang="0">
                <a:pos x="10" y="1120"/>
              </a:cxn>
              <a:cxn ang="0">
                <a:pos x="2" y="1215"/>
              </a:cxn>
              <a:cxn ang="0">
                <a:pos x="1" y="1326"/>
              </a:cxn>
              <a:cxn ang="0">
                <a:pos x="5" y="1396"/>
              </a:cxn>
              <a:cxn ang="0">
                <a:pos x="13" y="1464"/>
              </a:cxn>
              <a:cxn ang="0">
                <a:pos x="25" y="1532"/>
              </a:cxn>
              <a:cxn ang="0">
                <a:pos x="39" y="1597"/>
              </a:cxn>
              <a:cxn ang="0">
                <a:pos x="58" y="1661"/>
              </a:cxn>
              <a:cxn ang="0">
                <a:pos x="79" y="1725"/>
              </a:cxn>
              <a:cxn ang="0">
                <a:pos x="105" y="1786"/>
              </a:cxn>
              <a:cxn ang="0">
                <a:pos x="132" y="1847"/>
              </a:cxn>
              <a:cxn ang="0">
                <a:pos x="185" y="1942"/>
              </a:cxn>
            </a:cxnLst>
            <a:rect l="0" t="0" r="r" b="b"/>
            <a:pathLst>
              <a:path w="1431" h="1961">
                <a:moveTo>
                  <a:pt x="196" y="1961"/>
                </a:moveTo>
                <a:lnTo>
                  <a:pt x="384" y="1617"/>
                </a:lnTo>
                <a:lnTo>
                  <a:pt x="750" y="1645"/>
                </a:lnTo>
                <a:lnTo>
                  <a:pt x="737" y="1625"/>
                </a:lnTo>
                <a:lnTo>
                  <a:pt x="725" y="1605"/>
                </a:lnTo>
                <a:lnTo>
                  <a:pt x="713" y="1584"/>
                </a:lnTo>
                <a:lnTo>
                  <a:pt x="702" y="1563"/>
                </a:lnTo>
                <a:lnTo>
                  <a:pt x="692" y="1542"/>
                </a:lnTo>
                <a:lnTo>
                  <a:pt x="683" y="1519"/>
                </a:lnTo>
                <a:lnTo>
                  <a:pt x="674" y="1497"/>
                </a:lnTo>
                <a:lnTo>
                  <a:pt x="666" y="1474"/>
                </a:lnTo>
                <a:lnTo>
                  <a:pt x="660" y="1451"/>
                </a:lnTo>
                <a:lnTo>
                  <a:pt x="654" y="1427"/>
                </a:lnTo>
                <a:lnTo>
                  <a:pt x="649" y="1404"/>
                </a:lnTo>
                <a:lnTo>
                  <a:pt x="644" y="1380"/>
                </a:lnTo>
                <a:lnTo>
                  <a:pt x="641" y="1354"/>
                </a:lnTo>
                <a:lnTo>
                  <a:pt x="639" y="1330"/>
                </a:lnTo>
                <a:lnTo>
                  <a:pt x="637" y="1305"/>
                </a:lnTo>
                <a:lnTo>
                  <a:pt x="637" y="1280"/>
                </a:lnTo>
                <a:lnTo>
                  <a:pt x="637" y="1248"/>
                </a:lnTo>
                <a:lnTo>
                  <a:pt x="638" y="1232"/>
                </a:lnTo>
                <a:lnTo>
                  <a:pt x="640" y="1217"/>
                </a:lnTo>
                <a:lnTo>
                  <a:pt x="644" y="1185"/>
                </a:lnTo>
                <a:lnTo>
                  <a:pt x="646" y="1170"/>
                </a:lnTo>
                <a:lnTo>
                  <a:pt x="649" y="1155"/>
                </a:lnTo>
                <a:lnTo>
                  <a:pt x="655" y="1125"/>
                </a:lnTo>
                <a:lnTo>
                  <a:pt x="659" y="1110"/>
                </a:lnTo>
                <a:lnTo>
                  <a:pt x="663" y="1095"/>
                </a:lnTo>
                <a:lnTo>
                  <a:pt x="673" y="1067"/>
                </a:lnTo>
                <a:lnTo>
                  <a:pt x="678" y="1053"/>
                </a:lnTo>
                <a:lnTo>
                  <a:pt x="683" y="1038"/>
                </a:lnTo>
                <a:lnTo>
                  <a:pt x="695" y="1010"/>
                </a:lnTo>
                <a:lnTo>
                  <a:pt x="708" y="983"/>
                </a:lnTo>
                <a:lnTo>
                  <a:pt x="715" y="970"/>
                </a:lnTo>
                <a:lnTo>
                  <a:pt x="723" y="957"/>
                </a:lnTo>
                <a:lnTo>
                  <a:pt x="731" y="945"/>
                </a:lnTo>
                <a:lnTo>
                  <a:pt x="739" y="932"/>
                </a:lnTo>
                <a:lnTo>
                  <a:pt x="747" y="920"/>
                </a:lnTo>
                <a:lnTo>
                  <a:pt x="756" y="908"/>
                </a:lnTo>
                <a:lnTo>
                  <a:pt x="764" y="896"/>
                </a:lnTo>
                <a:lnTo>
                  <a:pt x="773" y="884"/>
                </a:lnTo>
                <a:lnTo>
                  <a:pt x="782" y="871"/>
                </a:lnTo>
                <a:lnTo>
                  <a:pt x="792" y="860"/>
                </a:lnTo>
                <a:lnTo>
                  <a:pt x="812" y="838"/>
                </a:lnTo>
                <a:lnTo>
                  <a:pt x="822" y="827"/>
                </a:lnTo>
                <a:lnTo>
                  <a:pt x="832" y="817"/>
                </a:lnTo>
                <a:lnTo>
                  <a:pt x="843" y="807"/>
                </a:lnTo>
                <a:lnTo>
                  <a:pt x="854" y="797"/>
                </a:lnTo>
                <a:lnTo>
                  <a:pt x="865" y="787"/>
                </a:lnTo>
                <a:lnTo>
                  <a:pt x="877" y="778"/>
                </a:lnTo>
                <a:lnTo>
                  <a:pt x="889" y="769"/>
                </a:lnTo>
                <a:lnTo>
                  <a:pt x="901" y="760"/>
                </a:lnTo>
                <a:lnTo>
                  <a:pt x="925" y="743"/>
                </a:lnTo>
                <a:lnTo>
                  <a:pt x="938" y="735"/>
                </a:lnTo>
                <a:lnTo>
                  <a:pt x="950" y="727"/>
                </a:lnTo>
                <a:lnTo>
                  <a:pt x="976" y="712"/>
                </a:lnTo>
                <a:lnTo>
                  <a:pt x="989" y="705"/>
                </a:lnTo>
                <a:lnTo>
                  <a:pt x="1003" y="698"/>
                </a:lnTo>
                <a:lnTo>
                  <a:pt x="1016" y="692"/>
                </a:lnTo>
                <a:lnTo>
                  <a:pt x="1030" y="686"/>
                </a:lnTo>
                <a:lnTo>
                  <a:pt x="1045" y="680"/>
                </a:lnTo>
                <a:lnTo>
                  <a:pt x="1059" y="675"/>
                </a:lnTo>
                <a:lnTo>
                  <a:pt x="1087" y="665"/>
                </a:lnTo>
                <a:lnTo>
                  <a:pt x="1116" y="657"/>
                </a:lnTo>
                <a:lnTo>
                  <a:pt x="1131" y="653"/>
                </a:lnTo>
                <a:lnTo>
                  <a:pt x="1146" y="650"/>
                </a:lnTo>
                <a:lnTo>
                  <a:pt x="1176" y="644"/>
                </a:lnTo>
                <a:lnTo>
                  <a:pt x="1191" y="642"/>
                </a:lnTo>
                <a:lnTo>
                  <a:pt x="1208" y="640"/>
                </a:lnTo>
                <a:lnTo>
                  <a:pt x="1223" y="638"/>
                </a:lnTo>
                <a:lnTo>
                  <a:pt x="1239" y="637"/>
                </a:lnTo>
                <a:lnTo>
                  <a:pt x="1431" y="334"/>
                </a:lnTo>
                <a:lnTo>
                  <a:pt x="1238" y="0"/>
                </a:lnTo>
                <a:lnTo>
                  <a:pt x="1206"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7"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6"/>
                </a:lnTo>
                <a:lnTo>
                  <a:pt x="405" y="346"/>
                </a:lnTo>
                <a:lnTo>
                  <a:pt x="382" y="366"/>
                </a:lnTo>
                <a:lnTo>
                  <a:pt x="361" y="388"/>
                </a:lnTo>
                <a:lnTo>
                  <a:pt x="340"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3"/>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26"/>
                </a:lnTo>
                <a:lnTo>
                  <a:pt x="2" y="1349"/>
                </a:lnTo>
                <a:lnTo>
                  <a:pt x="3" y="1373"/>
                </a:lnTo>
                <a:lnTo>
                  <a:pt x="5" y="1396"/>
                </a:lnTo>
                <a:lnTo>
                  <a:pt x="8" y="1419"/>
                </a:lnTo>
                <a:lnTo>
                  <a:pt x="10" y="1441"/>
                </a:lnTo>
                <a:lnTo>
                  <a:pt x="13" y="1464"/>
                </a:lnTo>
                <a:lnTo>
                  <a:pt x="17" y="1486"/>
                </a:lnTo>
                <a:lnTo>
                  <a:pt x="20" y="1509"/>
                </a:lnTo>
                <a:lnTo>
                  <a:pt x="25" y="1532"/>
                </a:lnTo>
                <a:lnTo>
                  <a:pt x="29" y="1554"/>
                </a:lnTo>
                <a:lnTo>
                  <a:pt x="34" y="1575"/>
                </a:lnTo>
                <a:lnTo>
                  <a:pt x="39" y="1597"/>
                </a:lnTo>
                <a:lnTo>
                  <a:pt x="45" y="1619"/>
                </a:lnTo>
                <a:lnTo>
                  <a:pt x="51" y="1640"/>
                </a:lnTo>
                <a:lnTo>
                  <a:pt x="58" y="1661"/>
                </a:lnTo>
                <a:lnTo>
                  <a:pt x="64" y="1683"/>
                </a:lnTo>
                <a:lnTo>
                  <a:pt x="72" y="1704"/>
                </a:lnTo>
                <a:lnTo>
                  <a:pt x="79" y="1725"/>
                </a:lnTo>
                <a:lnTo>
                  <a:pt x="88" y="1745"/>
                </a:lnTo>
                <a:lnTo>
                  <a:pt x="96" y="1766"/>
                </a:lnTo>
                <a:lnTo>
                  <a:pt x="105" y="1786"/>
                </a:lnTo>
                <a:lnTo>
                  <a:pt x="114" y="1806"/>
                </a:lnTo>
                <a:lnTo>
                  <a:pt x="123" y="1826"/>
                </a:lnTo>
                <a:lnTo>
                  <a:pt x="132" y="1847"/>
                </a:lnTo>
                <a:lnTo>
                  <a:pt x="152" y="1885"/>
                </a:lnTo>
                <a:lnTo>
                  <a:pt x="174" y="1923"/>
                </a:lnTo>
                <a:lnTo>
                  <a:pt x="185" y="1942"/>
                </a:lnTo>
                <a:lnTo>
                  <a:pt x="196" y="1961"/>
                </a:lnTo>
                <a:close/>
              </a:path>
            </a:pathLst>
          </a:custGeom>
          <a:ln w="6350">
            <a:gradFill>
              <a:gsLst>
                <a:gs pos="0">
                  <a:srgbClr val="1982FE"/>
                </a:gs>
                <a:gs pos="100000">
                  <a:srgbClr val="1BDD78"/>
                </a:gs>
              </a:gsLst>
              <a:lin ang="5400000" scaled="1"/>
            </a:gradFill>
            <a:round/>
            <a:headEnd/>
            <a:tailEnd/>
          </a:ln>
          <a:effectLst/>
        </p:spPr>
        <p:txBody>
          <a:bodyPr/>
          <a:lstStyle/>
          <a:p>
            <a:endParaRPr lang="zh-CN" altLang="en-US" dirty="0">
              <a:solidFill>
                <a:schemeClr val="bg1">
                  <a:lumMod val="85000"/>
                </a:schemeClr>
              </a:solidFill>
              <a:ea typeface="微软雅黑 Light" panose="020B0502040204020203" pitchFamily="34" charset="-122"/>
              <a:cs typeface="+mn-ea"/>
            </a:endParaRPr>
          </a:p>
        </p:txBody>
      </p:sp>
      <p:sp>
        <p:nvSpPr>
          <p:cNvPr id="58" name="Freeform 8"/>
          <p:cNvSpPr>
            <a:spLocks noChangeAspect="1"/>
          </p:cNvSpPr>
          <p:nvPr/>
        </p:nvSpPr>
        <p:spPr bwMode="auto">
          <a:xfrm>
            <a:off x="6043613" y="2706701"/>
            <a:ext cx="881062" cy="1327150"/>
          </a:xfrm>
          <a:custGeom>
            <a:avLst/>
            <a:gdLst/>
            <a:ahLst/>
            <a:cxnLst>
              <a:cxn ang="0">
                <a:pos x="66" y="3"/>
              </a:cxn>
              <a:cxn ang="0">
                <a:pos x="161" y="13"/>
              </a:cxn>
              <a:cxn ang="0">
                <a:pos x="255" y="29"/>
              </a:cxn>
              <a:cxn ang="0">
                <a:pos x="346" y="53"/>
              </a:cxn>
              <a:cxn ang="0">
                <a:pos x="435" y="83"/>
              </a:cxn>
              <a:cxn ang="0">
                <a:pos x="520" y="119"/>
              </a:cxn>
              <a:cxn ang="0">
                <a:pos x="602" y="161"/>
              </a:cxn>
              <a:cxn ang="0">
                <a:pos x="680" y="208"/>
              </a:cxn>
              <a:cxn ang="0">
                <a:pos x="756" y="261"/>
              </a:cxn>
              <a:cxn ang="0">
                <a:pos x="826" y="319"/>
              </a:cxn>
              <a:cxn ang="0">
                <a:pos x="893" y="381"/>
              </a:cxn>
              <a:cxn ang="0">
                <a:pos x="954" y="449"/>
              </a:cxn>
              <a:cxn ang="0">
                <a:pos x="1011" y="520"/>
              </a:cxn>
              <a:cxn ang="0">
                <a:pos x="1063" y="596"/>
              </a:cxn>
              <a:cxn ang="0">
                <a:pos x="1109" y="675"/>
              </a:cxn>
              <a:cxn ang="0">
                <a:pos x="1150" y="758"/>
              </a:cxn>
              <a:cxn ang="0">
                <a:pos x="1185" y="844"/>
              </a:cxn>
              <a:cxn ang="0">
                <a:pos x="1214" y="933"/>
              </a:cxn>
              <a:cxn ang="0">
                <a:pos x="1236" y="1024"/>
              </a:cxn>
              <a:cxn ang="0">
                <a:pos x="1251" y="1119"/>
              </a:cxn>
              <a:cxn ang="0">
                <a:pos x="1260" y="1216"/>
              </a:cxn>
              <a:cxn ang="0">
                <a:pos x="1261" y="1321"/>
              </a:cxn>
              <a:cxn ang="0">
                <a:pos x="1257" y="1383"/>
              </a:cxn>
              <a:cxn ang="0">
                <a:pos x="1248" y="1463"/>
              </a:cxn>
              <a:cxn ang="0">
                <a:pos x="1238" y="1523"/>
              </a:cxn>
              <a:cxn ang="0">
                <a:pos x="1216" y="1619"/>
              </a:cxn>
              <a:cxn ang="0">
                <a:pos x="1186" y="1713"/>
              </a:cxn>
              <a:cxn ang="0">
                <a:pos x="1141" y="1820"/>
              </a:cxn>
              <a:cxn ang="0">
                <a:pos x="709" y="1899"/>
              </a:cxn>
              <a:cxn ang="0">
                <a:pos x="570" y="1541"/>
              </a:cxn>
              <a:cxn ang="0">
                <a:pos x="590" y="1488"/>
              </a:cxn>
              <a:cxn ang="0">
                <a:pos x="606" y="1434"/>
              </a:cxn>
              <a:cxn ang="0">
                <a:pos x="617" y="1378"/>
              </a:cxn>
              <a:cxn ang="0">
                <a:pos x="624" y="1320"/>
              </a:cxn>
              <a:cxn ang="0">
                <a:pos x="624" y="1248"/>
              </a:cxn>
              <a:cxn ang="0">
                <a:pos x="620" y="1200"/>
              </a:cxn>
              <a:cxn ang="0">
                <a:pos x="612" y="1153"/>
              </a:cxn>
              <a:cxn ang="0">
                <a:pos x="601" y="1108"/>
              </a:cxn>
              <a:cxn ang="0">
                <a:pos x="576" y="1034"/>
              </a:cxn>
              <a:cxn ang="0">
                <a:pos x="550" y="979"/>
              </a:cxn>
              <a:cxn ang="0">
                <a:pos x="510" y="915"/>
              </a:cxn>
              <a:cxn ang="0">
                <a:pos x="473" y="866"/>
              </a:cxn>
              <a:cxn ang="0">
                <a:pos x="443" y="832"/>
              </a:cxn>
              <a:cxn ang="0">
                <a:pos x="410" y="801"/>
              </a:cxn>
              <a:cxn ang="0">
                <a:pos x="363" y="763"/>
              </a:cxn>
              <a:cxn ang="0">
                <a:pos x="325" y="737"/>
              </a:cxn>
              <a:cxn ang="0">
                <a:pos x="273" y="706"/>
              </a:cxn>
              <a:cxn ang="0">
                <a:pos x="216" y="681"/>
              </a:cxn>
              <a:cxn ang="0">
                <a:pos x="158" y="662"/>
              </a:cxn>
              <a:cxn ang="0">
                <a:pos x="97" y="647"/>
              </a:cxn>
              <a:cxn ang="0">
                <a:pos x="49" y="641"/>
              </a:cxn>
              <a:cxn ang="0">
                <a:pos x="2" y="637"/>
              </a:cxn>
            </a:cxnLst>
            <a:rect l="0" t="0" r="r" b="b"/>
            <a:pathLst>
              <a:path w="1261" h="1899">
                <a:moveTo>
                  <a:pt x="0" y="0"/>
                </a:moveTo>
                <a:lnTo>
                  <a:pt x="33" y="1"/>
                </a:lnTo>
                <a:lnTo>
                  <a:pt x="66" y="3"/>
                </a:lnTo>
                <a:lnTo>
                  <a:pt x="98" y="5"/>
                </a:lnTo>
                <a:lnTo>
                  <a:pt x="130" y="8"/>
                </a:lnTo>
                <a:lnTo>
                  <a:pt x="161" y="13"/>
                </a:lnTo>
                <a:lnTo>
                  <a:pt x="193" y="17"/>
                </a:lnTo>
                <a:lnTo>
                  <a:pt x="225" y="23"/>
                </a:lnTo>
                <a:lnTo>
                  <a:pt x="255" y="29"/>
                </a:lnTo>
                <a:lnTo>
                  <a:pt x="286" y="36"/>
                </a:lnTo>
                <a:lnTo>
                  <a:pt x="316" y="44"/>
                </a:lnTo>
                <a:lnTo>
                  <a:pt x="346" y="53"/>
                </a:lnTo>
                <a:lnTo>
                  <a:pt x="376" y="62"/>
                </a:lnTo>
                <a:lnTo>
                  <a:pt x="406" y="72"/>
                </a:lnTo>
                <a:lnTo>
                  <a:pt x="435" y="83"/>
                </a:lnTo>
                <a:lnTo>
                  <a:pt x="463" y="94"/>
                </a:lnTo>
                <a:lnTo>
                  <a:pt x="492" y="106"/>
                </a:lnTo>
                <a:lnTo>
                  <a:pt x="520" y="119"/>
                </a:lnTo>
                <a:lnTo>
                  <a:pt x="548" y="132"/>
                </a:lnTo>
                <a:lnTo>
                  <a:pt x="576" y="146"/>
                </a:lnTo>
                <a:lnTo>
                  <a:pt x="602" y="161"/>
                </a:lnTo>
                <a:lnTo>
                  <a:pt x="629" y="176"/>
                </a:lnTo>
                <a:lnTo>
                  <a:pt x="655" y="191"/>
                </a:lnTo>
                <a:lnTo>
                  <a:pt x="680" y="208"/>
                </a:lnTo>
                <a:lnTo>
                  <a:pt x="707" y="225"/>
                </a:lnTo>
                <a:lnTo>
                  <a:pt x="731" y="243"/>
                </a:lnTo>
                <a:lnTo>
                  <a:pt x="756" y="261"/>
                </a:lnTo>
                <a:lnTo>
                  <a:pt x="780" y="280"/>
                </a:lnTo>
                <a:lnTo>
                  <a:pt x="803" y="299"/>
                </a:lnTo>
                <a:lnTo>
                  <a:pt x="826" y="319"/>
                </a:lnTo>
                <a:lnTo>
                  <a:pt x="848" y="339"/>
                </a:lnTo>
                <a:lnTo>
                  <a:pt x="871" y="360"/>
                </a:lnTo>
                <a:lnTo>
                  <a:pt x="893" y="381"/>
                </a:lnTo>
                <a:lnTo>
                  <a:pt x="914" y="404"/>
                </a:lnTo>
                <a:lnTo>
                  <a:pt x="934" y="426"/>
                </a:lnTo>
                <a:lnTo>
                  <a:pt x="954" y="449"/>
                </a:lnTo>
                <a:lnTo>
                  <a:pt x="974" y="472"/>
                </a:lnTo>
                <a:lnTo>
                  <a:pt x="993" y="496"/>
                </a:lnTo>
                <a:lnTo>
                  <a:pt x="1011" y="520"/>
                </a:lnTo>
                <a:lnTo>
                  <a:pt x="1030" y="545"/>
                </a:lnTo>
                <a:lnTo>
                  <a:pt x="1047" y="571"/>
                </a:lnTo>
                <a:lnTo>
                  <a:pt x="1063" y="596"/>
                </a:lnTo>
                <a:lnTo>
                  <a:pt x="1079" y="622"/>
                </a:lnTo>
                <a:lnTo>
                  <a:pt x="1095" y="648"/>
                </a:lnTo>
                <a:lnTo>
                  <a:pt x="1109" y="675"/>
                </a:lnTo>
                <a:lnTo>
                  <a:pt x="1124" y="702"/>
                </a:lnTo>
                <a:lnTo>
                  <a:pt x="1137" y="730"/>
                </a:lnTo>
                <a:lnTo>
                  <a:pt x="1150" y="758"/>
                </a:lnTo>
                <a:lnTo>
                  <a:pt x="1162" y="786"/>
                </a:lnTo>
                <a:lnTo>
                  <a:pt x="1174" y="815"/>
                </a:lnTo>
                <a:lnTo>
                  <a:pt x="1185" y="844"/>
                </a:lnTo>
                <a:lnTo>
                  <a:pt x="1196" y="873"/>
                </a:lnTo>
                <a:lnTo>
                  <a:pt x="1205" y="903"/>
                </a:lnTo>
                <a:lnTo>
                  <a:pt x="1214" y="933"/>
                </a:lnTo>
                <a:lnTo>
                  <a:pt x="1222" y="963"/>
                </a:lnTo>
                <a:lnTo>
                  <a:pt x="1229" y="994"/>
                </a:lnTo>
                <a:lnTo>
                  <a:pt x="1236" y="1024"/>
                </a:lnTo>
                <a:lnTo>
                  <a:pt x="1242" y="1056"/>
                </a:lnTo>
                <a:lnTo>
                  <a:pt x="1247" y="1088"/>
                </a:lnTo>
                <a:lnTo>
                  <a:pt x="1251" y="1119"/>
                </a:lnTo>
                <a:lnTo>
                  <a:pt x="1255" y="1151"/>
                </a:lnTo>
                <a:lnTo>
                  <a:pt x="1258" y="1183"/>
                </a:lnTo>
                <a:lnTo>
                  <a:pt x="1260" y="1216"/>
                </a:lnTo>
                <a:lnTo>
                  <a:pt x="1261" y="1248"/>
                </a:lnTo>
                <a:lnTo>
                  <a:pt x="1261" y="1281"/>
                </a:lnTo>
                <a:lnTo>
                  <a:pt x="1261" y="1321"/>
                </a:lnTo>
                <a:lnTo>
                  <a:pt x="1260" y="1342"/>
                </a:lnTo>
                <a:lnTo>
                  <a:pt x="1259" y="1363"/>
                </a:lnTo>
                <a:lnTo>
                  <a:pt x="1257" y="1383"/>
                </a:lnTo>
                <a:lnTo>
                  <a:pt x="1255" y="1403"/>
                </a:lnTo>
                <a:lnTo>
                  <a:pt x="1251" y="1443"/>
                </a:lnTo>
                <a:lnTo>
                  <a:pt x="1248" y="1463"/>
                </a:lnTo>
                <a:lnTo>
                  <a:pt x="1245" y="1483"/>
                </a:lnTo>
                <a:lnTo>
                  <a:pt x="1242" y="1502"/>
                </a:lnTo>
                <a:lnTo>
                  <a:pt x="1238" y="1523"/>
                </a:lnTo>
                <a:lnTo>
                  <a:pt x="1230" y="1562"/>
                </a:lnTo>
                <a:lnTo>
                  <a:pt x="1221" y="1600"/>
                </a:lnTo>
                <a:lnTo>
                  <a:pt x="1216" y="1619"/>
                </a:lnTo>
                <a:lnTo>
                  <a:pt x="1211" y="1638"/>
                </a:lnTo>
                <a:lnTo>
                  <a:pt x="1199" y="1675"/>
                </a:lnTo>
                <a:lnTo>
                  <a:pt x="1186" y="1713"/>
                </a:lnTo>
                <a:lnTo>
                  <a:pt x="1172" y="1749"/>
                </a:lnTo>
                <a:lnTo>
                  <a:pt x="1157" y="1785"/>
                </a:lnTo>
                <a:lnTo>
                  <a:pt x="1141" y="1820"/>
                </a:lnTo>
                <a:lnTo>
                  <a:pt x="1124" y="1856"/>
                </a:lnTo>
                <a:lnTo>
                  <a:pt x="1106" y="1890"/>
                </a:lnTo>
                <a:lnTo>
                  <a:pt x="709" y="1899"/>
                </a:lnTo>
                <a:lnTo>
                  <a:pt x="554" y="1574"/>
                </a:lnTo>
                <a:lnTo>
                  <a:pt x="562" y="1557"/>
                </a:lnTo>
                <a:lnTo>
                  <a:pt x="570" y="1541"/>
                </a:lnTo>
                <a:lnTo>
                  <a:pt x="577" y="1524"/>
                </a:lnTo>
                <a:lnTo>
                  <a:pt x="584" y="1505"/>
                </a:lnTo>
                <a:lnTo>
                  <a:pt x="590" y="1488"/>
                </a:lnTo>
                <a:lnTo>
                  <a:pt x="596" y="1470"/>
                </a:lnTo>
                <a:lnTo>
                  <a:pt x="601" y="1452"/>
                </a:lnTo>
                <a:lnTo>
                  <a:pt x="606" y="1434"/>
                </a:lnTo>
                <a:lnTo>
                  <a:pt x="610" y="1416"/>
                </a:lnTo>
                <a:lnTo>
                  <a:pt x="614" y="1397"/>
                </a:lnTo>
                <a:lnTo>
                  <a:pt x="617" y="1378"/>
                </a:lnTo>
                <a:lnTo>
                  <a:pt x="620" y="1358"/>
                </a:lnTo>
                <a:lnTo>
                  <a:pt x="622" y="1339"/>
                </a:lnTo>
                <a:lnTo>
                  <a:pt x="624" y="1320"/>
                </a:lnTo>
                <a:lnTo>
                  <a:pt x="624" y="1300"/>
                </a:lnTo>
                <a:lnTo>
                  <a:pt x="625" y="1281"/>
                </a:lnTo>
                <a:lnTo>
                  <a:pt x="624" y="1248"/>
                </a:lnTo>
                <a:lnTo>
                  <a:pt x="623" y="1232"/>
                </a:lnTo>
                <a:lnTo>
                  <a:pt x="622" y="1216"/>
                </a:lnTo>
                <a:lnTo>
                  <a:pt x="620" y="1200"/>
                </a:lnTo>
                <a:lnTo>
                  <a:pt x="618" y="1184"/>
                </a:lnTo>
                <a:lnTo>
                  <a:pt x="615" y="1169"/>
                </a:lnTo>
                <a:lnTo>
                  <a:pt x="612" y="1153"/>
                </a:lnTo>
                <a:lnTo>
                  <a:pt x="609" y="1138"/>
                </a:lnTo>
                <a:lnTo>
                  <a:pt x="605" y="1123"/>
                </a:lnTo>
                <a:lnTo>
                  <a:pt x="601" y="1108"/>
                </a:lnTo>
                <a:lnTo>
                  <a:pt x="597" y="1093"/>
                </a:lnTo>
                <a:lnTo>
                  <a:pt x="587" y="1064"/>
                </a:lnTo>
                <a:lnTo>
                  <a:pt x="576" y="1034"/>
                </a:lnTo>
                <a:lnTo>
                  <a:pt x="564" y="1006"/>
                </a:lnTo>
                <a:lnTo>
                  <a:pt x="557" y="993"/>
                </a:lnTo>
                <a:lnTo>
                  <a:pt x="550" y="979"/>
                </a:lnTo>
                <a:lnTo>
                  <a:pt x="534" y="953"/>
                </a:lnTo>
                <a:lnTo>
                  <a:pt x="518" y="927"/>
                </a:lnTo>
                <a:lnTo>
                  <a:pt x="510" y="915"/>
                </a:lnTo>
                <a:lnTo>
                  <a:pt x="501" y="902"/>
                </a:lnTo>
                <a:lnTo>
                  <a:pt x="483" y="877"/>
                </a:lnTo>
                <a:lnTo>
                  <a:pt x="473" y="866"/>
                </a:lnTo>
                <a:lnTo>
                  <a:pt x="463" y="854"/>
                </a:lnTo>
                <a:lnTo>
                  <a:pt x="453" y="843"/>
                </a:lnTo>
                <a:lnTo>
                  <a:pt x="443" y="832"/>
                </a:lnTo>
                <a:lnTo>
                  <a:pt x="432" y="822"/>
                </a:lnTo>
                <a:lnTo>
                  <a:pt x="421" y="811"/>
                </a:lnTo>
                <a:lnTo>
                  <a:pt x="410" y="801"/>
                </a:lnTo>
                <a:lnTo>
                  <a:pt x="399" y="791"/>
                </a:lnTo>
                <a:lnTo>
                  <a:pt x="375" y="772"/>
                </a:lnTo>
                <a:lnTo>
                  <a:pt x="363" y="763"/>
                </a:lnTo>
                <a:lnTo>
                  <a:pt x="350" y="754"/>
                </a:lnTo>
                <a:lnTo>
                  <a:pt x="338" y="746"/>
                </a:lnTo>
                <a:lnTo>
                  <a:pt x="325" y="737"/>
                </a:lnTo>
                <a:lnTo>
                  <a:pt x="312" y="729"/>
                </a:lnTo>
                <a:lnTo>
                  <a:pt x="299" y="722"/>
                </a:lnTo>
                <a:lnTo>
                  <a:pt x="273" y="706"/>
                </a:lnTo>
                <a:lnTo>
                  <a:pt x="245" y="693"/>
                </a:lnTo>
                <a:lnTo>
                  <a:pt x="231" y="687"/>
                </a:lnTo>
                <a:lnTo>
                  <a:pt x="216" y="681"/>
                </a:lnTo>
                <a:lnTo>
                  <a:pt x="202" y="676"/>
                </a:lnTo>
                <a:lnTo>
                  <a:pt x="187" y="671"/>
                </a:lnTo>
                <a:lnTo>
                  <a:pt x="158" y="662"/>
                </a:lnTo>
                <a:lnTo>
                  <a:pt x="143" y="657"/>
                </a:lnTo>
                <a:lnTo>
                  <a:pt x="128" y="654"/>
                </a:lnTo>
                <a:lnTo>
                  <a:pt x="97" y="647"/>
                </a:lnTo>
                <a:lnTo>
                  <a:pt x="82" y="645"/>
                </a:lnTo>
                <a:lnTo>
                  <a:pt x="66" y="642"/>
                </a:lnTo>
                <a:lnTo>
                  <a:pt x="49" y="641"/>
                </a:lnTo>
                <a:lnTo>
                  <a:pt x="34" y="639"/>
                </a:lnTo>
                <a:lnTo>
                  <a:pt x="18" y="638"/>
                </a:lnTo>
                <a:lnTo>
                  <a:pt x="2" y="637"/>
                </a:lnTo>
                <a:lnTo>
                  <a:pt x="199" y="348"/>
                </a:lnTo>
                <a:lnTo>
                  <a:pt x="0" y="0"/>
                </a:lnTo>
                <a:close/>
              </a:path>
            </a:pathLst>
          </a:custGeom>
          <a:noFill/>
          <a:ln w="6350">
            <a:gradFill>
              <a:gsLst>
                <a:gs pos="0">
                  <a:srgbClr val="1982FE"/>
                </a:gs>
                <a:gs pos="100000">
                  <a:srgbClr val="1BDD78"/>
                </a:gs>
              </a:gsLst>
              <a:lin ang="5400000" scaled="1"/>
            </a:gradFill>
            <a:round/>
            <a:headEnd/>
            <a:tailEnd/>
          </a:ln>
          <a:effectLst/>
        </p:spPr>
        <p:txBody>
          <a:bodyPr/>
          <a:lstStyle/>
          <a:p>
            <a:endParaRPr lang="zh-CN" altLang="en-US">
              <a:solidFill>
                <a:schemeClr val="bg1">
                  <a:lumMod val="85000"/>
                </a:schemeClr>
              </a:solidFill>
              <a:ea typeface="微软雅黑 Light" panose="020B0502040204020203" pitchFamily="34" charset="-122"/>
              <a:cs typeface="+mn-ea"/>
            </a:endParaRPr>
          </a:p>
        </p:txBody>
      </p:sp>
      <p:sp>
        <p:nvSpPr>
          <p:cNvPr id="59" name="Freeform 1102"/>
          <p:cNvSpPr>
            <a:spLocks noEditPoints="1"/>
          </p:cNvSpPr>
          <p:nvPr/>
        </p:nvSpPr>
        <p:spPr bwMode="auto">
          <a:xfrm>
            <a:off x="5842000" y="4084084"/>
            <a:ext cx="374650" cy="373063"/>
          </a:xfrm>
          <a:custGeom>
            <a:avLst/>
            <a:gdLst>
              <a:gd name="T0" fmla="*/ 73 w 146"/>
              <a:gd name="T1" fmla="*/ 0 h 146"/>
              <a:gd name="T2" fmla="*/ 0 w 146"/>
              <a:gd name="T3" fmla="*/ 73 h 146"/>
              <a:gd name="T4" fmla="*/ 73 w 146"/>
              <a:gd name="T5" fmla="*/ 146 h 146"/>
              <a:gd name="T6" fmla="*/ 146 w 146"/>
              <a:gd name="T7" fmla="*/ 73 h 146"/>
              <a:gd name="T8" fmla="*/ 73 w 146"/>
              <a:gd name="T9" fmla="*/ 0 h 146"/>
              <a:gd name="T10" fmla="*/ 104 w 146"/>
              <a:gd name="T11" fmla="*/ 119 h 146"/>
              <a:gd name="T12" fmla="*/ 73 w 146"/>
              <a:gd name="T13" fmla="*/ 100 h 146"/>
              <a:gd name="T14" fmla="*/ 42 w 146"/>
              <a:gd name="T15" fmla="*/ 119 h 146"/>
              <a:gd name="T16" fmla="*/ 50 w 146"/>
              <a:gd name="T17" fmla="*/ 83 h 146"/>
              <a:gd name="T18" fmla="*/ 22 w 146"/>
              <a:gd name="T19" fmla="*/ 59 h 146"/>
              <a:gd name="T20" fmla="*/ 59 w 146"/>
              <a:gd name="T21" fmla="*/ 56 h 146"/>
              <a:gd name="T22" fmla="*/ 73 w 146"/>
              <a:gd name="T23" fmla="*/ 22 h 146"/>
              <a:gd name="T24" fmla="*/ 87 w 146"/>
              <a:gd name="T25" fmla="*/ 56 h 146"/>
              <a:gd name="T26" fmla="*/ 124 w 146"/>
              <a:gd name="T27" fmla="*/ 59 h 146"/>
              <a:gd name="T28" fmla="*/ 96 w 146"/>
              <a:gd name="T29" fmla="*/ 83 h 146"/>
              <a:gd name="T30" fmla="*/ 104 w 146"/>
              <a:gd name="T31"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a typeface="微软雅黑 Light" panose="020B0502040204020203" pitchFamily="34" charset="-122"/>
              <a:cs typeface="+mn-ea"/>
            </a:endParaRPr>
          </a:p>
        </p:txBody>
      </p:sp>
      <p:sp>
        <p:nvSpPr>
          <p:cNvPr id="60" name="Freeform 1103"/>
          <p:cNvSpPr>
            <a:spLocks noEditPoints="1"/>
          </p:cNvSpPr>
          <p:nvPr/>
        </p:nvSpPr>
        <p:spPr bwMode="auto">
          <a:xfrm>
            <a:off x="6424522" y="3071134"/>
            <a:ext cx="369888" cy="36988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41 w 144"/>
              <a:gd name="T11" fmla="*/ 109 h 144"/>
              <a:gd name="T12" fmla="*/ 35 w 144"/>
              <a:gd name="T13" fmla="*/ 103 h 144"/>
              <a:gd name="T14" fmla="*/ 37 w 144"/>
              <a:gd name="T15" fmla="*/ 79 h 144"/>
              <a:gd name="T16" fmla="*/ 65 w 144"/>
              <a:gd name="T17" fmla="*/ 107 h 144"/>
              <a:gd name="T18" fmla="*/ 41 w 144"/>
              <a:gd name="T19" fmla="*/ 109 h 144"/>
              <a:gd name="T20" fmla="*/ 78 w 144"/>
              <a:gd name="T21" fmla="*/ 105 h 144"/>
              <a:gd name="T22" fmla="*/ 39 w 144"/>
              <a:gd name="T23" fmla="*/ 65 h 144"/>
              <a:gd name="T24" fmla="*/ 40 w 144"/>
              <a:gd name="T25" fmla="*/ 51 h 144"/>
              <a:gd name="T26" fmla="*/ 92 w 144"/>
              <a:gd name="T27" fmla="*/ 104 h 144"/>
              <a:gd name="T28" fmla="*/ 78 w 144"/>
              <a:gd name="T29" fmla="*/ 105 h 144"/>
              <a:gd name="T30" fmla="*/ 106 w 144"/>
              <a:gd name="T31" fmla="*/ 103 h 144"/>
              <a:gd name="T32" fmla="*/ 41 w 144"/>
              <a:gd name="T33" fmla="*/ 38 h 144"/>
              <a:gd name="T34" fmla="*/ 43 w 144"/>
              <a:gd name="T35" fmla="*/ 24 h 144"/>
              <a:gd name="T36" fmla="*/ 120 w 144"/>
              <a:gd name="T37" fmla="*/ 101 h 144"/>
              <a:gd name="T38" fmla="*/ 106 w 144"/>
              <a:gd name="T3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a typeface="微软雅黑 Light" panose="020B0502040204020203" pitchFamily="34" charset="-122"/>
              <a:cs typeface="+mn-ea"/>
            </a:endParaRPr>
          </a:p>
        </p:txBody>
      </p:sp>
      <p:grpSp>
        <p:nvGrpSpPr>
          <p:cNvPr id="61" name="组合 60"/>
          <p:cNvGrpSpPr/>
          <p:nvPr/>
        </p:nvGrpSpPr>
        <p:grpSpPr>
          <a:xfrm>
            <a:off x="5273384" y="3071134"/>
            <a:ext cx="368300" cy="369888"/>
            <a:chOff x="3816059" y="2036084"/>
            <a:chExt cx="368300" cy="369888"/>
          </a:xfrm>
          <a:solidFill>
            <a:schemeClr val="bg1"/>
          </a:solidFill>
        </p:grpSpPr>
        <p:sp>
          <p:nvSpPr>
            <p:cNvPr id="62" name="Freeform 1104"/>
            <p:cNvSpPr>
              <a:spLocks noEditPoints="1"/>
            </p:cNvSpPr>
            <p:nvPr/>
          </p:nvSpPr>
          <p:spPr bwMode="auto">
            <a:xfrm>
              <a:off x="3816059" y="2036084"/>
              <a:ext cx="368300" cy="369888"/>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85000"/>
                  </a:schemeClr>
                </a:solidFill>
                <a:ea typeface="微软雅黑 Light" panose="020B0502040204020203" pitchFamily="34" charset="-122"/>
                <a:cs typeface="+mn-ea"/>
              </a:endParaRPr>
            </a:p>
          </p:txBody>
        </p:sp>
        <p:sp>
          <p:nvSpPr>
            <p:cNvPr id="63" name="Freeform 1105"/>
            <p:cNvSpPr>
              <a:spLocks/>
            </p:cNvSpPr>
            <p:nvPr/>
          </p:nvSpPr>
          <p:spPr bwMode="auto">
            <a:xfrm>
              <a:off x="3928772" y="2155146"/>
              <a:ext cx="142875" cy="92075"/>
            </a:xfrm>
            <a:custGeom>
              <a:avLst/>
              <a:gdLst>
                <a:gd name="T0" fmla="*/ 54 w 56"/>
                <a:gd name="T1" fmla="*/ 0 h 36"/>
                <a:gd name="T2" fmla="*/ 2 w 56"/>
                <a:gd name="T3" fmla="*/ 0 h 36"/>
                <a:gd name="T4" fmla="*/ 0 w 56"/>
                <a:gd name="T5" fmla="*/ 2 h 36"/>
                <a:gd name="T6" fmla="*/ 0 w 56"/>
                <a:gd name="T7" fmla="*/ 34 h 36"/>
                <a:gd name="T8" fmla="*/ 2 w 56"/>
                <a:gd name="T9" fmla="*/ 36 h 36"/>
                <a:gd name="T10" fmla="*/ 54 w 56"/>
                <a:gd name="T11" fmla="*/ 36 h 36"/>
                <a:gd name="T12" fmla="*/ 56 w 56"/>
                <a:gd name="T13" fmla="*/ 34 h 36"/>
                <a:gd name="T14" fmla="*/ 56 w 56"/>
                <a:gd name="T15" fmla="*/ 2 h 36"/>
                <a:gd name="T16" fmla="*/ 54 w 5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6">
                  <a:moveTo>
                    <a:pt x="54" y="0"/>
                  </a:moveTo>
                  <a:cubicBezTo>
                    <a:pt x="2" y="0"/>
                    <a:pt x="2" y="0"/>
                    <a:pt x="2" y="0"/>
                  </a:cubicBezTo>
                  <a:cubicBezTo>
                    <a:pt x="1" y="0"/>
                    <a:pt x="0" y="0"/>
                    <a:pt x="0" y="2"/>
                  </a:cubicBezTo>
                  <a:cubicBezTo>
                    <a:pt x="0" y="34"/>
                    <a:pt x="0" y="34"/>
                    <a:pt x="0" y="34"/>
                  </a:cubicBezTo>
                  <a:cubicBezTo>
                    <a:pt x="0" y="35"/>
                    <a:pt x="1" y="36"/>
                    <a:pt x="2" y="36"/>
                  </a:cubicBezTo>
                  <a:cubicBezTo>
                    <a:pt x="54" y="36"/>
                    <a:pt x="54" y="36"/>
                    <a:pt x="54" y="36"/>
                  </a:cubicBezTo>
                  <a:cubicBezTo>
                    <a:pt x="55" y="36"/>
                    <a:pt x="56" y="35"/>
                    <a:pt x="56" y="34"/>
                  </a:cubicBezTo>
                  <a:cubicBezTo>
                    <a:pt x="56" y="2"/>
                    <a:pt x="56" y="2"/>
                    <a:pt x="56" y="2"/>
                  </a:cubicBezTo>
                  <a:cubicBezTo>
                    <a:pt x="56" y="0"/>
                    <a:pt x="55" y="0"/>
                    <a:pt x="54"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a typeface="微软雅黑 Light" panose="020B0502040204020203" pitchFamily="34" charset="-122"/>
                <a:cs typeface="+mn-ea"/>
              </a:endParaRPr>
            </a:p>
          </p:txBody>
        </p:sp>
      </p:grpSp>
      <p:sp>
        <p:nvSpPr>
          <p:cNvPr id="64" name="Freeform 817"/>
          <p:cNvSpPr>
            <a:spLocks noEditPoints="1"/>
          </p:cNvSpPr>
          <p:nvPr/>
        </p:nvSpPr>
        <p:spPr bwMode="auto">
          <a:xfrm>
            <a:off x="5815806" y="3369481"/>
            <a:ext cx="446088" cy="44608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a typeface="微软雅黑 Light" panose="020B0502040204020203" pitchFamily="34" charset="-122"/>
              <a:cs typeface="+mn-ea"/>
            </a:endParaRPr>
          </a:p>
        </p:txBody>
      </p:sp>
      <p:sp>
        <p:nvSpPr>
          <p:cNvPr id="65" name="矩形 64"/>
          <p:cNvSpPr/>
          <p:nvPr/>
        </p:nvSpPr>
        <p:spPr>
          <a:xfrm>
            <a:off x="7108825" y="2971813"/>
            <a:ext cx="3492500" cy="1200329"/>
          </a:xfrm>
          <a:prstGeom prst="rect">
            <a:avLst/>
          </a:prstGeom>
        </p:spPr>
        <p:txBody>
          <a:bodyPr wrap="square">
            <a:spAutoFit/>
          </a:bodyPr>
          <a:lstStyle/>
          <a:p>
            <a:pPr>
              <a:lnSpc>
                <a:spcPct val="150000"/>
              </a:lnSpc>
            </a:pPr>
            <a:r>
              <a:rPr lang="en-US" altLang="zh-CN" sz="1200" dirty="0">
                <a:solidFill>
                  <a:schemeClr val="bg1">
                    <a:lumMod val="85000"/>
                  </a:schemeClr>
                </a:solidFill>
                <a:latin typeface="微软雅黑" panose="020B0503020204020204" pitchFamily="34" charset="-122"/>
                <a:ea typeface="微软雅黑" panose="020B0503020204020204" pitchFamily="34" charset="-122"/>
                <a:cs typeface="+mn-ea"/>
              </a:rPr>
              <a:t>Apologizing does not always mean you are wrong the other person is right. It just means you value your relationship more than your ego. </a:t>
            </a:r>
          </a:p>
        </p:txBody>
      </p:sp>
      <p:sp>
        <p:nvSpPr>
          <p:cNvPr id="66" name="矩形 65"/>
          <p:cNvSpPr/>
          <p:nvPr/>
        </p:nvSpPr>
        <p:spPr>
          <a:xfrm>
            <a:off x="1457326" y="2971813"/>
            <a:ext cx="3492500" cy="1200329"/>
          </a:xfrm>
          <a:prstGeom prst="rect">
            <a:avLst/>
          </a:prstGeom>
        </p:spPr>
        <p:txBody>
          <a:bodyPr wrap="square">
            <a:spAutoFit/>
          </a:bodyPr>
          <a:lstStyle/>
          <a:p>
            <a:pPr algn="r">
              <a:lnSpc>
                <a:spcPct val="150000"/>
              </a:lnSpc>
            </a:pPr>
            <a:r>
              <a:rPr lang="en-US" altLang="zh-CN" sz="1200" dirty="0">
                <a:solidFill>
                  <a:schemeClr val="bg1">
                    <a:lumMod val="85000"/>
                  </a:schemeClr>
                </a:solidFill>
                <a:latin typeface="微软雅黑" panose="020B0503020204020204" pitchFamily="34" charset="-122"/>
                <a:ea typeface="微软雅黑" panose="020B0503020204020204" pitchFamily="34" charset="-122"/>
                <a:cs typeface="+mn-ea"/>
              </a:rPr>
              <a:t>Apologizing does not always mean you are wrong the other person is right. It just means you value your relationship more than your ego. </a:t>
            </a:r>
          </a:p>
        </p:txBody>
      </p:sp>
      <p:sp>
        <p:nvSpPr>
          <p:cNvPr id="74" name="矩形 73"/>
          <p:cNvSpPr/>
          <p:nvPr/>
        </p:nvSpPr>
        <p:spPr>
          <a:xfrm>
            <a:off x="4184119" y="4637165"/>
            <a:ext cx="3690412" cy="923330"/>
          </a:xfrm>
          <a:prstGeom prst="rect">
            <a:avLst/>
          </a:prstGeom>
        </p:spPr>
        <p:txBody>
          <a:bodyPr wrap="square">
            <a:spAutoFit/>
          </a:bodyPr>
          <a:lstStyle/>
          <a:p>
            <a:pPr algn="ctr">
              <a:lnSpc>
                <a:spcPct val="150000"/>
              </a:lnSpc>
            </a:pPr>
            <a:r>
              <a:rPr lang="en-US" altLang="zh-CN" sz="1200" dirty="0">
                <a:solidFill>
                  <a:schemeClr val="bg1">
                    <a:lumMod val="85000"/>
                  </a:schemeClr>
                </a:solidFill>
                <a:latin typeface="微软雅黑" panose="020B0503020204020204" pitchFamily="34" charset="-122"/>
                <a:ea typeface="微软雅黑" panose="020B0503020204020204" pitchFamily="34" charset="-122"/>
                <a:cs typeface="+mn-ea"/>
              </a:rPr>
              <a:t>Apologizing does not always mean you are wrong the other person is right. It just means you value your relationship more than your ego. </a:t>
            </a:r>
          </a:p>
        </p:txBody>
      </p:sp>
      <p:sp>
        <p:nvSpPr>
          <p:cNvPr id="75" name="TextBox 21"/>
          <p:cNvSpPr txBox="1"/>
          <p:nvPr/>
        </p:nvSpPr>
        <p:spPr>
          <a:xfrm>
            <a:off x="4949825" y="2171575"/>
            <a:ext cx="2159000" cy="400110"/>
          </a:xfrm>
          <a:prstGeom prst="rect">
            <a:avLst/>
          </a:prstGeom>
          <a:noFill/>
        </p:spPr>
        <p:txBody>
          <a:bodyPr wrap="square" rtlCol="0">
            <a:spAutoFit/>
          </a:bodyPr>
          <a:lstStyle/>
          <a:p>
            <a:pPr algn="ctr"/>
            <a:r>
              <a:rPr lang="zh-CN" altLang="en-US" sz="2000" dirty="0">
                <a:solidFill>
                  <a:schemeClr val="bg1">
                    <a:lumMod val="85000"/>
                  </a:schemeClr>
                </a:solidFill>
                <a:latin typeface="幼圆" panose="02010509060101010101" pitchFamily="49" charset="-122"/>
                <a:ea typeface="幼圆" panose="02010509060101010101" pitchFamily="49" charset="-122"/>
                <a:cs typeface="+mn-ea"/>
              </a:rPr>
              <a:t>输入你的标题</a:t>
            </a:r>
          </a:p>
        </p:txBody>
      </p:sp>
      <p:grpSp>
        <p:nvGrpSpPr>
          <p:cNvPr id="21" name="组合 20">
            <a:extLst>
              <a:ext uri="{FF2B5EF4-FFF2-40B4-BE49-F238E27FC236}">
                <a16:creationId xmlns="" xmlns:a16="http://schemas.microsoft.com/office/drawing/2014/main" id="{1F359A25-A232-421D-B075-EF7FE525E9D5}"/>
              </a:ext>
            </a:extLst>
          </p:cNvPr>
          <p:cNvGrpSpPr/>
          <p:nvPr/>
        </p:nvGrpSpPr>
        <p:grpSpPr>
          <a:xfrm>
            <a:off x="-7255" y="355600"/>
            <a:ext cx="11110684" cy="576041"/>
            <a:chOff x="-7255" y="355600"/>
            <a:chExt cx="11110684" cy="576041"/>
          </a:xfrm>
        </p:grpSpPr>
        <p:sp>
          <p:nvSpPr>
            <p:cNvPr id="22" name="矩形 21">
              <a:extLst>
                <a:ext uri="{FF2B5EF4-FFF2-40B4-BE49-F238E27FC236}">
                  <a16:creationId xmlns="" xmlns:a16="http://schemas.microsoft.com/office/drawing/2014/main" id="{425A6751-9AF5-40AE-8E49-02DCA33BA309}"/>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3" name="直接连接符 22">
              <a:extLst>
                <a:ext uri="{FF2B5EF4-FFF2-40B4-BE49-F238E27FC236}">
                  <a16:creationId xmlns="" xmlns:a16="http://schemas.microsoft.com/office/drawing/2014/main" id="{282775C5-A312-467E-9EB2-1414048F5F1A}"/>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 xmlns:a16="http://schemas.microsoft.com/office/drawing/2014/main" id="{CBAA1478-1F19-45E5-A3A8-2CE6B668C8B0}"/>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3877581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750"/>
                                        <p:tgtEl>
                                          <p:spTgt spid="57"/>
                                        </p:tgtEl>
                                      </p:cBhvr>
                                    </p:animEffect>
                                  </p:childTnLst>
                                </p:cTn>
                              </p:par>
                              <p:par>
                                <p:cTn id="14" presetID="42"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750"/>
                                        <p:tgtEl>
                                          <p:spTgt spid="61"/>
                                        </p:tgtEl>
                                      </p:cBhvr>
                                    </p:animEffect>
                                    <p:anim calcmode="lin" valueType="num">
                                      <p:cBhvr>
                                        <p:cTn id="17" dur="750" fill="hold"/>
                                        <p:tgtEl>
                                          <p:spTgt spid="61"/>
                                        </p:tgtEl>
                                        <p:attrNameLst>
                                          <p:attrName>ppt_x</p:attrName>
                                        </p:attrNameLst>
                                      </p:cBhvr>
                                      <p:tavLst>
                                        <p:tav tm="0">
                                          <p:val>
                                            <p:strVal val="#ppt_x"/>
                                          </p:val>
                                        </p:tav>
                                        <p:tav tm="100000">
                                          <p:val>
                                            <p:strVal val="#ppt_x"/>
                                          </p:val>
                                        </p:tav>
                                      </p:tavLst>
                                    </p:anim>
                                    <p:anim calcmode="lin" valueType="num">
                                      <p:cBhvr>
                                        <p:cTn id="18" dur="750" fill="hold"/>
                                        <p:tgtEl>
                                          <p:spTgt spid="61"/>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50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500"/>
                                        <p:tgtEl>
                                          <p:spTgt spid="66"/>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up)">
                                      <p:cBhvr>
                                        <p:cTn id="25" dur="750"/>
                                        <p:tgtEl>
                                          <p:spTgt spid="5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750"/>
                                        <p:tgtEl>
                                          <p:spTgt spid="60"/>
                                        </p:tgtEl>
                                      </p:cBhvr>
                                    </p:animEffect>
                                    <p:anim calcmode="lin" valueType="num">
                                      <p:cBhvr>
                                        <p:cTn id="29" dur="750" fill="hold"/>
                                        <p:tgtEl>
                                          <p:spTgt spid="60"/>
                                        </p:tgtEl>
                                        <p:attrNameLst>
                                          <p:attrName>ppt_x</p:attrName>
                                        </p:attrNameLst>
                                      </p:cBhvr>
                                      <p:tavLst>
                                        <p:tav tm="0">
                                          <p:val>
                                            <p:strVal val="#ppt_x"/>
                                          </p:val>
                                        </p:tav>
                                        <p:tav tm="100000">
                                          <p:val>
                                            <p:strVal val="#ppt_x"/>
                                          </p:val>
                                        </p:tav>
                                      </p:tavLst>
                                    </p:anim>
                                    <p:anim calcmode="lin" valueType="num">
                                      <p:cBhvr>
                                        <p:cTn id="30" dur="750" fill="hold"/>
                                        <p:tgtEl>
                                          <p:spTgt spid="60"/>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65"/>
                                        </p:tgtEl>
                                        <p:attrNameLst>
                                          <p:attrName>style.visibility</p:attrName>
                                        </p:attrNameLst>
                                      </p:cBhvr>
                                      <p:to>
                                        <p:strVal val="visible"/>
                                      </p:to>
                                    </p:set>
                                    <p:animEffect transition="in" filter="fade">
                                      <p:cBhvr>
                                        <p:cTn id="33" dur="500"/>
                                        <p:tgtEl>
                                          <p:spTgt spid="65"/>
                                        </p:tgtEl>
                                      </p:cBhvr>
                                    </p:animEffect>
                                  </p:childTnLst>
                                </p:cTn>
                              </p:par>
                            </p:childTnLst>
                          </p:cTn>
                        </p:par>
                        <p:par>
                          <p:cTn id="34" fill="hold">
                            <p:stCondLst>
                              <p:cond delay="2500"/>
                            </p:stCondLst>
                            <p:childTnLst>
                              <p:par>
                                <p:cTn id="35" presetID="22" presetClass="entr" presetSubtype="2" fill="hold" grpId="0" nodeType="afterEffect" nodePh="1">
                                  <p:stCondLst>
                                    <p:cond delay="0"/>
                                  </p:stCondLst>
                                  <p:endCondLst>
                                    <p:cond evt="begin" delay="0">
                                      <p:tn val="35"/>
                                    </p:cond>
                                  </p:endCondLst>
                                  <p:childTnLst>
                                    <p:set>
                                      <p:cBhvr>
                                        <p:cTn id="36" dur="1" fill="hold">
                                          <p:stCondLst>
                                            <p:cond delay="0"/>
                                          </p:stCondLst>
                                        </p:cTn>
                                        <p:tgtEl>
                                          <p:spTgt spid="56"/>
                                        </p:tgtEl>
                                        <p:attrNameLst>
                                          <p:attrName>style.visibility</p:attrName>
                                        </p:attrNameLst>
                                      </p:cBhvr>
                                      <p:to>
                                        <p:strVal val="visible"/>
                                      </p:to>
                                    </p:set>
                                    <p:animEffect transition="in" filter="wipe(right)">
                                      <p:cBhvr>
                                        <p:cTn id="37" dur="750"/>
                                        <p:tgtEl>
                                          <p:spTgt spid="56"/>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750"/>
                                        <p:tgtEl>
                                          <p:spTgt spid="59"/>
                                        </p:tgtEl>
                                      </p:cBhvr>
                                    </p:animEffect>
                                    <p:anim calcmode="lin" valueType="num">
                                      <p:cBhvr>
                                        <p:cTn id="41" dur="750" fill="hold"/>
                                        <p:tgtEl>
                                          <p:spTgt spid="59"/>
                                        </p:tgtEl>
                                        <p:attrNameLst>
                                          <p:attrName>ppt_x</p:attrName>
                                        </p:attrNameLst>
                                      </p:cBhvr>
                                      <p:tavLst>
                                        <p:tav tm="0">
                                          <p:val>
                                            <p:strVal val="#ppt_x"/>
                                          </p:val>
                                        </p:tav>
                                        <p:tav tm="100000">
                                          <p:val>
                                            <p:strVal val="#ppt_x"/>
                                          </p:val>
                                        </p:tav>
                                      </p:tavLst>
                                    </p:anim>
                                    <p:anim calcmode="lin" valueType="num">
                                      <p:cBhvr>
                                        <p:cTn id="42" dur="750" fill="hold"/>
                                        <p:tgtEl>
                                          <p:spTgt spid="59"/>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50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500"/>
                                        <p:tgtEl>
                                          <p:spTgt spid="7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p:cTn id="49" dur="500" fill="hold"/>
                                        <p:tgtEl>
                                          <p:spTgt spid="64"/>
                                        </p:tgtEl>
                                        <p:attrNameLst>
                                          <p:attrName>ppt_w</p:attrName>
                                        </p:attrNameLst>
                                      </p:cBhvr>
                                      <p:tavLst>
                                        <p:tav tm="0">
                                          <p:val>
                                            <p:fltVal val="0"/>
                                          </p:val>
                                        </p:tav>
                                        <p:tav tm="100000">
                                          <p:val>
                                            <p:strVal val="#ppt_w"/>
                                          </p:val>
                                        </p:tav>
                                      </p:tavLst>
                                    </p:anim>
                                    <p:anim calcmode="lin" valueType="num">
                                      <p:cBhvr>
                                        <p:cTn id="50" dur="500" fill="hold"/>
                                        <p:tgtEl>
                                          <p:spTgt spid="64"/>
                                        </p:tgtEl>
                                        <p:attrNameLst>
                                          <p:attrName>ppt_h</p:attrName>
                                        </p:attrNameLst>
                                      </p:cBhvr>
                                      <p:tavLst>
                                        <p:tav tm="0">
                                          <p:val>
                                            <p:fltVal val="0"/>
                                          </p:val>
                                        </p:tav>
                                        <p:tav tm="100000">
                                          <p:val>
                                            <p:strVal val="#ppt_h"/>
                                          </p:val>
                                        </p:tav>
                                      </p:tavLst>
                                    </p:anim>
                                    <p:animEffect transition="in" filter="fade">
                                      <p:cBhvr>
                                        <p:cTn id="5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4" grpId="0" animBg="1"/>
      <p:bldP spid="65" grpId="0"/>
      <p:bldP spid="66" grpId="0"/>
      <p:bldP spid="74" grpId="0"/>
      <p:bldP spid="7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9"/>
          <p:cNvSpPr txBox="1"/>
          <p:nvPr/>
        </p:nvSpPr>
        <p:spPr>
          <a:xfrm>
            <a:off x="1928124" y="3978588"/>
            <a:ext cx="2250945" cy="369332"/>
          </a:xfrm>
          <a:prstGeom prst="rect">
            <a:avLst/>
          </a:prstGeom>
          <a:noFill/>
        </p:spPr>
        <p:txBody>
          <a:bodyPr wrap="square" rtlCol="0">
            <a:spAutoFit/>
          </a:bodyPr>
          <a:lstStyle/>
          <a:p>
            <a:r>
              <a:rPr lang="en-US" altLang="zh-CN" dirty="0">
                <a:solidFill>
                  <a:schemeClr val="bg1">
                    <a:lumMod val="85000"/>
                  </a:schemeClr>
                </a:solidFill>
                <a:latin typeface="微软雅黑" panose="020B0503020204020204" pitchFamily="34" charset="-122"/>
                <a:ea typeface="微软雅黑" panose="020B0503020204020204" pitchFamily="34" charset="-122"/>
                <a:cs typeface="+mn-ea"/>
              </a:rPr>
              <a:t>TEXT GERE</a:t>
            </a:r>
            <a:endParaRPr lang="zh-CN" altLang="en-US" dirty="0">
              <a:solidFill>
                <a:schemeClr val="bg1">
                  <a:lumMod val="85000"/>
                </a:schemeClr>
              </a:solidFill>
              <a:latin typeface="微软雅黑" panose="020B0503020204020204" pitchFamily="34" charset="-122"/>
              <a:ea typeface="微软雅黑" panose="020B0503020204020204" pitchFamily="34" charset="-122"/>
              <a:cs typeface="+mn-ea"/>
            </a:endParaRPr>
          </a:p>
        </p:txBody>
      </p:sp>
      <p:sp>
        <p:nvSpPr>
          <p:cNvPr id="23" name="矩形 22"/>
          <p:cNvSpPr/>
          <p:nvPr/>
        </p:nvSpPr>
        <p:spPr>
          <a:xfrm>
            <a:off x="1928124" y="4350165"/>
            <a:ext cx="4321175" cy="923330"/>
          </a:xfrm>
          <a:prstGeom prst="rect">
            <a:avLst/>
          </a:prstGeom>
        </p:spPr>
        <p:txBody>
          <a:bodyPr wrap="square">
            <a:spAutoFit/>
          </a:bodyPr>
          <a:lstStyle/>
          <a:p>
            <a:pP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cs typeface="+mn-ea"/>
              </a:rPr>
              <a:t>Apologizing does not always mean you are wrong the other person is right. It just means you value your relationship more than your ego. </a:t>
            </a:r>
          </a:p>
        </p:txBody>
      </p:sp>
      <p:sp>
        <p:nvSpPr>
          <p:cNvPr id="24" name="椭圆 23"/>
          <p:cNvSpPr/>
          <p:nvPr/>
        </p:nvSpPr>
        <p:spPr>
          <a:xfrm>
            <a:off x="1928122" y="2258197"/>
            <a:ext cx="1485128" cy="1485128"/>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a typeface="微软雅黑 Light" panose="020B0502040204020203" pitchFamily="34" charset="-122"/>
              <a:cs typeface="+mn-ea"/>
            </a:endParaRPr>
          </a:p>
        </p:txBody>
      </p:sp>
      <p:sp>
        <p:nvSpPr>
          <p:cNvPr id="25" name="椭圆 24"/>
          <p:cNvSpPr/>
          <p:nvPr/>
        </p:nvSpPr>
        <p:spPr>
          <a:xfrm>
            <a:off x="3008937" y="3248271"/>
            <a:ext cx="585028" cy="585028"/>
          </a:xfrm>
          <a:prstGeom prst="ellipse">
            <a:avLst/>
          </a:prstGeom>
          <a:solidFill>
            <a:srgbClr val="1982F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a typeface="微软雅黑 Light" panose="020B0502040204020203" pitchFamily="34" charset="-122"/>
              <a:cs typeface="+mn-ea"/>
            </a:endParaRPr>
          </a:p>
        </p:txBody>
      </p:sp>
      <p:sp>
        <p:nvSpPr>
          <p:cNvPr id="26" name="矩形 25"/>
          <p:cNvSpPr/>
          <p:nvPr/>
        </p:nvSpPr>
        <p:spPr>
          <a:xfrm>
            <a:off x="6546947" y="3113090"/>
            <a:ext cx="4121950" cy="1260475"/>
          </a:xfrm>
          <a:prstGeom prst="rect">
            <a:avLst/>
          </a:prstGeom>
          <a:noFill/>
          <a:ln>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600" dirty="0">
                <a:solidFill>
                  <a:schemeClr val="bg1"/>
                </a:solidFill>
                <a:latin typeface="微软雅黑" panose="020B0503020204020204" pitchFamily="34" charset="-122"/>
                <a:ea typeface="微软雅黑" panose="020B0503020204020204" pitchFamily="34" charset="-122"/>
                <a:cs typeface="+mn-ea"/>
              </a:rPr>
              <a:t>ADD YOUR </a:t>
            </a:r>
            <a:r>
              <a:rPr lang="zh-CN" altLang="en-US" sz="1600" dirty="0">
                <a:solidFill>
                  <a:schemeClr val="bg1"/>
                </a:solidFill>
                <a:latin typeface="幼圆" panose="02010509060101010101" pitchFamily="49" charset="-122"/>
                <a:ea typeface="幼圆" panose="02010509060101010101" pitchFamily="49" charset="-122"/>
                <a:cs typeface="+mn-ea"/>
              </a:rPr>
              <a:t>输入你的标题</a:t>
            </a:r>
            <a:r>
              <a:rPr lang="en-US" altLang="zh-CN" sz="1600" dirty="0">
                <a:solidFill>
                  <a:schemeClr val="bg1"/>
                </a:solidFill>
                <a:latin typeface="幼圆" panose="02010509060101010101" pitchFamily="49" charset="-122"/>
                <a:ea typeface="幼圆" panose="02010509060101010101" pitchFamily="49" charset="-122"/>
                <a:cs typeface="+mn-ea"/>
              </a:rPr>
              <a:t> </a:t>
            </a:r>
            <a:r>
              <a:rPr lang="en-US" altLang="zh-CN" sz="1600" dirty="0">
                <a:solidFill>
                  <a:schemeClr val="bg1"/>
                </a:solidFill>
                <a:latin typeface="微软雅黑" panose="020B0503020204020204" pitchFamily="34" charset="-122"/>
                <a:ea typeface="微软雅黑" panose="020B0503020204020204" pitchFamily="34" charset="-122"/>
                <a:cs typeface="+mn-ea"/>
              </a:rPr>
              <a:t>PLEASE</a:t>
            </a:r>
          </a:p>
          <a:p>
            <a:pPr algn="ctr">
              <a:lnSpc>
                <a:spcPct val="150000"/>
              </a:lnSpc>
            </a:pPr>
            <a:r>
              <a:rPr lang="en-US" altLang="zh-CN" sz="1200" dirty="0">
                <a:solidFill>
                  <a:schemeClr val="bg1"/>
                </a:solidFill>
                <a:latin typeface="微软雅黑" panose="020B0503020204020204" pitchFamily="34" charset="-122"/>
                <a:ea typeface="微软雅黑" panose="020B0503020204020204" pitchFamily="34" charset="-122"/>
                <a:cs typeface="+mn-ea"/>
              </a:rPr>
              <a:t>Apologizing does not always mean you are wrong the other person is right. It just means you value your relationship more than your ego. </a:t>
            </a:r>
          </a:p>
        </p:txBody>
      </p:sp>
      <p:grpSp>
        <p:nvGrpSpPr>
          <p:cNvPr id="13" name="组合 12">
            <a:extLst>
              <a:ext uri="{FF2B5EF4-FFF2-40B4-BE49-F238E27FC236}">
                <a16:creationId xmlns="" xmlns:a16="http://schemas.microsoft.com/office/drawing/2014/main" id="{4DDAEA0B-70F0-4BB0-8AD7-624FC5D62F41}"/>
              </a:ext>
            </a:extLst>
          </p:cNvPr>
          <p:cNvGrpSpPr/>
          <p:nvPr/>
        </p:nvGrpSpPr>
        <p:grpSpPr>
          <a:xfrm>
            <a:off x="-7255" y="355600"/>
            <a:ext cx="11110684" cy="576041"/>
            <a:chOff x="-7255" y="355600"/>
            <a:chExt cx="11110684" cy="576041"/>
          </a:xfrm>
        </p:grpSpPr>
        <p:sp>
          <p:nvSpPr>
            <p:cNvPr id="14" name="矩形 13">
              <a:extLst>
                <a:ext uri="{FF2B5EF4-FFF2-40B4-BE49-F238E27FC236}">
                  <a16:creationId xmlns="" xmlns:a16="http://schemas.microsoft.com/office/drawing/2014/main" id="{4DDFB658-FCD0-45A9-B98F-6BC1B51967DB}"/>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15" name="直接连接符 14">
              <a:extLst>
                <a:ext uri="{FF2B5EF4-FFF2-40B4-BE49-F238E27FC236}">
                  <a16:creationId xmlns="" xmlns:a16="http://schemas.microsoft.com/office/drawing/2014/main" id="{4BA588E0-E85B-481C-A569-66FF75A388DF}"/>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44DF3E55-C2CB-4BA0-A11A-3F818FAEA2A2}"/>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28377060"/>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par>
                          <p:cTn id="11" fill="hold">
                            <p:stCondLst>
                              <p:cond delay="7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by="(-#ppt_w*2)" calcmode="lin" valueType="num">
                                      <p:cBhvr rctx="PPT">
                                        <p:cTn id="14" dur="500" autoRev="1" fill="hold">
                                          <p:stCondLst>
                                            <p:cond delay="0"/>
                                          </p:stCondLst>
                                        </p:cTn>
                                        <p:tgtEl>
                                          <p:spTgt spid="22"/>
                                        </p:tgtEl>
                                        <p:attrNameLst>
                                          <p:attrName>ppt_w</p:attrName>
                                        </p:attrNameLst>
                                      </p:cBhvr>
                                    </p:anim>
                                    <p:anim by="(#ppt_w*0.50)" calcmode="lin" valueType="num">
                                      <p:cBhvr>
                                        <p:cTn id="15" dur="500" decel="50000" autoRev="1" fill="hold">
                                          <p:stCondLst>
                                            <p:cond delay="0"/>
                                          </p:stCondLst>
                                        </p:cTn>
                                        <p:tgtEl>
                                          <p:spTgt spid="22"/>
                                        </p:tgtEl>
                                        <p:attrNameLst>
                                          <p:attrName>ppt_x</p:attrName>
                                        </p:attrNameLst>
                                      </p:cBhvr>
                                    </p:anim>
                                    <p:anim from="(-#ppt_h/2)" to="(#ppt_y)" calcmode="lin" valueType="num">
                                      <p:cBhvr>
                                        <p:cTn id="16" dur="1000" fill="hold">
                                          <p:stCondLst>
                                            <p:cond delay="0"/>
                                          </p:stCondLst>
                                        </p:cTn>
                                        <p:tgtEl>
                                          <p:spTgt spid="22"/>
                                        </p:tgtEl>
                                        <p:attrNameLst>
                                          <p:attrName>ppt_y</p:attrName>
                                        </p:attrNameLst>
                                      </p:cBhvr>
                                    </p:anim>
                                    <p:animRot by="21600000">
                                      <p:cBhvr>
                                        <p:cTn id="17" dur="1000" fill="hold">
                                          <p:stCondLst>
                                            <p:cond delay="0"/>
                                          </p:stCondLst>
                                        </p:cTn>
                                        <p:tgtEl>
                                          <p:spTgt spid="22"/>
                                        </p:tgtEl>
                                        <p:attrNameLst>
                                          <p:attrName>r</p:attrName>
                                        </p:attrNameLst>
                                      </p:cBhvr>
                                    </p:animRot>
                                  </p:childTnLst>
                                </p:cTn>
                              </p:par>
                              <p:par>
                                <p:cTn id="18" presetID="42" presetClass="entr" presetSubtype="0" fill="hold" grpId="0" nodeType="withEffect">
                                  <p:stCondLst>
                                    <p:cond delay="75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2593602886"/>
              </p:ext>
            </p:extLst>
          </p:nvPr>
        </p:nvGraphicFramePr>
        <p:xfrm>
          <a:off x="2079628" y="2243525"/>
          <a:ext cx="3241675" cy="329214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71"/>
          <p:cNvSpPr txBox="1"/>
          <p:nvPr/>
        </p:nvSpPr>
        <p:spPr>
          <a:xfrm>
            <a:off x="3036658" y="3474098"/>
            <a:ext cx="1327610" cy="830997"/>
          </a:xfrm>
          <a:prstGeom prst="rect">
            <a:avLst/>
          </a:prstGeom>
          <a:noFill/>
        </p:spPr>
        <p:txBody>
          <a:bodyPr wrap="square" rtlCol="0">
            <a:spAutoFit/>
          </a:bodyPr>
          <a:lstStyle/>
          <a:p>
            <a:pPr algn="ctr"/>
            <a:r>
              <a:rPr lang="en-US" altLang="zh-CN" sz="4800" dirty="0">
                <a:solidFill>
                  <a:schemeClr val="bg1">
                    <a:lumMod val="85000"/>
                  </a:schemeClr>
                </a:solidFill>
                <a:latin typeface="Agency FB" pitchFamily="34" charset="0"/>
                <a:ea typeface="微软雅黑 Light" panose="020B0502040204020203" pitchFamily="34" charset="-122"/>
                <a:cs typeface="+mn-ea"/>
              </a:rPr>
              <a:t>72%</a:t>
            </a:r>
            <a:endParaRPr lang="zh-CN" altLang="en-US" sz="4800" dirty="0">
              <a:solidFill>
                <a:schemeClr val="bg1">
                  <a:lumMod val="85000"/>
                </a:schemeClr>
              </a:solidFill>
              <a:latin typeface="Agency FB" pitchFamily="34" charset="0"/>
              <a:ea typeface="微软雅黑 Light" panose="020B0502040204020203" pitchFamily="34" charset="-122"/>
              <a:cs typeface="+mn-ea"/>
            </a:endParaRPr>
          </a:p>
        </p:txBody>
      </p:sp>
      <p:sp>
        <p:nvSpPr>
          <p:cNvPr id="11" name="矩形 10"/>
          <p:cNvSpPr/>
          <p:nvPr/>
        </p:nvSpPr>
        <p:spPr>
          <a:xfrm>
            <a:off x="4168126" y="2844342"/>
            <a:ext cx="4635553" cy="923330"/>
          </a:xfrm>
          <a:prstGeom prst="rect">
            <a:avLst/>
          </a:prstGeom>
        </p:spPr>
        <p:txBody>
          <a:bodyPr wrap="square">
            <a:spAutoFit/>
          </a:bodyPr>
          <a:lstStyle/>
          <a:p>
            <a:pPr>
              <a:lnSpc>
                <a:spcPct val="150000"/>
              </a:lnSpc>
            </a:pPr>
            <a:r>
              <a:rPr lang="en-US" altLang="zh-CN" sz="1200" dirty="0">
                <a:solidFill>
                  <a:schemeClr val="bg1">
                    <a:lumMod val="85000"/>
                  </a:schemeClr>
                </a:solidFill>
                <a:latin typeface="微软雅黑 Light" panose="020B0502040204020203" pitchFamily="34" charset="-122"/>
                <a:ea typeface="微软雅黑 Light" panose="020B0502040204020203" pitchFamily="34" charset="-122"/>
                <a:cs typeface="+mn-ea"/>
              </a:rPr>
              <a:t>Apologizing does not always mean you are wrong the other person is right. It just means you value your relationship more than your ego.</a:t>
            </a:r>
          </a:p>
        </p:txBody>
      </p:sp>
      <p:sp>
        <p:nvSpPr>
          <p:cNvPr id="12" name="TextBox 79"/>
          <p:cNvSpPr txBox="1"/>
          <p:nvPr/>
        </p:nvSpPr>
        <p:spPr>
          <a:xfrm>
            <a:off x="3745469" y="2438601"/>
            <a:ext cx="1890247" cy="400110"/>
          </a:xfrm>
          <a:prstGeom prst="rect">
            <a:avLst/>
          </a:prstGeom>
          <a:noFill/>
        </p:spPr>
        <p:txBody>
          <a:bodyPr wrap="square" rtlCol="0">
            <a:spAutoFit/>
          </a:bodyPr>
          <a:lstStyle/>
          <a:p>
            <a:r>
              <a:rPr lang="zh-CN" altLang="en-US" sz="2000" dirty="0">
                <a:solidFill>
                  <a:schemeClr val="bg1">
                    <a:lumMod val="85000"/>
                  </a:schemeClr>
                </a:solidFill>
                <a:latin typeface="BankGothic Md BT" pitchFamily="34" charset="0"/>
                <a:ea typeface="微软雅黑 Light" panose="020B0502040204020203" pitchFamily="34" charset="-122"/>
                <a:cs typeface="+mn-ea"/>
              </a:rPr>
              <a:t>输入你的标题</a:t>
            </a:r>
          </a:p>
        </p:txBody>
      </p:sp>
      <p:sp>
        <p:nvSpPr>
          <p:cNvPr id="13" name="Freeform 1525"/>
          <p:cNvSpPr>
            <a:spLocks/>
          </p:cNvSpPr>
          <p:nvPr/>
        </p:nvSpPr>
        <p:spPr bwMode="auto">
          <a:xfrm>
            <a:off x="5321300" y="4586485"/>
            <a:ext cx="425450" cy="434975"/>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solidFill>
            <a:srgbClr val="1982FE"/>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a typeface="微软雅黑 Light" panose="020B0502040204020203" pitchFamily="34" charset="-122"/>
              <a:cs typeface="+mn-ea"/>
            </a:endParaRPr>
          </a:p>
        </p:txBody>
      </p:sp>
      <p:cxnSp>
        <p:nvCxnSpPr>
          <p:cNvPr id="14" name="直接连接符 13"/>
          <p:cNvCxnSpPr/>
          <p:nvPr/>
        </p:nvCxnSpPr>
        <p:spPr>
          <a:xfrm>
            <a:off x="5950750" y="4354005"/>
            <a:ext cx="0" cy="89993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040763" y="4342305"/>
            <a:ext cx="4681215" cy="923330"/>
          </a:xfrm>
          <a:prstGeom prst="rect">
            <a:avLst/>
          </a:prstGeom>
        </p:spPr>
        <p:txBody>
          <a:bodyPr wrap="square">
            <a:spAutoFit/>
          </a:bodyPr>
          <a:lstStyle/>
          <a:p>
            <a:pPr>
              <a:lnSpc>
                <a:spcPct val="150000"/>
              </a:lnSpc>
            </a:pPr>
            <a:r>
              <a:rPr lang="en-US" altLang="zh-CN" sz="1200" dirty="0">
                <a:solidFill>
                  <a:schemeClr val="bg1">
                    <a:lumMod val="85000"/>
                  </a:schemeClr>
                </a:solidFill>
                <a:latin typeface="微软雅黑 Light" panose="020B0502040204020203" pitchFamily="34" charset="-122"/>
                <a:ea typeface="微软雅黑 Light" panose="020B0502040204020203" pitchFamily="34" charset="-122"/>
                <a:cs typeface="+mn-ea"/>
              </a:rPr>
              <a:t>Apologizing does not always mean you are wrong the other person is right. It just means you value your relationship more than your ego.</a:t>
            </a:r>
          </a:p>
        </p:txBody>
      </p:sp>
      <p:grpSp>
        <p:nvGrpSpPr>
          <p:cNvPr id="20" name="组合 19">
            <a:extLst>
              <a:ext uri="{FF2B5EF4-FFF2-40B4-BE49-F238E27FC236}">
                <a16:creationId xmlns="" xmlns:a16="http://schemas.microsoft.com/office/drawing/2014/main" id="{5DA94330-2BEE-4CB3-9F7E-B6D0C93BE66A}"/>
              </a:ext>
            </a:extLst>
          </p:cNvPr>
          <p:cNvGrpSpPr/>
          <p:nvPr/>
        </p:nvGrpSpPr>
        <p:grpSpPr>
          <a:xfrm>
            <a:off x="-7255" y="355600"/>
            <a:ext cx="11110684" cy="576041"/>
            <a:chOff x="-7255" y="355600"/>
            <a:chExt cx="11110684" cy="576041"/>
          </a:xfrm>
        </p:grpSpPr>
        <p:sp>
          <p:nvSpPr>
            <p:cNvPr id="21" name="矩形 20">
              <a:extLst>
                <a:ext uri="{FF2B5EF4-FFF2-40B4-BE49-F238E27FC236}">
                  <a16:creationId xmlns="" xmlns:a16="http://schemas.microsoft.com/office/drawing/2014/main" id="{5942CAE3-D27E-4790-A12A-54FC5C34A8B3}"/>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2" name="直接连接符 21">
              <a:extLst>
                <a:ext uri="{FF2B5EF4-FFF2-40B4-BE49-F238E27FC236}">
                  <a16:creationId xmlns="" xmlns:a16="http://schemas.microsoft.com/office/drawing/2014/main" id="{52750C71-8E69-4F9C-ACD7-D3598A7FDF36}"/>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BF823043-9C9D-498C-9FD5-21820CB34084}"/>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3976125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75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1750"/>
                            </p:stCondLst>
                            <p:childTnLst>
                              <p:par>
                                <p:cTn id="23" presetID="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0-#ppt_w/2"/>
                                          </p:val>
                                        </p:tav>
                                        <p:tav tm="100000">
                                          <p:val>
                                            <p:strVal val="#ppt_x"/>
                                          </p:val>
                                        </p:tav>
                                      </p:tavLst>
                                    </p:anim>
                                    <p:anim calcmode="lin" valueType="num">
                                      <p:cBhvr additive="base">
                                        <p:cTn id="26" dur="1000" fill="hold"/>
                                        <p:tgtEl>
                                          <p:spTgt spid="13"/>
                                        </p:tgtEl>
                                        <p:attrNameLst>
                                          <p:attrName>ppt_y</p:attrName>
                                        </p:attrNameLst>
                                      </p:cBhvr>
                                      <p:tavLst>
                                        <p:tav tm="0">
                                          <p:val>
                                            <p:strVal val="#ppt_y"/>
                                          </p:val>
                                        </p:tav>
                                        <p:tav tm="100000">
                                          <p:val>
                                            <p:strVal val="#ppt_y"/>
                                          </p:val>
                                        </p:tav>
                                      </p:tavLst>
                                    </p:anim>
                                  </p:childTnLst>
                                </p:cTn>
                              </p:par>
                              <p:par>
                                <p:cTn id="27" presetID="22" presetClass="entr" presetSubtype="1"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750"/>
                                        <p:tgtEl>
                                          <p:spTgt spid="14"/>
                                        </p:tgtEl>
                                      </p:cBhvr>
                                    </p:animEffect>
                                  </p:childTnLst>
                                </p:cTn>
                              </p:par>
                              <p:par>
                                <p:cTn id="30" presetID="22" presetClass="entr" presetSubtype="1" fill="hold" grpId="0" nodeType="withEffect">
                                  <p:stCondLst>
                                    <p:cond delay="75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AutoShape 5"/>
          <p:cNvSpPr>
            <a:spLocks/>
          </p:cNvSpPr>
          <p:nvPr/>
        </p:nvSpPr>
        <p:spPr bwMode="auto">
          <a:xfrm>
            <a:off x="4630635" y="2308019"/>
            <a:ext cx="1544356" cy="132002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noFill/>
          <a:ln>
            <a:gradFill>
              <a:gsLst>
                <a:gs pos="0">
                  <a:srgbClr val="1982FE"/>
                </a:gs>
                <a:gs pos="100000">
                  <a:srgbClr val="1BDD78"/>
                </a:gs>
              </a:gsLst>
              <a:lin ang="5400000" scaled="1"/>
            </a:gradFill>
          </a:ln>
          <a:extLst/>
        </p:spPr>
        <p:txBody>
          <a:bodyPr lIns="24106" tIns="24106" rIns="24106" bIns="24106"/>
          <a:lstStyle/>
          <a:p>
            <a:pPr algn="ctr">
              <a:lnSpc>
                <a:spcPct val="120000"/>
              </a:lnSpc>
            </a:pPr>
            <a:endParaRPr lang="en-US">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AutoShape 6"/>
          <p:cNvSpPr>
            <a:spLocks/>
          </p:cNvSpPr>
          <p:nvPr/>
        </p:nvSpPr>
        <p:spPr bwMode="auto">
          <a:xfrm>
            <a:off x="7203724" y="3321685"/>
            <a:ext cx="930799" cy="1743574"/>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noFill/>
          <a:ln>
            <a:gradFill>
              <a:gsLst>
                <a:gs pos="0">
                  <a:srgbClr val="1982FE"/>
                </a:gs>
                <a:gs pos="100000">
                  <a:srgbClr val="1BDD78"/>
                </a:gs>
              </a:gsLst>
              <a:lin ang="5400000" scaled="1"/>
            </a:gradFill>
          </a:ln>
          <a:effectLst/>
          <a:extLst/>
        </p:spPr>
        <p:txBody>
          <a:bodyPr lIns="24106" tIns="24106" rIns="24106" bIns="24106"/>
          <a:lstStyle/>
          <a:p>
            <a:pPr algn="ctr" defTabSz="482163">
              <a:lnSpc>
                <a:spcPct val="120000"/>
              </a:lnSpc>
              <a:defRPr/>
            </a:pPr>
            <a:endParaRPr lang="es-ES" sz="949" dirty="0">
              <a:solidFill>
                <a:schemeClr val="bg1">
                  <a:lumMod val="8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89" name="AutoShape 7"/>
          <p:cNvSpPr>
            <a:spLocks/>
          </p:cNvSpPr>
          <p:nvPr/>
        </p:nvSpPr>
        <p:spPr bwMode="auto">
          <a:xfrm>
            <a:off x="6299712" y="2331456"/>
            <a:ext cx="1548541" cy="13108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noFill/>
          <a:ln>
            <a:gradFill>
              <a:gsLst>
                <a:gs pos="0">
                  <a:srgbClr val="1982FE"/>
                </a:gs>
                <a:gs pos="100000">
                  <a:srgbClr val="1BDD78"/>
                </a:gs>
              </a:gsLst>
              <a:lin ang="5400000" scaled="1"/>
            </a:gradFill>
          </a:ln>
          <a:effectLst/>
          <a:extLst/>
        </p:spPr>
        <p:txBody>
          <a:bodyPr lIns="24106" tIns="24106" rIns="24106" bIns="24106"/>
          <a:lstStyle/>
          <a:p>
            <a:pPr algn="ctr" defTabSz="482163">
              <a:lnSpc>
                <a:spcPct val="120000"/>
              </a:lnSpc>
              <a:defRPr/>
            </a:pPr>
            <a:endParaRPr lang="es-ES" sz="949" dirty="0">
              <a:solidFill>
                <a:schemeClr val="bg1">
                  <a:lumMod val="8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0" name="AutoShape 8"/>
          <p:cNvSpPr>
            <a:spLocks/>
          </p:cNvSpPr>
          <p:nvPr/>
        </p:nvSpPr>
        <p:spPr bwMode="auto">
          <a:xfrm>
            <a:off x="4351061" y="3341774"/>
            <a:ext cx="934984" cy="1743574"/>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noFill/>
          <a:ln>
            <a:gradFill>
              <a:gsLst>
                <a:gs pos="0">
                  <a:srgbClr val="1982FE"/>
                </a:gs>
                <a:gs pos="100000">
                  <a:srgbClr val="1BDD78"/>
                </a:gs>
              </a:gsLst>
              <a:lin ang="5400000" scaled="1"/>
            </a:gradFill>
          </a:ln>
          <a:extLst/>
        </p:spPr>
        <p:txBody>
          <a:bodyPr lIns="24106" tIns="24106" rIns="24106" bIns="24106"/>
          <a:lstStyle/>
          <a:p>
            <a:pPr algn="ctr">
              <a:lnSpc>
                <a:spcPct val="120000"/>
              </a:lnSpc>
            </a:pPr>
            <a:endParaRPr lang="en-US">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AutoShape 10"/>
          <p:cNvSpPr>
            <a:spLocks/>
          </p:cNvSpPr>
          <p:nvPr/>
        </p:nvSpPr>
        <p:spPr bwMode="auto">
          <a:xfrm>
            <a:off x="5120309" y="2852553"/>
            <a:ext cx="843746"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a:solidFill>
                  <a:schemeClr val="bg1">
                    <a:lumMod val="85000"/>
                  </a:schemeClr>
                </a:solidFill>
                <a:latin typeface="Arial" panose="020B0604020202020204" pitchFamily="34" charset="0"/>
                <a:ea typeface="微软雅黑" panose="020B0503020204020204" pitchFamily="34" charset="-122"/>
                <a:cs typeface="Lato Regular"/>
                <a:sym typeface="Arial" panose="020B0604020202020204" pitchFamily="34" charset="0"/>
              </a:rPr>
              <a:t>25%</a:t>
            </a:r>
          </a:p>
        </p:txBody>
      </p:sp>
      <p:sp>
        <p:nvSpPr>
          <p:cNvPr id="92" name="AutoShape 11"/>
          <p:cNvSpPr>
            <a:spLocks/>
          </p:cNvSpPr>
          <p:nvPr/>
        </p:nvSpPr>
        <p:spPr bwMode="auto">
          <a:xfrm>
            <a:off x="6588493" y="2855064"/>
            <a:ext cx="843746"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a:solidFill>
                  <a:schemeClr val="bg1">
                    <a:lumMod val="85000"/>
                  </a:schemeClr>
                </a:solidFill>
                <a:latin typeface="Arial" panose="020B0604020202020204" pitchFamily="34" charset="0"/>
                <a:ea typeface="微软雅黑" panose="020B0503020204020204" pitchFamily="34" charset="-122"/>
                <a:cs typeface="Lato Regular"/>
                <a:sym typeface="Arial" panose="020B0604020202020204" pitchFamily="34" charset="0"/>
              </a:rPr>
              <a:t>29%</a:t>
            </a:r>
          </a:p>
        </p:txBody>
      </p:sp>
      <p:sp>
        <p:nvSpPr>
          <p:cNvPr id="93" name="AutoShape 12"/>
          <p:cNvSpPr>
            <a:spLocks/>
          </p:cNvSpPr>
          <p:nvPr/>
        </p:nvSpPr>
        <p:spPr bwMode="auto">
          <a:xfrm>
            <a:off x="7303333" y="4128216"/>
            <a:ext cx="842909"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a:solidFill>
                  <a:schemeClr val="bg1">
                    <a:lumMod val="85000"/>
                  </a:schemeClr>
                </a:solidFill>
                <a:latin typeface="Arial" panose="020B0604020202020204" pitchFamily="34" charset="0"/>
                <a:ea typeface="微软雅黑" panose="020B0503020204020204" pitchFamily="34" charset="-122"/>
                <a:cs typeface="Lato Regular"/>
                <a:sym typeface="Arial" panose="020B0604020202020204" pitchFamily="34" charset="0"/>
              </a:rPr>
              <a:t>17%</a:t>
            </a:r>
          </a:p>
        </p:txBody>
      </p:sp>
      <p:sp>
        <p:nvSpPr>
          <p:cNvPr id="94" name="AutoShape 13"/>
          <p:cNvSpPr>
            <a:spLocks/>
          </p:cNvSpPr>
          <p:nvPr/>
        </p:nvSpPr>
        <p:spPr bwMode="auto">
          <a:xfrm>
            <a:off x="4351061" y="4105615"/>
            <a:ext cx="842908" cy="3214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sz="2637" dirty="0">
                <a:solidFill>
                  <a:schemeClr val="bg1">
                    <a:lumMod val="85000"/>
                  </a:schemeClr>
                </a:solidFill>
                <a:latin typeface="Arial" panose="020B0604020202020204" pitchFamily="34" charset="0"/>
                <a:ea typeface="微软雅黑" panose="020B0503020204020204" pitchFamily="34" charset="-122"/>
                <a:cs typeface="Lato Regular"/>
                <a:sym typeface="Arial" panose="020B0604020202020204" pitchFamily="34" charset="0"/>
              </a:rPr>
              <a:t>73%</a:t>
            </a:r>
          </a:p>
        </p:txBody>
      </p:sp>
      <p:sp>
        <p:nvSpPr>
          <p:cNvPr id="95" name="Text Placeholder 7"/>
          <p:cNvSpPr txBox="1">
            <a:spLocks/>
          </p:cNvSpPr>
          <p:nvPr/>
        </p:nvSpPr>
        <p:spPr>
          <a:xfrm>
            <a:off x="3040696" y="2152566"/>
            <a:ext cx="1368595" cy="357779"/>
          </a:xfrm>
          <a:prstGeom prst="rect">
            <a:avLst/>
          </a:prstGeom>
        </p:spPr>
        <p:txBody>
          <a:bodyPr vert="horz" lIns="0" tIns="103884" rIns="0" bIns="103884"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sz="1400" b="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96" name="Text Placeholder 2"/>
          <p:cNvSpPr txBox="1">
            <a:spLocks/>
          </p:cNvSpPr>
          <p:nvPr/>
        </p:nvSpPr>
        <p:spPr>
          <a:xfrm>
            <a:off x="2248610" y="2490962"/>
            <a:ext cx="2160682" cy="628445"/>
          </a:xfrm>
          <a:prstGeom prst="rect">
            <a:avLst/>
          </a:prstGeom>
        </p:spPr>
        <p:txBody>
          <a:bodyPr vert="horz" lIns="0" tIns="0" rIns="0" bIns="0"/>
          <a:lstStyle>
            <a:lvl1pPr marL="0" indent="0" algn="r"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99" name="Text Placeholder 7"/>
          <p:cNvSpPr txBox="1">
            <a:spLocks/>
          </p:cNvSpPr>
          <p:nvPr/>
        </p:nvSpPr>
        <p:spPr>
          <a:xfrm>
            <a:off x="7721020" y="2112088"/>
            <a:ext cx="1400530" cy="357779"/>
          </a:xfrm>
          <a:prstGeom prst="rect">
            <a:avLst/>
          </a:prstGeom>
        </p:spPr>
        <p:txBody>
          <a:bodyPr vert="horz" lIns="0" tIns="103884" rIns="0" bIns="103884"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sz="1400" b="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100" name="Text Placeholder 2"/>
          <p:cNvSpPr txBox="1">
            <a:spLocks/>
          </p:cNvSpPr>
          <p:nvPr/>
        </p:nvSpPr>
        <p:spPr>
          <a:xfrm>
            <a:off x="7721020" y="2450485"/>
            <a:ext cx="2048602" cy="604648"/>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3" name="Text Placeholder 7"/>
          <p:cNvSpPr txBox="1">
            <a:spLocks/>
          </p:cNvSpPr>
          <p:nvPr/>
        </p:nvSpPr>
        <p:spPr>
          <a:xfrm>
            <a:off x="2653096" y="4430733"/>
            <a:ext cx="1368595" cy="357779"/>
          </a:xfrm>
          <a:prstGeom prst="rect">
            <a:avLst/>
          </a:prstGeom>
        </p:spPr>
        <p:txBody>
          <a:bodyPr vert="horz" lIns="0" tIns="103884" rIns="0" bIns="103884" anchor="ctr"/>
          <a:lstStyle>
            <a:lvl1pPr marL="0" indent="0" algn="r"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sz="1400" b="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104" name="Text Placeholder 2"/>
          <p:cNvSpPr txBox="1">
            <a:spLocks/>
          </p:cNvSpPr>
          <p:nvPr/>
        </p:nvSpPr>
        <p:spPr>
          <a:xfrm>
            <a:off x="1861010" y="4769129"/>
            <a:ext cx="2160682" cy="628445"/>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pPr>
            <a:r>
              <a:rPr lang="en-US" altLang="zh-CN" sz="80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
        <p:nvSpPr>
          <p:cNvPr id="107" name="Text Placeholder 7"/>
          <p:cNvSpPr txBox="1">
            <a:spLocks/>
          </p:cNvSpPr>
          <p:nvPr/>
        </p:nvSpPr>
        <p:spPr>
          <a:xfrm>
            <a:off x="8338270" y="4343535"/>
            <a:ext cx="1400530" cy="357779"/>
          </a:xfrm>
          <a:prstGeom prst="rect">
            <a:avLst/>
          </a:prstGeom>
        </p:spPr>
        <p:txBody>
          <a:bodyPr vert="horz" lIns="0" tIns="103884" rIns="0" bIns="103884" anchor="ctr"/>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b="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sz="1400" b="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108" name="Text Placeholder 2"/>
          <p:cNvSpPr txBox="1">
            <a:spLocks/>
          </p:cNvSpPr>
          <p:nvPr/>
        </p:nvSpPr>
        <p:spPr>
          <a:xfrm>
            <a:off x="8338270" y="4681932"/>
            <a:ext cx="2048602" cy="604648"/>
          </a:xfrm>
          <a:prstGeom prst="rect">
            <a:avLst/>
          </a:prstGeom>
        </p:spPr>
        <p:txBody>
          <a:bodyPr vert="horz" lIns="0" tIns="0" rIns="0" bIns="0"/>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altLang="zh-CN" sz="800" dirty="0">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grpSp>
        <p:nvGrpSpPr>
          <p:cNvPr id="22" name="组合 21">
            <a:extLst>
              <a:ext uri="{FF2B5EF4-FFF2-40B4-BE49-F238E27FC236}">
                <a16:creationId xmlns="" xmlns:a16="http://schemas.microsoft.com/office/drawing/2014/main" id="{EF57C34D-3906-483A-AA69-9F8306B2B570}"/>
              </a:ext>
            </a:extLst>
          </p:cNvPr>
          <p:cNvGrpSpPr/>
          <p:nvPr/>
        </p:nvGrpSpPr>
        <p:grpSpPr>
          <a:xfrm>
            <a:off x="-7255" y="355600"/>
            <a:ext cx="11110684" cy="576041"/>
            <a:chOff x="-7255" y="355600"/>
            <a:chExt cx="11110684" cy="576041"/>
          </a:xfrm>
        </p:grpSpPr>
        <p:sp>
          <p:nvSpPr>
            <p:cNvPr id="23" name="矩形 22">
              <a:extLst>
                <a:ext uri="{FF2B5EF4-FFF2-40B4-BE49-F238E27FC236}">
                  <a16:creationId xmlns="" xmlns:a16="http://schemas.microsoft.com/office/drawing/2014/main" id="{8164B601-C7BD-4258-8895-8BEB08A07D3B}"/>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4" name="直接连接符 23">
              <a:extLst>
                <a:ext uri="{FF2B5EF4-FFF2-40B4-BE49-F238E27FC236}">
                  <a16:creationId xmlns="" xmlns:a16="http://schemas.microsoft.com/office/drawing/2014/main" id="{AC7A5419-0FBA-49B9-931D-F60B27E1633E}"/>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 xmlns:a16="http://schemas.microsoft.com/office/drawing/2014/main" id="{679061B0-7996-4E29-999C-01E281C8D5C2}"/>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4017951"/>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nodePh="1">
                                  <p:stCondLst>
                                    <p:cond delay="100"/>
                                  </p:stCondLst>
                                  <p:endCondLst>
                                    <p:cond evt="begin" delay="0">
                                      <p:tn val="5"/>
                                    </p:cond>
                                  </p:endCondLst>
                                  <p:childTnLst>
                                    <p:set>
                                      <p:cBhvr>
                                        <p:cTn id="6" dur="1" fill="hold">
                                          <p:stCondLst>
                                            <p:cond delay="0"/>
                                          </p:stCondLst>
                                        </p:cTn>
                                        <p:tgtEl>
                                          <p:spTgt spid="87"/>
                                        </p:tgtEl>
                                        <p:attrNameLst>
                                          <p:attrName>style.visibility</p:attrName>
                                        </p:attrNameLst>
                                      </p:cBhvr>
                                      <p:to>
                                        <p:strVal val="visible"/>
                                      </p:to>
                                    </p:set>
                                    <p:animEffect transition="in" filter="dissolve">
                                      <p:cBhvr>
                                        <p:cTn id="7" dur="500"/>
                                        <p:tgtEl>
                                          <p:spTgt spid="87"/>
                                        </p:tgtEl>
                                      </p:cBhvr>
                                    </p:animEffect>
                                  </p:childTnLst>
                                </p:cTn>
                              </p:par>
                            </p:childTnLst>
                          </p:cTn>
                        </p:par>
                        <p:par>
                          <p:cTn id="8" fill="hold">
                            <p:stCondLst>
                              <p:cond delay="600"/>
                            </p:stCondLst>
                            <p:childTnLst>
                              <p:par>
                                <p:cTn id="9" presetID="9" presetClass="entr" presetSubtype="0" fill="hold" nodeType="afterEffect">
                                  <p:stCondLst>
                                    <p:cond delay="100"/>
                                  </p:stCondLst>
                                  <p:childTnLst>
                                    <p:set>
                                      <p:cBhvr>
                                        <p:cTn id="10" dur="1" fill="hold">
                                          <p:stCondLst>
                                            <p:cond delay="0"/>
                                          </p:stCondLst>
                                        </p:cTn>
                                        <p:tgtEl>
                                          <p:spTgt spid="89"/>
                                        </p:tgtEl>
                                        <p:attrNameLst>
                                          <p:attrName>style.visibility</p:attrName>
                                        </p:attrNameLst>
                                      </p:cBhvr>
                                      <p:to>
                                        <p:strVal val="visible"/>
                                      </p:to>
                                    </p:set>
                                    <p:animEffect transition="in" filter="dissolve">
                                      <p:cBhvr>
                                        <p:cTn id="11" dur="500"/>
                                        <p:tgtEl>
                                          <p:spTgt spid="89"/>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88"/>
                                        </p:tgtEl>
                                        <p:attrNameLst>
                                          <p:attrName>style.visibility</p:attrName>
                                        </p:attrNameLst>
                                      </p:cBhvr>
                                      <p:to>
                                        <p:strVal val="visible"/>
                                      </p:to>
                                    </p:set>
                                    <p:animEffect transition="in" filter="dissolve">
                                      <p:cBhvr>
                                        <p:cTn id="15" dur="500"/>
                                        <p:tgtEl>
                                          <p:spTgt spid="88"/>
                                        </p:tgtEl>
                                      </p:cBhvr>
                                    </p:animEffect>
                                  </p:childTnLst>
                                </p:cTn>
                              </p:par>
                            </p:childTnLst>
                          </p:cTn>
                        </p:par>
                        <p:par>
                          <p:cTn id="16" fill="hold">
                            <p:stCondLst>
                              <p:cond delay="1800"/>
                            </p:stCondLst>
                            <p:childTnLst>
                              <p:par>
                                <p:cTn id="17" presetID="9" presetClass="entr" presetSubtype="0" fill="hold" grpId="0" nodeType="afterEffect" nodePh="1">
                                  <p:stCondLst>
                                    <p:cond delay="100"/>
                                  </p:stCondLst>
                                  <p:endCondLst>
                                    <p:cond evt="begin" delay="0">
                                      <p:tn val="17"/>
                                    </p:cond>
                                  </p:endCondLst>
                                  <p:childTnLst>
                                    <p:set>
                                      <p:cBhvr>
                                        <p:cTn id="18" dur="1" fill="hold">
                                          <p:stCondLst>
                                            <p:cond delay="0"/>
                                          </p:stCondLst>
                                        </p:cTn>
                                        <p:tgtEl>
                                          <p:spTgt spid="90"/>
                                        </p:tgtEl>
                                        <p:attrNameLst>
                                          <p:attrName>style.visibility</p:attrName>
                                        </p:attrNameLst>
                                      </p:cBhvr>
                                      <p:to>
                                        <p:strVal val="visible"/>
                                      </p:to>
                                    </p:set>
                                    <p:animEffect transition="in" filter="dissolve">
                                      <p:cBhvr>
                                        <p:cTn id="19" dur="500"/>
                                        <p:tgtEl>
                                          <p:spTgt spid="90"/>
                                        </p:tgtEl>
                                      </p:cBhvr>
                                    </p:animEffect>
                                  </p:childTnLst>
                                </p:cTn>
                              </p:par>
                            </p:childTnLst>
                          </p:cTn>
                        </p:par>
                        <p:par>
                          <p:cTn id="20" fill="hold">
                            <p:stCondLst>
                              <p:cond delay="2400"/>
                            </p:stCondLst>
                            <p:childTnLst>
                              <p:par>
                                <p:cTn id="21" presetID="9" presetClass="entr" presetSubtype="0" fill="hold" grpId="0" nodeType="afterEffect">
                                  <p:stCondLst>
                                    <p:cond delay="100"/>
                                  </p:stCondLst>
                                  <p:childTnLst>
                                    <p:set>
                                      <p:cBhvr>
                                        <p:cTn id="22" dur="1" fill="hold">
                                          <p:stCondLst>
                                            <p:cond delay="0"/>
                                          </p:stCondLst>
                                        </p:cTn>
                                        <p:tgtEl>
                                          <p:spTgt spid="91"/>
                                        </p:tgtEl>
                                        <p:attrNameLst>
                                          <p:attrName>style.visibility</p:attrName>
                                        </p:attrNameLst>
                                      </p:cBhvr>
                                      <p:to>
                                        <p:strVal val="visible"/>
                                      </p:to>
                                    </p:set>
                                    <p:animEffect transition="in" filter="dissolve">
                                      <p:cBhvr>
                                        <p:cTn id="23" dur="500"/>
                                        <p:tgtEl>
                                          <p:spTgt spid="91"/>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92"/>
                                        </p:tgtEl>
                                        <p:attrNameLst>
                                          <p:attrName>style.visibility</p:attrName>
                                        </p:attrNameLst>
                                      </p:cBhvr>
                                      <p:to>
                                        <p:strVal val="visible"/>
                                      </p:to>
                                    </p:set>
                                    <p:animEffect transition="in" filter="dissolve">
                                      <p:cBhvr>
                                        <p:cTn id="27" dur="500"/>
                                        <p:tgtEl>
                                          <p:spTgt spid="92"/>
                                        </p:tgtEl>
                                      </p:cBhvr>
                                    </p:animEffect>
                                  </p:childTnLst>
                                </p:cTn>
                              </p:par>
                            </p:childTnLst>
                          </p:cTn>
                        </p:par>
                        <p:par>
                          <p:cTn id="28" fill="hold">
                            <p:stCondLst>
                              <p:cond delay="3600"/>
                            </p:stCondLst>
                            <p:childTnLst>
                              <p:par>
                                <p:cTn id="29" presetID="9" presetClass="entr" presetSubtype="0" fill="hold" grpId="0" nodeType="afterEffect">
                                  <p:stCondLst>
                                    <p:cond delay="100"/>
                                  </p:stCondLst>
                                  <p:childTnLst>
                                    <p:set>
                                      <p:cBhvr>
                                        <p:cTn id="30" dur="1" fill="hold">
                                          <p:stCondLst>
                                            <p:cond delay="0"/>
                                          </p:stCondLst>
                                        </p:cTn>
                                        <p:tgtEl>
                                          <p:spTgt spid="93"/>
                                        </p:tgtEl>
                                        <p:attrNameLst>
                                          <p:attrName>style.visibility</p:attrName>
                                        </p:attrNameLst>
                                      </p:cBhvr>
                                      <p:to>
                                        <p:strVal val="visible"/>
                                      </p:to>
                                    </p:set>
                                    <p:animEffect transition="in" filter="dissolve">
                                      <p:cBhvr>
                                        <p:cTn id="31" dur="500"/>
                                        <p:tgtEl>
                                          <p:spTgt spid="93"/>
                                        </p:tgtEl>
                                      </p:cBhvr>
                                    </p:animEffect>
                                  </p:childTnLst>
                                </p:cTn>
                              </p:par>
                            </p:childTnLst>
                          </p:cTn>
                        </p:par>
                        <p:par>
                          <p:cTn id="32" fill="hold">
                            <p:stCondLst>
                              <p:cond delay="4200"/>
                            </p:stCondLst>
                            <p:childTnLst>
                              <p:par>
                                <p:cTn id="33" presetID="9" presetClass="entr" presetSubtype="0" fill="hold" grpId="0" nodeType="afterEffect">
                                  <p:stCondLst>
                                    <p:cond delay="10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53" presetClass="entr" presetSubtype="16" fill="hold" grpId="0" nodeType="withEffect">
                                  <p:stCondLst>
                                    <p:cond delay="200"/>
                                  </p:stCondLst>
                                  <p:childTnLst>
                                    <p:set>
                                      <p:cBhvr>
                                        <p:cTn id="37" dur="1" fill="hold">
                                          <p:stCondLst>
                                            <p:cond delay="0"/>
                                          </p:stCondLst>
                                        </p:cTn>
                                        <p:tgtEl>
                                          <p:spTgt spid="95">
                                            <p:txEl>
                                              <p:pRg st="0" end="0"/>
                                            </p:txEl>
                                          </p:spTgt>
                                        </p:tgtEl>
                                        <p:attrNameLst>
                                          <p:attrName>style.visibility</p:attrName>
                                        </p:attrNameLst>
                                      </p:cBhvr>
                                      <p:to>
                                        <p:strVal val="visible"/>
                                      </p:to>
                                    </p:set>
                                    <p:anim calcmode="lin" valueType="num">
                                      <p:cBhvr>
                                        <p:cTn id="38" dur="500" fill="hold"/>
                                        <p:tgtEl>
                                          <p:spTgt spid="95">
                                            <p:txEl>
                                              <p:pRg st="0" end="0"/>
                                            </p:txEl>
                                          </p:spTgt>
                                        </p:tgtEl>
                                        <p:attrNameLst>
                                          <p:attrName>ppt_w</p:attrName>
                                        </p:attrNameLst>
                                      </p:cBhvr>
                                      <p:tavLst>
                                        <p:tav tm="0">
                                          <p:val>
                                            <p:fltVal val="0"/>
                                          </p:val>
                                        </p:tav>
                                        <p:tav tm="100000">
                                          <p:val>
                                            <p:strVal val="#ppt_w"/>
                                          </p:val>
                                        </p:tav>
                                      </p:tavLst>
                                    </p:anim>
                                    <p:anim calcmode="lin" valueType="num">
                                      <p:cBhvr>
                                        <p:cTn id="39" dur="500" fill="hold"/>
                                        <p:tgtEl>
                                          <p:spTgt spid="95">
                                            <p:txEl>
                                              <p:pRg st="0" end="0"/>
                                            </p:txEl>
                                          </p:spTgt>
                                        </p:tgtEl>
                                        <p:attrNameLst>
                                          <p:attrName>ppt_h</p:attrName>
                                        </p:attrNameLst>
                                      </p:cBhvr>
                                      <p:tavLst>
                                        <p:tav tm="0">
                                          <p:val>
                                            <p:fltVal val="0"/>
                                          </p:val>
                                        </p:tav>
                                        <p:tav tm="100000">
                                          <p:val>
                                            <p:strVal val="#ppt_h"/>
                                          </p:val>
                                        </p:tav>
                                      </p:tavLst>
                                    </p:anim>
                                    <p:animEffect transition="in" filter="fade">
                                      <p:cBhvr>
                                        <p:cTn id="40" dur="500"/>
                                        <p:tgtEl>
                                          <p:spTgt spid="95">
                                            <p:txEl>
                                              <p:pRg st="0" end="0"/>
                                            </p:txEl>
                                          </p:spTgt>
                                        </p:tgtEl>
                                      </p:cBhvr>
                                    </p:animEffect>
                                  </p:childTnLst>
                                </p:cTn>
                              </p:par>
                              <p:par>
                                <p:cTn id="41" presetID="23" presetClass="entr" presetSubtype="16" fill="hold" grpId="0" nodeType="withEffect">
                                  <p:stCondLst>
                                    <p:cond delay="200"/>
                                  </p:stCondLst>
                                  <p:childTnLst>
                                    <p:set>
                                      <p:cBhvr>
                                        <p:cTn id="42" dur="1" fill="hold">
                                          <p:stCondLst>
                                            <p:cond delay="0"/>
                                          </p:stCondLst>
                                        </p:cTn>
                                        <p:tgtEl>
                                          <p:spTgt spid="96">
                                            <p:txEl>
                                              <p:pRg st="0" end="0"/>
                                            </p:txEl>
                                          </p:spTgt>
                                        </p:tgtEl>
                                        <p:attrNameLst>
                                          <p:attrName>style.visibility</p:attrName>
                                        </p:attrNameLst>
                                      </p:cBhvr>
                                      <p:to>
                                        <p:strVal val="visible"/>
                                      </p:to>
                                    </p:set>
                                    <p:anim calcmode="lin" valueType="num">
                                      <p:cBhvr>
                                        <p:cTn id="43" dur="500" fill="hold"/>
                                        <p:tgtEl>
                                          <p:spTgt spid="96">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96">
                                            <p:txEl>
                                              <p:pRg st="0" end="0"/>
                                            </p:txEl>
                                          </p:spTgt>
                                        </p:tgtEl>
                                        <p:attrNameLst>
                                          <p:attrName>ppt_h</p:attrName>
                                        </p:attrNameLst>
                                      </p:cBhvr>
                                      <p:tavLst>
                                        <p:tav tm="0">
                                          <p:val>
                                            <p:fltVal val="0"/>
                                          </p:val>
                                        </p:tav>
                                        <p:tav tm="100000">
                                          <p:val>
                                            <p:strVal val="#ppt_h"/>
                                          </p:val>
                                        </p:tav>
                                      </p:tavLst>
                                    </p:anim>
                                  </p:childTnLst>
                                </p:cTn>
                              </p:par>
                              <p:par>
                                <p:cTn id="45" presetID="53" presetClass="entr" presetSubtype="16" fill="hold" grpId="0" nodeType="withEffect">
                                  <p:stCondLst>
                                    <p:cond delay="200"/>
                                  </p:stCondLst>
                                  <p:childTnLst>
                                    <p:set>
                                      <p:cBhvr>
                                        <p:cTn id="46" dur="1" fill="hold">
                                          <p:stCondLst>
                                            <p:cond delay="0"/>
                                          </p:stCondLst>
                                        </p:cTn>
                                        <p:tgtEl>
                                          <p:spTgt spid="99">
                                            <p:txEl>
                                              <p:pRg st="0" end="0"/>
                                            </p:txEl>
                                          </p:spTgt>
                                        </p:tgtEl>
                                        <p:attrNameLst>
                                          <p:attrName>style.visibility</p:attrName>
                                        </p:attrNameLst>
                                      </p:cBhvr>
                                      <p:to>
                                        <p:strVal val="visible"/>
                                      </p:to>
                                    </p:set>
                                    <p:anim calcmode="lin" valueType="num">
                                      <p:cBhvr>
                                        <p:cTn id="47" dur="500" fill="hold"/>
                                        <p:tgtEl>
                                          <p:spTgt spid="99">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99">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99">
                                            <p:txEl>
                                              <p:pRg st="0" end="0"/>
                                            </p:txEl>
                                          </p:spTgt>
                                        </p:tgtEl>
                                      </p:cBhvr>
                                    </p:animEffect>
                                  </p:childTnLst>
                                </p:cTn>
                              </p:par>
                              <p:par>
                                <p:cTn id="50" presetID="23" presetClass="entr" presetSubtype="16" fill="hold" grpId="0" nodeType="withEffect">
                                  <p:stCondLst>
                                    <p:cond delay="200"/>
                                  </p:stCondLst>
                                  <p:childTnLst>
                                    <p:set>
                                      <p:cBhvr>
                                        <p:cTn id="51" dur="1" fill="hold">
                                          <p:stCondLst>
                                            <p:cond delay="0"/>
                                          </p:stCondLst>
                                        </p:cTn>
                                        <p:tgtEl>
                                          <p:spTgt spid="100">
                                            <p:txEl>
                                              <p:pRg st="0" end="0"/>
                                            </p:txEl>
                                          </p:spTgt>
                                        </p:tgtEl>
                                        <p:attrNameLst>
                                          <p:attrName>style.visibility</p:attrName>
                                        </p:attrNameLst>
                                      </p:cBhvr>
                                      <p:to>
                                        <p:strVal val="visible"/>
                                      </p:to>
                                    </p:set>
                                    <p:anim calcmode="lin" valueType="num">
                                      <p:cBhvr>
                                        <p:cTn id="52" dur="500" fill="hold"/>
                                        <p:tgtEl>
                                          <p:spTgt spid="100">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100">
                                            <p:txEl>
                                              <p:pRg st="0" end="0"/>
                                            </p:txEl>
                                          </p:spTgt>
                                        </p:tgtEl>
                                        <p:attrNameLst>
                                          <p:attrName>ppt_h</p:attrName>
                                        </p:attrNameLst>
                                      </p:cBhvr>
                                      <p:tavLst>
                                        <p:tav tm="0">
                                          <p:val>
                                            <p:fltVal val="0"/>
                                          </p:val>
                                        </p:tav>
                                        <p:tav tm="100000">
                                          <p:val>
                                            <p:strVal val="#ppt_h"/>
                                          </p:val>
                                        </p:tav>
                                      </p:tavLst>
                                    </p:anim>
                                  </p:childTnLst>
                                </p:cTn>
                              </p:par>
                              <p:par>
                                <p:cTn id="54" presetID="53" presetClass="entr" presetSubtype="16" fill="hold" grpId="0" nodeType="withEffect">
                                  <p:stCondLst>
                                    <p:cond delay="200"/>
                                  </p:stCondLst>
                                  <p:childTnLst>
                                    <p:set>
                                      <p:cBhvr>
                                        <p:cTn id="55" dur="1" fill="hold">
                                          <p:stCondLst>
                                            <p:cond delay="0"/>
                                          </p:stCondLst>
                                        </p:cTn>
                                        <p:tgtEl>
                                          <p:spTgt spid="103">
                                            <p:txEl>
                                              <p:pRg st="0" end="0"/>
                                            </p:txEl>
                                          </p:spTgt>
                                        </p:tgtEl>
                                        <p:attrNameLst>
                                          <p:attrName>style.visibility</p:attrName>
                                        </p:attrNameLst>
                                      </p:cBhvr>
                                      <p:to>
                                        <p:strVal val="visible"/>
                                      </p:to>
                                    </p:set>
                                    <p:anim calcmode="lin" valueType="num">
                                      <p:cBhvr>
                                        <p:cTn id="56" dur="500" fill="hold"/>
                                        <p:tgtEl>
                                          <p:spTgt spid="10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103">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103">
                                            <p:txEl>
                                              <p:pRg st="0" end="0"/>
                                            </p:txEl>
                                          </p:spTgt>
                                        </p:tgtEl>
                                      </p:cBhvr>
                                    </p:animEffect>
                                  </p:childTnLst>
                                </p:cTn>
                              </p:par>
                              <p:par>
                                <p:cTn id="59" presetID="23" presetClass="entr" presetSubtype="16" fill="hold" grpId="0" nodeType="withEffect">
                                  <p:stCondLst>
                                    <p:cond delay="200"/>
                                  </p:stCondLst>
                                  <p:childTnLst>
                                    <p:set>
                                      <p:cBhvr>
                                        <p:cTn id="60" dur="1" fill="hold">
                                          <p:stCondLst>
                                            <p:cond delay="0"/>
                                          </p:stCondLst>
                                        </p:cTn>
                                        <p:tgtEl>
                                          <p:spTgt spid="104">
                                            <p:txEl>
                                              <p:pRg st="0" end="0"/>
                                            </p:txEl>
                                          </p:spTgt>
                                        </p:tgtEl>
                                        <p:attrNameLst>
                                          <p:attrName>style.visibility</p:attrName>
                                        </p:attrNameLst>
                                      </p:cBhvr>
                                      <p:to>
                                        <p:strVal val="visible"/>
                                      </p:to>
                                    </p:set>
                                    <p:anim calcmode="lin" valueType="num">
                                      <p:cBhvr>
                                        <p:cTn id="61" dur="500" fill="hold"/>
                                        <p:tgtEl>
                                          <p:spTgt spid="104">
                                            <p:txEl>
                                              <p:pRg st="0" end="0"/>
                                            </p:txEl>
                                          </p:spTgt>
                                        </p:tgtEl>
                                        <p:attrNameLst>
                                          <p:attrName>ppt_w</p:attrName>
                                        </p:attrNameLst>
                                      </p:cBhvr>
                                      <p:tavLst>
                                        <p:tav tm="0">
                                          <p:val>
                                            <p:fltVal val="0"/>
                                          </p:val>
                                        </p:tav>
                                        <p:tav tm="100000">
                                          <p:val>
                                            <p:strVal val="#ppt_w"/>
                                          </p:val>
                                        </p:tav>
                                      </p:tavLst>
                                    </p:anim>
                                    <p:anim calcmode="lin" valueType="num">
                                      <p:cBhvr>
                                        <p:cTn id="62" dur="500" fill="hold"/>
                                        <p:tgtEl>
                                          <p:spTgt spid="104">
                                            <p:txEl>
                                              <p:pRg st="0" end="0"/>
                                            </p:txEl>
                                          </p:spTgt>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200"/>
                                  </p:stCondLst>
                                  <p:childTnLst>
                                    <p:set>
                                      <p:cBhvr>
                                        <p:cTn id="64" dur="1" fill="hold">
                                          <p:stCondLst>
                                            <p:cond delay="0"/>
                                          </p:stCondLst>
                                        </p:cTn>
                                        <p:tgtEl>
                                          <p:spTgt spid="107">
                                            <p:txEl>
                                              <p:pRg st="0" end="0"/>
                                            </p:txEl>
                                          </p:spTgt>
                                        </p:tgtEl>
                                        <p:attrNameLst>
                                          <p:attrName>style.visibility</p:attrName>
                                        </p:attrNameLst>
                                      </p:cBhvr>
                                      <p:to>
                                        <p:strVal val="visible"/>
                                      </p:to>
                                    </p:set>
                                    <p:anim calcmode="lin" valueType="num">
                                      <p:cBhvr>
                                        <p:cTn id="65" dur="500" fill="hold"/>
                                        <p:tgtEl>
                                          <p:spTgt spid="107">
                                            <p:txEl>
                                              <p:pRg st="0" end="0"/>
                                            </p:txEl>
                                          </p:spTgt>
                                        </p:tgtEl>
                                        <p:attrNameLst>
                                          <p:attrName>ppt_w</p:attrName>
                                        </p:attrNameLst>
                                      </p:cBhvr>
                                      <p:tavLst>
                                        <p:tav tm="0">
                                          <p:val>
                                            <p:fltVal val="0"/>
                                          </p:val>
                                        </p:tav>
                                        <p:tav tm="100000">
                                          <p:val>
                                            <p:strVal val="#ppt_w"/>
                                          </p:val>
                                        </p:tav>
                                      </p:tavLst>
                                    </p:anim>
                                    <p:anim calcmode="lin" valueType="num">
                                      <p:cBhvr>
                                        <p:cTn id="66" dur="500" fill="hold"/>
                                        <p:tgtEl>
                                          <p:spTgt spid="107">
                                            <p:txEl>
                                              <p:pRg st="0" end="0"/>
                                            </p:txEl>
                                          </p:spTgt>
                                        </p:tgtEl>
                                        <p:attrNameLst>
                                          <p:attrName>ppt_h</p:attrName>
                                        </p:attrNameLst>
                                      </p:cBhvr>
                                      <p:tavLst>
                                        <p:tav tm="0">
                                          <p:val>
                                            <p:fltVal val="0"/>
                                          </p:val>
                                        </p:tav>
                                        <p:tav tm="100000">
                                          <p:val>
                                            <p:strVal val="#ppt_h"/>
                                          </p:val>
                                        </p:tav>
                                      </p:tavLst>
                                    </p:anim>
                                    <p:animEffect transition="in" filter="fade">
                                      <p:cBhvr>
                                        <p:cTn id="67" dur="500"/>
                                        <p:tgtEl>
                                          <p:spTgt spid="107">
                                            <p:txEl>
                                              <p:pRg st="0" end="0"/>
                                            </p:txEl>
                                          </p:spTgt>
                                        </p:tgtEl>
                                      </p:cBhvr>
                                    </p:animEffect>
                                  </p:childTnLst>
                                </p:cTn>
                              </p:par>
                              <p:par>
                                <p:cTn id="68" presetID="23" presetClass="entr" presetSubtype="16" fill="hold" grpId="0" nodeType="withEffect">
                                  <p:stCondLst>
                                    <p:cond delay="200"/>
                                  </p:stCondLst>
                                  <p:childTnLst>
                                    <p:set>
                                      <p:cBhvr>
                                        <p:cTn id="69" dur="1" fill="hold">
                                          <p:stCondLst>
                                            <p:cond delay="0"/>
                                          </p:stCondLst>
                                        </p:cTn>
                                        <p:tgtEl>
                                          <p:spTgt spid="108">
                                            <p:txEl>
                                              <p:pRg st="0" end="0"/>
                                            </p:txEl>
                                          </p:spTgt>
                                        </p:tgtEl>
                                        <p:attrNameLst>
                                          <p:attrName>style.visibility</p:attrName>
                                        </p:attrNameLst>
                                      </p:cBhvr>
                                      <p:to>
                                        <p:strVal val="visible"/>
                                      </p:to>
                                    </p:set>
                                    <p:anim calcmode="lin" valueType="num">
                                      <p:cBhvr>
                                        <p:cTn id="70" dur="500" fill="hold"/>
                                        <p:tgtEl>
                                          <p:spTgt spid="108">
                                            <p:txEl>
                                              <p:pRg st="0" end="0"/>
                                            </p:txEl>
                                          </p:spTgt>
                                        </p:tgtEl>
                                        <p:attrNameLst>
                                          <p:attrName>ppt_w</p:attrName>
                                        </p:attrNameLst>
                                      </p:cBhvr>
                                      <p:tavLst>
                                        <p:tav tm="0">
                                          <p:val>
                                            <p:fltVal val="0"/>
                                          </p:val>
                                        </p:tav>
                                        <p:tav tm="100000">
                                          <p:val>
                                            <p:strVal val="#ppt_w"/>
                                          </p:val>
                                        </p:tav>
                                      </p:tavLst>
                                    </p:anim>
                                    <p:anim calcmode="lin" valueType="num">
                                      <p:cBhvr>
                                        <p:cTn id="71" dur="500" fill="hold"/>
                                        <p:tgtEl>
                                          <p:spTgt spid="10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90" grpId="0" animBg="1"/>
      <p:bldP spid="91" grpId="0" autoUpdateAnimBg="0"/>
      <p:bldP spid="92" grpId="0" autoUpdateAnimBg="0"/>
      <p:bldP spid="93" grpId="0" autoUpdateAnimBg="0"/>
      <p:bldP spid="94" grpId="0" autoUpdateAnimBg="0"/>
      <p:bldP spid="95" grpId="0" build="p">
        <p:tmplLst>
          <p:tmpl lvl="1">
            <p:tnLst>
              <p:par>
                <p:cTn presetID="53" presetClass="entr" presetSubtype="16"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 calcmode="lin" valueType="num">
                      <p:cBhvr>
                        <p:cTn dur="500" fill="hold"/>
                        <p:tgtEl>
                          <p:spTgt spid="95"/>
                        </p:tgtEl>
                        <p:attrNameLst>
                          <p:attrName>ppt_w</p:attrName>
                        </p:attrNameLst>
                      </p:cBhvr>
                      <p:tavLst>
                        <p:tav tm="0">
                          <p:val>
                            <p:fltVal val="0"/>
                          </p:val>
                        </p:tav>
                        <p:tav tm="100000">
                          <p:val>
                            <p:strVal val="#ppt_w"/>
                          </p:val>
                        </p:tav>
                      </p:tavLst>
                    </p:anim>
                    <p:anim calcmode="lin" valueType="num">
                      <p:cBhvr>
                        <p:cTn dur="500" fill="hold"/>
                        <p:tgtEl>
                          <p:spTgt spid="95"/>
                        </p:tgtEl>
                        <p:attrNameLst>
                          <p:attrName>ppt_h</p:attrName>
                        </p:attrNameLst>
                      </p:cBhvr>
                      <p:tavLst>
                        <p:tav tm="0">
                          <p:val>
                            <p:fltVal val="0"/>
                          </p:val>
                        </p:tav>
                        <p:tav tm="100000">
                          <p:val>
                            <p:strVal val="#ppt_h"/>
                          </p:val>
                        </p:tav>
                      </p:tavLst>
                    </p:anim>
                    <p:animEffect transition="in" filter="fade">
                      <p:cBhvr>
                        <p:cTn dur="500"/>
                        <p:tgtEl>
                          <p:spTgt spid="95"/>
                        </p:tgtEl>
                      </p:cBhvr>
                    </p:animEffect>
                  </p:childTnLst>
                </p:cTn>
              </p:par>
            </p:tnLst>
          </p:tmpl>
        </p:tmplLst>
      </p:bldP>
      <p:bldP spid="96" grpId="0" build="p">
        <p:tmplLst>
          <p:tmpl lvl="1">
            <p:tnLst>
              <p:par>
                <p:cTn presetID="23" presetClass="entr" presetSubtype="16" fill="hold" nodeType="withEffect">
                  <p:stCondLst>
                    <p:cond delay="200"/>
                  </p:stCondLst>
                  <p:childTnLst>
                    <p:set>
                      <p:cBhvr>
                        <p:cTn dur="1" fill="hold">
                          <p:stCondLst>
                            <p:cond delay="0"/>
                          </p:stCondLst>
                        </p:cTn>
                        <p:tgtEl>
                          <p:spTgt spid="96"/>
                        </p:tgtEl>
                        <p:attrNameLst>
                          <p:attrName>style.visibility</p:attrName>
                        </p:attrNameLst>
                      </p:cBhvr>
                      <p:to>
                        <p:strVal val="visible"/>
                      </p:to>
                    </p:set>
                    <p:anim calcmode="lin" valueType="num">
                      <p:cBhvr>
                        <p:cTn dur="500" fill="hold"/>
                        <p:tgtEl>
                          <p:spTgt spid="96"/>
                        </p:tgtEl>
                        <p:attrNameLst>
                          <p:attrName>ppt_w</p:attrName>
                        </p:attrNameLst>
                      </p:cBhvr>
                      <p:tavLst>
                        <p:tav tm="0">
                          <p:val>
                            <p:fltVal val="0"/>
                          </p:val>
                        </p:tav>
                        <p:tav tm="100000">
                          <p:val>
                            <p:strVal val="#ppt_w"/>
                          </p:val>
                        </p:tav>
                      </p:tavLst>
                    </p:anim>
                    <p:anim calcmode="lin" valueType="num">
                      <p:cBhvr>
                        <p:cTn dur="500" fill="hold"/>
                        <p:tgtEl>
                          <p:spTgt spid="96"/>
                        </p:tgtEl>
                        <p:attrNameLst>
                          <p:attrName>ppt_h</p:attrName>
                        </p:attrNameLst>
                      </p:cBhvr>
                      <p:tavLst>
                        <p:tav tm="0">
                          <p:val>
                            <p:fltVal val="0"/>
                          </p:val>
                        </p:tav>
                        <p:tav tm="100000">
                          <p:val>
                            <p:strVal val="#ppt_h"/>
                          </p:val>
                        </p:tav>
                      </p:tavLst>
                    </p:anim>
                  </p:childTnLst>
                </p:cTn>
              </p:par>
            </p:tnLst>
          </p:tmpl>
        </p:tmplLst>
      </p:bldP>
      <p:bldP spid="99" grpId="0" build="p">
        <p:tmplLst>
          <p:tmpl lvl="1">
            <p:tnLst>
              <p:par>
                <p:cTn presetID="53" presetClass="entr" presetSubtype="16" fill="hold" nodeType="withEffect">
                  <p:stCondLst>
                    <p:cond delay="200"/>
                  </p:stCondLst>
                  <p:childTnLst>
                    <p:set>
                      <p:cBhvr>
                        <p:cTn dur="1" fill="hold">
                          <p:stCondLst>
                            <p:cond delay="0"/>
                          </p:stCondLst>
                        </p:cTn>
                        <p:tgtEl>
                          <p:spTgt spid="99"/>
                        </p:tgtEl>
                        <p:attrNameLst>
                          <p:attrName>style.visibility</p:attrName>
                        </p:attrNameLst>
                      </p:cBhvr>
                      <p:to>
                        <p:strVal val="visible"/>
                      </p:to>
                    </p:set>
                    <p:anim calcmode="lin" valueType="num">
                      <p:cBhvr>
                        <p:cTn dur="500" fill="hold"/>
                        <p:tgtEl>
                          <p:spTgt spid="99"/>
                        </p:tgtEl>
                        <p:attrNameLst>
                          <p:attrName>ppt_w</p:attrName>
                        </p:attrNameLst>
                      </p:cBhvr>
                      <p:tavLst>
                        <p:tav tm="0">
                          <p:val>
                            <p:fltVal val="0"/>
                          </p:val>
                        </p:tav>
                        <p:tav tm="100000">
                          <p:val>
                            <p:strVal val="#ppt_w"/>
                          </p:val>
                        </p:tav>
                      </p:tavLst>
                    </p:anim>
                    <p:anim calcmode="lin" valueType="num">
                      <p:cBhvr>
                        <p:cTn dur="500" fill="hold"/>
                        <p:tgtEl>
                          <p:spTgt spid="99"/>
                        </p:tgtEl>
                        <p:attrNameLst>
                          <p:attrName>ppt_h</p:attrName>
                        </p:attrNameLst>
                      </p:cBhvr>
                      <p:tavLst>
                        <p:tav tm="0">
                          <p:val>
                            <p:fltVal val="0"/>
                          </p:val>
                        </p:tav>
                        <p:tav tm="100000">
                          <p:val>
                            <p:strVal val="#ppt_h"/>
                          </p:val>
                        </p:tav>
                      </p:tavLst>
                    </p:anim>
                    <p:animEffect transition="in" filter="fade">
                      <p:cBhvr>
                        <p:cTn dur="500"/>
                        <p:tgtEl>
                          <p:spTgt spid="99"/>
                        </p:tgtEl>
                      </p:cBhvr>
                    </p:animEffect>
                  </p:childTnLst>
                </p:cTn>
              </p:par>
            </p:tnLst>
          </p:tmpl>
        </p:tmplLst>
      </p:bldP>
      <p:bldP spid="100" grpId="0" build="p">
        <p:tmplLst>
          <p:tmpl lvl="1">
            <p:tnLst>
              <p:par>
                <p:cTn presetID="23" presetClass="entr" presetSubtype="16" fill="hold" nodeType="withEffect">
                  <p:stCondLst>
                    <p:cond delay="200"/>
                  </p:stCondLst>
                  <p:childTnLst>
                    <p:set>
                      <p:cBhvr>
                        <p:cTn dur="1" fill="hold">
                          <p:stCondLst>
                            <p:cond delay="0"/>
                          </p:stCondLst>
                        </p:cTn>
                        <p:tgtEl>
                          <p:spTgt spid="100"/>
                        </p:tgtEl>
                        <p:attrNameLst>
                          <p:attrName>style.visibility</p:attrName>
                        </p:attrNameLst>
                      </p:cBhvr>
                      <p:to>
                        <p:strVal val="visible"/>
                      </p:to>
                    </p:set>
                    <p:anim calcmode="lin" valueType="num">
                      <p:cBhvr>
                        <p:cTn dur="500" fill="hold"/>
                        <p:tgtEl>
                          <p:spTgt spid="100"/>
                        </p:tgtEl>
                        <p:attrNameLst>
                          <p:attrName>ppt_w</p:attrName>
                        </p:attrNameLst>
                      </p:cBhvr>
                      <p:tavLst>
                        <p:tav tm="0">
                          <p:val>
                            <p:fltVal val="0"/>
                          </p:val>
                        </p:tav>
                        <p:tav tm="100000">
                          <p:val>
                            <p:strVal val="#ppt_w"/>
                          </p:val>
                        </p:tav>
                      </p:tavLst>
                    </p:anim>
                    <p:anim calcmode="lin" valueType="num">
                      <p:cBhvr>
                        <p:cTn dur="500" fill="hold"/>
                        <p:tgtEl>
                          <p:spTgt spid="100"/>
                        </p:tgtEl>
                        <p:attrNameLst>
                          <p:attrName>ppt_h</p:attrName>
                        </p:attrNameLst>
                      </p:cBhvr>
                      <p:tavLst>
                        <p:tav tm="0">
                          <p:val>
                            <p:fltVal val="0"/>
                          </p:val>
                        </p:tav>
                        <p:tav tm="100000">
                          <p:val>
                            <p:strVal val="#ppt_h"/>
                          </p:val>
                        </p:tav>
                      </p:tavLst>
                    </p:anim>
                  </p:childTnLst>
                </p:cTn>
              </p:par>
            </p:tnLst>
          </p:tmpl>
        </p:tmplLst>
      </p:bldP>
      <p:bldP spid="103" grpId="0" build="p">
        <p:tmplLst>
          <p:tmpl lvl="1">
            <p:tnLst>
              <p:par>
                <p:cTn presetID="53" presetClass="entr" presetSubtype="16" fill="hold" nodeType="withEffect">
                  <p:stCondLst>
                    <p:cond delay="200"/>
                  </p:stCondLst>
                  <p:childTnLst>
                    <p:set>
                      <p:cBhvr>
                        <p:cTn dur="1" fill="hold">
                          <p:stCondLst>
                            <p:cond delay="0"/>
                          </p:stCondLst>
                        </p:cTn>
                        <p:tgtEl>
                          <p:spTgt spid="103"/>
                        </p:tgtEl>
                        <p:attrNameLst>
                          <p:attrName>style.visibility</p:attrName>
                        </p:attrNameLst>
                      </p:cBhvr>
                      <p:to>
                        <p:strVal val="visible"/>
                      </p:to>
                    </p:set>
                    <p:anim calcmode="lin" valueType="num">
                      <p:cBhvr>
                        <p:cTn dur="500" fill="hold"/>
                        <p:tgtEl>
                          <p:spTgt spid="103"/>
                        </p:tgtEl>
                        <p:attrNameLst>
                          <p:attrName>ppt_w</p:attrName>
                        </p:attrNameLst>
                      </p:cBhvr>
                      <p:tavLst>
                        <p:tav tm="0">
                          <p:val>
                            <p:fltVal val="0"/>
                          </p:val>
                        </p:tav>
                        <p:tav tm="100000">
                          <p:val>
                            <p:strVal val="#ppt_w"/>
                          </p:val>
                        </p:tav>
                      </p:tavLst>
                    </p:anim>
                    <p:anim calcmode="lin" valueType="num">
                      <p:cBhvr>
                        <p:cTn dur="500" fill="hold"/>
                        <p:tgtEl>
                          <p:spTgt spid="103"/>
                        </p:tgtEl>
                        <p:attrNameLst>
                          <p:attrName>ppt_h</p:attrName>
                        </p:attrNameLst>
                      </p:cBhvr>
                      <p:tavLst>
                        <p:tav tm="0">
                          <p:val>
                            <p:fltVal val="0"/>
                          </p:val>
                        </p:tav>
                        <p:tav tm="100000">
                          <p:val>
                            <p:strVal val="#ppt_h"/>
                          </p:val>
                        </p:tav>
                      </p:tavLst>
                    </p:anim>
                    <p:animEffect transition="in" filter="fade">
                      <p:cBhvr>
                        <p:cTn dur="500"/>
                        <p:tgtEl>
                          <p:spTgt spid="103"/>
                        </p:tgtEl>
                      </p:cBhvr>
                    </p:animEffect>
                  </p:childTnLst>
                </p:cTn>
              </p:par>
            </p:tnLst>
          </p:tmpl>
        </p:tmplLst>
      </p:bldP>
      <p:bldP spid="104" grpId="0" build="p">
        <p:tmplLst>
          <p:tmpl lvl="1">
            <p:tnLst>
              <p:par>
                <p:cTn presetID="23" presetClass="entr" presetSubtype="16" fill="hold" nodeType="withEffect">
                  <p:stCondLst>
                    <p:cond delay="200"/>
                  </p:stCondLst>
                  <p:childTnLst>
                    <p:set>
                      <p:cBhvr>
                        <p:cTn dur="1" fill="hold">
                          <p:stCondLst>
                            <p:cond delay="0"/>
                          </p:stCondLst>
                        </p:cTn>
                        <p:tgtEl>
                          <p:spTgt spid="104"/>
                        </p:tgtEl>
                        <p:attrNameLst>
                          <p:attrName>style.visibility</p:attrName>
                        </p:attrNameLst>
                      </p:cBhvr>
                      <p:to>
                        <p:strVal val="visible"/>
                      </p:to>
                    </p:set>
                    <p:anim calcmode="lin" valueType="num">
                      <p:cBhvr>
                        <p:cTn dur="500" fill="hold"/>
                        <p:tgtEl>
                          <p:spTgt spid="104"/>
                        </p:tgtEl>
                        <p:attrNameLst>
                          <p:attrName>ppt_w</p:attrName>
                        </p:attrNameLst>
                      </p:cBhvr>
                      <p:tavLst>
                        <p:tav tm="0">
                          <p:val>
                            <p:fltVal val="0"/>
                          </p:val>
                        </p:tav>
                        <p:tav tm="100000">
                          <p:val>
                            <p:strVal val="#ppt_w"/>
                          </p:val>
                        </p:tav>
                      </p:tavLst>
                    </p:anim>
                    <p:anim calcmode="lin" valueType="num">
                      <p:cBhvr>
                        <p:cTn dur="500" fill="hold"/>
                        <p:tgtEl>
                          <p:spTgt spid="104"/>
                        </p:tgtEl>
                        <p:attrNameLst>
                          <p:attrName>ppt_h</p:attrName>
                        </p:attrNameLst>
                      </p:cBhvr>
                      <p:tavLst>
                        <p:tav tm="0">
                          <p:val>
                            <p:fltVal val="0"/>
                          </p:val>
                        </p:tav>
                        <p:tav tm="100000">
                          <p:val>
                            <p:strVal val="#ppt_h"/>
                          </p:val>
                        </p:tav>
                      </p:tavLst>
                    </p:anim>
                  </p:childTnLst>
                </p:cTn>
              </p:par>
            </p:tnLst>
          </p:tmpl>
        </p:tmplLst>
      </p:bldP>
      <p:bldP spid="107" grpId="0" build="p">
        <p:tmplLst>
          <p:tmpl lvl="1">
            <p:tnLst>
              <p:par>
                <p:cTn presetID="53" presetClass="entr" presetSubtype="16" fill="hold" nodeType="withEffect">
                  <p:stCondLst>
                    <p:cond delay="200"/>
                  </p:stCondLst>
                  <p:childTnLst>
                    <p:set>
                      <p:cBhvr>
                        <p:cTn dur="1" fill="hold">
                          <p:stCondLst>
                            <p:cond delay="0"/>
                          </p:stCondLst>
                        </p:cTn>
                        <p:tgtEl>
                          <p:spTgt spid="107"/>
                        </p:tgtEl>
                        <p:attrNameLst>
                          <p:attrName>style.visibility</p:attrName>
                        </p:attrNameLst>
                      </p:cBhvr>
                      <p:to>
                        <p:strVal val="visible"/>
                      </p:to>
                    </p:set>
                    <p:anim calcmode="lin" valueType="num">
                      <p:cBhvr>
                        <p:cTn dur="500" fill="hold"/>
                        <p:tgtEl>
                          <p:spTgt spid="107"/>
                        </p:tgtEl>
                        <p:attrNameLst>
                          <p:attrName>ppt_w</p:attrName>
                        </p:attrNameLst>
                      </p:cBhvr>
                      <p:tavLst>
                        <p:tav tm="0">
                          <p:val>
                            <p:fltVal val="0"/>
                          </p:val>
                        </p:tav>
                        <p:tav tm="100000">
                          <p:val>
                            <p:strVal val="#ppt_w"/>
                          </p:val>
                        </p:tav>
                      </p:tavLst>
                    </p:anim>
                    <p:anim calcmode="lin" valueType="num">
                      <p:cBhvr>
                        <p:cTn dur="500" fill="hold"/>
                        <p:tgtEl>
                          <p:spTgt spid="107"/>
                        </p:tgtEl>
                        <p:attrNameLst>
                          <p:attrName>ppt_h</p:attrName>
                        </p:attrNameLst>
                      </p:cBhvr>
                      <p:tavLst>
                        <p:tav tm="0">
                          <p:val>
                            <p:fltVal val="0"/>
                          </p:val>
                        </p:tav>
                        <p:tav tm="100000">
                          <p:val>
                            <p:strVal val="#ppt_h"/>
                          </p:val>
                        </p:tav>
                      </p:tavLst>
                    </p:anim>
                    <p:animEffect transition="in" filter="fade">
                      <p:cBhvr>
                        <p:cTn dur="500"/>
                        <p:tgtEl>
                          <p:spTgt spid="107"/>
                        </p:tgtEl>
                      </p:cBhvr>
                    </p:animEffect>
                  </p:childTnLst>
                </p:cTn>
              </p:par>
            </p:tnLst>
          </p:tmpl>
        </p:tmplLst>
      </p:bldP>
      <p:bldP spid="108" grpId="0" build="p">
        <p:tmplLst>
          <p:tmpl lvl="1">
            <p:tnLst>
              <p:par>
                <p:cTn presetID="23" presetClass="entr" presetSubtype="16" fill="hold" nodeType="withEffect">
                  <p:stCondLst>
                    <p:cond delay="200"/>
                  </p:stCondLst>
                  <p:childTnLst>
                    <p:set>
                      <p:cBhvr>
                        <p:cTn dur="1" fill="hold">
                          <p:stCondLst>
                            <p:cond delay="0"/>
                          </p:stCondLst>
                        </p:cTn>
                        <p:tgtEl>
                          <p:spTgt spid="108"/>
                        </p:tgtEl>
                        <p:attrNameLst>
                          <p:attrName>style.visibility</p:attrName>
                        </p:attrNameLst>
                      </p:cBhvr>
                      <p:to>
                        <p:strVal val="visible"/>
                      </p:to>
                    </p:set>
                    <p:anim calcmode="lin" valueType="num">
                      <p:cBhvr>
                        <p:cTn dur="500" fill="hold"/>
                        <p:tgtEl>
                          <p:spTgt spid="108"/>
                        </p:tgtEl>
                        <p:attrNameLst>
                          <p:attrName>ppt_w</p:attrName>
                        </p:attrNameLst>
                      </p:cBhvr>
                      <p:tavLst>
                        <p:tav tm="0">
                          <p:val>
                            <p:fltVal val="0"/>
                          </p:val>
                        </p:tav>
                        <p:tav tm="100000">
                          <p:val>
                            <p:strVal val="#ppt_w"/>
                          </p:val>
                        </p:tav>
                      </p:tavLst>
                    </p:anim>
                    <p:anim calcmode="lin" valueType="num">
                      <p:cBhvr>
                        <p:cTn dur="500" fill="hold"/>
                        <p:tgtEl>
                          <p:spTgt spid="108"/>
                        </p:tgtEl>
                        <p:attrNameLst>
                          <p:attrName>ppt_h</p:attrName>
                        </p:attrNameLst>
                      </p:cBhvr>
                      <p:tavLst>
                        <p:tav tm="0">
                          <p:val>
                            <p:fltVal val="0"/>
                          </p:val>
                        </p:tav>
                        <p:tav tm="100000">
                          <p:val>
                            <p:strVal val="#ppt_h"/>
                          </p:val>
                        </p:tav>
                      </p:tavLst>
                    </p:anim>
                  </p:childTnLst>
                </p:cTn>
              </p:par>
            </p:tnLst>
          </p:tmpl>
        </p:tmplLst>
      </p:b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a:off x="5067412" y="3643507"/>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这里输入标题</a:t>
            </a:r>
            <a:endParaRPr lang="zh-CN" altLang="en-US" sz="24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7" name="矩形 15"/>
          <p:cNvSpPr>
            <a:spLocks noChangeArrowheads="1"/>
          </p:cNvSpPr>
          <p:nvPr/>
        </p:nvSpPr>
        <p:spPr bwMode="auto">
          <a:xfrm>
            <a:off x="5208362" y="4198654"/>
            <a:ext cx="17494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这里输入简单字概</a:t>
            </a:r>
            <a:endParaRPr lang="zh-CN" altLang="en-US" sz="11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8" name="矩形 17"/>
          <p:cNvSpPr>
            <a:spLocks noChangeArrowheads="1"/>
          </p:cNvSpPr>
          <p:nvPr/>
        </p:nvSpPr>
        <p:spPr bwMode="auto">
          <a:xfrm>
            <a:off x="5536754" y="2593067"/>
            <a:ext cx="10926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5400" dirty="0">
                <a:solidFill>
                  <a:schemeClr val="bg1">
                    <a:lumMod val="85000"/>
                  </a:schemeClr>
                </a:solidFill>
                <a:latin typeface="+mn-lt"/>
                <a:ea typeface="幼圆" panose="02010509060101010101" pitchFamily="49" charset="-122"/>
                <a:sym typeface="Impact" panose="020B0806030902050204" pitchFamily="34" charset="0"/>
              </a:rPr>
              <a:t>04</a:t>
            </a:r>
            <a:endParaRPr lang="zh-CN" altLang="en-US" sz="5400" dirty="0">
              <a:solidFill>
                <a:schemeClr val="bg1">
                  <a:lumMod val="85000"/>
                </a:schemeClr>
              </a:solidFill>
              <a:latin typeface="+mn-lt"/>
              <a:ea typeface="幼圆" panose="02010509060101010101" pitchFamily="49" charset="-122"/>
              <a:sym typeface="Impact" panose="020B0806030902050204" pitchFamily="34" charset="0"/>
            </a:endParaRPr>
          </a:p>
        </p:txBody>
      </p:sp>
      <p:cxnSp>
        <p:nvCxnSpPr>
          <p:cNvPr id="13" name="直接连接符 12">
            <a:extLst>
              <a:ext uri="{FF2B5EF4-FFF2-40B4-BE49-F238E27FC236}">
                <a16:creationId xmlns="" xmlns:a16="http://schemas.microsoft.com/office/drawing/2014/main" id="{5310D877-6268-4ADB-ADAD-E8F5BD279259}"/>
              </a:ext>
            </a:extLst>
          </p:cNvPr>
          <p:cNvCxnSpPr>
            <a:cxnSpLocks/>
          </p:cNvCxnSpPr>
          <p:nvPr/>
        </p:nvCxnSpPr>
        <p:spPr>
          <a:xfrm>
            <a:off x="5113336" y="3516397"/>
            <a:ext cx="1939476" cy="0"/>
          </a:xfrm>
          <a:prstGeom prst="line">
            <a:avLst/>
          </a:prstGeom>
          <a:ln w="28575">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 xmlns:a16="http://schemas.microsoft.com/office/drawing/2014/main" id="{EF052D40-73BC-4732-B653-F9FA01EBE2B6}"/>
              </a:ext>
            </a:extLst>
          </p:cNvPr>
          <p:cNvSpPr/>
          <p:nvPr/>
        </p:nvSpPr>
        <p:spPr>
          <a:xfrm>
            <a:off x="4491974" y="1981200"/>
            <a:ext cx="3182200" cy="3190422"/>
          </a:xfrm>
          <a:prstGeom prst="ellipse">
            <a:avLst/>
          </a:prstGeom>
          <a:noFill/>
          <a:ln w="190500">
            <a:gradFill flip="none" rotWithShape="1">
              <a:gsLst>
                <a:gs pos="100000">
                  <a:srgbClr val="1C9FDB"/>
                </a:gs>
                <a:gs pos="0">
                  <a:srgbClr val="19CE6A"/>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420993421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heel(1)">
                                      <p:cBhvr>
                                        <p:cTn id="2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Straight Connector 49"/>
          <p:cNvCxnSpPr>
            <a:cxnSpLocks noChangeShapeType="1"/>
          </p:cNvCxnSpPr>
          <p:nvPr/>
        </p:nvCxnSpPr>
        <p:spPr bwMode="auto">
          <a:xfrm>
            <a:off x="3171825" y="3453996"/>
            <a:ext cx="893763"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31" name="Straight Connector 52"/>
          <p:cNvCxnSpPr>
            <a:cxnSpLocks noChangeShapeType="1"/>
          </p:cNvCxnSpPr>
          <p:nvPr/>
        </p:nvCxnSpPr>
        <p:spPr bwMode="auto">
          <a:xfrm>
            <a:off x="3171825" y="4898621"/>
            <a:ext cx="1204913"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32" name="Straight Connector 38"/>
          <p:cNvCxnSpPr>
            <a:cxnSpLocks noChangeShapeType="1"/>
          </p:cNvCxnSpPr>
          <p:nvPr/>
        </p:nvCxnSpPr>
        <p:spPr bwMode="auto">
          <a:xfrm>
            <a:off x="6386513" y="2157008"/>
            <a:ext cx="2141537"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33" name="Straight Connector 41"/>
          <p:cNvCxnSpPr>
            <a:cxnSpLocks noChangeShapeType="1"/>
          </p:cNvCxnSpPr>
          <p:nvPr/>
        </p:nvCxnSpPr>
        <p:spPr bwMode="auto">
          <a:xfrm>
            <a:off x="7634288" y="3453996"/>
            <a:ext cx="893762"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34" name="Straight Connector 51"/>
          <p:cNvCxnSpPr>
            <a:cxnSpLocks noChangeShapeType="1"/>
          </p:cNvCxnSpPr>
          <p:nvPr/>
        </p:nvCxnSpPr>
        <p:spPr bwMode="auto">
          <a:xfrm>
            <a:off x="7273925" y="4898621"/>
            <a:ext cx="1254125"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useBgFill="1">
        <p:nvSpPr>
          <p:cNvPr id="35" name="Oval 3"/>
          <p:cNvSpPr>
            <a:spLocks noChangeArrowheads="1"/>
          </p:cNvSpPr>
          <p:nvPr/>
        </p:nvSpPr>
        <p:spPr bwMode="auto">
          <a:xfrm>
            <a:off x="6126163" y="2644371"/>
            <a:ext cx="1595437" cy="1619250"/>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36" name="Oval 4"/>
          <p:cNvSpPr>
            <a:spLocks noChangeArrowheads="1"/>
          </p:cNvSpPr>
          <p:nvPr/>
        </p:nvSpPr>
        <p:spPr bwMode="auto">
          <a:xfrm>
            <a:off x="4972050" y="1944283"/>
            <a:ext cx="1595438" cy="1619250"/>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37" name="Oval 5"/>
          <p:cNvSpPr>
            <a:spLocks noChangeArrowheads="1"/>
          </p:cNvSpPr>
          <p:nvPr/>
        </p:nvSpPr>
        <p:spPr bwMode="auto">
          <a:xfrm>
            <a:off x="3956050" y="2644371"/>
            <a:ext cx="1595438" cy="1619250"/>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38" name="Oval 6"/>
          <p:cNvSpPr>
            <a:spLocks noChangeArrowheads="1"/>
          </p:cNvSpPr>
          <p:nvPr/>
        </p:nvSpPr>
        <p:spPr bwMode="auto">
          <a:xfrm>
            <a:off x="5770563" y="3974696"/>
            <a:ext cx="1595437" cy="1619250"/>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39" name="Oval 7"/>
          <p:cNvSpPr>
            <a:spLocks noChangeArrowheads="1"/>
          </p:cNvSpPr>
          <p:nvPr/>
        </p:nvSpPr>
        <p:spPr bwMode="auto">
          <a:xfrm>
            <a:off x="4314825" y="3974696"/>
            <a:ext cx="1595438" cy="1619250"/>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p:nvSpPr>
          <p:cNvPr id="40" name="Freeform 57"/>
          <p:cNvSpPr>
            <a:spLocks noEditPoints="1"/>
          </p:cNvSpPr>
          <p:nvPr/>
        </p:nvSpPr>
        <p:spPr bwMode="auto">
          <a:xfrm>
            <a:off x="5516563" y="2423708"/>
            <a:ext cx="422275" cy="412750"/>
          </a:xfrm>
          <a:custGeom>
            <a:avLst/>
            <a:gdLst>
              <a:gd name="T0" fmla="*/ 1533521222 w 100"/>
              <a:gd name="T1" fmla="*/ 1086379276 h 97"/>
              <a:gd name="T2" fmla="*/ 1783161756 w 100"/>
              <a:gd name="T3" fmla="*/ 977740923 h 97"/>
              <a:gd name="T4" fmla="*/ 1783161756 w 100"/>
              <a:gd name="T5" fmla="*/ 778574155 h 97"/>
              <a:gd name="T6" fmla="*/ 1533521222 w 100"/>
              <a:gd name="T7" fmla="*/ 688041485 h 97"/>
              <a:gd name="T8" fmla="*/ 1480023202 w 100"/>
              <a:gd name="T9" fmla="*/ 579403131 h 97"/>
              <a:gd name="T10" fmla="*/ 1587015019 w 100"/>
              <a:gd name="T11" fmla="*/ 325915059 h 97"/>
              <a:gd name="T12" fmla="*/ 1444362078 w 100"/>
              <a:gd name="T13" fmla="*/ 199171023 h 97"/>
              <a:gd name="T14" fmla="*/ 1194717321 w 100"/>
              <a:gd name="T15" fmla="*/ 289699438 h 97"/>
              <a:gd name="T16" fmla="*/ 1087729727 w 100"/>
              <a:gd name="T17" fmla="*/ 253488072 h 97"/>
              <a:gd name="T18" fmla="*/ 980737910 w 100"/>
              <a:gd name="T19" fmla="*/ 0 h 97"/>
              <a:gd name="T20" fmla="*/ 784591173 w 100"/>
              <a:gd name="T21" fmla="*/ 0 h 97"/>
              <a:gd name="T22" fmla="*/ 695432029 w 100"/>
              <a:gd name="T23" fmla="*/ 253488072 h 97"/>
              <a:gd name="T24" fmla="*/ 588444435 w 100"/>
              <a:gd name="T25" fmla="*/ 289699438 h 97"/>
              <a:gd name="T26" fmla="*/ 338799678 w 100"/>
              <a:gd name="T27" fmla="*/ 199171023 h 97"/>
              <a:gd name="T28" fmla="*/ 196146738 w 100"/>
              <a:gd name="T29" fmla="*/ 344020742 h 97"/>
              <a:gd name="T30" fmla="*/ 303138554 w 100"/>
              <a:gd name="T31" fmla="*/ 579403131 h 97"/>
              <a:gd name="T32" fmla="*/ 249644757 w 100"/>
              <a:gd name="T33" fmla="*/ 688041485 h 97"/>
              <a:gd name="T34" fmla="*/ 0 w 100"/>
              <a:gd name="T35" fmla="*/ 796679838 h 97"/>
              <a:gd name="T36" fmla="*/ 0 w 100"/>
              <a:gd name="T37" fmla="*/ 977740923 h 97"/>
              <a:gd name="T38" fmla="*/ 249644757 w 100"/>
              <a:gd name="T39" fmla="*/ 1086379276 h 97"/>
              <a:gd name="T40" fmla="*/ 303138554 w 100"/>
              <a:gd name="T41" fmla="*/ 1195017629 h 97"/>
              <a:gd name="T42" fmla="*/ 196146738 w 100"/>
              <a:gd name="T43" fmla="*/ 1448505701 h 97"/>
              <a:gd name="T44" fmla="*/ 338799678 w 100"/>
              <a:gd name="T45" fmla="*/ 1575249737 h 97"/>
              <a:gd name="T46" fmla="*/ 588444435 w 100"/>
              <a:gd name="T47" fmla="*/ 1484721322 h 97"/>
              <a:gd name="T48" fmla="*/ 695432029 w 100"/>
              <a:gd name="T49" fmla="*/ 1520932688 h 97"/>
              <a:gd name="T50" fmla="*/ 802423846 w 100"/>
              <a:gd name="T51" fmla="*/ 1756315077 h 97"/>
              <a:gd name="T52" fmla="*/ 998570584 w 100"/>
              <a:gd name="T53" fmla="*/ 1756315077 h 97"/>
              <a:gd name="T54" fmla="*/ 1087729727 w 100"/>
              <a:gd name="T55" fmla="*/ 1520932688 h 97"/>
              <a:gd name="T56" fmla="*/ 1194717321 w 100"/>
              <a:gd name="T57" fmla="*/ 1484721322 h 97"/>
              <a:gd name="T58" fmla="*/ 1444362078 w 100"/>
              <a:gd name="T59" fmla="*/ 1575249737 h 97"/>
              <a:gd name="T60" fmla="*/ 1587015019 w 100"/>
              <a:gd name="T61" fmla="*/ 1430400018 h 97"/>
              <a:gd name="T62" fmla="*/ 1480023202 w 100"/>
              <a:gd name="T63" fmla="*/ 1195017629 h 97"/>
              <a:gd name="T64" fmla="*/ 1533521222 w 100"/>
              <a:gd name="T65" fmla="*/ 1086379276 h 97"/>
              <a:gd name="T66" fmla="*/ 891582990 w 100"/>
              <a:gd name="T67" fmla="*/ 1158806263 h 97"/>
              <a:gd name="T68" fmla="*/ 606277109 w 100"/>
              <a:gd name="T69" fmla="*/ 887212508 h 97"/>
              <a:gd name="T70" fmla="*/ 891582990 w 100"/>
              <a:gd name="T71" fmla="*/ 597508814 h 97"/>
              <a:gd name="T72" fmla="*/ 1176888871 w 100"/>
              <a:gd name="T73" fmla="*/ 887212508 h 97"/>
              <a:gd name="T74" fmla="*/ 891582990 w 100"/>
              <a:gd name="T75" fmla="*/ 1158806263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1" name="Freeform 58"/>
          <p:cNvSpPr>
            <a:spLocks noEditPoints="1"/>
          </p:cNvSpPr>
          <p:nvPr/>
        </p:nvSpPr>
        <p:spPr bwMode="auto">
          <a:xfrm>
            <a:off x="5910263" y="2633258"/>
            <a:ext cx="196850" cy="196850"/>
          </a:xfrm>
          <a:custGeom>
            <a:avLst/>
            <a:gdLst>
              <a:gd name="T0" fmla="*/ 719214511 w 47"/>
              <a:gd name="T1" fmla="*/ 385922331 h 47"/>
              <a:gd name="T2" fmla="*/ 719214511 w 47"/>
              <a:gd name="T3" fmla="*/ 333296368 h 47"/>
              <a:gd name="T4" fmla="*/ 789381065 w 47"/>
              <a:gd name="T5" fmla="*/ 228044443 h 47"/>
              <a:gd name="T6" fmla="*/ 736759290 w 47"/>
              <a:gd name="T7" fmla="*/ 157877888 h 47"/>
              <a:gd name="T8" fmla="*/ 613962585 w 47"/>
              <a:gd name="T9" fmla="*/ 175418480 h 47"/>
              <a:gd name="T10" fmla="*/ 578881402 w 47"/>
              <a:gd name="T11" fmla="*/ 140333109 h 47"/>
              <a:gd name="T12" fmla="*/ 561340811 w 47"/>
              <a:gd name="T13" fmla="*/ 17540591 h 47"/>
              <a:gd name="T14" fmla="*/ 473629477 w 47"/>
              <a:gd name="T15" fmla="*/ 0 h 47"/>
              <a:gd name="T16" fmla="*/ 403462922 w 47"/>
              <a:gd name="T17" fmla="*/ 105251926 h 47"/>
              <a:gd name="T18" fmla="*/ 350836960 w 47"/>
              <a:gd name="T19" fmla="*/ 105251926 h 47"/>
              <a:gd name="T20" fmla="*/ 245585034 w 47"/>
              <a:gd name="T21" fmla="*/ 35085371 h 47"/>
              <a:gd name="T22" fmla="*/ 157877888 w 47"/>
              <a:gd name="T23" fmla="*/ 87707146 h 47"/>
              <a:gd name="T24" fmla="*/ 175418480 w 47"/>
              <a:gd name="T25" fmla="*/ 210503851 h 47"/>
              <a:gd name="T26" fmla="*/ 157877888 w 47"/>
              <a:gd name="T27" fmla="*/ 245585034 h 47"/>
              <a:gd name="T28" fmla="*/ 35085371 w 47"/>
              <a:gd name="T29" fmla="*/ 280670405 h 47"/>
              <a:gd name="T30" fmla="*/ 17540591 w 47"/>
              <a:gd name="T31" fmla="*/ 368377551 h 47"/>
              <a:gd name="T32" fmla="*/ 105251926 w 47"/>
              <a:gd name="T33" fmla="*/ 438544105 h 47"/>
              <a:gd name="T34" fmla="*/ 122792517 w 47"/>
              <a:gd name="T35" fmla="*/ 491170068 h 47"/>
              <a:gd name="T36" fmla="*/ 52625963 w 47"/>
              <a:gd name="T37" fmla="*/ 596421994 h 47"/>
              <a:gd name="T38" fmla="*/ 87707146 w 47"/>
              <a:gd name="T39" fmla="*/ 666588548 h 47"/>
              <a:gd name="T40" fmla="*/ 210503851 w 47"/>
              <a:gd name="T41" fmla="*/ 649047956 h 47"/>
              <a:gd name="T42" fmla="*/ 245585034 w 47"/>
              <a:gd name="T43" fmla="*/ 684133328 h 47"/>
              <a:gd name="T44" fmla="*/ 280670405 w 47"/>
              <a:gd name="T45" fmla="*/ 806925845 h 47"/>
              <a:gd name="T46" fmla="*/ 368377551 w 47"/>
              <a:gd name="T47" fmla="*/ 824466436 h 47"/>
              <a:gd name="T48" fmla="*/ 438544105 w 47"/>
              <a:gd name="T49" fmla="*/ 719214511 h 47"/>
              <a:gd name="T50" fmla="*/ 491170068 w 47"/>
              <a:gd name="T51" fmla="*/ 719214511 h 47"/>
              <a:gd name="T52" fmla="*/ 578881402 w 47"/>
              <a:gd name="T53" fmla="*/ 789381065 h 47"/>
              <a:gd name="T54" fmla="*/ 666588548 w 47"/>
              <a:gd name="T55" fmla="*/ 736759290 h 47"/>
              <a:gd name="T56" fmla="*/ 649047956 w 47"/>
              <a:gd name="T57" fmla="*/ 613962585 h 47"/>
              <a:gd name="T58" fmla="*/ 684133328 w 47"/>
              <a:gd name="T59" fmla="*/ 578881402 h 47"/>
              <a:gd name="T60" fmla="*/ 806925845 w 47"/>
              <a:gd name="T61" fmla="*/ 543796031 h 47"/>
              <a:gd name="T62" fmla="*/ 824466436 w 47"/>
              <a:gd name="T63" fmla="*/ 456088885 h 47"/>
              <a:gd name="T64" fmla="*/ 719214511 w 47"/>
              <a:gd name="T65" fmla="*/ 385922331 h 47"/>
              <a:gd name="T66" fmla="*/ 543796031 w 47"/>
              <a:gd name="T67" fmla="*/ 438544105 h 47"/>
              <a:gd name="T68" fmla="*/ 385922331 w 47"/>
              <a:gd name="T69" fmla="*/ 543796031 h 47"/>
              <a:gd name="T70" fmla="*/ 280670405 w 47"/>
              <a:gd name="T71" fmla="*/ 385922331 h 47"/>
              <a:gd name="T72" fmla="*/ 438544105 w 47"/>
              <a:gd name="T73" fmla="*/ 280670405 h 47"/>
              <a:gd name="T74" fmla="*/ 543796031 w 47"/>
              <a:gd name="T75" fmla="*/ 438544105 h 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2" name="Freeform 68"/>
          <p:cNvSpPr>
            <a:spLocks noEditPoints="1"/>
          </p:cNvSpPr>
          <p:nvPr/>
        </p:nvSpPr>
        <p:spPr bwMode="auto">
          <a:xfrm>
            <a:off x="4743450" y="4587471"/>
            <a:ext cx="252413" cy="457200"/>
          </a:xfrm>
          <a:custGeom>
            <a:avLst/>
            <a:gdLst>
              <a:gd name="T0" fmla="*/ 1274246451 w 50"/>
              <a:gd name="T1" fmla="*/ 2141931200 h 90"/>
              <a:gd name="T2" fmla="*/ 1274246451 w 50"/>
              <a:gd name="T3" fmla="*/ 180644800 h 90"/>
              <a:gd name="T4" fmla="*/ 1121334656 w 50"/>
              <a:gd name="T5" fmla="*/ 0 h 90"/>
              <a:gd name="T6" fmla="*/ 152911795 w 50"/>
              <a:gd name="T7" fmla="*/ 0 h 90"/>
              <a:gd name="T8" fmla="*/ 0 w 50"/>
              <a:gd name="T9" fmla="*/ 180644800 h 90"/>
              <a:gd name="T10" fmla="*/ 0 w 50"/>
              <a:gd name="T11" fmla="*/ 2141931200 h 90"/>
              <a:gd name="T12" fmla="*/ 152911795 w 50"/>
              <a:gd name="T13" fmla="*/ 2147483647 h 90"/>
              <a:gd name="T14" fmla="*/ 1121334656 w 50"/>
              <a:gd name="T15" fmla="*/ 2147483647 h 90"/>
              <a:gd name="T16" fmla="*/ 1274246451 w 50"/>
              <a:gd name="T17" fmla="*/ 2141931200 h 90"/>
              <a:gd name="T18" fmla="*/ 993911525 w 50"/>
              <a:gd name="T19" fmla="*/ 129032000 h 90"/>
              <a:gd name="T20" fmla="*/ 1044883807 w 50"/>
              <a:gd name="T21" fmla="*/ 154838400 h 90"/>
              <a:gd name="T22" fmla="*/ 993911525 w 50"/>
              <a:gd name="T23" fmla="*/ 206451200 h 90"/>
              <a:gd name="T24" fmla="*/ 968427909 w 50"/>
              <a:gd name="T25" fmla="*/ 154838400 h 90"/>
              <a:gd name="T26" fmla="*/ 993911525 w 50"/>
              <a:gd name="T27" fmla="*/ 129032000 h 90"/>
              <a:gd name="T28" fmla="*/ 407758057 w 50"/>
              <a:gd name="T29" fmla="*/ 129032000 h 90"/>
              <a:gd name="T30" fmla="*/ 866488395 w 50"/>
              <a:gd name="T31" fmla="*/ 129032000 h 90"/>
              <a:gd name="T32" fmla="*/ 866488395 w 50"/>
              <a:gd name="T33" fmla="*/ 180644800 h 90"/>
              <a:gd name="T34" fmla="*/ 407758057 w 50"/>
              <a:gd name="T35" fmla="*/ 180644800 h 90"/>
              <a:gd name="T36" fmla="*/ 407758057 w 50"/>
              <a:gd name="T37" fmla="*/ 129032000 h 90"/>
              <a:gd name="T38" fmla="*/ 127423131 w 50"/>
              <a:gd name="T39" fmla="*/ 1780641600 h 90"/>
              <a:gd name="T40" fmla="*/ 127423131 w 50"/>
              <a:gd name="T41" fmla="*/ 283870400 h 90"/>
              <a:gd name="T42" fmla="*/ 1146823321 w 50"/>
              <a:gd name="T43" fmla="*/ 283870400 h 90"/>
              <a:gd name="T44" fmla="*/ 1146823321 w 50"/>
              <a:gd name="T45" fmla="*/ 1780641600 h 90"/>
              <a:gd name="T46" fmla="*/ 127423131 w 50"/>
              <a:gd name="T47" fmla="*/ 1780641600 h 90"/>
              <a:gd name="T48" fmla="*/ 637125750 w 50"/>
              <a:gd name="T49" fmla="*/ 2141931200 h 90"/>
              <a:gd name="T50" fmla="*/ 535181187 w 50"/>
              <a:gd name="T51" fmla="*/ 2038705600 h 90"/>
              <a:gd name="T52" fmla="*/ 637125750 w 50"/>
              <a:gd name="T53" fmla="*/ 1935480000 h 90"/>
              <a:gd name="T54" fmla="*/ 739065264 w 50"/>
              <a:gd name="T55" fmla="*/ 2038705600 h 90"/>
              <a:gd name="T56" fmla="*/ 637125750 w 50"/>
              <a:gd name="T57" fmla="*/ 2141931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3" name="Freeform 69"/>
          <p:cNvSpPr>
            <a:spLocks noEditPoints="1"/>
          </p:cNvSpPr>
          <p:nvPr/>
        </p:nvSpPr>
        <p:spPr bwMode="auto">
          <a:xfrm>
            <a:off x="5037138" y="4758921"/>
            <a:ext cx="260350" cy="457200"/>
          </a:xfrm>
          <a:custGeom>
            <a:avLst/>
            <a:gdLst>
              <a:gd name="T0" fmla="*/ 1146642659 w 51"/>
              <a:gd name="T1" fmla="*/ 0 h 90"/>
              <a:gd name="T2" fmla="*/ 182418567 w 51"/>
              <a:gd name="T3" fmla="*/ 0 h 90"/>
              <a:gd name="T4" fmla="*/ 0 w 51"/>
              <a:gd name="T5" fmla="*/ 180644800 h 90"/>
              <a:gd name="T6" fmla="*/ 0 w 51"/>
              <a:gd name="T7" fmla="*/ 2141931200 h 90"/>
              <a:gd name="T8" fmla="*/ 182418567 w 51"/>
              <a:gd name="T9" fmla="*/ 2147483647 h 90"/>
              <a:gd name="T10" fmla="*/ 1146642659 w 51"/>
              <a:gd name="T11" fmla="*/ 2147483647 h 90"/>
              <a:gd name="T12" fmla="*/ 1329061225 w 51"/>
              <a:gd name="T13" fmla="*/ 2141931200 h 90"/>
              <a:gd name="T14" fmla="*/ 1329061225 w 51"/>
              <a:gd name="T15" fmla="*/ 180644800 h 90"/>
              <a:gd name="T16" fmla="*/ 1146642659 w 51"/>
              <a:gd name="T17" fmla="*/ 0 h 90"/>
              <a:gd name="T18" fmla="*/ 1042400561 w 51"/>
              <a:gd name="T19" fmla="*/ 129032000 h 90"/>
              <a:gd name="T20" fmla="*/ 1094521610 w 51"/>
              <a:gd name="T21" fmla="*/ 154838400 h 90"/>
              <a:gd name="T22" fmla="*/ 1042400561 w 51"/>
              <a:gd name="T23" fmla="*/ 206451200 h 90"/>
              <a:gd name="T24" fmla="*/ 990279512 w 51"/>
              <a:gd name="T25" fmla="*/ 154838400 h 90"/>
              <a:gd name="T26" fmla="*/ 1042400561 w 51"/>
              <a:gd name="T27" fmla="*/ 129032000 h 90"/>
              <a:gd name="T28" fmla="*/ 443018707 w 51"/>
              <a:gd name="T29" fmla="*/ 129032000 h 90"/>
              <a:gd name="T30" fmla="*/ 886042519 w 51"/>
              <a:gd name="T31" fmla="*/ 129032000 h 90"/>
              <a:gd name="T32" fmla="*/ 886042519 w 51"/>
              <a:gd name="T33" fmla="*/ 180644800 h 90"/>
              <a:gd name="T34" fmla="*/ 443018707 w 51"/>
              <a:gd name="T35" fmla="*/ 180644800 h 90"/>
              <a:gd name="T36" fmla="*/ 443018707 w 51"/>
              <a:gd name="T37" fmla="*/ 129032000 h 90"/>
              <a:gd name="T38" fmla="*/ 677558323 w 51"/>
              <a:gd name="T39" fmla="*/ 2141931200 h 90"/>
              <a:gd name="T40" fmla="*/ 547260805 w 51"/>
              <a:gd name="T41" fmla="*/ 2038705600 h 90"/>
              <a:gd name="T42" fmla="*/ 677558323 w 51"/>
              <a:gd name="T43" fmla="*/ 1935480000 h 90"/>
              <a:gd name="T44" fmla="*/ 781800421 w 51"/>
              <a:gd name="T45" fmla="*/ 2038705600 h 90"/>
              <a:gd name="T46" fmla="*/ 677558323 w 51"/>
              <a:gd name="T47" fmla="*/ 2141931200 h 90"/>
              <a:gd name="T48" fmla="*/ 1198758603 w 51"/>
              <a:gd name="T49" fmla="*/ 1780641600 h 90"/>
              <a:gd name="T50" fmla="*/ 130302623 w 51"/>
              <a:gd name="T51" fmla="*/ 1780641600 h 90"/>
              <a:gd name="T52" fmla="*/ 130302623 w 51"/>
              <a:gd name="T53" fmla="*/ 283870400 h 90"/>
              <a:gd name="T54" fmla="*/ 1198758603 w 51"/>
              <a:gd name="T55" fmla="*/ 283870400 h 90"/>
              <a:gd name="T56" fmla="*/ 1198758603 w 51"/>
              <a:gd name="T57" fmla="*/ 17806416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4" name="Freeform 70"/>
          <p:cNvSpPr>
            <a:spLocks/>
          </p:cNvSpPr>
          <p:nvPr/>
        </p:nvSpPr>
        <p:spPr bwMode="auto">
          <a:xfrm>
            <a:off x="5018088" y="4614458"/>
            <a:ext cx="152400" cy="125413"/>
          </a:xfrm>
          <a:custGeom>
            <a:avLst/>
            <a:gdLst>
              <a:gd name="T0" fmla="*/ 464515200 w 40"/>
              <a:gd name="T1" fmla="*/ 476618805 h 33"/>
              <a:gd name="T2" fmla="*/ 580644000 w 40"/>
              <a:gd name="T3" fmla="*/ 476618805 h 33"/>
              <a:gd name="T4" fmla="*/ 580644000 w 40"/>
              <a:gd name="T5" fmla="*/ 115543377 h 33"/>
              <a:gd name="T6" fmla="*/ 580644000 w 40"/>
              <a:gd name="T7" fmla="*/ 0 h 33"/>
              <a:gd name="T8" fmla="*/ 464515200 w 40"/>
              <a:gd name="T9" fmla="*/ 0 h 33"/>
              <a:gd name="T10" fmla="*/ 0 w 40"/>
              <a:gd name="T11" fmla="*/ 0 h 33"/>
              <a:gd name="T12" fmla="*/ 0 w 40"/>
              <a:gd name="T13" fmla="*/ 115543377 h 33"/>
              <a:gd name="T14" fmla="*/ 464515200 w 40"/>
              <a:gd name="T15" fmla="*/ 115543377 h 33"/>
              <a:gd name="T16" fmla="*/ 464515200 w 40"/>
              <a:gd name="T17" fmla="*/ 476618805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5" name="Freeform 71"/>
          <p:cNvSpPr>
            <a:spLocks/>
          </p:cNvSpPr>
          <p:nvPr/>
        </p:nvSpPr>
        <p:spPr bwMode="auto">
          <a:xfrm>
            <a:off x="4881563" y="5071658"/>
            <a:ext cx="125412" cy="125413"/>
          </a:xfrm>
          <a:custGeom>
            <a:avLst/>
            <a:gdLst>
              <a:gd name="T0" fmla="*/ 115542456 w 33"/>
              <a:gd name="T1" fmla="*/ 0 h 33"/>
              <a:gd name="T2" fmla="*/ 0 w 33"/>
              <a:gd name="T3" fmla="*/ 0 h 33"/>
              <a:gd name="T4" fmla="*/ 0 w 33"/>
              <a:gd name="T5" fmla="*/ 361075428 h 33"/>
              <a:gd name="T6" fmla="*/ 0 w 33"/>
              <a:gd name="T7" fmla="*/ 476618805 h 33"/>
              <a:gd name="T8" fmla="*/ 115542456 w 33"/>
              <a:gd name="T9" fmla="*/ 476618805 h 33"/>
              <a:gd name="T10" fmla="*/ 476611204 w 33"/>
              <a:gd name="T11" fmla="*/ 476618805 h 33"/>
              <a:gd name="T12" fmla="*/ 476611204 w 33"/>
              <a:gd name="T13" fmla="*/ 361075428 h 33"/>
              <a:gd name="T14" fmla="*/ 115542456 w 33"/>
              <a:gd name="T15" fmla="*/ 361075428 h 33"/>
              <a:gd name="T16" fmla="*/ 115542456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6" name="Freeform 121"/>
          <p:cNvSpPr>
            <a:spLocks noEditPoints="1"/>
          </p:cNvSpPr>
          <p:nvPr/>
        </p:nvSpPr>
        <p:spPr bwMode="auto">
          <a:xfrm>
            <a:off x="6454775" y="4600171"/>
            <a:ext cx="315913" cy="431800"/>
          </a:xfrm>
          <a:custGeom>
            <a:avLst/>
            <a:gdLst>
              <a:gd name="T0" fmla="*/ 594055592 w 84"/>
              <a:gd name="T1" fmla="*/ 70492289 h 115"/>
              <a:gd name="T2" fmla="*/ 1117388042 w 84"/>
              <a:gd name="T3" fmla="*/ 592132972 h 115"/>
              <a:gd name="T4" fmla="*/ 792072869 w 84"/>
              <a:gd name="T5" fmla="*/ 1564922050 h 115"/>
              <a:gd name="T6" fmla="*/ 438468440 w 84"/>
              <a:gd name="T7" fmla="*/ 1564922050 h 115"/>
              <a:gd name="T8" fmla="*/ 56574753 w 84"/>
              <a:gd name="T9" fmla="*/ 592132972 h 115"/>
              <a:gd name="T10" fmla="*/ 594055592 w 84"/>
              <a:gd name="T11" fmla="*/ 70492289 h 115"/>
              <a:gd name="T12" fmla="*/ 594055592 w 84"/>
              <a:gd name="T13" fmla="*/ 0 h 115"/>
              <a:gd name="T14" fmla="*/ 0 w 84"/>
              <a:gd name="T15" fmla="*/ 592132972 h 115"/>
              <a:gd name="T16" fmla="*/ 410179183 w 84"/>
              <a:gd name="T17" fmla="*/ 1621315130 h 115"/>
              <a:gd name="T18" fmla="*/ 820358365 w 84"/>
              <a:gd name="T19" fmla="*/ 1621315130 h 115"/>
              <a:gd name="T20" fmla="*/ 1188107423 w 84"/>
              <a:gd name="T21" fmla="*/ 592132972 h 115"/>
              <a:gd name="T22" fmla="*/ 594055592 w 84"/>
              <a:gd name="T23" fmla="*/ 0 h 1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7" name="Freeform 122"/>
          <p:cNvSpPr>
            <a:spLocks/>
          </p:cNvSpPr>
          <p:nvPr/>
        </p:nvSpPr>
        <p:spPr bwMode="auto">
          <a:xfrm>
            <a:off x="6562725" y="5138333"/>
            <a:ext cx="109538" cy="12700"/>
          </a:xfrm>
          <a:custGeom>
            <a:avLst/>
            <a:gdLst>
              <a:gd name="T0" fmla="*/ 14266380 w 29"/>
              <a:gd name="T1" fmla="*/ 53763333 h 3"/>
              <a:gd name="T2" fmla="*/ 385211151 w 29"/>
              <a:gd name="T3" fmla="*/ 53763333 h 3"/>
              <a:gd name="T4" fmla="*/ 413743912 w 29"/>
              <a:gd name="T5" fmla="*/ 0 h 3"/>
              <a:gd name="T6" fmla="*/ 0 w 29"/>
              <a:gd name="T7" fmla="*/ 0 h 3"/>
              <a:gd name="T8" fmla="*/ 14266380 w 29"/>
              <a:gd name="T9" fmla="*/ 53763333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8" name="Freeform 123"/>
          <p:cNvSpPr>
            <a:spLocks/>
          </p:cNvSpPr>
          <p:nvPr/>
        </p:nvSpPr>
        <p:spPr bwMode="auto">
          <a:xfrm>
            <a:off x="6580188" y="5162146"/>
            <a:ext cx="77787" cy="14287"/>
          </a:xfrm>
          <a:custGeom>
            <a:avLst/>
            <a:gdLst>
              <a:gd name="T0" fmla="*/ 137205156 w 21"/>
              <a:gd name="T1" fmla="*/ 51029592 h 4"/>
              <a:gd name="T2" fmla="*/ 288134160 w 21"/>
              <a:gd name="T3" fmla="*/ 0 h 4"/>
              <a:gd name="T4" fmla="*/ 0 w 21"/>
              <a:gd name="T5" fmla="*/ 0 h 4"/>
              <a:gd name="T6" fmla="*/ 137205156 w 21"/>
              <a:gd name="T7" fmla="*/ 51029592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49" name="Freeform 124"/>
          <p:cNvSpPr>
            <a:spLocks/>
          </p:cNvSpPr>
          <p:nvPr/>
        </p:nvSpPr>
        <p:spPr bwMode="auto">
          <a:xfrm>
            <a:off x="6559550" y="5049433"/>
            <a:ext cx="115888" cy="77788"/>
          </a:xfrm>
          <a:custGeom>
            <a:avLst/>
            <a:gdLst>
              <a:gd name="T0" fmla="*/ 433226727 w 31"/>
              <a:gd name="T1" fmla="*/ 0 h 21"/>
              <a:gd name="T2" fmla="*/ 0 w 31"/>
              <a:gd name="T3" fmla="*/ 0 h 21"/>
              <a:gd name="T4" fmla="*/ 0 w 31"/>
              <a:gd name="T5" fmla="*/ 260700926 h 21"/>
              <a:gd name="T6" fmla="*/ 0 w 31"/>
              <a:gd name="T7" fmla="*/ 288141569 h 21"/>
              <a:gd name="T8" fmla="*/ 419252877 w 31"/>
              <a:gd name="T9" fmla="*/ 288141569 h 21"/>
              <a:gd name="T10" fmla="*/ 433226727 w 31"/>
              <a:gd name="T11" fmla="*/ 260700926 h 21"/>
              <a:gd name="T12" fmla="*/ 433226727 w 31"/>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50" name="Freeform 125"/>
          <p:cNvSpPr>
            <a:spLocks noEditPoints="1"/>
          </p:cNvSpPr>
          <p:nvPr/>
        </p:nvSpPr>
        <p:spPr bwMode="auto">
          <a:xfrm>
            <a:off x="6556375" y="4797021"/>
            <a:ext cx="119063" cy="234950"/>
          </a:xfrm>
          <a:custGeom>
            <a:avLst/>
            <a:gdLst>
              <a:gd name="T0" fmla="*/ 337523761 w 42"/>
              <a:gd name="T1" fmla="*/ 16024722 h 83"/>
              <a:gd name="T2" fmla="*/ 337523761 w 42"/>
              <a:gd name="T3" fmla="*/ 16024722 h 83"/>
              <a:gd name="T4" fmla="*/ 337523761 w 42"/>
              <a:gd name="T5" fmla="*/ 16024722 h 83"/>
              <a:gd name="T6" fmla="*/ 297342834 w 42"/>
              <a:gd name="T7" fmla="*/ 0 h 83"/>
              <a:gd name="T8" fmla="*/ 160726546 w 42"/>
              <a:gd name="T9" fmla="*/ 48076998 h 83"/>
              <a:gd name="T10" fmla="*/ 40180928 w 42"/>
              <a:gd name="T11" fmla="*/ 0 h 83"/>
              <a:gd name="T12" fmla="*/ 0 w 42"/>
              <a:gd name="T13" fmla="*/ 8013777 h 83"/>
              <a:gd name="T14" fmla="*/ 0 w 42"/>
              <a:gd name="T15" fmla="*/ 16024722 h 83"/>
              <a:gd name="T16" fmla="*/ 0 w 42"/>
              <a:gd name="T17" fmla="*/ 16024722 h 83"/>
              <a:gd name="T18" fmla="*/ 144653041 w 42"/>
              <a:gd name="T19" fmla="*/ 665078343 h 83"/>
              <a:gd name="T20" fmla="*/ 192870721 w 42"/>
              <a:gd name="T21" fmla="*/ 665078343 h 83"/>
              <a:gd name="T22" fmla="*/ 337523761 w 42"/>
              <a:gd name="T23" fmla="*/ 16024722 h 83"/>
              <a:gd name="T24" fmla="*/ 337523761 w 42"/>
              <a:gd name="T25" fmla="*/ 16024722 h 83"/>
              <a:gd name="T26" fmla="*/ 337523761 w 42"/>
              <a:gd name="T27" fmla="*/ 16024722 h 83"/>
              <a:gd name="T28" fmla="*/ 168763298 w 42"/>
              <a:gd name="T29" fmla="*/ 584949070 h 83"/>
              <a:gd name="T30" fmla="*/ 40180928 w 42"/>
              <a:gd name="T31" fmla="*/ 32052275 h 83"/>
              <a:gd name="T32" fmla="*/ 160726546 w 42"/>
              <a:gd name="T33" fmla="*/ 72118327 h 83"/>
              <a:gd name="T34" fmla="*/ 297342834 w 42"/>
              <a:gd name="T35" fmla="*/ 32052275 h 83"/>
              <a:gd name="T36" fmla="*/ 168763298 w 42"/>
              <a:gd name="T37" fmla="*/ 584949070 h 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2" h="83">
                <a:moveTo>
                  <a:pt x="42" y="2"/>
                </a:moveTo>
                <a:lnTo>
                  <a:pt x="42" y="2"/>
                </a:lnTo>
                <a:lnTo>
                  <a:pt x="37" y="0"/>
                </a:lnTo>
                <a:lnTo>
                  <a:pt x="20" y="6"/>
                </a:lnTo>
                <a:lnTo>
                  <a:pt x="5" y="0"/>
                </a:lnTo>
                <a:lnTo>
                  <a:pt x="0" y="1"/>
                </a:lnTo>
                <a:lnTo>
                  <a:pt x="0" y="2"/>
                </a:lnTo>
                <a:lnTo>
                  <a:pt x="18" y="83"/>
                </a:lnTo>
                <a:lnTo>
                  <a:pt x="24" y="83"/>
                </a:lnTo>
                <a:lnTo>
                  <a:pt x="42" y="2"/>
                </a:lnTo>
                <a:close/>
                <a:moveTo>
                  <a:pt x="21" y="73"/>
                </a:moveTo>
                <a:lnTo>
                  <a:pt x="5" y="4"/>
                </a:lnTo>
                <a:lnTo>
                  <a:pt x="20" y="9"/>
                </a:lnTo>
                <a:lnTo>
                  <a:pt x="37" y="4"/>
                </a:lnTo>
                <a:lnTo>
                  <a:pt x="21"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51" name="Freeform 101"/>
          <p:cNvSpPr>
            <a:spLocks noEditPoints="1"/>
          </p:cNvSpPr>
          <p:nvPr/>
        </p:nvSpPr>
        <p:spPr bwMode="auto">
          <a:xfrm>
            <a:off x="6770688" y="3233333"/>
            <a:ext cx="407987" cy="441325"/>
          </a:xfrm>
          <a:custGeom>
            <a:avLst/>
            <a:gdLst>
              <a:gd name="T0" fmla="*/ 1188382747 w 137"/>
              <a:gd name="T1" fmla="*/ 631324358 h 148"/>
              <a:gd name="T2" fmla="*/ 1117434701 w 137"/>
              <a:gd name="T3" fmla="*/ 337890944 h 148"/>
              <a:gd name="T4" fmla="*/ 1179514241 w 137"/>
              <a:gd name="T5" fmla="*/ 320106739 h 148"/>
              <a:gd name="T6" fmla="*/ 1117434701 w 137"/>
              <a:gd name="T7" fmla="*/ 106702246 h 148"/>
              <a:gd name="T8" fmla="*/ 904590563 w 137"/>
              <a:gd name="T9" fmla="*/ 44460512 h 148"/>
              <a:gd name="T10" fmla="*/ 877985046 w 137"/>
              <a:gd name="T11" fmla="*/ 106702246 h 148"/>
              <a:gd name="T12" fmla="*/ 594189884 w 137"/>
              <a:gd name="T13" fmla="*/ 35568409 h 148"/>
              <a:gd name="T14" fmla="*/ 337003218 w 137"/>
              <a:gd name="T15" fmla="*/ 97810144 h 148"/>
              <a:gd name="T16" fmla="*/ 319266207 w 137"/>
              <a:gd name="T17" fmla="*/ 44460512 h 148"/>
              <a:gd name="T18" fmla="*/ 106422069 w 137"/>
              <a:gd name="T19" fmla="*/ 106702246 h 148"/>
              <a:gd name="T20" fmla="*/ 44342529 w 137"/>
              <a:gd name="T21" fmla="*/ 320106739 h 148"/>
              <a:gd name="T22" fmla="*/ 79816552 w 137"/>
              <a:gd name="T23" fmla="*/ 337890944 h 148"/>
              <a:gd name="T24" fmla="*/ 0 w 137"/>
              <a:gd name="T25" fmla="*/ 631324358 h 148"/>
              <a:gd name="T26" fmla="*/ 239449655 w 137"/>
              <a:gd name="T27" fmla="*/ 1111485958 h 148"/>
              <a:gd name="T28" fmla="*/ 115290575 w 137"/>
              <a:gd name="T29" fmla="*/ 1244864512 h 148"/>
              <a:gd name="T30" fmla="*/ 186238620 w 137"/>
              <a:gd name="T31" fmla="*/ 1315998349 h 148"/>
              <a:gd name="T32" fmla="*/ 328134712 w 137"/>
              <a:gd name="T33" fmla="*/ 1173727693 h 148"/>
              <a:gd name="T34" fmla="*/ 594189884 w 137"/>
              <a:gd name="T35" fmla="*/ 1235972409 h 148"/>
              <a:gd name="T36" fmla="*/ 860248035 w 137"/>
              <a:gd name="T37" fmla="*/ 1173727693 h 148"/>
              <a:gd name="T38" fmla="*/ 1002144126 w 137"/>
              <a:gd name="T39" fmla="*/ 1315998349 h 148"/>
              <a:gd name="T40" fmla="*/ 1073092172 w 137"/>
              <a:gd name="T41" fmla="*/ 1244864512 h 148"/>
              <a:gd name="T42" fmla="*/ 948933092 w 137"/>
              <a:gd name="T43" fmla="*/ 1111485958 h 148"/>
              <a:gd name="T44" fmla="*/ 1188382747 w 137"/>
              <a:gd name="T45" fmla="*/ 631324358 h 148"/>
              <a:gd name="T46" fmla="*/ 97553563 w 137"/>
              <a:gd name="T47" fmla="*/ 658000665 h 148"/>
              <a:gd name="T48" fmla="*/ 177370115 w 137"/>
              <a:gd name="T49" fmla="*/ 658000665 h 148"/>
              <a:gd name="T50" fmla="*/ 203975632 w 137"/>
              <a:gd name="T51" fmla="*/ 631324358 h 148"/>
              <a:gd name="T52" fmla="*/ 177370115 w 137"/>
              <a:gd name="T53" fmla="*/ 613540154 h 148"/>
              <a:gd name="T54" fmla="*/ 97553563 w 137"/>
              <a:gd name="T55" fmla="*/ 613540154 h 148"/>
              <a:gd name="T56" fmla="*/ 567584367 w 137"/>
              <a:gd name="T57" fmla="*/ 133378554 h 148"/>
              <a:gd name="T58" fmla="*/ 567584367 w 137"/>
              <a:gd name="T59" fmla="*/ 133378554 h 148"/>
              <a:gd name="T60" fmla="*/ 567584367 w 137"/>
              <a:gd name="T61" fmla="*/ 231188698 h 148"/>
              <a:gd name="T62" fmla="*/ 594189884 w 137"/>
              <a:gd name="T63" fmla="*/ 257865005 h 148"/>
              <a:gd name="T64" fmla="*/ 620798380 w 137"/>
              <a:gd name="T65" fmla="*/ 231188698 h 148"/>
              <a:gd name="T66" fmla="*/ 620798380 w 137"/>
              <a:gd name="T67" fmla="*/ 133378554 h 148"/>
              <a:gd name="T68" fmla="*/ 620798380 w 137"/>
              <a:gd name="T69" fmla="*/ 133378554 h 148"/>
              <a:gd name="T70" fmla="*/ 1090829184 w 137"/>
              <a:gd name="T71" fmla="*/ 613540154 h 148"/>
              <a:gd name="T72" fmla="*/ 1011012632 w 137"/>
              <a:gd name="T73" fmla="*/ 613540154 h 148"/>
              <a:gd name="T74" fmla="*/ 984407115 w 137"/>
              <a:gd name="T75" fmla="*/ 631324358 h 148"/>
              <a:gd name="T76" fmla="*/ 1011012632 w 137"/>
              <a:gd name="T77" fmla="*/ 658000665 h 148"/>
              <a:gd name="T78" fmla="*/ 1090829184 w 137"/>
              <a:gd name="T79" fmla="*/ 658000665 h 148"/>
              <a:gd name="T80" fmla="*/ 620798380 w 137"/>
              <a:gd name="T81" fmla="*/ 1138159283 h 148"/>
              <a:gd name="T82" fmla="*/ 620798380 w 137"/>
              <a:gd name="T83" fmla="*/ 1049241242 h 148"/>
              <a:gd name="T84" fmla="*/ 594189884 w 137"/>
              <a:gd name="T85" fmla="*/ 1022564935 h 148"/>
              <a:gd name="T86" fmla="*/ 567584367 w 137"/>
              <a:gd name="T87" fmla="*/ 1049241242 h 148"/>
              <a:gd name="T88" fmla="*/ 567584367 w 137"/>
              <a:gd name="T89" fmla="*/ 1138159283 h 148"/>
              <a:gd name="T90" fmla="*/ 97553563 w 137"/>
              <a:gd name="T91" fmla="*/ 658000665 h 14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52" name="Freeform 102"/>
          <p:cNvSpPr>
            <a:spLocks/>
          </p:cNvSpPr>
          <p:nvPr/>
        </p:nvSpPr>
        <p:spPr bwMode="auto">
          <a:xfrm>
            <a:off x="6961188" y="3336521"/>
            <a:ext cx="127000" cy="115887"/>
          </a:xfrm>
          <a:custGeom>
            <a:avLst/>
            <a:gdLst>
              <a:gd name="T0" fmla="*/ 26167907 w 43"/>
              <a:gd name="T1" fmla="*/ 344353763 h 39"/>
              <a:gd name="T2" fmla="*/ 26167907 w 43"/>
              <a:gd name="T3" fmla="*/ 344353763 h 39"/>
              <a:gd name="T4" fmla="*/ 348925116 w 43"/>
              <a:gd name="T5" fmla="*/ 344353763 h 39"/>
              <a:gd name="T6" fmla="*/ 375093023 w 43"/>
              <a:gd name="T7" fmla="*/ 317866155 h 39"/>
              <a:gd name="T8" fmla="*/ 348925116 w 43"/>
              <a:gd name="T9" fmla="*/ 300206759 h 39"/>
              <a:gd name="T10" fmla="*/ 52338767 w 43"/>
              <a:gd name="T11" fmla="*/ 300206759 h 39"/>
              <a:gd name="T12" fmla="*/ 52338767 w 43"/>
              <a:gd name="T13" fmla="*/ 26487608 h 39"/>
              <a:gd name="T14" fmla="*/ 26167907 w 43"/>
              <a:gd name="T15" fmla="*/ 0 h 39"/>
              <a:gd name="T16" fmla="*/ 0 w 43"/>
              <a:gd name="T17" fmla="*/ 26487608 h 39"/>
              <a:gd name="T18" fmla="*/ 0 w 43"/>
              <a:gd name="T19" fmla="*/ 317866155 h 39"/>
              <a:gd name="T20" fmla="*/ 26167907 w 43"/>
              <a:gd name="T21" fmla="*/ 344353763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53" name="Freeform 129"/>
          <p:cNvSpPr>
            <a:spLocks/>
          </p:cNvSpPr>
          <p:nvPr/>
        </p:nvSpPr>
        <p:spPr bwMode="auto">
          <a:xfrm>
            <a:off x="4383088" y="3387321"/>
            <a:ext cx="498475" cy="182562"/>
          </a:xfrm>
          <a:custGeom>
            <a:avLst/>
            <a:gdLst>
              <a:gd name="T0" fmla="*/ 730790586 w 171"/>
              <a:gd name="T1" fmla="*/ 302302387 h 63"/>
              <a:gd name="T2" fmla="*/ 203940406 w 171"/>
              <a:gd name="T3" fmla="*/ 0 h 63"/>
              <a:gd name="T4" fmla="*/ 0 w 171"/>
              <a:gd name="T5" fmla="*/ 125959087 h 63"/>
              <a:gd name="T6" fmla="*/ 730790586 w 171"/>
              <a:gd name="T7" fmla="*/ 529029902 h 63"/>
              <a:gd name="T8" fmla="*/ 1453083776 w 171"/>
              <a:gd name="T9" fmla="*/ 125959087 h 63"/>
              <a:gd name="T10" fmla="*/ 1249143369 w 171"/>
              <a:gd name="T11" fmla="*/ 0 h 63"/>
              <a:gd name="T12" fmla="*/ 730790586 w 171"/>
              <a:gd name="T13" fmla="*/ 302302387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63">
                <a:moveTo>
                  <a:pt x="86" y="36"/>
                </a:moveTo>
                <a:lnTo>
                  <a:pt x="24" y="0"/>
                </a:lnTo>
                <a:lnTo>
                  <a:pt x="0" y="15"/>
                </a:lnTo>
                <a:lnTo>
                  <a:pt x="86" y="63"/>
                </a:lnTo>
                <a:lnTo>
                  <a:pt x="171" y="15"/>
                </a:lnTo>
                <a:lnTo>
                  <a:pt x="147" y="0"/>
                </a:lnTo>
                <a:lnTo>
                  <a:pt x="86"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54" name="Freeform 130"/>
          <p:cNvSpPr>
            <a:spLocks/>
          </p:cNvSpPr>
          <p:nvPr/>
        </p:nvSpPr>
        <p:spPr bwMode="auto">
          <a:xfrm>
            <a:off x="4383088" y="3509558"/>
            <a:ext cx="498475" cy="180975"/>
          </a:xfrm>
          <a:custGeom>
            <a:avLst/>
            <a:gdLst>
              <a:gd name="T0" fmla="*/ 730790586 w 171"/>
              <a:gd name="T1" fmla="*/ 289688434 h 62"/>
              <a:gd name="T2" fmla="*/ 203940406 w 171"/>
              <a:gd name="T3" fmla="*/ 0 h 62"/>
              <a:gd name="T4" fmla="*/ 0 w 171"/>
              <a:gd name="T5" fmla="*/ 110762538 h 62"/>
              <a:gd name="T6" fmla="*/ 730790586 w 171"/>
              <a:gd name="T7" fmla="*/ 528257268 h 62"/>
              <a:gd name="T8" fmla="*/ 1453083776 w 171"/>
              <a:gd name="T9" fmla="*/ 110762538 h 62"/>
              <a:gd name="T10" fmla="*/ 1249143369 w 171"/>
              <a:gd name="T11" fmla="*/ 0 h 62"/>
              <a:gd name="T12" fmla="*/ 730790586 w 171"/>
              <a:gd name="T13" fmla="*/ 289688434 h 6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62">
                <a:moveTo>
                  <a:pt x="86" y="34"/>
                </a:moveTo>
                <a:lnTo>
                  <a:pt x="24" y="0"/>
                </a:lnTo>
                <a:lnTo>
                  <a:pt x="0" y="13"/>
                </a:lnTo>
                <a:lnTo>
                  <a:pt x="86" y="62"/>
                </a:lnTo>
                <a:lnTo>
                  <a:pt x="171" y="13"/>
                </a:lnTo>
                <a:lnTo>
                  <a:pt x="147" y="0"/>
                </a:lnTo>
                <a:lnTo>
                  <a:pt x="86"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p:nvSpPr>
          <p:cNvPr id="55" name="Freeform 131"/>
          <p:cNvSpPr>
            <a:spLocks/>
          </p:cNvSpPr>
          <p:nvPr/>
        </p:nvSpPr>
        <p:spPr bwMode="auto">
          <a:xfrm>
            <a:off x="4383088" y="3173008"/>
            <a:ext cx="498475" cy="284163"/>
          </a:xfrm>
          <a:custGeom>
            <a:avLst/>
            <a:gdLst>
              <a:gd name="T0" fmla="*/ 1453083776 w 171"/>
              <a:gd name="T1" fmla="*/ 411939676 h 97"/>
              <a:gd name="T2" fmla="*/ 730790586 w 171"/>
              <a:gd name="T3" fmla="*/ 0 h 97"/>
              <a:gd name="T4" fmla="*/ 0 w 171"/>
              <a:gd name="T5" fmla="*/ 411939676 h 97"/>
              <a:gd name="T6" fmla="*/ 730790586 w 171"/>
              <a:gd name="T7" fmla="*/ 832459903 h 97"/>
              <a:gd name="T8" fmla="*/ 1453083776 w 171"/>
              <a:gd name="T9" fmla="*/ 411939676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1" h="97">
                <a:moveTo>
                  <a:pt x="171" y="48"/>
                </a:moveTo>
                <a:lnTo>
                  <a:pt x="86" y="0"/>
                </a:lnTo>
                <a:lnTo>
                  <a:pt x="0" y="48"/>
                </a:lnTo>
                <a:lnTo>
                  <a:pt x="86" y="97"/>
                </a:lnTo>
                <a:lnTo>
                  <a:pt x="171"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85000"/>
                </a:schemeClr>
              </a:solidFill>
            </a:endParaRPr>
          </a:p>
        </p:txBody>
      </p:sp>
      <p:sp useBgFill="1">
        <p:nvSpPr>
          <p:cNvPr id="56" name="Oval 57"/>
          <p:cNvSpPr>
            <a:spLocks noChangeArrowheads="1"/>
          </p:cNvSpPr>
          <p:nvPr/>
        </p:nvSpPr>
        <p:spPr bwMode="auto">
          <a:xfrm>
            <a:off x="8080375" y="3125383"/>
            <a:ext cx="630238" cy="639763"/>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57" name="Oval 67"/>
          <p:cNvSpPr>
            <a:spLocks noChangeArrowheads="1"/>
          </p:cNvSpPr>
          <p:nvPr/>
        </p:nvSpPr>
        <p:spPr bwMode="auto">
          <a:xfrm>
            <a:off x="8080375" y="4598583"/>
            <a:ext cx="630238" cy="639763"/>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58" name="Oval 68"/>
          <p:cNvSpPr>
            <a:spLocks noChangeArrowheads="1"/>
          </p:cNvSpPr>
          <p:nvPr/>
        </p:nvSpPr>
        <p:spPr bwMode="auto">
          <a:xfrm>
            <a:off x="8080375" y="1837921"/>
            <a:ext cx="630238" cy="639762"/>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59" name="Oval 69"/>
          <p:cNvSpPr>
            <a:spLocks noChangeArrowheads="1"/>
          </p:cNvSpPr>
          <p:nvPr/>
        </p:nvSpPr>
        <p:spPr bwMode="auto">
          <a:xfrm>
            <a:off x="2989263" y="4598583"/>
            <a:ext cx="630237" cy="639763"/>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useBgFill="1">
        <p:nvSpPr>
          <p:cNvPr id="60" name="Oval 70"/>
          <p:cNvSpPr>
            <a:spLocks noChangeArrowheads="1"/>
          </p:cNvSpPr>
          <p:nvPr/>
        </p:nvSpPr>
        <p:spPr bwMode="auto">
          <a:xfrm>
            <a:off x="2989263" y="3101571"/>
            <a:ext cx="630237" cy="639762"/>
          </a:xfrm>
          <a:prstGeom prst="ellipse">
            <a:avLst/>
          </a:prstGeom>
          <a:ln>
            <a:gradFill>
              <a:gsLst>
                <a:gs pos="0">
                  <a:srgbClr val="1982FE"/>
                </a:gs>
                <a:gs pos="100000">
                  <a:srgbClr val="1BDD78"/>
                </a:gs>
              </a:gsLst>
              <a:lin ang="5400000" scaled="1"/>
            </a:gradFill>
          </a:ln>
          <a:extLst/>
        </p:spPr>
        <p:txBody>
          <a:bodyPr/>
          <a:lstStyle/>
          <a:p>
            <a:pPr eaLnBrk="1" hangingPunct="1"/>
            <a:endParaRPr lang="en-US" altLang="zh-CN">
              <a:solidFill>
                <a:schemeClr val="bg1">
                  <a:lumMod val="85000"/>
                </a:schemeClr>
              </a:solidFill>
              <a:latin typeface="Arial" pitchFamily="34" charset="0"/>
              <a:ea typeface="微软雅黑" pitchFamily="34" charset="-122"/>
              <a:sym typeface="Arial" pitchFamily="34" charset="0"/>
            </a:endParaRPr>
          </a:p>
        </p:txBody>
      </p:sp>
      <p:sp>
        <p:nvSpPr>
          <p:cNvPr id="61" name="Text Box 10"/>
          <p:cNvSpPr txBox="1">
            <a:spLocks noChangeArrowheads="1"/>
          </p:cNvSpPr>
          <p:nvPr/>
        </p:nvSpPr>
        <p:spPr bwMode="auto">
          <a:xfrm>
            <a:off x="3059113" y="3312708"/>
            <a:ext cx="4905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lumMod val="85000"/>
                  </a:schemeClr>
                </a:solidFill>
                <a:latin typeface="Arial" pitchFamily="34" charset="0"/>
                <a:ea typeface="微软雅黑" pitchFamily="34" charset="-122"/>
                <a:sym typeface="Arial" pitchFamily="34" charset="0"/>
              </a:rPr>
              <a:t>15%</a:t>
            </a:r>
            <a:endParaRPr lang="en-US" altLang="zh-CN" sz="1000" b="1">
              <a:solidFill>
                <a:schemeClr val="bg1">
                  <a:lumMod val="85000"/>
                </a:schemeClr>
              </a:solidFill>
              <a:latin typeface="Arial" pitchFamily="34" charset="0"/>
              <a:ea typeface="微软雅黑" pitchFamily="34" charset="-122"/>
              <a:sym typeface="Arial" pitchFamily="34" charset="0"/>
            </a:endParaRPr>
          </a:p>
        </p:txBody>
      </p:sp>
      <p:sp>
        <p:nvSpPr>
          <p:cNvPr id="62" name="Text Box 10"/>
          <p:cNvSpPr txBox="1">
            <a:spLocks noChangeArrowheads="1"/>
          </p:cNvSpPr>
          <p:nvPr/>
        </p:nvSpPr>
        <p:spPr bwMode="auto">
          <a:xfrm>
            <a:off x="3065463" y="4797021"/>
            <a:ext cx="4921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lumMod val="85000"/>
                  </a:schemeClr>
                </a:solidFill>
                <a:latin typeface="Arial" pitchFamily="34" charset="0"/>
                <a:ea typeface="微软雅黑" pitchFamily="34" charset="-122"/>
                <a:sym typeface="Arial" pitchFamily="34" charset="0"/>
              </a:rPr>
              <a:t>15%</a:t>
            </a:r>
            <a:endParaRPr lang="en-US" altLang="zh-CN" sz="1000" b="1">
              <a:solidFill>
                <a:schemeClr val="bg1">
                  <a:lumMod val="85000"/>
                </a:schemeClr>
              </a:solidFill>
              <a:latin typeface="Arial" pitchFamily="34" charset="0"/>
              <a:ea typeface="微软雅黑" pitchFamily="34" charset="-122"/>
              <a:sym typeface="Arial" pitchFamily="34" charset="0"/>
            </a:endParaRPr>
          </a:p>
        </p:txBody>
      </p:sp>
      <p:sp>
        <p:nvSpPr>
          <p:cNvPr id="63" name="Text Box 10"/>
          <p:cNvSpPr txBox="1">
            <a:spLocks noChangeArrowheads="1"/>
          </p:cNvSpPr>
          <p:nvPr/>
        </p:nvSpPr>
        <p:spPr bwMode="auto">
          <a:xfrm>
            <a:off x="8150225" y="2022071"/>
            <a:ext cx="4921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lumMod val="85000"/>
                  </a:schemeClr>
                </a:solidFill>
                <a:latin typeface="Arial" pitchFamily="34" charset="0"/>
                <a:ea typeface="微软雅黑" pitchFamily="34" charset="-122"/>
                <a:sym typeface="Arial" pitchFamily="34" charset="0"/>
              </a:rPr>
              <a:t>25%</a:t>
            </a:r>
            <a:endParaRPr lang="en-US" altLang="zh-CN" sz="1000" b="1">
              <a:solidFill>
                <a:schemeClr val="bg1">
                  <a:lumMod val="85000"/>
                </a:schemeClr>
              </a:solidFill>
              <a:latin typeface="Arial" pitchFamily="34" charset="0"/>
              <a:ea typeface="微软雅黑" pitchFamily="34" charset="-122"/>
              <a:sym typeface="Arial" pitchFamily="34" charset="0"/>
            </a:endParaRPr>
          </a:p>
        </p:txBody>
      </p:sp>
      <p:sp>
        <p:nvSpPr>
          <p:cNvPr id="64" name="Text Box 10"/>
          <p:cNvSpPr txBox="1">
            <a:spLocks noChangeArrowheads="1"/>
          </p:cNvSpPr>
          <p:nvPr/>
        </p:nvSpPr>
        <p:spPr bwMode="auto">
          <a:xfrm>
            <a:off x="8150225" y="3290483"/>
            <a:ext cx="4921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lumMod val="85000"/>
                  </a:schemeClr>
                </a:solidFill>
                <a:latin typeface="Arial" pitchFamily="34" charset="0"/>
                <a:ea typeface="微软雅黑" pitchFamily="34" charset="-122"/>
                <a:sym typeface="Arial" pitchFamily="34" charset="0"/>
              </a:rPr>
              <a:t>20%</a:t>
            </a:r>
            <a:endParaRPr lang="en-US" altLang="zh-CN" sz="1000" b="1">
              <a:solidFill>
                <a:schemeClr val="bg1">
                  <a:lumMod val="85000"/>
                </a:schemeClr>
              </a:solidFill>
              <a:latin typeface="Arial" pitchFamily="34" charset="0"/>
              <a:ea typeface="微软雅黑" pitchFamily="34" charset="-122"/>
              <a:sym typeface="Arial" pitchFamily="34" charset="0"/>
            </a:endParaRPr>
          </a:p>
        </p:txBody>
      </p:sp>
      <p:sp>
        <p:nvSpPr>
          <p:cNvPr id="65" name="Text Box 10"/>
          <p:cNvSpPr txBox="1">
            <a:spLocks noChangeArrowheads="1"/>
          </p:cNvSpPr>
          <p:nvPr/>
        </p:nvSpPr>
        <p:spPr bwMode="auto">
          <a:xfrm>
            <a:off x="8150225" y="4770033"/>
            <a:ext cx="4921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itchFamily="34" charset="0"/>
                <a:ea typeface="宋体" pitchFamily="2" charset="-122"/>
              </a:defRPr>
            </a:lvl1pPr>
            <a:lvl2pPr marL="742950" indent="-285750" defTabSz="1087438">
              <a:defRPr>
                <a:solidFill>
                  <a:schemeClr val="tx1"/>
                </a:solidFill>
                <a:latin typeface="Calibri" pitchFamily="34" charset="0"/>
                <a:ea typeface="宋体" pitchFamily="2" charset="-122"/>
              </a:defRPr>
            </a:lvl2pPr>
            <a:lvl3pPr marL="1143000" indent="-228600" defTabSz="1087438">
              <a:defRPr>
                <a:solidFill>
                  <a:schemeClr val="tx1"/>
                </a:solidFill>
                <a:latin typeface="Calibri" pitchFamily="34" charset="0"/>
                <a:ea typeface="宋体" pitchFamily="2" charset="-122"/>
              </a:defRPr>
            </a:lvl3pPr>
            <a:lvl4pPr marL="1600200" indent="-228600" defTabSz="1087438">
              <a:defRPr>
                <a:solidFill>
                  <a:schemeClr val="tx1"/>
                </a:solidFill>
                <a:latin typeface="Calibri" pitchFamily="34" charset="0"/>
                <a:ea typeface="宋体" pitchFamily="2" charset="-122"/>
              </a:defRPr>
            </a:lvl4pPr>
            <a:lvl5pPr marL="2057400" indent="-228600" defTabSz="1087438">
              <a:defRPr>
                <a:solidFill>
                  <a:schemeClr val="tx1"/>
                </a:solidFill>
                <a:latin typeface="Calibri" pitchFamily="34" charset="0"/>
                <a:ea typeface="宋体" pitchFamily="2" charset="-122"/>
              </a:defRPr>
            </a:lvl5pPr>
            <a:lvl6pPr marL="25146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087438"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b="1">
                <a:solidFill>
                  <a:schemeClr val="bg1">
                    <a:lumMod val="85000"/>
                  </a:schemeClr>
                </a:solidFill>
                <a:latin typeface="Arial" pitchFamily="34" charset="0"/>
                <a:ea typeface="微软雅黑" pitchFamily="34" charset="-122"/>
                <a:sym typeface="Arial" pitchFamily="34" charset="0"/>
              </a:rPr>
              <a:t>20%</a:t>
            </a:r>
            <a:endParaRPr lang="en-US" altLang="zh-CN" sz="1000" b="1">
              <a:solidFill>
                <a:schemeClr val="bg1">
                  <a:lumMod val="85000"/>
                </a:schemeClr>
              </a:solidFill>
              <a:latin typeface="Arial" pitchFamily="34" charset="0"/>
              <a:ea typeface="微软雅黑" pitchFamily="34" charset="-122"/>
              <a:sym typeface="Arial" pitchFamily="34" charset="0"/>
            </a:endParaRPr>
          </a:p>
        </p:txBody>
      </p:sp>
      <p:sp>
        <p:nvSpPr>
          <p:cNvPr id="66" name="TextBox 13"/>
          <p:cNvSpPr txBox="1">
            <a:spLocks noChangeArrowheads="1"/>
          </p:cNvSpPr>
          <p:nvPr/>
        </p:nvSpPr>
        <p:spPr bwMode="auto">
          <a:xfrm>
            <a:off x="1516063" y="3039658"/>
            <a:ext cx="1295400" cy="22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altLang="zh-CN"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67" name="TextBox 13"/>
          <p:cNvSpPr txBox="1">
            <a:spLocks noChangeArrowheads="1"/>
          </p:cNvSpPr>
          <p:nvPr/>
        </p:nvSpPr>
        <p:spPr bwMode="auto">
          <a:xfrm>
            <a:off x="822325" y="3361921"/>
            <a:ext cx="1989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1200" dirty="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sp>
        <p:nvSpPr>
          <p:cNvPr id="68" name="TextBox 13"/>
          <p:cNvSpPr txBox="1">
            <a:spLocks noChangeArrowheads="1"/>
          </p:cNvSpPr>
          <p:nvPr/>
        </p:nvSpPr>
        <p:spPr bwMode="auto">
          <a:xfrm>
            <a:off x="8791575" y="1810933"/>
            <a:ext cx="1295400" cy="22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altLang="zh-CN"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69" name="TextBox 13"/>
          <p:cNvSpPr txBox="1">
            <a:spLocks noChangeArrowheads="1"/>
          </p:cNvSpPr>
          <p:nvPr/>
        </p:nvSpPr>
        <p:spPr bwMode="auto">
          <a:xfrm>
            <a:off x="8796338" y="2133196"/>
            <a:ext cx="2054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sp>
        <p:nvSpPr>
          <p:cNvPr id="70" name="TextBox 13"/>
          <p:cNvSpPr txBox="1">
            <a:spLocks noChangeArrowheads="1"/>
          </p:cNvSpPr>
          <p:nvPr/>
        </p:nvSpPr>
        <p:spPr bwMode="auto">
          <a:xfrm>
            <a:off x="1516063" y="4614458"/>
            <a:ext cx="1295400" cy="22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altLang="zh-CN"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71" name="TextBox 13"/>
          <p:cNvSpPr txBox="1">
            <a:spLocks noChangeArrowheads="1"/>
          </p:cNvSpPr>
          <p:nvPr/>
        </p:nvSpPr>
        <p:spPr bwMode="auto">
          <a:xfrm>
            <a:off x="822325" y="4935133"/>
            <a:ext cx="1989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sp>
        <p:nvSpPr>
          <p:cNvPr id="72" name="TextBox 13"/>
          <p:cNvSpPr txBox="1">
            <a:spLocks noChangeArrowheads="1"/>
          </p:cNvSpPr>
          <p:nvPr/>
        </p:nvSpPr>
        <p:spPr bwMode="auto">
          <a:xfrm>
            <a:off x="8791575" y="3055533"/>
            <a:ext cx="1295400" cy="22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altLang="zh-CN"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73" name="TextBox 13"/>
          <p:cNvSpPr txBox="1">
            <a:spLocks noChangeArrowheads="1"/>
          </p:cNvSpPr>
          <p:nvPr/>
        </p:nvSpPr>
        <p:spPr bwMode="auto">
          <a:xfrm>
            <a:off x="8796338" y="3376208"/>
            <a:ext cx="2054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sp>
        <p:nvSpPr>
          <p:cNvPr id="74" name="TextBox 13"/>
          <p:cNvSpPr txBox="1">
            <a:spLocks noChangeArrowheads="1"/>
          </p:cNvSpPr>
          <p:nvPr/>
        </p:nvSpPr>
        <p:spPr bwMode="auto">
          <a:xfrm>
            <a:off x="8791575" y="4568421"/>
            <a:ext cx="1295400" cy="22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auto">
              <a:lnSpc>
                <a:spcPct val="120000"/>
              </a:lnSpc>
            </a:pPr>
            <a:r>
              <a:rPr lang="zh-CN" altLang="en-US"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rPr>
              <a:t>请替换文字内容</a:t>
            </a:r>
            <a:endParaRPr lang="es-ES_tradnl" altLang="zh-CN" sz="1400" dirty="0">
              <a:solidFill>
                <a:schemeClr val="bg1">
                  <a:lumMod val="85000"/>
                </a:schemeClr>
              </a:solidFill>
              <a:latin typeface="幼圆" panose="02010509060101010101" pitchFamily="49" charset="-122"/>
              <a:ea typeface="幼圆" panose="02010509060101010101" pitchFamily="49" charset="-122"/>
              <a:sym typeface="Arial" panose="020B0604020202020204" pitchFamily="34" charset="0"/>
            </a:endParaRPr>
          </a:p>
        </p:txBody>
      </p:sp>
      <p:sp>
        <p:nvSpPr>
          <p:cNvPr id="75" name="TextBox 13"/>
          <p:cNvSpPr txBox="1">
            <a:spLocks noChangeArrowheads="1"/>
          </p:cNvSpPr>
          <p:nvPr/>
        </p:nvSpPr>
        <p:spPr bwMode="auto">
          <a:xfrm>
            <a:off x="8796338" y="4890683"/>
            <a:ext cx="2054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dirty="0">
                <a:solidFill>
                  <a:schemeClr val="bg1">
                    <a:lumMod val="85000"/>
                  </a:schemeClr>
                </a:solidFill>
                <a:latin typeface="Arial" pitchFamily="34" charset="0"/>
                <a:ea typeface="微软雅黑" pitchFamily="34" charset="-122"/>
                <a:sym typeface="Arial" pitchFamily="34" charset="0"/>
              </a:rPr>
              <a:t>according to your need to draw the text box size</a:t>
            </a:r>
          </a:p>
        </p:txBody>
      </p:sp>
      <p:grpSp>
        <p:nvGrpSpPr>
          <p:cNvPr id="80" name="组合 79">
            <a:extLst>
              <a:ext uri="{FF2B5EF4-FFF2-40B4-BE49-F238E27FC236}">
                <a16:creationId xmlns="" xmlns:a16="http://schemas.microsoft.com/office/drawing/2014/main" id="{0FA25907-3822-483A-A7CD-D24FAFD754E3}"/>
              </a:ext>
            </a:extLst>
          </p:cNvPr>
          <p:cNvGrpSpPr/>
          <p:nvPr/>
        </p:nvGrpSpPr>
        <p:grpSpPr>
          <a:xfrm>
            <a:off x="-7255" y="355600"/>
            <a:ext cx="11110684" cy="576041"/>
            <a:chOff x="-7255" y="355600"/>
            <a:chExt cx="11110684" cy="576041"/>
          </a:xfrm>
        </p:grpSpPr>
        <p:sp>
          <p:nvSpPr>
            <p:cNvPr id="81" name="矩形 80">
              <a:extLst>
                <a:ext uri="{FF2B5EF4-FFF2-40B4-BE49-F238E27FC236}">
                  <a16:creationId xmlns="" xmlns:a16="http://schemas.microsoft.com/office/drawing/2014/main" id="{AA484628-A587-4DE4-A1A9-38CD867DCAAA}"/>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82" name="直接连接符 81">
              <a:extLst>
                <a:ext uri="{FF2B5EF4-FFF2-40B4-BE49-F238E27FC236}">
                  <a16:creationId xmlns="" xmlns:a16="http://schemas.microsoft.com/office/drawing/2014/main" id="{FCF57D84-38CD-45D3-8580-EC12EC60DFA2}"/>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 xmlns:a16="http://schemas.microsoft.com/office/drawing/2014/main" id="{6C490EE9-BAC1-4E9C-8804-74511D8DB6E2}"/>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95085552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anim calcmode="lin" valueType="num">
                                      <p:cBhvr>
                                        <p:cTn id="68" dur="1000" fill="hold"/>
                                        <p:tgtEl>
                                          <p:spTgt spid="42"/>
                                        </p:tgtEl>
                                        <p:attrNameLst>
                                          <p:attrName>ppt_x</p:attrName>
                                        </p:attrNameLst>
                                      </p:cBhvr>
                                      <p:tavLst>
                                        <p:tav tm="0">
                                          <p:val>
                                            <p:strVal val="#ppt_x"/>
                                          </p:val>
                                        </p:tav>
                                        <p:tav tm="100000">
                                          <p:val>
                                            <p:strVal val="#ppt_x"/>
                                          </p:val>
                                        </p:tav>
                                      </p:tavLst>
                                    </p:anim>
                                    <p:anim calcmode="lin" valueType="num">
                                      <p:cBhvr>
                                        <p:cTn id="69" dur="1000" fill="hold"/>
                                        <p:tgtEl>
                                          <p:spTgt spid="4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0"/>
                                        <p:tgtEl>
                                          <p:spTgt spid="43"/>
                                        </p:tgtEl>
                                      </p:cBhvr>
                                    </p:animEffect>
                                    <p:anim calcmode="lin" valueType="num">
                                      <p:cBhvr>
                                        <p:cTn id="73" dur="1000" fill="hold"/>
                                        <p:tgtEl>
                                          <p:spTgt spid="43"/>
                                        </p:tgtEl>
                                        <p:attrNameLst>
                                          <p:attrName>ppt_x</p:attrName>
                                        </p:attrNameLst>
                                      </p:cBhvr>
                                      <p:tavLst>
                                        <p:tav tm="0">
                                          <p:val>
                                            <p:strVal val="#ppt_x"/>
                                          </p:val>
                                        </p:tav>
                                        <p:tav tm="100000">
                                          <p:val>
                                            <p:strVal val="#ppt_x"/>
                                          </p:val>
                                        </p:tav>
                                      </p:tavLst>
                                    </p:anim>
                                    <p:anim calcmode="lin" valueType="num">
                                      <p:cBhvr>
                                        <p:cTn id="74" dur="1000" fill="hold"/>
                                        <p:tgtEl>
                                          <p:spTgt spid="4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1000" fill="hold"/>
                                        <p:tgtEl>
                                          <p:spTgt spid="4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1000"/>
                                        <p:tgtEl>
                                          <p:spTgt spid="45"/>
                                        </p:tgtEl>
                                      </p:cBhvr>
                                    </p:animEffect>
                                    <p:anim calcmode="lin" valueType="num">
                                      <p:cBhvr>
                                        <p:cTn id="83" dur="1000" fill="hold"/>
                                        <p:tgtEl>
                                          <p:spTgt spid="45"/>
                                        </p:tgtEl>
                                        <p:attrNameLst>
                                          <p:attrName>ppt_x</p:attrName>
                                        </p:attrNameLst>
                                      </p:cBhvr>
                                      <p:tavLst>
                                        <p:tav tm="0">
                                          <p:val>
                                            <p:strVal val="#ppt_x"/>
                                          </p:val>
                                        </p:tav>
                                        <p:tav tm="100000">
                                          <p:val>
                                            <p:strVal val="#ppt_x"/>
                                          </p:val>
                                        </p:tav>
                                      </p:tavLst>
                                    </p:anim>
                                    <p:anim calcmode="lin" valueType="num">
                                      <p:cBhvr>
                                        <p:cTn id="84" dur="1000" fill="hold"/>
                                        <p:tgtEl>
                                          <p:spTgt spid="4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fade">
                                      <p:cBhvr>
                                        <p:cTn id="87" dur="1000"/>
                                        <p:tgtEl>
                                          <p:spTgt spid="46"/>
                                        </p:tgtEl>
                                      </p:cBhvr>
                                    </p:animEffect>
                                    <p:anim calcmode="lin" valueType="num">
                                      <p:cBhvr>
                                        <p:cTn id="88" dur="1000" fill="hold"/>
                                        <p:tgtEl>
                                          <p:spTgt spid="46"/>
                                        </p:tgtEl>
                                        <p:attrNameLst>
                                          <p:attrName>ppt_x</p:attrName>
                                        </p:attrNameLst>
                                      </p:cBhvr>
                                      <p:tavLst>
                                        <p:tav tm="0">
                                          <p:val>
                                            <p:strVal val="#ppt_x"/>
                                          </p:val>
                                        </p:tav>
                                        <p:tav tm="100000">
                                          <p:val>
                                            <p:strVal val="#ppt_x"/>
                                          </p:val>
                                        </p:tav>
                                      </p:tavLst>
                                    </p:anim>
                                    <p:anim calcmode="lin" valueType="num">
                                      <p:cBhvr>
                                        <p:cTn id="89" dur="1000" fill="hold"/>
                                        <p:tgtEl>
                                          <p:spTgt spid="4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1000"/>
                                        <p:tgtEl>
                                          <p:spTgt spid="47"/>
                                        </p:tgtEl>
                                      </p:cBhvr>
                                    </p:animEffect>
                                    <p:anim calcmode="lin" valueType="num">
                                      <p:cBhvr>
                                        <p:cTn id="93" dur="1000" fill="hold"/>
                                        <p:tgtEl>
                                          <p:spTgt spid="47"/>
                                        </p:tgtEl>
                                        <p:attrNameLst>
                                          <p:attrName>ppt_x</p:attrName>
                                        </p:attrNameLst>
                                      </p:cBhvr>
                                      <p:tavLst>
                                        <p:tav tm="0">
                                          <p:val>
                                            <p:strVal val="#ppt_x"/>
                                          </p:val>
                                        </p:tav>
                                        <p:tav tm="100000">
                                          <p:val>
                                            <p:strVal val="#ppt_x"/>
                                          </p:val>
                                        </p:tav>
                                      </p:tavLst>
                                    </p:anim>
                                    <p:anim calcmode="lin" valueType="num">
                                      <p:cBhvr>
                                        <p:cTn id="94" dur="1000" fill="hold"/>
                                        <p:tgtEl>
                                          <p:spTgt spid="4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9"/>
                                        </p:tgtEl>
                                        <p:attrNameLst>
                                          <p:attrName>style.visibility</p:attrName>
                                        </p:attrNameLst>
                                      </p:cBhvr>
                                      <p:to>
                                        <p:strVal val="visible"/>
                                      </p:to>
                                    </p:set>
                                    <p:animEffect transition="in" filter="fade">
                                      <p:cBhvr>
                                        <p:cTn id="102" dur="1000"/>
                                        <p:tgtEl>
                                          <p:spTgt spid="49"/>
                                        </p:tgtEl>
                                      </p:cBhvr>
                                    </p:animEffect>
                                    <p:anim calcmode="lin" valueType="num">
                                      <p:cBhvr>
                                        <p:cTn id="103" dur="1000" fill="hold"/>
                                        <p:tgtEl>
                                          <p:spTgt spid="49"/>
                                        </p:tgtEl>
                                        <p:attrNameLst>
                                          <p:attrName>ppt_x</p:attrName>
                                        </p:attrNameLst>
                                      </p:cBhvr>
                                      <p:tavLst>
                                        <p:tav tm="0">
                                          <p:val>
                                            <p:strVal val="#ppt_x"/>
                                          </p:val>
                                        </p:tav>
                                        <p:tav tm="100000">
                                          <p:val>
                                            <p:strVal val="#ppt_x"/>
                                          </p:val>
                                        </p:tav>
                                      </p:tavLst>
                                    </p:anim>
                                    <p:anim calcmode="lin" valueType="num">
                                      <p:cBhvr>
                                        <p:cTn id="104" dur="1000" fill="hold"/>
                                        <p:tgtEl>
                                          <p:spTgt spid="4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1000"/>
                                        <p:tgtEl>
                                          <p:spTgt spid="50"/>
                                        </p:tgtEl>
                                      </p:cBhvr>
                                    </p:animEffect>
                                    <p:anim calcmode="lin" valueType="num">
                                      <p:cBhvr>
                                        <p:cTn id="108" dur="1000" fill="hold"/>
                                        <p:tgtEl>
                                          <p:spTgt spid="50"/>
                                        </p:tgtEl>
                                        <p:attrNameLst>
                                          <p:attrName>ppt_x</p:attrName>
                                        </p:attrNameLst>
                                      </p:cBhvr>
                                      <p:tavLst>
                                        <p:tav tm="0">
                                          <p:val>
                                            <p:strVal val="#ppt_x"/>
                                          </p:val>
                                        </p:tav>
                                        <p:tav tm="100000">
                                          <p:val>
                                            <p:strVal val="#ppt_x"/>
                                          </p:val>
                                        </p:tav>
                                      </p:tavLst>
                                    </p:anim>
                                    <p:anim calcmode="lin" valueType="num">
                                      <p:cBhvr>
                                        <p:cTn id="109" dur="1000" fill="hold"/>
                                        <p:tgtEl>
                                          <p:spTgt spid="50"/>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fade">
                                      <p:cBhvr>
                                        <p:cTn id="112" dur="1000"/>
                                        <p:tgtEl>
                                          <p:spTgt spid="51"/>
                                        </p:tgtEl>
                                      </p:cBhvr>
                                    </p:animEffect>
                                    <p:anim calcmode="lin" valueType="num">
                                      <p:cBhvr>
                                        <p:cTn id="113" dur="1000" fill="hold"/>
                                        <p:tgtEl>
                                          <p:spTgt spid="51"/>
                                        </p:tgtEl>
                                        <p:attrNameLst>
                                          <p:attrName>ppt_x</p:attrName>
                                        </p:attrNameLst>
                                      </p:cBhvr>
                                      <p:tavLst>
                                        <p:tav tm="0">
                                          <p:val>
                                            <p:strVal val="#ppt_x"/>
                                          </p:val>
                                        </p:tav>
                                        <p:tav tm="100000">
                                          <p:val>
                                            <p:strVal val="#ppt_x"/>
                                          </p:val>
                                        </p:tav>
                                      </p:tavLst>
                                    </p:anim>
                                    <p:anim calcmode="lin" valueType="num">
                                      <p:cBhvr>
                                        <p:cTn id="114" dur="1000" fill="hold"/>
                                        <p:tgtEl>
                                          <p:spTgt spid="5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1000"/>
                                        <p:tgtEl>
                                          <p:spTgt spid="52"/>
                                        </p:tgtEl>
                                      </p:cBhvr>
                                    </p:animEffect>
                                    <p:anim calcmode="lin" valueType="num">
                                      <p:cBhvr>
                                        <p:cTn id="118" dur="1000" fill="hold"/>
                                        <p:tgtEl>
                                          <p:spTgt spid="52"/>
                                        </p:tgtEl>
                                        <p:attrNameLst>
                                          <p:attrName>ppt_x</p:attrName>
                                        </p:attrNameLst>
                                      </p:cBhvr>
                                      <p:tavLst>
                                        <p:tav tm="0">
                                          <p:val>
                                            <p:strVal val="#ppt_x"/>
                                          </p:val>
                                        </p:tav>
                                        <p:tav tm="100000">
                                          <p:val>
                                            <p:strVal val="#ppt_x"/>
                                          </p:val>
                                        </p:tav>
                                      </p:tavLst>
                                    </p:anim>
                                    <p:anim calcmode="lin" valueType="num">
                                      <p:cBhvr>
                                        <p:cTn id="119" dur="1000" fill="hold"/>
                                        <p:tgtEl>
                                          <p:spTgt spid="52"/>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53"/>
                                        </p:tgtEl>
                                        <p:attrNameLst>
                                          <p:attrName>style.visibility</p:attrName>
                                        </p:attrNameLst>
                                      </p:cBhvr>
                                      <p:to>
                                        <p:strVal val="visible"/>
                                      </p:to>
                                    </p:set>
                                    <p:animEffect transition="in" filter="fade">
                                      <p:cBhvr>
                                        <p:cTn id="122" dur="1000"/>
                                        <p:tgtEl>
                                          <p:spTgt spid="53"/>
                                        </p:tgtEl>
                                      </p:cBhvr>
                                    </p:animEffect>
                                    <p:anim calcmode="lin" valueType="num">
                                      <p:cBhvr>
                                        <p:cTn id="123" dur="1000" fill="hold"/>
                                        <p:tgtEl>
                                          <p:spTgt spid="53"/>
                                        </p:tgtEl>
                                        <p:attrNameLst>
                                          <p:attrName>ppt_x</p:attrName>
                                        </p:attrNameLst>
                                      </p:cBhvr>
                                      <p:tavLst>
                                        <p:tav tm="0">
                                          <p:val>
                                            <p:strVal val="#ppt_x"/>
                                          </p:val>
                                        </p:tav>
                                        <p:tav tm="100000">
                                          <p:val>
                                            <p:strVal val="#ppt_x"/>
                                          </p:val>
                                        </p:tav>
                                      </p:tavLst>
                                    </p:anim>
                                    <p:anim calcmode="lin" valueType="num">
                                      <p:cBhvr>
                                        <p:cTn id="124" dur="1000" fill="hold"/>
                                        <p:tgtEl>
                                          <p:spTgt spid="5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fade">
                                      <p:cBhvr>
                                        <p:cTn id="127" dur="1000"/>
                                        <p:tgtEl>
                                          <p:spTgt spid="54"/>
                                        </p:tgtEl>
                                      </p:cBhvr>
                                    </p:animEffect>
                                    <p:anim calcmode="lin" valueType="num">
                                      <p:cBhvr>
                                        <p:cTn id="128" dur="1000" fill="hold"/>
                                        <p:tgtEl>
                                          <p:spTgt spid="54"/>
                                        </p:tgtEl>
                                        <p:attrNameLst>
                                          <p:attrName>ppt_x</p:attrName>
                                        </p:attrNameLst>
                                      </p:cBhvr>
                                      <p:tavLst>
                                        <p:tav tm="0">
                                          <p:val>
                                            <p:strVal val="#ppt_x"/>
                                          </p:val>
                                        </p:tav>
                                        <p:tav tm="100000">
                                          <p:val>
                                            <p:strVal val="#ppt_x"/>
                                          </p:val>
                                        </p:tav>
                                      </p:tavLst>
                                    </p:anim>
                                    <p:anim calcmode="lin" valueType="num">
                                      <p:cBhvr>
                                        <p:cTn id="129" dur="1000" fill="hold"/>
                                        <p:tgtEl>
                                          <p:spTgt spid="54"/>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55"/>
                                        </p:tgtEl>
                                        <p:attrNameLst>
                                          <p:attrName>style.visibility</p:attrName>
                                        </p:attrNameLst>
                                      </p:cBhvr>
                                      <p:to>
                                        <p:strVal val="visible"/>
                                      </p:to>
                                    </p:set>
                                    <p:animEffect transition="in" filter="fade">
                                      <p:cBhvr>
                                        <p:cTn id="132" dur="1000"/>
                                        <p:tgtEl>
                                          <p:spTgt spid="55"/>
                                        </p:tgtEl>
                                      </p:cBhvr>
                                    </p:animEffect>
                                    <p:anim calcmode="lin" valueType="num">
                                      <p:cBhvr>
                                        <p:cTn id="133" dur="1000" fill="hold"/>
                                        <p:tgtEl>
                                          <p:spTgt spid="55"/>
                                        </p:tgtEl>
                                        <p:attrNameLst>
                                          <p:attrName>ppt_x</p:attrName>
                                        </p:attrNameLst>
                                      </p:cBhvr>
                                      <p:tavLst>
                                        <p:tav tm="0">
                                          <p:val>
                                            <p:strVal val="#ppt_x"/>
                                          </p:val>
                                        </p:tav>
                                        <p:tav tm="100000">
                                          <p:val>
                                            <p:strVal val="#ppt_x"/>
                                          </p:val>
                                        </p:tav>
                                      </p:tavLst>
                                    </p:anim>
                                    <p:anim calcmode="lin" valueType="num">
                                      <p:cBhvr>
                                        <p:cTn id="134" dur="1000" fill="hold"/>
                                        <p:tgtEl>
                                          <p:spTgt spid="55"/>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56"/>
                                        </p:tgtEl>
                                        <p:attrNameLst>
                                          <p:attrName>style.visibility</p:attrName>
                                        </p:attrNameLst>
                                      </p:cBhvr>
                                      <p:to>
                                        <p:strVal val="visible"/>
                                      </p:to>
                                    </p:set>
                                    <p:animEffect transition="in" filter="fade">
                                      <p:cBhvr>
                                        <p:cTn id="137" dur="1000"/>
                                        <p:tgtEl>
                                          <p:spTgt spid="56"/>
                                        </p:tgtEl>
                                      </p:cBhvr>
                                    </p:animEffect>
                                    <p:anim calcmode="lin" valueType="num">
                                      <p:cBhvr>
                                        <p:cTn id="138" dur="1000" fill="hold"/>
                                        <p:tgtEl>
                                          <p:spTgt spid="56"/>
                                        </p:tgtEl>
                                        <p:attrNameLst>
                                          <p:attrName>ppt_x</p:attrName>
                                        </p:attrNameLst>
                                      </p:cBhvr>
                                      <p:tavLst>
                                        <p:tav tm="0">
                                          <p:val>
                                            <p:strVal val="#ppt_x"/>
                                          </p:val>
                                        </p:tav>
                                        <p:tav tm="100000">
                                          <p:val>
                                            <p:strVal val="#ppt_x"/>
                                          </p:val>
                                        </p:tav>
                                      </p:tavLst>
                                    </p:anim>
                                    <p:anim calcmode="lin" valueType="num">
                                      <p:cBhvr>
                                        <p:cTn id="139" dur="1000" fill="hold"/>
                                        <p:tgtEl>
                                          <p:spTgt spid="56"/>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7"/>
                                        </p:tgtEl>
                                        <p:attrNameLst>
                                          <p:attrName>style.visibility</p:attrName>
                                        </p:attrNameLst>
                                      </p:cBhvr>
                                      <p:to>
                                        <p:strVal val="visible"/>
                                      </p:to>
                                    </p:set>
                                    <p:animEffect transition="in" filter="fade">
                                      <p:cBhvr>
                                        <p:cTn id="142" dur="1000"/>
                                        <p:tgtEl>
                                          <p:spTgt spid="57"/>
                                        </p:tgtEl>
                                      </p:cBhvr>
                                    </p:animEffect>
                                    <p:anim calcmode="lin" valueType="num">
                                      <p:cBhvr>
                                        <p:cTn id="143" dur="1000" fill="hold"/>
                                        <p:tgtEl>
                                          <p:spTgt spid="57"/>
                                        </p:tgtEl>
                                        <p:attrNameLst>
                                          <p:attrName>ppt_x</p:attrName>
                                        </p:attrNameLst>
                                      </p:cBhvr>
                                      <p:tavLst>
                                        <p:tav tm="0">
                                          <p:val>
                                            <p:strVal val="#ppt_x"/>
                                          </p:val>
                                        </p:tav>
                                        <p:tav tm="100000">
                                          <p:val>
                                            <p:strVal val="#ppt_x"/>
                                          </p:val>
                                        </p:tav>
                                      </p:tavLst>
                                    </p:anim>
                                    <p:anim calcmode="lin" valueType="num">
                                      <p:cBhvr>
                                        <p:cTn id="144" dur="1000" fill="hold"/>
                                        <p:tgtEl>
                                          <p:spTgt spid="5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8"/>
                                        </p:tgtEl>
                                        <p:attrNameLst>
                                          <p:attrName>style.visibility</p:attrName>
                                        </p:attrNameLst>
                                      </p:cBhvr>
                                      <p:to>
                                        <p:strVal val="visible"/>
                                      </p:to>
                                    </p:set>
                                    <p:animEffect transition="in" filter="fade">
                                      <p:cBhvr>
                                        <p:cTn id="147" dur="1000"/>
                                        <p:tgtEl>
                                          <p:spTgt spid="58"/>
                                        </p:tgtEl>
                                      </p:cBhvr>
                                    </p:animEffect>
                                    <p:anim calcmode="lin" valueType="num">
                                      <p:cBhvr>
                                        <p:cTn id="148" dur="1000" fill="hold"/>
                                        <p:tgtEl>
                                          <p:spTgt spid="58"/>
                                        </p:tgtEl>
                                        <p:attrNameLst>
                                          <p:attrName>ppt_x</p:attrName>
                                        </p:attrNameLst>
                                      </p:cBhvr>
                                      <p:tavLst>
                                        <p:tav tm="0">
                                          <p:val>
                                            <p:strVal val="#ppt_x"/>
                                          </p:val>
                                        </p:tav>
                                        <p:tav tm="100000">
                                          <p:val>
                                            <p:strVal val="#ppt_x"/>
                                          </p:val>
                                        </p:tav>
                                      </p:tavLst>
                                    </p:anim>
                                    <p:anim calcmode="lin" valueType="num">
                                      <p:cBhvr>
                                        <p:cTn id="149" dur="1000" fill="hold"/>
                                        <p:tgtEl>
                                          <p:spTgt spid="5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59"/>
                                        </p:tgtEl>
                                        <p:attrNameLst>
                                          <p:attrName>style.visibility</p:attrName>
                                        </p:attrNameLst>
                                      </p:cBhvr>
                                      <p:to>
                                        <p:strVal val="visible"/>
                                      </p:to>
                                    </p:set>
                                    <p:animEffect transition="in" filter="fade">
                                      <p:cBhvr>
                                        <p:cTn id="152" dur="1000"/>
                                        <p:tgtEl>
                                          <p:spTgt spid="59"/>
                                        </p:tgtEl>
                                      </p:cBhvr>
                                    </p:animEffect>
                                    <p:anim calcmode="lin" valueType="num">
                                      <p:cBhvr>
                                        <p:cTn id="153" dur="1000" fill="hold"/>
                                        <p:tgtEl>
                                          <p:spTgt spid="59"/>
                                        </p:tgtEl>
                                        <p:attrNameLst>
                                          <p:attrName>ppt_x</p:attrName>
                                        </p:attrNameLst>
                                      </p:cBhvr>
                                      <p:tavLst>
                                        <p:tav tm="0">
                                          <p:val>
                                            <p:strVal val="#ppt_x"/>
                                          </p:val>
                                        </p:tav>
                                        <p:tav tm="100000">
                                          <p:val>
                                            <p:strVal val="#ppt_x"/>
                                          </p:val>
                                        </p:tav>
                                      </p:tavLst>
                                    </p:anim>
                                    <p:anim calcmode="lin" valueType="num">
                                      <p:cBhvr>
                                        <p:cTn id="154" dur="1000" fill="hold"/>
                                        <p:tgtEl>
                                          <p:spTgt spid="59"/>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fade">
                                      <p:cBhvr>
                                        <p:cTn id="157" dur="1000"/>
                                        <p:tgtEl>
                                          <p:spTgt spid="60"/>
                                        </p:tgtEl>
                                      </p:cBhvr>
                                    </p:animEffect>
                                    <p:anim calcmode="lin" valueType="num">
                                      <p:cBhvr>
                                        <p:cTn id="158" dur="1000" fill="hold"/>
                                        <p:tgtEl>
                                          <p:spTgt spid="60"/>
                                        </p:tgtEl>
                                        <p:attrNameLst>
                                          <p:attrName>ppt_x</p:attrName>
                                        </p:attrNameLst>
                                      </p:cBhvr>
                                      <p:tavLst>
                                        <p:tav tm="0">
                                          <p:val>
                                            <p:strVal val="#ppt_x"/>
                                          </p:val>
                                        </p:tav>
                                        <p:tav tm="100000">
                                          <p:val>
                                            <p:strVal val="#ppt_x"/>
                                          </p:val>
                                        </p:tav>
                                      </p:tavLst>
                                    </p:anim>
                                    <p:anim calcmode="lin" valueType="num">
                                      <p:cBhvr>
                                        <p:cTn id="159" dur="1000" fill="hold"/>
                                        <p:tgtEl>
                                          <p:spTgt spid="6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61"/>
                                        </p:tgtEl>
                                        <p:attrNameLst>
                                          <p:attrName>style.visibility</p:attrName>
                                        </p:attrNameLst>
                                      </p:cBhvr>
                                      <p:to>
                                        <p:strVal val="visible"/>
                                      </p:to>
                                    </p:set>
                                    <p:animEffect transition="in" filter="fade">
                                      <p:cBhvr>
                                        <p:cTn id="162" dur="1000"/>
                                        <p:tgtEl>
                                          <p:spTgt spid="61"/>
                                        </p:tgtEl>
                                      </p:cBhvr>
                                    </p:animEffect>
                                    <p:anim calcmode="lin" valueType="num">
                                      <p:cBhvr>
                                        <p:cTn id="163" dur="1000" fill="hold"/>
                                        <p:tgtEl>
                                          <p:spTgt spid="61"/>
                                        </p:tgtEl>
                                        <p:attrNameLst>
                                          <p:attrName>ppt_x</p:attrName>
                                        </p:attrNameLst>
                                      </p:cBhvr>
                                      <p:tavLst>
                                        <p:tav tm="0">
                                          <p:val>
                                            <p:strVal val="#ppt_x"/>
                                          </p:val>
                                        </p:tav>
                                        <p:tav tm="100000">
                                          <p:val>
                                            <p:strVal val="#ppt_x"/>
                                          </p:val>
                                        </p:tav>
                                      </p:tavLst>
                                    </p:anim>
                                    <p:anim calcmode="lin" valueType="num">
                                      <p:cBhvr>
                                        <p:cTn id="164" dur="1000" fill="hold"/>
                                        <p:tgtEl>
                                          <p:spTgt spid="6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62"/>
                                        </p:tgtEl>
                                        <p:attrNameLst>
                                          <p:attrName>style.visibility</p:attrName>
                                        </p:attrNameLst>
                                      </p:cBhvr>
                                      <p:to>
                                        <p:strVal val="visible"/>
                                      </p:to>
                                    </p:set>
                                    <p:animEffect transition="in" filter="fade">
                                      <p:cBhvr>
                                        <p:cTn id="167" dur="1000"/>
                                        <p:tgtEl>
                                          <p:spTgt spid="62"/>
                                        </p:tgtEl>
                                      </p:cBhvr>
                                    </p:animEffect>
                                    <p:anim calcmode="lin" valueType="num">
                                      <p:cBhvr>
                                        <p:cTn id="168" dur="1000" fill="hold"/>
                                        <p:tgtEl>
                                          <p:spTgt spid="62"/>
                                        </p:tgtEl>
                                        <p:attrNameLst>
                                          <p:attrName>ppt_x</p:attrName>
                                        </p:attrNameLst>
                                      </p:cBhvr>
                                      <p:tavLst>
                                        <p:tav tm="0">
                                          <p:val>
                                            <p:strVal val="#ppt_x"/>
                                          </p:val>
                                        </p:tav>
                                        <p:tav tm="100000">
                                          <p:val>
                                            <p:strVal val="#ppt_x"/>
                                          </p:val>
                                        </p:tav>
                                      </p:tavLst>
                                    </p:anim>
                                    <p:anim calcmode="lin" valueType="num">
                                      <p:cBhvr>
                                        <p:cTn id="169" dur="1000" fill="hold"/>
                                        <p:tgtEl>
                                          <p:spTgt spid="6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63"/>
                                        </p:tgtEl>
                                        <p:attrNameLst>
                                          <p:attrName>style.visibility</p:attrName>
                                        </p:attrNameLst>
                                      </p:cBhvr>
                                      <p:to>
                                        <p:strVal val="visible"/>
                                      </p:to>
                                    </p:set>
                                    <p:animEffect transition="in" filter="fade">
                                      <p:cBhvr>
                                        <p:cTn id="172" dur="1000"/>
                                        <p:tgtEl>
                                          <p:spTgt spid="63"/>
                                        </p:tgtEl>
                                      </p:cBhvr>
                                    </p:animEffect>
                                    <p:anim calcmode="lin" valueType="num">
                                      <p:cBhvr>
                                        <p:cTn id="173" dur="1000" fill="hold"/>
                                        <p:tgtEl>
                                          <p:spTgt spid="63"/>
                                        </p:tgtEl>
                                        <p:attrNameLst>
                                          <p:attrName>ppt_x</p:attrName>
                                        </p:attrNameLst>
                                      </p:cBhvr>
                                      <p:tavLst>
                                        <p:tav tm="0">
                                          <p:val>
                                            <p:strVal val="#ppt_x"/>
                                          </p:val>
                                        </p:tav>
                                        <p:tav tm="100000">
                                          <p:val>
                                            <p:strVal val="#ppt_x"/>
                                          </p:val>
                                        </p:tav>
                                      </p:tavLst>
                                    </p:anim>
                                    <p:anim calcmode="lin" valueType="num">
                                      <p:cBhvr>
                                        <p:cTn id="174" dur="1000" fill="hold"/>
                                        <p:tgtEl>
                                          <p:spTgt spid="6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64"/>
                                        </p:tgtEl>
                                        <p:attrNameLst>
                                          <p:attrName>style.visibility</p:attrName>
                                        </p:attrNameLst>
                                      </p:cBhvr>
                                      <p:to>
                                        <p:strVal val="visible"/>
                                      </p:to>
                                    </p:set>
                                    <p:animEffect transition="in" filter="fade">
                                      <p:cBhvr>
                                        <p:cTn id="177" dur="1000"/>
                                        <p:tgtEl>
                                          <p:spTgt spid="64"/>
                                        </p:tgtEl>
                                      </p:cBhvr>
                                    </p:animEffect>
                                    <p:anim calcmode="lin" valueType="num">
                                      <p:cBhvr>
                                        <p:cTn id="178" dur="1000" fill="hold"/>
                                        <p:tgtEl>
                                          <p:spTgt spid="64"/>
                                        </p:tgtEl>
                                        <p:attrNameLst>
                                          <p:attrName>ppt_x</p:attrName>
                                        </p:attrNameLst>
                                      </p:cBhvr>
                                      <p:tavLst>
                                        <p:tav tm="0">
                                          <p:val>
                                            <p:strVal val="#ppt_x"/>
                                          </p:val>
                                        </p:tav>
                                        <p:tav tm="100000">
                                          <p:val>
                                            <p:strVal val="#ppt_x"/>
                                          </p:val>
                                        </p:tav>
                                      </p:tavLst>
                                    </p:anim>
                                    <p:anim calcmode="lin" valueType="num">
                                      <p:cBhvr>
                                        <p:cTn id="179" dur="1000" fill="hold"/>
                                        <p:tgtEl>
                                          <p:spTgt spid="6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65"/>
                                        </p:tgtEl>
                                        <p:attrNameLst>
                                          <p:attrName>style.visibility</p:attrName>
                                        </p:attrNameLst>
                                      </p:cBhvr>
                                      <p:to>
                                        <p:strVal val="visible"/>
                                      </p:to>
                                    </p:set>
                                    <p:animEffect transition="in" filter="fade">
                                      <p:cBhvr>
                                        <p:cTn id="182" dur="1000"/>
                                        <p:tgtEl>
                                          <p:spTgt spid="65"/>
                                        </p:tgtEl>
                                      </p:cBhvr>
                                    </p:animEffect>
                                    <p:anim calcmode="lin" valueType="num">
                                      <p:cBhvr>
                                        <p:cTn id="183" dur="1000" fill="hold"/>
                                        <p:tgtEl>
                                          <p:spTgt spid="65"/>
                                        </p:tgtEl>
                                        <p:attrNameLst>
                                          <p:attrName>ppt_x</p:attrName>
                                        </p:attrNameLst>
                                      </p:cBhvr>
                                      <p:tavLst>
                                        <p:tav tm="0">
                                          <p:val>
                                            <p:strVal val="#ppt_x"/>
                                          </p:val>
                                        </p:tav>
                                        <p:tav tm="100000">
                                          <p:val>
                                            <p:strVal val="#ppt_x"/>
                                          </p:val>
                                        </p:tav>
                                      </p:tavLst>
                                    </p:anim>
                                    <p:anim calcmode="lin" valueType="num">
                                      <p:cBhvr>
                                        <p:cTn id="184" dur="1000" fill="hold"/>
                                        <p:tgtEl>
                                          <p:spTgt spid="65"/>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66"/>
                                        </p:tgtEl>
                                        <p:attrNameLst>
                                          <p:attrName>style.visibility</p:attrName>
                                        </p:attrNameLst>
                                      </p:cBhvr>
                                      <p:to>
                                        <p:strVal val="visible"/>
                                      </p:to>
                                    </p:set>
                                    <p:animEffect transition="in" filter="fade">
                                      <p:cBhvr>
                                        <p:cTn id="187" dur="1000"/>
                                        <p:tgtEl>
                                          <p:spTgt spid="66"/>
                                        </p:tgtEl>
                                      </p:cBhvr>
                                    </p:animEffect>
                                    <p:anim calcmode="lin" valueType="num">
                                      <p:cBhvr>
                                        <p:cTn id="188" dur="1000" fill="hold"/>
                                        <p:tgtEl>
                                          <p:spTgt spid="66"/>
                                        </p:tgtEl>
                                        <p:attrNameLst>
                                          <p:attrName>ppt_x</p:attrName>
                                        </p:attrNameLst>
                                      </p:cBhvr>
                                      <p:tavLst>
                                        <p:tav tm="0">
                                          <p:val>
                                            <p:strVal val="#ppt_x"/>
                                          </p:val>
                                        </p:tav>
                                        <p:tav tm="100000">
                                          <p:val>
                                            <p:strVal val="#ppt_x"/>
                                          </p:val>
                                        </p:tav>
                                      </p:tavLst>
                                    </p:anim>
                                    <p:anim calcmode="lin" valueType="num">
                                      <p:cBhvr>
                                        <p:cTn id="189" dur="1000" fill="hold"/>
                                        <p:tgtEl>
                                          <p:spTgt spid="66"/>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67"/>
                                        </p:tgtEl>
                                        <p:attrNameLst>
                                          <p:attrName>style.visibility</p:attrName>
                                        </p:attrNameLst>
                                      </p:cBhvr>
                                      <p:to>
                                        <p:strVal val="visible"/>
                                      </p:to>
                                    </p:set>
                                    <p:animEffect transition="in" filter="fade">
                                      <p:cBhvr>
                                        <p:cTn id="192" dur="1000"/>
                                        <p:tgtEl>
                                          <p:spTgt spid="67"/>
                                        </p:tgtEl>
                                      </p:cBhvr>
                                    </p:animEffect>
                                    <p:anim calcmode="lin" valueType="num">
                                      <p:cBhvr>
                                        <p:cTn id="193" dur="1000" fill="hold"/>
                                        <p:tgtEl>
                                          <p:spTgt spid="67"/>
                                        </p:tgtEl>
                                        <p:attrNameLst>
                                          <p:attrName>ppt_x</p:attrName>
                                        </p:attrNameLst>
                                      </p:cBhvr>
                                      <p:tavLst>
                                        <p:tav tm="0">
                                          <p:val>
                                            <p:strVal val="#ppt_x"/>
                                          </p:val>
                                        </p:tav>
                                        <p:tav tm="100000">
                                          <p:val>
                                            <p:strVal val="#ppt_x"/>
                                          </p:val>
                                        </p:tav>
                                      </p:tavLst>
                                    </p:anim>
                                    <p:anim calcmode="lin" valueType="num">
                                      <p:cBhvr>
                                        <p:cTn id="194" dur="1000" fill="hold"/>
                                        <p:tgtEl>
                                          <p:spTgt spid="67"/>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Effect transition="in" filter="fade">
                                      <p:cBhvr>
                                        <p:cTn id="197" dur="1000"/>
                                        <p:tgtEl>
                                          <p:spTgt spid="68"/>
                                        </p:tgtEl>
                                      </p:cBhvr>
                                    </p:animEffect>
                                    <p:anim calcmode="lin" valueType="num">
                                      <p:cBhvr>
                                        <p:cTn id="198" dur="1000" fill="hold"/>
                                        <p:tgtEl>
                                          <p:spTgt spid="68"/>
                                        </p:tgtEl>
                                        <p:attrNameLst>
                                          <p:attrName>ppt_x</p:attrName>
                                        </p:attrNameLst>
                                      </p:cBhvr>
                                      <p:tavLst>
                                        <p:tav tm="0">
                                          <p:val>
                                            <p:strVal val="#ppt_x"/>
                                          </p:val>
                                        </p:tav>
                                        <p:tav tm="100000">
                                          <p:val>
                                            <p:strVal val="#ppt_x"/>
                                          </p:val>
                                        </p:tav>
                                      </p:tavLst>
                                    </p:anim>
                                    <p:anim calcmode="lin" valueType="num">
                                      <p:cBhvr>
                                        <p:cTn id="199" dur="1000" fill="hold"/>
                                        <p:tgtEl>
                                          <p:spTgt spid="68"/>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69"/>
                                        </p:tgtEl>
                                        <p:attrNameLst>
                                          <p:attrName>style.visibility</p:attrName>
                                        </p:attrNameLst>
                                      </p:cBhvr>
                                      <p:to>
                                        <p:strVal val="visible"/>
                                      </p:to>
                                    </p:set>
                                    <p:animEffect transition="in" filter="fade">
                                      <p:cBhvr>
                                        <p:cTn id="202" dur="1000"/>
                                        <p:tgtEl>
                                          <p:spTgt spid="69"/>
                                        </p:tgtEl>
                                      </p:cBhvr>
                                    </p:animEffect>
                                    <p:anim calcmode="lin" valueType="num">
                                      <p:cBhvr>
                                        <p:cTn id="203" dur="1000" fill="hold"/>
                                        <p:tgtEl>
                                          <p:spTgt spid="69"/>
                                        </p:tgtEl>
                                        <p:attrNameLst>
                                          <p:attrName>ppt_x</p:attrName>
                                        </p:attrNameLst>
                                      </p:cBhvr>
                                      <p:tavLst>
                                        <p:tav tm="0">
                                          <p:val>
                                            <p:strVal val="#ppt_x"/>
                                          </p:val>
                                        </p:tav>
                                        <p:tav tm="100000">
                                          <p:val>
                                            <p:strVal val="#ppt_x"/>
                                          </p:val>
                                        </p:tav>
                                      </p:tavLst>
                                    </p:anim>
                                    <p:anim calcmode="lin" valueType="num">
                                      <p:cBhvr>
                                        <p:cTn id="204" dur="1000" fill="hold"/>
                                        <p:tgtEl>
                                          <p:spTgt spid="69"/>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70"/>
                                        </p:tgtEl>
                                        <p:attrNameLst>
                                          <p:attrName>style.visibility</p:attrName>
                                        </p:attrNameLst>
                                      </p:cBhvr>
                                      <p:to>
                                        <p:strVal val="visible"/>
                                      </p:to>
                                    </p:set>
                                    <p:animEffect transition="in" filter="fade">
                                      <p:cBhvr>
                                        <p:cTn id="207" dur="1000"/>
                                        <p:tgtEl>
                                          <p:spTgt spid="70"/>
                                        </p:tgtEl>
                                      </p:cBhvr>
                                    </p:animEffect>
                                    <p:anim calcmode="lin" valueType="num">
                                      <p:cBhvr>
                                        <p:cTn id="208" dur="1000" fill="hold"/>
                                        <p:tgtEl>
                                          <p:spTgt spid="70"/>
                                        </p:tgtEl>
                                        <p:attrNameLst>
                                          <p:attrName>ppt_x</p:attrName>
                                        </p:attrNameLst>
                                      </p:cBhvr>
                                      <p:tavLst>
                                        <p:tav tm="0">
                                          <p:val>
                                            <p:strVal val="#ppt_x"/>
                                          </p:val>
                                        </p:tav>
                                        <p:tav tm="100000">
                                          <p:val>
                                            <p:strVal val="#ppt_x"/>
                                          </p:val>
                                        </p:tav>
                                      </p:tavLst>
                                    </p:anim>
                                    <p:anim calcmode="lin" valueType="num">
                                      <p:cBhvr>
                                        <p:cTn id="209" dur="1000" fill="hold"/>
                                        <p:tgtEl>
                                          <p:spTgt spid="70"/>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0"/>
                                  </p:stCondLst>
                                  <p:childTnLst>
                                    <p:set>
                                      <p:cBhvr>
                                        <p:cTn id="211" dur="1" fill="hold">
                                          <p:stCondLst>
                                            <p:cond delay="0"/>
                                          </p:stCondLst>
                                        </p:cTn>
                                        <p:tgtEl>
                                          <p:spTgt spid="71"/>
                                        </p:tgtEl>
                                        <p:attrNameLst>
                                          <p:attrName>style.visibility</p:attrName>
                                        </p:attrNameLst>
                                      </p:cBhvr>
                                      <p:to>
                                        <p:strVal val="visible"/>
                                      </p:to>
                                    </p:set>
                                    <p:animEffect transition="in" filter="fade">
                                      <p:cBhvr>
                                        <p:cTn id="212" dur="1000"/>
                                        <p:tgtEl>
                                          <p:spTgt spid="71"/>
                                        </p:tgtEl>
                                      </p:cBhvr>
                                    </p:animEffect>
                                    <p:anim calcmode="lin" valueType="num">
                                      <p:cBhvr>
                                        <p:cTn id="213" dur="1000" fill="hold"/>
                                        <p:tgtEl>
                                          <p:spTgt spid="71"/>
                                        </p:tgtEl>
                                        <p:attrNameLst>
                                          <p:attrName>ppt_x</p:attrName>
                                        </p:attrNameLst>
                                      </p:cBhvr>
                                      <p:tavLst>
                                        <p:tav tm="0">
                                          <p:val>
                                            <p:strVal val="#ppt_x"/>
                                          </p:val>
                                        </p:tav>
                                        <p:tav tm="100000">
                                          <p:val>
                                            <p:strVal val="#ppt_x"/>
                                          </p:val>
                                        </p:tav>
                                      </p:tavLst>
                                    </p:anim>
                                    <p:anim calcmode="lin" valueType="num">
                                      <p:cBhvr>
                                        <p:cTn id="214" dur="1000" fill="hold"/>
                                        <p:tgtEl>
                                          <p:spTgt spid="71"/>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72"/>
                                        </p:tgtEl>
                                        <p:attrNameLst>
                                          <p:attrName>style.visibility</p:attrName>
                                        </p:attrNameLst>
                                      </p:cBhvr>
                                      <p:to>
                                        <p:strVal val="visible"/>
                                      </p:to>
                                    </p:set>
                                    <p:animEffect transition="in" filter="fade">
                                      <p:cBhvr>
                                        <p:cTn id="217" dur="1000"/>
                                        <p:tgtEl>
                                          <p:spTgt spid="72"/>
                                        </p:tgtEl>
                                      </p:cBhvr>
                                    </p:animEffect>
                                    <p:anim calcmode="lin" valueType="num">
                                      <p:cBhvr>
                                        <p:cTn id="218" dur="1000" fill="hold"/>
                                        <p:tgtEl>
                                          <p:spTgt spid="72"/>
                                        </p:tgtEl>
                                        <p:attrNameLst>
                                          <p:attrName>ppt_x</p:attrName>
                                        </p:attrNameLst>
                                      </p:cBhvr>
                                      <p:tavLst>
                                        <p:tav tm="0">
                                          <p:val>
                                            <p:strVal val="#ppt_x"/>
                                          </p:val>
                                        </p:tav>
                                        <p:tav tm="100000">
                                          <p:val>
                                            <p:strVal val="#ppt_x"/>
                                          </p:val>
                                        </p:tav>
                                      </p:tavLst>
                                    </p:anim>
                                    <p:anim calcmode="lin" valueType="num">
                                      <p:cBhvr>
                                        <p:cTn id="219" dur="1000" fill="hold"/>
                                        <p:tgtEl>
                                          <p:spTgt spid="72"/>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0"/>
                                  </p:stCondLst>
                                  <p:childTnLst>
                                    <p:set>
                                      <p:cBhvr>
                                        <p:cTn id="221" dur="1" fill="hold">
                                          <p:stCondLst>
                                            <p:cond delay="0"/>
                                          </p:stCondLst>
                                        </p:cTn>
                                        <p:tgtEl>
                                          <p:spTgt spid="73"/>
                                        </p:tgtEl>
                                        <p:attrNameLst>
                                          <p:attrName>style.visibility</p:attrName>
                                        </p:attrNameLst>
                                      </p:cBhvr>
                                      <p:to>
                                        <p:strVal val="visible"/>
                                      </p:to>
                                    </p:set>
                                    <p:animEffect transition="in" filter="fade">
                                      <p:cBhvr>
                                        <p:cTn id="222" dur="1000"/>
                                        <p:tgtEl>
                                          <p:spTgt spid="73"/>
                                        </p:tgtEl>
                                      </p:cBhvr>
                                    </p:animEffect>
                                    <p:anim calcmode="lin" valueType="num">
                                      <p:cBhvr>
                                        <p:cTn id="223" dur="1000" fill="hold"/>
                                        <p:tgtEl>
                                          <p:spTgt spid="73"/>
                                        </p:tgtEl>
                                        <p:attrNameLst>
                                          <p:attrName>ppt_x</p:attrName>
                                        </p:attrNameLst>
                                      </p:cBhvr>
                                      <p:tavLst>
                                        <p:tav tm="0">
                                          <p:val>
                                            <p:strVal val="#ppt_x"/>
                                          </p:val>
                                        </p:tav>
                                        <p:tav tm="100000">
                                          <p:val>
                                            <p:strVal val="#ppt_x"/>
                                          </p:val>
                                        </p:tav>
                                      </p:tavLst>
                                    </p:anim>
                                    <p:anim calcmode="lin" valueType="num">
                                      <p:cBhvr>
                                        <p:cTn id="224" dur="1000" fill="hold"/>
                                        <p:tgtEl>
                                          <p:spTgt spid="73"/>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0"/>
                                  </p:stCondLst>
                                  <p:childTnLst>
                                    <p:set>
                                      <p:cBhvr>
                                        <p:cTn id="226" dur="1" fill="hold">
                                          <p:stCondLst>
                                            <p:cond delay="0"/>
                                          </p:stCondLst>
                                        </p:cTn>
                                        <p:tgtEl>
                                          <p:spTgt spid="74"/>
                                        </p:tgtEl>
                                        <p:attrNameLst>
                                          <p:attrName>style.visibility</p:attrName>
                                        </p:attrNameLst>
                                      </p:cBhvr>
                                      <p:to>
                                        <p:strVal val="visible"/>
                                      </p:to>
                                    </p:set>
                                    <p:animEffect transition="in" filter="fade">
                                      <p:cBhvr>
                                        <p:cTn id="227" dur="1000"/>
                                        <p:tgtEl>
                                          <p:spTgt spid="74"/>
                                        </p:tgtEl>
                                      </p:cBhvr>
                                    </p:animEffect>
                                    <p:anim calcmode="lin" valueType="num">
                                      <p:cBhvr>
                                        <p:cTn id="228" dur="1000" fill="hold"/>
                                        <p:tgtEl>
                                          <p:spTgt spid="74"/>
                                        </p:tgtEl>
                                        <p:attrNameLst>
                                          <p:attrName>ppt_x</p:attrName>
                                        </p:attrNameLst>
                                      </p:cBhvr>
                                      <p:tavLst>
                                        <p:tav tm="0">
                                          <p:val>
                                            <p:strVal val="#ppt_x"/>
                                          </p:val>
                                        </p:tav>
                                        <p:tav tm="100000">
                                          <p:val>
                                            <p:strVal val="#ppt_x"/>
                                          </p:val>
                                        </p:tav>
                                      </p:tavLst>
                                    </p:anim>
                                    <p:anim calcmode="lin" valueType="num">
                                      <p:cBhvr>
                                        <p:cTn id="229" dur="1000" fill="hold"/>
                                        <p:tgtEl>
                                          <p:spTgt spid="74"/>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0"/>
                                  </p:stCondLst>
                                  <p:childTnLst>
                                    <p:set>
                                      <p:cBhvr>
                                        <p:cTn id="231" dur="1" fill="hold">
                                          <p:stCondLst>
                                            <p:cond delay="0"/>
                                          </p:stCondLst>
                                        </p:cTn>
                                        <p:tgtEl>
                                          <p:spTgt spid="75"/>
                                        </p:tgtEl>
                                        <p:attrNameLst>
                                          <p:attrName>style.visibility</p:attrName>
                                        </p:attrNameLst>
                                      </p:cBhvr>
                                      <p:to>
                                        <p:strVal val="visible"/>
                                      </p:to>
                                    </p:set>
                                    <p:animEffect transition="in" filter="fade">
                                      <p:cBhvr>
                                        <p:cTn id="232" dur="1000"/>
                                        <p:tgtEl>
                                          <p:spTgt spid="75"/>
                                        </p:tgtEl>
                                      </p:cBhvr>
                                    </p:animEffect>
                                    <p:anim calcmode="lin" valueType="num">
                                      <p:cBhvr>
                                        <p:cTn id="233" dur="1000" fill="hold"/>
                                        <p:tgtEl>
                                          <p:spTgt spid="75"/>
                                        </p:tgtEl>
                                        <p:attrNameLst>
                                          <p:attrName>ppt_x</p:attrName>
                                        </p:attrNameLst>
                                      </p:cBhvr>
                                      <p:tavLst>
                                        <p:tav tm="0">
                                          <p:val>
                                            <p:strVal val="#ppt_x"/>
                                          </p:val>
                                        </p:tav>
                                        <p:tav tm="100000">
                                          <p:val>
                                            <p:strVal val="#ppt_x"/>
                                          </p:val>
                                        </p:tav>
                                      </p:tavLst>
                                    </p:anim>
                                    <p:anim calcmode="lin" valueType="num">
                                      <p:cBhvr>
                                        <p:cTn id="234"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a:extLst>
              <a:ext uri="{FF2B5EF4-FFF2-40B4-BE49-F238E27FC236}">
                <a16:creationId xmlns="" xmlns:a16="http://schemas.microsoft.com/office/drawing/2014/main" id="{C7E7C9B3-55F8-499E-A71C-AA5C747EAC29}"/>
              </a:ext>
            </a:extLst>
          </p:cNvPr>
          <p:cNvCxnSpPr/>
          <p:nvPr/>
        </p:nvCxnSpPr>
        <p:spPr>
          <a:xfrm>
            <a:off x="1489524" y="3313313"/>
            <a:ext cx="10181776" cy="0"/>
          </a:xfrm>
          <a:prstGeom prst="line">
            <a:avLst/>
          </a:prstGeom>
          <a:ln w="28575">
            <a:gradFill>
              <a:gsLst>
                <a:gs pos="0">
                  <a:srgbClr val="1982FE"/>
                </a:gs>
                <a:gs pos="100000">
                  <a:srgbClr val="1BDD78"/>
                </a:gs>
              </a:gsLst>
              <a:lin ang="5400000" scaled="1"/>
            </a:gradFill>
          </a:ln>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 xmlns:a16="http://schemas.microsoft.com/office/drawing/2014/main" id="{84E1F962-56E2-4545-8D5A-ADCF9BF06F41}"/>
              </a:ext>
            </a:extLst>
          </p:cNvPr>
          <p:cNvSpPr/>
          <p:nvPr/>
        </p:nvSpPr>
        <p:spPr>
          <a:xfrm>
            <a:off x="797484" y="1995753"/>
            <a:ext cx="2628330" cy="2635120"/>
          </a:xfrm>
          <a:prstGeom prst="ellipse">
            <a:avLst/>
          </a:prstGeom>
          <a:solidFill>
            <a:schemeClr val="tx1"/>
          </a:solidFill>
          <a:ln w="190500">
            <a:gradFill flip="none" rotWithShape="1">
              <a:gsLst>
                <a:gs pos="100000">
                  <a:srgbClr val="1C9FDB"/>
                </a:gs>
                <a:gs pos="0">
                  <a:srgbClr val="19CE6A"/>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489524" y="2990148"/>
            <a:ext cx="1244250" cy="646331"/>
          </a:xfrm>
          <a:prstGeom prst="rect">
            <a:avLst/>
          </a:prstGeom>
        </p:spPr>
        <p:txBody>
          <a:bodyPr wrap="none">
            <a:spAutoFit/>
          </a:bodyPr>
          <a:lstStyle/>
          <a:p>
            <a:pPr algn="ctr">
              <a:defRPr/>
            </a:pPr>
            <a:r>
              <a:rPr lang="zh-CN" altLang="en-US" sz="3600" dirty="0">
                <a:solidFill>
                  <a:schemeClr val="bg1"/>
                </a:solidFill>
                <a:latin typeface="微软雅黑" panose="020B0503020204020204" pitchFamily="34" charset="-122"/>
                <a:ea typeface="微软雅黑" panose="020B0503020204020204" pitchFamily="34" charset="-122"/>
              </a:rPr>
              <a:t>目 录</a:t>
            </a:r>
          </a:p>
        </p:txBody>
      </p:sp>
      <p:sp>
        <p:nvSpPr>
          <p:cNvPr id="26" name="椭圆 25">
            <a:extLst>
              <a:ext uri="{FF2B5EF4-FFF2-40B4-BE49-F238E27FC236}">
                <a16:creationId xmlns="" xmlns:a16="http://schemas.microsoft.com/office/drawing/2014/main" id="{B1CC2331-96C9-4C40-8B65-63C2B8537175}"/>
              </a:ext>
            </a:extLst>
          </p:cNvPr>
          <p:cNvSpPr/>
          <p:nvPr/>
        </p:nvSpPr>
        <p:spPr>
          <a:xfrm>
            <a:off x="6259349" y="2827774"/>
            <a:ext cx="971078" cy="971078"/>
          </a:xfrm>
          <a:prstGeom prst="ellipse">
            <a:avLst/>
          </a:prstGeom>
          <a:solidFill>
            <a:schemeClr val="tx1"/>
          </a:solidFill>
          <a:ln w="317500">
            <a:solidFill>
              <a:srgbClr val="198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a:extLst>
              <a:ext uri="{FF2B5EF4-FFF2-40B4-BE49-F238E27FC236}">
                <a16:creationId xmlns="" xmlns:a16="http://schemas.microsoft.com/office/drawing/2014/main" id="{F4D3CB91-9717-4C92-B61F-F3B775534526}"/>
              </a:ext>
            </a:extLst>
          </p:cNvPr>
          <p:cNvSpPr txBox="1"/>
          <p:nvPr/>
        </p:nvSpPr>
        <p:spPr>
          <a:xfrm>
            <a:off x="6585229" y="3128647"/>
            <a:ext cx="319318" cy="369332"/>
          </a:xfrm>
          <a:prstGeom prst="rect">
            <a:avLst/>
          </a:prstGeom>
          <a:noFill/>
        </p:spPr>
        <p:txBody>
          <a:bodyPr wrap="none">
            <a:spAutoFit/>
          </a:bodyPr>
          <a:lstStyle/>
          <a:p>
            <a:pPr>
              <a:defRPr/>
            </a:pPr>
            <a:r>
              <a:rPr lang="en-US" altLang="zh-CN" dirty="0">
                <a:solidFill>
                  <a:srgbClr val="1982FE"/>
                </a:solidFill>
                <a:latin typeface="微软雅黑" panose="020B0503020204020204" pitchFamily="34" charset="-122"/>
                <a:ea typeface="微软雅黑" panose="020B0503020204020204" pitchFamily="34" charset="-122"/>
              </a:rPr>
              <a:t>2</a:t>
            </a:r>
            <a:endParaRPr lang="zh-CN" altLang="en-US" dirty="0">
              <a:solidFill>
                <a:srgbClr val="1982FE"/>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 xmlns:a16="http://schemas.microsoft.com/office/drawing/2014/main" id="{FCEF5596-1DE0-4A04-8368-23C2F32E09D9}"/>
              </a:ext>
            </a:extLst>
          </p:cNvPr>
          <p:cNvSpPr/>
          <p:nvPr/>
        </p:nvSpPr>
        <p:spPr>
          <a:xfrm>
            <a:off x="8052243" y="2782420"/>
            <a:ext cx="1061786" cy="1061786"/>
          </a:xfrm>
          <a:prstGeom prst="ellipse">
            <a:avLst/>
          </a:prstGeom>
          <a:solidFill>
            <a:schemeClr val="tx1"/>
          </a:solidFill>
          <a:ln w="317500">
            <a:solidFill>
              <a:srgbClr val="1BDD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 xmlns:a16="http://schemas.microsoft.com/office/drawing/2014/main" id="{6098EFBA-ECB2-4266-A097-E529DDA3643F}"/>
              </a:ext>
            </a:extLst>
          </p:cNvPr>
          <p:cNvSpPr txBox="1"/>
          <p:nvPr/>
        </p:nvSpPr>
        <p:spPr>
          <a:xfrm>
            <a:off x="8423477" y="3160018"/>
            <a:ext cx="319318" cy="369332"/>
          </a:xfrm>
          <a:prstGeom prst="rect">
            <a:avLst/>
          </a:prstGeom>
          <a:noFill/>
        </p:spPr>
        <p:txBody>
          <a:bodyPr wrap="none">
            <a:spAutoFit/>
          </a:bodyPr>
          <a:lstStyle/>
          <a:p>
            <a:pPr>
              <a:defRPr/>
            </a:pPr>
            <a:r>
              <a:rPr lang="en-US" altLang="zh-CN" dirty="0">
                <a:solidFill>
                  <a:srgbClr val="1BDD78"/>
                </a:solidFill>
                <a:latin typeface="微软雅黑" panose="020B0503020204020204" pitchFamily="34" charset="-122"/>
                <a:ea typeface="微软雅黑" panose="020B0503020204020204" pitchFamily="34" charset="-122"/>
              </a:rPr>
              <a:t>3</a:t>
            </a:r>
            <a:endParaRPr lang="zh-CN" altLang="en-US" dirty="0">
              <a:solidFill>
                <a:srgbClr val="1BDD78"/>
              </a:solidFill>
              <a:latin typeface="微软雅黑" panose="020B0503020204020204" pitchFamily="34" charset="-122"/>
              <a:ea typeface="微软雅黑" panose="020B0503020204020204" pitchFamily="34" charset="-122"/>
            </a:endParaRPr>
          </a:p>
        </p:txBody>
      </p:sp>
      <p:sp>
        <p:nvSpPr>
          <p:cNvPr id="33" name="椭圆 32">
            <a:extLst>
              <a:ext uri="{FF2B5EF4-FFF2-40B4-BE49-F238E27FC236}">
                <a16:creationId xmlns="" xmlns:a16="http://schemas.microsoft.com/office/drawing/2014/main" id="{883C786E-B068-414F-9F9A-38979ABFB237}"/>
              </a:ext>
            </a:extLst>
          </p:cNvPr>
          <p:cNvSpPr/>
          <p:nvPr/>
        </p:nvSpPr>
        <p:spPr>
          <a:xfrm>
            <a:off x="4157277" y="2734720"/>
            <a:ext cx="1157186" cy="1157186"/>
          </a:xfrm>
          <a:prstGeom prst="ellipse">
            <a:avLst/>
          </a:prstGeom>
          <a:solidFill>
            <a:schemeClr val="tx1"/>
          </a:solidFill>
          <a:ln w="317500">
            <a:solidFill>
              <a:srgbClr val="FC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33">
            <a:extLst>
              <a:ext uri="{FF2B5EF4-FFF2-40B4-BE49-F238E27FC236}">
                <a16:creationId xmlns="" xmlns:a16="http://schemas.microsoft.com/office/drawing/2014/main" id="{6EB67F26-BC6E-4435-B258-D3C2A3DCFA4E}"/>
              </a:ext>
            </a:extLst>
          </p:cNvPr>
          <p:cNvSpPr txBox="1"/>
          <p:nvPr/>
        </p:nvSpPr>
        <p:spPr>
          <a:xfrm>
            <a:off x="4656209" y="3160018"/>
            <a:ext cx="159322" cy="369332"/>
          </a:xfrm>
          <a:prstGeom prst="rect">
            <a:avLst/>
          </a:prstGeom>
          <a:noFill/>
        </p:spPr>
        <p:txBody>
          <a:bodyPr wrap="square">
            <a:spAutoFit/>
          </a:bodyPr>
          <a:lstStyle/>
          <a:p>
            <a:pPr algn="ctr">
              <a:defRPr/>
            </a:pPr>
            <a:r>
              <a:rPr lang="en-US" altLang="zh-CN" dirty="0">
                <a:solidFill>
                  <a:srgbClr val="FC8B25"/>
                </a:solidFill>
                <a:latin typeface="微软雅黑" panose="020B0503020204020204" pitchFamily="34" charset="-122"/>
                <a:ea typeface="微软雅黑" panose="020B0503020204020204" pitchFamily="34" charset="-122"/>
              </a:rPr>
              <a:t>1</a:t>
            </a:r>
            <a:endParaRPr lang="zh-CN" altLang="en-US" dirty="0">
              <a:solidFill>
                <a:srgbClr val="FC8B25"/>
              </a:solidFill>
              <a:latin typeface="微软雅黑" panose="020B0503020204020204" pitchFamily="34" charset="-122"/>
              <a:ea typeface="微软雅黑" panose="020B0503020204020204" pitchFamily="34" charset="-122"/>
            </a:endParaRPr>
          </a:p>
        </p:txBody>
      </p:sp>
      <p:sp>
        <p:nvSpPr>
          <p:cNvPr id="39" name="椭圆 38">
            <a:extLst>
              <a:ext uri="{FF2B5EF4-FFF2-40B4-BE49-F238E27FC236}">
                <a16:creationId xmlns="" xmlns:a16="http://schemas.microsoft.com/office/drawing/2014/main" id="{79A7116C-5595-4B0E-A90C-3ED59EB71788}"/>
              </a:ext>
            </a:extLst>
          </p:cNvPr>
          <p:cNvSpPr/>
          <p:nvPr/>
        </p:nvSpPr>
        <p:spPr>
          <a:xfrm>
            <a:off x="9999759" y="2734720"/>
            <a:ext cx="1157186" cy="1157186"/>
          </a:xfrm>
          <a:prstGeom prst="ellipse">
            <a:avLst/>
          </a:prstGeom>
          <a:solidFill>
            <a:schemeClr val="tx1"/>
          </a:solidFill>
          <a:ln w="317500">
            <a:solidFill>
              <a:srgbClr val="198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a:extLst>
              <a:ext uri="{FF2B5EF4-FFF2-40B4-BE49-F238E27FC236}">
                <a16:creationId xmlns="" xmlns:a16="http://schemas.microsoft.com/office/drawing/2014/main" id="{1533A732-2B7B-4457-9B13-0AD67EAF7FAF}"/>
              </a:ext>
            </a:extLst>
          </p:cNvPr>
          <p:cNvSpPr txBox="1"/>
          <p:nvPr/>
        </p:nvSpPr>
        <p:spPr>
          <a:xfrm>
            <a:off x="10418693" y="3139746"/>
            <a:ext cx="319318" cy="369332"/>
          </a:xfrm>
          <a:prstGeom prst="rect">
            <a:avLst/>
          </a:prstGeom>
          <a:noFill/>
        </p:spPr>
        <p:txBody>
          <a:bodyPr wrap="none">
            <a:spAutoFit/>
          </a:bodyPr>
          <a:lstStyle/>
          <a:p>
            <a:pPr>
              <a:defRPr/>
            </a:pPr>
            <a:r>
              <a:rPr lang="en-US" altLang="zh-CN" dirty="0">
                <a:solidFill>
                  <a:srgbClr val="1982FE"/>
                </a:solidFill>
                <a:latin typeface="微软雅黑" panose="020B0503020204020204" pitchFamily="34" charset="-122"/>
                <a:ea typeface="微软雅黑" panose="020B0503020204020204" pitchFamily="34" charset="-122"/>
              </a:rPr>
              <a:t>4</a:t>
            </a:r>
            <a:endParaRPr lang="zh-CN" altLang="en-US" dirty="0">
              <a:solidFill>
                <a:srgbClr val="1982FE"/>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 xmlns:a16="http://schemas.microsoft.com/office/drawing/2014/main" id="{65C79684-5484-458B-B54A-49F837F5729C}"/>
              </a:ext>
            </a:extLst>
          </p:cNvPr>
          <p:cNvSpPr/>
          <p:nvPr/>
        </p:nvSpPr>
        <p:spPr>
          <a:xfrm>
            <a:off x="3801762" y="4151990"/>
            <a:ext cx="1868216" cy="400110"/>
          </a:xfrm>
          <a:prstGeom prst="rect">
            <a:avLst/>
          </a:prstGeom>
        </p:spPr>
        <p:txBody>
          <a:bodyPr wrap="square">
            <a:spAutoFit/>
          </a:bodyPr>
          <a:lstStyle/>
          <a:p>
            <a:pPr algn="ctr"/>
            <a:r>
              <a:rPr lang="en-US" altLang="zh-CN"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sym typeface="Arial" panose="020B0604020202020204" pitchFamily="34" charset="0"/>
              </a:rPr>
              <a:t>Please replace text, click add relevant headline, </a:t>
            </a:r>
            <a:endParaRPr lang="zh-CN" altLang="en-US"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56" name="矩形 55">
            <a:extLst>
              <a:ext uri="{FF2B5EF4-FFF2-40B4-BE49-F238E27FC236}">
                <a16:creationId xmlns="" xmlns:a16="http://schemas.microsoft.com/office/drawing/2014/main" id="{F5A53162-93CC-4C04-B5C7-47B4586B4FB7}"/>
              </a:ext>
            </a:extLst>
          </p:cNvPr>
          <p:cNvSpPr/>
          <p:nvPr/>
        </p:nvSpPr>
        <p:spPr>
          <a:xfrm>
            <a:off x="5810780" y="4151990"/>
            <a:ext cx="1868216" cy="400110"/>
          </a:xfrm>
          <a:prstGeom prst="rect">
            <a:avLst/>
          </a:prstGeom>
        </p:spPr>
        <p:txBody>
          <a:bodyPr wrap="square">
            <a:spAutoFit/>
          </a:bodyPr>
          <a:lstStyle/>
          <a:p>
            <a:pPr algn="ctr"/>
            <a:r>
              <a:rPr lang="en-US" altLang="zh-CN"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sym typeface="Arial" panose="020B0604020202020204" pitchFamily="34" charset="0"/>
              </a:rPr>
              <a:t>Please replace text, click add relevant headline, </a:t>
            </a:r>
            <a:endParaRPr lang="zh-CN" altLang="en-US"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57" name="矩形 56">
            <a:extLst>
              <a:ext uri="{FF2B5EF4-FFF2-40B4-BE49-F238E27FC236}">
                <a16:creationId xmlns="" xmlns:a16="http://schemas.microsoft.com/office/drawing/2014/main" id="{4C84D348-8F35-49D5-B330-C58D356FE9A0}"/>
              </a:ext>
            </a:extLst>
          </p:cNvPr>
          <p:cNvSpPr/>
          <p:nvPr/>
        </p:nvSpPr>
        <p:spPr>
          <a:xfrm>
            <a:off x="7649028" y="4151990"/>
            <a:ext cx="1868216" cy="400110"/>
          </a:xfrm>
          <a:prstGeom prst="rect">
            <a:avLst/>
          </a:prstGeom>
        </p:spPr>
        <p:txBody>
          <a:bodyPr wrap="square">
            <a:spAutoFit/>
          </a:bodyPr>
          <a:lstStyle/>
          <a:p>
            <a:pPr algn="ctr"/>
            <a:r>
              <a:rPr lang="en-US" altLang="zh-CN"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sym typeface="Arial" panose="020B0604020202020204" pitchFamily="34" charset="0"/>
              </a:rPr>
              <a:t>Please replace text, click add relevant headline, </a:t>
            </a:r>
            <a:endParaRPr lang="zh-CN" altLang="en-US"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58" name="矩形 57">
            <a:extLst>
              <a:ext uri="{FF2B5EF4-FFF2-40B4-BE49-F238E27FC236}">
                <a16:creationId xmlns="" xmlns:a16="http://schemas.microsoft.com/office/drawing/2014/main" id="{187E7612-FF7D-4939-9504-27AF7605A8BE}"/>
              </a:ext>
            </a:extLst>
          </p:cNvPr>
          <p:cNvSpPr/>
          <p:nvPr/>
        </p:nvSpPr>
        <p:spPr>
          <a:xfrm>
            <a:off x="9644244" y="4151990"/>
            <a:ext cx="1868216" cy="400110"/>
          </a:xfrm>
          <a:prstGeom prst="rect">
            <a:avLst/>
          </a:prstGeom>
        </p:spPr>
        <p:txBody>
          <a:bodyPr wrap="square">
            <a:spAutoFit/>
          </a:bodyPr>
          <a:lstStyle/>
          <a:p>
            <a:pPr algn="ctr"/>
            <a:r>
              <a:rPr lang="en-US" altLang="zh-CN"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sym typeface="Arial" panose="020B0604020202020204" pitchFamily="34" charset="0"/>
              </a:rPr>
              <a:t>Please replace text, click add relevant headline, </a:t>
            </a:r>
            <a:endParaRPr lang="zh-CN" altLang="en-US" sz="1000" dirty="0">
              <a:solidFill>
                <a:schemeClr val="bg1">
                  <a:lumMod val="8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Tree>
    <p:custDataLst>
      <p:tags r:id="rId1"/>
    </p:custDataLst>
    <p:extLst>
      <p:ext uri="{BB962C8B-B14F-4D97-AF65-F5344CB8AC3E}">
        <p14:creationId xmlns:p14="http://schemas.microsoft.com/office/powerpoint/2010/main" val="390109471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1000"/>
                                        <p:tgtEl>
                                          <p:spTgt spid="39"/>
                                        </p:tgtEl>
                                      </p:cBhvr>
                                    </p:animEffect>
                                    <p:anim calcmode="lin" valueType="num">
                                      <p:cBhvr>
                                        <p:cTn id="61" dur="1000" fill="hold"/>
                                        <p:tgtEl>
                                          <p:spTgt spid="39"/>
                                        </p:tgtEl>
                                        <p:attrNameLst>
                                          <p:attrName>ppt_x</p:attrName>
                                        </p:attrNameLst>
                                      </p:cBhvr>
                                      <p:tavLst>
                                        <p:tav tm="0">
                                          <p:val>
                                            <p:strVal val="#ppt_x"/>
                                          </p:val>
                                        </p:tav>
                                        <p:tav tm="100000">
                                          <p:val>
                                            <p:strVal val="#ppt_x"/>
                                          </p:val>
                                        </p:tav>
                                      </p:tavLst>
                                    </p:anim>
                                    <p:anim calcmode="lin" valueType="num">
                                      <p:cBhvr>
                                        <p:cTn id="62" dur="1000" fill="hold"/>
                                        <p:tgtEl>
                                          <p:spTgt spid="3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1000"/>
                                        <p:tgtEl>
                                          <p:spTgt spid="41"/>
                                        </p:tgtEl>
                                      </p:cBhvr>
                                    </p:animEffect>
                                    <p:anim calcmode="lin" valueType="num">
                                      <p:cBhvr>
                                        <p:cTn id="66" dur="1000" fill="hold"/>
                                        <p:tgtEl>
                                          <p:spTgt spid="41"/>
                                        </p:tgtEl>
                                        <p:attrNameLst>
                                          <p:attrName>ppt_x</p:attrName>
                                        </p:attrNameLst>
                                      </p:cBhvr>
                                      <p:tavLst>
                                        <p:tav tm="0">
                                          <p:val>
                                            <p:strVal val="#ppt_x"/>
                                          </p:val>
                                        </p:tav>
                                        <p:tav tm="100000">
                                          <p:val>
                                            <p:strVal val="#ppt_x"/>
                                          </p:val>
                                        </p:tav>
                                      </p:tavLst>
                                    </p:anim>
                                    <p:anim calcmode="lin" valueType="num">
                                      <p:cBhvr>
                                        <p:cTn id="6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500" fill="hold"/>
                                        <p:tgtEl>
                                          <p:spTgt spid="13"/>
                                        </p:tgtEl>
                                        <p:attrNameLst>
                                          <p:attrName>ppt_x</p:attrName>
                                        </p:attrNameLst>
                                      </p:cBhvr>
                                      <p:tavLst>
                                        <p:tav tm="0">
                                          <p:val>
                                            <p:strVal val="#ppt_x"/>
                                          </p:val>
                                        </p:tav>
                                        <p:tav tm="100000">
                                          <p:val>
                                            <p:strVal val="#ppt_x"/>
                                          </p:val>
                                        </p:tav>
                                      </p:tavLst>
                                    </p:anim>
                                    <p:anim calcmode="lin" valueType="num">
                                      <p:cBhvr additive="base">
                                        <p:cTn id="73" dur="500" fill="hold"/>
                                        <p:tgtEl>
                                          <p:spTgt spid="13"/>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additive="base">
                                        <p:cTn id="76" dur="500" fill="hold"/>
                                        <p:tgtEl>
                                          <p:spTgt spid="56"/>
                                        </p:tgtEl>
                                        <p:attrNameLst>
                                          <p:attrName>ppt_x</p:attrName>
                                        </p:attrNameLst>
                                      </p:cBhvr>
                                      <p:tavLst>
                                        <p:tav tm="0">
                                          <p:val>
                                            <p:strVal val="#ppt_x"/>
                                          </p:val>
                                        </p:tav>
                                        <p:tav tm="100000">
                                          <p:val>
                                            <p:strVal val="#ppt_x"/>
                                          </p:val>
                                        </p:tav>
                                      </p:tavLst>
                                    </p:anim>
                                    <p:anim calcmode="lin" valueType="num">
                                      <p:cBhvr additive="base">
                                        <p:cTn id="77" dur="500" fill="hold"/>
                                        <p:tgtEl>
                                          <p:spTgt spid="56"/>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57"/>
                                        </p:tgtEl>
                                        <p:attrNameLst>
                                          <p:attrName>style.visibility</p:attrName>
                                        </p:attrNameLst>
                                      </p:cBhvr>
                                      <p:to>
                                        <p:strVal val="visible"/>
                                      </p:to>
                                    </p:set>
                                    <p:anim calcmode="lin" valueType="num">
                                      <p:cBhvr additive="base">
                                        <p:cTn id="80" dur="500" fill="hold"/>
                                        <p:tgtEl>
                                          <p:spTgt spid="57"/>
                                        </p:tgtEl>
                                        <p:attrNameLst>
                                          <p:attrName>ppt_x</p:attrName>
                                        </p:attrNameLst>
                                      </p:cBhvr>
                                      <p:tavLst>
                                        <p:tav tm="0">
                                          <p:val>
                                            <p:strVal val="#ppt_x"/>
                                          </p:val>
                                        </p:tav>
                                        <p:tav tm="100000">
                                          <p:val>
                                            <p:strVal val="#ppt_x"/>
                                          </p:val>
                                        </p:tav>
                                      </p:tavLst>
                                    </p:anim>
                                    <p:anim calcmode="lin" valueType="num">
                                      <p:cBhvr additive="base">
                                        <p:cTn id="81" dur="500" fill="hold"/>
                                        <p:tgtEl>
                                          <p:spTgt spid="57"/>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 grpId="0"/>
      <p:bldP spid="26" grpId="0" animBg="1"/>
      <p:bldP spid="27" grpId="0"/>
      <p:bldP spid="30" grpId="0" animBg="1"/>
      <p:bldP spid="31" grpId="0"/>
      <p:bldP spid="33" grpId="0" animBg="1"/>
      <p:bldP spid="34" grpId="0"/>
      <p:bldP spid="39" grpId="0" animBg="1"/>
      <p:bldP spid="41" grpId="0"/>
      <p:bldP spid="13" grpId="0"/>
      <p:bldP spid="56" grpId="0"/>
      <p:bldP spid="57"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a:extLst>
              <a:ext uri="{FF2B5EF4-FFF2-40B4-BE49-F238E27FC236}">
                <a16:creationId xmlns="" xmlns:a16="http://schemas.microsoft.com/office/drawing/2014/main" id="{63D4E95D-6746-4810-91E4-8BA6ED222481}"/>
              </a:ext>
            </a:extLst>
          </p:cNvPr>
          <p:cNvGrpSpPr/>
          <p:nvPr/>
        </p:nvGrpSpPr>
        <p:grpSpPr>
          <a:xfrm>
            <a:off x="-7255" y="355600"/>
            <a:ext cx="11110684" cy="576041"/>
            <a:chOff x="-7255" y="355600"/>
            <a:chExt cx="11110684" cy="576041"/>
          </a:xfrm>
        </p:grpSpPr>
        <p:sp>
          <p:nvSpPr>
            <p:cNvPr id="52" name="矩形 51">
              <a:extLst>
                <a:ext uri="{FF2B5EF4-FFF2-40B4-BE49-F238E27FC236}">
                  <a16:creationId xmlns="" xmlns:a16="http://schemas.microsoft.com/office/drawing/2014/main" id="{D93D015E-4493-4F1F-A3BC-D3656B2AF7E9}"/>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53" name="直接连接符 52">
              <a:extLst>
                <a:ext uri="{FF2B5EF4-FFF2-40B4-BE49-F238E27FC236}">
                  <a16:creationId xmlns="" xmlns:a16="http://schemas.microsoft.com/office/drawing/2014/main" id="{FC87102C-C5DF-4978-8EF4-DF012BB291D0}"/>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 xmlns:a16="http://schemas.microsoft.com/office/drawing/2014/main" id="{5D3F36DD-CA71-4D74-9A60-A248B6B49A16}"/>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5" name="图表 54">
            <a:extLst>
              <a:ext uri="{FF2B5EF4-FFF2-40B4-BE49-F238E27FC236}">
                <a16:creationId xmlns="" xmlns:a16="http://schemas.microsoft.com/office/drawing/2014/main" id="{6DD596A9-B3B8-48C2-A2C2-279F762A14CF}"/>
              </a:ext>
            </a:extLst>
          </p:cNvPr>
          <p:cNvGraphicFramePr/>
          <p:nvPr>
            <p:extLst>
              <p:ext uri="{D42A27DB-BD31-4B8C-83A1-F6EECF244321}">
                <p14:modId xmlns:p14="http://schemas.microsoft.com/office/powerpoint/2010/main" val="2536154169"/>
              </p:ext>
            </p:extLst>
          </p:nvPr>
        </p:nvGraphicFramePr>
        <p:xfrm>
          <a:off x="3359697" y="1916832"/>
          <a:ext cx="5472608" cy="3717445"/>
        </p:xfrm>
        <a:graphic>
          <a:graphicData uri="http://schemas.openxmlformats.org/drawingml/2006/chart">
            <c:chart xmlns:c="http://schemas.openxmlformats.org/drawingml/2006/chart" xmlns:r="http://schemas.openxmlformats.org/officeDocument/2006/relationships" r:id="rId3"/>
          </a:graphicData>
        </a:graphic>
      </p:graphicFrame>
      <p:sp>
        <p:nvSpPr>
          <p:cNvPr id="56" name="矩形 55">
            <a:extLst>
              <a:ext uri="{FF2B5EF4-FFF2-40B4-BE49-F238E27FC236}">
                <a16:creationId xmlns="" xmlns:a16="http://schemas.microsoft.com/office/drawing/2014/main" id="{ED0634D5-5EEE-4E58-83DB-5616A32B9F3B}"/>
              </a:ext>
            </a:extLst>
          </p:cNvPr>
          <p:cNvSpPr/>
          <p:nvPr/>
        </p:nvSpPr>
        <p:spPr>
          <a:xfrm>
            <a:off x="1415480" y="2554918"/>
            <a:ext cx="1944216" cy="830997"/>
          </a:xfrm>
          <a:prstGeom prst="rect">
            <a:avLst/>
          </a:prstGeom>
        </p:spPr>
        <p:txBody>
          <a:bodyPr wrap="square">
            <a:spAutoFit/>
          </a:bodyPr>
          <a:lstStyle/>
          <a:p>
            <a:pPr algn="ctr"/>
            <a:r>
              <a:rPr lang="zh-CN" altLang="en-US" sz="1200" dirty="0">
                <a:solidFill>
                  <a:schemeClr val="bg1">
                    <a:lumMod val="95000"/>
                  </a:schemeClr>
                </a:solidFill>
              </a:rPr>
              <a:t>Elegant and concise, business style general work plan summary template.</a:t>
            </a:r>
          </a:p>
        </p:txBody>
      </p:sp>
      <p:sp>
        <p:nvSpPr>
          <p:cNvPr id="57" name="矩形 56">
            <a:extLst>
              <a:ext uri="{FF2B5EF4-FFF2-40B4-BE49-F238E27FC236}">
                <a16:creationId xmlns="" xmlns:a16="http://schemas.microsoft.com/office/drawing/2014/main" id="{5C672271-5C31-4972-AA4E-34D6CEA1822C}"/>
              </a:ext>
            </a:extLst>
          </p:cNvPr>
          <p:cNvSpPr/>
          <p:nvPr/>
        </p:nvSpPr>
        <p:spPr>
          <a:xfrm>
            <a:off x="1271464" y="4581525"/>
            <a:ext cx="1944216" cy="830997"/>
          </a:xfrm>
          <a:prstGeom prst="rect">
            <a:avLst/>
          </a:prstGeom>
        </p:spPr>
        <p:txBody>
          <a:bodyPr wrap="square">
            <a:spAutoFit/>
          </a:bodyPr>
          <a:lstStyle/>
          <a:p>
            <a:pPr algn="ctr"/>
            <a:r>
              <a:rPr lang="zh-CN" altLang="en-US" sz="1200" dirty="0">
                <a:solidFill>
                  <a:schemeClr val="bg1">
                    <a:lumMod val="95000"/>
                  </a:schemeClr>
                </a:solidFill>
              </a:rPr>
              <a:t>Elegant and concise, business style general work plan summary template.</a:t>
            </a:r>
          </a:p>
        </p:txBody>
      </p:sp>
      <p:sp>
        <p:nvSpPr>
          <p:cNvPr id="58" name="矩形 57">
            <a:extLst>
              <a:ext uri="{FF2B5EF4-FFF2-40B4-BE49-F238E27FC236}">
                <a16:creationId xmlns="" xmlns:a16="http://schemas.microsoft.com/office/drawing/2014/main" id="{078C14DF-7A7C-489C-B679-0E3052EA69AA}"/>
              </a:ext>
            </a:extLst>
          </p:cNvPr>
          <p:cNvSpPr/>
          <p:nvPr/>
        </p:nvSpPr>
        <p:spPr>
          <a:xfrm>
            <a:off x="8904312" y="4581525"/>
            <a:ext cx="1944216" cy="830997"/>
          </a:xfrm>
          <a:prstGeom prst="rect">
            <a:avLst/>
          </a:prstGeom>
        </p:spPr>
        <p:txBody>
          <a:bodyPr wrap="square">
            <a:spAutoFit/>
          </a:bodyPr>
          <a:lstStyle/>
          <a:p>
            <a:pPr algn="ctr"/>
            <a:r>
              <a:rPr lang="zh-CN" altLang="en-US" sz="1200" dirty="0">
                <a:solidFill>
                  <a:schemeClr val="bg1">
                    <a:lumMod val="95000"/>
                  </a:schemeClr>
                </a:solidFill>
              </a:rPr>
              <a:t>Elegant and concise, business style general work plan summary template.</a:t>
            </a:r>
          </a:p>
        </p:txBody>
      </p:sp>
      <p:sp>
        <p:nvSpPr>
          <p:cNvPr id="59" name="矩形 58">
            <a:extLst>
              <a:ext uri="{FF2B5EF4-FFF2-40B4-BE49-F238E27FC236}">
                <a16:creationId xmlns="" xmlns:a16="http://schemas.microsoft.com/office/drawing/2014/main" id="{82661CD9-05FB-4CC7-B80A-15E3AE1B5E01}"/>
              </a:ext>
            </a:extLst>
          </p:cNvPr>
          <p:cNvSpPr/>
          <p:nvPr/>
        </p:nvSpPr>
        <p:spPr>
          <a:xfrm>
            <a:off x="8904312" y="2554918"/>
            <a:ext cx="1944216" cy="830997"/>
          </a:xfrm>
          <a:prstGeom prst="rect">
            <a:avLst/>
          </a:prstGeom>
        </p:spPr>
        <p:txBody>
          <a:bodyPr wrap="square">
            <a:spAutoFit/>
          </a:bodyPr>
          <a:lstStyle/>
          <a:p>
            <a:pPr algn="ctr"/>
            <a:r>
              <a:rPr lang="zh-CN" altLang="en-US" sz="1200" dirty="0">
                <a:solidFill>
                  <a:schemeClr val="bg1">
                    <a:lumMod val="95000"/>
                  </a:schemeClr>
                </a:solidFill>
              </a:rPr>
              <a:t>Elegant and concise, business style general work plan summary template.</a:t>
            </a:r>
          </a:p>
        </p:txBody>
      </p:sp>
      <p:sp>
        <p:nvSpPr>
          <p:cNvPr id="60" name="矩形 59">
            <a:extLst>
              <a:ext uri="{FF2B5EF4-FFF2-40B4-BE49-F238E27FC236}">
                <a16:creationId xmlns="" xmlns:a16="http://schemas.microsoft.com/office/drawing/2014/main" id="{D0C7B1E6-6D7D-4188-96FA-1313D8AF8732}"/>
              </a:ext>
            </a:extLst>
          </p:cNvPr>
          <p:cNvSpPr/>
          <p:nvPr/>
        </p:nvSpPr>
        <p:spPr>
          <a:xfrm>
            <a:off x="1271464" y="3568221"/>
            <a:ext cx="1944216" cy="830997"/>
          </a:xfrm>
          <a:prstGeom prst="rect">
            <a:avLst/>
          </a:prstGeom>
        </p:spPr>
        <p:txBody>
          <a:bodyPr wrap="square">
            <a:spAutoFit/>
          </a:bodyPr>
          <a:lstStyle/>
          <a:p>
            <a:pPr algn="ctr"/>
            <a:r>
              <a:rPr lang="zh-CN" altLang="en-US" sz="1200" dirty="0">
                <a:solidFill>
                  <a:schemeClr val="bg1">
                    <a:lumMod val="95000"/>
                  </a:schemeClr>
                </a:solidFill>
              </a:rPr>
              <a:t>Elegant and concise, business style general work plan summary template.</a:t>
            </a:r>
          </a:p>
        </p:txBody>
      </p:sp>
      <p:sp>
        <p:nvSpPr>
          <p:cNvPr id="61" name="矩形 60">
            <a:extLst>
              <a:ext uri="{FF2B5EF4-FFF2-40B4-BE49-F238E27FC236}">
                <a16:creationId xmlns="" xmlns:a16="http://schemas.microsoft.com/office/drawing/2014/main" id="{25F019D2-740D-43D7-9195-E2375A38CE06}"/>
              </a:ext>
            </a:extLst>
          </p:cNvPr>
          <p:cNvSpPr/>
          <p:nvPr/>
        </p:nvSpPr>
        <p:spPr>
          <a:xfrm>
            <a:off x="8904312" y="3568221"/>
            <a:ext cx="1944216" cy="830997"/>
          </a:xfrm>
          <a:prstGeom prst="rect">
            <a:avLst/>
          </a:prstGeom>
        </p:spPr>
        <p:txBody>
          <a:bodyPr wrap="square">
            <a:spAutoFit/>
          </a:bodyPr>
          <a:lstStyle/>
          <a:p>
            <a:pPr algn="ctr"/>
            <a:r>
              <a:rPr lang="zh-CN" altLang="en-US" sz="1200" dirty="0">
                <a:solidFill>
                  <a:schemeClr val="bg1">
                    <a:lumMod val="95000"/>
                  </a:schemeClr>
                </a:solidFill>
              </a:rPr>
              <a:t>Elegant and concise, business style general work plan summary template.</a:t>
            </a:r>
          </a:p>
        </p:txBody>
      </p:sp>
    </p:spTree>
    <p:extLst>
      <p:ext uri="{BB962C8B-B14F-4D97-AF65-F5344CB8AC3E}">
        <p14:creationId xmlns:p14="http://schemas.microsoft.com/office/powerpoint/2010/main" val="14735831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ppt_x"/>
                                          </p:val>
                                        </p:tav>
                                        <p:tav tm="100000">
                                          <p:val>
                                            <p:strVal val="#ppt_x"/>
                                          </p:val>
                                        </p:tav>
                                      </p:tavLst>
                                    </p:anim>
                                    <p:anim calcmode="lin" valueType="num">
                                      <p:cBhvr additive="base">
                                        <p:cTn id="12" dur="50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ppt_x"/>
                                          </p:val>
                                        </p:tav>
                                        <p:tav tm="100000">
                                          <p:val>
                                            <p:strVal val="#ppt_x"/>
                                          </p:val>
                                        </p:tav>
                                      </p:tavLst>
                                    </p:anim>
                                    <p:anim calcmode="lin" valueType="num">
                                      <p:cBhvr additive="base">
                                        <p:cTn id="16" dur="500" fill="hold"/>
                                        <p:tgtEl>
                                          <p:spTgt spid="5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ppt_x"/>
                                          </p:val>
                                        </p:tav>
                                        <p:tav tm="100000">
                                          <p:val>
                                            <p:strVal val="#ppt_x"/>
                                          </p:val>
                                        </p:tav>
                                      </p:tavLst>
                                    </p:anim>
                                    <p:anim calcmode="lin" valueType="num">
                                      <p:cBhvr additive="base">
                                        <p:cTn id="24" dur="500" fill="hold"/>
                                        <p:tgtEl>
                                          <p:spTgt spid="5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fill="hold"/>
                                        <p:tgtEl>
                                          <p:spTgt spid="61"/>
                                        </p:tgtEl>
                                        <p:attrNameLst>
                                          <p:attrName>ppt_x</p:attrName>
                                        </p:attrNameLst>
                                      </p:cBhvr>
                                      <p:tavLst>
                                        <p:tav tm="0">
                                          <p:val>
                                            <p:strVal val="#ppt_x"/>
                                          </p:val>
                                        </p:tav>
                                        <p:tav tm="100000">
                                          <p:val>
                                            <p:strVal val="#ppt_x"/>
                                          </p:val>
                                        </p:tav>
                                      </p:tavLst>
                                    </p:anim>
                                    <p:anim calcmode="lin" valueType="num">
                                      <p:cBhvr additive="base">
                                        <p:cTn id="32"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5" grpId="0">
        <p:bldAsOne/>
      </p:bldGraphic>
      <p:bldP spid="56" grpId="0"/>
      <p:bldP spid="57" grpId="0"/>
      <p:bldP spid="58"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 xmlns:a16="http://schemas.microsoft.com/office/drawing/2014/main" id="{755B7988-12B6-49B8-A2FA-1F768FE4FB7A}"/>
              </a:ext>
            </a:extLst>
          </p:cNvPr>
          <p:cNvGrpSpPr/>
          <p:nvPr/>
        </p:nvGrpSpPr>
        <p:grpSpPr>
          <a:xfrm>
            <a:off x="-7255" y="355600"/>
            <a:ext cx="11110684" cy="576041"/>
            <a:chOff x="-7255" y="355600"/>
            <a:chExt cx="11110684" cy="576041"/>
          </a:xfrm>
        </p:grpSpPr>
        <p:sp>
          <p:nvSpPr>
            <p:cNvPr id="26" name="矩形 25">
              <a:extLst>
                <a:ext uri="{FF2B5EF4-FFF2-40B4-BE49-F238E27FC236}">
                  <a16:creationId xmlns="" xmlns:a16="http://schemas.microsoft.com/office/drawing/2014/main" id="{5F54399C-F57F-4841-A552-493878E4D8C4}"/>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7" name="直接连接符 26">
              <a:extLst>
                <a:ext uri="{FF2B5EF4-FFF2-40B4-BE49-F238E27FC236}">
                  <a16:creationId xmlns="" xmlns:a16="http://schemas.microsoft.com/office/drawing/2014/main" id="{210A9396-877D-4E56-9B82-DEE0244455CD}"/>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512BC278-51C0-4506-A19C-B780641106EA}"/>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a:extLst>
              <a:ext uri="{FF2B5EF4-FFF2-40B4-BE49-F238E27FC236}">
                <a16:creationId xmlns="" xmlns:a16="http://schemas.microsoft.com/office/drawing/2014/main" id="{16A66111-85C2-410C-B940-55C34D79E5DF}"/>
              </a:ext>
            </a:extLst>
          </p:cNvPr>
          <p:cNvSpPr/>
          <p:nvPr/>
        </p:nvSpPr>
        <p:spPr>
          <a:xfrm>
            <a:off x="1734171" y="2121532"/>
            <a:ext cx="2788136" cy="461665"/>
          </a:xfrm>
          <a:prstGeom prst="rect">
            <a:avLst/>
          </a:prstGeom>
        </p:spPr>
        <p:txBody>
          <a:bodyPr wrap="none">
            <a:spAutoFit/>
          </a:bodyPr>
          <a:lstStyle/>
          <a:p>
            <a:r>
              <a:rPr lang="zh-CN" altLang="en-US" sz="2400" dirty="0">
                <a:solidFill>
                  <a:schemeClr val="bg1">
                    <a:lumMod val="85000"/>
                  </a:schemeClr>
                </a:solidFill>
              </a:rPr>
              <a:t>Please enter the title</a:t>
            </a:r>
          </a:p>
        </p:txBody>
      </p:sp>
      <p:graphicFrame>
        <p:nvGraphicFramePr>
          <p:cNvPr id="30" name="图表 29">
            <a:extLst>
              <a:ext uri="{FF2B5EF4-FFF2-40B4-BE49-F238E27FC236}">
                <a16:creationId xmlns="" xmlns:a16="http://schemas.microsoft.com/office/drawing/2014/main" id="{57B82263-BDB5-4539-A251-D798943E9369}"/>
              </a:ext>
            </a:extLst>
          </p:cNvPr>
          <p:cNvGraphicFramePr/>
          <p:nvPr>
            <p:extLst>
              <p:ext uri="{D42A27DB-BD31-4B8C-83A1-F6EECF244321}">
                <p14:modId xmlns:p14="http://schemas.microsoft.com/office/powerpoint/2010/main" val="1554588"/>
              </p:ext>
            </p:extLst>
          </p:nvPr>
        </p:nvGraphicFramePr>
        <p:xfrm>
          <a:off x="5040680" y="1772816"/>
          <a:ext cx="5772160" cy="3573429"/>
        </p:xfrm>
        <a:graphic>
          <a:graphicData uri="http://schemas.openxmlformats.org/drawingml/2006/chart">
            <c:chart xmlns:c="http://schemas.openxmlformats.org/drawingml/2006/chart" xmlns:r="http://schemas.openxmlformats.org/officeDocument/2006/relationships" r:id="rId3"/>
          </a:graphicData>
        </a:graphic>
      </p:graphicFrame>
      <p:sp>
        <p:nvSpPr>
          <p:cNvPr id="31" name="矩形 30">
            <a:extLst>
              <a:ext uri="{FF2B5EF4-FFF2-40B4-BE49-F238E27FC236}">
                <a16:creationId xmlns="" xmlns:a16="http://schemas.microsoft.com/office/drawing/2014/main" id="{6EE1F03E-F861-42A7-8DB9-6F0B441C654D}"/>
              </a:ext>
            </a:extLst>
          </p:cNvPr>
          <p:cNvSpPr/>
          <p:nvPr/>
        </p:nvSpPr>
        <p:spPr>
          <a:xfrm>
            <a:off x="1734171" y="2640915"/>
            <a:ext cx="3059247" cy="523220"/>
          </a:xfrm>
          <a:prstGeom prst="rect">
            <a:avLst/>
          </a:prstGeom>
        </p:spPr>
        <p:txBody>
          <a:bodyPr wrap="square">
            <a:spAutoFit/>
          </a:bodyPr>
          <a:lstStyle/>
          <a:p>
            <a:r>
              <a:rPr lang="zh-CN" altLang="en-US" sz="1400" dirty="0">
                <a:solidFill>
                  <a:schemeClr val="bg1">
                    <a:lumMod val="85000"/>
                  </a:schemeClr>
                </a:solidFill>
              </a:rPr>
              <a:t>Elegant and concise, business style general work plan summary template.</a:t>
            </a:r>
          </a:p>
        </p:txBody>
      </p:sp>
      <p:cxnSp>
        <p:nvCxnSpPr>
          <p:cNvPr id="32" name="直接连接符 31">
            <a:extLst>
              <a:ext uri="{FF2B5EF4-FFF2-40B4-BE49-F238E27FC236}">
                <a16:creationId xmlns="" xmlns:a16="http://schemas.microsoft.com/office/drawing/2014/main" id="{D7EC5B01-4297-4F49-968F-3E4CA2B4755C}"/>
              </a:ext>
            </a:extLst>
          </p:cNvPr>
          <p:cNvCxnSpPr/>
          <p:nvPr/>
        </p:nvCxnSpPr>
        <p:spPr>
          <a:xfrm>
            <a:off x="1806179" y="2568907"/>
            <a:ext cx="264412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 xmlns:a16="http://schemas.microsoft.com/office/drawing/2014/main" id="{AD179F2C-0BB4-4EAD-8FDE-19B3D08822AB}"/>
              </a:ext>
            </a:extLst>
          </p:cNvPr>
          <p:cNvSpPr/>
          <p:nvPr/>
        </p:nvSpPr>
        <p:spPr>
          <a:xfrm>
            <a:off x="1703512" y="3236783"/>
            <a:ext cx="2746787" cy="1200329"/>
          </a:xfrm>
          <a:prstGeom prst="rect">
            <a:avLst/>
          </a:prstGeom>
          <a:effectLst>
            <a:outerShdw blurRad="63500" sx="102000" sy="102000" algn="ctr" rotWithShape="0">
              <a:prstClr val="black">
                <a:alpha val="40000"/>
              </a:prstClr>
            </a:outerShdw>
          </a:effectLst>
        </p:spPr>
        <p:txBody>
          <a:bodyPr wrap="square">
            <a:spAutoFit/>
          </a:bodyPr>
          <a:lstStyle/>
          <a:p>
            <a:r>
              <a:rPr lang="zh-CN" altLang="en-US" sz="1200" dirty="0">
                <a:solidFill>
                  <a:schemeClr val="bg1">
                    <a:lumMod val="85000"/>
                  </a:schemeClr>
                </a:solidFill>
              </a:rPr>
              <a:t>Elegant and concise, business style general work plan summary template. The use of halo type light shadow design, creating a clean, simple, fresh, elegant, delicate visual temperament, to convey professional, rigorous</a:t>
            </a:r>
          </a:p>
        </p:txBody>
      </p:sp>
      <p:sp>
        <p:nvSpPr>
          <p:cNvPr id="34" name="圆角矩形 214">
            <a:extLst>
              <a:ext uri="{FF2B5EF4-FFF2-40B4-BE49-F238E27FC236}">
                <a16:creationId xmlns="" xmlns:a16="http://schemas.microsoft.com/office/drawing/2014/main" id="{C77EBEBB-07BB-4F45-A439-D79C7B195461}"/>
              </a:ext>
            </a:extLst>
          </p:cNvPr>
          <p:cNvSpPr/>
          <p:nvPr/>
        </p:nvSpPr>
        <p:spPr>
          <a:xfrm>
            <a:off x="1734172" y="4666838"/>
            <a:ext cx="627896" cy="359643"/>
          </a:xfrm>
          <a:prstGeom prst="roundRect">
            <a:avLst/>
          </a:prstGeom>
          <a:noFill/>
          <a:ln>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5" name="圆角矩形 215">
            <a:extLst>
              <a:ext uri="{FF2B5EF4-FFF2-40B4-BE49-F238E27FC236}">
                <a16:creationId xmlns="" xmlns:a16="http://schemas.microsoft.com/office/drawing/2014/main" id="{8C3B66D1-A024-45AE-B727-8D5375FC74E8}"/>
              </a:ext>
            </a:extLst>
          </p:cNvPr>
          <p:cNvSpPr/>
          <p:nvPr/>
        </p:nvSpPr>
        <p:spPr>
          <a:xfrm>
            <a:off x="2775086" y="4666838"/>
            <a:ext cx="627896" cy="359643"/>
          </a:xfrm>
          <a:prstGeom prst="roundRect">
            <a:avLst/>
          </a:prstGeom>
          <a:noFill/>
          <a:ln>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6" name="圆角矩形 216">
            <a:extLst>
              <a:ext uri="{FF2B5EF4-FFF2-40B4-BE49-F238E27FC236}">
                <a16:creationId xmlns="" xmlns:a16="http://schemas.microsoft.com/office/drawing/2014/main" id="{12922F3F-BFAE-4396-A692-BEB13E0A473D}"/>
              </a:ext>
            </a:extLst>
          </p:cNvPr>
          <p:cNvSpPr/>
          <p:nvPr/>
        </p:nvSpPr>
        <p:spPr>
          <a:xfrm>
            <a:off x="3815999" y="4666838"/>
            <a:ext cx="627896" cy="359643"/>
          </a:xfrm>
          <a:prstGeom prst="roundRect">
            <a:avLst/>
          </a:prstGeom>
          <a:noFill/>
          <a:ln>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7" name="Freeform 206">
            <a:extLst>
              <a:ext uri="{FF2B5EF4-FFF2-40B4-BE49-F238E27FC236}">
                <a16:creationId xmlns="" xmlns:a16="http://schemas.microsoft.com/office/drawing/2014/main" id="{F1831404-FF8E-4500-8205-AF912A5D9908}"/>
              </a:ext>
            </a:extLst>
          </p:cNvPr>
          <p:cNvSpPr>
            <a:spLocks noEditPoints="1"/>
          </p:cNvSpPr>
          <p:nvPr/>
        </p:nvSpPr>
        <p:spPr bwMode="auto">
          <a:xfrm>
            <a:off x="4007710" y="4724422"/>
            <a:ext cx="244475" cy="244475"/>
          </a:xfrm>
          <a:custGeom>
            <a:avLst/>
            <a:gdLst>
              <a:gd name="T0" fmla="*/ 62 w 65"/>
              <a:gd name="T1" fmla="*/ 54 h 65"/>
              <a:gd name="T2" fmla="*/ 47 w 65"/>
              <a:gd name="T3" fmla="*/ 42 h 65"/>
              <a:gd name="T4" fmla="*/ 42 w 65"/>
              <a:gd name="T5" fmla="*/ 40 h 65"/>
              <a:gd name="T6" fmla="*/ 48 w 65"/>
              <a:gd name="T7" fmla="*/ 24 h 65"/>
              <a:gd name="T8" fmla="*/ 24 w 65"/>
              <a:gd name="T9" fmla="*/ 0 h 65"/>
              <a:gd name="T10" fmla="*/ 0 w 65"/>
              <a:gd name="T11" fmla="*/ 24 h 65"/>
              <a:gd name="T12" fmla="*/ 24 w 65"/>
              <a:gd name="T13" fmla="*/ 48 h 65"/>
              <a:gd name="T14" fmla="*/ 40 w 65"/>
              <a:gd name="T15" fmla="*/ 42 h 65"/>
              <a:gd name="T16" fmla="*/ 42 w 65"/>
              <a:gd name="T17" fmla="*/ 47 h 65"/>
              <a:gd name="T18" fmla="*/ 54 w 65"/>
              <a:gd name="T19" fmla="*/ 62 h 65"/>
              <a:gd name="T20" fmla="*/ 62 w 65"/>
              <a:gd name="T21" fmla="*/ 62 h 65"/>
              <a:gd name="T22" fmla="*/ 62 w 65"/>
              <a:gd name="T23" fmla="*/ 54 h 65"/>
              <a:gd name="T24" fmla="*/ 24 w 65"/>
              <a:gd name="T25" fmla="*/ 40 h 65"/>
              <a:gd name="T26" fmla="*/ 8 w 65"/>
              <a:gd name="T27" fmla="*/ 24 h 65"/>
              <a:gd name="T28" fmla="*/ 24 w 65"/>
              <a:gd name="T29" fmla="*/ 8 h 65"/>
              <a:gd name="T30" fmla="*/ 40 w 65"/>
              <a:gd name="T31" fmla="*/ 24 h 65"/>
              <a:gd name="T32" fmla="*/ 24 w 65"/>
              <a:gd name="T33"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65">
                <a:moveTo>
                  <a:pt x="62" y="54"/>
                </a:moveTo>
                <a:cubicBezTo>
                  <a:pt x="47" y="42"/>
                  <a:pt x="47" y="42"/>
                  <a:pt x="47" y="42"/>
                </a:cubicBezTo>
                <a:cubicBezTo>
                  <a:pt x="45" y="40"/>
                  <a:pt x="44" y="40"/>
                  <a:pt x="42" y="40"/>
                </a:cubicBezTo>
                <a:cubicBezTo>
                  <a:pt x="46" y="35"/>
                  <a:pt x="48" y="30"/>
                  <a:pt x="48" y="24"/>
                </a:cubicBezTo>
                <a:cubicBezTo>
                  <a:pt x="48" y="11"/>
                  <a:pt x="37" y="0"/>
                  <a:pt x="24" y="0"/>
                </a:cubicBezTo>
                <a:cubicBezTo>
                  <a:pt x="11" y="0"/>
                  <a:pt x="0" y="11"/>
                  <a:pt x="0" y="24"/>
                </a:cubicBezTo>
                <a:cubicBezTo>
                  <a:pt x="0" y="37"/>
                  <a:pt x="11" y="48"/>
                  <a:pt x="24" y="48"/>
                </a:cubicBezTo>
                <a:cubicBezTo>
                  <a:pt x="30" y="48"/>
                  <a:pt x="35" y="46"/>
                  <a:pt x="40" y="42"/>
                </a:cubicBezTo>
                <a:cubicBezTo>
                  <a:pt x="40" y="44"/>
                  <a:pt x="40" y="45"/>
                  <a:pt x="42" y="47"/>
                </a:cubicBezTo>
                <a:cubicBezTo>
                  <a:pt x="54" y="62"/>
                  <a:pt x="54" y="62"/>
                  <a:pt x="54" y="62"/>
                </a:cubicBezTo>
                <a:cubicBezTo>
                  <a:pt x="57" y="64"/>
                  <a:pt x="60" y="65"/>
                  <a:pt x="62" y="62"/>
                </a:cubicBezTo>
                <a:cubicBezTo>
                  <a:pt x="65" y="60"/>
                  <a:pt x="64" y="57"/>
                  <a:pt x="62" y="54"/>
                </a:cubicBezTo>
                <a:close/>
                <a:moveTo>
                  <a:pt x="24" y="40"/>
                </a:moveTo>
                <a:cubicBezTo>
                  <a:pt x="15" y="40"/>
                  <a:pt x="8" y="33"/>
                  <a:pt x="8" y="24"/>
                </a:cubicBezTo>
                <a:cubicBezTo>
                  <a:pt x="8" y="15"/>
                  <a:pt x="15" y="8"/>
                  <a:pt x="24" y="8"/>
                </a:cubicBezTo>
                <a:cubicBezTo>
                  <a:pt x="33" y="8"/>
                  <a:pt x="40" y="15"/>
                  <a:pt x="40" y="24"/>
                </a:cubicBezTo>
                <a:cubicBezTo>
                  <a:pt x="40" y="33"/>
                  <a:pt x="33" y="40"/>
                  <a:pt x="24"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8" name="Freeform 236">
            <a:extLst>
              <a:ext uri="{FF2B5EF4-FFF2-40B4-BE49-F238E27FC236}">
                <a16:creationId xmlns="" xmlns:a16="http://schemas.microsoft.com/office/drawing/2014/main" id="{EF1E027E-9706-4E64-820D-96D2341F02F0}"/>
              </a:ext>
            </a:extLst>
          </p:cNvPr>
          <p:cNvSpPr>
            <a:spLocks noEditPoints="1"/>
          </p:cNvSpPr>
          <p:nvPr/>
        </p:nvSpPr>
        <p:spPr bwMode="auto">
          <a:xfrm>
            <a:off x="1928264" y="4741090"/>
            <a:ext cx="239713" cy="211138"/>
          </a:xfrm>
          <a:custGeom>
            <a:avLst/>
            <a:gdLst>
              <a:gd name="T0" fmla="*/ 52 w 64"/>
              <a:gd name="T1" fmla="*/ 8 h 56"/>
              <a:gd name="T2" fmla="*/ 52 w 64"/>
              <a:gd name="T3" fmla="*/ 0 h 56"/>
              <a:gd name="T4" fmla="*/ 12 w 64"/>
              <a:gd name="T5" fmla="*/ 0 h 56"/>
              <a:gd name="T6" fmla="*/ 12 w 64"/>
              <a:gd name="T7" fmla="*/ 8 h 56"/>
              <a:gd name="T8" fmla="*/ 0 w 64"/>
              <a:gd name="T9" fmla="*/ 8 h 56"/>
              <a:gd name="T10" fmla="*/ 0 w 64"/>
              <a:gd name="T11" fmla="*/ 16 h 56"/>
              <a:gd name="T12" fmla="*/ 12 w 64"/>
              <a:gd name="T13" fmla="*/ 28 h 56"/>
              <a:gd name="T14" fmla="*/ 16 w 64"/>
              <a:gd name="T15" fmla="*/ 27 h 56"/>
              <a:gd name="T16" fmla="*/ 28 w 64"/>
              <a:gd name="T17" fmla="*/ 36 h 56"/>
              <a:gd name="T18" fmla="*/ 28 w 64"/>
              <a:gd name="T19" fmla="*/ 48 h 56"/>
              <a:gd name="T20" fmla="*/ 24 w 64"/>
              <a:gd name="T21" fmla="*/ 48 h 56"/>
              <a:gd name="T22" fmla="*/ 16 w 64"/>
              <a:gd name="T23" fmla="*/ 56 h 56"/>
              <a:gd name="T24" fmla="*/ 48 w 64"/>
              <a:gd name="T25" fmla="*/ 56 h 56"/>
              <a:gd name="T26" fmla="*/ 40 w 64"/>
              <a:gd name="T27" fmla="*/ 48 h 56"/>
              <a:gd name="T28" fmla="*/ 36 w 64"/>
              <a:gd name="T29" fmla="*/ 48 h 56"/>
              <a:gd name="T30" fmla="*/ 36 w 64"/>
              <a:gd name="T31" fmla="*/ 36 h 56"/>
              <a:gd name="T32" fmla="*/ 48 w 64"/>
              <a:gd name="T33" fmla="*/ 27 h 56"/>
              <a:gd name="T34" fmla="*/ 52 w 64"/>
              <a:gd name="T35" fmla="*/ 28 h 56"/>
              <a:gd name="T36" fmla="*/ 64 w 64"/>
              <a:gd name="T37" fmla="*/ 16 h 56"/>
              <a:gd name="T38" fmla="*/ 64 w 64"/>
              <a:gd name="T39" fmla="*/ 8 h 56"/>
              <a:gd name="T40" fmla="*/ 52 w 64"/>
              <a:gd name="T41" fmla="*/ 8 h 56"/>
              <a:gd name="T42" fmla="*/ 12 w 64"/>
              <a:gd name="T43" fmla="*/ 23 h 56"/>
              <a:gd name="T44" fmla="*/ 5 w 64"/>
              <a:gd name="T45" fmla="*/ 16 h 56"/>
              <a:gd name="T46" fmla="*/ 5 w 64"/>
              <a:gd name="T47" fmla="*/ 12 h 56"/>
              <a:gd name="T48" fmla="*/ 12 w 64"/>
              <a:gd name="T49" fmla="*/ 12 h 56"/>
              <a:gd name="T50" fmla="*/ 12 w 64"/>
              <a:gd name="T51" fmla="*/ 16 h 56"/>
              <a:gd name="T52" fmla="*/ 13 w 64"/>
              <a:gd name="T53" fmla="*/ 23 h 56"/>
              <a:gd name="T54" fmla="*/ 12 w 64"/>
              <a:gd name="T55" fmla="*/ 23 h 56"/>
              <a:gd name="T56" fmla="*/ 59 w 64"/>
              <a:gd name="T57" fmla="*/ 16 h 56"/>
              <a:gd name="T58" fmla="*/ 52 w 64"/>
              <a:gd name="T59" fmla="*/ 23 h 56"/>
              <a:gd name="T60" fmla="*/ 51 w 64"/>
              <a:gd name="T61" fmla="*/ 23 h 56"/>
              <a:gd name="T62" fmla="*/ 52 w 64"/>
              <a:gd name="T63" fmla="*/ 16 h 56"/>
              <a:gd name="T64" fmla="*/ 52 w 64"/>
              <a:gd name="T65" fmla="*/ 12 h 56"/>
              <a:gd name="T66" fmla="*/ 59 w 64"/>
              <a:gd name="T67" fmla="*/ 12 h 56"/>
              <a:gd name="T68" fmla="*/ 59 w 64"/>
              <a:gd name="T6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6">
                <a:moveTo>
                  <a:pt x="52" y="8"/>
                </a:moveTo>
                <a:cubicBezTo>
                  <a:pt x="52" y="0"/>
                  <a:pt x="52" y="0"/>
                  <a:pt x="52" y="0"/>
                </a:cubicBezTo>
                <a:cubicBezTo>
                  <a:pt x="12" y="0"/>
                  <a:pt x="12" y="0"/>
                  <a:pt x="12" y="0"/>
                </a:cubicBezTo>
                <a:cubicBezTo>
                  <a:pt x="12" y="8"/>
                  <a:pt x="12" y="8"/>
                  <a:pt x="12" y="8"/>
                </a:cubicBezTo>
                <a:cubicBezTo>
                  <a:pt x="0" y="8"/>
                  <a:pt x="0" y="8"/>
                  <a:pt x="0" y="8"/>
                </a:cubicBezTo>
                <a:cubicBezTo>
                  <a:pt x="0" y="16"/>
                  <a:pt x="0" y="16"/>
                  <a:pt x="0" y="16"/>
                </a:cubicBezTo>
                <a:cubicBezTo>
                  <a:pt x="0" y="23"/>
                  <a:pt x="5" y="28"/>
                  <a:pt x="12" y="28"/>
                </a:cubicBezTo>
                <a:cubicBezTo>
                  <a:pt x="13" y="28"/>
                  <a:pt x="14" y="28"/>
                  <a:pt x="16" y="27"/>
                </a:cubicBezTo>
                <a:cubicBezTo>
                  <a:pt x="18" y="32"/>
                  <a:pt x="23" y="35"/>
                  <a:pt x="28" y="36"/>
                </a:cubicBezTo>
                <a:cubicBezTo>
                  <a:pt x="28" y="48"/>
                  <a:pt x="28" y="48"/>
                  <a:pt x="28" y="48"/>
                </a:cubicBezTo>
                <a:cubicBezTo>
                  <a:pt x="24" y="48"/>
                  <a:pt x="24" y="48"/>
                  <a:pt x="24" y="48"/>
                </a:cubicBezTo>
                <a:cubicBezTo>
                  <a:pt x="20" y="48"/>
                  <a:pt x="16" y="52"/>
                  <a:pt x="16" y="56"/>
                </a:cubicBezTo>
                <a:cubicBezTo>
                  <a:pt x="48" y="56"/>
                  <a:pt x="48" y="56"/>
                  <a:pt x="48" y="56"/>
                </a:cubicBezTo>
                <a:cubicBezTo>
                  <a:pt x="48" y="52"/>
                  <a:pt x="44" y="48"/>
                  <a:pt x="40" y="48"/>
                </a:cubicBezTo>
                <a:cubicBezTo>
                  <a:pt x="36" y="48"/>
                  <a:pt x="36" y="48"/>
                  <a:pt x="36" y="48"/>
                </a:cubicBezTo>
                <a:cubicBezTo>
                  <a:pt x="36" y="36"/>
                  <a:pt x="36" y="36"/>
                  <a:pt x="36" y="36"/>
                </a:cubicBezTo>
                <a:cubicBezTo>
                  <a:pt x="41" y="35"/>
                  <a:pt x="46" y="32"/>
                  <a:pt x="48" y="27"/>
                </a:cubicBezTo>
                <a:cubicBezTo>
                  <a:pt x="50" y="28"/>
                  <a:pt x="51" y="28"/>
                  <a:pt x="52" y="28"/>
                </a:cubicBezTo>
                <a:cubicBezTo>
                  <a:pt x="59" y="28"/>
                  <a:pt x="64" y="23"/>
                  <a:pt x="64" y="16"/>
                </a:cubicBezTo>
                <a:cubicBezTo>
                  <a:pt x="64" y="8"/>
                  <a:pt x="64" y="8"/>
                  <a:pt x="64" y="8"/>
                </a:cubicBezTo>
                <a:lnTo>
                  <a:pt x="52" y="8"/>
                </a:lnTo>
                <a:close/>
                <a:moveTo>
                  <a:pt x="12" y="23"/>
                </a:moveTo>
                <a:cubicBezTo>
                  <a:pt x="8" y="23"/>
                  <a:pt x="5" y="20"/>
                  <a:pt x="5" y="16"/>
                </a:cubicBezTo>
                <a:cubicBezTo>
                  <a:pt x="5" y="12"/>
                  <a:pt x="5" y="12"/>
                  <a:pt x="5" y="12"/>
                </a:cubicBezTo>
                <a:cubicBezTo>
                  <a:pt x="12" y="12"/>
                  <a:pt x="12" y="12"/>
                  <a:pt x="12" y="12"/>
                </a:cubicBezTo>
                <a:cubicBezTo>
                  <a:pt x="12" y="16"/>
                  <a:pt x="12" y="16"/>
                  <a:pt x="12" y="16"/>
                </a:cubicBezTo>
                <a:cubicBezTo>
                  <a:pt x="12" y="19"/>
                  <a:pt x="12" y="21"/>
                  <a:pt x="13" y="23"/>
                </a:cubicBezTo>
                <a:cubicBezTo>
                  <a:pt x="13" y="23"/>
                  <a:pt x="12" y="23"/>
                  <a:pt x="12" y="23"/>
                </a:cubicBezTo>
                <a:close/>
                <a:moveTo>
                  <a:pt x="59" y="16"/>
                </a:moveTo>
                <a:cubicBezTo>
                  <a:pt x="59" y="20"/>
                  <a:pt x="56" y="23"/>
                  <a:pt x="52" y="23"/>
                </a:cubicBezTo>
                <a:cubicBezTo>
                  <a:pt x="52" y="23"/>
                  <a:pt x="51" y="23"/>
                  <a:pt x="51" y="23"/>
                </a:cubicBezTo>
                <a:cubicBezTo>
                  <a:pt x="52" y="21"/>
                  <a:pt x="52" y="19"/>
                  <a:pt x="52" y="16"/>
                </a:cubicBezTo>
                <a:cubicBezTo>
                  <a:pt x="52" y="12"/>
                  <a:pt x="52" y="12"/>
                  <a:pt x="52" y="12"/>
                </a:cubicBezTo>
                <a:cubicBezTo>
                  <a:pt x="59" y="12"/>
                  <a:pt x="59" y="12"/>
                  <a:pt x="59" y="12"/>
                </a:cubicBezTo>
                <a:cubicBezTo>
                  <a:pt x="59" y="16"/>
                  <a:pt x="59" y="16"/>
                  <a:pt x="59" y="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9" name="Freeform 237">
            <a:extLst>
              <a:ext uri="{FF2B5EF4-FFF2-40B4-BE49-F238E27FC236}">
                <a16:creationId xmlns="" xmlns:a16="http://schemas.microsoft.com/office/drawing/2014/main" id="{1130DDE2-5EF0-4395-BD08-DC6EEDE58A9F}"/>
              </a:ext>
            </a:extLst>
          </p:cNvPr>
          <p:cNvSpPr>
            <a:spLocks noEditPoints="1"/>
          </p:cNvSpPr>
          <p:nvPr/>
        </p:nvSpPr>
        <p:spPr bwMode="auto">
          <a:xfrm>
            <a:off x="2983465" y="4728390"/>
            <a:ext cx="211138" cy="236538"/>
          </a:xfrm>
          <a:custGeom>
            <a:avLst/>
            <a:gdLst>
              <a:gd name="T0" fmla="*/ 44 w 56"/>
              <a:gd name="T1" fmla="*/ 19 h 63"/>
              <a:gd name="T2" fmla="*/ 47 w 56"/>
              <a:gd name="T3" fmla="*/ 16 h 63"/>
              <a:gd name="T4" fmla="*/ 51 w 56"/>
              <a:gd name="T5" fmla="*/ 9 h 63"/>
              <a:gd name="T6" fmla="*/ 49 w 56"/>
              <a:gd name="T7" fmla="*/ 2 h 63"/>
              <a:gd name="T8" fmla="*/ 44 w 56"/>
              <a:gd name="T9" fmla="*/ 0 h 63"/>
              <a:gd name="T10" fmla="*/ 35 w 56"/>
              <a:gd name="T11" fmla="*/ 4 h 63"/>
              <a:gd name="T12" fmla="*/ 27 w 56"/>
              <a:gd name="T13" fmla="*/ 18 h 63"/>
              <a:gd name="T14" fmla="*/ 20 w 56"/>
              <a:gd name="T15" fmla="*/ 4 h 63"/>
              <a:gd name="T16" fmla="*/ 13 w 56"/>
              <a:gd name="T17" fmla="*/ 1 h 63"/>
              <a:gd name="T18" fmla="*/ 8 w 56"/>
              <a:gd name="T19" fmla="*/ 3 h 63"/>
              <a:gd name="T20" fmla="*/ 9 w 56"/>
              <a:gd name="T21" fmla="*/ 16 h 63"/>
              <a:gd name="T22" fmla="*/ 14 w 56"/>
              <a:gd name="T23" fmla="*/ 19 h 63"/>
              <a:gd name="T24" fmla="*/ 0 w 56"/>
              <a:gd name="T25" fmla="*/ 19 h 63"/>
              <a:gd name="T26" fmla="*/ 0 w 56"/>
              <a:gd name="T27" fmla="*/ 35 h 63"/>
              <a:gd name="T28" fmla="*/ 4 w 56"/>
              <a:gd name="T29" fmla="*/ 35 h 63"/>
              <a:gd name="T30" fmla="*/ 4 w 56"/>
              <a:gd name="T31" fmla="*/ 63 h 63"/>
              <a:gd name="T32" fmla="*/ 52 w 56"/>
              <a:gd name="T33" fmla="*/ 63 h 63"/>
              <a:gd name="T34" fmla="*/ 52 w 56"/>
              <a:gd name="T35" fmla="*/ 35 h 63"/>
              <a:gd name="T36" fmla="*/ 56 w 56"/>
              <a:gd name="T37" fmla="*/ 35 h 63"/>
              <a:gd name="T38" fmla="*/ 56 w 56"/>
              <a:gd name="T39" fmla="*/ 19 h 63"/>
              <a:gd name="T40" fmla="*/ 44 w 56"/>
              <a:gd name="T41" fmla="*/ 19 h 63"/>
              <a:gd name="T42" fmla="*/ 38 w 56"/>
              <a:gd name="T43" fmla="*/ 7 h 63"/>
              <a:gd name="T44" fmla="*/ 44 w 56"/>
              <a:gd name="T45" fmla="*/ 4 h 63"/>
              <a:gd name="T46" fmla="*/ 46 w 56"/>
              <a:gd name="T47" fmla="*/ 5 h 63"/>
              <a:gd name="T48" fmla="*/ 44 w 56"/>
              <a:gd name="T49" fmla="*/ 13 h 63"/>
              <a:gd name="T50" fmla="*/ 35 w 56"/>
              <a:gd name="T51" fmla="*/ 19 h 63"/>
              <a:gd name="T52" fmla="*/ 31 w 56"/>
              <a:gd name="T53" fmla="*/ 19 h 63"/>
              <a:gd name="T54" fmla="*/ 38 w 56"/>
              <a:gd name="T55" fmla="*/ 7 h 63"/>
              <a:gd name="T56" fmla="*/ 11 w 56"/>
              <a:gd name="T57" fmla="*/ 9 h 63"/>
              <a:gd name="T58" fmla="*/ 11 w 56"/>
              <a:gd name="T59" fmla="*/ 7 h 63"/>
              <a:gd name="T60" fmla="*/ 13 w 56"/>
              <a:gd name="T61" fmla="*/ 6 h 63"/>
              <a:gd name="T62" fmla="*/ 13 w 56"/>
              <a:gd name="T63" fmla="*/ 6 h 63"/>
              <a:gd name="T64" fmla="*/ 17 w 56"/>
              <a:gd name="T65" fmla="*/ 8 h 63"/>
              <a:gd name="T66" fmla="*/ 22 w 56"/>
              <a:gd name="T67" fmla="*/ 17 h 63"/>
              <a:gd name="T68" fmla="*/ 22 w 56"/>
              <a:gd name="T69" fmla="*/ 18 h 63"/>
              <a:gd name="T70" fmla="*/ 22 w 56"/>
              <a:gd name="T71" fmla="*/ 18 h 63"/>
              <a:gd name="T72" fmla="*/ 12 w 56"/>
              <a:gd name="T73" fmla="*/ 13 h 63"/>
              <a:gd name="T74" fmla="*/ 11 w 56"/>
              <a:gd name="T75" fmla="*/ 9 h 63"/>
              <a:gd name="T76" fmla="*/ 24 w 56"/>
              <a:gd name="T77" fmla="*/ 59 h 63"/>
              <a:gd name="T78" fmla="*/ 8 w 56"/>
              <a:gd name="T79" fmla="*/ 59 h 63"/>
              <a:gd name="T80" fmla="*/ 8 w 56"/>
              <a:gd name="T81" fmla="*/ 33 h 63"/>
              <a:gd name="T82" fmla="*/ 24 w 56"/>
              <a:gd name="T83" fmla="*/ 33 h 63"/>
              <a:gd name="T84" fmla="*/ 24 w 56"/>
              <a:gd name="T85" fmla="*/ 59 h 63"/>
              <a:gd name="T86" fmla="*/ 24 w 56"/>
              <a:gd name="T87" fmla="*/ 31 h 63"/>
              <a:gd name="T88" fmla="*/ 4 w 56"/>
              <a:gd name="T89" fmla="*/ 31 h 63"/>
              <a:gd name="T90" fmla="*/ 4 w 56"/>
              <a:gd name="T91" fmla="*/ 23 h 63"/>
              <a:gd name="T92" fmla="*/ 24 w 56"/>
              <a:gd name="T93" fmla="*/ 23 h 63"/>
              <a:gd name="T94" fmla="*/ 24 w 56"/>
              <a:gd name="T95" fmla="*/ 31 h 63"/>
              <a:gd name="T96" fmla="*/ 48 w 56"/>
              <a:gd name="T97" fmla="*/ 59 h 63"/>
              <a:gd name="T98" fmla="*/ 32 w 56"/>
              <a:gd name="T99" fmla="*/ 59 h 63"/>
              <a:gd name="T100" fmla="*/ 32 w 56"/>
              <a:gd name="T101" fmla="*/ 33 h 63"/>
              <a:gd name="T102" fmla="*/ 48 w 56"/>
              <a:gd name="T103" fmla="*/ 33 h 63"/>
              <a:gd name="T104" fmla="*/ 48 w 56"/>
              <a:gd name="T105" fmla="*/ 59 h 63"/>
              <a:gd name="T106" fmla="*/ 52 w 56"/>
              <a:gd name="T107" fmla="*/ 31 h 63"/>
              <a:gd name="T108" fmla="*/ 32 w 56"/>
              <a:gd name="T109" fmla="*/ 31 h 63"/>
              <a:gd name="T110" fmla="*/ 32 w 56"/>
              <a:gd name="T111" fmla="*/ 23 h 63"/>
              <a:gd name="T112" fmla="*/ 52 w 56"/>
              <a:gd name="T113" fmla="*/ 23 h 63"/>
              <a:gd name="T114" fmla="*/ 52 w 56"/>
              <a:gd name="T115"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 h="63">
                <a:moveTo>
                  <a:pt x="44" y="19"/>
                </a:moveTo>
                <a:cubicBezTo>
                  <a:pt x="45" y="18"/>
                  <a:pt x="46" y="17"/>
                  <a:pt x="47" y="16"/>
                </a:cubicBezTo>
                <a:cubicBezTo>
                  <a:pt x="50" y="14"/>
                  <a:pt x="51" y="12"/>
                  <a:pt x="51" y="9"/>
                </a:cubicBezTo>
                <a:cubicBezTo>
                  <a:pt x="52" y="6"/>
                  <a:pt x="51" y="4"/>
                  <a:pt x="49" y="2"/>
                </a:cubicBezTo>
                <a:cubicBezTo>
                  <a:pt x="48" y="0"/>
                  <a:pt x="46" y="0"/>
                  <a:pt x="44" y="0"/>
                </a:cubicBezTo>
                <a:cubicBezTo>
                  <a:pt x="41" y="0"/>
                  <a:pt x="38" y="1"/>
                  <a:pt x="35" y="4"/>
                </a:cubicBezTo>
                <a:cubicBezTo>
                  <a:pt x="31" y="8"/>
                  <a:pt x="28" y="14"/>
                  <a:pt x="27" y="18"/>
                </a:cubicBezTo>
                <a:cubicBezTo>
                  <a:pt x="26" y="14"/>
                  <a:pt x="24" y="8"/>
                  <a:pt x="20" y="4"/>
                </a:cubicBezTo>
                <a:cubicBezTo>
                  <a:pt x="18" y="2"/>
                  <a:pt x="16" y="1"/>
                  <a:pt x="13" y="1"/>
                </a:cubicBezTo>
                <a:cubicBezTo>
                  <a:pt x="11" y="1"/>
                  <a:pt x="10" y="2"/>
                  <a:pt x="8" y="3"/>
                </a:cubicBezTo>
                <a:cubicBezTo>
                  <a:pt x="5" y="7"/>
                  <a:pt x="5" y="12"/>
                  <a:pt x="9" y="16"/>
                </a:cubicBezTo>
                <a:cubicBezTo>
                  <a:pt x="10" y="17"/>
                  <a:pt x="12" y="18"/>
                  <a:pt x="14" y="19"/>
                </a:cubicBezTo>
                <a:cubicBezTo>
                  <a:pt x="0" y="19"/>
                  <a:pt x="0" y="19"/>
                  <a:pt x="0" y="19"/>
                </a:cubicBezTo>
                <a:cubicBezTo>
                  <a:pt x="0" y="35"/>
                  <a:pt x="0" y="35"/>
                  <a:pt x="0" y="35"/>
                </a:cubicBezTo>
                <a:cubicBezTo>
                  <a:pt x="4" y="35"/>
                  <a:pt x="4" y="35"/>
                  <a:pt x="4" y="35"/>
                </a:cubicBezTo>
                <a:cubicBezTo>
                  <a:pt x="4" y="63"/>
                  <a:pt x="4" y="63"/>
                  <a:pt x="4" y="63"/>
                </a:cubicBezTo>
                <a:cubicBezTo>
                  <a:pt x="52" y="63"/>
                  <a:pt x="52" y="63"/>
                  <a:pt x="52" y="63"/>
                </a:cubicBezTo>
                <a:cubicBezTo>
                  <a:pt x="52" y="35"/>
                  <a:pt x="52" y="35"/>
                  <a:pt x="52" y="35"/>
                </a:cubicBezTo>
                <a:cubicBezTo>
                  <a:pt x="56" y="35"/>
                  <a:pt x="56" y="35"/>
                  <a:pt x="56" y="35"/>
                </a:cubicBezTo>
                <a:cubicBezTo>
                  <a:pt x="56" y="19"/>
                  <a:pt x="56" y="19"/>
                  <a:pt x="56" y="19"/>
                </a:cubicBezTo>
                <a:cubicBezTo>
                  <a:pt x="44" y="19"/>
                  <a:pt x="44" y="19"/>
                  <a:pt x="44" y="19"/>
                </a:cubicBezTo>
                <a:close/>
                <a:moveTo>
                  <a:pt x="38" y="7"/>
                </a:moveTo>
                <a:cubicBezTo>
                  <a:pt x="40" y="5"/>
                  <a:pt x="42" y="4"/>
                  <a:pt x="44" y="4"/>
                </a:cubicBezTo>
                <a:cubicBezTo>
                  <a:pt x="45" y="4"/>
                  <a:pt x="46" y="4"/>
                  <a:pt x="46" y="5"/>
                </a:cubicBezTo>
                <a:cubicBezTo>
                  <a:pt x="48" y="7"/>
                  <a:pt x="47" y="10"/>
                  <a:pt x="44" y="13"/>
                </a:cubicBezTo>
                <a:cubicBezTo>
                  <a:pt x="42" y="16"/>
                  <a:pt x="38" y="18"/>
                  <a:pt x="35" y="19"/>
                </a:cubicBezTo>
                <a:cubicBezTo>
                  <a:pt x="31" y="19"/>
                  <a:pt x="31" y="19"/>
                  <a:pt x="31" y="19"/>
                </a:cubicBezTo>
                <a:cubicBezTo>
                  <a:pt x="33" y="15"/>
                  <a:pt x="35" y="10"/>
                  <a:pt x="38" y="7"/>
                </a:cubicBezTo>
                <a:close/>
                <a:moveTo>
                  <a:pt x="11" y="9"/>
                </a:moveTo>
                <a:cubicBezTo>
                  <a:pt x="11" y="8"/>
                  <a:pt x="11" y="7"/>
                  <a:pt x="11" y="7"/>
                </a:cubicBezTo>
                <a:cubicBezTo>
                  <a:pt x="12" y="6"/>
                  <a:pt x="13" y="6"/>
                  <a:pt x="13" y="6"/>
                </a:cubicBezTo>
                <a:cubicBezTo>
                  <a:pt x="13" y="6"/>
                  <a:pt x="13" y="6"/>
                  <a:pt x="13" y="6"/>
                </a:cubicBezTo>
                <a:cubicBezTo>
                  <a:pt x="15" y="6"/>
                  <a:pt x="16" y="7"/>
                  <a:pt x="17" y="8"/>
                </a:cubicBezTo>
                <a:cubicBezTo>
                  <a:pt x="19" y="10"/>
                  <a:pt x="21" y="13"/>
                  <a:pt x="22" y="17"/>
                </a:cubicBezTo>
                <a:cubicBezTo>
                  <a:pt x="22" y="17"/>
                  <a:pt x="22" y="18"/>
                  <a:pt x="22" y="18"/>
                </a:cubicBezTo>
                <a:cubicBezTo>
                  <a:pt x="22" y="18"/>
                  <a:pt x="22" y="18"/>
                  <a:pt x="22" y="18"/>
                </a:cubicBezTo>
                <a:cubicBezTo>
                  <a:pt x="18" y="16"/>
                  <a:pt x="14" y="15"/>
                  <a:pt x="12" y="13"/>
                </a:cubicBezTo>
                <a:cubicBezTo>
                  <a:pt x="11" y="12"/>
                  <a:pt x="11" y="10"/>
                  <a:pt x="11" y="9"/>
                </a:cubicBezTo>
                <a:close/>
                <a:moveTo>
                  <a:pt x="24" y="59"/>
                </a:moveTo>
                <a:cubicBezTo>
                  <a:pt x="8" y="59"/>
                  <a:pt x="8" y="59"/>
                  <a:pt x="8" y="59"/>
                </a:cubicBezTo>
                <a:cubicBezTo>
                  <a:pt x="8" y="33"/>
                  <a:pt x="8" y="33"/>
                  <a:pt x="8" y="33"/>
                </a:cubicBezTo>
                <a:cubicBezTo>
                  <a:pt x="24" y="33"/>
                  <a:pt x="24" y="33"/>
                  <a:pt x="24" y="33"/>
                </a:cubicBezTo>
                <a:lnTo>
                  <a:pt x="24" y="59"/>
                </a:lnTo>
                <a:close/>
                <a:moveTo>
                  <a:pt x="24" y="31"/>
                </a:moveTo>
                <a:cubicBezTo>
                  <a:pt x="4" y="31"/>
                  <a:pt x="4" y="31"/>
                  <a:pt x="4" y="31"/>
                </a:cubicBezTo>
                <a:cubicBezTo>
                  <a:pt x="4" y="23"/>
                  <a:pt x="4" y="23"/>
                  <a:pt x="4" y="23"/>
                </a:cubicBezTo>
                <a:cubicBezTo>
                  <a:pt x="24" y="23"/>
                  <a:pt x="24" y="23"/>
                  <a:pt x="24" y="23"/>
                </a:cubicBezTo>
                <a:lnTo>
                  <a:pt x="24" y="31"/>
                </a:lnTo>
                <a:close/>
                <a:moveTo>
                  <a:pt x="48" y="59"/>
                </a:moveTo>
                <a:cubicBezTo>
                  <a:pt x="32" y="59"/>
                  <a:pt x="32" y="59"/>
                  <a:pt x="32" y="59"/>
                </a:cubicBezTo>
                <a:cubicBezTo>
                  <a:pt x="32" y="33"/>
                  <a:pt x="32" y="33"/>
                  <a:pt x="32" y="33"/>
                </a:cubicBezTo>
                <a:cubicBezTo>
                  <a:pt x="48" y="33"/>
                  <a:pt x="48" y="33"/>
                  <a:pt x="48" y="33"/>
                </a:cubicBezTo>
                <a:lnTo>
                  <a:pt x="48" y="59"/>
                </a:lnTo>
                <a:close/>
                <a:moveTo>
                  <a:pt x="52" y="31"/>
                </a:moveTo>
                <a:cubicBezTo>
                  <a:pt x="32" y="31"/>
                  <a:pt x="32" y="31"/>
                  <a:pt x="32" y="31"/>
                </a:cubicBezTo>
                <a:cubicBezTo>
                  <a:pt x="32" y="23"/>
                  <a:pt x="32" y="23"/>
                  <a:pt x="32" y="23"/>
                </a:cubicBezTo>
                <a:cubicBezTo>
                  <a:pt x="52" y="23"/>
                  <a:pt x="52" y="23"/>
                  <a:pt x="52" y="23"/>
                </a:cubicBezTo>
                <a:lnTo>
                  <a:pt x="52" y="3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Tree>
    <p:extLst>
      <p:ext uri="{BB962C8B-B14F-4D97-AF65-F5344CB8AC3E}">
        <p14:creationId xmlns:p14="http://schemas.microsoft.com/office/powerpoint/2010/main" val="4120705041"/>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nodePh="1">
                                  <p:stCondLst>
                                    <p:cond delay="0"/>
                                  </p:stCondLst>
                                  <p:endCondLst>
                                    <p:cond evt="begin" delay="0">
                                      <p:tn val="30"/>
                                    </p:cond>
                                  </p:end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nodePh="1">
                                  <p:stCondLst>
                                    <p:cond delay="0"/>
                                  </p:stCondLst>
                                  <p:endCondLst>
                                    <p:cond evt="begin" delay="0">
                                      <p:tn val="35"/>
                                    </p:cond>
                                  </p:endCondLst>
                                  <p:childTnLst>
                                    <p:set>
                                      <p:cBhvr>
                                        <p:cTn id="36" dur="1" fill="hold">
                                          <p:stCondLst>
                                            <p:cond delay="0"/>
                                          </p:stCondLst>
                                        </p:cTn>
                                        <p:tgtEl>
                                          <p:spTgt spid="35"/>
                                        </p:tgtEl>
                                        <p:attrNameLst>
                                          <p:attrName>style.visibility</p:attrName>
                                        </p:attrNameLst>
                                      </p:cBhvr>
                                      <p:to>
                                        <p:strVal val="visible"/>
                                      </p:to>
                                    </p:set>
                                    <p:animEffect transition="in" filter="fade">
                                      <p:cBhvr>
                                        <p:cTn id="37" dur="1000"/>
                                        <p:tgtEl>
                                          <p:spTgt spid="35"/>
                                        </p:tgtEl>
                                      </p:cBhvr>
                                    </p:animEffect>
                                    <p:anim calcmode="lin" valueType="num">
                                      <p:cBhvr>
                                        <p:cTn id="38" dur="1000" fill="hold"/>
                                        <p:tgtEl>
                                          <p:spTgt spid="35"/>
                                        </p:tgtEl>
                                        <p:attrNameLst>
                                          <p:attrName>ppt_x</p:attrName>
                                        </p:attrNameLst>
                                      </p:cBhvr>
                                      <p:tavLst>
                                        <p:tav tm="0">
                                          <p:val>
                                            <p:strVal val="#ppt_x"/>
                                          </p:val>
                                        </p:tav>
                                        <p:tav tm="100000">
                                          <p:val>
                                            <p:strVal val="#ppt_x"/>
                                          </p:val>
                                        </p:tav>
                                      </p:tavLst>
                                    </p:anim>
                                    <p:anim calcmode="lin" valueType="num">
                                      <p:cBhvr>
                                        <p:cTn id="39" dur="1000" fill="hold"/>
                                        <p:tgtEl>
                                          <p:spTgt spid="3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nodePh="1">
                                  <p:stCondLst>
                                    <p:cond delay="0"/>
                                  </p:stCondLst>
                                  <p:endCondLst>
                                    <p:cond evt="begin" delay="0">
                                      <p:tn val="40"/>
                                    </p:cond>
                                  </p:end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000"/>
                                        <p:tgtEl>
                                          <p:spTgt spid="36"/>
                                        </p:tgtEl>
                                      </p:cBhvr>
                                    </p:animEffect>
                                    <p:anim calcmode="lin" valueType="num">
                                      <p:cBhvr>
                                        <p:cTn id="43" dur="1000" fill="hold"/>
                                        <p:tgtEl>
                                          <p:spTgt spid="36"/>
                                        </p:tgtEl>
                                        <p:attrNameLst>
                                          <p:attrName>ppt_x</p:attrName>
                                        </p:attrNameLst>
                                      </p:cBhvr>
                                      <p:tavLst>
                                        <p:tav tm="0">
                                          <p:val>
                                            <p:strVal val="#ppt_x"/>
                                          </p:val>
                                        </p:tav>
                                        <p:tav tm="100000">
                                          <p:val>
                                            <p:strVal val="#ppt_x"/>
                                          </p:val>
                                        </p:tav>
                                      </p:tavLst>
                                    </p:anim>
                                    <p:anim calcmode="lin" valueType="num">
                                      <p:cBhvr>
                                        <p:cTn id="44" dur="1000" fill="hold"/>
                                        <p:tgtEl>
                                          <p:spTgt spid="3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Graphic spid="30" grpId="0">
        <p:bldAsOne/>
      </p:bldGraphic>
      <p:bldP spid="31" grpId="0"/>
      <p:bldP spid="33" grpId="0"/>
      <p:bldP spid="34" grpId="0" animBg="1"/>
      <p:bldP spid="35" grpId="0" animBg="1"/>
      <p:bldP spid="36" grpId="0" animBg="1"/>
      <p:bldP spid="37" grpId="0" animBg="1"/>
      <p:bldP spid="38" grpId="0" animBg="1"/>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 xmlns:a16="http://schemas.microsoft.com/office/drawing/2014/main" id="{755B7988-12B6-49B8-A2FA-1F768FE4FB7A}"/>
              </a:ext>
            </a:extLst>
          </p:cNvPr>
          <p:cNvGrpSpPr/>
          <p:nvPr/>
        </p:nvGrpSpPr>
        <p:grpSpPr>
          <a:xfrm>
            <a:off x="-7255" y="355600"/>
            <a:ext cx="11110684" cy="576041"/>
            <a:chOff x="-7255" y="355600"/>
            <a:chExt cx="11110684" cy="576041"/>
          </a:xfrm>
        </p:grpSpPr>
        <p:sp>
          <p:nvSpPr>
            <p:cNvPr id="26" name="矩形 25">
              <a:extLst>
                <a:ext uri="{FF2B5EF4-FFF2-40B4-BE49-F238E27FC236}">
                  <a16:creationId xmlns="" xmlns:a16="http://schemas.microsoft.com/office/drawing/2014/main" id="{5F54399C-F57F-4841-A552-493878E4D8C4}"/>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7" name="直接连接符 26">
              <a:extLst>
                <a:ext uri="{FF2B5EF4-FFF2-40B4-BE49-F238E27FC236}">
                  <a16:creationId xmlns="" xmlns:a16="http://schemas.microsoft.com/office/drawing/2014/main" id="{210A9396-877D-4E56-9B82-DEE0244455CD}"/>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512BC278-51C0-4506-A19C-B780641106EA}"/>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空心弧 16">
            <a:extLst>
              <a:ext uri="{FF2B5EF4-FFF2-40B4-BE49-F238E27FC236}">
                <a16:creationId xmlns="" xmlns:a16="http://schemas.microsoft.com/office/drawing/2014/main" id="{0DC1388E-1966-4A89-82A3-B37D0381D166}"/>
              </a:ext>
            </a:extLst>
          </p:cNvPr>
          <p:cNvSpPr/>
          <p:nvPr/>
        </p:nvSpPr>
        <p:spPr>
          <a:xfrm>
            <a:off x="4216050" y="2082774"/>
            <a:ext cx="3300841" cy="3300841"/>
          </a:xfrm>
          <a:prstGeom prst="blockArc">
            <a:avLst>
              <a:gd name="adj1" fmla="val 10800000"/>
              <a:gd name="adj2" fmla="val 16200000"/>
              <a:gd name="adj3" fmla="val 4643"/>
            </a:avLst>
          </a:prstGeom>
          <a:solidFill>
            <a:schemeClr val="bg1">
              <a:alpha val="2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8" name="空心弧 17">
            <a:extLst>
              <a:ext uri="{FF2B5EF4-FFF2-40B4-BE49-F238E27FC236}">
                <a16:creationId xmlns="" xmlns:a16="http://schemas.microsoft.com/office/drawing/2014/main" id="{31225E12-1E32-4BFB-B882-1572B0D14ED2}"/>
              </a:ext>
            </a:extLst>
          </p:cNvPr>
          <p:cNvSpPr/>
          <p:nvPr/>
        </p:nvSpPr>
        <p:spPr>
          <a:xfrm>
            <a:off x="4216050" y="2082774"/>
            <a:ext cx="3300841" cy="3300841"/>
          </a:xfrm>
          <a:prstGeom prst="blockArc">
            <a:avLst>
              <a:gd name="adj1" fmla="val 5400000"/>
              <a:gd name="adj2" fmla="val 10800000"/>
              <a:gd name="adj3" fmla="val 4643"/>
            </a:avLst>
          </a:prstGeom>
          <a:solidFill>
            <a:schemeClr val="bg1">
              <a:alpha val="2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9" name="空心弧 18">
            <a:extLst>
              <a:ext uri="{FF2B5EF4-FFF2-40B4-BE49-F238E27FC236}">
                <a16:creationId xmlns="" xmlns:a16="http://schemas.microsoft.com/office/drawing/2014/main" id="{240375A4-BEAC-4494-811A-1AF22C01A9FC}"/>
              </a:ext>
            </a:extLst>
          </p:cNvPr>
          <p:cNvSpPr/>
          <p:nvPr/>
        </p:nvSpPr>
        <p:spPr>
          <a:xfrm>
            <a:off x="4216050" y="2082774"/>
            <a:ext cx="3300841" cy="3300841"/>
          </a:xfrm>
          <a:prstGeom prst="blockArc">
            <a:avLst>
              <a:gd name="adj1" fmla="val 0"/>
              <a:gd name="adj2" fmla="val 5400000"/>
              <a:gd name="adj3" fmla="val 4643"/>
            </a:avLst>
          </a:prstGeom>
          <a:solidFill>
            <a:schemeClr val="bg1">
              <a:alpha val="2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0" name="空心弧 19">
            <a:extLst>
              <a:ext uri="{FF2B5EF4-FFF2-40B4-BE49-F238E27FC236}">
                <a16:creationId xmlns="" xmlns:a16="http://schemas.microsoft.com/office/drawing/2014/main" id="{59D72483-BECA-4AAF-B365-0AEE02A0E764}"/>
              </a:ext>
            </a:extLst>
          </p:cNvPr>
          <p:cNvSpPr/>
          <p:nvPr/>
        </p:nvSpPr>
        <p:spPr>
          <a:xfrm>
            <a:off x="4216050" y="2082774"/>
            <a:ext cx="3300841" cy="3300841"/>
          </a:xfrm>
          <a:prstGeom prst="blockArc">
            <a:avLst>
              <a:gd name="adj1" fmla="val 16200000"/>
              <a:gd name="adj2" fmla="val 0"/>
              <a:gd name="adj3" fmla="val 4643"/>
            </a:avLst>
          </a:prstGeom>
          <a:solidFill>
            <a:schemeClr val="bg1">
              <a:lumMod val="85000"/>
              <a:alpha val="2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useBgFill="1">
        <p:nvSpPr>
          <p:cNvPr id="21" name="任意多边形 9">
            <a:extLst>
              <a:ext uri="{FF2B5EF4-FFF2-40B4-BE49-F238E27FC236}">
                <a16:creationId xmlns="" xmlns:a16="http://schemas.microsoft.com/office/drawing/2014/main" id="{589182C4-90E3-4C95-972E-E0631C93A059}"/>
              </a:ext>
            </a:extLst>
          </p:cNvPr>
          <p:cNvSpPr/>
          <p:nvPr/>
        </p:nvSpPr>
        <p:spPr>
          <a:xfrm>
            <a:off x="5106340" y="2973064"/>
            <a:ext cx="1520261" cy="1520261"/>
          </a:xfrm>
          <a:custGeom>
            <a:avLst/>
            <a:gdLst>
              <a:gd name="connsiteX0" fmla="*/ 0 w 1520261"/>
              <a:gd name="connsiteY0" fmla="*/ 760131 h 1520261"/>
              <a:gd name="connsiteX1" fmla="*/ 760131 w 1520261"/>
              <a:gd name="connsiteY1" fmla="*/ 0 h 1520261"/>
              <a:gd name="connsiteX2" fmla="*/ 1520262 w 1520261"/>
              <a:gd name="connsiteY2" fmla="*/ 760131 h 1520261"/>
              <a:gd name="connsiteX3" fmla="*/ 760131 w 1520261"/>
              <a:gd name="connsiteY3" fmla="*/ 1520262 h 1520261"/>
              <a:gd name="connsiteX4" fmla="*/ 0 w 1520261"/>
              <a:gd name="connsiteY4" fmla="*/ 760131 h 1520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0261" h="1520261">
                <a:moveTo>
                  <a:pt x="0" y="760131"/>
                </a:moveTo>
                <a:cubicBezTo>
                  <a:pt x="0" y="340322"/>
                  <a:pt x="340322" y="0"/>
                  <a:pt x="760131" y="0"/>
                </a:cubicBezTo>
                <a:cubicBezTo>
                  <a:pt x="1179940" y="0"/>
                  <a:pt x="1520262" y="340322"/>
                  <a:pt x="1520262" y="760131"/>
                </a:cubicBezTo>
                <a:cubicBezTo>
                  <a:pt x="1520262" y="1179940"/>
                  <a:pt x="1179940" y="1520262"/>
                  <a:pt x="760131" y="1520262"/>
                </a:cubicBezTo>
                <a:cubicBezTo>
                  <a:pt x="340322" y="1520262"/>
                  <a:pt x="0" y="1179940"/>
                  <a:pt x="0" y="760131"/>
                </a:cubicBezTo>
                <a:close/>
              </a:path>
            </a:pathLst>
          </a:custGeom>
          <a:ln>
            <a:gradFill>
              <a:gsLst>
                <a:gs pos="0">
                  <a:srgbClr val="1982FE"/>
                </a:gs>
                <a:gs pos="100000">
                  <a:srgbClr val="1BDD78"/>
                </a:gs>
              </a:gsLst>
              <a:lin ang="540000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3277" tIns="263277" rIns="263277" bIns="263277" numCol="1" spcCol="1270" anchor="ctr" anchorCtr="0">
            <a:noAutofit/>
          </a:bodyPr>
          <a:lstStyle/>
          <a:p>
            <a:pPr lvl="0" algn="ctr" defTabSz="1422400">
              <a:lnSpc>
                <a:spcPct val="90000"/>
              </a:lnSpc>
              <a:spcBef>
                <a:spcPct val="0"/>
              </a:spcBef>
              <a:spcAft>
                <a:spcPct val="35000"/>
              </a:spcAft>
            </a:pPr>
            <a:endParaRPr lang="zh-CN" altLang="en-US" sz="3200" kern="1200">
              <a:solidFill>
                <a:schemeClr val="bg1">
                  <a:lumMod val="85000"/>
                </a:schemeClr>
              </a:solidFill>
            </a:endParaRPr>
          </a:p>
        </p:txBody>
      </p:sp>
      <p:sp useBgFill="1">
        <p:nvSpPr>
          <p:cNvPr id="22" name="任意多边形 10">
            <a:extLst>
              <a:ext uri="{FF2B5EF4-FFF2-40B4-BE49-F238E27FC236}">
                <a16:creationId xmlns="" xmlns:a16="http://schemas.microsoft.com/office/drawing/2014/main" id="{D42D3841-AAEC-47EA-A8A6-B2F5B4DADF4F}"/>
              </a:ext>
            </a:extLst>
          </p:cNvPr>
          <p:cNvSpPr/>
          <p:nvPr/>
        </p:nvSpPr>
        <p:spPr>
          <a:xfrm>
            <a:off x="5334379" y="1588994"/>
            <a:ext cx="1064182" cy="1064182"/>
          </a:xfrm>
          <a:custGeom>
            <a:avLst/>
            <a:gdLst>
              <a:gd name="connsiteX0" fmla="*/ 0 w 1064182"/>
              <a:gd name="connsiteY0" fmla="*/ 532091 h 1064182"/>
              <a:gd name="connsiteX1" fmla="*/ 532091 w 1064182"/>
              <a:gd name="connsiteY1" fmla="*/ 0 h 1064182"/>
              <a:gd name="connsiteX2" fmla="*/ 1064182 w 1064182"/>
              <a:gd name="connsiteY2" fmla="*/ 532091 h 1064182"/>
              <a:gd name="connsiteX3" fmla="*/ 532091 w 1064182"/>
              <a:gd name="connsiteY3" fmla="*/ 1064182 h 1064182"/>
              <a:gd name="connsiteX4" fmla="*/ 0 w 1064182"/>
              <a:gd name="connsiteY4" fmla="*/ 532091 h 106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182" h="1064182">
                <a:moveTo>
                  <a:pt x="0" y="532091"/>
                </a:moveTo>
                <a:cubicBezTo>
                  <a:pt x="0" y="238225"/>
                  <a:pt x="238225" y="0"/>
                  <a:pt x="532091" y="0"/>
                </a:cubicBezTo>
                <a:cubicBezTo>
                  <a:pt x="825957" y="0"/>
                  <a:pt x="1064182" y="238225"/>
                  <a:pt x="1064182" y="532091"/>
                </a:cubicBezTo>
                <a:cubicBezTo>
                  <a:pt x="1064182" y="825957"/>
                  <a:pt x="825957" y="1064182"/>
                  <a:pt x="532091" y="1064182"/>
                </a:cubicBezTo>
                <a:cubicBezTo>
                  <a:pt x="238225" y="1064182"/>
                  <a:pt x="0" y="825957"/>
                  <a:pt x="0" y="532091"/>
                </a:cubicBezTo>
                <a:close/>
              </a:path>
            </a:pathLst>
          </a:custGeom>
          <a:ln>
            <a:gradFill>
              <a:gsLst>
                <a:gs pos="0">
                  <a:srgbClr val="1982FE"/>
                </a:gs>
                <a:gs pos="100000">
                  <a:srgbClr val="1BDD78"/>
                </a:gs>
              </a:gsLst>
              <a:lin ang="540000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5056" tIns="185056" rIns="185056" bIns="185056" numCol="1" spcCol="1270" anchor="ctr" anchorCtr="0">
            <a:noAutofit/>
          </a:bodyPr>
          <a:lstStyle/>
          <a:p>
            <a:pPr lvl="0" algn="ctr" defTabSz="1022350">
              <a:lnSpc>
                <a:spcPct val="90000"/>
              </a:lnSpc>
              <a:spcBef>
                <a:spcPct val="0"/>
              </a:spcBef>
              <a:spcAft>
                <a:spcPct val="35000"/>
              </a:spcAft>
            </a:pPr>
            <a:endParaRPr lang="zh-CN" altLang="en-US" sz="2300" kern="1200">
              <a:solidFill>
                <a:schemeClr val="bg1">
                  <a:lumMod val="85000"/>
                </a:schemeClr>
              </a:solidFill>
            </a:endParaRPr>
          </a:p>
        </p:txBody>
      </p:sp>
      <p:sp useBgFill="1">
        <p:nvSpPr>
          <p:cNvPr id="23" name="任意多边形 11">
            <a:extLst>
              <a:ext uri="{FF2B5EF4-FFF2-40B4-BE49-F238E27FC236}">
                <a16:creationId xmlns="" xmlns:a16="http://schemas.microsoft.com/office/drawing/2014/main" id="{950147AE-E1EC-42AD-8ED2-2E2B58CCA14A}"/>
              </a:ext>
            </a:extLst>
          </p:cNvPr>
          <p:cNvSpPr/>
          <p:nvPr/>
        </p:nvSpPr>
        <p:spPr>
          <a:xfrm>
            <a:off x="6946489" y="3201104"/>
            <a:ext cx="1064182" cy="1064182"/>
          </a:xfrm>
          <a:custGeom>
            <a:avLst/>
            <a:gdLst>
              <a:gd name="connsiteX0" fmla="*/ 0 w 1064182"/>
              <a:gd name="connsiteY0" fmla="*/ 532091 h 1064182"/>
              <a:gd name="connsiteX1" fmla="*/ 532091 w 1064182"/>
              <a:gd name="connsiteY1" fmla="*/ 0 h 1064182"/>
              <a:gd name="connsiteX2" fmla="*/ 1064182 w 1064182"/>
              <a:gd name="connsiteY2" fmla="*/ 532091 h 1064182"/>
              <a:gd name="connsiteX3" fmla="*/ 532091 w 1064182"/>
              <a:gd name="connsiteY3" fmla="*/ 1064182 h 1064182"/>
              <a:gd name="connsiteX4" fmla="*/ 0 w 1064182"/>
              <a:gd name="connsiteY4" fmla="*/ 532091 h 106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182" h="1064182">
                <a:moveTo>
                  <a:pt x="0" y="532091"/>
                </a:moveTo>
                <a:cubicBezTo>
                  <a:pt x="0" y="238225"/>
                  <a:pt x="238225" y="0"/>
                  <a:pt x="532091" y="0"/>
                </a:cubicBezTo>
                <a:cubicBezTo>
                  <a:pt x="825957" y="0"/>
                  <a:pt x="1064182" y="238225"/>
                  <a:pt x="1064182" y="532091"/>
                </a:cubicBezTo>
                <a:cubicBezTo>
                  <a:pt x="1064182" y="825957"/>
                  <a:pt x="825957" y="1064182"/>
                  <a:pt x="532091" y="1064182"/>
                </a:cubicBezTo>
                <a:cubicBezTo>
                  <a:pt x="238225" y="1064182"/>
                  <a:pt x="0" y="825957"/>
                  <a:pt x="0" y="532091"/>
                </a:cubicBezTo>
                <a:close/>
              </a:path>
            </a:pathLst>
          </a:custGeom>
          <a:ln>
            <a:gradFill>
              <a:gsLst>
                <a:gs pos="0">
                  <a:srgbClr val="1982FE"/>
                </a:gs>
                <a:gs pos="100000">
                  <a:srgbClr val="1BDD78"/>
                </a:gs>
              </a:gsLst>
              <a:lin ang="540000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516" tIns="182516" rIns="182516" bIns="182516" numCol="1" spcCol="1270" anchor="ctr" anchorCtr="0">
            <a:noAutofit/>
          </a:bodyPr>
          <a:lstStyle/>
          <a:p>
            <a:pPr lvl="0" algn="ctr" defTabSz="933450">
              <a:lnSpc>
                <a:spcPct val="90000"/>
              </a:lnSpc>
              <a:spcBef>
                <a:spcPct val="0"/>
              </a:spcBef>
              <a:spcAft>
                <a:spcPct val="35000"/>
              </a:spcAft>
            </a:pPr>
            <a:endParaRPr lang="zh-CN" altLang="en-US" sz="2100" kern="1200">
              <a:solidFill>
                <a:schemeClr val="bg1">
                  <a:lumMod val="85000"/>
                </a:schemeClr>
              </a:solidFill>
            </a:endParaRPr>
          </a:p>
        </p:txBody>
      </p:sp>
      <p:sp useBgFill="1">
        <p:nvSpPr>
          <p:cNvPr id="24" name="任意多边形 12">
            <a:extLst>
              <a:ext uri="{FF2B5EF4-FFF2-40B4-BE49-F238E27FC236}">
                <a16:creationId xmlns="" xmlns:a16="http://schemas.microsoft.com/office/drawing/2014/main" id="{D46C4792-4DD7-4848-BC5F-06C65F41DCB3}"/>
              </a:ext>
            </a:extLst>
          </p:cNvPr>
          <p:cNvSpPr/>
          <p:nvPr/>
        </p:nvSpPr>
        <p:spPr>
          <a:xfrm>
            <a:off x="5334379" y="4813214"/>
            <a:ext cx="1064182" cy="1064182"/>
          </a:xfrm>
          <a:custGeom>
            <a:avLst/>
            <a:gdLst>
              <a:gd name="connsiteX0" fmla="*/ 0 w 1064182"/>
              <a:gd name="connsiteY0" fmla="*/ 532091 h 1064182"/>
              <a:gd name="connsiteX1" fmla="*/ 532091 w 1064182"/>
              <a:gd name="connsiteY1" fmla="*/ 0 h 1064182"/>
              <a:gd name="connsiteX2" fmla="*/ 1064182 w 1064182"/>
              <a:gd name="connsiteY2" fmla="*/ 532091 h 1064182"/>
              <a:gd name="connsiteX3" fmla="*/ 532091 w 1064182"/>
              <a:gd name="connsiteY3" fmla="*/ 1064182 h 1064182"/>
              <a:gd name="connsiteX4" fmla="*/ 0 w 1064182"/>
              <a:gd name="connsiteY4" fmla="*/ 532091 h 106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182" h="1064182">
                <a:moveTo>
                  <a:pt x="0" y="532091"/>
                </a:moveTo>
                <a:cubicBezTo>
                  <a:pt x="0" y="238225"/>
                  <a:pt x="238225" y="0"/>
                  <a:pt x="532091" y="0"/>
                </a:cubicBezTo>
                <a:cubicBezTo>
                  <a:pt x="825957" y="0"/>
                  <a:pt x="1064182" y="238225"/>
                  <a:pt x="1064182" y="532091"/>
                </a:cubicBezTo>
                <a:cubicBezTo>
                  <a:pt x="1064182" y="825957"/>
                  <a:pt x="825957" y="1064182"/>
                  <a:pt x="532091" y="1064182"/>
                </a:cubicBezTo>
                <a:cubicBezTo>
                  <a:pt x="238225" y="1064182"/>
                  <a:pt x="0" y="825957"/>
                  <a:pt x="0" y="532091"/>
                </a:cubicBezTo>
                <a:close/>
              </a:path>
            </a:pathLst>
          </a:custGeom>
          <a:ln>
            <a:gradFill>
              <a:gsLst>
                <a:gs pos="0">
                  <a:srgbClr val="1982FE"/>
                </a:gs>
                <a:gs pos="100000">
                  <a:srgbClr val="1BDD78"/>
                </a:gs>
              </a:gsLst>
              <a:lin ang="540000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5056" tIns="185056" rIns="185056" bIns="185056" numCol="1" spcCol="1270" anchor="ctr" anchorCtr="0">
            <a:noAutofit/>
          </a:bodyPr>
          <a:lstStyle/>
          <a:p>
            <a:pPr lvl="0" algn="ctr" defTabSz="1022350">
              <a:lnSpc>
                <a:spcPct val="90000"/>
              </a:lnSpc>
              <a:spcBef>
                <a:spcPct val="0"/>
              </a:spcBef>
              <a:spcAft>
                <a:spcPct val="35000"/>
              </a:spcAft>
            </a:pPr>
            <a:endParaRPr lang="zh-CN" altLang="en-US" sz="2300" kern="1200">
              <a:solidFill>
                <a:schemeClr val="bg1">
                  <a:lumMod val="85000"/>
                </a:schemeClr>
              </a:solidFill>
            </a:endParaRPr>
          </a:p>
        </p:txBody>
      </p:sp>
      <p:sp useBgFill="1">
        <p:nvSpPr>
          <p:cNvPr id="40" name="任意多边形 13">
            <a:extLst>
              <a:ext uri="{FF2B5EF4-FFF2-40B4-BE49-F238E27FC236}">
                <a16:creationId xmlns="" xmlns:a16="http://schemas.microsoft.com/office/drawing/2014/main" id="{C83AFBE1-7637-4C0D-B787-3E90B62EA214}"/>
              </a:ext>
            </a:extLst>
          </p:cNvPr>
          <p:cNvSpPr/>
          <p:nvPr/>
        </p:nvSpPr>
        <p:spPr>
          <a:xfrm>
            <a:off x="3722269" y="3201104"/>
            <a:ext cx="1064182" cy="1064182"/>
          </a:xfrm>
          <a:custGeom>
            <a:avLst/>
            <a:gdLst>
              <a:gd name="connsiteX0" fmla="*/ 0 w 1064182"/>
              <a:gd name="connsiteY0" fmla="*/ 532091 h 1064182"/>
              <a:gd name="connsiteX1" fmla="*/ 532091 w 1064182"/>
              <a:gd name="connsiteY1" fmla="*/ 0 h 1064182"/>
              <a:gd name="connsiteX2" fmla="*/ 1064182 w 1064182"/>
              <a:gd name="connsiteY2" fmla="*/ 532091 h 1064182"/>
              <a:gd name="connsiteX3" fmla="*/ 532091 w 1064182"/>
              <a:gd name="connsiteY3" fmla="*/ 1064182 h 1064182"/>
              <a:gd name="connsiteX4" fmla="*/ 0 w 1064182"/>
              <a:gd name="connsiteY4" fmla="*/ 532091 h 106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4182" h="1064182">
                <a:moveTo>
                  <a:pt x="0" y="532091"/>
                </a:moveTo>
                <a:cubicBezTo>
                  <a:pt x="0" y="238225"/>
                  <a:pt x="238225" y="0"/>
                  <a:pt x="532091" y="0"/>
                </a:cubicBezTo>
                <a:cubicBezTo>
                  <a:pt x="825957" y="0"/>
                  <a:pt x="1064182" y="238225"/>
                  <a:pt x="1064182" y="532091"/>
                </a:cubicBezTo>
                <a:cubicBezTo>
                  <a:pt x="1064182" y="825957"/>
                  <a:pt x="825957" y="1064182"/>
                  <a:pt x="532091" y="1064182"/>
                </a:cubicBezTo>
                <a:cubicBezTo>
                  <a:pt x="238225" y="1064182"/>
                  <a:pt x="0" y="825957"/>
                  <a:pt x="0" y="532091"/>
                </a:cubicBezTo>
                <a:close/>
              </a:path>
            </a:pathLst>
          </a:custGeom>
          <a:ln>
            <a:gradFill>
              <a:gsLst>
                <a:gs pos="0">
                  <a:srgbClr val="1982FE"/>
                </a:gs>
                <a:gs pos="100000">
                  <a:srgbClr val="1BDD78"/>
                </a:gs>
              </a:gsLst>
              <a:lin ang="5400000" scaled="1"/>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5056" tIns="185056" rIns="185056" bIns="185056" numCol="1" spcCol="1270" anchor="ctr" anchorCtr="0">
            <a:noAutofit/>
          </a:bodyPr>
          <a:lstStyle/>
          <a:p>
            <a:pPr lvl="0" algn="ctr" defTabSz="1022350">
              <a:lnSpc>
                <a:spcPct val="90000"/>
              </a:lnSpc>
              <a:spcBef>
                <a:spcPct val="0"/>
              </a:spcBef>
              <a:spcAft>
                <a:spcPct val="35000"/>
              </a:spcAft>
            </a:pPr>
            <a:endParaRPr lang="zh-CN" altLang="en-US" sz="2300" kern="1200">
              <a:solidFill>
                <a:schemeClr val="bg1">
                  <a:lumMod val="85000"/>
                </a:schemeClr>
              </a:solidFill>
            </a:endParaRPr>
          </a:p>
        </p:txBody>
      </p:sp>
      <p:sp>
        <p:nvSpPr>
          <p:cNvPr id="41" name="矩形 40">
            <a:extLst>
              <a:ext uri="{FF2B5EF4-FFF2-40B4-BE49-F238E27FC236}">
                <a16:creationId xmlns="" xmlns:a16="http://schemas.microsoft.com/office/drawing/2014/main" id="{79D04691-6E83-48E8-8816-BC4D922DC4CC}"/>
              </a:ext>
            </a:extLst>
          </p:cNvPr>
          <p:cNvSpPr/>
          <p:nvPr/>
        </p:nvSpPr>
        <p:spPr>
          <a:xfrm>
            <a:off x="2548415" y="2031559"/>
            <a:ext cx="1944216" cy="646331"/>
          </a:xfrm>
          <a:prstGeom prst="rect">
            <a:avLst/>
          </a:prstGeom>
        </p:spPr>
        <p:txBody>
          <a:bodyPr wrap="square">
            <a:spAutoFit/>
          </a:bodyPr>
          <a:lstStyle/>
          <a:p>
            <a:pPr algn="ctr"/>
            <a:r>
              <a:rPr lang="zh-CN" altLang="en-US" sz="1200" dirty="0">
                <a:solidFill>
                  <a:schemeClr val="bg1">
                    <a:lumMod val="85000"/>
                  </a:schemeClr>
                </a:solidFill>
              </a:rPr>
              <a:t>Elegant and concise, business style general work plan summary template.</a:t>
            </a:r>
          </a:p>
        </p:txBody>
      </p:sp>
      <p:sp>
        <p:nvSpPr>
          <p:cNvPr id="42" name="矩形 41">
            <a:extLst>
              <a:ext uri="{FF2B5EF4-FFF2-40B4-BE49-F238E27FC236}">
                <a16:creationId xmlns="" xmlns:a16="http://schemas.microsoft.com/office/drawing/2014/main" id="{0F7C5603-A7E3-43F1-B302-7D601EA77F4F}"/>
              </a:ext>
            </a:extLst>
          </p:cNvPr>
          <p:cNvSpPr/>
          <p:nvPr/>
        </p:nvSpPr>
        <p:spPr>
          <a:xfrm>
            <a:off x="2469245" y="4752397"/>
            <a:ext cx="1944216" cy="646331"/>
          </a:xfrm>
          <a:prstGeom prst="rect">
            <a:avLst/>
          </a:prstGeom>
        </p:spPr>
        <p:txBody>
          <a:bodyPr wrap="square">
            <a:spAutoFit/>
          </a:bodyPr>
          <a:lstStyle/>
          <a:p>
            <a:pPr algn="ctr"/>
            <a:r>
              <a:rPr lang="zh-CN" altLang="en-US" sz="1200" dirty="0">
                <a:solidFill>
                  <a:schemeClr val="bg1">
                    <a:lumMod val="85000"/>
                  </a:schemeClr>
                </a:solidFill>
              </a:rPr>
              <a:t>Elegant and concise, business style general work plan summary template.</a:t>
            </a:r>
          </a:p>
        </p:txBody>
      </p:sp>
      <p:sp>
        <p:nvSpPr>
          <p:cNvPr id="43" name="矩形 42">
            <a:extLst>
              <a:ext uri="{FF2B5EF4-FFF2-40B4-BE49-F238E27FC236}">
                <a16:creationId xmlns="" xmlns:a16="http://schemas.microsoft.com/office/drawing/2014/main" id="{16819A1B-A504-4E89-AB25-3D2BF56A32F6}"/>
              </a:ext>
            </a:extLst>
          </p:cNvPr>
          <p:cNvSpPr/>
          <p:nvPr/>
        </p:nvSpPr>
        <p:spPr>
          <a:xfrm>
            <a:off x="7516891" y="2031558"/>
            <a:ext cx="1944216" cy="646331"/>
          </a:xfrm>
          <a:prstGeom prst="rect">
            <a:avLst/>
          </a:prstGeom>
        </p:spPr>
        <p:txBody>
          <a:bodyPr wrap="square">
            <a:spAutoFit/>
          </a:bodyPr>
          <a:lstStyle/>
          <a:p>
            <a:pPr algn="ctr"/>
            <a:r>
              <a:rPr lang="zh-CN" altLang="en-US" sz="1200" dirty="0">
                <a:solidFill>
                  <a:schemeClr val="bg1">
                    <a:lumMod val="85000"/>
                  </a:schemeClr>
                </a:solidFill>
              </a:rPr>
              <a:t>Elegant and concise, business style general work plan summary template.</a:t>
            </a:r>
          </a:p>
        </p:txBody>
      </p:sp>
      <p:sp>
        <p:nvSpPr>
          <p:cNvPr id="44" name="矩形 43">
            <a:extLst>
              <a:ext uri="{FF2B5EF4-FFF2-40B4-BE49-F238E27FC236}">
                <a16:creationId xmlns="" xmlns:a16="http://schemas.microsoft.com/office/drawing/2014/main" id="{FA2ACF03-781D-4C72-A704-7F8C7FAD6F13}"/>
              </a:ext>
            </a:extLst>
          </p:cNvPr>
          <p:cNvSpPr/>
          <p:nvPr/>
        </p:nvSpPr>
        <p:spPr>
          <a:xfrm>
            <a:off x="7584209" y="4813214"/>
            <a:ext cx="1944216" cy="646331"/>
          </a:xfrm>
          <a:prstGeom prst="rect">
            <a:avLst/>
          </a:prstGeom>
        </p:spPr>
        <p:txBody>
          <a:bodyPr wrap="square">
            <a:spAutoFit/>
          </a:bodyPr>
          <a:lstStyle/>
          <a:p>
            <a:pPr algn="ctr"/>
            <a:r>
              <a:rPr lang="zh-CN" altLang="en-US" sz="1200" dirty="0">
                <a:solidFill>
                  <a:schemeClr val="bg1">
                    <a:lumMod val="85000"/>
                  </a:schemeClr>
                </a:solidFill>
              </a:rPr>
              <a:t>Elegant and concise, business style general work plan summary template.</a:t>
            </a:r>
          </a:p>
        </p:txBody>
      </p:sp>
      <p:sp>
        <p:nvSpPr>
          <p:cNvPr id="45" name="Freeform 617">
            <a:extLst>
              <a:ext uri="{FF2B5EF4-FFF2-40B4-BE49-F238E27FC236}">
                <a16:creationId xmlns="" xmlns:a16="http://schemas.microsoft.com/office/drawing/2014/main" id="{EDAAF367-427C-4007-8C9D-0BF18ECE429D}"/>
              </a:ext>
            </a:extLst>
          </p:cNvPr>
          <p:cNvSpPr>
            <a:spLocks/>
          </p:cNvSpPr>
          <p:nvPr/>
        </p:nvSpPr>
        <p:spPr bwMode="auto">
          <a:xfrm>
            <a:off x="4148732" y="3601918"/>
            <a:ext cx="239713" cy="239713"/>
          </a:xfrm>
          <a:custGeom>
            <a:avLst/>
            <a:gdLst>
              <a:gd name="T0" fmla="*/ 58 w 64"/>
              <a:gd name="T1" fmla="*/ 0 h 64"/>
              <a:gd name="T2" fmla="*/ 6 w 64"/>
              <a:gd name="T3" fmla="*/ 0 h 64"/>
              <a:gd name="T4" fmla="*/ 0 w 64"/>
              <a:gd name="T5" fmla="*/ 6 h 64"/>
              <a:gd name="T6" fmla="*/ 0 w 64"/>
              <a:gd name="T7" fmla="*/ 58 h 64"/>
              <a:gd name="T8" fmla="*/ 6 w 64"/>
              <a:gd name="T9" fmla="*/ 64 h 64"/>
              <a:gd name="T10" fmla="*/ 32 w 64"/>
              <a:gd name="T11" fmla="*/ 64 h 64"/>
              <a:gd name="T12" fmla="*/ 32 w 64"/>
              <a:gd name="T13" fmla="*/ 36 h 64"/>
              <a:gd name="T14" fmla="*/ 24 w 64"/>
              <a:gd name="T15" fmla="*/ 36 h 64"/>
              <a:gd name="T16" fmla="*/ 24 w 64"/>
              <a:gd name="T17" fmla="*/ 28 h 64"/>
              <a:gd name="T18" fmla="*/ 32 w 64"/>
              <a:gd name="T19" fmla="*/ 28 h 64"/>
              <a:gd name="T20" fmla="*/ 32 w 64"/>
              <a:gd name="T21" fmla="*/ 24 h 64"/>
              <a:gd name="T22" fmla="*/ 44 w 64"/>
              <a:gd name="T23" fmla="*/ 12 h 64"/>
              <a:gd name="T24" fmla="*/ 52 w 64"/>
              <a:gd name="T25" fmla="*/ 12 h 64"/>
              <a:gd name="T26" fmla="*/ 52 w 64"/>
              <a:gd name="T27" fmla="*/ 20 h 64"/>
              <a:gd name="T28" fmla="*/ 44 w 64"/>
              <a:gd name="T29" fmla="*/ 20 h 64"/>
              <a:gd name="T30" fmla="*/ 40 w 64"/>
              <a:gd name="T31" fmla="*/ 24 h 64"/>
              <a:gd name="T32" fmla="*/ 40 w 64"/>
              <a:gd name="T33" fmla="*/ 28 h 64"/>
              <a:gd name="T34" fmla="*/ 52 w 64"/>
              <a:gd name="T35" fmla="*/ 28 h 64"/>
              <a:gd name="T36" fmla="*/ 50 w 64"/>
              <a:gd name="T37" fmla="*/ 36 h 64"/>
              <a:gd name="T38" fmla="*/ 40 w 64"/>
              <a:gd name="T39" fmla="*/ 36 h 64"/>
              <a:gd name="T40" fmla="*/ 40 w 64"/>
              <a:gd name="T41" fmla="*/ 64 h 64"/>
              <a:gd name="T42" fmla="*/ 58 w 64"/>
              <a:gd name="T43" fmla="*/ 64 h 64"/>
              <a:gd name="T44" fmla="*/ 64 w 64"/>
              <a:gd name="T45" fmla="*/ 58 h 64"/>
              <a:gd name="T46" fmla="*/ 64 w 64"/>
              <a:gd name="T47" fmla="*/ 6 h 64"/>
              <a:gd name="T48" fmla="*/ 58 w 64"/>
              <a:gd name="T4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64">
                <a:moveTo>
                  <a:pt x="58" y="0"/>
                </a:moveTo>
                <a:cubicBezTo>
                  <a:pt x="6" y="0"/>
                  <a:pt x="6" y="0"/>
                  <a:pt x="6" y="0"/>
                </a:cubicBezTo>
                <a:cubicBezTo>
                  <a:pt x="3" y="0"/>
                  <a:pt x="0" y="3"/>
                  <a:pt x="0" y="6"/>
                </a:cubicBezTo>
                <a:cubicBezTo>
                  <a:pt x="0" y="58"/>
                  <a:pt x="0" y="58"/>
                  <a:pt x="0" y="58"/>
                </a:cubicBezTo>
                <a:cubicBezTo>
                  <a:pt x="0" y="61"/>
                  <a:pt x="3" y="64"/>
                  <a:pt x="6" y="64"/>
                </a:cubicBezTo>
                <a:cubicBezTo>
                  <a:pt x="32" y="64"/>
                  <a:pt x="32" y="64"/>
                  <a:pt x="32" y="64"/>
                </a:cubicBezTo>
                <a:cubicBezTo>
                  <a:pt x="32" y="36"/>
                  <a:pt x="32" y="36"/>
                  <a:pt x="32" y="36"/>
                </a:cubicBezTo>
                <a:cubicBezTo>
                  <a:pt x="24" y="36"/>
                  <a:pt x="24" y="36"/>
                  <a:pt x="24" y="36"/>
                </a:cubicBezTo>
                <a:cubicBezTo>
                  <a:pt x="24" y="28"/>
                  <a:pt x="24" y="28"/>
                  <a:pt x="24" y="28"/>
                </a:cubicBezTo>
                <a:cubicBezTo>
                  <a:pt x="32" y="28"/>
                  <a:pt x="32" y="28"/>
                  <a:pt x="32" y="28"/>
                </a:cubicBezTo>
                <a:cubicBezTo>
                  <a:pt x="32" y="24"/>
                  <a:pt x="32" y="24"/>
                  <a:pt x="32" y="24"/>
                </a:cubicBezTo>
                <a:cubicBezTo>
                  <a:pt x="32" y="17"/>
                  <a:pt x="37" y="12"/>
                  <a:pt x="44" y="12"/>
                </a:cubicBezTo>
                <a:cubicBezTo>
                  <a:pt x="52" y="12"/>
                  <a:pt x="52" y="12"/>
                  <a:pt x="52" y="12"/>
                </a:cubicBezTo>
                <a:cubicBezTo>
                  <a:pt x="52" y="20"/>
                  <a:pt x="52" y="20"/>
                  <a:pt x="52" y="20"/>
                </a:cubicBezTo>
                <a:cubicBezTo>
                  <a:pt x="44" y="20"/>
                  <a:pt x="44" y="20"/>
                  <a:pt x="44" y="20"/>
                </a:cubicBezTo>
                <a:cubicBezTo>
                  <a:pt x="42" y="20"/>
                  <a:pt x="40" y="22"/>
                  <a:pt x="40" y="24"/>
                </a:cubicBezTo>
                <a:cubicBezTo>
                  <a:pt x="40" y="28"/>
                  <a:pt x="40" y="28"/>
                  <a:pt x="40" y="28"/>
                </a:cubicBezTo>
                <a:cubicBezTo>
                  <a:pt x="52" y="28"/>
                  <a:pt x="52" y="28"/>
                  <a:pt x="52" y="28"/>
                </a:cubicBezTo>
                <a:cubicBezTo>
                  <a:pt x="50" y="36"/>
                  <a:pt x="50" y="36"/>
                  <a:pt x="50" y="36"/>
                </a:cubicBezTo>
                <a:cubicBezTo>
                  <a:pt x="40" y="36"/>
                  <a:pt x="40" y="36"/>
                  <a:pt x="40" y="36"/>
                </a:cubicBezTo>
                <a:cubicBezTo>
                  <a:pt x="40" y="64"/>
                  <a:pt x="40" y="64"/>
                  <a:pt x="40" y="64"/>
                </a:cubicBezTo>
                <a:cubicBezTo>
                  <a:pt x="58" y="64"/>
                  <a:pt x="58" y="64"/>
                  <a:pt x="58" y="64"/>
                </a:cubicBezTo>
                <a:cubicBezTo>
                  <a:pt x="61" y="64"/>
                  <a:pt x="64" y="61"/>
                  <a:pt x="64" y="58"/>
                </a:cubicBezTo>
                <a:cubicBezTo>
                  <a:pt x="64" y="6"/>
                  <a:pt x="64" y="6"/>
                  <a:pt x="64" y="6"/>
                </a:cubicBezTo>
                <a:cubicBezTo>
                  <a:pt x="64" y="3"/>
                  <a:pt x="61" y="0"/>
                  <a:pt x="58"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619">
            <a:extLst>
              <a:ext uri="{FF2B5EF4-FFF2-40B4-BE49-F238E27FC236}">
                <a16:creationId xmlns="" xmlns:a16="http://schemas.microsoft.com/office/drawing/2014/main" id="{56F925F0-1A37-4677-9198-AD8DA81F5E0D}"/>
              </a:ext>
            </a:extLst>
          </p:cNvPr>
          <p:cNvSpPr>
            <a:spLocks noEditPoints="1"/>
          </p:cNvSpPr>
          <p:nvPr/>
        </p:nvSpPr>
        <p:spPr bwMode="auto">
          <a:xfrm>
            <a:off x="5766842" y="5314973"/>
            <a:ext cx="239713" cy="239713"/>
          </a:xfrm>
          <a:custGeom>
            <a:avLst/>
            <a:gdLst>
              <a:gd name="T0" fmla="*/ 55 w 64"/>
              <a:gd name="T1" fmla="*/ 9 h 64"/>
              <a:gd name="T2" fmla="*/ 32 w 64"/>
              <a:gd name="T3" fmla="*/ 0 h 64"/>
              <a:gd name="T4" fmla="*/ 0 w 64"/>
              <a:gd name="T5" fmla="*/ 32 h 64"/>
              <a:gd name="T6" fmla="*/ 5 w 64"/>
              <a:gd name="T7" fmla="*/ 48 h 64"/>
              <a:gd name="T8" fmla="*/ 0 w 64"/>
              <a:gd name="T9" fmla="*/ 64 h 64"/>
              <a:gd name="T10" fmla="*/ 17 w 64"/>
              <a:gd name="T11" fmla="*/ 60 h 64"/>
              <a:gd name="T12" fmla="*/ 32 w 64"/>
              <a:gd name="T13" fmla="*/ 63 h 64"/>
              <a:gd name="T14" fmla="*/ 32 w 64"/>
              <a:gd name="T15" fmla="*/ 63 h 64"/>
              <a:gd name="T16" fmla="*/ 32 w 64"/>
              <a:gd name="T17" fmla="*/ 63 h 64"/>
              <a:gd name="T18" fmla="*/ 64 w 64"/>
              <a:gd name="T19" fmla="*/ 32 h 64"/>
              <a:gd name="T20" fmla="*/ 55 w 64"/>
              <a:gd name="T21" fmla="*/ 9 h 64"/>
              <a:gd name="T22" fmla="*/ 32 w 64"/>
              <a:gd name="T23" fmla="*/ 58 h 64"/>
              <a:gd name="T24" fmla="*/ 32 w 64"/>
              <a:gd name="T25" fmla="*/ 58 h 64"/>
              <a:gd name="T26" fmla="*/ 19 w 64"/>
              <a:gd name="T27" fmla="*/ 54 h 64"/>
              <a:gd name="T28" fmla="*/ 18 w 64"/>
              <a:gd name="T29" fmla="*/ 54 h 64"/>
              <a:gd name="T30" fmla="*/ 8 w 64"/>
              <a:gd name="T31" fmla="*/ 56 h 64"/>
              <a:gd name="T32" fmla="*/ 10 w 64"/>
              <a:gd name="T33" fmla="*/ 47 h 64"/>
              <a:gd name="T34" fmla="*/ 10 w 64"/>
              <a:gd name="T35" fmla="*/ 46 h 64"/>
              <a:gd name="T36" fmla="*/ 6 w 64"/>
              <a:gd name="T37" fmla="*/ 32 h 64"/>
              <a:gd name="T38" fmla="*/ 32 w 64"/>
              <a:gd name="T39" fmla="*/ 5 h 64"/>
              <a:gd name="T40" fmla="*/ 51 w 64"/>
              <a:gd name="T41" fmla="*/ 13 h 64"/>
              <a:gd name="T42" fmla="*/ 59 w 64"/>
              <a:gd name="T43" fmla="*/ 32 h 64"/>
              <a:gd name="T44" fmla="*/ 32 w 64"/>
              <a:gd name="T45" fmla="*/ 58 h 64"/>
              <a:gd name="T46" fmla="*/ 47 w 64"/>
              <a:gd name="T47" fmla="*/ 38 h 64"/>
              <a:gd name="T48" fmla="*/ 41 w 64"/>
              <a:gd name="T49" fmla="*/ 36 h 64"/>
              <a:gd name="T50" fmla="*/ 39 w 64"/>
              <a:gd name="T51" fmla="*/ 36 h 64"/>
              <a:gd name="T52" fmla="*/ 37 w 64"/>
              <a:gd name="T53" fmla="*/ 39 h 64"/>
              <a:gd name="T54" fmla="*/ 35 w 64"/>
              <a:gd name="T55" fmla="*/ 39 h 64"/>
              <a:gd name="T56" fmla="*/ 29 w 64"/>
              <a:gd name="T57" fmla="*/ 36 h 64"/>
              <a:gd name="T58" fmla="*/ 24 w 64"/>
              <a:gd name="T59" fmla="*/ 30 h 64"/>
              <a:gd name="T60" fmla="*/ 25 w 64"/>
              <a:gd name="T61" fmla="*/ 28 h 64"/>
              <a:gd name="T62" fmla="*/ 26 w 64"/>
              <a:gd name="T63" fmla="*/ 27 h 64"/>
              <a:gd name="T64" fmla="*/ 27 w 64"/>
              <a:gd name="T65" fmla="*/ 26 h 64"/>
              <a:gd name="T66" fmla="*/ 27 w 64"/>
              <a:gd name="T67" fmla="*/ 24 h 64"/>
              <a:gd name="T68" fmla="*/ 24 w 64"/>
              <a:gd name="T69" fmla="*/ 18 h 64"/>
              <a:gd name="T70" fmla="*/ 22 w 64"/>
              <a:gd name="T71" fmla="*/ 17 h 64"/>
              <a:gd name="T72" fmla="*/ 21 w 64"/>
              <a:gd name="T73" fmla="*/ 17 h 64"/>
              <a:gd name="T74" fmla="*/ 19 w 64"/>
              <a:gd name="T75" fmla="*/ 18 h 64"/>
              <a:gd name="T76" fmla="*/ 16 w 64"/>
              <a:gd name="T77" fmla="*/ 25 h 64"/>
              <a:gd name="T78" fmla="*/ 19 w 64"/>
              <a:gd name="T79" fmla="*/ 33 h 64"/>
              <a:gd name="T80" fmla="*/ 33 w 64"/>
              <a:gd name="T81" fmla="*/ 45 h 64"/>
              <a:gd name="T82" fmla="*/ 37 w 64"/>
              <a:gd name="T83" fmla="*/ 47 h 64"/>
              <a:gd name="T84" fmla="*/ 42 w 64"/>
              <a:gd name="T85" fmla="*/ 47 h 64"/>
              <a:gd name="T86" fmla="*/ 48 w 64"/>
              <a:gd name="T87" fmla="*/ 43 h 64"/>
              <a:gd name="T88" fmla="*/ 48 w 64"/>
              <a:gd name="T89" fmla="*/ 39 h 64"/>
              <a:gd name="T90" fmla="*/ 47 w 64"/>
              <a:gd name="T91"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 h="64">
                <a:moveTo>
                  <a:pt x="55" y="9"/>
                </a:moveTo>
                <a:cubicBezTo>
                  <a:pt x="49" y="3"/>
                  <a:pt x="41" y="0"/>
                  <a:pt x="32" y="0"/>
                </a:cubicBezTo>
                <a:cubicBezTo>
                  <a:pt x="15" y="0"/>
                  <a:pt x="0" y="14"/>
                  <a:pt x="0" y="32"/>
                </a:cubicBezTo>
                <a:cubicBezTo>
                  <a:pt x="0" y="37"/>
                  <a:pt x="2" y="43"/>
                  <a:pt x="5" y="48"/>
                </a:cubicBezTo>
                <a:cubicBezTo>
                  <a:pt x="0" y="64"/>
                  <a:pt x="0" y="64"/>
                  <a:pt x="0" y="64"/>
                </a:cubicBezTo>
                <a:cubicBezTo>
                  <a:pt x="17" y="60"/>
                  <a:pt x="17" y="60"/>
                  <a:pt x="17" y="60"/>
                </a:cubicBezTo>
                <a:cubicBezTo>
                  <a:pt x="22" y="62"/>
                  <a:pt x="27" y="63"/>
                  <a:pt x="32" y="63"/>
                </a:cubicBezTo>
                <a:cubicBezTo>
                  <a:pt x="32" y="63"/>
                  <a:pt x="32" y="63"/>
                  <a:pt x="32" y="63"/>
                </a:cubicBezTo>
                <a:cubicBezTo>
                  <a:pt x="32" y="63"/>
                  <a:pt x="32" y="63"/>
                  <a:pt x="32" y="63"/>
                </a:cubicBezTo>
                <a:cubicBezTo>
                  <a:pt x="50" y="63"/>
                  <a:pt x="64" y="49"/>
                  <a:pt x="64" y="32"/>
                </a:cubicBezTo>
                <a:cubicBezTo>
                  <a:pt x="64" y="23"/>
                  <a:pt x="61" y="15"/>
                  <a:pt x="55" y="9"/>
                </a:cubicBezTo>
                <a:close/>
                <a:moveTo>
                  <a:pt x="32" y="58"/>
                </a:moveTo>
                <a:cubicBezTo>
                  <a:pt x="32" y="58"/>
                  <a:pt x="32" y="58"/>
                  <a:pt x="32" y="58"/>
                </a:cubicBezTo>
                <a:cubicBezTo>
                  <a:pt x="27" y="58"/>
                  <a:pt x="23" y="57"/>
                  <a:pt x="19" y="54"/>
                </a:cubicBezTo>
                <a:cubicBezTo>
                  <a:pt x="18" y="54"/>
                  <a:pt x="18" y="54"/>
                  <a:pt x="18" y="54"/>
                </a:cubicBezTo>
                <a:cubicBezTo>
                  <a:pt x="8" y="56"/>
                  <a:pt x="8" y="56"/>
                  <a:pt x="8" y="56"/>
                </a:cubicBezTo>
                <a:cubicBezTo>
                  <a:pt x="10" y="47"/>
                  <a:pt x="10" y="47"/>
                  <a:pt x="10" y="47"/>
                </a:cubicBezTo>
                <a:cubicBezTo>
                  <a:pt x="10" y="46"/>
                  <a:pt x="10" y="46"/>
                  <a:pt x="10" y="46"/>
                </a:cubicBezTo>
                <a:cubicBezTo>
                  <a:pt x="7" y="42"/>
                  <a:pt x="6" y="37"/>
                  <a:pt x="6" y="32"/>
                </a:cubicBezTo>
                <a:cubicBezTo>
                  <a:pt x="6" y="17"/>
                  <a:pt x="18" y="5"/>
                  <a:pt x="32" y="5"/>
                </a:cubicBezTo>
                <a:cubicBezTo>
                  <a:pt x="39" y="5"/>
                  <a:pt x="46" y="8"/>
                  <a:pt x="51" y="13"/>
                </a:cubicBezTo>
                <a:cubicBezTo>
                  <a:pt x="56" y="18"/>
                  <a:pt x="59" y="25"/>
                  <a:pt x="59" y="32"/>
                </a:cubicBezTo>
                <a:cubicBezTo>
                  <a:pt x="58" y="46"/>
                  <a:pt x="47" y="58"/>
                  <a:pt x="32" y="58"/>
                </a:cubicBezTo>
                <a:close/>
                <a:moveTo>
                  <a:pt x="47" y="38"/>
                </a:moveTo>
                <a:cubicBezTo>
                  <a:pt x="46" y="38"/>
                  <a:pt x="42" y="36"/>
                  <a:pt x="41" y="36"/>
                </a:cubicBezTo>
                <a:cubicBezTo>
                  <a:pt x="40" y="36"/>
                  <a:pt x="40" y="35"/>
                  <a:pt x="39" y="36"/>
                </a:cubicBezTo>
                <a:cubicBezTo>
                  <a:pt x="39" y="37"/>
                  <a:pt x="37" y="39"/>
                  <a:pt x="37" y="39"/>
                </a:cubicBezTo>
                <a:cubicBezTo>
                  <a:pt x="36" y="40"/>
                  <a:pt x="36" y="40"/>
                  <a:pt x="35" y="39"/>
                </a:cubicBezTo>
                <a:cubicBezTo>
                  <a:pt x="34" y="39"/>
                  <a:pt x="32" y="38"/>
                  <a:pt x="29" y="36"/>
                </a:cubicBezTo>
                <a:cubicBezTo>
                  <a:pt x="26" y="33"/>
                  <a:pt x="25" y="31"/>
                  <a:pt x="24" y="30"/>
                </a:cubicBezTo>
                <a:cubicBezTo>
                  <a:pt x="24" y="29"/>
                  <a:pt x="24" y="29"/>
                  <a:pt x="25" y="28"/>
                </a:cubicBezTo>
                <a:cubicBezTo>
                  <a:pt x="25" y="28"/>
                  <a:pt x="26" y="28"/>
                  <a:pt x="26" y="27"/>
                </a:cubicBezTo>
                <a:cubicBezTo>
                  <a:pt x="26" y="27"/>
                  <a:pt x="26" y="26"/>
                  <a:pt x="27" y="26"/>
                </a:cubicBezTo>
                <a:cubicBezTo>
                  <a:pt x="27" y="25"/>
                  <a:pt x="27" y="25"/>
                  <a:pt x="27" y="24"/>
                </a:cubicBezTo>
                <a:cubicBezTo>
                  <a:pt x="26" y="24"/>
                  <a:pt x="25" y="20"/>
                  <a:pt x="24" y="18"/>
                </a:cubicBezTo>
                <a:cubicBezTo>
                  <a:pt x="24" y="17"/>
                  <a:pt x="23" y="17"/>
                  <a:pt x="22" y="17"/>
                </a:cubicBezTo>
                <a:cubicBezTo>
                  <a:pt x="22" y="17"/>
                  <a:pt x="21" y="17"/>
                  <a:pt x="21" y="17"/>
                </a:cubicBezTo>
                <a:cubicBezTo>
                  <a:pt x="20" y="17"/>
                  <a:pt x="20" y="17"/>
                  <a:pt x="19" y="18"/>
                </a:cubicBezTo>
                <a:cubicBezTo>
                  <a:pt x="18" y="19"/>
                  <a:pt x="16" y="21"/>
                  <a:pt x="16" y="25"/>
                </a:cubicBezTo>
                <a:cubicBezTo>
                  <a:pt x="16" y="29"/>
                  <a:pt x="19" y="32"/>
                  <a:pt x="19" y="33"/>
                </a:cubicBezTo>
                <a:cubicBezTo>
                  <a:pt x="20" y="33"/>
                  <a:pt x="25" y="41"/>
                  <a:pt x="33" y="45"/>
                </a:cubicBezTo>
                <a:cubicBezTo>
                  <a:pt x="35" y="46"/>
                  <a:pt x="36" y="46"/>
                  <a:pt x="37" y="47"/>
                </a:cubicBezTo>
                <a:cubicBezTo>
                  <a:pt x="39" y="47"/>
                  <a:pt x="41" y="47"/>
                  <a:pt x="42" y="47"/>
                </a:cubicBezTo>
                <a:cubicBezTo>
                  <a:pt x="44" y="47"/>
                  <a:pt x="47" y="45"/>
                  <a:pt x="48" y="43"/>
                </a:cubicBezTo>
                <a:cubicBezTo>
                  <a:pt x="48" y="41"/>
                  <a:pt x="48" y="40"/>
                  <a:pt x="48" y="39"/>
                </a:cubicBezTo>
                <a:cubicBezTo>
                  <a:pt x="48" y="39"/>
                  <a:pt x="47" y="39"/>
                  <a:pt x="47" y="3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7" name="Freeform 620">
            <a:extLst>
              <a:ext uri="{FF2B5EF4-FFF2-40B4-BE49-F238E27FC236}">
                <a16:creationId xmlns="" xmlns:a16="http://schemas.microsoft.com/office/drawing/2014/main" id="{2DB28B37-BFCF-42AB-B798-0DA3ED8340D1}"/>
              </a:ext>
            </a:extLst>
          </p:cNvPr>
          <p:cNvSpPr>
            <a:spLocks noEditPoints="1"/>
          </p:cNvSpPr>
          <p:nvPr/>
        </p:nvSpPr>
        <p:spPr bwMode="auto">
          <a:xfrm>
            <a:off x="5763461" y="2001228"/>
            <a:ext cx="241300"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46 h 64"/>
              <a:gd name="T12" fmla="*/ 44 w 64"/>
              <a:gd name="T13" fmla="*/ 47 h 64"/>
              <a:gd name="T14" fmla="*/ 16 w 64"/>
              <a:gd name="T15" fmla="*/ 44 h 64"/>
              <a:gd name="T16" fmla="*/ 13 w 64"/>
              <a:gd name="T17" fmla="*/ 42 h 64"/>
              <a:gd name="T18" fmla="*/ 15 w 64"/>
              <a:gd name="T19" fmla="*/ 40 h 64"/>
              <a:gd name="T20" fmla="*/ 46 w 64"/>
              <a:gd name="T21" fmla="*/ 44 h 64"/>
              <a:gd name="T22" fmla="*/ 47 w 64"/>
              <a:gd name="T23" fmla="*/ 46 h 64"/>
              <a:gd name="T24" fmla="*/ 51 w 64"/>
              <a:gd name="T25" fmla="*/ 37 h 64"/>
              <a:gd name="T26" fmla="*/ 47 w 64"/>
              <a:gd name="T27" fmla="*/ 38 h 64"/>
              <a:gd name="T28" fmla="*/ 15 w 64"/>
              <a:gd name="T29" fmla="*/ 35 h 64"/>
              <a:gd name="T30" fmla="*/ 12 w 64"/>
              <a:gd name="T31" fmla="*/ 33 h 64"/>
              <a:gd name="T32" fmla="*/ 14 w 64"/>
              <a:gd name="T33" fmla="*/ 30 h 64"/>
              <a:gd name="T34" fmla="*/ 50 w 64"/>
              <a:gd name="T35" fmla="*/ 34 h 64"/>
              <a:gd name="T36" fmla="*/ 51 w 64"/>
              <a:gd name="T37" fmla="*/ 37 h 64"/>
              <a:gd name="T38" fmla="*/ 51 w 64"/>
              <a:gd name="T39" fmla="*/ 28 h 64"/>
              <a:gd name="T40" fmla="*/ 14 w 64"/>
              <a:gd name="T41" fmla="*/ 25 h 64"/>
              <a:gd name="T42" fmla="*/ 10 w 64"/>
              <a:gd name="T43" fmla="*/ 23 h 64"/>
              <a:gd name="T44" fmla="*/ 12 w 64"/>
              <a:gd name="T45" fmla="*/ 19 h 64"/>
              <a:gd name="T46" fmla="*/ 54 w 64"/>
              <a:gd name="T47" fmla="*/ 24 h 64"/>
              <a:gd name="T48" fmla="*/ 55 w 64"/>
              <a:gd name="T49" fmla="*/ 28 h 64"/>
              <a:gd name="T50" fmla="*/ 51 w 64"/>
              <a:gd name="T51" fmla="*/ 2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46"/>
                </a:moveTo>
                <a:cubicBezTo>
                  <a:pt x="46" y="47"/>
                  <a:pt x="45" y="48"/>
                  <a:pt x="44" y="47"/>
                </a:cubicBezTo>
                <a:cubicBezTo>
                  <a:pt x="36" y="42"/>
                  <a:pt x="27" y="41"/>
                  <a:pt x="16" y="44"/>
                </a:cubicBezTo>
                <a:cubicBezTo>
                  <a:pt x="15" y="44"/>
                  <a:pt x="14" y="43"/>
                  <a:pt x="13" y="42"/>
                </a:cubicBezTo>
                <a:cubicBezTo>
                  <a:pt x="13" y="41"/>
                  <a:pt x="14" y="40"/>
                  <a:pt x="15" y="40"/>
                </a:cubicBezTo>
                <a:cubicBezTo>
                  <a:pt x="27" y="37"/>
                  <a:pt x="38" y="38"/>
                  <a:pt x="46" y="44"/>
                </a:cubicBezTo>
                <a:cubicBezTo>
                  <a:pt x="47" y="44"/>
                  <a:pt x="47" y="45"/>
                  <a:pt x="47" y="46"/>
                </a:cubicBezTo>
                <a:close/>
                <a:moveTo>
                  <a:pt x="51" y="37"/>
                </a:moveTo>
                <a:cubicBezTo>
                  <a:pt x="50" y="39"/>
                  <a:pt x="48" y="39"/>
                  <a:pt x="47" y="38"/>
                </a:cubicBezTo>
                <a:cubicBezTo>
                  <a:pt x="39" y="33"/>
                  <a:pt x="25" y="31"/>
                  <a:pt x="15" y="35"/>
                </a:cubicBezTo>
                <a:cubicBezTo>
                  <a:pt x="14" y="35"/>
                  <a:pt x="13" y="34"/>
                  <a:pt x="12" y="33"/>
                </a:cubicBezTo>
                <a:cubicBezTo>
                  <a:pt x="12" y="32"/>
                  <a:pt x="13" y="30"/>
                  <a:pt x="14" y="30"/>
                </a:cubicBezTo>
                <a:cubicBezTo>
                  <a:pt x="26" y="26"/>
                  <a:pt x="40" y="28"/>
                  <a:pt x="50" y="34"/>
                </a:cubicBezTo>
                <a:cubicBezTo>
                  <a:pt x="51" y="35"/>
                  <a:pt x="51" y="36"/>
                  <a:pt x="51" y="37"/>
                </a:cubicBezTo>
                <a:close/>
                <a:moveTo>
                  <a:pt x="51" y="28"/>
                </a:moveTo>
                <a:cubicBezTo>
                  <a:pt x="41" y="22"/>
                  <a:pt x="24" y="22"/>
                  <a:pt x="14" y="25"/>
                </a:cubicBezTo>
                <a:cubicBezTo>
                  <a:pt x="12" y="25"/>
                  <a:pt x="11" y="24"/>
                  <a:pt x="10" y="23"/>
                </a:cubicBezTo>
                <a:cubicBezTo>
                  <a:pt x="10" y="21"/>
                  <a:pt x="11" y="20"/>
                  <a:pt x="12" y="19"/>
                </a:cubicBezTo>
                <a:cubicBezTo>
                  <a:pt x="23" y="16"/>
                  <a:pt x="42" y="16"/>
                  <a:pt x="54" y="24"/>
                </a:cubicBezTo>
                <a:cubicBezTo>
                  <a:pt x="55" y="24"/>
                  <a:pt x="56" y="26"/>
                  <a:pt x="55" y="28"/>
                </a:cubicBezTo>
                <a:cubicBezTo>
                  <a:pt x="54" y="29"/>
                  <a:pt x="52" y="29"/>
                  <a:pt x="51"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8" name="Freeform 621">
            <a:extLst>
              <a:ext uri="{FF2B5EF4-FFF2-40B4-BE49-F238E27FC236}">
                <a16:creationId xmlns="" xmlns:a16="http://schemas.microsoft.com/office/drawing/2014/main" id="{7075BC2E-255A-413A-8550-B509E91611F2}"/>
              </a:ext>
            </a:extLst>
          </p:cNvPr>
          <p:cNvSpPr>
            <a:spLocks noEditPoints="1"/>
          </p:cNvSpPr>
          <p:nvPr/>
        </p:nvSpPr>
        <p:spPr bwMode="auto">
          <a:xfrm>
            <a:off x="7404211" y="3635562"/>
            <a:ext cx="239713" cy="23971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8 w 64"/>
              <a:gd name="T11" fmla="*/ 22 h 64"/>
              <a:gd name="T12" fmla="*/ 42 w 64"/>
              <a:gd name="T13" fmla="*/ 47 h 64"/>
              <a:gd name="T14" fmla="*/ 40 w 64"/>
              <a:gd name="T15" fmla="*/ 48 h 64"/>
              <a:gd name="T16" fmla="*/ 32 w 64"/>
              <a:gd name="T17" fmla="*/ 42 h 64"/>
              <a:gd name="T18" fmla="*/ 28 w 64"/>
              <a:gd name="T19" fmla="*/ 46 h 64"/>
              <a:gd name="T20" fmla="*/ 26 w 64"/>
              <a:gd name="T21" fmla="*/ 47 h 64"/>
              <a:gd name="T22" fmla="*/ 25 w 64"/>
              <a:gd name="T23" fmla="*/ 45 h 64"/>
              <a:gd name="T24" fmla="*/ 22 w 64"/>
              <a:gd name="T25" fmla="*/ 36 h 64"/>
              <a:gd name="T26" fmla="*/ 14 w 64"/>
              <a:gd name="T27" fmla="*/ 34 h 64"/>
              <a:gd name="T28" fmla="*/ 15 w 64"/>
              <a:gd name="T29" fmla="*/ 31 h 64"/>
              <a:gd name="T30" fmla="*/ 46 w 64"/>
              <a:gd name="T31" fmla="*/ 19 h 64"/>
              <a:gd name="T32" fmla="*/ 48 w 64"/>
              <a:gd name="T33" fmla="*/ 2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8" y="22"/>
                </a:moveTo>
                <a:cubicBezTo>
                  <a:pt x="42" y="47"/>
                  <a:pt x="42" y="47"/>
                  <a:pt x="42" y="47"/>
                </a:cubicBezTo>
                <a:cubicBezTo>
                  <a:pt x="42" y="48"/>
                  <a:pt x="41" y="49"/>
                  <a:pt x="40" y="48"/>
                </a:cubicBezTo>
                <a:cubicBezTo>
                  <a:pt x="32" y="42"/>
                  <a:pt x="32" y="42"/>
                  <a:pt x="32" y="42"/>
                </a:cubicBezTo>
                <a:cubicBezTo>
                  <a:pt x="28" y="46"/>
                  <a:pt x="28" y="46"/>
                  <a:pt x="28" y="46"/>
                </a:cubicBezTo>
                <a:cubicBezTo>
                  <a:pt x="27" y="46"/>
                  <a:pt x="27" y="47"/>
                  <a:pt x="26" y="47"/>
                </a:cubicBezTo>
                <a:cubicBezTo>
                  <a:pt x="25" y="47"/>
                  <a:pt x="25" y="46"/>
                  <a:pt x="25" y="45"/>
                </a:cubicBezTo>
                <a:cubicBezTo>
                  <a:pt x="22" y="36"/>
                  <a:pt x="22" y="36"/>
                  <a:pt x="22" y="36"/>
                </a:cubicBezTo>
                <a:cubicBezTo>
                  <a:pt x="14" y="34"/>
                  <a:pt x="14" y="34"/>
                  <a:pt x="14" y="34"/>
                </a:cubicBezTo>
                <a:cubicBezTo>
                  <a:pt x="13" y="33"/>
                  <a:pt x="13" y="32"/>
                  <a:pt x="15" y="31"/>
                </a:cubicBezTo>
                <a:cubicBezTo>
                  <a:pt x="46" y="19"/>
                  <a:pt x="46" y="19"/>
                  <a:pt x="46" y="19"/>
                </a:cubicBezTo>
                <a:cubicBezTo>
                  <a:pt x="47" y="19"/>
                  <a:pt x="48" y="20"/>
                  <a:pt x="48" y="2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9" name="Freeform 622">
            <a:extLst>
              <a:ext uri="{FF2B5EF4-FFF2-40B4-BE49-F238E27FC236}">
                <a16:creationId xmlns="" xmlns:a16="http://schemas.microsoft.com/office/drawing/2014/main" id="{A9F7A06C-0765-4D02-B567-3F22DC4235BA}"/>
              </a:ext>
            </a:extLst>
          </p:cNvPr>
          <p:cNvSpPr>
            <a:spLocks/>
          </p:cNvSpPr>
          <p:nvPr/>
        </p:nvSpPr>
        <p:spPr bwMode="auto">
          <a:xfrm>
            <a:off x="5766842" y="3635562"/>
            <a:ext cx="239713" cy="195263"/>
          </a:xfrm>
          <a:custGeom>
            <a:avLst/>
            <a:gdLst>
              <a:gd name="T0" fmla="*/ 64 w 64"/>
              <a:gd name="T1" fmla="*/ 6 h 52"/>
              <a:gd name="T2" fmla="*/ 56 w 64"/>
              <a:gd name="T3" fmla="*/ 8 h 52"/>
              <a:gd name="T4" fmla="*/ 62 w 64"/>
              <a:gd name="T5" fmla="*/ 1 h 52"/>
              <a:gd name="T6" fmla="*/ 54 w 64"/>
              <a:gd name="T7" fmla="*/ 4 h 52"/>
              <a:gd name="T8" fmla="*/ 44 w 64"/>
              <a:gd name="T9" fmla="*/ 0 h 52"/>
              <a:gd name="T10" fmla="*/ 31 w 64"/>
              <a:gd name="T11" fmla="*/ 13 h 52"/>
              <a:gd name="T12" fmla="*/ 32 w 64"/>
              <a:gd name="T13" fmla="*/ 16 h 52"/>
              <a:gd name="T14" fmla="*/ 4 w 64"/>
              <a:gd name="T15" fmla="*/ 2 h 52"/>
              <a:gd name="T16" fmla="*/ 3 w 64"/>
              <a:gd name="T17" fmla="*/ 9 h 52"/>
              <a:gd name="T18" fmla="*/ 9 w 64"/>
              <a:gd name="T19" fmla="*/ 20 h 52"/>
              <a:gd name="T20" fmla="*/ 3 w 64"/>
              <a:gd name="T21" fmla="*/ 18 h 52"/>
              <a:gd name="T22" fmla="*/ 3 w 64"/>
              <a:gd name="T23" fmla="*/ 18 h 52"/>
              <a:gd name="T24" fmla="*/ 13 w 64"/>
              <a:gd name="T25" fmla="*/ 31 h 52"/>
              <a:gd name="T26" fmla="*/ 10 w 64"/>
              <a:gd name="T27" fmla="*/ 32 h 52"/>
              <a:gd name="T28" fmla="*/ 7 w 64"/>
              <a:gd name="T29" fmla="*/ 32 h 52"/>
              <a:gd name="T30" fmla="*/ 19 w 64"/>
              <a:gd name="T31" fmla="*/ 41 h 52"/>
              <a:gd name="T32" fmla="*/ 3 w 64"/>
              <a:gd name="T33" fmla="*/ 46 h 52"/>
              <a:gd name="T34" fmla="*/ 0 w 64"/>
              <a:gd name="T35" fmla="*/ 46 h 52"/>
              <a:gd name="T36" fmla="*/ 20 w 64"/>
              <a:gd name="T37" fmla="*/ 52 h 52"/>
              <a:gd name="T38" fmla="*/ 57 w 64"/>
              <a:gd name="T39" fmla="*/ 15 h 52"/>
              <a:gd name="T40" fmla="*/ 57 w 64"/>
              <a:gd name="T41" fmla="*/ 13 h 52"/>
              <a:gd name="T42" fmla="*/ 64 w 64"/>
              <a:gd name="T4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52">
                <a:moveTo>
                  <a:pt x="64" y="6"/>
                </a:moveTo>
                <a:cubicBezTo>
                  <a:pt x="62" y="7"/>
                  <a:pt x="59" y="8"/>
                  <a:pt x="56" y="8"/>
                </a:cubicBezTo>
                <a:cubicBezTo>
                  <a:pt x="59" y="7"/>
                  <a:pt x="61" y="4"/>
                  <a:pt x="62" y="1"/>
                </a:cubicBezTo>
                <a:cubicBezTo>
                  <a:pt x="60" y="2"/>
                  <a:pt x="57" y="4"/>
                  <a:pt x="54" y="4"/>
                </a:cubicBezTo>
                <a:cubicBezTo>
                  <a:pt x="52" y="2"/>
                  <a:pt x="48" y="0"/>
                  <a:pt x="44" y="0"/>
                </a:cubicBezTo>
                <a:cubicBezTo>
                  <a:pt x="37" y="0"/>
                  <a:pt x="31" y="6"/>
                  <a:pt x="31" y="13"/>
                </a:cubicBezTo>
                <a:cubicBezTo>
                  <a:pt x="31" y="14"/>
                  <a:pt x="31" y="15"/>
                  <a:pt x="32" y="16"/>
                </a:cubicBezTo>
                <a:cubicBezTo>
                  <a:pt x="21" y="16"/>
                  <a:pt x="11" y="10"/>
                  <a:pt x="4" y="2"/>
                </a:cubicBezTo>
                <a:cubicBezTo>
                  <a:pt x="3" y="4"/>
                  <a:pt x="3" y="7"/>
                  <a:pt x="3" y="9"/>
                </a:cubicBezTo>
                <a:cubicBezTo>
                  <a:pt x="3" y="14"/>
                  <a:pt x="5" y="18"/>
                  <a:pt x="9" y="20"/>
                </a:cubicBezTo>
                <a:cubicBezTo>
                  <a:pt x="6" y="20"/>
                  <a:pt x="4" y="19"/>
                  <a:pt x="3" y="18"/>
                </a:cubicBezTo>
                <a:cubicBezTo>
                  <a:pt x="3" y="18"/>
                  <a:pt x="3" y="18"/>
                  <a:pt x="3" y="18"/>
                </a:cubicBezTo>
                <a:cubicBezTo>
                  <a:pt x="3" y="25"/>
                  <a:pt x="7" y="30"/>
                  <a:pt x="13" y="31"/>
                </a:cubicBezTo>
                <a:cubicBezTo>
                  <a:pt x="12" y="32"/>
                  <a:pt x="11" y="32"/>
                  <a:pt x="10" y="32"/>
                </a:cubicBezTo>
                <a:cubicBezTo>
                  <a:pt x="9" y="32"/>
                  <a:pt x="8" y="32"/>
                  <a:pt x="7" y="32"/>
                </a:cubicBezTo>
                <a:cubicBezTo>
                  <a:pt x="9" y="37"/>
                  <a:pt x="14" y="41"/>
                  <a:pt x="19" y="41"/>
                </a:cubicBezTo>
                <a:cubicBezTo>
                  <a:pt x="15" y="44"/>
                  <a:pt x="9" y="46"/>
                  <a:pt x="3" y="46"/>
                </a:cubicBezTo>
                <a:cubicBezTo>
                  <a:pt x="2" y="46"/>
                  <a:pt x="1" y="46"/>
                  <a:pt x="0" y="46"/>
                </a:cubicBezTo>
                <a:cubicBezTo>
                  <a:pt x="6" y="50"/>
                  <a:pt x="13" y="52"/>
                  <a:pt x="20" y="52"/>
                </a:cubicBezTo>
                <a:cubicBezTo>
                  <a:pt x="44" y="52"/>
                  <a:pt x="57" y="32"/>
                  <a:pt x="57" y="15"/>
                </a:cubicBezTo>
                <a:cubicBezTo>
                  <a:pt x="57" y="14"/>
                  <a:pt x="57" y="14"/>
                  <a:pt x="57" y="13"/>
                </a:cubicBezTo>
                <a:cubicBezTo>
                  <a:pt x="60" y="11"/>
                  <a:pt x="62" y="9"/>
                  <a:pt x="64"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Tree>
    <p:extLst>
      <p:ext uri="{BB962C8B-B14F-4D97-AF65-F5344CB8AC3E}">
        <p14:creationId xmlns:p14="http://schemas.microsoft.com/office/powerpoint/2010/main" val="603284070"/>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1000"/>
                                        <p:tgtEl>
                                          <p:spTgt spid="45"/>
                                        </p:tgtEl>
                                      </p:cBhvr>
                                    </p:animEffect>
                                    <p:anim calcmode="lin" valueType="num">
                                      <p:cBhvr>
                                        <p:cTn id="73" dur="1000" fill="hold"/>
                                        <p:tgtEl>
                                          <p:spTgt spid="45"/>
                                        </p:tgtEl>
                                        <p:attrNameLst>
                                          <p:attrName>ppt_x</p:attrName>
                                        </p:attrNameLst>
                                      </p:cBhvr>
                                      <p:tavLst>
                                        <p:tav tm="0">
                                          <p:val>
                                            <p:strVal val="#ppt_x"/>
                                          </p:val>
                                        </p:tav>
                                        <p:tav tm="100000">
                                          <p:val>
                                            <p:strVal val="#ppt_x"/>
                                          </p:val>
                                        </p:tav>
                                      </p:tavLst>
                                    </p:anim>
                                    <p:anim calcmode="lin" valueType="num">
                                      <p:cBhvr>
                                        <p:cTn id="74" dur="1000" fill="hold"/>
                                        <p:tgtEl>
                                          <p:spTgt spid="4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1000"/>
                                        <p:tgtEl>
                                          <p:spTgt spid="47"/>
                                        </p:tgtEl>
                                      </p:cBhvr>
                                    </p:animEffect>
                                    <p:anim calcmode="lin" valueType="num">
                                      <p:cBhvr>
                                        <p:cTn id="83" dur="1000" fill="hold"/>
                                        <p:tgtEl>
                                          <p:spTgt spid="47"/>
                                        </p:tgtEl>
                                        <p:attrNameLst>
                                          <p:attrName>ppt_x</p:attrName>
                                        </p:attrNameLst>
                                      </p:cBhvr>
                                      <p:tavLst>
                                        <p:tav tm="0">
                                          <p:val>
                                            <p:strVal val="#ppt_x"/>
                                          </p:val>
                                        </p:tav>
                                        <p:tav tm="100000">
                                          <p:val>
                                            <p:strVal val="#ppt_x"/>
                                          </p:val>
                                        </p:tav>
                                      </p:tavLst>
                                    </p:anim>
                                    <p:anim calcmode="lin" valueType="num">
                                      <p:cBhvr>
                                        <p:cTn id="84" dur="100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1000"/>
                                        <p:tgtEl>
                                          <p:spTgt spid="48"/>
                                        </p:tgtEl>
                                      </p:cBhvr>
                                    </p:animEffect>
                                    <p:anim calcmode="lin" valueType="num">
                                      <p:cBhvr>
                                        <p:cTn id="88" dur="1000" fill="hold"/>
                                        <p:tgtEl>
                                          <p:spTgt spid="48"/>
                                        </p:tgtEl>
                                        <p:attrNameLst>
                                          <p:attrName>ppt_x</p:attrName>
                                        </p:attrNameLst>
                                      </p:cBhvr>
                                      <p:tavLst>
                                        <p:tav tm="0">
                                          <p:val>
                                            <p:strVal val="#ppt_x"/>
                                          </p:val>
                                        </p:tav>
                                        <p:tav tm="100000">
                                          <p:val>
                                            <p:strVal val="#ppt_x"/>
                                          </p:val>
                                        </p:tav>
                                      </p:tavLst>
                                    </p:anim>
                                    <p:anim calcmode="lin" valueType="num">
                                      <p:cBhvr>
                                        <p:cTn id="89" dur="1000" fill="hold"/>
                                        <p:tgtEl>
                                          <p:spTgt spid="4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1000"/>
                                        <p:tgtEl>
                                          <p:spTgt spid="49"/>
                                        </p:tgtEl>
                                      </p:cBhvr>
                                    </p:animEffect>
                                    <p:anim calcmode="lin" valueType="num">
                                      <p:cBhvr>
                                        <p:cTn id="93" dur="1000" fill="hold"/>
                                        <p:tgtEl>
                                          <p:spTgt spid="49"/>
                                        </p:tgtEl>
                                        <p:attrNameLst>
                                          <p:attrName>ppt_x</p:attrName>
                                        </p:attrNameLst>
                                      </p:cBhvr>
                                      <p:tavLst>
                                        <p:tav tm="0">
                                          <p:val>
                                            <p:strVal val="#ppt_x"/>
                                          </p:val>
                                        </p:tav>
                                        <p:tav tm="100000">
                                          <p:val>
                                            <p:strVal val="#ppt_x"/>
                                          </p:val>
                                        </p:tav>
                                      </p:tavLst>
                                    </p:anim>
                                    <p:anim calcmode="lin" valueType="num">
                                      <p:cBhvr>
                                        <p:cTn id="9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40" grpId="0" animBg="1"/>
      <p:bldP spid="41" grpId="0"/>
      <p:bldP spid="42" grpId="0"/>
      <p:bldP spid="43" grpId="0"/>
      <p:bldP spid="44" grpId="0"/>
      <p:bldP spid="45" grpId="0" animBg="1"/>
      <p:bldP spid="46" grpId="0" animBg="1"/>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B71F1710-6A79-4E5D-9B78-744ADF49E6B7}"/>
              </a:ext>
            </a:extLst>
          </p:cNvPr>
          <p:cNvGrpSpPr/>
          <p:nvPr/>
        </p:nvGrpSpPr>
        <p:grpSpPr>
          <a:xfrm>
            <a:off x="7548047" y="1224969"/>
            <a:ext cx="971078" cy="971078"/>
            <a:chOff x="7421047" y="1097969"/>
            <a:chExt cx="971078" cy="971078"/>
          </a:xfrm>
        </p:grpSpPr>
        <p:sp>
          <p:nvSpPr>
            <p:cNvPr id="7" name="椭圆 6">
              <a:extLst>
                <a:ext uri="{FF2B5EF4-FFF2-40B4-BE49-F238E27FC236}">
                  <a16:creationId xmlns="" xmlns:a16="http://schemas.microsoft.com/office/drawing/2014/main" id="{3C19BDFE-8DA5-41D0-966A-EFE7E06774CE}"/>
                </a:ext>
              </a:extLst>
            </p:cNvPr>
            <p:cNvSpPr/>
            <p:nvPr/>
          </p:nvSpPr>
          <p:spPr>
            <a:xfrm>
              <a:off x="7421047" y="1097969"/>
              <a:ext cx="971078" cy="971078"/>
            </a:xfrm>
            <a:prstGeom prst="ellipse">
              <a:avLst/>
            </a:prstGeom>
            <a:noFill/>
            <a:ln w="317500">
              <a:solidFill>
                <a:srgbClr val="198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 xmlns:a16="http://schemas.microsoft.com/office/drawing/2014/main" id="{EE22C65F-5DBF-40B4-9996-629778F27094}"/>
                </a:ext>
              </a:extLst>
            </p:cNvPr>
            <p:cNvSpPr txBox="1"/>
            <p:nvPr/>
          </p:nvSpPr>
          <p:spPr>
            <a:xfrm>
              <a:off x="7544948" y="1398842"/>
              <a:ext cx="723275" cy="369332"/>
            </a:xfrm>
            <a:prstGeom prst="rect">
              <a:avLst/>
            </a:prstGeom>
            <a:noFill/>
          </p:spPr>
          <p:txBody>
            <a:bodyPr wrap="none">
              <a:spAutoFit/>
            </a:bodyPr>
            <a:lstStyle/>
            <a:p>
              <a:pPr>
                <a:defRPr/>
              </a:pPr>
              <a:r>
                <a:rPr lang="en-US" altLang="zh-CN" dirty="0">
                  <a:solidFill>
                    <a:srgbClr val="1982FE"/>
                  </a:solidFill>
                  <a:latin typeface="微软雅黑" panose="020B0503020204020204" pitchFamily="34" charset="-122"/>
                  <a:ea typeface="微软雅黑" panose="020B0503020204020204" pitchFamily="34" charset="-122"/>
                </a:rPr>
                <a:t>2016</a:t>
              </a:r>
              <a:endParaRPr lang="zh-CN" altLang="en-US" dirty="0">
                <a:solidFill>
                  <a:srgbClr val="1982FE"/>
                </a:solidFill>
                <a:latin typeface="微软雅黑" panose="020B0503020204020204" pitchFamily="34" charset="-122"/>
                <a:ea typeface="微软雅黑" panose="020B0503020204020204" pitchFamily="34" charset="-122"/>
              </a:endParaRPr>
            </a:p>
          </p:txBody>
        </p:sp>
      </p:grpSp>
      <p:sp>
        <p:nvSpPr>
          <p:cNvPr id="22" name="文本框 21">
            <a:extLst>
              <a:ext uri="{FF2B5EF4-FFF2-40B4-BE49-F238E27FC236}">
                <a16:creationId xmlns="" xmlns:a16="http://schemas.microsoft.com/office/drawing/2014/main" id="{B3240468-BF97-4498-A7FF-FB8E2F5C562E}"/>
              </a:ext>
            </a:extLst>
          </p:cNvPr>
          <p:cNvSpPr txBox="1"/>
          <p:nvPr/>
        </p:nvSpPr>
        <p:spPr>
          <a:xfrm>
            <a:off x="7947608" y="1782825"/>
            <a:ext cx="1741182" cy="923330"/>
          </a:xfrm>
          <a:prstGeom prst="rect">
            <a:avLst/>
          </a:prstGeom>
          <a:noFill/>
        </p:spPr>
        <p:txBody>
          <a:bodyPr wrap="none">
            <a:spAutoFit/>
          </a:bodyPr>
          <a:lstStyle/>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12284" y="3275970"/>
            <a:ext cx="2789180" cy="646331"/>
          </a:xfrm>
          <a:prstGeom prst="rect">
            <a:avLst/>
          </a:prstGeom>
          <a:noFill/>
        </p:spPr>
        <p:txBody>
          <a:bodyPr wrap="square">
            <a:spAutoFit/>
          </a:bodyPr>
          <a:lstStyle/>
          <a:p>
            <a:pPr algn="dist">
              <a:defRPr/>
            </a:pPr>
            <a:r>
              <a:rPr lang="zh-CN" altLang="en-US" sz="3600" dirty="0" smtClean="0">
                <a:solidFill>
                  <a:schemeClr val="bg1"/>
                </a:solidFill>
                <a:latin typeface="微软雅黑" panose="020B0503020204020204" pitchFamily="34" charset="-122"/>
                <a:ea typeface="微软雅黑" panose="020B0503020204020204" pitchFamily="34" charset="-122"/>
              </a:rPr>
              <a:t>谢谢收看</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a:spLocks noChangeArrowheads="1"/>
          </p:cNvSpPr>
          <p:nvPr/>
        </p:nvSpPr>
        <p:spPr bwMode="auto">
          <a:xfrm>
            <a:off x="5529822" y="4167917"/>
            <a:ext cx="9541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微软雅黑" panose="020B0503020204020204" pitchFamily="34" charset="-122"/>
                <a:ea typeface="微软雅黑" panose="020B0503020204020204" pitchFamily="34" charset="-122"/>
              </a:defRPr>
            </a:lvl1pPr>
            <a:lvl2pPr marL="742950" indent="-285750">
              <a:defRPr>
                <a:solidFill>
                  <a:schemeClr val="tx1"/>
                </a:solidFill>
                <a:latin typeface="微软雅黑" panose="020B0503020204020204" pitchFamily="34" charset="-122"/>
                <a:ea typeface="微软雅黑" panose="020B0503020204020204" pitchFamily="34" charset="-122"/>
              </a:defRPr>
            </a:lvl2pPr>
            <a:lvl3pPr marL="1143000" indent="-228600">
              <a:defRPr>
                <a:solidFill>
                  <a:schemeClr val="tx1"/>
                </a:solidFill>
                <a:latin typeface="微软雅黑" panose="020B0503020204020204" pitchFamily="34" charset="-122"/>
                <a:ea typeface="微软雅黑" panose="020B0503020204020204" pitchFamily="34" charset="-122"/>
              </a:defRPr>
            </a:lvl3pPr>
            <a:lvl4pPr marL="1600200" indent="-228600">
              <a:defRPr>
                <a:solidFill>
                  <a:schemeClr val="tx1"/>
                </a:solidFill>
                <a:latin typeface="微软雅黑" panose="020B0503020204020204" pitchFamily="34" charset="-122"/>
                <a:ea typeface="微软雅黑" panose="020B0503020204020204" pitchFamily="34" charset="-122"/>
              </a:defRPr>
            </a:lvl4pPr>
            <a:lvl5pPr marL="2057400" indent="-228600">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微软雅黑" panose="020B0503020204020204" pitchFamily="34" charset="-122"/>
                <a:ea typeface="微软雅黑" panose="020B0503020204020204" pitchFamily="34" charset="-122"/>
              </a:defRPr>
            </a:lvl9pPr>
          </a:lstStyle>
          <a:p>
            <a:pPr algn="ctr"/>
            <a:r>
              <a:rPr lang="en-US" altLang="zh-CN" sz="2000" dirty="0" smtClean="0">
                <a:solidFill>
                  <a:schemeClr val="bg1"/>
                </a:solidFill>
                <a:latin typeface="幼圆" panose="02010509060101010101" pitchFamily="49" charset="-122"/>
                <a:ea typeface="幼圆" panose="02010509060101010101" pitchFamily="49" charset="-122"/>
              </a:rPr>
              <a:t>THANKS</a:t>
            </a:r>
            <a:endParaRPr lang="zh-CN" altLang="en-US" sz="2000" dirty="0">
              <a:solidFill>
                <a:schemeClr val="bg1"/>
              </a:solidFill>
              <a:latin typeface="幼圆" panose="02010509060101010101" pitchFamily="49" charset="-122"/>
              <a:ea typeface="幼圆" panose="02010509060101010101" pitchFamily="49" charset="-122"/>
            </a:endParaRPr>
          </a:p>
        </p:txBody>
      </p:sp>
      <p:sp>
        <p:nvSpPr>
          <p:cNvPr id="5" name="椭圆 4">
            <a:extLst>
              <a:ext uri="{FF2B5EF4-FFF2-40B4-BE49-F238E27FC236}">
                <a16:creationId xmlns="" xmlns:a16="http://schemas.microsoft.com/office/drawing/2014/main" id="{C9859032-B4AB-40A5-84FE-56F4BF85A9AD}"/>
              </a:ext>
            </a:extLst>
          </p:cNvPr>
          <p:cNvSpPr/>
          <p:nvPr/>
        </p:nvSpPr>
        <p:spPr>
          <a:xfrm>
            <a:off x="3769634" y="1333391"/>
            <a:ext cx="4474480" cy="4486040"/>
          </a:xfrm>
          <a:prstGeom prst="ellipse">
            <a:avLst/>
          </a:prstGeom>
          <a:noFill/>
          <a:ln w="190500">
            <a:gradFill flip="none" rotWithShape="1">
              <a:gsLst>
                <a:gs pos="100000">
                  <a:srgbClr val="1C9FDB"/>
                </a:gs>
                <a:gs pos="0">
                  <a:srgbClr val="19CE6A"/>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48963CB4-86C7-4145-86E8-A27681AAB6FA}"/>
              </a:ext>
            </a:extLst>
          </p:cNvPr>
          <p:cNvSpPr/>
          <p:nvPr/>
        </p:nvSpPr>
        <p:spPr>
          <a:xfrm>
            <a:off x="3079789" y="-806450"/>
            <a:ext cx="1472298" cy="1503611"/>
          </a:xfrm>
          <a:prstGeom prst="ellipse">
            <a:avLst/>
          </a:prstGeom>
          <a:noFill/>
          <a:ln w="517525">
            <a:gradFill>
              <a:gsLst>
                <a:gs pos="51000">
                  <a:schemeClr val="tx1"/>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1A8C7F9E-EB6E-457A-9963-E509D585FB52}"/>
              </a:ext>
            </a:extLst>
          </p:cNvPr>
          <p:cNvSpPr txBox="1"/>
          <p:nvPr/>
        </p:nvSpPr>
        <p:spPr>
          <a:xfrm>
            <a:off x="5145099" y="2246061"/>
            <a:ext cx="1723549" cy="923330"/>
          </a:xfrm>
          <a:prstGeom prst="rect">
            <a:avLst/>
          </a:prstGeom>
          <a:noFill/>
        </p:spPr>
        <p:txBody>
          <a:bodyPr wrap="none">
            <a:spAutoFit/>
          </a:bodyPr>
          <a:lstStyle/>
          <a:p>
            <a:pPr algn="ctr">
              <a:defRPr/>
            </a:pPr>
            <a:r>
              <a:rPr lang="en-US" altLang="zh-CN" sz="5400" b="1" dirty="0" smtClean="0">
                <a:solidFill>
                  <a:schemeClr val="bg1"/>
                </a:solidFill>
                <a:latin typeface="Copperplate Gothic Light" panose="020E0507020206020404" pitchFamily="34" charset="0"/>
                <a:ea typeface="微软雅黑" panose="020B0503020204020204" pitchFamily="34" charset="-122"/>
              </a:rPr>
              <a:t>2020</a:t>
            </a:r>
            <a:endParaRPr lang="zh-CN" altLang="en-US" sz="5400" b="1" dirty="0">
              <a:solidFill>
                <a:schemeClr val="bg1"/>
              </a:solidFill>
              <a:latin typeface="Copperplate Gothic Light" panose="020E0507020206020404" pitchFamily="34" charset="0"/>
              <a:ea typeface="微软雅黑" panose="020B0503020204020204" pitchFamily="34" charset="-122"/>
            </a:endParaRPr>
          </a:p>
        </p:txBody>
      </p:sp>
      <p:grpSp>
        <p:nvGrpSpPr>
          <p:cNvPr id="11" name="组合 10">
            <a:extLst>
              <a:ext uri="{FF2B5EF4-FFF2-40B4-BE49-F238E27FC236}">
                <a16:creationId xmlns="" xmlns:a16="http://schemas.microsoft.com/office/drawing/2014/main" id="{7F3A3F43-6AE8-4317-958B-C00D4B3CB48D}"/>
              </a:ext>
            </a:extLst>
          </p:cNvPr>
          <p:cNvGrpSpPr/>
          <p:nvPr/>
        </p:nvGrpSpPr>
        <p:grpSpPr>
          <a:xfrm>
            <a:off x="7612901" y="4949372"/>
            <a:ext cx="1061786" cy="1061786"/>
            <a:chOff x="7485901" y="4822372"/>
            <a:chExt cx="1061786" cy="1061786"/>
          </a:xfrm>
        </p:grpSpPr>
        <p:sp>
          <p:nvSpPr>
            <p:cNvPr id="17" name="椭圆 16">
              <a:extLst>
                <a:ext uri="{FF2B5EF4-FFF2-40B4-BE49-F238E27FC236}">
                  <a16:creationId xmlns="" xmlns:a16="http://schemas.microsoft.com/office/drawing/2014/main" id="{82A95ECA-7D8E-490F-8773-A0A898D99043}"/>
                </a:ext>
              </a:extLst>
            </p:cNvPr>
            <p:cNvSpPr/>
            <p:nvPr/>
          </p:nvSpPr>
          <p:spPr>
            <a:xfrm>
              <a:off x="7485901" y="4822372"/>
              <a:ext cx="1061786" cy="1061786"/>
            </a:xfrm>
            <a:prstGeom prst="ellipse">
              <a:avLst/>
            </a:prstGeom>
            <a:noFill/>
            <a:ln w="317500">
              <a:solidFill>
                <a:srgbClr val="1BDD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a:extLst>
                <a:ext uri="{FF2B5EF4-FFF2-40B4-BE49-F238E27FC236}">
                  <a16:creationId xmlns="" xmlns:a16="http://schemas.microsoft.com/office/drawing/2014/main" id="{5855ED14-4ADE-4200-A0DE-2D2C2F28E8F9}"/>
                </a:ext>
              </a:extLst>
            </p:cNvPr>
            <p:cNvSpPr txBox="1"/>
            <p:nvPr/>
          </p:nvSpPr>
          <p:spPr>
            <a:xfrm>
              <a:off x="7678943" y="5199970"/>
              <a:ext cx="723275" cy="369332"/>
            </a:xfrm>
            <a:prstGeom prst="rect">
              <a:avLst/>
            </a:prstGeom>
            <a:noFill/>
          </p:spPr>
          <p:txBody>
            <a:bodyPr wrap="none">
              <a:spAutoFit/>
            </a:bodyPr>
            <a:lstStyle/>
            <a:p>
              <a:pPr>
                <a:defRPr/>
              </a:pPr>
              <a:r>
                <a:rPr lang="en-US" altLang="zh-CN" dirty="0">
                  <a:solidFill>
                    <a:srgbClr val="1BDD78"/>
                  </a:solidFill>
                  <a:latin typeface="微软雅黑" panose="020B0503020204020204" pitchFamily="34" charset="-122"/>
                  <a:ea typeface="微软雅黑" panose="020B0503020204020204" pitchFamily="34" charset="-122"/>
                </a:rPr>
                <a:t>2017</a:t>
              </a:r>
              <a:endParaRPr lang="zh-CN" altLang="en-US" dirty="0">
                <a:solidFill>
                  <a:srgbClr val="1BDD78"/>
                </a:solidFill>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 xmlns:a16="http://schemas.microsoft.com/office/drawing/2014/main" id="{71D0D9B8-C5FF-4DB0-8B17-7AACBE6FEEAE}"/>
              </a:ext>
            </a:extLst>
          </p:cNvPr>
          <p:cNvGrpSpPr/>
          <p:nvPr/>
        </p:nvGrpSpPr>
        <p:grpSpPr>
          <a:xfrm>
            <a:off x="2074986" y="3336925"/>
            <a:ext cx="1157186" cy="1157186"/>
            <a:chOff x="1947986" y="3209925"/>
            <a:chExt cx="1157186" cy="1157186"/>
          </a:xfrm>
        </p:grpSpPr>
        <p:sp>
          <p:nvSpPr>
            <p:cNvPr id="16" name="椭圆 15">
              <a:extLst>
                <a:ext uri="{FF2B5EF4-FFF2-40B4-BE49-F238E27FC236}">
                  <a16:creationId xmlns="" xmlns:a16="http://schemas.microsoft.com/office/drawing/2014/main" id="{CD23857C-721E-4750-B448-DBE8A390310C}"/>
                </a:ext>
              </a:extLst>
            </p:cNvPr>
            <p:cNvSpPr/>
            <p:nvPr/>
          </p:nvSpPr>
          <p:spPr>
            <a:xfrm>
              <a:off x="1947986" y="3209925"/>
              <a:ext cx="1157186" cy="1157186"/>
            </a:xfrm>
            <a:prstGeom prst="ellipse">
              <a:avLst/>
            </a:prstGeom>
            <a:noFill/>
            <a:ln w="317500">
              <a:solidFill>
                <a:srgbClr val="FC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 xmlns:a16="http://schemas.microsoft.com/office/drawing/2014/main" id="{7D5368E8-CCA6-450D-9FBA-E955FFEB18FC}"/>
                </a:ext>
              </a:extLst>
            </p:cNvPr>
            <p:cNvSpPr txBox="1"/>
            <p:nvPr/>
          </p:nvSpPr>
          <p:spPr>
            <a:xfrm>
              <a:off x="2150112" y="3614951"/>
              <a:ext cx="723275" cy="369332"/>
            </a:xfrm>
            <a:prstGeom prst="rect">
              <a:avLst/>
            </a:prstGeom>
            <a:noFill/>
          </p:spPr>
          <p:txBody>
            <a:bodyPr wrap="none">
              <a:spAutoFit/>
            </a:bodyPr>
            <a:lstStyle/>
            <a:p>
              <a:pPr>
                <a:defRPr/>
              </a:pPr>
              <a:r>
                <a:rPr lang="en-US" altLang="zh-CN" dirty="0">
                  <a:solidFill>
                    <a:srgbClr val="FC8B25"/>
                  </a:solidFill>
                  <a:latin typeface="微软雅黑" panose="020B0503020204020204" pitchFamily="34" charset="-122"/>
                  <a:ea typeface="微软雅黑" panose="020B0503020204020204" pitchFamily="34" charset="-122"/>
                </a:rPr>
                <a:t>2018</a:t>
              </a:r>
              <a:endParaRPr lang="zh-CN" altLang="en-US" dirty="0">
                <a:solidFill>
                  <a:srgbClr val="FC8B25"/>
                </a:solidFill>
                <a:latin typeface="微软雅黑" panose="020B0503020204020204" pitchFamily="34" charset="-122"/>
                <a:ea typeface="微软雅黑" panose="020B0503020204020204" pitchFamily="34" charset="-122"/>
              </a:endParaRPr>
            </a:p>
          </p:txBody>
        </p:sp>
      </p:grpSp>
      <p:sp>
        <p:nvSpPr>
          <p:cNvPr id="23" name="文本框 22">
            <a:extLst>
              <a:ext uri="{FF2B5EF4-FFF2-40B4-BE49-F238E27FC236}">
                <a16:creationId xmlns="" xmlns:a16="http://schemas.microsoft.com/office/drawing/2014/main" id="{7B758881-012D-406F-BA80-A56DB26FF10D}"/>
              </a:ext>
            </a:extLst>
          </p:cNvPr>
          <p:cNvSpPr txBox="1"/>
          <p:nvPr/>
        </p:nvSpPr>
        <p:spPr>
          <a:xfrm>
            <a:off x="1348171" y="3955935"/>
            <a:ext cx="1741182" cy="923330"/>
          </a:xfrm>
          <a:prstGeom prst="rect">
            <a:avLst/>
          </a:prstGeom>
          <a:noFill/>
        </p:spPr>
        <p:txBody>
          <a:bodyPr wrap="none">
            <a:spAutoFit/>
          </a:bodyPr>
          <a:lstStyle/>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p>
          <a:p>
            <a:pP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036467930"/>
      </p:ext>
    </p:extLst>
  </p:cSld>
  <p:clrMapOvr>
    <a:masterClrMapping/>
  </p:clrMapOvr>
  <mc:AlternateContent xmlns:mc="http://schemas.openxmlformats.org/markup-compatibility/2006" xmlns:p14="http://schemas.microsoft.com/office/powerpoint/2010/main">
    <mc:Choice Requires="p14">
      <p:transition spd="slow" p14:dur="4000" advTm="5000">
        <p14:vortex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8"/>
                                        </p:tgtEl>
                                        <p:attrNameLst>
                                          <p:attrName>ppt_y</p:attrName>
                                        </p:attrNameLst>
                                      </p:cBhvr>
                                      <p:tavLst>
                                        <p:tav tm="0">
                                          <p:val>
                                            <p:strVal val="#ppt_y"/>
                                          </p:val>
                                        </p:tav>
                                        <p:tav tm="100000">
                                          <p:val>
                                            <p:strVal val="#ppt_y"/>
                                          </p:val>
                                        </p:tav>
                                      </p:tavLst>
                                    </p:anim>
                                    <p:anim calcmode="lin" valueType="num">
                                      <p:cBhvr>
                                        <p:cTn id="3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p:bldP spid="9" grpId="0"/>
      <p:bldP spid="5" grpId="0" animBg="1"/>
      <p:bldP spid="6" grpId="0" animBg="1"/>
      <p:bldP spid="18"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工作同步\优品\PPT\★ 开店\店铺推广\★ 公众号\04 公众号广宣\7.9 公号推文广宣\燃品堂通用-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219386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46176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7614" y="4719451"/>
            <a:ext cx="5455724" cy="1477328"/>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燃品</a:t>
            </a:r>
            <a:r>
              <a:rPr lang="zh-CN" altLang="en-US" dirty="0" smtClean="0">
                <a:solidFill>
                  <a:schemeClr val="bg1"/>
                </a:solidFill>
                <a:latin typeface="微软雅黑" panose="020B0503020204020204" pitchFamily="34" charset="-122"/>
                <a:ea typeface="微软雅黑" panose="020B0503020204020204" pitchFamily="34" charset="-122"/>
              </a:rPr>
              <a:t>堂 </a:t>
            </a:r>
            <a:r>
              <a:rPr lang="en-US" altLang="zh-CN" dirty="0" smtClean="0">
                <a:solidFill>
                  <a:schemeClr val="bg1"/>
                </a:solidFill>
                <a:latin typeface="微软雅黑" panose="020B0503020204020204" pitchFamily="34" charset="-122"/>
                <a:ea typeface="微软雅黑" panose="020B0503020204020204" pitchFamily="34" charset="-122"/>
              </a:rPr>
              <a:t>PPT   </a:t>
            </a:r>
            <a:r>
              <a:rPr lang="zh-CN" altLang="en-US" dirty="0" smtClean="0">
                <a:solidFill>
                  <a:schemeClr val="bg1"/>
                </a:solidFill>
                <a:latin typeface="微软雅黑" panose="020B0503020204020204" pitchFamily="34" charset="-122"/>
                <a:ea typeface="微软雅黑" panose="020B0503020204020204" pitchFamily="34" charset="-122"/>
              </a:rPr>
              <a:t>原创作品</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en-US" altLang="zh-CN" dirty="0">
              <a:solidFill>
                <a:schemeClr val="bg1"/>
              </a:solidFill>
              <a:latin typeface="微软雅黑" panose="020B0503020204020204" pitchFamily="34" charset="-122"/>
              <a:ea typeface="微软雅黑" panose="020B0503020204020204" pitchFamily="34" charset="-122"/>
            </a:endParaRPr>
          </a:p>
          <a:p>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en-US" altLang="zh-CN" dirty="0">
              <a:solidFill>
                <a:schemeClr val="bg1"/>
              </a:solidFill>
              <a:latin typeface="微软雅黑" panose="020B0503020204020204" pitchFamily="34" charset="-122"/>
              <a:ea typeface="微软雅黑" panose="020B0503020204020204" pitchFamily="34" charset="-122"/>
            </a:endParaRPr>
          </a:p>
          <a:p>
            <a:r>
              <a:rPr lang="en-US" altLang="zh-CN" dirty="0" smtClean="0">
                <a:solidFill>
                  <a:schemeClr val="bg1"/>
                </a:solidFill>
                <a:latin typeface="微软雅黑" panose="020B0503020204020204" pitchFamily="34" charset="-122"/>
                <a:ea typeface="微软雅黑" panose="020B0503020204020204" pitchFamily="34" charset="-122"/>
              </a:rPr>
              <a:t>51PPT</a:t>
            </a:r>
            <a:r>
              <a:rPr lang="zh-CN" altLang="en-US" dirty="0" smtClean="0">
                <a:solidFill>
                  <a:schemeClr val="bg1"/>
                </a:solidFill>
                <a:latin typeface="微软雅黑" panose="020B0503020204020204" pitchFamily="34" charset="-122"/>
                <a:ea typeface="微软雅黑" panose="020B0503020204020204" pitchFamily="34" charset="-122"/>
              </a:rPr>
              <a:t>模板网   </a:t>
            </a:r>
            <a:r>
              <a:rPr lang="en-US" altLang="zh-CN" dirty="0" smtClean="0">
                <a:solidFill>
                  <a:schemeClr val="bg1"/>
                </a:solidFill>
                <a:latin typeface="微软雅黑" panose="020B0503020204020204" pitchFamily="34" charset="-122"/>
                <a:ea typeface="微软雅黑" panose="020B0503020204020204" pitchFamily="34" charset="-122"/>
                <a:hlinkClick r:id="rId2"/>
              </a:rPr>
              <a:t>www.51pptmoban.com</a:t>
            </a:r>
            <a:r>
              <a:rPr lang="en-US" altLang="zh-CN" dirty="0" smtClean="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1412076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a:off x="5067412" y="3643507"/>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这里输入标题</a:t>
            </a:r>
            <a:endParaRPr lang="zh-CN" altLang="en-US" sz="24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7" name="矩形 15"/>
          <p:cNvSpPr>
            <a:spLocks noChangeArrowheads="1"/>
          </p:cNvSpPr>
          <p:nvPr/>
        </p:nvSpPr>
        <p:spPr bwMode="auto">
          <a:xfrm>
            <a:off x="5208362" y="4198654"/>
            <a:ext cx="17494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这里输入简单字概</a:t>
            </a:r>
            <a:endParaRPr lang="zh-CN" altLang="en-US" sz="11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8" name="矩形 17"/>
          <p:cNvSpPr>
            <a:spLocks noChangeArrowheads="1"/>
          </p:cNvSpPr>
          <p:nvPr/>
        </p:nvSpPr>
        <p:spPr bwMode="auto">
          <a:xfrm>
            <a:off x="5536754" y="2593067"/>
            <a:ext cx="10926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5400" dirty="0">
                <a:solidFill>
                  <a:schemeClr val="bg1">
                    <a:lumMod val="85000"/>
                  </a:schemeClr>
                </a:solidFill>
                <a:latin typeface="+mn-lt"/>
                <a:ea typeface="幼圆" panose="02010509060101010101" pitchFamily="49" charset="-122"/>
                <a:sym typeface="Impact" panose="020B0806030902050204" pitchFamily="34" charset="0"/>
              </a:rPr>
              <a:t>01</a:t>
            </a:r>
            <a:endParaRPr lang="zh-CN" altLang="en-US" sz="5400" dirty="0">
              <a:solidFill>
                <a:schemeClr val="bg1">
                  <a:lumMod val="85000"/>
                </a:schemeClr>
              </a:solidFill>
              <a:latin typeface="+mn-lt"/>
              <a:ea typeface="幼圆" panose="02010509060101010101" pitchFamily="49" charset="-122"/>
              <a:sym typeface="Impact" panose="020B0806030902050204" pitchFamily="34" charset="0"/>
            </a:endParaRPr>
          </a:p>
        </p:txBody>
      </p:sp>
      <p:cxnSp>
        <p:nvCxnSpPr>
          <p:cNvPr id="13" name="直接连接符 12">
            <a:extLst>
              <a:ext uri="{FF2B5EF4-FFF2-40B4-BE49-F238E27FC236}">
                <a16:creationId xmlns="" xmlns:a16="http://schemas.microsoft.com/office/drawing/2014/main" id="{5310D877-6268-4ADB-ADAD-E8F5BD279259}"/>
              </a:ext>
            </a:extLst>
          </p:cNvPr>
          <p:cNvCxnSpPr>
            <a:cxnSpLocks/>
          </p:cNvCxnSpPr>
          <p:nvPr/>
        </p:nvCxnSpPr>
        <p:spPr>
          <a:xfrm>
            <a:off x="5113336" y="3516397"/>
            <a:ext cx="1939476" cy="0"/>
          </a:xfrm>
          <a:prstGeom prst="line">
            <a:avLst/>
          </a:prstGeom>
          <a:ln w="28575">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 xmlns:a16="http://schemas.microsoft.com/office/drawing/2014/main" id="{EF052D40-73BC-4732-B653-F9FA01EBE2B6}"/>
              </a:ext>
            </a:extLst>
          </p:cNvPr>
          <p:cNvSpPr/>
          <p:nvPr/>
        </p:nvSpPr>
        <p:spPr>
          <a:xfrm>
            <a:off x="4491974" y="1981200"/>
            <a:ext cx="3182200" cy="3190422"/>
          </a:xfrm>
          <a:prstGeom prst="ellipse">
            <a:avLst/>
          </a:prstGeom>
          <a:noFill/>
          <a:ln w="190500">
            <a:gradFill flip="none" rotWithShape="1">
              <a:gsLst>
                <a:gs pos="100000">
                  <a:srgbClr val="1C9FDB"/>
                </a:gs>
                <a:gs pos="0">
                  <a:srgbClr val="19CE6A"/>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46199065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heel(1)">
                                      <p:cBhvr>
                                        <p:cTn id="2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Diagram 22"/>
          <p:cNvGraphicFramePr/>
          <p:nvPr>
            <p:extLst>
              <p:ext uri="{D42A27DB-BD31-4B8C-83A1-F6EECF244321}">
                <p14:modId xmlns:p14="http://schemas.microsoft.com/office/powerpoint/2010/main" val="341382671"/>
              </p:ext>
            </p:extLst>
          </p:nvPr>
        </p:nvGraphicFramePr>
        <p:xfrm>
          <a:off x="3857114" y="1601955"/>
          <a:ext cx="4533422" cy="30222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 name="TextBox 15"/>
          <p:cNvSpPr>
            <a:spLocks noChangeArrowheads="1"/>
          </p:cNvSpPr>
          <p:nvPr/>
        </p:nvSpPr>
        <p:spPr bwMode="auto">
          <a:xfrm>
            <a:off x="1972084" y="5354551"/>
            <a:ext cx="8042275" cy="306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11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这里输入简单的文字概述这里输入简单字概述这里输入简单简单的文字概述这里输入简单的文字概述简单的文字概述</a:t>
            </a:r>
          </a:p>
        </p:txBody>
      </p:sp>
      <p:sp>
        <p:nvSpPr>
          <p:cNvPr id="21" name="矩形 1154"/>
          <p:cNvSpPr>
            <a:spLocks noChangeArrowheads="1"/>
          </p:cNvSpPr>
          <p:nvPr/>
        </p:nvSpPr>
        <p:spPr bwMode="auto">
          <a:xfrm>
            <a:off x="4763557" y="4906281"/>
            <a:ext cx="24593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b="1"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这里输入简单的文字概述</a:t>
            </a:r>
            <a:endParaRPr lang="zh-CN" altLang="en-US" sz="1600" b="1"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grpSp>
        <p:nvGrpSpPr>
          <p:cNvPr id="6" name="组合 5">
            <a:extLst>
              <a:ext uri="{FF2B5EF4-FFF2-40B4-BE49-F238E27FC236}">
                <a16:creationId xmlns="" xmlns:a16="http://schemas.microsoft.com/office/drawing/2014/main" id="{D255DF5A-E3F8-4D90-93AB-F742FF4BEC53}"/>
              </a:ext>
            </a:extLst>
          </p:cNvPr>
          <p:cNvGrpSpPr/>
          <p:nvPr/>
        </p:nvGrpSpPr>
        <p:grpSpPr>
          <a:xfrm>
            <a:off x="-7255" y="355600"/>
            <a:ext cx="11110684" cy="576041"/>
            <a:chOff x="-7255" y="355600"/>
            <a:chExt cx="11110684" cy="576041"/>
          </a:xfrm>
        </p:grpSpPr>
        <p:sp>
          <p:nvSpPr>
            <p:cNvPr id="7" name="矩形 6"/>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8" name="直接连接符 7"/>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 xmlns:a16="http://schemas.microsoft.com/office/drawing/2014/main" id="{D99F6333-AB8A-4998-80C4-5C82C4BA1691}"/>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4935384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750" fill="hold"/>
                                        <p:tgtEl>
                                          <p:spTgt spid="19"/>
                                        </p:tgtEl>
                                        <p:attrNameLst>
                                          <p:attrName>ppt_w</p:attrName>
                                        </p:attrNameLst>
                                      </p:cBhvr>
                                      <p:tavLst>
                                        <p:tav tm="0">
                                          <p:val>
                                            <p:fltVal val="0"/>
                                          </p:val>
                                        </p:tav>
                                        <p:tav tm="100000">
                                          <p:val>
                                            <p:strVal val="#ppt_w"/>
                                          </p:val>
                                        </p:tav>
                                      </p:tavLst>
                                    </p:anim>
                                    <p:anim calcmode="lin" valueType="num">
                                      <p:cBhvr>
                                        <p:cTn id="8" dur="1750" fill="hold"/>
                                        <p:tgtEl>
                                          <p:spTgt spid="19"/>
                                        </p:tgtEl>
                                        <p:attrNameLst>
                                          <p:attrName>ppt_h</p:attrName>
                                        </p:attrNameLst>
                                      </p:cBhvr>
                                      <p:tavLst>
                                        <p:tav tm="0">
                                          <p:val>
                                            <p:fltVal val="0"/>
                                          </p:val>
                                        </p:tav>
                                        <p:tav tm="100000">
                                          <p:val>
                                            <p:strVal val="#ppt_h"/>
                                          </p:val>
                                        </p:tav>
                                      </p:tavLst>
                                    </p:anim>
                                    <p:animEffect transition="in" filter="fade">
                                      <p:cBhvr>
                                        <p:cTn id="9" dur="1750"/>
                                        <p:tgtEl>
                                          <p:spTgt spid="1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菱形 6"/>
          <p:cNvSpPr/>
          <p:nvPr/>
        </p:nvSpPr>
        <p:spPr>
          <a:xfrm>
            <a:off x="8971177" y="4620606"/>
            <a:ext cx="338296" cy="338296"/>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sp>
        <p:nvSpPr>
          <p:cNvPr id="8" name="菱形 7"/>
          <p:cNvSpPr/>
          <p:nvPr/>
        </p:nvSpPr>
        <p:spPr>
          <a:xfrm>
            <a:off x="7019395" y="4054132"/>
            <a:ext cx="676546" cy="676546"/>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sp>
        <p:nvSpPr>
          <p:cNvPr id="9" name="菱形 8"/>
          <p:cNvSpPr/>
          <p:nvPr/>
        </p:nvSpPr>
        <p:spPr>
          <a:xfrm>
            <a:off x="8280270" y="2209660"/>
            <a:ext cx="551196" cy="551196"/>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sp>
        <p:nvSpPr>
          <p:cNvPr id="10" name="菱形 9"/>
          <p:cNvSpPr/>
          <p:nvPr/>
        </p:nvSpPr>
        <p:spPr>
          <a:xfrm>
            <a:off x="7695205" y="1939630"/>
            <a:ext cx="338296" cy="338296"/>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Light" panose="020B0502040204020203" pitchFamily="34" charset="-122"/>
              <a:cs typeface="+mn-ea"/>
            </a:endParaRPr>
          </a:p>
        </p:txBody>
      </p:sp>
      <p:sp>
        <p:nvSpPr>
          <p:cNvPr id="11" name="菱形 10"/>
          <p:cNvSpPr/>
          <p:nvPr/>
        </p:nvSpPr>
        <p:spPr>
          <a:xfrm>
            <a:off x="7181836" y="4936651"/>
            <a:ext cx="533154" cy="533154"/>
          </a:xfrm>
          <a:prstGeom prst="diamond">
            <a:avLst/>
          </a:prstGeom>
          <a:noFill/>
          <a:ln w="12700">
            <a:gradFill>
              <a:gsLst>
                <a:gs pos="0">
                  <a:srgbClr val="1BDD78"/>
                </a:gs>
                <a:gs pos="100000">
                  <a:srgbClr val="1982F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Light" panose="020B0502040204020203" pitchFamily="34" charset="-122"/>
              <a:cs typeface="+mn-ea"/>
            </a:endParaRPr>
          </a:p>
        </p:txBody>
      </p:sp>
      <p:grpSp>
        <p:nvGrpSpPr>
          <p:cNvPr id="12" name="组合 11"/>
          <p:cNvGrpSpPr/>
          <p:nvPr/>
        </p:nvGrpSpPr>
        <p:grpSpPr>
          <a:xfrm>
            <a:off x="7425179" y="3064757"/>
            <a:ext cx="1665185" cy="1665185"/>
            <a:chOff x="6093737" y="1806665"/>
            <a:chExt cx="1665185" cy="1665185"/>
          </a:xfrm>
          <a:solidFill>
            <a:srgbClr val="00BCDC"/>
          </a:solidFill>
        </p:grpSpPr>
        <p:sp>
          <p:nvSpPr>
            <p:cNvPr id="13" name="菱形 12"/>
            <p:cNvSpPr/>
            <p:nvPr/>
          </p:nvSpPr>
          <p:spPr>
            <a:xfrm>
              <a:off x="6093737" y="1806665"/>
              <a:ext cx="1665185" cy="1665185"/>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grpSp>
          <p:nvGrpSpPr>
            <p:cNvPr id="14" name="组合 13"/>
            <p:cNvGrpSpPr/>
            <p:nvPr/>
          </p:nvGrpSpPr>
          <p:grpSpPr>
            <a:xfrm>
              <a:off x="6631848" y="2401926"/>
              <a:ext cx="588962" cy="474663"/>
              <a:chOff x="5497513" y="6915150"/>
              <a:chExt cx="588962" cy="474663"/>
            </a:xfrm>
            <a:grpFill/>
          </p:grpSpPr>
          <p:sp>
            <p:nvSpPr>
              <p:cNvPr id="15"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16"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17"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18"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22"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grpSp>
      </p:grpSp>
      <p:grpSp>
        <p:nvGrpSpPr>
          <p:cNvPr id="23" name="组合 22"/>
          <p:cNvGrpSpPr/>
          <p:nvPr/>
        </p:nvGrpSpPr>
        <p:grpSpPr>
          <a:xfrm>
            <a:off x="5859990" y="3209760"/>
            <a:ext cx="1375176" cy="1375176"/>
            <a:chOff x="4528552" y="1951670"/>
            <a:chExt cx="1375176" cy="1375176"/>
          </a:xfrm>
          <a:solidFill>
            <a:srgbClr val="00BCDC"/>
          </a:solidFill>
        </p:grpSpPr>
        <p:sp>
          <p:nvSpPr>
            <p:cNvPr id="24" name="菱形 23"/>
            <p:cNvSpPr/>
            <p:nvPr/>
          </p:nvSpPr>
          <p:spPr>
            <a:xfrm>
              <a:off x="4528552" y="1951670"/>
              <a:ext cx="1375176" cy="1375176"/>
            </a:xfrm>
            <a:prstGeom prst="diamond">
              <a:avLst/>
            </a:prstGeom>
            <a:noFill/>
            <a:ln w="12700">
              <a:gradFill>
                <a:gsLst>
                  <a:gs pos="0">
                    <a:srgbClr val="1BDD78"/>
                  </a:gs>
                  <a:gs pos="100000">
                    <a:srgbClr val="1982F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sp>
          <p:nvSpPr>
            <p:cNvPr id="25"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grpSp>
      <p:grpSp>
        <p:nvGrpSpPr>
          <p:cNvPr id="26" name="组合 25"/>
          <p:cNvGrpSpPr/>
          <p:nvPr/>
        </p:nvGrpSpPr>
        <p:grpSpPr>
          <a:xfrm>
            <a:off x="7902687" y="4594925"/>
            <a:ext cx="1383306" cy="1383306"/>
            <a:chOff x="6543787" y="3336835"/>
            <a:chExt cx="1383306" cy="1383306"/>
          </a:xfrm>
          <a:solidFill>
            <a:srgbClr val="00BCDC"/>
          </a:solidFill>
        </p:grpSpPr>
        <p:sp>
          <p:nvSpPr>
            <p:cNvPr id="27" name="菱形 26"/>
            <p:cNvSpPr/>
            <p:nvPr/>
          </p:nvSpPr>
          <p:spPr>
            <a:xfrm>
              <a:off x="6543787" y="3336835"/>
              <a:ext cx="1383306" cy="1383306"/>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grpSp>
          <p:nvGrpSpPr>
            <p:cNvPr id="28" name="组合 27"/>
            <p:cNvGrpSpPr/>
            <p:nvPr/>
          </p:nvGrpSpPr>
          <p:grpSpPr>
            <a:xfrm>
              <a:off x="6993837" y="3831890"/>
              <a:ext cx="433388" cy="441326"/>
              <a:chOff x="7007225" y="6927850"/>
              <a:chExt cx="433388" cy="441326"/>
            </a:xfrm>
            <a:grpFill/>
          </p:grpSpPr>
          <p:sp>
            <p:nvSpPr>
              <p:cNvPr id="29"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30"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31"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grpSp>
      </p:grpSp>
      <p:grpSp>
        <p:nvGrpSpPr>
          <p:cNvPr id="32" name="组合 31"/>
          <p:cNvGrpSpPr/>
          <p:nvPr/>
        </p:nvGrpSpPr>
        <p:grpSpPr>
          <a:xfrm>
            <a:off x="8434285" y="2363677"/>
            <a:ext cx="1357156" cy="1357156"/>
            <a:chOff x="7102847" y="1105585"/>
            <a:chExt cx="1357156" cy="1357156"/>
          </a:xfrm>
          <a:solidFill>
            <a:srgbClr val="00BCDC"/>
          </a:solidFill>
        </p:grpSpPr>
        <p:sp>
          <p:nvSpPr>
            <p:cNvPr id="33" name="菱形 32"/>
            <p:cNvSpPr/>
            <p:nvPr/>
          </p:nvSpPr>
          <p:spPr>
            <a:xfrm>
              <a:off x="7102847" y="1105585"/>
              <a:ext cx="1357156" cy="1357156"/>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Light" panose="020B0502040204020203" pitchFamily="34" charset="-122"/>
                <a:cs typeface="+mn-ea"/>
              </a:endParaRPr>
            </a:p>
          </p:txBody>
        </p:sp>
        <p:grpSp>
          <p:nvGrpSpPr>
            <p:cNvPr id="34" name="组合 33"/>
            <p:cNvGrpSpPr/>
            <p:nvPr/>
          </p:nvGrpSpPr>
          <p:grpSpPr>
            <a:xfrm>
              <a:off x="7548063" y="1565882"/>
              <a:ext cx="466725" cy="436563"/>
              <a:chOff x="9229725" y="6948488"/>
              <a:chExt cx="466725" cy="436563"/>
            </a:xfrm>
            <a:grpFill/>
          </p:grpSpPr>
          <p:sp>
            <p:nvSpPr>
              <p:cNvPr id="35"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36"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37"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38"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sp>
            <p:nvSpPr>
              <p:cNvPr id="39"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grpSp>
      </p:grpSp>
      <p:grpSp>
        <p:nvGrpSpPr>
          <p:cNvPr id="40" name="组合 39"/>
          <p:cNvGrpSpPr/>
          <p:nvPr/>
        </p:nvGrpSpPr>
        <p:grpSpPr>
          <a:xfrm>
            <a:off x="6909380" y="2548963"/>
            <a:ext cx="986586" cy="986584"/>
            <a:chOff x="5577942" y="1290871"/>
            <a:chExt cx="986586" cy="986584"/>
          </a:xfrm>
          <a:solidFill>
            <a:srgbClr val="00BCDC"/>
          </a:solidFill>
        </p:grpSpPr>
        <p:sp>
          <p:nvSpPr>
            <p:cNvPr id="41" name="菱形 40"/>
            <p:cNvSpPr/>
            <p:nvPr/>
          </p:nvSpPr>
          <p:spPr>
            <a:xfrm>
              <a:off x="5577942" y="1290871"/>
              <a:ext cx="986586" cy="986584"/>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sp>
          <p:nvSpPr>
            <p:cNvPr id="42"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grpSp>
      <p:grpSp>
        <p:nvGrpSpPr>
          <p:cNvPr id="43" name="组合 42"/>
          <p:cNvGrpSpPr/>
          <p:nvPr/>
        </p:nvGrpSpPr>
        <p:grpSpPr>
          <a:xfrm>
            <a:off x="9117822" y="3777140"/>
            <a:ext cx="953538" cy="953538"/>
            <a:chOff x="7758922" y="2481740"/>
            <a:chExt cx="953538" cy="953538"/>
          </a:xfrm>
          <a:solidFill>
            <a:srgbClr val="00BCDC"/>
          </a:solidFill>
        </p:grpSpPr>
        <p:sp>
          <p:nvSpPr>
            <p:cNvPr id="44" name="菱形 43"/>
            <p:cNvSpPr/>
            <p:nvPr/>
          </p:nvSpPr>
          <p:spPr>
            <a:xfrm>
              <a:off x="7758922" y="2481740"/>
              <a:ext cx="953538" cy="953538"/>
            </a:xfrm>
            <a:prstGeom prst="diamond">
              <a:avLst/>
            </a:prstGeom>
            <a:noFill/>
            <a:ln w="12700">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Light" panose="020B0502040204020203" pitchFamily="34" charset="-122"/>
                <a:cs typeface="+mn-ea"/>
              </a:endParaRPr>
            </a:p>
          </p:txBody>
        </p:sp>
        <p:sp>
          <p:nvSpPr>
            <p:cNvPr id="45"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a typeface="微软雅黑 Light" panose="020B0502040204020203" pitchFamily="34" charset="-122"/>
                <a:cs typeface="+mn-ea"/>
              </a:endParaRPr>
            </a:p>
          </p:txBody>
        </p:sp>
      </p:grpSp>
      <p:sp>
        <p:nvSpPr>
          <p:cNvPr id="46" name="TextBox 52"/>
          <p:cNvSpPr txBox="1"/>
          <p:nvPr/>
        </p:nvSpPr>
        <p:spPr>
          <a:xfrm>
            <a:off x="1698783" y="3087923"/>
            <a:ext cx="3646100" cy="1580158"/>
          </a:xfrm>
          <a:prstGeom prst="rect">
            <a:avLst/>
          </a:prstGeom>
          <a:noFill/>
        </p:spPr>
        <p:txBody>
          <a:bodyPr wrap="square" rtlCol="0">
            <a:noAutofit/>
          </a:bodyPr>
          <a:lstStyle/>
          <a:p>
            <a:pPr>
              <a:lnSpc>
                <a:spcPct val="150000"/>
              </a:lnSpc>
            </a:pPr>
            <a:r>
              <a:rPr lang="en-US" altLang="zh-CN" sz="1400" dirty="0">
                <a:solidFill>
                  <a:schemeClr val="bg1">
                    <a:lumMod val="85000"/>
                  </a:schemeClr>
                </a:solidFill>
                <a:latin typeface="微软雅黑 Light" panose="020B0502040204020203" pitchFamily="34" charset="-122"/>
                <a:ea typeface="微软雅黑 Light" panose="020B0502040204020203" pitchFamily="34" charset="-122"/>
                <a:cs typeface="+mn-ea"/>
              </a:rPr>
              <a:t>Apologizing does not always mean you are wrong the other person is right. It just means you value your relationship more than your ego.</a:t>
            </a:r>
            <a:endParaRPr lang="zh-CN" altLang="en-US" sz="1400" dirty="0">
              <a:solidFill>
                <a:schemeClr val="bg1">
                  <a:lumMod val="85000"/>
                </a:schemeClr>
              </a:solidFill>
              <a:latin typeface="Ebrima" pitchFamily="2" charset="0"/>
              <a:ea typeface="微软雅黑 Light" panose="020B0502040204020203" pitchFamily="34" charset="-122"/>
              <a:cs typeface="+mn-ea"/>
            </a:endParaRPr>
          </a:p>
        </p:txBody>
      </p:sp>
      <p:grpSp>
        <p:nvGrpSpPr>
          <p:cNvPr id="51" name="组合 50">
            <a:extLst>
              <a:ext uri="{FF2B5EF4-FFF2-40B4-BE49-F238E27FC236}">
                <a16:creationId xmlns="" xmlns:a16="http://schemas.microsoft.com/office/drawing/2014/main" id="{F726E606-A4F9-45D8-AA5D-811BC5524DD0}"/>
              </a:ext>
            </a:extLst>
          </p:cNvPr>
          <p:cNvGrpSpPr/>
          <p:nvPr/>
        </p:nvGrpSpPr>
        <p:grpSpPr>
          <a:xfrm>
            <a:off x="-7255" y="355600"/>
            <a:ext cx="11110684" cy="576041"/>
            <a:chOff x="-7255" y="355600"/>
            <a:chExt cx="11110684" cy="576041"/>
          </a:xfrm>
        </p:grpSpPr>
        <p:sp>
          <p:nvSpPr>
            <p:cNvPr id="52" name="矩形 51">
              <a:extLst>
                <a:ext uri="{FF2B5EF4-FFF2-40B4-BE49-F238E27FC236}">
                  <a16:creationId xmlns="" xmlns:a16="http://schemas.microsoft.com/office/drawing/2014/main" id="{6284438D-8EDC-4691-830A-609608176FFE}"/>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53" name="直接连接符 52">
              <a:extLst>
                <a:ext uri="{FF2B5EF4-FFF2-40B4-BE49-F238E27FC236}">
                  <a16:creationId xmlns="" xmlns:a16="http://schemas.microsoft.com/office/drawing/2014/main" id="{4D573294-579F-4E93-A05B-3B6ED99D1306}"/>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 xmlns:a16="http://schemas.microsoft.com/office/drawing/2014/main" id="{86686806-8666-440E-AC88-FDE1F48F34AE}"/>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7819296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53" presetClass="entr" presetSubtype="16" fill="hold" grpId="0" nodeType="after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3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nodeType="withEffect">
                                  <p:stCondLst>
                                    <p:cond delay="25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nodeType="withEffect">
                                  <p:stCondLst>
                                    <p:cond delay="10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53" presetClass="entr" presetSubtype="16" fill="hold" nodeType="withEffect">
                                  <p:stCondLst>
                                    <p:cond delay="10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par>
                                <p:cTn id="59" presetID="53" presetClass="entr" presetSubtype="16" fill="hold" nodeType="withEffect">
                                  <p:stCondLst>
                                    <p:cond delay="3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p:cNvSpPr/>
          <p:nvPr/>
        </p:nvSpPr>
        <p:spPr>
          <a:xfrm>
            <a:off x="2848737" y="1971551"/>
            <a:ext cx="1125125" cy="1125125"/>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Light" panose="020B0502040204020203" pitchFamily="34" charset="-122"/>
              <a:cs typeface="+mn-ea"/>
            </a:endParaRPr>
          </a:p>
        </p:txBody>
      </p:sp>
      <p:sp>
        <p:nvSpPr>
          <p:cNvPr id="48" name="弧形 47"/>
          <p:cNvSpPr/>
          <p:nvPr/>
        </p:nvSpPr>
        <p:spPr>
          <a:xfrm>
            <a:off x="2777868" y="1900682"/>
            <a:ext cx="1266858" cy="1266858"/>
          </a:xfrm>
          <a:prstGeom prst="arc">
            <a:avLst>
              <a:gd name="adj1" fmla="val 16200000"/>
              <a:gd name="adj2" fmla="val 10585890"/>
            </a:avLst>
          </a:prstGeom>
          <a:ln w="12700">
            <a:gradFill>
              <a:gsLst>
                <a:gs pos="0">
                  <a:srgbClr val="1982FE"/>
                </a:gs>
                <a:gs pos="100000">
                  <a:srgbClr val="1BDD78"/>
                </a:gs>
              </a:gsLst>
              <a:lin ang="5400000" scaled="1"/>
            </a:gra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a typeface="微软雅黑 Light" panose="020B0502040204020203" pitchFamily="34" charset="-122"/>
              <a:cs typeface="+mn-ea"/>
            </a:endParaRPr>
          </a:p>
        </p:txBody>
      </p:sp>
      <p:sp>
        <p:nvSpPr>
          <p:cNvPr id="49" name="椭圆 48"/>
          <p:cNvSpPr/>
          <p:nvPr/>
        </p:nvSpPr>
        <p:spPr>
          <a:xfrm>
            <a:off x="5571541" y="1971551"/>
            <a:ext cx="1125125" cy="1125125"/>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Light" panose="020B0502040204020203" pitchFamily="34" charset="-122"/>
              <a:cs typeface="+mn-ea"/>
            </a:endParaRPr>
          </a:p>
        </p:txBody>
      </p:sp>
      <p:sp>
        <p:nvSpPr>
          <p:cNvPr id="50" name="弧形 49"/>
          <p:cNvSpPr/>
          <p:nvPr/>
        </p:nvSpPr>
        <p:spPr>
          <a:xfrm>
            <a:off x="5500671" y="1900682"/>
            <a:ext cx="1266858" cy="1266858"/>
          </a:xfrm>
          <a:prstGeom prst="arc">
            <a:avLst>
              <a:gd name="adj1" fmla="val 16200000"/>
              <a:gd name="adj2" fmla="val 10585890"/>
            </a:avLst>
          </a:prstGeom>
          <a:ln w="12700">
            <a:gradFill>
              <a:gsLst>
                <a:gs pos="0">
                  <a:srgbClr val="1982FE"/>
                </a:gs>
                <a:gs pos="100000">
                  <a:srgbClr val="1BDD78"/>
                </a:gs>
              </a:gsLst>
              <a:lin ang="5400000" scaled="1"/>
            </a:gra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a typeface="微软雅黑 Light" panose="020B0502040204020203" pitchFamily="34" charset="-122"/>
              <a:cs typeface="+mn-ea"/>
            </a:endParaRPr>
          </a:p>
        </p:txBody>
      </p:sp>
      <p:sp>
        <p:nvSpPr>
          <p:cNvPr id="51" name="椭圆 50"/>
          <p:cNvSpPr/>
          <p:nvPr/>
        </p:nvSpPr>
        <p:spPr>
          <a:xfrm>
            <a:off x="8271880" y="1971551"/>
            <a:ext cx="1125125" cy="1125125"/>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a typeface="微软雅黑 Light" panose="020B0502040204020203" pitchFamily="34" charset="-122"/>
              <a:cs typeface="+mn-ea"/>
            </a:endParaRPr>
          </a:p>
        </p:txBody>
      </p:sp>
      <p:sp>
        <p:nvSpPr>
          <p:cNvPr id="52" name="弧形 51"/>
          <p:cNvSpPr/>
          <p:nvPr/>
        </p:nvSpPr>
        <p:spPr>
          <a:xfrm>
            <a:off x="8201009" y="1900682"/>
            <a:ext cx="1266858" cy="1266858"/>
          </a:xfrm>
          <a:prstGeom prst="arc">
            <a:avLst>
              <a:gd name="adj1" fmla="val 16200000"/>
              <a:gd name="adj2" fmla="val 10585890"/>
            </a:avLst>
          </a:prstGeom>
          <a:ln w="12700">
            <a:gradFill>
              <a:gsLst>
                <a:gs pos="0">
                  <a:srgbClr val="1982FE"/>
                </a:gs>
                <a:gs pos="100000">
                  <a:srgbClr val="1BDD78"/>
                </a:gs>
              </a:gsLst>
              <a:lin ang="5400000" scaled="1"/>
            </a:gra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a typeface="微软雅黑 Light" panose="020B0502040204020203" pitchFamily="34" charset="-122"/>
              <a:cs typeface="+mn-ea"/>
            </a:endParaRPr>
          </a:p>
        </p:txBody>
      </p:sp>
      <p:sp>
        <p:nvSpPr>
          <p:cNvPr id="53" name="TextBox 23"/>
          <p:cNvSpPr txBox="1"/>
          <p:nvPr/>
        </p:nvSpPr>
        <p:spPr>
          <a:xfrm>
            <a:off x="2713720" y="3257552"/>
            <a:ext cx="1440160" cy="307777"/>
          </a:xfrm>
          <a:prstGeom prst="rect">
            <a:avLst/>
          </a:prstGeom>
          <a:noFill/>
        </p:spPr>
        <p:txBody>
          <a:bodyPr wrap="square" rtlCol="0">
            <a:spAutoFit/>
          </a:bodyPr>
          <a:lstStyle/>
          <a:p>
            <a:r>
              <a:rPr lang="en-US" altLang="zh-CN" sz="1400" dirty="0">
                <a:solidFill>
                  <a:prstClr val="white"/>
                </a:solidFill>
                <a:latin typeface="微软雅黑" panose="020B0503020204020204" pitchFamily="34" charset="-122"/>
                <a:ea typeface="微软雅黑" panose="020B0503020204020204" pitchFamily="34" charset="-122"/>
                <a:cs typeface="+mn-ea"/>
              </a:rPr>
              <a:t>TEAM NAME</a:t>
            </a:r>
            <a:endParaRPr lang="zh-CN" altLang="en-US" sz="1400" dirty="0">
              <a:solidFill>
                <a:prstClr val="white"/>
              </a:solidFill>
              <a:latin typeface="微软雅黑" panose="020B0503020204020204" pitchFamily="34" charset="-122"/>
              <a:ea typeface="微软雅黑" panose="020B0503020204020204" pitchFamily="34" charset="-122"/>
              <a:cs typeface="+mn-ea"/>
            </a:endParaRPr>
          </a:p>
        </p:txBody>
      </p:sp>
      <p:sp>
        <p:nvSpPr>
          <p:cNvPr id="54" name="TextBox 24"/>
          <p:cNvSpPr txBox="1"/>
          <p:nvPr/>
        </p:nvSpPr>
        <p:spPr>
          <a:xfrm>
            <a:off x="5414020" y="3257552"/>
            <a:ext cx="1440160" cy="307777"/>
          </a:xfrm>
          <a:prstGeom prst="rect">
            <a:avLst/>
          </a:prstGeom>
          <a:noFill/>
        </p:spPr>
        <p:txBody>
          <a:bodyPr wrap="square" rtlCol="0">
            <a:spAutoFit/>
          </a:bodyPr>
          <a:lstStyle/>
          <a:p>
            <a:r>
              <a:rPr lang="en-US" altLang="zh-CN" sz="1400" dirty="0">
                <a:solidFill>
                  <a:prstClr val="white"/>
                </a:solidFill>
                <a:latin typeface="微软雅黑" panose="020B0503020204020204" pitchFamily="34" charset="-122"/>
                <a:ea typeface="微软雅黑" panose="020B0503020204020204" pitchFamily="34" charset="-122"/>
                <a:cs typeface="+mn-ea"/>
              </a:rPr>
              <a:t>TEAM NAME</a:t>
            </a:r>
            <a:endParaRPr lang="zh-CN" altLang="en-US" sz="1400" dirty="0">
              <a:solidFill>
                <a:prstClr val="white"/>
              </a:solidFill>
              <a:latin typeface="微软雅黑" panose="020B0503020204020204" pitchFamily="34" charset="-122"/>
              <a:ea typeface="微软雅黑" panose="020B0503020204020204" pitchFamily="34" charset="-122"/>
              <a:cs typeface="+mn-ea"/>
            </a:endParaRPr>
          </a:p>
        </p:txBody>
      </p:sp>
      <p:sp>
        <p:nvSpPr>
          <p:cNvPr id="55" name="TextBox 25"/>
          <p:cNvSpPr txBox="1"/>
          <p:nvPr/>
        </p:nvSpPr>
        <p:spPr>
          <a:xfrm>
            <a:off x="8114358" y="3257552"/>
            <a:ext cx="1440160" cy="307777"/>
          </a:xfrm>
          <a:prstGeom prst="rect">
            <a:avLst/>
          </a:prstGeom>
          <a:noFill/>
        </p:spPr>
        <p:txBody>
          <a:bodyPr wrap="square" rtlCol="0">
            <a:spAutoFit/>
          </a:bodyPr>
          <a:lstStyle/>
          <a:p>
            <a:r>
              <a:rPr lang="en-US" altLang="zh-CN" sz="1400" dirty="0">
                <a:solidFill>
                  <a:prstClr val="white"/>
                </a:solidFill>
                <a:latin typeface="微软雅黑" panose="020B0503020204020204" pitchFamily="34" charset="-122"/>
                <a:ea typeface="微软雅黑" panose="020B0503020204020204" pitchFamily="34" charset="-122"/>
                <a:cs typeface="+mn-ea"/>
              </a:rPr>
              <a:t>TEAM NAME</a:t>
            </a:r>
            <a:endParaRPr lang="zh-CN" altLang="en-US" sz="1400" dirty="0">
              <a:solidFill>
                <a:prstClr val="white"/>
              </a:solidFill>
              <a:latin typeface="微软雅黑" panose="020B0503020204020204" pitchFamily="34" charset="-122"/>
              <a:ea typeface="微软雅黑" panose="020B0503020204020204" pitchFamily="34" charset="-122"/>
              <a:cs typeface="+mn-ea"/>
            </a:endParaRPr>
          </a:p>
        </p:txBody>
      </p:sp>
      <p:graphicFrame>
        <p:nvGraphicFramePr>
          <p:cNvPr id="56" name="图表 55"/>
          <p:cNvGraphicFramePr/>
          <p:nvPr>
            <p:extLst>
              <p:ext uri="{D42A27DB-BD31-4B8C-83A1-F6EECF244321}">
                <p14:modId xmlns:p14="http://schemas.microsoft.com/office/powerpoint/2010/main" val="1293181727"/>
              </p:ext>
            </p:extLst>
          </p:nvPr>
        </p:nvGraphicFramePr>
        <p:xfrm>
          <a:off x="1562100" y="3712840"/>
          <a:ext cx="9144000" cy="2211710"/>
        </p:xfrm>
        <a:graphic>
          <a:graphicData uri="http://schemas.openxmlformats.org/drawingml/2006/chart">
            <c:chart xmlns:c="http://schemas.openxmlformats.org/drawingml/2006/chart" xmlns:r="http://schemas.openxmlformats.org/officeDocument/2006/relationships" r:id="rId4"/>
          </a:graphicData>
        </a:graphic>
      </p:graphicFrame>
      <p:grpSp>
        <p:nvGrpSpPr>
          <p:cNvPr id="18" name="组合 17">
            <a:extLst>
              <a:ext uri="{FF2B5EF4-FFF2-40B4-BE49-F238E27FC236}">
                <a16:creationId xmlns="" xmlns:a16="http://schemas.microsoft.com/office/drawing/2014/main" id="{CE897B5E-4CC9-4A4F-BB9B-98E9E4ADD39A}"/>
              </a:ext>
            </a:extLst>
          </p:cNvPr>
          <p:cNvGrpSpPr/>
          <p:nvPr/>
        </p:nvGrpSpPr>
        <p:grpSpPr>
          <a:xfrm>
            <a:off x="-7255" y="355600"/>
            <a:ext cx="11110684" cy="576041"/>
            <a:chOff x="-7255" y="355600"/>
            <a:chExt cx="11110684" cy="576041"/>
          </a:xfrm>
        </p:grpSpPr>
        <p:sp>
          <p:nvSpPr>
            <p:cNvPr id="19" name="矩形 18">
              <a:extLst>
                <a:ext uri="{FF2B5EF4-FFF2-40B4-BE49-F238E27FC236}">
                  <a16:creationId xmlns="" xmlns:a16="http://schemas.microsoft.com/office/drawing/2014/main" id="{E3990E3B-9976-4D86-A1FA-992A1C230B77}"/>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0" name="直接连接符 19">
              <a:extLst>
                <a:ext uri="{FF2B5EF4-FFF2-40B4-BE49-F238E27FC236}">
                  <a16:creationId xmlns="" xmlns:a16="http://schemas.microsoft.com/office/drawing/2014/main" id="{C4C00C97-1F98-49CC-9547-51780E26DD93}"/>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 xmlns:a16="http://schemas.microsoft.com/office/drawing/2014/main" id="{4B4109DF-C728-4E78-9352-50EBB5D9A771}"/>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28013838"/>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1)">
                                      <p:cBhvr>
                                        <p:cTn id="7" dur="750"/>
                                        <p:tgtEl>
                                          <p:spTgt spid="48"/>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47"/>
                                        </p:tgtEl>
                                        <p:attrNameLst>
                                          <p:attrName>style.visibility</p:attrName>
                                        </p:attrNameLst>
                                      </p:cBhvr>
                                      <p:to>
                                        <p:strVal val="visible"/>
                                      </p:to>
                                    </p:set>
                                    <p:anim calcmode="lin" valueType="num">
                                      <p:cBhvr>
                                        <p:cTn id="10" dur="500" fill="hold"/>
                                        <p:tgtEl>
                                          <p:spTgt spid="47"/>
                                        </p:tgtEl>
                                        <p:attrNameLst>
                                          <p:attrName>ppt_w</p:attrName>
                                        </p:attrNameLst>
                                      </p:cBhvr>
                                      <p:tavLst>
                                        <p:tav tm="0">
                                          <p:val>
                                            <p:fltVal val="0"/>
                                          </p:val>
                                        </p:tav>
                                        <p:tav tm="100000">
                                          <p:val>
                                            <p:strVal val="#ppt_w"/>
                                          </p:val>
                                        </p:tav>
                                      </p:tavLst>
                                    </p:anim>
                                    <p:anim calcmode="lin" valueType="num">
                                      <p:cBhvr>
                                        <p:cTn id="11" dur="500" fill="hold"/>
                                        <p:tgtEl>
                                          <p:spTgt spid="47"/>
                                        </p:tgtEl>
                                        <p:attrNameLst>
                                          <p:attrName>ppt_h</p:attrName>
                                        </p:attrNameLst>
                                      </p:cBhvr>
                                      <p:tavLst>
                                        <p:tav tm="0">
                                          <p:val>
                                            <p:fltVal val="0"/>
                                          </p:val>
                                        </p:tav>
                                        <p:tav tm="100000">
                                          <p:val>
                                            <p:strVal val="#ppt_h"/>
                                          </p:val>
                                        </p:tav>
                                      </p:tavLst>
                                    </p:anim>
                                    <p:animEffect transition="in" filter="fade">
                                      <p:cBhvr>
                                        <p:cTn id="12" dur="500"/>
                                        <p:tgtEl>
                                          <p:spTgt spid="47"/>
                                        </p:tgtEl>
                                      </p:cBhvr>
                                    </p:animEffect>
                                  </p:childTnLst>
                                </p:cTn>
                              </p:par>
                            </p:childTnLst>
                          </p:cTn>
                        </p:par>
                        <p:par>
                          <p:cTn id="13" fill="hold">
                            <p:stCondLst>
                              <p:cond delay="750"/>
                            </p:stCondLst>
                            <p:childTnLst>
                              <p:par>
                                <p:cTn id="14" presetID="22" presetClass="entr" presetSubtype="1"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up)">
                                      <p:cBhvr>
                                        <p:cTn id="16" dur="500"/>
                                        <p:tgtEl>
                                          <p:spTgt spid="53"/>
                                        </p:tgtEl>
                                      </p:cBhvr>
                                    </p:animEffect>
                                  </p:childTnLst>
                                </p:cTn>
                              </p:par>
                            </p:childTnLst>
                          </p:cTn>
                        </p:par>
                        <p:par>
                          <p:cTn id="17" fill="hold">
                            <p:stCondLst>
                              <p:cond delay="1250"/>
                            </p:stCondLst>
                            <p:childTnLst>
                              <p:par>
                                <p:cTn id="18" presetID="21" presetClass="entr" presetSubtype="1"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heel(1)">
                                      <p:cBhvr>
                                        <p:cTn id="20" dur="750"/>
                                        <p:tgtEl>
                                          <p:spTgt spid="50"/>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down)">
                                      <p:cBhvr>
                                        <p:cTn id="29" dur="500"/>
                                        <p:tgtEl>
                                          <p:spTgt spid="54"/>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heel(1)">
                                      <p:cBhvr>
                                        <p:cTn id="33" dur="750"/>
                                        <p:tgtEl>
                                          <p:spTgt spid="52"/>
                                        </p:tgtEl>
                                      </p:cBhvr>
                                    </p:animEffect>
                                  </p:childTnLst>
                                </p:cTn>
                              </p:par>
                              <p:par>
                                <p:cTn id="34" presetID="53" presetClass="entr" presetSubtype="16" fill="hold" grpId="0" nodeType="withEffect">
                                  <p:stCondLst>
                                    <p:cond delay="250"/>
                                  </p:stCondLst>
                                  <p:childTnLst>
                                    <p:set>
                                      <p:cBhvr>
                                        <p:cTn id="35" dur="1" fill="hold">
                                          <p:stCondLst>
                                            <p:cond delay="0"/>
                                          </p:stCondLst>
                                        </p:cTn>
                                        <p:tgtEl>
                                          <p:spTgt spid="51"/>
                                        </p:tgtEl>
                                        <p:attrNameLst>
                                          <p:attrName>style.visibility</p:attrName>
                                        </p:attrNameLst>
                                      </p:cBhvr>
                                      <p:to>
                                        <p:strVal val="visible"/>
                                      </p:to>
                                    </p:set>
                                    <p:anim calcmode="lin" valueType="num">
                                      <p:cBhvr>
                                        <p:cTn id="36" dur="500" fill="hold"/>
                                        <p:tgtEl>
                                          <p:spTgt spid="51"/>
                                        </p:tgtEl>
                                        <p:attrNameLst>
                                          <p:attrName>ppt_w</p:attrName>
                                        </p:attrNameLst>
                                      </p:cBhvr>
                                      <p:tavLst>
                                        <p:tav tm="0">
                                          <p:val>
                                            <p:fltVal val="0"/>
                                          </p:val>
                                        </p:tav>
                                        <p:tav tm="100000">
                                          <p:val>
                                            <p:strVal val="#ppt_w"/>
                                          </p:val>
                                        </p:tav>
                                      </p:tavLst>
                                    </p:anim>
                                    <p:anim calcmode="lin" valueType="num">
                                      <p:cBhvr>
                                        <p:cTn id="37" dur="500" fill="hold"/>
                                        <p:tgtEl>
                                          <p:spTgt spid="51"/>
                                        </p:tgtEl>
                                        <p:attrNameLst>
                                          <p:attrName>ppt_h</p:attrName>
                                        </p:attrNameLst>
                                      </p:cBhvr>
                                      <p:tavLst>
                                        <p:tav tm="0">
                                          <p:val>
                                            <p:fltVal val="0"/>
                                          </p:val>
                                        </p:tav>
                                        <p:tav tm="100000">
                                          <p:val>
                                            <p:strVal val="#ppt_h"/>
                                          </p:val>
                                        </p:tav>
                                      </p:tavLst>
                                    </p:anim>
                                    <p:animEffect transition="in" filter="fade">
                                      <p:cBhvr>
                                        <p:cTn id="38" dur="500"/>
                                        <p:tgtEl>
                                          <p:spTgt spid="51"/>
                                        </p:tgtEl>
                                      </p:cBhvr>
                                    </p:animEffect>
                                  </p:childTnLst>
                                </p:cTn>
                              </p:par>
                            </p:childTnLst>
                          </p:cTn>
                        </p:par>
                        <p:par>
                          <p:cTn id="39" fill="hold">
                            <p:stCondLst>
                              <p:cond delay="3250"/>
                            </p:stCondLst>
                            <p:childTnLst>
                              <p:par>
                                <p:cTn id="40" presetID="22" presetClass="entr" presetSubtype="4"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3750"/>
                            </p:stCondLst>
                            <p:childTnLst>
                              <p:par>
                                <p:cTn id="44" presetID="22" presetClass="entr" presetSubtype="8" fill="hold" grpId="0" nodeType="afterEffect">
                                  <p:stCondLst>
                                    <p:cond delay="0"/>
                                  </p:stCondLst>
                                  <p:childTnLst>
                                    <p:set>
                                      <p:cBhvr>
                                        <p:cTn id="45" dur="1" fill="hold">
                                          <p:stCondLst>
                                            <p:cond delay="0"/>
                                          </p:stCondLst>
                                        </p:cTn>
                                        <p:tgtEl>
                                          <p:spTgt spid="56">
                                            <p:graphicEl>
                                              <a:chart seriesIdx="-3" categoryIdx="-3" bldStep="gridLegend"/>
                                            </p:graphicEl>
                                          </p:spTgt>
                                        </p:tgtEl>
                                        <p:attrNameLst>
                                          <p:attrName>style.visibility</p:attrName>
                                        </p:attrNameLst>
                                      </p:cBhvr>
                                      <p:to>
                                        <p:strVal val="visible"/>
                                      </p:to>
                                    </p:set>
                                    <p:animEffect transition="in" filter="wipe(left)">
                                      <p:cBhvr>
                                        <p:cTn id="46" dur="500"/>
                                        <p:tgtEl>
                                          <p:spTgt spid="56">
                                            <p:graphicEl>
                                              <a:chart seriesIdx="-3" categoryIdx="-3" bldStep="gridLegend"/>
                                            </p:graphicEl>
                                          </p:spTgt>
                                        </p:tgtEl>
                                      </p:cBhvr>
                                    </p:animEffect>
                                  </p:childTnLst>
                                </p:cTn>
                              </p:par>
                            </p:childTnLst>
                          </p:cTn>
                        </p:par>
                        <p:par>
                          <p:cTn id="47" fill="hold">
                            <p:stCondLst>
                              <p:cond delay="4250"/>
                            </p:stCondLst>
                            <p:childTnLst>
                              <p:par>
                                <p:cTn id="48" presetID="22" presetClass="entr" presetSubtype="8" fill="hold" grpId="0" nodeType="afterEffect">
                                  <p:stCondLst>
                                    <p:cond delay="0"/>
                                  </p:stCondLst>
                                  <p:childTnLst>
                                    <p:set>
                                      <p:cBhvr>
                                        <p:cTn id="49" dur="1" fill="hold">
                                          <p:stCondLst>
                                            <p:cond delay="0"/>
                                          </p:stCondLst>
                                        </p:cTn>
                                        <p:tgtEl>
                                          <p:spTgt spid="56">
                                            <p:graphicEl>
                                              <a:chart seriesIdx="0" categoryIdx="-4" bldStep="series"/>
                                            </p:graphicEl>
                                          </p:spTgt>
                                        </p:tgtEl>
                                        <p:attrNameLst>
                                          <p:attrName>style.visibility</p:attrName>
                                        </p:attrNameLst>
                                      </p:cBhvr>
                                      <p:to>
                                        <p:strVal val="visible"/>
                                      </p:to>
                                    </p:set>
                                    <p:animEffect transition="in" filter="wipe(left)">
                                      <p:cBhvr>
                                        <p:cTn id="50" dur="500"/>
                                        <p:tgtEl>
                                          <p:spTgt spid="56">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2" grpId="0" animBg="1"/>
      <p:bldP spid="53" grpId="0"/>
      <p:bldP spid="54" grpId="0"/>
      <p:bldP spid="55" grpId="0"/>
      <p:bldGraphic spid="56" grpId="0">
        <p:bldSub>
          <a:bldChart bld="series"/>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5848351" y="2257916"/>
            <a:ext cx="1079500" cy="1079500"/>
            <a:chOff x="4572000" y="1581640"/>
            <a:chExt cx="1079500" cy="1079500"/>
          </a:xfrm>
          <a:solidFill>
            <a:srgbClr val="CBA76B"/>
          </a:solidFill>
        </p:grpSpPr>
        <p:sp>
          <p:nvSpPr>
            <p:cNvPr id="33" name="泪滴形 32"/>
            <p:cNvSpPr/>
            <p:nvPr/>
          </p:nvSpPr>
          <p:spPr>
            <a:xfrm>
              <a:off x="4572000" y="1581640"/>
              <a:ext cx="1079500" cy="1079500"/>
            </a:xfrm>
            <a:prstGeom prst="teardrop">
              <a:avLst/>
            </a:prstGeom>
            <a:noFill/>
            <a:ln>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cs typeface="+mn-ea"/>
              </a:endParaRPr>
            </a:p>
          </p:txBody>
        </p:sp>
        <p:sp>
          <p:nvSpPr>
            <p:cNvPr id="34" name="TextBox 11"/>
            <p:cNvSpPr txBox="1"/>
            <p:nvPr/>
          </p:nvSpPr>
          <p:spPr>
            <a:xfrm>
              <a:off x="4886415" y="1859780"/>
              <a:ext cx="45067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rPr>
                <a:t>B</a:t>
              </a:r>
              <a:endParaRPr lang="zh-CN" altLang="en-US" sz="28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35" name="组合 34"/>
          <p:cNvGrpSpPr/>
          <p:nvPr/>
        </p:nvGrpSpPr>
        <p:grpSpPr>
          <a:xfrm>
            <a:off x="4641850" y="2194416"/>
            <a:ext cx="1079500" cy="1079500"/>
            <a:chOff x="3492500" y="1581640"/>
            <a:chExt cx="1079500" cy="1079500"/>
          </a:xfrm>
          <a:solidFill>
            <a:srgbClr val="CBA76B"/>
          </a:solidFill>
        </p:grpSpPr>
        <p:sp>
          <p:nvSpPr>
            <p:cNvPr id="36" name="泪滴形 35"/>
            <p:cNvSpPr/>
            <p:nvPr/>
          </p:nvSpPr>
          <p:spPr>
            <a:xfrm flipH="1">
              <a:off x="3492500" y="1581640"/>
              <a:ext cx="1079500" cy="1079500"/>
            </a:xfrm>
            <a:prstGeom prst="teardrop">
              <a:avLst/>
            </a:prstGeom>
            <a:noFill/>
            <a:ln>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cs typeface="+mn-ea"/>
              </a:endParaRPr>
            </a:p>
          </p:txBody>
        </p:sp>
        <p:sp>
          <p:nvSpPr>
            <p:cNvPr id="37" name="TextBox 12"/>
            <p:cNvSpPr txBox="1"/>
            <p:nvPr/>
          </p:nvSpPr>
          <p:spPr>
            <a:xfrm>
              <a:off x="3806915" y="1859780"/>
              <a:ext cx="45067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rPr>
                <a:t>A</a:t>
              </a:r>
              <a:endParaRPr lang="zh-CN" altLang="en-US" sz="28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38" name="组合 37"/>
          <p:cNvGrpSpPr/>
          <p:nvPr/>
        </p:nvGrpSpPr>
        <p:grpSpPr>
          <a:xfrm>
            <a:off x="4641850" y="3451716"/>
            <a:ext cx="1079500" cy="1079500"/>
            <a:chOff x="3492500" y="2661140"/>
            <a:chExt cx="1079500" cy="1079500"/>
          </a:xfrm>
          <a:solidFill>
            <a:srgbClr val="CBA76B"/>
          </a:solidFill>
        </p:grpSpPr>
        <p:sp>
          <p:nvSpPr>
            <p:cNvPr id="39" name="泪滴形 38"/>
            <p:cNvSpPr/>
            <p:nvPr/>
          </p:nvSpPr>
          <p:spPr>
            <a:xfrm flipH="1" flipV="1">
              <a:off x="3492500" y="2661140"/>
              <a:ext cx="1079500" cy="1079500"/>
            </a:xfrm>
            <a:prstGeom prst="teardrop">
              <a:avLst/>
            </a:prstGeom>
            <a:noFill/>
            <a:ln>
              <a:gradFill>
                <a:gsLst>
                  <a:gs pos="0">
                    <a:srgbClr val="1BDD78"/>
                  </a:gs>
                  <a:gs pos="100000">
                    <a:srgbClr val="1982F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a typeface="微软雅黑" panose="020B0503020204020204" pitchFamily="34" charset="-122"/>
                <a:cs typeface="+mn-ea"/>
              </a:endParaRPr>
            </a:p>
          </p:txBody>
        </p:sp>
        <p:sp>
          <p:nvSpPr>
            <p:cNvPr id="40" name="TextBox 13"/>
            <p:cNvSpPr txBox="1"/>
            <p:nvPr/>
          </p:nvSpPr>
          <p:spPr>
            <a:xfrm>
              <a:off x="3806915" y="2939280"/>
              <a:ext cx="45067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rPr>
                <a:t>C</a:t>
              </a:r>
              <a:endParaRPr lang="zh-CN" altLang="en-US" sz="28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41" name="组合 40"/>
          <p:cNvGrpSpPr/>
          <p:nvPr/>
        </p:nvGrpSpPr>
        <p:grpSpPr>
          <a:xfrm>
            <a:off x="5848351" y="3451716"/>
            <a:ext cx="1079500" cy="1079500"/>
            <a:chOff x="4572000" y="2661140"/>
            <a:chExt cx="1079500" cy="1079500"/>
          </a:xfrm>
          <a:solidFill>
            <a:srgbClr val="CBA76B"/>
          </a:solidFill>
        </p:grpSpPr>
        <p:sp>
          <p:nvSpPr>
            <p:cNvPr id="42" name="泪滴形 41"/>
            <p:cNvSpPr/>
            <p:nvPr/>
          </p:nvSpPr>
          <p:spPr>
            <a:xfrm flipV="1">
              <a:off x="4572000" y="2661140"/>
              <a:ext cx="1079500" cy="1079500"/>
            </a:xfrm>
            <a:prstGeom prst="teardrop">
              <a:avLst/>
            </a:prstGeom>
            <a:noFill/>
            <a:ln>
              <a:gradFill>
                <a:gsLst>
                  <a:gs pos="0">
                    <a:srgbClr val="1982FE"/>
                  </a:gs>
                  <a:gs pos="100000">
                    <a:srgbClr val="1BDD7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endParaRPr>
            </a:p>
          </p:txBody>
        </p:sp>
        <p:sp>
          <p:nvSpPr>
            <p:cNvPr id="43" name="TextBox 14"/>
            <p:cNvSpPr txBox="1"/>
            <p:nvPr/>
          </p:nvSpPr>
          <p:spPr>
            <a:xfrm>
              <a:off x="4886415" y="2939280"/>
              <a:ext cx="450670" cy="523220"/>
            </a:xfrm>
            <a:prstGeom prst="rect">
              <a:avLst/>
            </a:prstGeom>
            <a:noFill/>
            <a:ln>
              <a:noFill/>
            </a:ln>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n-ea"/>
                </a:rPr>
                <a:t>D</a:t>
              </a:r>
              <a:endParaRPr lang="zh-CN" altLang="en-US" sz="2800" dirty="0">
                <a:solidFill>
                  <a:schemeClr val="bg1"/>
                </a:solidFill>
                <a:latin typeface="微软雅黑" panose="020B0503020204020204" pitchFamily="34" charset="-122"/>
                <a:ea typeface="微软雅黑" panose="020B0503020204020204" pitchFamily="34" charset="-122"/>
                <a:cs typeface="+mn-ea"/>
              </a:endParaRPr>
            </a:p>
          </p:txBody>
        </p:sp>
      </p:grpSp>
      <p:sp>
        <p:nvSpPr>
          <p:cNvPr id="44" name="矩形 43"/>
          <p:cNvSpPr/>
          <p:nvPr/>
        </p:nvSpPr>
        <p:spPr>
          <a:xfrm>
            <a:off x="6998671" y="2422114"/>
            <a:ext cx="3241675" cy="646331"/>
          </a:xfrm>
          <a:prstGeom prst="rect">
            <a:avLst/>
          </a:prstGeom>
        </p:spPr>
        <p:txBody>
          <a:bodyPr wrap="square">
            <a:spAutoFit/>
          </a:bodyPr>
          <a:lstStyle/>
          <a:p>
            <a:pP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cs typeface="+mn-ea"/>
              </a:rPr>
              <a:t>Apologizing does not always mean you are wrong the other person is right</a:t>
            </a:r>
          </a:p>
        </p:txBody>
      </p:sp>
      <p:sp>
        <p:nvSpPr>
          <p:cNvPr id="45" name="矩形 44"/>
          <p:cNvSpPr/>
          <p:nvPr/>
        </p:nvSpPr>
        <p:spPr>
          <a:xfrm>
            <a:off x="6998671" y="3682589"/>
            <a:ext cx="3241675" cy="646331"/>
          </a:xfrm>
          <a:prstGeom prst="rect">
            <a:avLst/>
          </a:prstGeom>
        </p:spPr>
        <p:txBody>
          <a:bodyPr wrap="square">
            <a:spAutoFit/>
          </a:bodyPr>
          <a:lstStyle/>
          <a:p>
            <a:pP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cs typeface="+mn-ea"/>
              </a:rPr>
              <a:t>Apologizing does not always mean you are wrong the other person is right</a:t>
            </a:r>
          </a:p>
        </p:txBody>
      </p:sp>
      <p:sp>
        <p:nvSpPr>
          <p:cNvPr id="46" name="矩形 45"/>
          <p:cNvSpPr/>
          <p:nvPr/>
        </p:nvSpPr>
        <p:spPr>
          <a:xfrm>
            <a:off x="1329357" y="3682589"/>
            <a:ext cx="3241675" cy="646331"/>
          </a:xfrm>
          <a:prstGeom prst="rect">
            <a:avLst/>
          </a:prstGeom>
        </p:spPr>
        <p:txBody>
          <a:bodyPr wrap="square">
            <a:spAutoFit/>
          </a:bodyPr>
          <a:lstStyle/>
          <a:p>
            <a:pPr algn="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cs typeface="+mn-ea"/>
              </a:rPr>
              <a:t>Apologizing does not always mean you are wrong the other person is right</a:t>
            </a:r>
          </a:p>
        </p:txBody>
      </p:sp>
      <p:sp>
        <p:nvSpPr>
          <p:cNvPr id="57" name="矩形 56"/>
          <p:cNvSpPr/>
          <p:nvPr/>
        </p:nvSpPr>
        <p:spPr>
          <a:xfrm>
            <a:off x="1329357" y="2439330"/>
            <a:ext cx="3241675" cy="646331"/>
          </a:xfrm>
          <a:prstGeom prst="rect">
            <a:avLst/>
          </a:prstGeom>
        </p:spPr>
        <p:txBody>
          <a:bodyPr wrap="square">
            <a:spAutoFit/>
          </a:bodyPr>
          <a:lstStyle/>
          <a:p>
            <a:pPr algn="r">
              <a:lnSpc>
                <a:spcPct val="150000"/>
              </a:lnSpc>
            </a:pPr>
            <a:r>
              <a:rPr lang="en-US" altLang="zh-CN" sz="1200" dirty="0">
                <a:solidFill>
                  <a:schemeClr val="bg1"/>
                </a:solidFill>
                <a:latin typeface="微软雅黑 Light" panose="020B0502040204020203" pitchFamily="34" charset="-122"/>
                <a:ea typeface="微软雅黑 Light" panose="020B0502040204020203" pitchFamily="34" charset="-122"/>
                <a:cs typeface="+mn-ea"/>
              </a:rPr>
              <a:t>Apologizing does not always mean you are wrong the other person is right</a:t>
            </a:r>
          </a:p>
        </p:txBody>
      </p:sp>
      <p:cxnSp>
        <p:nvCxnSpPr>
          <p:cNvPr id="58" name="直接连接符 57"/>
          <p:cNvCxnSpPr/>
          <p:nvPr/>
        </p:nvCxnSpPr>
        <p:spPr>
          <a:xfrm>
            <a:off x="5784850" y="1800962"/>
            <a:ext cx="0" cy="3285365"/>
          </a:xfrm>
          <a:prstGeom prst="line">
            <a:avLst/>
          </a:prstGeom>
          <a:ln>
            <a:gradFill>
              <a:gsLst>
                <a:gs pos="0">
                  <a:srgbClr val="1982FE"/>
                </a:gs>
                <a:gs pos="100000">
                  <a:srgbClr val="1BDD78"/>
                </a:gs>
              </a:gsLst>
              <a:lin ang="5400000" scaled="1"/>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463675" y="3388706"/>
            <a:ext cx="8642350" cy="0"/>
          </a:xfrm>
          <a:prstGeom prst="line">
            <a:avLst/>
          </a:prstGeom>
          <a:ln>
            <a:gradFill>
              <a:gsLst>
                <a:gs pos="0">
                  <a:srgbClr val="1982FE"/>
                </a:gs>
                <a:gs pos="100000">
                  <a:srgbClr val="1BDD78"/>
                </a:gs>
              </a:gsLst>
              <a:lin ang="5400000" scaled="1"/>
            </a:gra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 xmlns:a16="http://schemas.microsoft.com/office/drawing/2014/main" id="{08A18B38-B9FB-42FD-B737-41FC67B86CCD}"/>
              </a:ext>
            </a:extLst>
          </p:cNvPr>
          <p:cNvGrpSpPr/>
          <p:nvPr/>
        </p:nvGrpSpPr>
        <p:grpSpPr>
          <a:xfrm>
            <a:off x="-7255" y="355600"/>
            <a:ext cx="11110684" cy="576041"/>
            <a:chOff x="-7255" y="355600"/>
            <a:chExt cx="11110684" cy="576041"/>
          </a:xfrm>
        </p:grpSpPr>
        <p:sp>
          <p:nvSpPr>
            <p:cNvPr id="27" name="矩形 26">
              <a:extLst>
                <a:ext uri="{FF2B5EF4-FFF2-40B4-BE49-F238E27FC236}">
                  <a16:creationId xmlns="" xmlns:a16="http://schemas.microsoft.com/office/drawing/2014/main" id="{17A6ACF5-6623-4B0B-96F6-EBDC80363B78}"/>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28" name="直接连接符 27">
              <a:extLst>
                <a:ext uri="{FF2B5EF4-FFF2-40B4-BE49-F238E27FC236}">
                  <a16:creationId xmlns="" xmlns:a16="http://schemas.microsoft.com/office/drawing/2014/main" id="{AF706BE3-2089-4D66-A4B5-D882ED919E3C}"/>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 xmlns:a16="http://schemas.microsoft.com/office/drawing/2014/main" id="{5B2502D3-9816-4942-83C3-FF619DF5524C}"/>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8198932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barn(outHorizontal)">
                                      <p:cBhvr>
                                        <p:cTn id="7" dur="500"/>
                                        <p:tgtEl>
                                          <p:spTgt spid="58"/>
                                        </p:tgtEl>
                                      </p:cBhvr>
                                    </p:animEffect>
                                  </p:childTnLst>
                                </p:cTn>
                              </p:par>
                              <p:par>
                                <p:cTn id="8" presetID="16" presetClass="entr" presetSubtype="37"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barn(outVertical)">
                                      <p:cBhvr>
                                        <p:cTn id="10" dur="500"/>
                                        <p:tgtEl>
                                          <p:spTgt spid="5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1250"/>
                            </p:stCondLst>
                            <p:childTnLst>
                              <p:par>
                                <p:cTn id="19" presetID="10"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2750"/>
                            </p:stCondLst>
                            <p:childTnLst>
                              <p:par>
                                <p:cTn id="33" presetID="10"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a:off x="5067412" y="3643507"/>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这里输入标题</a:t>
            </a:r>
            <a:endParaRPr lang="zh-CN" altLang="en-US" sz="24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7" name="矩形 15"/>
          <p:cNvSpPr>
            <a:spLocks noChangeArrowheads="1"/>
          </p:cNvSpPr>
          <p:nvPr/>
        </p:nvSpPr>
        <p:spPr bwMode="auto">
          <a:xfrm>
            <a:off x="5208362" y="4198654"/>
            <a:ext cx="17494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bg1">
                    <a:lumMod val="85000"/>
                  </a:schemeClr>
                </a:solidFill>
                <a:latin typeface="幼圆" panose="02010509060101010101" pitchFamily="49" charset="-122"/>
                <a:ea typeface="幼圆" panose="02010509060101010101" pitchFamily="49" charset="-122"/>
                <a:sym typeface="微软雅黑" panose="020B0503020204020204" pitchFamily="34" charset="-122"/>
              </a:rPr>
              <a:t>这里输入简单字概</a:t>
            </a:r>
            <a:endParaRPr lang="zh-CN" altLang="en-US" sz="1100" dirty="0">
              <a:solidFill>
                <a:schemeClr val="bg1">
                  <a:lumMod val="85000"/>
                </a:schemeClr>
              </a:solidFill>
              <a:latin typeface="幼圆" panose="02010509060101010101" pitchFamily="49" charset="-122"/>
              <a:ea typeface="幼圆" panose="02010509060101010101" pitchFamily="49" charset="-122"/>
              <a:sym typeface="宋体" panose="02010600030101010101" pitchFamily="2" charset="-122"/>
            </a:endParaRPr>
          </a:p>
        </p:txBody>
      </p:sp>
      <p:sp>
        <p:nvSpPr>
          <p:cNvPr id="18" name="矩形 17"/>
          <p:cNvSpPr>
            <a:spLocks noChangeArrowheads="1"/>
          </p:cNvSpPr>
          <p:nvPr/>
        </p:nvSpPr>
        <p:spPr bwMode="auto">
          <a:xfrm>
            <a:off x="5536754" y="2593067"/>
            <a:ext cx="10926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5400" dirty="0">
                <a:solidFill>
                  <a:schemeClr val="bg1">
                    <a:lumMod val="85000"/>
                  </a:schemeClr>
                </a:solidFill>
                <a:latin typeface="+mn-lt"/>
                <a:ea typeface="幼圆" panose="02010509060101010101" pitchFamily="49" charset="-122"/>
                <a:sym typeface="Impact" panose="020B0806030902050204" pitchFamily="34" charset="0"/>
              </a:rPr>
              <a:t>02</a:t>
            </a:r>
            <a:endParaRPr lang="zh-CN" altLang="en-US" sz="5400" dirty="0">
              <a:solidFill>
                <a:schemeClr val="bg1">
                  <a:lumMod val="85000"/>
                </a:schemeClr>
              </a:solidFill>
              <a:latin typeface="+mn-lt"/>
              <a:ea typeface="幼圆" panose="02010509060101010101" pitchFamily="49" charset="-122"/>
              <a:sym typeface="Impact" panose="020B0806030902050204" pitchFamily="34" charset="0"/>
            </a:endParaRPr>
          </a:p>
        </p:txBody>
      </p:sp>
      <p:cxnSp>
        <p:nvCxnSpPr>
          <p:cNvPr id="13" name="直接连接符 12">
            <a:extLst>
              <a:ext uri="{FF2B5EF4-FFF2-40B4-BE49-F238E27FC236}">
                <a16:creationId xmlns="" xmlns:a16="http://schemas.microsoft.com/office/drawing/2014/main" id="{5310D877-6268-4ADB-ADAD-E8F5BD279259}"/>
              </a:ext>
            </a:extLst>
          </p:cNvPr>
          <p:cNvCxnSpPr>
            <a:cxnSpLocks/>
          </p:cNvCxnSpPr>
          <p:nvPr/>
        </p:nvCxnSpPr>
        <p:spPr>
          <a:xfrm>
            <a:off x="5113336" y="3516397"/>
            <a:ext cx="1939476" cy="0"/>
          </a:xfrm>
          <a:prstGeom prst="line">
            <a:avLst/>
          </a:prstGeom>
          <a:ln w="28575">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 xmlns:a16="http://schemas.microsoft.com/office/drawing/2014/main" id="{EF052D40-73BC-4732-B653-F9FA01EBE2B6}"/>
              </a:ext>
            </a:extLst>
          </p:cNvPr>
          <p:cNvSpPr/>
          <p:nvPr/>
        </p:nvSpPr>
        <p:spPr>
          <a:xfrm>
            <a:off x="4491974" y="1981200"/>
            <a:ext cx="3182200" cy="3190422"/>
          </a:xfrm>
          <a:prstGeom prst="ellipse">
            <a:avLst/>
          </a:prstGeom>
          <a:noFill/>
          <a:ln w="190500">
            <a:gradFill flip="none" rotWithShape="1">
              <a:gsLst>
                <a:gs pos="100000">
                  <a:srgbClr val="1C9FDB"/>
                </a:gs>
                <a:gs pos="0">
                  <a:srgbClr val="19CE6A"/>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89079492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heel(1)">
                                      <p:cBhvr>
                                        <p:cTn id="2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84"/>
          <p:cNvGrpSpPr/>
          <p:nvPr/>
        </p:nvGrpSpPr>
        <p:grpSpPr>
          <a:xfrm>
            <a:off x="1712724" y="3926917"/>
            <a:ext cx="866867" cy="867591"/>
            <a:chOff x="1236151" y="3209518"/>
            <a:chExt cx="843049" cy="843755"/>
          </a:xfrm>
          <a:solidFill>
            <a:srgbClr val="00BCDC"/>
          </a:solidFill>
        </p:grpSpPr>
        <p:sp>
          <p:nvSpPr>
            <p:cNvPr id="67" name="Oval 76"/>
            <p:cNvSpPr>
              <a:spLocks noChangeAspect="1"/>
            </p:cNvSpPr>
            <p:nvPr/>
          </p:nvSpPr>
          <p:spPr>
            <a:xfrm>
              <a:off x="1236151" y="3209518"/>
              <a:ext cx="843049" cy="843755"/>
            </a:xfrm>
            <a:prstGeom prst="ellipse">
              <a:avLst/>
            </a:prstGeom>
            <a:noFill/>
            <a:ln w="19050">
              <a:solidFill>
                <a:srgbClr val="1BDD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78"/>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88"/>
          <p:cNvGrpSpPr/>
          <p:nvPr/>
        </p:nvGrpSpPr>
        <p:grpSpPr>
          <a:xfrm>
            <a:off x="4513772" y="3706648"/>
            <a:ext cx="1242848" cy="1243890"/>
            <a:chOff x="3584844" y="2915264"/>
            <a:chExt cx="843049" cy="843755"/>
          </a:xfrm>
          <a:solidFill>
            <a:srgbClr val="00BCDC"/>
          </a:solidFill>
        </p:grpSpPr>
        <p:sp>
          <p:nvSpPr>
            <p:cNvPr id="65" name="Oval 57"/>
            <p:cNvSpPr>
              <a:spLocks noChangeAspect="1"/>
            </p:cNvSpPr>
            <p:nvPr/>
          </p:nvSpPr>
          <p:spPr>
            <a:xfrm>
              <a:off x="3584844" y="2915264"/>
              <a:ext cx="843049" cy="843755"/>
            </a:xfrm>
            <a:prstGeom prst="ellipse">
              <a:avLst/>
            </a:prstGeom>
            <a:noFill/>
            <a:ln w="19050">
              <a:solidFill>
                <a:srgbClr val="FC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83"/>
            <p:cNvSpPr>
              <a:spLocks noEditPoints="1"/>
            </p:cNvSpPr>
            <p:nvPr/>
          </p:nvSpPr>
          <p:spPr bwMode="auto">
            <a:xfrm>
              <a:off x="3907109" y="3188253"/>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90"/>
          <p:cNvGrpSpPr/>
          <p:nvPr/>
        </p:nvGrpSpPr>
        <p:grpSpPr>
          <a:xfrm>
            <a:off x="9485435" y="2609372"/>
            <a:ext cx="881245" cy="881983"/>
            <a:chOff x="7203324" y="1921403"/>
            <a:chExt cx="843049" cy="843755"/>
          </a:xfrm>
          <a:solidFill>
            <a:srgbClr val="00BCDC"/>
          </a:solidFill>
        </p:grpSpPr>
        <p:sp>
          <p:nvSpPr>
            <p:cNvPr id="63" name="Oval 73"/>
            <p:cNvSpPr>
              <a:spLocks noChangeAspect="1"/>
            </p:cNvSpPr>
            <p:nvPr/>
          </p:nvSpPr>
          <p:spPr>
            <a:xfrm>
              <a:off x="7203324" y="1921403"/>
              <a:ext cx="843049" cy="843755"/>
            </a:xfrm>
            <a:prstGeom prst="ellipse">
              <a:avLst/>
            </a:prstGeom>
            <a:noFill/>
            <a:ln w="19050">
              <a:solidFill>
                <a:srgbClr val="FC8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137"/>
            <p:cNvSpPr>
              <a:spLocks noEditPoints="1"/>
            </p:cNvSpPr>
            <p:nvPr/>
          </p:nvSpPr>
          <p:spPr bwMode="auto">
            <a:xfrm>
              <a:off x="7460025" y="2174501"/>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87"/>
          <p:cNvGrpSpPr/>
          <p:nvPr/>
        </p:nvGrpSpPr>
        <p:grpSpPr>
          <a:xfrm>
            <a:off x="6178374" y="2512274"/>
            <a:ext cx="1323085" cy="1324192"/>
            <a:chOff x="4592738" y="1758620"/>
            <a:chExt cx="843049" cy="843755"/>
          </a:xfrm>
          <a:solidFill>
            <a:srgbClr val="00BCDC"/>
          </a:solidFill>
        </p:grpSpPr>
        <p:sp>
          <p:nvSpPr>
            <p:cNvPr id="61" name="Oval 64"/>
            <p:cNvSpPr>
              <a:spLocks noChangeAspect="1"/>
            </p:cNvSpPr>
            <p:nvPr/>
          </p:nvSpPr>
          <p:spPr>
            <a:xfrm>
              <a:off x="4592738" y="1758620"/>
              <a:ext cx="843049" cy="843755"/>
            </a:xfrm>
            <a:prstGeom prst="ellipse">
              <a:avLst/>
            </a:prstGeom>
            <a:noFill/>
            <a:ln w="19050">
              <a:solidFill>
                <a:srgbClr val="198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53"/>
            <p:cNvSpPr>
              <a:spLocks/>
            </p:cNvSpPr>
            <p:nvPr/>
          </p:nvSpPr>
          <p:spPr bwMode="auto">
            <a:xfrm>
              <a:off x="4838943" y="2032612"/>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89"/>
          <p:cNvGrpSpPr/>
          <p:nvPr/>
        </p:nvGrpSpPr>
        <p:grpSpPr>
          <a:xfrm>
            <a:off x="7964467" y="3706669"/>
            <a:ext cx="1242806" cy="1243846"/>
            <a:chOff x="5696894" y="2915264"/>
            <a:chExt cx="843049" cy="843755"/>
          </a:xfrm>
          <a:solidFill>
            <a:srgbClr val="00BCDC"/>
          </a:solidFill>
        </p:grpSpPr>
        <p:sp>
          <p:nvSpPr>
            <p:cNvPr id="56" name="Oval 69"/>
            <p:cNvSpPr>
              <a:spLocks noChangeAspect="1"/>
            </p:cNvSpPr>
            <p:nvPr/>
          </p:nvSpPr>
          <p:spPr>
            <a:xfrm>
              <a:off x="5696894" y="2915264"/>
              <a:ext cx="843049" cy="843755"/>
            </a:xfrm>
            <a:prstGeom prst="ellipse">
              <a:avLst/>
            </a:prstGeom>
            <a:noFill/>
            <a:ln w="19050">
              <a:solidFill>
                <a:srgbClr val="1BDD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7"/>
            <p:cNvSpPr>
              <a:spLocks noEditPoints="1"/>
            </p:cNvSpPr>
            <p:nvPr/>
          </p:nvSpPr>
          <p:spPr bwMode="auto">
            <a:xfrm>
              <a:off x="5972842" y="3208084"/>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85"/>
          <p:cNvGrpSpPr/>
          <p:nvPr/>
        </p:nvGrpSpPr>
        <p:grpSpPr>
          <a:xfrm>
            <a:off x="3034779" y="2512274"/>
            <a:ext cx="1029504" cy="1030365"/>
            <a:chOff x="2347176" y="2092666"/>
            <a:chExt cx="843049" cy="843755"/>
          </a:xfrm>
          <a:solidFill>
            <a:srgbClr val="00BCDC"/>
          </a:solidFill>
        </p:grpSpPr>
        <p:sp>
          <p:nvSpPr>
            <p:cNvPr id="54" name="Oval 48"/>
            <p:cNvSpPr>
              <a:spLocks noChangeAspect="1"/>
            </p:cNvSpPr>
            <p:nvPr/>
          </p:nvSpPr>
          <p:spPr>
            <a:xfrm>
              <a:off x="2347176" y="2092666"/>
              <a:ext cx="843049" cy="843755"/>
            </a:xfrm>
            <a:prstGeom prst="ellipse">
              <a:avLst/>
            </a:prstGeom>
            <a:noFill/>
            <a:ln w="19050">
              <a:solidFill>
                <a:srgbClr val="1982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639763" indent="-182563" algn="l" rtl="0" fontAlgn="base">
                <a:spcBef>
                  <a:spcPct val="0"/>
                </a:spcBef>
                <a:spcAft>
                  <a:spcPct val="0"/>
                </a:spcAft>
                <a:defRPr kern="1200">
                  <a:solidFill>
                    <a:schemeClr val="lt1"/>
                  </a:solidFill>
                  <a:latin typeface="+mn-lt"/>
                  <a:ea typeface="+mn-ea"/>
                  <a:cs typeface="+mn-cs"/>
                </a:defRPr>
              </a:lvl2pPr>
              <a:lvl3pPr marL="1282700" indent="-368300" algn="l" rtl="0" fontAlgn="base">
                <a:spcBef>
                  <a:spcPct val="0"/>
                </a:spcBef>
                <a:spcAft>
                  <a:spcPct val="0"/>
                </a:spcAft>
                <a:defRPr kern="1200">
                  <a:solidFill>
                    <a:schemeClr val="lt1"/>
                  </a:solidFill>
                  <a:latin typeface="+mn-lt"/>
                  <a:ea typeface="+mn-ea"/>
                  <a:cs typeface="+mn-cs"/>
                </a:defRPr>
              </a:lvl3pPr>
              <a:lvl4pPr marL="1925638" indent="-554038" algn="l" rtl="0" fontAlgn="base">
                <a:spcBef>
                  <a:spcPct val="0"/>
                </a:spcBef>
                <a:spcAft>
                  <a:spcPct val="0"/>
                </a:spcAft>
                <a:defRPr kern="1200">
                  <a:solidFill>
                    <a:schemeClr val="lt1"/>
                  </a:solidFill>
                  <a:latin typeface="+mn-lt"/>
                  <a:ea typeface="+mn-ea"/>
                  <a:cs typeface="+mn-cs"/>
                </a:defRPr>
              </a:lvl4pPr>
              <a:lvl5pPr marL="2568575" indent="-739775"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lnSpc>
                  <a:spcPct val="120000"/>
                </a:lnSpc>
              </a:pPr>
              <a:endParaRPr lang="en-US" sz="800" b="1"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65"/>
            <p:cNvSpPr>
              <a:spLocks noEditPoints="1"/>
            </p:cNvSpPr>
            <p:nvPr/>
          </p:nvSpPr>
          <p:spPr bwMode="auto">
            <a:xfrm>
              <a:off x="2585919" y="2347985"/>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8" name="Straight Connector 109"/>
          <p:cNvCxnSpPr/>
          <p:nvPr/>
        </p:nvCxnSpPr>
        <p:spPr>
          <a:xfrm rot="5400000" flipH="1" flipV="1">
            <a:off x="2589636" y="3481773"/>
            <a:ext cx="447028" cy="443260"/>
          </a:xfrm>
          <a:prstGeom prst="line">
            <a:avLst/>
          </a:prstGeom>
          <a:ln w="6350" cap="rnd">
            <a:solidFill>
              <a:schemeClr val="bg1">
                <a:lumMod val="9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111"/>
          <p:cNvCxnSpPr/>
          <p:nvPr/>
        </p:nvCxnSpPr>
        <p:spPr>
          <a:xfrm rot="5400000" flipH="1" flipV="1">
            <a:off x="5714445" y="3481773"/>
            <a:ext cx="447028" cy="443260"/>
          </a:xfrm>
          <a:prstGeom prst="line">
            <a:avLst/>
          </a:prstGeom>
          <a:ln w="6350" cap="rnd">
            <a:solidFill>
              <a:schemeClr val="bg1">
                <a:lumMod val="9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112"/>
          <p:cNvCxnSpPr/>
          <p:nvPr/>
        </p:nvCxnSpPr>
        <p:spPr>
          <a:xfrm rot="5400000" flipH="1" flipV="1">
            <a:off x="9140700" y="3433225"/>
            <a:ext cx="447028" cy="443260"/>
          </a:xfrm>
          <a:prstGeom prst="line">
            <a:avLst/>
          </a:prstGeom>
          <a:ln w="6350" cap="rnd">
            <a:solidFill>
              <a:schemeClr val="bg1">
                <a:lumMod val="9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113"/>
          <p:cNvCxnSpPr/>
          <p:nvPr/>
        </p:nvCxnSpPr>
        <p:spPr>
          <a:xfrm rot="16200000" flipH="1">
            <a:off x="7566368" y="3481775"/>
            <a:ext cx="447028" cy="443260"/>
          </a:xfrm>
          <a:prstGeom prst="line">
            <a:avLst/>
          </a:prstGeom>
          <a:ln w="6350" cap="rnd">
            <a:solidFill>
              <a:schemeClr val="bg1">
                <a:lumMod val="9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114"/>
          <p:cNvCxnSpPr/>
          <p:nvPr/>
        </p:nvCxnSpPr>
        <p:spPr>
          <a:xfrm rot="16200000" flipH="1">
            <a:off x="4044771" y="3481775"/>
            <a:ext cx="447028" cy="443260"/>
          </a:xfrm>
          <a:prstGeom prst="line">
            <a:avLst/>
          </a:prstGeom>
          <a:ln w="6350" cap="rnd">
            <a:solidFill>
              <a:schemeClr val="bg1">
                <a:lumMod val="9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8" name="Footer Text"/>
          <p:cNvSpPr txBox="1"/>
          <p:nvPr/>
        </p:nvSpPr>
        <p:spPr>
          <a:xfrm>
            <a:off x="1362622" y="50901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49" name="Footer Text"/>
          <p:cNvSpPr txBox="1"/>
          <p:nvPr/>
        </p:nvSpPr>
        <p:spPr>
          <a:xfrm>
            <a:off x="2744947" y="17484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0" name="Footer Text"/>
          <p:cNvSpPr txBox="1"/>
          <p:nvPr/>
        </p:nvSpPr>
        <p:spPr>
          <a:xfrm>
            <a:off x="6062484" y="17484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ooter Text"/>
          <p:cNvSpPr txBox="1"/>
          <p:nvPr/>
        </p:nvSpPr>
        <p:spPr>
          <a:xfrm>
            <a:off x="9133231" y="1748411"/>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2" name="Footer Text"/>
          <p:cNvSpPr txBox="1"/>
          <p:nvPr/>
        </p:nvSpPr>
        <p:spPr>
          <a:xfrm>
            <a:off x="7798123" y="50901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3" name="Footer Text"/>
          <p:cNvSpPr txBox="1"/>
          <p:nvPr/>
        </p:nvSpPr>
        <p:spPr>
          <a:xfrm>
            <a:off x="4351121" y="5090155"/>
            <a:ext cx="1575498" cy="590931"/>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20000"/>
              </a:lnSpc>
            </a:pPr>
            <a:r>
              <a:rPr lang="en-US" altLang="zh-CN" sz="80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nvGrpSpPr>
          <p:cNvPr id="37" name="组合 36">
            <a:extLst>
              <a:ext uri="{FF2B5EF4-FFF2-40B4-BE49-F238E27FC236}">
                <a16:creationId xmlns="" xmlns:a16="http://schemas.microsoft.com/office/drawing/2014/main" id="{7E55C226-594E-41CB-99C5-7CDAAD896257}"/>
              </a:ext>
            </a:extLst>
          </p:cNvPr>
          <p:cNvGrpSpPr/>
          <p:nvPr/>
        </p:nvGrpSpPr>
        <p:grpSpPr>
          <a:xfrm>
            <a:off x="-7255" y="355600"/>
            <a:ext cx="11110684" cy="576041"/>
            <a:chOff x="-7255" y="355600"/>
            <a:chExt cx="11110684" cy="576041"/>
          </a:xfrm>
        </p:grpSpPr>
        <p:sp>
          <p:nvSpPr>
            <p:cNvPr id="38" name="矩形 37">
              <a:extLst>
                <a:ext uri="{FF2B5EF4-FFF2-40B4-BE49-F238E27FC236}">
                  <a16:creationId xmlns="" xmlns:a16="http://schemas.microsoft.com/office/drawing/2014/main" id="{B2F1A29C-614E-4E76-8A91-C985F6DEFF2B}"/>
                </a:ext>
              </a:extLst>
            </p:cNvPr>
            <p:cNvSpPr/>
            <p:nvPr/>
          </p:nvSpPr>
          <p:spPr>
            <a:xfrm>
              <a:off x="328617" y="412788"/>
              <a:ext cx="2031325" cy="461665"/>
            </a:xfrm>
            <a:prstGeom prst="rect">
              <a:avLst/>
            </a:prstGeom>
          </p:spPr>
          <p:txBody>
            <a:bodyPr wrap="none">
              <a:spAutoFit/>
            </a:bodyPr>
            <a:lstStyle/>
            <a:p>
              <a:pPr algn="ctr">
                <a:defRPr/>
              </a:pPr>
              <a:r>
                <a:rPr lang="zh-CN" altLang="en-US" sz="2400" dirty="0">
                  <a:solidFill>
                    <a:schemeClr val="bg1">
                      <a:lumMod val="85000"/>
                    </a:schemeClr>
                  </a:solidFill>
                  <a:latin typeface="微软雅黑" panose="020B0503020204020204" pitchFamily="34" charset="-122"/>
                  <a:ea typeface="微软雅黑" panose="020B0503020204020204" pitchFamily="34" charset="-122"/>
                </a:rPr>
                <a:t>输入内容标题</a:t>
              </a:r>
            </a:p>
          </p:txBody>
        </p:sp>
        <p:cxnSp>
          <p:nvCxnSpPr>
            <p:cNvPr id="39" name="直接连接符 38">
              <a:extLst>
                <a:ext uri="{FF2B5EF4-FFF2-40B4-BE49-F238E27FC236}">
                  <a16:creationId xmlns="" xmlns:a16="http://schemas.microsoft.com/office/drawing/2014/main" id="{BEA7994B-89FA-405D-94A4-9320C2844A3C}"/>
                </a:ext>
              </a:extLst>
            </p:cNvPr>
            <p:cNvCxnSpPr>
              <a:cxnSpLocks/>
            </p:cNvCxnSpPr>
            <p:nvPr/>
          </p:nvCxnSpPr>
          <p:spPr>
            <a:xfrm>
              <a:off x="2469245" y="643620"/>
              <a:ext cx="8634184" cy="0"/>
            </a:xfrm>
            <a:prstGeom prst="line">
              <a:avLst/>
            </a:prstGeom>
            <a:ln>
              <a:gradFill flip="none" rotWithShape="1">
                <a:gsLst>
                  <a:gs pos="0">
                    <a:srgbClr val="1982FE"/>
                  </a:gs>
                  <a:gs pos="100000">
                    <a:srgbClr val="1BDD78"/>
                  </a:gs>
                </a:gsLst>
                <a:path path="circle">
                  <a:fillToRect l="100000" t="100000"/>
                </a:path>
                <a:tileRect r="-100000" b="-100000"/>
              </a:gra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BDAB35E6-10C2-4AC5-9D40-8583ABC61E7F}"/>
                </a:ext>
              </a:extLst>
            </p:cNvPr>
            <p:cNvSpPr/>
            <p:nvPr/>
          </p:nvSpPr>
          <p:spPr>
            <a:xfrm>
              <a:off x="-7255" y="355600"/>
              <a:ext cx="152400" cy="576041"/>
            </a:xfrm>
            <a:prstGeom prst="rect">
              <a:avLst/>
            </a:prstGeom>
            <a:gradFill flip="none" rotWithShape="1">
              <a:gsLst>
                <a:gs pos="0">
                  <a:srgbClr val="1982FE"/>
                </a:gs>
                <a:gs pos="100000">
                  <a:srgbClr val="1BDD78"/>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82607508"/>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000"/>
                                        <p:tgtEl>
                                          <p:spTgt spid="48"/>
                                        </p:tgtEl>
                                      </p:cBhvr>
                                    </p:animEffect>
                                    <p:anim calcmode="lin" valueType="num">
                                      <p:cBhvr>
                                        <p:cTn id="63" dur="1000" fill="hold"/>
                                        <p:tgtEl>
                                          <p:spTgt spid="48"/>
                                        </p:tgtEl>
                                        <p:attrNameLst>
                                          <p:attrName>ppt_x</p:attrName>
                                        </p:attrNameLst>
                                      </p:cBhvr>
                                      <p:tavLst>
                                        <p:tav tm="0">
                                          <p:val>
                                            <p:strVal val="#ppt_x"/>
                                          </p:val>
                                        </p:tav>
                                        <p:tav tm="100000">
                                          <p:val>
                                            <p:strVal val="#ppt_x"/>
                                          </p:val>
                                        </p:tav>
                                      </p:tavLst>
                                    </p:anim>
                                    <p:anim calcmode="lin" valueType="num">
                                      <p:cBhvr>
                                        <p:cTn id="64" dur="1000" fill="hold"/>
                                        <p:tgtEl>
                                          <p:spTgt spid="4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0"/>
                                        <p:tgtEl>
                                          <p:spTgt spid="49"/>
                                        </p:tgtEl>
                                      </p:cBhvr>
                                    </p:animEffect>
                                    <p:anim calcmode="lin" valueType="num">
                                      <p:cBhvr>
                                        <p:cTn id="68" dur="1000" fill="hold"/>
                                        <p:tgtEl>
                                          <p:spTgt spid="49"/>
                                        </p:tgtEl>
                                        <p:attrNameLst>
                                          <p:attrName>ppt_x</p:attrName>
                                        </p:attrNameLst>
                                      </p:cBhvr>
                                      <p:tavLst>
                                        <p:tav tm="0">
                                          <p:val>
                                            <p:strVal val="#ppt_x"/>
                                          </p:val>
                                        </p:tav>
                                        <p:tav tm="100000">
                                          <p:val>
                                            <p:strVal val="#ppt_x"/>
                                          </p:val>
                                        </p:tav>
                                      </p:tavLst>
                                    </p:anim>
                                    <p:anim calcmode="lin" valueType="num">
                                      <p:cBhvr>
                                        <p:cTn id="69" dur="1000" fill="hold"/>
                                        <p:tgtEl>
                                          <p:spTgt spid="4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anim calcmode="lin" valueType="num">
                                      <p:cBhvr>
                                        <p:cTn id="73" dur="1000" fill="hold"/>
                                        <p:tgtEl>
                                          <p:spTgt spid="50"/>
                                        </p:tgtEl>
                                        <p:attrNameLst>
                                          <p:attrName>ppt_x</p:attrName>
                                        </p:attrNameLst>
                                      </p:cBhvr>
                                      <p:tavLst>
                                        <p:tav tm="0">
                                          <p:val>
                                            <p:strVal val="#ppt_x"/>
                                          </p:val>
                                        </p:tav>
                                        <p:tav tm="100000">
                                          <p:val>
                                            <p:strVal val="#ppt_x"/>
                                          </p:val>
                                        </p:tav>
                                      </p:tavLst>
                                    </p:anim>
                                    <p:anim calcmode="lin" valueType="num">
                                      <p:cBhvr>
                                        <p:cTn id="74" dur="1000" fill="hold"/>
                                        <p:tgtEl>
                                          <p:spTgt spid="5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1000"/>
                                        <p:tgtEl>
                                          <p:spTgt spid="52"/>
                                        </p:tgtEl>
                                      </p:cBhvr>
                                    </p:animEffect>
                                    <p:anim calcmode="lin" valueType="num">
                                      <p:cBhvr>
                                        <p:cTn id="83" dur="1000" fill="hold"/>
                                        <p:tgtEl>
                                          <p:spTgt spid="52"/>
                                        </p:tgtEl>
                                        <p:attrNameLst>
                                          <p:attrName>ppt_x</p:attrName>
                                        </p:attrNameLst>
                                      </p:cBhvr>
                                      <p:tavLst>
                                        <p:tav tm="0">
                                          <p:val>
                                            <p:strVal val="#ppt_x"/>
                                          </p:val>
                                        </p:tav>
                                        <p:tav tm="100000">
                                          <p:val>
                                            <p:strVal val="#ppt_x"/>
                                          </p:val>
                                        </p:tav>
                                      </p:tavLst>
                                    </p:anim>
                                    <p:anim calcmode="lin" valueType="num">
                                      <p:cBhvr>
                                        <p:cTn id="84" dur="1000" fill="hold"/>
                                        <p:tgtEl>
                                          <p:spTgt spid="5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fade">
                                      <p:cBhvr>
                                        <p:cTn id="87" dur="1000"/>
                                        <p:tgtEl>
                                          <p:spTgt spid="53"/>
                                        </p:tgtEl>
                                      </p:cBhvr>
                                    </p:animEffect>
                                    <p:anim calcmode="lin" valueType="num">
                                      <p:cBhvr>
                                        <p:cTn id="88" dur="1000" fill="hold"/>
                                        <p:tgtEl>
                                          <p:spTgt spid="53"/>
                                        </p:tgtEl>
                                        <p:attrNameLst>
                                          <p:attrName>ppt_x</p:attrName>
                                        </p:attrNameLst>
                                      </p:cBhvr>
                                      <p:tavLst>
                                        <p:tav tm="0">
                                          <p:val>
                                            <p:strVal val="#ppt_x"/>
                                          </p:val>
                                        </p:tav>
                                        <p:tav tm="100000">
                                          <p:val>
                                            <p:strVal val="#ppt_x"/>
                                          </p:val>
                                        </p:tav>
                                      </p:tavLst>
                                    </p:anim>
                                    <p:anim calcmode="lin" valueType="num">
                                      <p:cBhvr>
                                        <p:cTn id="8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P spid="5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6|1.8"/>
</p:tagLst>
</file>

<file path=ppt/tags/tag11.xml><?xml version="1.0" encoding="utf-8"?>
<p:tagLst xmlns:a="http://schemas.openxmlformats.org/drawingml/2006/main" xmlns:r="http://schemas.openxmlformats.org/officeDocument/2006/relationships" xmlns:p="http://schemas.openxmlformats.org/presentationml/2006/main">
  <p:tag name="TIMING" val="|0.6|1.8"/>
</p:tagLst>
</file>

<file path=ppt/tags/tag12.xml><?xml version="1.0" encoding="utf-8"?>
<p:tagLst xmlns:a="http://schemas.openxmlformats.org/drawingml/2006/main" xmlns:r="http://schemas.openxmlformats.org/officeDocument/2006/relationships" xmlns:p="http://schemas.openxmlformats.org/presentationml/2006/main">
  <p:tag name="TIMING" val="|1.1"/>
</p:tagLst>
</file>

<file path=ppt/tags/tag13.xml><?xml version="1.0" encoding="utf-8"?>
<p:tagLst xmlns:a="http://schemas.openxmlformats.org/drawingml/2006/main" xmlns:r="http://schemas.openxmlformats.org/officeDocument/2006/relationships" xmlns:p="http://schemas.openxmlformats.org/presentationml/2006/main">
  <p:tag name="TIMING" val="|1.3"/>
</p:tagLst>
</file>

<file path=ppt/tags/tag2.xml><?xml version="1.0" encoding="utf-8"?>
<p:tagLst xmlns:a="http://schemas.openxmlformats.org/drawingml/2006/main" xmlns:r="http://schemas.openxmlformats.org/officeDocument/2006/relationships" xmlns:p="http://schemas.openxmlformats.org/presentationml/2006/main">
  <p:tag name="TIMING" val="|1.3"/>
</p:tagLst>
</file>

<file path=ppt/tags/tag3.xml><?xml version="1.0" encoding="utf-8"?>
<p:tagLst xmlns:a="http://schemas.openxmlformats.org/drawingml/2006/main" xmlns:r="http://schemas.openxmlformats.org/officeDocument/2006/relationships" xmlns:p="http://schemas.openxmlformats.org/presentationml/2006/main">
  <p:tag name="TIMING" val="|0.6"/>
</p:tagLst>
</file>

<file path=ppt/tags/tag4.xml><?xml version="1.0" encoding="utf-8"?>
<p:tagLst xmlns:a="http://schemas.openxmlformats.org/drawingml/2006/main" xmlns:r="http://schemas.openxmlformats.org/officeDocument/2006/relationships" xmlns:p="http://schemas.openxmlformats.org/presentationml/2006/main">
  <p:tag name="TIMING" val="|0.6|1.8"/>
</p:tagLst>
</file>

<file path=ppt/tags/tag5.xml><?xml version="1.0" encoding="utf-8"?>
<p:tagLst xmlns:a="http://schemas.openxmlformats.org/drawingml/2006/main" xmlns:r="http://schemas.openxmlformats.org/officeDocument/2006/relationships" xmlns:p="http://schemas.openxmlformats.org/presentationml/2006/main">
  <p:tag name="TIMING" val="|2.3"/>
</p:tagLst>
</file>

<file path=ppt/tags/tag6.xml><?xml version="1.0" encoding="utf-8"?>
<p:tagLst xmlns:a="http://schemas.openxmlformats.org/drawingml/2006/main" xmlns:r="http://schemas.openxmlformats.org/officeDocument/2006/relationships" xmlns:p="http://schemas.openxmlformats.org/presentationml/2006/main">
  <p:tag name="TIMING" val="|0.6|1.8"/>
</p:tagLst>
</file>

<file path=ppt/tags/tag7.xml><?xml version="1.0" encoding="utf-8"?>
<p:tagLst xmlns:a="http://schemas.openxmlformats.org/drawingml/2006/main" xmlns:r="http://schemas.openxmlformats.org/officeDocument/2006/relationships" xmlns:p="http://schemas.openxmlformats.org/presentationml/2006/main">
  <p:tag name="TIMING" val="|1.1"/>
</p:tagLst>
</file>

<file path=ppt/tags/tag8.xml><?xml version="1.0" encoding="utf-8"?>
<p:tagLst xmlns:a="http://schemas.openxmlformats.org/drawingml/2006/main" xmlns:r="http://schemas.openxmlformats.org/officeDocument/2006/relationships" xmlns:p="http://schemas.openxmlformats.org/presentationml/2006/main">
  <p:tag name="TIMING" val="|1"/>
</p:tagLst>
</file>

<file path=ppt/tags/tag9.xml><?xml version="1.0" encoding="utf-8"?>
<p:tagLst xmlns:a="http://schemas.openxmlformats.org/drawingml/2006/main" xmlns:r="http://schemas.openxmlformats.org/officeDocument/2006/relationships" xmlns:p="http://schemas.openxmlformats.org/presentationml/2006/main">
  <p:tag name="TIMING" val="|0.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TotalTime>
  <Words>1457</Words>
  <Application>Microsoft Office PowerPoint</Application>
  <PresentationFormat>宽屏</PresentationFormat>
  <Paragraphs>195</Paragraphs>
  <Slides>25</Slides>
  <Notes>23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Adobe Arabic</vt:lpstr>
      <vt:lpstr>BankGothic Md BT</vt:lpstr>
      <vt:lpstr>Copperplate Gothic Light</vt:lpstr>
      <vt:lpstr>FontAwesome</vt:lpstr>
      <vt:lpstr>Lato Regular</vt:lpstr>
      <vt:lpstr>League Gothic Regular</vt:lpstr>
      <vt:lpstr>Roboto light</vt:lpstr>
      <vt:lpstr>等线</vt:lpstr>
      <vt:lpstr>等线 Light</vt:lpstr>
      <vt:lpstr>宋体</vt:lpstr>
      <vt:lpstr>微软雅黑</vt:lpstr>
      <vt:lpstr>微软雅黑 Light</vt:lpstr>
      <vt:lpstr>幼圆</vt:lpstr>
      <vt:lpstr>Agency FB</vt:lpstr>
      <vt:lpstr>Arial</vt:lpstr>
      <vt:lpstr>Ebrima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燃品堂 PPT</dc:creator>
  <cp:keywords>www.51pptmoban.com</cp:keywords>
  <cp:lastModifiedBy>阳光 男孩</cp:lastModifiedBy>
  <cp:revision>130</cp:revision>
  <dcterms:created xsi:type="dcterms:W3CDTF">2017-03-28T08:13:05Z</dcterms:created>
  <dcterms:modified xsi:type="dcterms:W3CDTF">2018-11-15T15:30:12Z</dcterms:modified>
</cp:coreProperties>
</file>