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1" autoAdjust="0"/>
    <p:restoredTop sz="94660"/>
  </p:normalViewPr>
  <p:slideViewPr>
    <p:cSldViewPr>
      <p:cViewPr varScale="1">
        <p:scale>
          <a:sx n="115" d="100"/>
          <a:sy n="115" d="100"/>
        </p:scale>
        <p:origin x="13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0"/>
            <a:ext cx="7391400" cy="781050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1FE2B-97ED-4464-B7C8-6DCFD55F3F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091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18EDDE-872A-4A68-BFD7-27257DDA4F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385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0DFD6E-68C2-4CB3-9DAA-634DBC2AC4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742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C1C8D-D257-4743-9309-71A4C2A823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084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38D22-2C47-4560-AFE7-4B63F0B987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4007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BE29C0-15F8-40E5-B491-630509AADA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3869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0966EE-590E-4398-A068-035198A3BA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278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1F9266-517E-4DE7-8856-16E415EC6C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198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D765C6-E949-4269-BE30-8DFEDD72CF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443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AE0B2F-1013-4BC0-A0C3-75713278E9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649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211A31-6D21-4A21-AB34-7C974C2A9E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943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93865A75-5076-4C12-80D2-44A26147620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05000" y="381000"/>
            <a:ext cx="7010400" cy="78105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Happy Thanksgiving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1143000"/>
            <a:ext cx="4419600" cy="6096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SUBTITLE GOES HERE</a:t>
            </a:r>
          </a:p>
        </p:txBody>
      </p:sp>
      <p:pic>
        <p:nvPicPr>
          <p:cNvPr id="4100" name="Picture 7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184275"/>
            <a:ext cx="19050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  <p:pic>
        <p:nvPicPr>
          <p:cNvPr id="5124" name="Picture 4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900613"/>
            <a:ext cx="213360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21912"/>
      </p:ext>
    </p:extLst>
  </p:cSld>
  <p:clrMapOvr>
    <a:masterClrMapping/>
  </p:clrMapOvr>
</p:sld>
</file>

<file path=ppt/theme/theme1.xml><?xml version="1.0" encoding="utf-8"?>
<a:theme xmlns:a="http://schemas.openxmlformats.org/drawingml/2006/main" name="thankful_turkey">
  <a:themeElements>
    <a:clrScheme name="thankful_turke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thankgiving-3</Template>
  <TotalTime>0</TotalTime>
  <Words>31</Words>
  <Application>Microsoft Office PowerPoint</Application>
  <PresentationFormat>全屏显示(4:3)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Times New Roman</vt:lpstr>
      <vt:lpstr>Calibri</vt:lpstr>
      <vt:lpstr>宋体</vt:lpstr>
      <vt:lpstr>thankful_turkey</vt:lpstr>
      <vt:lpstr>Happy Thanksgiving</vt:lpstr>
      <vt:lpstr>Your Topic Goes Here</vt:lpstr>
      <vt:lpstr>Your Topic Goes Here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Thanksgiving</dc:title>
  <dc:creator>阳光 男孩</dc:creator>
  <cp:lastModifiedBy>阳光 男孩</cp:lastModifiedBy>
  <cp:revision>1</cp:revision>
  <dcterms:created xsi:type="dcterms:W3CDTF">2018-11-17T14:29:37Z</dcterms:created>
  <dcterms:modified xsi:type="dcterms:W3CDTF">2018-11-17T14:30:18Z</dcterms:modified>
</cp:coreProperties>
</file>