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3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777777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1" autoAdjust="0"/>
    <p:restoredTop sz="94660"/>
  </p:normalViewPr>
  <p:slideViewPr>
    <p:cSldViewPr>
      <p:cViewPr varScale="1">
        <p:scale>
          <a:sx n="115" d="100"/>
          <a:sy n="115" d="100"/>
        </p:scale>
        <p:origin x="138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2819400"/>
            <a:ext cx="7391400" cy="781050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657600"/>
            <a:ext cx="7010400" cy="990600"/>
          </a:xfrm>
        </p:spPr>
        <p:txBody>
          <a:bodyPr/>
          <a:lstStyle>
            <a:lvl1pPr marL="0" indent="0">
              <a:buFontTx/>
              <a:buNone/>
              <a:defRPr sz="1600"/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11BAAF-EE6A-48DE-B77A-DF7F23B5747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2942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8DC1C9-6471-4A1B-BFE0-6539E4F9CB9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5761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5867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188C7C-6EAB-4DC0-A8FD-F6F08061522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3933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293340-1BD9-41CA-A615-EB358F276DA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0623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E274DF-2B40-4078-9C2A-6B2CE7DEB91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7099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43000"/>
            <a:ext cx="39624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143000"/>
            <a:ext cx="39624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88C88A-995E-4FA2-AF11-6D3F03139CE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44415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AAB9A0-2362-4509-B210-DC70F500722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29323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A3C6DA-6A98-452F-9770-3F06C3C5F8F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84293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7C06DB-0CA8-4B9D-A0E7-1E9C80D7C23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2491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8FA47B-1C41-4934-BFC2-5BBDDAD4F8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49832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786679-B0B1-4FE1-89AC-403A24A7824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56895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52400"/>
            <a:ext cx="822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143000"/>
            <a:ext cx="80772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fld id="{885EA880-67A8-4236-AFAD-4B26159E981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 b="1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 b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115616" y="1156538"/>
            <a:ext cx="7010400" cy="781050"/>
          </a:xfrm>
        </p:spPr>
        <p:txBody>
          <a:bodyPr/>
          <a:lstStyle/>
          <a:p>
            <a:pPr eaLnBrk="1" hangingPunct="1"/>
            <a:r>
              <a:rPr lang="en-US" altLang="zh-CN" sz="6000" b="1" dirty="0" smtClean="0">
                <a:ea typeface="宋体" panose="02010600030101010101" pitchFamily="2" charset="-122"/>
              </a:rPr>
              <a:t>Happy Thanksgiving</a:t>
            </a:r>
          </a:p>
        </p:txBody>
      </p:sp>
      <p:sp>
        <p:nvSpPr>
          <p:cNvPr id="409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491880" y="2060848"/>
            <a:ext cx="4419600" cy="609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ea typeface="宋体" panose="02010600030101010101" pitchFamily="2" charset="-122"/>
              </a:rPr>
              <a:t>YOUR SUBTITLE GOES HERE</a:t>
            </a:r>
          </a:p>
        </p:txBody>
      </p:sp>
      <p:pic>
        <p:nvPicPr>
          <p:cNvPr id="4100" name="Picture 7" descr="thanksgiving_basket_harvest_food_sway_hg_cl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5257800"/>
            <a:ext cx="1905000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Your Topic Goes Here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YOUR SUBTOPICS GO HERE</a:t>
            </a:r>
          </a:p>
        </p:txBody>
      </p:sp>
      <p:pic>
        <p:nvPicPr>
          <p:cNvPr id="5124" name="Picture 4" descr="thanksgiving_basket_harvest_food_sway_hg_cl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5410200"/>
            <a:ext cx="2133600" cy="157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Your Topic Goes Here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YOUR SUBTOPICS GO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047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ankful_turkey">
  <a:themeElements>
    <a:clrScheme name="thankful_turke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hankful_turkey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hankful_turke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thankgiving-9</Template>
  <TotalTime>2</TotalTime>
  <Words>31</Words>
  <Application>Microsoft Office PowerPoint</Application>
  <PresentationFormat>全屏显示(4:3)</PresentationFormat>
  <Paragraphs>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Times New Roman</vt:lpstr>
      <vt:lpstr>thankful_turkey</vt:lpstr>
      <vt:lpstr>Happy Thanksgiving</vt:lpstr>
      <vt:lpstr>Your Topic Goes Here</vt:lpstr>
      <vt:lpstr>Your Topic Goes Here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Happy Thanksgiving</dc:title>
  <dc:creator>阳光 男孩</dc:creator>
  <cp:lastModifiedBy>阳光 男孩</cp:lastModifiedBy>
  <cp:revision>2</cp:revision>
  <dcterms:created xsi:type="dcterms:W3CDTF">2018-11-17T14:25:31Z</dcterms:created>
  <dcterms:modified xsi:type="dcterms:W3CDTF">2018-11-17T14:37:23Z</dcterms:modified>
</cp:coreProperties>
</file>