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  <p:sldId id="261" r:id="rId3"/>
    <p:sldId id="262" r:id="rId4"/>
    <p:sldId id="263" r:id="rId5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D4D4D"/>
    <a:srgbClr val="777777"/>
    <a:srgbClr val="FF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11" autoAdjust="0"/>
    <p:restoredTop sz="94660"/>
  </p:normalViewPr>
  <p:slideViewPr>
    <p:cSldViewPr>
      <p:cViewPr varScale="1">
        <p:scale>
          <a:sx n="115" d="100"/>
          <a:sy n="115" d="100"/>
        </p:scale>
        <p:origin x="138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752600" y="2819400"/>
            <a:ext cx="7391400" cy="781050"/>
          </a:xfrm>
        </p:spPr>
        <p:txBody>
          <a:bodyPr/>
          <a:lstStyle>
            <a:lvl1pPr algn="l">
              <a:defRPr sz="3600" b="0"/>
            </a:lvl1pPr>
          </a:lstStyle>
          <a:p>
            <a:r>
              <a:rPr lang="zh-CN" altLang="en-US" smtClean="0"/>
              <a:t>单击此处编辑母版标题样式</a:t>
            </a:r>
            <a:endParaRPr lang="en-US" altLang="zh-CN"/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752600" y="3657600"/>
            <a:ext cx="7010400" cy="990600"/>
          </a:xfrm>
        </p:spPr>
        <p:txBody>
          <a:bodyPr/>
          <a:lstStyle>
            <a:lvl1pPr marL="0" indent="0">
              <a:buFontTx/>
              <a:buNone/>
              <a:defRPr sz="1600"/>
            </a:lvl1pPr>
          </a:lstStyle>
          <a:p>
            <a:r>
              <a:rPr lang="zh-CN" altLang="en-US" smtClean="0"/>
              <a:t>单击此处编辑母版副标题样式</a:t>
            </a:r>
            <a:endParaRPr lang="en-US" altLang="zh-C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EAE154E-396A-4AEB-BB96-5A3F50916040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0444657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7D55408-A8A4-4CA5-854E-8A2178C95DE9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94281449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52400"/>
            <a:ext cx="2057400" cy="58674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52400"/>
            <a:ext cx="6019800" cy="58674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F614595-B5D6-48C8-A504-321CFA3BD39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4946577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851C7B1-2842-4D32-B2E7-0A0C37499E50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63695856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0FD971A-827C-45D5-BCF6-D3D8B4FC3B97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6134508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143000"/>
            <a:ext cx="39624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4400" y="1143000"/>
            <a:ext cx="39624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D206968-7A7E-41BF-B1E8-3F2A7A925B37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7496814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548D10A-8CBB-48DF-8E7D-2350D389EA22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1744668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A040D77-2619-41D3-B315-A55C48F0DBAA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86125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590A11D-E25B-4D17-98A2-C75181205655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8555569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A2F7767-A966-4584-B739-945BCA254981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2790795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zh-CN" alt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A9D2A69-D447-44EE-8AA1-DE9A731A63CD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1771879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152400"/>
            <a:ext cx="82296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en-US" altLang="zh-CN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143000"/>
            <a:ext cx="8077200" cy="487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altLang="zh-CN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Arial" charset="0"/>
                <a:ea typeface="宋体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" charset="0"/>
                <a:ea typeface="宋体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ea typeface="宋体" panose="02010600030101010101" pitchFamily="2" charset="-122"/>
              </a:defRPr>
            </a:lvl1pPr>
          </a:lstStyle>
          <a:p>
            <a:fld id="{A3A6A557-00D3-4BD4-B1BE-962E0E88FFE9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12" r:id="rId3"/>
    <p:sldLayoutId id="2147483713" r:id="rId4"/>
    <p:sldLayoutId id="2147483714" r:id="rId5"/>
    <p:sldLayoutId id="2147483715" r:id="rId6"/>
    <p:sldLayoutId id="2147483716" r:id="rId7"/>
    <p:sldLayoutId id="2147483717" r:id="rId8"/>
    <p:sldLayoutId id="2147483718" r:id="rId9"/>
    <p:sldLayoutId id="2147483719" r:id="rId10"/>
    <p:sldLayoutId id="2147483720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000" b="1" i="1">
          <a:solidFill>
            <a:srgbClr val="FFFFCC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000" b="1" i="1">
          <a:solidFill>
            <a:srgbClr val="FFFFCC"/>
          </a:solidFill>
          <a:latin typeface="Times New Roman" pitchFamily="18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000" b="1" i="1">
          <a:solidFill>
            <a:srgbClr val="FFFFCC"/>
          </a:solidFill>
          <a:latin typeface="Times New Roman" pitchFamily="18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000" b="1" i="1">
          <a:solidFill>
            <a:srgbClr val="FFFFCC"/>
          </a:solidFill>
          <a:latin typeface="Times New Roman" pitchFamily="18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000" b="1" i="1">
          <a:solidFill>
            <a:srgbClr val="FFFFCC"/>
          </a:solidFill>
          <a:latin typeface="Times New Roman" pitchFamily="18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000" b="1" i="1">
          <a:solidFill>
            <a:srgbClr val="FFFFCC"/>
          </a:solidFill>
          <a:latin typeface="Times New Roman" pitchFamily="18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000" b="1" i="1">
          <a:solidFill>
            <a:srgbClr val="FFFFCC"/>
          </a:solidFill>
          <a:latin typeface="Times New Roman" pitchFamily="18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000" b="1" i="1">
          <a:solidFill>
            <a:srgbClr val="FFFFCC"/>
          </a:solidFill>
          <a:latin typeface="Times New Roman" pitchFamily="18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000" b="1" i="1">
          <a:solidFill>
            <a:srgbClr val="FFFFCC"/>
          </a:solidFill>
          <a:latin typeface="Times New Roman" pitchFamily="18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2000" b="1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 b="1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1600" b="1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1400" b="1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1400" b="1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1400" b="1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1400" b="1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1400" b="1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1400" b="1">
          <a:solidFill>
            <a:schemeClr val="tx1"/>
          </a:solidFill>
          <a:latin typeface="+mn-lt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4"/>
          <p:cNvSpPr>
            <a:spLocks noGrp="1" noChangeArrowheads="1"/>
          </p:cNvSpPr>
          <p:nvPr>
            <p:ph type="ctrTitle"/>
          </p:nvPr>
        </p:nvSpPr>
        <p:spPr>
          <a:xfrm>
            <a:off x="1905000" y="381000"/>
            <a:ext cx="7010400" cy="781050"/>
          </a:xfrm>
        </p:spPr>
        <p:txBody>
          <a:bodyPr/>
          <a:lstStyle/>
          <a:p>
            <a:pPr eaLnBrk="1" hangingPunct="1"/>
            <a:r>
              <a:rPr lang="en-US" altLang="zh-CN" smtClean="0">
                <a:ea typeface="宋体" panose="02010600030101010101" pitchFamily="2" charset="-122"/>
              </a:rPr>
              <a:t>Happy Thanksgiving</a:t>
            </a:r>
          </a:p>
        </p:txBody>
      </p:sp>
      <p:sp>
        <p:nvSpPr>
          <p:cNvPr id="4099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3429000" y="1143000"/>
            <a:ext cx="4419600" cy="609600"/>
          </a:xfrm>
        </p:spPr>
        <p:txBody>
          <a:bodyPr/>
          <a:lstStyle/>
          <a:p>
            <a:pPr eaLnBrk="1" hangingPunct="1"/>
            <a:r>
              <a:rPr lang="en-US" altLang="zh-CN" smtClean="0">
                <a:ea typeface="宋体" panose="02010600030101010101" pitchFamily="2" charset="-122"/>
              </a:rPr>
              <a:t>YOUR SUBTITLE GOES HERE</a:t>
            </a:r>
          </a:p>
        </p:txBody>
      </p:sp>
      <p:pic>
        <p:nvPicPr>
          <p:cNvPr id="4100" name="Picture 7" descr="thanksgiving_basket_harvest_food_sway_hg_clr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9000" y="2590800"/>
            <a:ext cx="1905000" cy="1406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ea typeface="宋体" panose="02010600030101010101" pitchFamily="2" charset="-122"/>
              </a:rPr>
              <a:t>Your Topic Goes Here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ea typeface="宋体" panose="02010600030101010101" pitchFamily="2" charset="-122"/>
              </a:rPr>
              <a:t>YOUR SUBTOPICS GO HERE</a:t>
            </a:r>
          </a:p>
        </p:txBody>
      </p:sp>
      <p:pic>
        <p:nvPicPr>
          <p:cNvPr id="5124" name="Picture 4" descr="thanksgiving_basket_harvest_food_sway_hg_clr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86600" y="4900613"/>
            <a:ext cx="2133600" cy="157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ea typeface="宋体" panose="02010600030101010101" pitchFamily="2" charset="-122"/>
              </a:rPr>
              <a:t>Your Topic Goes Here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ea typeface="宋体" panose="02010600030101010101" pitchFamily="2" charset="-122"/>
              </a:rPr>
              <a:t>YOUR SUBTOPICS GO HERE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</a:t>
            </a:r>
            <a:r>
              <a:rPr lang="zh-CN" altLang="en-US" smtClean="0"/>
              <a:t>整理发布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1022238"/>
      </p:ext>
    </p:extLst>
  </p:cSld>
  <p:clrMapOvr>
    <a:masterClrMapping/>
  </p:clrMapOvr>
</p:sld>
</file>

<file path=ppt/theme/theme1.xml><?xml version="1.0" encoding="utf-8"?>
<a:theme xmlns:a="http://schemas.openxmlformats.org/drawingml/2006/main" name="thankful_turkey">
  <a:themeElements>
    <a:clrScheme name="thankful_turkey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thankful_turkey">
      <a:majorFont>
        <a:latin typeface="Times New Roman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thankful_turkey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hankful_turkey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hankful_turkey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hankful_turkey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hankful_turkey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hankful_turkey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hankful_turkey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hankful_turkey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hankful_turkey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hankful_turkey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hankful_turkey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hankful_turkey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thanksgiving-8</Template>
  <TotalTime>0</TotalTime>
  <Words>31</Words>
  <Application>Microsoft Office PowerPoint</Application>
  <PresentationFormat>全屏显示(4:3)</PresentationFormat>
  <Paragraphs>7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9" baseType="lpstr">
      <vt:lpstr>Arial</vt:lpstr>
      <vt:lpstr>Times New Roman</vt:lpstr>
      <vt:lpstr>Calibri</vt:lpstr>
      <vt:lpstr>宋体</vt:lpstr>
      <vt:lpstr>thankful_turkey</vt:lpstr>
      <vt:lpstr>Happy Thanksgiving</vt:lpstr>
      <vt:lpstr>Your Topic Goes Here</vt:lpstr>
      <vt:lpstr>Your Topic Goes Here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Happy Thanksgiving</dc:title>
  <dc:creator>阳光 男孩</dc:creator>
  <cp:lastModifiedBy>阳光 男孩</cp:lastModifiedBy>
  <cp:revision>1</cp:revision>
  <dcterms:created xsi:type="dcterms:W3CDTF">2018-11-17T14:28:33Z</dcterms:created>
  <dcterms:modified xsi:type="dcterms:W3CDTF">2018-11-17T14:29:19Z</dcterms:modified>
</cp:coreProperties>
</file>