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6" r:id="rId5"/>
    <p:sldId id="267" r:id="rId6"/>
    <p:sldId id="269" r:id="rId7"/>
    <p:sldId id="270" r:id="rId8"/>
    <p:sldId id="265" r:id="rId9"/>
    <p:sldId id="274" r:id="rId10"/>
    <p:sldId id="276" r:id="rId11"/>
    <p:sldId id="278" r:id="rId12"/>
    <p:sldId id="277" r:id="rId13"/>
    <p:sldId id="27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9D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10"/>
    <p:restoredTop sz="94674"/>
  </p:normalViewPr>
  <p:slideViewPr>
    <p:cSldViewPr snapToGrid="0" snapToObjects="1" showGuides="1">
      <p:cViewPr>
        <p:scale>
          <a:sx n="125" d="100"/>
          <a:sy n="125" d="100"/>
        </p:scale>
        <p:origin x="1296" y="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87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16129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4087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1486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95304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644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6066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8787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7173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28877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72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81D64-6DBB-E34D-BFD5-CBF3FD585B44}" type="datetimeFigureOut">
              <a:rPr kumimoji="1" lang="zh-CN" altLang="en-US" smtClean="0"/>
              <a:t>2018/11/18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67DF-BF1C-1C49-99FC-3E56B4B6BFB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2096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puyuan.yanj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5.jpe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7047" y="0"/>
            <a:ext cx="10254953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8572500" cy="6858000"/>
          </a:xfrm>
          <a:prstGeom prst="rect">
            <a:avLst/>
          </a:prstGeom>
          <a:gradFill>
            <a:gsLst>
              <a:gs pos="20000">
                <a:srgbClr val="5A9DB2">
                  <a:alpha val="36000"/>
                </a:srgbClr>
              </a:gs>
              <a:gs pos="0">
                <a:srgbClr val="5A9DB2">
                  <a:alpha val="0"/>
                </a:srgbClr>
              </a:gs>
              <a:gs pos="71000">
                <a:srgbClr val="5A9DB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gradFill>
                <a:gsLst>
                  <a:gs pos="0">
                    <a:srgbClr val="5A9DB2"/>
                  </a:gs>
                  <a:gs pos="100000">
                    <a:srgbClr val="5A9DB2"/>
                  </a:gs>
                </a:gsLst>
                <a:lin ang="5400000" scaled="1"/>
              </a:gra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2585" y="2980920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简约商务工作总结汇报</a:t>
            </a:r>
            <a:endParaRPr kumimoji="1" lang="zh-CN" altLang="en-US" sz="4800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53715" y="1781861"/>
            <a:ext cx="22300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2018</a:t>
            </a:r>
            <a:endParaRPr kumimoji="1" lang="zh-CN" altLang="en-US" sz="6600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13" name="直线连接符 12"/>
          <p:cNvCxnSpPr/>
          <p:nvPr/>
        </p:nvCxnSpPr>
        <p:spPr>
          <a:xfrm>
            <a:off x="1325166" y="4100511"/>
            <a:ext cx="6015037" cy="0"/>
          </a:xfrm>
          <a:prstGeom prst="line">
            <a:avLst/>
          </a:prstGeom>
          <a:ln>
            <a:solidFill>
              <a:schemeClr val="bg1"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232297" y="4309639"/>
            <a:ext cx="6107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400" dirty="0" smtClean="0">
                <a:solidFill>
                  <a:schemeClr val="bg1"/>
                </a:solidFill>
                <a:latin typeface="Source Han Sans CN Light" charset="-122"/>
                <a:ea typeface="Source Han Sans CN Light" charset="-122"/>
                <a:cs typeface="Source Han Sans CN Light" charset="-122"/>
              </a:rPr>
              <a:t>工作总结 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+mn-ea"/>
                <a:cs typeface="Source Han Sans CN Light" charset="-122"/>
              </a:rPr>
              <a:t>／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Source Han Sans CN Light" charset="-122"/>
                <a:ea typeface="Source Han Sans CN Light" charset="-122"/>
                <a:cs typeface="Source Han Sans CN Light" charset="-122"/>
              </a:rPr>
              <a:t> 年终报告 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+mn-ea"/>
                <a:cs typeface="Source Han Sans CN Light" charset="-122"/>
              </a:rPr>
              <a:t>／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Source Han Sans CN Light" charset="-122"/>
                <a:ea typeface="Source Han Sans CN Light" charset="-122"/>
                <a:cs typeface="Source Han Sans CN Light" charset="-122"/>
              </a:rPr>
              <a:t> 商务计划 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+mn-ea"/>
                <a:cs typeface="Source Han Sans CN Light" charset="-122"/>
              </a:rPr>
              <a:t>／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Source Han Sans CN Light" charset="-122"/>
                <a:ea typeface="Source Han Sans CN Light" charset="-122"/>
                <a:cs typeface="Source Han Sans CN Light" charset="-122"/>
              </a:rPr>
              <a:t> 企业介绍 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+mn-ea"/>
                <a:cs typeface="Source Han Sans CN Light" charset="-122"/>
              </a:rPr>
              <a:t>／</a:t>
            </a:r>
            <a:r>
              <a:rPr kumimoji="1" lang="zh-CN" altLang="en-US" sz="1400" dirty="0" smtClean="0">
                <a:solidFill>
                  <a:schemeClr val="bg1"/>
                </a:solidFill>
                <a:latin typeface="Source Han Sans CN Light" charset="-122"/>
                <a:ea typeface="Source Han Sans CN Light" charset="-122"/>
                <a:cs typeface="Source Han Sans CN Light" charset="-122"/>
              </a:rPr>
              <a:t>商务演示</a:t>
            </a:r>
            <a:endParaRPr kumimoji="1" lang="zh-CN" altLang="en-US" sz="1400" dirty="0">
              <a:solidFill>
                <a:schemeClr val="bg1"/>
              </a:solidFill>
              <a:latin typeface="Source Han Sans CN Light" charset="-122"/>
              <a:ea typeface="Source Han Sans CN Light" charset="-122"/>
              <a:cs typeface="Source Han Sans CN 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2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7047" y="0"/>
            <a:ext cx="10254953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8572500" cy="6858000"/>
          </a:xfrm>
          <a:prstGeom prst="rect">
            <a:avLst/>
          </a:prstGeom>
          <a:gradFill>
            <a:gsLst>
              <a:gs pos="20000">
                <a:srgbClr val="5A9DB2">
                  <a:alpha val="36000"/>
                </a:srgbClr>
              </a:gs>
              <a:gs pos="0">
                <a:srgbClr val="5A9DB2">
                  <a:alpha val="0"/>
                </a:srgbClr>
              </a:gs>
              <a:gs pos="71000">
                <a:srgbClr val="5A9DB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gradFill>
                <a:gsLst>
                  <a:gs pos="0">
                    <a:srgbClr val="5A9DB2"/>
                  </a:gs>
                  <a:gs pos="100000">
                    <a:srgbClr val="5A9DB2"/>
                  </a:gs>
                </a:gsLst>
                <a:lin ang="5400000" scaled="1"/>
              </a:gra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8856" y="2488551"/>
            <a:ext cx="32239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THANKS</a:t>
            </a:r>
            <a:endParaRPr kumimoji="1" lang="zh-CN" altLang="en-US" sz="6600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13" name="直线连接符 12"/>
          <p:cNvCxnSpPr/>
          <p:nvPr/>
        </p:nvCxnSpPr>
        <p:spPr>
          <a:xfrm>
            <a:off x="1278731" y="3833224"/>
            <a:ext cx="6015037" cy="0"/>
          </a:xfrm>
          <a:prstGeom prst="line">
            <a:avLst/>
          </a:prstGeom>
          <a:ln>
            <a:solidFill>
              <a:schemeClr val="bg1"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308294" y="3913372"/>
            <a:ext cx="6049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200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Thanks for your listening</a:t>
            </a:r>
            <a:endParaRPr kumimoji="1" lang="zh-CN" altLang="en-US" sz="1200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597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9246" y="207033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文件涉及的字体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75" name="直线连接符 74"/>
          <p:cNvCxnSpPr/>
          <p:nvPr/>
        </p:nvCxnSpPr>
        <p:spPr>
          <a:xfrm>
            <a:off x="1669246" y="2656934"/>
            <a:ext cx="39266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1669246" y="3054553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造字工房悦黑（非商业）</a:t>
            </a:r>
            <a:endParaRPr kumimoji="1"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669246" y="37456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" charset="-122"/>
                <a:ea typeface="Source Han Sans CN" charset="-122"/>
                <a:cs typeface="Source Han Sans CN" charset="-122"/>
              </a:rPr>
              <a:t>思源黑体</a:t>
            </a:r>
            <a:endParaRPr kumimoji="1"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Source Han Sans CN" charset="-122"/>
              <a:ea typeface="Source Han Sans CN" charset="-122"/>
              <a:cs typeface="Source Han Sans CN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634741" y="4436686"/>
            <a:ext cx="1907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Century Gothic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028895" y="2070337"/>
            <a:ext cx="3387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>
                <a:latin typeface="MF YueYuan (Noncommercial)" charset="-122"/>
                <a:ea typeface="MF YueYuan (Noncommercial)" charset="-122"/>
                <a:cs typeface="MF YueYuan (Noncommercial)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所有素材均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可自由替换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039154" y="3054553"/>
            <a:ext cx="2852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找图标搜索：阿里巴巴图标库</a:t>
            </a:r>
            <a:endParaRPr kumimoji="1"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039154" y="374562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找图片搜索：摄图网</a:t>
            </a:r>
            <a:endParaRPr kumimoji="1"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028895" y="443668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替换文字直接单击文本</a:t>
            </a:r>
            <a:endParaRPr kumimoji="1"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84" name="直线连接符 83"/>
          <p:cNvCxnSpPr/>
          <p:nvPr/>
        </p:nvCxnSpPr>
        <p:spPr>
          <a:xfrm>
            <a:off x="6985588" y="2656934"/>
            <a:ext cx="39266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62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26" y="2063750"/>
            <a:ext cx="2730500" cy="27305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13872" y="3429000"/>
            <a:ext cx="43877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扫描二维码关注原味</a:t>
            </a:r>
            <a:r>
              <a:rPr kumimoji="1" lang="en-US" altLang="zh-CN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PPT</a:t>
            </a:r>
            <a:r>
              <a:rPr kumimoji="1" lang="zh-CN" altLang="en-US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，回复：“</a:t>
            </a:r>
            <a:r>
              <a:rPr kumimoji="1" lang="en-US" altLang="zh-CN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16</a:t>
            </a:r>
            <a:r>
              <a:rPr kumimoji="1" lang="zh-CN" altLang="en-US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”</a:t>
            </a:r>
            <a:endParaRPr kumimoji="1" lang="en-US" altLang="zh-CN" dirty="0" smtClean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获取</a:t>
            </a:r>
            <a:r>
              <a:rPr kumimoji="1" lang="en-US" altLang="zh-CN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22</a:t>
            </a:r>
            <a:r>
              <a:rPr kumimoji="1" lang="zh-CN" altLang="en-US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页完整版，还有其他惊喜等着你！</a:t>
            </a:r>
            <a:endParaRPr kumimoji="1" lang="zh-CN" altLang="en-US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10" name="直线连接符 9"/>
          <p:cNvCxnSpPr/>
          <p:nvPr/>
        </p:nvCxnSpPr>
        <p:spPr>
          <a:xfrm>
            <a:off x="5313872" y="3260786"/>
            <a:ext cx="47100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1"/>
          <p:cNvCxnSpPr/>
          <p:nvPr/>
        </p:nvCxnSpPr>
        <p:spPr>
          <a:xfrm>
            <a:off x="5313872" y="4551871"/>
            <a:ext cx="47100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313872" y="2508409"/>
            <a:ext cx="2420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Funky design</a:t>
            </a:r>
            <a:endParaRPr kumimoji="1" lang="zh-CN" alt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5838" y="4863262"/>
            <a:ext cx="1043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spc="300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原味</a:t>
            </a:r>
            <a:r>
              <a:rPr kumimoji="1" lang="en-US" altLang="zh-CN" sz="1400" spc="300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PPT</a:t>
            </a:r>
            <a:endParaRPr kumimoji="1" lang="zh-CN" altLang="en-US" sz="1400" spc="300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073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原味</a:t>
            </a:r>
            <a:r>
              <a:rPr lang="en-US" altLang="zh-CN" dirty="0" smtClean="0"/>
              <a:t>PPT    </a:t>
            </a:r>
            <a:r>
              <a:rPr lang="zh-CN" altLang="en-US" dirty="0" smtClean="0"/>
              <a:t>原创作品</a:t>
            </a:r>
            <a:endParaRPr lang="zh-CN" altLang="zh-CN" dirty="0"/>
          </a:p>
          <a:p>
            <a:r>
              <a:rPr lang="en-US" altLang="zh-CN" u="sng" dirty="0">
                <a:hlinkClick r:id="rId2"/>
              </a:rPr>
              <a:t>http://puyuan.yanj.cn/</a:t>
            </a:r>
            <a:endParaRPr lang="zh-CN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5348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 9"/>
          <p:cNvGrpSpPr/>
          <p:nvPr/>
        </p:nvGrpSpPr>
        <p:grpSpPr>
          <a:xfrm>
            <a:off x="1057275" y="0"/>
            <a:ext cx="3529014" cy="5172075"/>
            <a:chOff x="1500188" y="942974"/>
            <a:chExt cx="3529014" cy="5172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68" r="31951"/>
            <a:stretch/>
          </p:blipFill>
          <p:spPr>
            <a:xfrm>
              <a:off x="1500188" y="942974"/>
              <a:ext cx="3529014" cy="51720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500188" y="1564480"/>
              <a:ext cx="3529014" cy="3593307"/>
            </a:xfrm>
            <a:prstGeom prst="rect">
              <a:avLst/>
            </a:prstGeom>
            <a:solidFill>
              <a:srgbClr val="5A9D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59272" y="23074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dirty="0" smtClean="0">
                  <a:solidFill>
                    <a:schemeClr val="bg1"/>
                  </a:solidFill>
                  <a:latin typeface="MF YueYuan (Noncommercial)" charset="-122"/>
                  <a:ea typeface="MF YueYuan (Noncommercial)" charset="-122"/>
                  <a:cs typeface="MF YueYuan (Noncommercial)" charset="-122"/>
                </a:rPr>
                <a:t>目录</a:t>
              </a:r>
              <a:endParaRPr kumimoji="1" lang="zh-CN" altLang="en-US" sz="4400" dirty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93037" y="3076873"/>
              <a:ext cx="28456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400" dirty="0" smtClean="0">
                  <a:solidFill>
                    <a:schemeClr val="bg1"/>
                  </a:solidFill>
                  <a:latin typeface="MF YueYuan (Noncommercial)" charset="-122"/>
                  <a:ea typeface="MF YueYuan (Noncommercial)" charset="-122"/>
                  <a:cs typeface="MF YueYuan (Noncommercial)" charset="-122"/>
                </a:rPr>
                <a:t>CONTENTS</a:t>
              </a:r>
              <a:endParaRPr kumimoji="1" lang="zh-CN" altLang="en-US" sz="4400" dirty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endParaRPr>
            </a:p>
          </p:txBody>
        </p:sp>
        <p:cxnSp>
          <p:nvCxnSpPr>
            <p:cNvPr id="9" name="直线连接符 8"/>
            <p:cNvCxnSpPr/>
            <p:nvPr/>
          </p:nvCxnSpPr>
          <p:spPr>
            <a:xfrm>
              <a:off x="1500188" y="1685925"/>
              <a:ext cx="352901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124576" y="1285583"/>
            <a:ext cx="495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rgbClr val="5A9DB2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01</a:t>
            </a:r>
            <a:endParaRPr kumimoji="1" lang="zh-CN" altLang="en-US" sz="2000" dirty="0">
              <a:solidFill>
                <a:srgbClr val="5A9DB2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20" name="直线连接符 19"/>
          <p:cNvCxnSpPr/>
          <p:nvPr/>
        </p:nvCxnSpPr>
        <p:spPr>
          <a:xfrm>
            <a:off x="6203716" y="1725344"/>
            <a:ext cx="433136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54739" y="1320670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年度工作概述</a:t>
            </a:r>
            <a:endParaRPr kumimoji="1"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35684" y="1761739"/>
            <a:ext cx="4834796" cy="41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This PPT template for the rice husk designer pencil demo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worksThis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 PPT template for the rice husk designer pencil demo works, </a:t>
            </a:r>
            <a:endParaRPr lang="zh-CN" altLang="en-US" sz="1000" dirty="0">
              <a:latin typeface="STHeiti Light" charset="-122"/>
              <a:ea typeface="STHeiti Light" charset="-122"/>
              <a:cs typeface="STHeiti Light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24576" y="2518942"/>
            <a:ext cx="495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rgbClr val="5A9DB2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02</a:t>
            </a:r>
            <a:endParaRPr kumimoji="1" lang="zh-CN" altLang="en-US" sz="2000" dirty="0">
              <a:solidFill>
                <a:srgbClr val="5A9DB2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24" name="直线连接符 23"/>
          <p:cNvCxnSpPr/>
          <p:nvPr/>
        </p:nvCxnSpPr>
        <p:spPr>
          <a:xfrm>
            <a:off x="6203716" y="2958703"/>
            <a:ext cx="433136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654739" y="255402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工作完成情况</a:t>
            </a:r>
            <a:endParaRPr kumimoji="1"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35684" y="2995098"/>
            <a:ext cx="4834796" cy="41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This PPT template for the rice husk designer pencil demo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worksThis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 PPT template for the rice husk designer pencil demo works, </a:t>
            </a:r>
            <a:endParaRPr lang="zh-CN" altLang="en-US" sz="1000" dirty="0">
              <a:latin typeface="STHeiti Light" charset="-122"/>
              <a:ea typeface="STHeiti Light" charset="-122"/>
              <a:cs typeface="STHeiti Light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24576" y="3752301"/>
            <a:ext cx="495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rgbClr val="5A9DB2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03</a:t>
            </a:r>
            <a:endParaRPr kumimoji="1" lang="zh-CN" altLang="en-US" sz="2000" dirty="0">
              <a:solidFill>
                <a:srgbClr val="5A9DB2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28" name="直线连接符 27"/>
          <p:cNvCxnSpPr/>
          <p:nvPr/>
        </p:nvCxnSpPr>
        <p:spPr>
          <a:xfrm>
            <a:off x="6203716" y="4192063"/>
            <a:ext cx="433136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654739" y="378738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工作存在不足</a:t>
            </a:r>
            <a:endParaRPr kumimoji="1"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35684" y="4228458"/>
            <a:ext cx="4834796" cy="41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This PPT template for the rice husk designer pencil demo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worksThis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 PPT template for the rice husk designer pencil demo works, </a:t>
            </a:r>
            <a:endParaRPr lang="zh-CN" altLang="en-US" sz="1000" dirty="0">
              <a:latin typeface="STHeiti Light" charset="-122"/>
              <a:ea typeface="STHeiti Light" charset="-122"/>
              <a:cs typeface="STHeiti Light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24576" y="4985661"/>
            <a:ext cx="495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rgbClr val="5A9DB2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04</a:t>
            </a:r>
            <a:endParaRPr kumimoji="1" lang="zh-CN" altLang="en-US" sz="2000" dirty="0">
              <a:solidFill>
                <a:srgbClr val="5A9DB2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32" name="直线连接符 31"/>
          <p:cNvCxnSpPr/>
          <p:nvPr/>
        </p:nvCxnSpPr>
        <p:spPr>
          <a:xfrm>
            <a:off x="6203716" y="5425422"/>
            <a:ext cx="433136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6654739" y="5020748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明年工作计划</a:t>
            </a:r>
            <a:endParaRPr kumimoji="1"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35684" y="5461817"/>
            <a:ext cx="4834796" cy="41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This PPT template for the rice husk designer pencil demo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worksThis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 PPT template for the rice husk designer pencil demo works, </a:t>
            </a:r>
            <a:endParaRPr lang="zh-CN" altLang="en-US" sz="1000" dirty="0">
              <a:latin typeface="STHeiti Light" charset="-122"/>
              <a:ea typeface="STHeiti Light" charset="-122"/>
              <a:cs typeface="STHeiti 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58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2" r="115"/>
          <a:stretch/>
        </p:blipFill>
        <p:spPr>
          <a:xfrm>
            <a:off x="4241984" y="619842"/>
            <a:ext cx="7950016" cy="561831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1734" y="2313006"/>
            <a:ext cx="6987633" cy="2974938"/>
          </a:xfrm>
          <a:prstGeom prst="rect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461196" y="2413018"/>
            <a:ext cx="12506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01-</a:t>
            </a:r>
            <a:endParaRPr kumimoji="1" lang="zh-CN" altLang="en-US" sz="5400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338936" y="3538325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spc="300" dirty="0" smtClean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年度工作概述</a:t>
            </a:r>
            <a:endParaRPr kumimoji="1" lang="zh-CN" altLang="en-US" sz="3200" spc="300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38936" y="4223520"/>
            <a:ext cx="4834796" cy="41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STHeiti Light" charset="-122"/>
                <a:ea typeface="STHeiti Light" charset="-122"/>
                <a:cs typeface="STHeiti Light" charset="-122"/>
              </a:rPr>
              <a:t>This PPT template for the rice husk designer pencil demo </a:t>
            </a:r>
            <a:r>
              <a:rPr lang="en-US" altLang="zh-CN" sz="1000" dirty="0" err="1">
                <a:solidFill>
                  <a:schemeClr val="bg1"/>
                </a:solidFill>
                <a:latin typeface="STHeiti Light" charset="-122"/>
                <a:ea typeface="STHeiti Light" charset="-122"/>
                <a:cs typeface="STHeiti Light" charset="-122"/>
              </a:rPr>
              <a:t>worksThis</a:t>
            </a:r>
            <a:r>
              <a:rPr lang="en-US" altLang="zh-CN" sz="1000" dirty="0">
                <a:solidFill>
                  <a:schemeClr val="bg1"/>
                </a:solidFill>
                <a:latin typeface="STHeiti Light" charset="-122"/>
                <a:ea typeface="STHeiti Light" charset="-122"/>
                <a:cs typeface="STHeiti Light" charset="-122"/>
              </a:rPr>
              <a:t> PPT template for the rice husk designer pencil demo works, </a:t>
            </a:r>
            <a:endParaRPr lang="zh-CN" altLang="en-US" sz="1000" dirty="0">
              <a:solidFill>
                <a:schemeClr val="bg1"/>
              </a:solidFill>
              <a:latin typeface="STHeiti Light" charset="-122"/>
              <a:ea typeface="STHeiti Light" charset="-122"/>
              <a:cs typeface="STHeiti 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948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5492" y="387394"/>
            <a:ext cx="187245" cy="1855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13538" y="24883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年度工作概述</a:t>
            </a:r>
            <a:endParaRPr kumimoji="1"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2338" y="341167"/>
            <a:ext cx="18838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Annual work overview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258559" y="750543"/>
            <a:ext cx="116625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A_库_形状 257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"/>
            </p:custDataLst>
          </p:nvPr>
        </p:nvSpPr>
        <p:spPr>
          <a:xfrm rot="18900000">
            <a:off x="8003883" y="3016368"/>
            <a:ext cx="1444855" cy="1444855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27" name="PA_库_形状 258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2"/>
            </p:custDataLst>
          </p:nvPr>
        </p:nvSpPr>
        <p:spPr>
          <a:xfrm rot="18900000">
            <a:off x="5388298" y="3016368"/>
            <a:ext cx="1444855" cy="1444855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28" name="PA_库_形状 259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3"/>
            </p:custDataLst>
          </p:nvPr>
        </p:nvSpPr>
        <p:spPr>
          <a:xfrm rot="18900000">
            <a:off x="2772713" y="3016368"/>
            <a:ext cx="1444855" cy="1444855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29" name="PA_库_形状 270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4"/>
            </p:custDataLst>
          </p:nvPr>
        </p:nvSpPr>
        <p:spPr>
          <a:xfrm rot="18900000">
            <a:off x="2599432" y="3421295"/>
            <a:ext cx="635001" cy="635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F59696"/>
              </a:solidFill>
              <a:effectLst/>
              <a:uLnTx/>
              <a:uFillTx/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0" name="PA_库_形状 271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5"/>
            </p:custDataLst>
          </p:nvPr>
        </p:nvSpPr>
        <p:spPr>
          <a:xfrm rot="18900000">
            <a:off x="5215017" y="3421295"/>
            <a:ext cx="635001" cy="635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F59696"/>
              </a:solidFill>
              <a:effectLst/>
              <a:uLnTx/>
              <a:uFillTx/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1" name="PA_库_形状 272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6"/>
            </p:custDataLst>
          </p:nvPr>
        </p:nvSpPr>
        <p:spPr>
          <a:xfrm rot="18900000">
            <a:off x="7830602" y="3421295"/>
            <a:ext cx="635001" cy="635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F59696"/>
              </a:solidFill>
              <a:effectLst/>
              <a:uLnTx/>
              <a:uFillTx/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2" name="PA_库_形状 276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7"/>
            </p:custDataLst>
          </p:nvPr>
        </p:nvSpPr>
        <p:spPr>
          <a:xfrm>
            <a:off x="3604681" y="3585009"/>
            <a:ext cx="205048" cy="307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6750"/>
                </a:moveTo>
                <a:cubicBezTo>
                  <a:pt x="14491" y="6750"/>
                  <a:pt x="14175" y="6539"/>
                  <a:pt x="14175" y="6300"/>
                </a:cubicBezTo>
                <a:cubicBezTo>
                  <a:pt x="14175" y="5330"/>
                  <a:pt x="11918" y="4950"/>
                  <a:pt x="10800" y="4950"/>
                </a:cubicBezTo>
                <a:cubicBezTo>
                  <a:pt x="10441" y="4950"/>
                  <a:pt x="10125" y="4739"/>
                  <a:pt x="10125" y="4500"/>
                </a:cubicBezTo>
                <a:cubicBezTo>
                  <a:pt x="10125" y="4261"/>
                  <a:pt x="10441" y="4050"/>
                  <a:pt x="10800" y="4050"/>
                </a:cubicBezTo>
                <a:cubicBezTo>
                  <a:pt x="12762" y="4050"/>
                  <a:pt x="15525" y="4739"/>
                  <a:pt x="15525" y="6300"/>
                </a:cubicBezTo>
                <a:cubicBezTo>
                  <a:pt x="15525" y="6539"/>
                  <a:pt x="15209" y="6750"/>
                  <a:pt x="14850" y="6750"/>
                </a:cubicBezTo>
                <a:close/>
                <a:moveTo>
                  <a:pt x="10800" y="1800"/>
                </a:moveTo>
                <a:cubicBezTo>
                  <a:pt x="6982" y="1800"/>
                  <a:pt x="2700" y="3487"/>
                  <a:pt x="2700" y="6300"/>
                </a:cubicBezTo>
                <a:cubicBezTo>
                  <a:pt x="2700" y="7200"/>
                  <a:pt x="3248" y="8142"/>
                  <a:pt x="4134" y="8831"/>
                </a:cubicBezTo>
                <a:cubicBezTo>
                  <a:pt x="4535" y="9141"/>
                  <a:pt x="4999" y="9436"/>
                  <a:pt x="5421" y="9759"/>
                </a:cubicBezTo>
                <a:cubicBezTo>
                  <a:pt x="6919" y="10955"/>
                  <a:pt x="8184" y="12361"/>
                  <a:pt x="8395" y="13950"/>
                </a:cubicBezTo>
                <a:lnTo>
                  <a:pt x="13205" y="13950"/>
                </a:lnTo>
                <a:cubicBezTo>
                  <a:pt x="13416" y="12361"/>
                  <a:pt x="14681" y="10955"/>
                  <a:pt x="16179" y="9759"/>
                </a:cubicBezTo>
                <a:cubicBezTo>
                  <a:pt x="16601" y="9436"/>
                  <a:pt x="17065" y="9141"/>
                  <a:pt x="17466" y="8831"/>
                </a:cubicBezTo>
                <a:cubicBezTo>
                  <a:pt x="18352" y="8142"/>
                  <a:pt x="18900" y="7200"/>
                  <a:pt x="18900" y="6300"/>
                </a:cubicBezTo>
                <a:cubicBezTo>
                  <a:pt x="18900" y="3487"/>
                  <a:pt x="14618" y="1800"/>
                  <a:pt x="10800" y="1800"/>
                </a:cubicBezTo>
                <a:close/>
                <a:moveTo>
                  <a:pt x="19427" y="10069"/>
                </a:moveTo>
                <a:cubicBezTo>
                  <a:pt x="17972" y="11138"/>
                  <a:pt x="16052" y="12642"/>
                  <a:pt x="15884" y="14147"/>
                </a:cubicBezTo>
                <a:cubicBezTo>
                  <a:pt x="16495" y="14386"/>
                  <a:pt x="16875" y="14836"/>
                  <a:pt x="16875" y="15300"/>
                </a:cubicBezTo>
                <a:cubicBezTo>
                  <a:pt x="16875" y="15638"/>
                  <a:pt x="16685" y="15961"/>
                  <a:pt x="16348" y="16200"/>
                </a:cubicBezTo>
                <a:cubicBezTo>
                  <a:pt x="16685" y="16439"/>
                  <a:pt x="16875" y="16762"/>
                  <a:pt x="16875" y="17100"/>
                </a:cubicBezTo>
                <a:cubicBezTo>
                  <a:pt x="16875" y="17564"/>
                  <a:pt x="16516" y="17986"/>
                  <a:pt x="15926" y="18239"/>
                </a:cubicBezTo>
                <a:cubicBezTo>
                  <a:pt x="16095" y="18436"/>
                  <a:pt x="16200" y="18675"/>
                  <a:pt x="16200" y="18900"/>
                </a:cubicBezTo>
                <a:cubicBezTo>
                  <a:pt x="16200" y="19814"/>
                  <a:pt x="15124" y="20250"/>
                  <a:pt x="13901" y="20250"/>
                </a:cubicBezTo>
                <a:cubicBezTo>
                  <a:pt x="13352" y="21066"/>
                  <a:pt x="12129" y="21600"/>
                  <a:pt x="10800" y="21600"/>
                </a:cubicBezTo>
                <a:cubicBezTo>
                  <a:pt x="9471" y="21600"/>
                  <a:pt x="8248" y="21066"/>
                  <a:pt x="7699" y="20250"/>
                </a:cubicBezTo>
                <a:cubicBezTo>
                  <a:pt x="6476" y="20250"/>
                  <a:pt x="5400" y="19814"/>
                  <a:pt x="5400" y="18900"/>
                </a:cubicBezTo>
                <a:cubicBezTo>
                  <a:pt x="5400" y="18675"/>
                  <a:pt x="5505" y="18436"/>
                  <a:pt x="5674" y="18239"/>
                </a:cubicBezTo>
                <a:cubicBezTo>
                  <a:pt x="5084" y="17986"/>
                  <a:pt x="4725" y="17564"/>
                  <a:pt x="4725" y="17100"/>
                </a:cubicBezTo>
                <a:cubicBezTo>
                  <a:pt x="4725" y="16762"/>
                  <a:pt x="4915" y="16439"/>
                  <a:pt x="5252" y="16200"/>
                </a:cubicBezTo>
                <a:cubicBezTo>
                  <a:pt x="4915" y="15961"/>
                  <a:pt x="4725" y="15638"/>
                  <a:pt x="4725" y="15300"/>
                </a:cubicBezTo>
                <a:cubicBezTo>
                  <a:pt x="4725" y="14836"/>
                  <a:pt x="5105" y="14386"/>
                  <a:pt x="5716" y="14147"/>
                </a:cubicBezTo>
                <a:cubicBezTo>
                  <a:pt x="5548" y="12642"/>
                  <a:pt x="3628" y="11138"/>
                  <a:pt x="2173" y="10069"/>
                </a:cubicBezTo>
                <a:cubicBezTo>
                  <a:pt x="717" y="9000"/>
                  <a:pt x="0" y="7748"/>
                  <a:pt x="0" y="6300"/>
                </a:cubicBezTo>
                <a:cubicBezTo>
                  <a:pt x="0" y="2475"/>
                  <a:pt x="5463" y="0"/>
                  <a:pt x="10800" y="0"/>
                </a:cubicBezTo>
                <a:cubicBezTo>
                  <a:pt x="16137" y="0"/>
                  <a:pt x="21600" y="2475"/>
                  <a:pt x="21600" y="6300"/>
                </a:cubicBezTo>
                <a:cubicBezTo>
                  <a:pt x="21600" y="7748"/>
                  <a:pt x="20883" y="9000"/>
                  <a:pt x="19427" y="100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all" spc="90" baseline="-22222">
                <a:solidFill>
                  <a:srgbClr val="FB9897"/>
                </a:solidFill>
                <a:latin typeface="HK Grotesk Medium"/>
                <a:ea typeface="HK Grotesk Medium"/>
                <a:cs typeface="HK Grotesk Medium"/>
                <a:sym typeface="HK Grotesk Medium"/>
              </a:defRPr>
            </a:pPr>
            <a:endParaRPr kumimoji="0" sz="900" b="0" i="0" u="none" strike="noStrike" kern="1200" cap="all" spc="90" normalizeH="0" baseline="-22222" noProof="0">
              <a:ln>
                <a:noFill/>
              </a:ln>
              <a:solidFill>
                <a:srgbClr val="FB9897"/>
              </a:solidFill>
              <a:effectLst/>
              <a:uLnTx/>
              <a:uFillTx/>
              <a:latin typeface="MF YueYuan (Noncommercial)" charset="-122"/>
              <a:ea typeface="MF YueYuan (Noncommercial)" charset="-122"/>
              <a:cs typeface="MF YueYuan (Noncommercial)" charset="-122"/>
              <a:sym typeface="HK Grotesk Medium"/>
            </a:endParaRPr>
          </a:p>
        </p:txBody>
      </p:sp>
      <p:sp>
        <p:nvSpPr>
          <p:cNvPr id="33" name="PA_库_形状 277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8"/>
            </p:custDataLst>
          </p:nvPr>
        </p:nvSpPr>
        <p:spPr>
          <a:xfrm>
            <a:off x="6267634" y="3611795"/>
            <a:ext cx="211667" cy="25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0" y="2700"/>
                </a:moveTo>
                <a:lnTo>
                  <a:pt x="10800" y="2700"/>
                </a:lnTo>
                <a:lnTo>
                  <a:pt x="10800" y="18689"/>
                </a:lnTo>
                <a:cubicBezTo>
                  <a:pt x="11661" y="18309"/>
                  <a:pt x="13044" y="17648"/>
                  <a:pt x="14394" y="16762"/>
                </a:cubicBezTo>
                <a:cubicBezTo>
                  <a:pt x="16200" y="15581"/>
                  <a:pt x="18360" y="13739"/>
                  <a:pt x="18360" y="11700"/>
                </a:cubicBezTo>
                <a:cubicBezTo>
                  <a:pt x="18360" y="11700"/>
                  <a:pt x="18360" y="2700"/>
                  <a:pt x="18360" y="2700"/>
                </a:cubicBezTo>
                <a:close/>
                <a:moveTo>
                  <a:pt x="21600" y="11700"/>
                </a:moveTo>
                <a:cubicBezTo>
                  <a:pt x="21600" y="17620"/>
                  <a:pt x="11661" y="21361"/>
                  <a:pt x="11239" y="21516"/>
                </a:cubicBezTo>
                <a:cubicBezTo>
                  <a:pt x="11104" y="21572"/>
                  <a:pt x="10952" y="21600"/>
                  <a:pt x="10800" y="21600"/>
                </a:cubicBezTo>
                <a:cubicBezTo>
                  <a:pt x="10648" y="21600"/>
                  <a:pt x="10496" y="21572"/>
                  <a:pt x="10361" y="21516"/>
                </a:cubicBezTo>
                <a:cubicBezTo>
                  <a:pt x="9939" y="21361"/>
                  <a:pt x="0" y="17620"/>
                  <a:pt x="0" y="11700"/>
                </a:cubicBezTo>
                <a:lnTo>
                  <a:pt x="0" y="900"/>
                </a:lnTo>
                <a:cubicBezTo>
                  <a:pt x="0" y="408"/>
                  <a:pt x="489" y="0"/>
                  <a:pt x="1080" y="0"/>
                </a:cubicBezTo>
                <a:lnTo>
                  <a:pt x="20520" y="0"/>
                </a:lnTo>
                <a:cubicBezTo>
                  <a:pt x="21111" y="0"/>
                  <a:pt x="21600" y="408"/>
                  <a:pt x="21600" y="900"/>
                </a:cubicBezTo>
                <a:cubicBezTo>
                  <a:pt x="21600" y="900"/>
                  <a:pt x="21600" y="11700"/>
                  <a:pt x="21600" y="117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all" spc="90" baseline="-22222">
                <a:solidFill>
                  <a:srgbClr val="FB9897"/>
                </a:solidFill>
                <a:latin typeface="HK Grotesk Medium"/>
                <a:ea typeface="HK Grotesk Medium"/>
                <a:cs typeface="HK Grotesk Medium"/>
                <a:sym typeface="HK Grotesk Medium"/>
              </a:defRPr>
            </a:pPr>
            <a:endParaRPr kumimoji="0" sz="900" b="0" i="0" u="none" strike="noStrike" kern="1200" cap="all" spc="90" normalizeH="0" baseline="-22222" noProof="0">
              <a:ln>
                <a:noFill/>
              </a:ln>
              <a:solidFill>
                <a:srgbClr val="FB9897"/>
              </a:solidFill>
              <a:effectLst/>
              <a:uLnTx/>
              <a:uFillTx/>
              <a:latin typeface="MF YueYuan (Noncommercial)" charset="-122"/>
              <a:ea typeface="MF YueYuan (Noncommercial)" charset="-122"/>
              <a:cs typeface="MF YueYuan (Noncommercial)" charset="-122"/>
              <a:sym typeface="HK Grotesk Medium"/>
            </a:endParaRPr>
          </a:p>
        </p:txBody>
      </p:sp>
      <p:sp>
        <p:nvSpPr>
          <p:cNvPr id="34" name="PA_库_形状 278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9"/>
            </p:custDataLst>
          </p:nvPr>
        </p:nvSpPr>
        <p:spPr>
          <a:xfrm>
            <a:off x="8807847" y="3601783"/>
            <a:ext cx="337289" cy="2740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600" extrusionOk="0">
                <a:moveTo>
                  <a:pt x="19462" y="6646"/>
                </a:moveTo>
                <a:lnTo>
                  <a:pt x="16442" y="1662"/>
                </a:lnTo>
                <a:lnTo>
                  <a:pt x="13695" y="1662"/>
                </a:lnTo>
                <a:lnTo>
                  <a:pt x="15834" y="6646"/>
                </a:lnTo>
                <a:cubicBezTo>
                  <a:pt x="15834" y="6646"/>
                  <a:pt x="19462" y="6646"/>
                  <a:pt x="19462" y="6646"/>
                </a:cubicBezTo>
                <a:close/>
                <a:moveTo>
                  <a:pt x="19252" y="8308"/>
                </a:moveTo>
                <a:lnTo>
                  <a:pt x="15865" y="8308"/>
                </a:lnTo>
                <a:lnTo>
                  <a:pt x="12720" y="16940"/>
                </a:lnTo>
                <a:cubicBezTo>
                  <a:pt x="12720" y="16940"/>
                  <a:pt x="19252" y="8308"/>
                  <a:pt x="19252" y="8308"/>
                </a:cubicBezTo>
                <a:close/>
                <a:moveTo>
                  <a:pt x="14314" y="6646"/>
                </a:moveTo>
                <a:lnTo>
                  <a:pt x="12175" y="1662"/>
                </a:lnTo>
                <a:lnTo>
                  <a:pt x="9301" y="1662"/>
                </a:lnTo>
                <a:lnTo>
                  <a:pt x="7162" y="6646"/>
                </a:lnTo>
                <a:cubicBezTo>
                  <a:pt x="7162" y="6646"/>
                  <a:pt x="14314" y="6646"/>
                  <a:pt x="14314" y="6646"/>
                </a:cubicBezTo>
                <a:close/>
                <a:moveTo>
                  <a:pt x="14397" y="8308"/>
                </a:moveTo>
                <a:lnTo>
                  <a:pt x="7079" y="8308"/>
                </a:lnTo>
                <a:lnTo>
                  <a:pt x="10738" y="18329"/>
                </a:lnTo>
                <a:cubicBezTo>
                  <a:pt x="10738" y="18329"/>
                  <a:pt x="14397" y="8308"/>
                  <a:pt x="14397" y="8308"/>
                </a:cubicBezTo>
                <a:close/>
                <a:moveTo>
                  <a:pt x="8756" y="16940"/>
                </a:moveTo>
                <a:lnTo>
                  <a:pt x="5611" y="8308"/>
                </a:lnTo>
                <a:lnTo>
                  <a:pt x="2224" y="8308"/>
                </a:lnTo>
                <a:cubicBezTo>
                  <a:pt x="2224" y="8308"/>
                  <a:pt x="8756" y="16940"/>
                  <a:pt x="8756" y="16940"/>
                </a:cubicBezTo>
                <a:close/>
                <a:moveTo>
                  <a:pt x="7781" y="1662"/>
                </a:moveTo>
                <a:lnTo>
                  <a:pt x="5034" y="1662"/>
                </a:lnTo>
                <a:lnTo>
                  <a:pt x="2014" y="6646"/>
                </a:lnTo>
                <a:lnTo>
                  <a:pt x="5642" y="6646"/>
                </a:lnTo>
                <a:cubicBezTo>
                  <a:pt x="5642" y="6646"/>
                  <a:pt x="7781" y="1662"/>
                  <a:pt x="7781" y="1662"/>
                </a:cubicBezTo>
                <a:close/>
                <a:moveTo>
                  <a:pt x="21339" y="6984"/>
                </a:moveTo>
                <a:cubicBezTo>
                  <a:pt x="21538" y="7295"/>
                  <a:pt x="21517" y="7750"/>
                  <a:pt x="21297" y="8048"/>
                </a:cubicBezTo>
                <a:lnTo>
                  <a:pt x="11231" y="21340"/>
                </a:lnTo>
                <a:cubicBezTo>
                  <a:pt x="11105" y="21509"/>
                  <a:pt x="10927" y="21600"/>
                  <a:pt x="10738" y="21600"/>
                </a:cubicBezTo>
                <a:cubicBezTo>
                  <a:pt x="10549" y="21600"/>
                  <a:pt x="10371" y="21509"/>
                  <a:pt x="10245" y="21340"/>
                </a:cubicBezTo>
                <a:lnTo>
                  <a:pt x="179" y="8048"/>
                </a:lnTo>
                <a:cubicBezTo>
                  <a:pt x="-41" y="7750"/>
                  <a:pt x="-62" y="7295"/>
                  <a:pt x="137" y="6984"/>
                </a:cubicBezTo>
                <a:lnTo>
                  <a:pt x="4164" y="337"/>
                </a:lnTo>
                <a:cubicBezTo>
                  <a:pt x="4289" y="117"/>
                  <a:pt x="4489" y="0"/>
                  <a:pt x="4698" y="0"/>
                </a:cubicBezTo>
                <a:lnTo>
                  <a:pt x="16778" y="0"/>
                </a:lnTo>
                <a:cubicBezTo>
                  <a:pt x="16987" y="0"/>
                  <a:pt x="17187" y="117"/>
                  <a:pt x="17312" y="337"/>
                </a:cubicBezTo>
                <a:cubicBezTo>
                  <a:pt x="17312" y="337"/>
                  <a:pt x="21339" y="6984"/>
                  <a:pt x="21339" y="698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all" spc="90" baseline="-22222">
                <a:solidFill>
                  <a:srgbClr val="FB9897"/>
                </a:solidFill>
                <a:latin typeface="HK Grotesk Medium"/>
                <a:ea typeface="HK Grotesk Medium"/>
                <a:cs typeface="HK Grotesk Medium"/>
                <a:sym typeface="HK Grotesk Medium"/>
              </a:defRPr>
            </a:pPr>
            <a:endParaRPr kumimoji="0" sz="900" b="0" i="0" u="none" strike="noStrike" kern="1200" cap="all" spc="90" normalizeH="0" baseline="-22222" noProof="0">
              <a:ln>
                <a:noFill/>
              </a:ln>
              <a:solidFill>
                <a:srgbClr val="FB9897"/>
              </a:solidFill>
              <a:effectLst/>
              <a:uLnTx/>
              <a:uFillTx/>
              <a:latin typeface="MF YueYuan (Noncommercial)" charset="-122"/>
              <a:ea typeface="MF YueYuan (Noncommercial)" charset="-122"/>
              <a:cs typeface="MF YueYuan (Noncommercial)" charset="-122"/>
              <a:sym typeface="HK Grotesk Medium"/>
            </a:endParaRPr>
          </a:p>
        </p:txBody>
      </p:sp>
      <p:sp>
        <p:nvSpPr>
          <p:cNvPr id="35" name="PA_库_形状 273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0"/>
            </p:custDataLst>
          </p:nvPr>
        </p:nvSpPr>
        <p:spPr>
          <a:xfrm>
            <a:off x="2794994" y="3545478"/>
            <a:ext cx="527214" cy="436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lvl1pPr>
              <a:defRPr sz="5000">
                <a:solidFill>
                  <a:srgbClr val="FFFFFF"/>
                </a:solidFill>
                <a:latin typeface="Montserrat Semi Bold"/>
                <a:ea typeface="Montserrat Semi Bold"/>
                <a:cs typeface="Montserrat Semi Bold"/>
                <a:sym typeface="Montserrat Semi 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Montserrat Semi Bold"/>
              </a:rPr>
              <a:t>1</a:t>
            </a:r>
          </a:p>
        </p:txBody>
      </p:sp>
      <p:sp>
        <p:nvSpPr>
          <p:cNvPr id="37" name="PA_库_形状 27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1"/>
            </p:custDataLst>
          </p:nvPr>
        </p:nvSpPr>
        <p:spPr>
          <a:xfrm>
            <a:off x="5410579" y="3545478"/>
            <a:ext cx="527214" cy="436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lvl1pPr>
              <a:defRPr sz="5000">
                <a:solidFill>
                  <a:srgbClr val="FFFFFF"/>
                </a:solidFill>
                <a:latin typeface="Montserrat Semi Bold"/>
                <a:ea typeface="Montserrat Semi Bold"/>
                <a:cs typeface="Montserrat Semi Bold"/>
                <a:sym typeface="Montserrat Semi 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Montserrat Semi Bold"/>
              </a:rPr>
              <a:t>2</a:t>
            </a:r>
          </a:p>
        </p:txBody>
      </p:sp>
      <p:sp>
        <p:nvSpPr>
          <p:cNvPr id="38" name="PA_库_形状 275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2"/>
            </p:custDataLst>
          </p:nvPr>
        </p:nvSpPr>
        <p:spPr>
          <a:xfrm>
            <a:off x="8027229" y="3545478"/>
            <a:ext cx="527214" cy="436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lvl1pPr>
              <a:defRPr sz="5000">
                <a:solidFill>
                  <a:srgbClr val="FFFFFF"/>
                </a:solidFill>
                <a:latin typeface="Montserrat Semi Bold"/>
                <a:ea typeface="Montserrat Semi Bold"/>
                <a:cs typeface="Montserrat Semi Bold"/>
                <a:sym typeface="Montserrat Semi 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Montserrat Semi Bold"/>
              </a:rPr>
              <a:t>3</a:t>
            </a:r>
          </a:p>
        </p:txBody>
      </p:sp>
      <p:sp>
        <p:nvSpPr>
          <p:cNvPr id="39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3"/>
            </p:custDataLst>
          </p:nvPr>
        </p:nvSpPr>
        <p:spPr>
          <a:xfrm>
            <a:off x="2595994" y="4882864"/>
            <a:ext cx="1859854" cy="251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40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4"/>
            </p:custDataLst>
          </p:nvPr>
        </p:nvSpPr>
        <p:spPr>
          <a:xfrm>
            <a:off x="5219220" y="4882864"/>
            <a:ext cx="1859854" cy="251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41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5"/>
            </p:custDataLst>
          </p:nvPr>
        </p:nvSpPr>
        <p:spPr>
          <a:xfrm>
            <a:off x="7837396" y="4882864"/>
            <a:ext cx="1859854" cy="251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43" name="PA_库_文本框 2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16"/>
            </p:custDataLst>
          </p:nvPr>
        </p:nvSpPr>
        <p:spPr>
          <a:xfrm>
            <a:off x="2515413" y="5235646"/>
            <a:ext cx="2011565" cy="72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4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</a:t>
            </a:r>
          </a:p>
        </p:txBody>
      </p:sp>
      <p:sp>
        <p:nvSpPr>
          <p:cNvPr id="44" name="PA_库_文本框 26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17"/>
            </p:custDataLst>
          </p:nvPr>
        </p:nvSpPr>
        <p:spPr>
          <a:xfrm>
            <a:off x="5136693" y="5235646"/>
            <a:ext cx="2011565" cy="72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4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</a:t>
            </a:r>
          </a:p>
        </p:txBody>
      </p:sp>
      <p:sp>
        <p:nvSpPr>
          <p:cNvPr id="45" name="PA_库_文本框 27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18"/>
            </p:custDataLst>
          </p:nvPr>
        </p:nvSpPr>
        <p:spPr>
          <a:xfrm>
            <a:off x="7757973" y="5235646"/>
            <a:ext cx="2011565" cy="72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4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</a:t>
            </a:r>
          </a:p>
        </p:txBody>
      </p:sp>
      <p:sp>
        <p:nvSpPr>
          <p:cNvPr id="46" name="矩形 45"/>
          <p:cNvSpPr/>
          <p:nvPr/>
        </p:nvSpPr>
        <p:spPr>
          <a:xfrm>
            <a:off x="841323" y="1410670"/>
            <a:ext cx="55267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This PPT template for the rice husk designer pencil demo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worksThis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THeiti Light" charset="-122"/>
                <a:ea typeface="STHeiti Light" charset="-122"/>
                <a:cs typeface="STHeiti Light" charset="-122"/>
              </a:rPr>
              <a:t> PPT template for the rice husk designer pencil demo works, </a:t>
            </a:r>
            <a:endParaRPr lang="zh-CN" altLang="en-US" sz="1200" dirty="0">
              <a:latin typeface="STHeiti Light" charset="-122"/>
              <a:ea typeface="STHeiti Light" charset="-122"/>
              <a:cs typeface="STHeiti 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47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5492" y="387394"/>
            <a:ext cx="187245" cy="1855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13538" y="24883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年度工作概述</a:t>
            </a:r>
            <a:endParaRPr kumimoji="1"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2338" y="341167"/>
            <a:ext cx="18838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Annual work overview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258559" y="750543"/>
            <a:ext cx="116625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"/>
            </p:custDataLst>
          </p:nvPr>
        </p:nvSpPr>
        <p:spPr>
          <a:xfrm>
            <a:off x="3566452" y="4458925"/>
            <a:ext cx="185985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8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2"/>
            </p:custDataLst>
          </p:nvPr>
        </p:nvSpPr>
        <p:spPr>
          <a:xfrm>
            <a:off x="9624344" y="4458925"/>
            <a:ext cx="185985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9" name="PA_库_文本框 1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3"/>
            </p:custDataLst>
          </p:nvPr>
        </p:nvSpPr>
        <p:spPr>
          <a:xfrm>
            <a:off x="3503219" y="4825830"/>
            <a:ext cx="2280361" cy="159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 minting hana so tegu eh pue hom hai nyan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bek.lorem ipsum dolor sit amet alelon minting hana so tegu eh pue</a:t>
            </a:r>
          </a:p>
        </p:txBody>
      </p:sp>
      <p:sp>
        <p:nvSpPr>
          <p:cNvPr id="10" name="PA_库_文本框 15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4"/>
            </p:custDataLst>
          </p:nvPr>
        </p:nvSpPr>
        <p:spPr>
          <a:xfrm>
            <a:off x="9566490" y="4825830"/>
            <a:ext cx="2280361" cy="159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 minting hana so tegu eh pue hom hai nyan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bek.lorem ipsum dolor sit amet alelon minting hana so tegu eh pue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0" r="23771"/>
          <a:stretch/>
        </p:blipFill>
        <p:spPr>
          <a:xfrm>
            <a:off x="0" y="2504457"/>
            <a:ext cx="3149600" cy="43535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0" t="1880" r="18468"/>
          <a:stretch/>
        </p:blipFill>
        <p:spPr>
          <a:xfrm>
            <a:off x="6096000" y="2533504"/>
            <a:ext cx="3256552" cy="4353543"/>
          </a:xfrm>
          <a:prstGeom prst="rect">
            <a:avLst/>
          </a:prstGeom>
        </p:spPr>
      </p:pic>
      <p:sp>
        <p:nvSpPr>
          <p:cNvPr id="13" name="Shape 42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/>
        </p:nvSpPr>
        <p:spPr>
          <a:xfrm>
            <a:off x="862154" y="1326460"/>
            <a:ext cx="2899438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13000">
                <a:solidFill>
                  <a:srgbClr val="535353"/>
                </a:solidFill>
                <a:latin typeface="Montserrat Semi Bold"/>
                <a:ea typeface="Montserrat Semi Bold"/>
                <a:cs typeface="Montserrat Semi Bold"/>
                <a:sym typeface="Montserrat Semi 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-2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Montserrat Semi Bold"/>
              </a:rPr>
              <a:t>First</a:t>
            </a:r>
          </a:p>
        </p:txBody>
      </p:sp>
      <p:sp>
        <p:nvSpPr>
          <p:cNvPr id="14" name="Shape 42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/>
        </p:nvSpPr>
        <p:spPr>
          <a:xfrm>
            <a:off x="6881954" y="1326460"/>
            <a:ext cx="2899438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13000">
                <a:solidFill>
                  <a:srgbClr val="535353"/>
                </a:solidFill>
                <a:latin typeface="Montserrat Semi Bold"/>
                <a:ea typeface="Montserrat Semi Bold"/>
                <a:cs typeface="Montserrat Semi Bold"/>
                <a:sym typeface="Montserrat Semi 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-2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Montserrat Semi Bold"/>
              </a:rPr>
              <a:t>Second</a:t>
            </a:r>
          </a:p>
        </p:txBody>
      </p:sp>
      <p:sp>
        <p:nvSpPr>
          <p:cNvPr id="15" name="Shape 235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/>
        </p:nvSpPr>
        <p:spPr>
          <a:xfrm>
            <a:off x="834168" y="1781882"/>
            <a:ext cx="4445546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lvl1pPr algn="l">
              <a:defRPr sz="8000">
                <a:solidFill>
                  <a:srgbClr val="FB9897"/>
                </a:solidFill>
                <a:latin typeface="Atlantis the lost City"/>
                <a:ea typeface="Atlantis the lost City"/>
                <a:cs typeface="Atlantis the lost City"/>
                <a:sym typeface="Atlantis the lost City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5A9DB2"/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  <a:sym typeface="Atlantis the lost City"/>
              </a:rPr>
              <a:t>Title Will Go Here</a:t>
            </a:r>
          </a:p>
        </p:txBody>
      </p:sp>
      <p:sp>
        <p:nvSpPr>
          <p:cNvPr id="16" name="Shape 237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/>
        </p:nvSpPr>
        <p:spPr>
          <a:xfrm>
            <a:off x="6856502" y="1781882"/>
            <a:ext cx="2496050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8000">
                <a:solidFill>
                  <a:srgbClr val="FB9897"/>
                </a:solidFill>
                <a:latin typeface="Atlantis the lost City"/>
                <a:ea typeface="Atlantis the lost City"/>
                <a:cs typeface="Atlantis the lost City"/>
                <a:sym typeface="Atlantis the lost City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5A9DB2"/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  <a:sym typeface="Atlantis the lost City"/>
              </a:rPr>
              <a:t>Title Will Go Here</a:t>
            </a:r>
          </a:p>
        </p:txBody>
      </p:sp>
    </p:spTree>
    <p:extLst>
      <p:ext uri="{BB962C8B-B14F-4D97-AF65-F5344CB8AC3E}">
        <p14:creationId xmlns:p14="http://schemas.microsoft.com/office/powerpoint/2010/main" val="91589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5492" y="387394"/>
            <a:ext cx="187245" cy="1855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13538" y="24883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工作完成情况</a:t>
            </a:r>
            <a:endParaRPr kumimoji="1"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2338" y="341167"/>
            <a:ext cx="1465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Work completion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258559" y="750543"/>
            <a:ext cx="116625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06AABCBD-2A67-4F77-B7EC-0DEDF3D38E98}"/>
              </a:ext>
            </a:extLst>
          </p:cNvPr>
          <p:cNvSpPr/>
          <p:nvPr/>
        </p:nvSpPr>
        <p:spPr>
          <a:xfrm>
            <a:off x="653769" y="2099105"/>
            <a:ext cx="601467" cy="601467"/>
          </a:xfrm>
          <a:prstGeom prst="ellipse">
            <a:avLst/>
          </a:prstGeom>
          <a:solidFill>
            <a:srgbClr val="5A9DB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2A2344D-85EF-4467-8E76-6B75A57514E1}"/>
              </a:ext>
            </a:extLst>
          </p:cNvPr>
          <p:cNvSpPr txBox="1"/>
          <p:nvPr/>
        </p:nvSpPr>
        <p:spPr>
          <a:xfrm>
            <a:off x="710016" y="2197391"/>
            <a:ext cx="80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01</a:t>
            </a:r>
            <a:endParaRPr lang="zh-CN" altLang="en-US" b="1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66E63E3-4627-4CDD-91AD-CF9D9D037CD9}"/>
              </a:ext>
            </a:extLst>
          </p:cNvPr>
          <p:cNvSpPr/>
          <p:nvPr/>
        </p:nvSpPr>
        <p:spPr>
          <a:xfrm>
            <a:off x="1465511" y="2149253"/>
            <a:ext cx="50095" cy="552124"/>
          </a:xfrm>
          <a:prstGeom prst="rect">
            <a:avLst/>
          </a:prstGeom>
          <a:solidFill>
            <a:srgbClr val="5A9D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8B7A0B46-D1B8-46EF-A3B6-C702AC1563B1}"/>
              </a:ext>
            </a:extLst>
          </p:cNvPr>
          <p:cNvSpPr/>
          <p:nvPr/>
        </p:nvSpPr>
        <p:spPr>
          <a:xfrm>
            <a:off x="653769" y="3414428"/>
            <a:ext cx="601467" cy="601467"/>
          </a:xfrm>
          <a:prstGeom prst="ellipse">
            <a:avLst/>
          </a:prstGeom>
          <a:solidFill>
            <a:srgbClr val="5A9DB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81897C2-FE7B-42F4-96D0-F3E5E964BF6D}"/>
              </a:ext>
            </a:extLst>
          </p:cNvPr>
          <p:cNvSpPr txBox="1"/>
          <p:nvPr/>
        </p:nvSpPr>
        <p:spPr>
          <a:xfrm>
            <a:off x="710016" y="3512714"/>
            <a:ext cx="80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02</a:t>
            </a:r>
            <a:endParaRPr lang="zh-CN" altLang="en-US" b="1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A58C52B-864D-4F84-BA86-5D5D2722306D}"/>
              </a:ext>
            </a:extLst>
          </p:cNvPr>
          <p:cNvSpPr/>
          <p:nvPr/>
        </p:nvSpPr>
        <p:spPr>
          <a:xfrm>
            <a:off x="1465511" y="3464576"/>
            <a:ext cx="50095" cy="552124"/>
          </a:xfrm>
          <a:prstGeom prst="rect">
            <a:avLst/>
          </a:prstGeom>
          <a:solidFill>
            <a:srgbClr val="5A9D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E9E6F092-1B12-4DD2-9F9B-A5EFDE5EAA2C}"/>
              </a:ext>
            </a:extLst>
          </p:cNvPr>
          <p:cNvSpPr/>
          <p:nvPr/>
        </p:nvSpPr>
        <p:spPr>
          <a:xfrm>
            <a:off x="653769" y="4689893"/>
            <a:ext cx="601467" cy="601467"/>
          </a:xfrm>
          <a:prstGeom prst="ellipse">
            <a:avLst/>
          </a:prstGeom>
          <a:solidFill>
            <a:srgbClr val="5A9DB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E3858C9-2AE8-44CA-963E-D06860B337C7}"/>
              </a:ext>
            </a:extLst>
          </p:cNvPr>
          <p:cNvSpPr txBox="1"/>
          <p:nvPr/>
        </p:nvSpPr>
        <p:spPr>
          <a:xfrm>
            <a:off x="710016" y="4788179"/>
            <a:ext cx="80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03</a:t>
            </a:r>
            <a:endParaRPr lang="zh-CN" altLang="en-US" b="1" dirty="0">
              <a:solidFill>
                <a:schemeClr val="bg1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4CD5B0AA-C24B-458A-966A-B07A3AC8B729}"/>
              </a:ext>
            </a:extLst>
          </p:cNvPr>
          <p:cNvSpPr/>
          <p:nvPr/>
        </p:nvSpPr>
        <p:spPr>
          <a:xfrm>
            <a:off x="1465511" y="4740041"/>
            <a:ext cx="50095" cy="552124"/>
          </a:xfrm>
          <a:prstGeom prst="rect">
            <a:avLst/>
          </a:prstGeom>
          <a:solidFill>
            <a:srgbClr val="5A9D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16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"/>
            </p:custDataLst>
          </p:nvPr>
        </p:nvSpPr>
        <p:spPr>
          <a:xfrm>
            <a:off x="1874645" y="2030155"/>
            <a:ext cx="2789951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17" name="PA_库_文本框 1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2"/>
            </p:custDataLst>
          </p:nvPr>
        </p:nvSpPr>
        <p:spPr>
          <a:xfrm>
            <a:off x="1789980" y="2279924"/>
            <a:ext cx="4165244" cy="504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 minting hana so tegu eh pue hom hai </a:t>
            </a:r>
            <a:r>
              <a:rPr kumimoji="0" lang="id-ID" sz="1100" b="0" i="0" u="none" strike="noStrike" kern="1200" cap="none" spc="-4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nyan</a:t>
            </a:r>
            <a:endParaRPr kumimoji="0" lang="id-ID" sz="1100" b="0" i="0" u="none" strike="noStrike" kern="1200" cap="none" spc="-4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8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3"/>
            </p:custDataLst>
          </p:nvPr>
        </p:nvSpPr>
        <p:spPr>
          <a:xfrm>
            <a:off x="1874646" y="3363223"/>
            <a:ext cx="266263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19" name="PA_库_文本框 1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4"/>
            </p:custDataLst>
          </p:nvPr>
        </p:nvSpPr>
        <p:spPr>
          <a:xfrm>
            <a:off x="1789980" y="3612992"/>
            <a:ext cx="4165244" cy="504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 minting hana so tegu eh pue hom hai </a:t>
            </a:r>
            <a:r>
              <a:rPr kumimoji="0" lang="id-ID" sz="1100" b="0" i="0" u="none" strike="noStrike" kern="1200" cap="none" spc="-4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nyan</a:t>
            </a:r>
            <a:endParaRPr kumimoji="0" lang="id-ID" sz="1100" b="0" i="0" u="none" strike="noStrike" kern="1200" cap="none" spc="-4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0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5"/>
            </p:custDataLst>
          </p:nvPr>
        </p:nvSpPr>
        <p:spPr>
          <a:xfrm>
            <a:off x="1874645" y="4628559"/>
            <a:ext cx="2350113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21" name="PA_库_文本框 1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6"/>
            </p:custDataLst>
          </p:nvPr>
        </p:nvSpPr>
        <p:spPr>
          <a:xfrm>
            <a:off x="1789980" y="4878328"/>
            <a:ext cx="4165244" cy="504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10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 minting hana so tegu eh pue hom hai </a:t>
            </a:r>
            <a:r>
              <a:rPr kumimoji="0" lang="id-ID" sz="1100" b="0" i="0" u="none" strike="noStrike" kern="1200" cap="none" spc="-4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nyan</a:t>
            </a:r>
            <a:endParaRPr kumimoji="0" lang="id-ID" sz="1100" b="0" i="0" u="none" strike="noStrike" kern="1200" cap="none" spc="-4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74"/>
          <a:stretch/>
        </p:blipFill>
        <p:spPr>
          <a:xfrm>
            <a:off x="8703734" y="1550856"/>
            <a:ext cx="2748510" cy="144181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8805335" y="1534220"/>
            <a:ext cx="867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5A9DB2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01</a:t>
            </a:r>
            <a:endParaRPr kumimoji="1" lang="zh-CN" altLang="en-US" sz="4400" dirty="0">
              <a:solidFill>
                <a:srgbClr val="5A9DB2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74"/>
          <a:stretch/>
        </p:blipFill>
        <p:spPr>
          <a:xfrm>
            <a:off x="5955224" y="2992669"/>
            <a:ext cx="2748510" cy="144181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056825" y="2976033"/>
            <a:ext cx="867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5A9DB2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02</a:t>
            </a:r>
            <a:endParaRPr kumimoji="1" lang="zh-CN" altLang="en-US" sz="4400" dirty="0">
              <a:solidFill>
                <a:srgbClr val="5A9DB2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74"/>
          <a:stretch/>
        </p:blipFill>
        <p:spPr>
          <a:xfrm>
            <a:off x="8703734" y="4428443"/>
            <a:ext cx="2748510" cy="144181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805335" y="4411807"/>
            <a:ext cx="867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5A9DB2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03</a:t>
            </a:r>
            <a:endParaRPr kumimoji="1" lang="zh-CN" altLang="en-US" sz="4400" dirty="0">
              <a:solidFill>
                <a:srgbClr val="5A9DB2"/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471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5492" y="387394"/>
            <a:ext cx="187245" cy="1855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13538" y="24883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工作完成情况</a:t>
            </a:r>
            <a:endParaRPr kumimoji="1"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2338" y="341167"/>
            <a:ext cx="1465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Work completion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258559" y="750543"/>
            <a:ext cx="116625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7614" y="1638300"/>
            <a:ext cx="3088544" cy="4508500"/>
          </a:xfrm>
          <a:prstGeom prst="rect">
            <a:avLst/>
          </a:prstGeom>
        </p:spPr>
      </p:pic>
      <p:grpSp>
        <p:nvGrpSpPr>
          <p:cNvPr id="24" name="组合 22"/>
          <p:cNvGrpSpPr/>
          <p:nvPr/>
        </p:nvGrpSpPr>
        <p:grpSpPr>
          <a:xfrm>
            <a:off x="4596942" y="2177215"/>
            <a:ext cx="6484228" cy="1054952"/>
            <a:chOff x="874713" y="1114425"/>
            <a:chExt cx="6484228" cy="1054952"/>
          </a:xfrm>
        </p:grpSpPr>
        <p:sp>
          <p:nvSpPr>
            <p:cNvPr id="25" name="矩形 24"/>
            <p:cNvSpPr/>
            <p:nvPr/>
          </p:nvSpPr>
          <p:spPr>
            <a:xfrm>
              <a:off x="874713" y="1464889"/>
              <a:ext cx="6484228" cy="7044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field. Using PowerPoint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,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 The user can demonstrate on a projector or computer, or print the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presentation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4713" y="1114425"/>
              <a:ext cx="2084387" cy="42986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标题文字添加</a:t>
              </a:r>
            </a:p>
          </p:txBody>
        </p:sp>
      </p:grpSp>
      <p:grpSp>
        <p:nvGrpSpPr>
          <p:cNvPr id="27" name="组合 33"/>
          <p:cNvGrpSpPr/>
          <p:nvPr/>
        </p:nvGrpSpPr>
        <p:grpSpPr>
          <a:xfrm>
            <a:off x="4613531" y="3841810"/>
            <a:ext cx="6721414" cy="1792076"/>
            <a:chOff x="4613531" y="3841810"/>
            <a:chExt cx="6721414" cy="1792076"/>
          </a:xfrm>
        </p:grpSpPr>
        <p:grpSp>
          <p:nvGrpSpPr>
            <p:cNvPr id="28" name="Group 13"/>
            <p:cNvGrpSpPr/>
            <p:nvPr/>
          </p:nvGrpSpPr>
          <p:grpSpPr>
            <a:xfrm>
              <a:off x="5598238" y="3914775"/>
              <a:ext cx="5369323" cy="169883"/>
              <a:chOff x="1948686" y="5692382"/>
              <a:chExt cx="9219528" cy="182880"/>
            </a:xfrm>
          </p:grpSpPr>
          <p:sp>
            <p:nvSpPr>
              <p:cNvPr id="44" name="Rectangle 15"/>
              <p:cNvSpPr/>
              <p:nvPr/>
            </p:nvSpPr>
            <p:spPr>
              <a:xfrm>
                <a:off x="1948690" y="5742963"/>
                <a:ext cx="9219524" cy="640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  <a:latin typeface="Montserrat Semi" charset="0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45" name="Rectangle 14"/>
              <p:cNvSpPr/>
              <p:nvPr/>
            </p:nvSpPr>
            <p:spPr>
              <a:xfrm>
                <a:off x="1948686" y="5745735"/>
                <a:ext cx="5316063" cy="7148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  <a:latin typeface="Montserrat Semi" charset="0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46" name="Oval 16"/>
              <p:cNvSpPr>
                <a:spLocks/>
              </p:cNvSpPr>
              <p:nvPr/>
            </p:nvSpPr>
            <p:spPr>
              <a:xfrm>
                <a:off x="7137136" y="5692382"/>
                <a:ext cx="295079" cy="1828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13"/>
            <p:cNvGrpSpPr/>
            <p:nvPr/>
          </p:nvGrpSpPr>
          <p:grpSpPr>
            <a:xfrm>
              <a:off x="5598238" y="4533895"/>
              <a:ext cx="5369323" cy="169883"/>
              <a:chOff x="1948686" y="5692387"/>
              <a:chExt cx="9219528" cy="182880"/>
            </a:xfrm>
          </p:grpSpPr>
          <p:sp>
            <p:nvSpPr>
              <p:cNvPr id="41" name="Rectangle 15"/>
              <p:cNvSpPr/>
              <p:nvPr/>
            </p:nvSpPr>
            <p:spPr>
              <a:xfrm>
                <a:off x="1948690" y="5742963"/>
                <a:ext cx="9219524" cy="640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  <a:latin typeface="Montserrat Semi" charset="0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42" name="Rectangle 14"/>
              <p:cNvSpPr/>
              <p:nvPr/>
            </p:nvSpPr>
            <p:spPr>
              <a:xfrm>
                <a:off x="1948686" y="5745735"/>
                <a:ext cx="8159538" cy="7148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  <a:latin typeface="Montserrat Semi" charset="0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43" name="Oval 16"/>
              <p:cNvSpPr>
                <a:spLocks/>
              </p:cNvSpPr>
              <p:nvPr/>
            </p:nvSpPr>
            <p:spPr>
              <a:xfrm>
                <a:off x="9976387" y="5692387"/>
                <a:ext cx="295079" cy="1828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13"/>
            <p:cNvGrpSpPr/>
            <p:nvPr/>
          </p:nvGrpSpPr>
          <p:grpSpPr>
            <a:xfrm>
              <a:off x="5598238" y="5191105"/>
              <a:ext cx="5369323" cy="169883"/>
              <a:chOff x="1948686" y="5692382"/>
              <a:chExt cx="9219528" cy="182880"/>
            </a:xfrm>
          </p:grpSpPr>
          <p:sp>
            <p:nvSpPr>
              <p:cNvPr id="38" name="Rectangle 15"/>
              <p:cNvSpPr/>
              <p:nvPr/>
            </p:nvSpPr>
            <p:spPr>
              <a:xfrm>
                <a:off x="1948690" y="5742963"/>
                <a:ext cx="9219524" cy="640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  <a:latin typeface="Montserrat Semi" charset="0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39" name="Rectangle 14"/>
              <p:cNvSpPr/>
              <p:nvPr/>
            </p:nvSpPr>
            <p:spPr>
              <a:xfrm>
                <a:off x="1948686" y="5745735"/>
                <a:ext cx="6737801" cy="7148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endParaRPr lang="en-US" b="1">
                  <a:solidFill>
                    <a:schemeClr val="tx1"/>
                  </a:solidFill>
                  <a:latin typeface="Montserrat Semi" charset="0"/>
                  <a:ea typeface="Montserrat Semi" charset="0"/>
                  <a:cs typeface="Montserrat Semi" charset="0"/>
                </a:endParaRPr>
              </a:p>
            </p:txBody>
          </p:sp>
          <p:sp>
            <p:nvSpPr>
              <p:cNvPr id="40" name="Oval 16"/>
              <p:cNvSpPr>
                <a:spLocks/>
              </p:cNvSpPr>
              <p:nvPr/>
            </p:nvSpPr>
            <p:spPr>
              <a:xfrm>
                <a:off x="8519144" y="5692382"/>
                <a:ext cx="295079" cy="1828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4613531" y="3841810"/>
              <a:ext cx="937700" cy="328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标题</a:t>
              </a:r>
              <a:r>
                <a:rPr lang="zh-CN" altLang="en-US" sz="1400" dirty="0" smtClean="0">
                  <a:solidFill>
                    <a:schemeClr val="accent1"/>
                  </a:solidFill>
                </a:rPr>
                <a:t>文字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613531" y="4454700"/>
              <a:ext cx="937700" cy="328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</a:rPr>
                <a:t>标题</a:t>
              </a:r>
              <a:r>
                <a:rPr lang="zh-CN" altLang="en-US" sz="1400" dirty="0" smtClean="0">
                  <a:solidFill>
                    <a:schemeClr val="accent2"/>
                  </a:solidFill>
                </a:rPr>
                <a:t>文字</a:t>
              </a:r>
              <a:endParaRPr lang="zh-CN" altLang="en-US" sz="1400" dirty="0">
                <a:solidFill>
                  <a:schemeClr val="accent2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613531" y="5121440"/>
              <a:ext cx="937700" cy="328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3"/>
                  </a:solidFill>
                </a:rPr>
                <a:t>标题</a:t>
              </a:r>
              <a:r>
                <a:rPr lang="zh-CN" altLang="en-US" sz="1400" dirty="0" smtClean="0">
                  <a:solidFill>
                    <a:schemeClr val="accent3"/>
                  </a:solidFill>
                </a:rPr>
                <a:t>文字</a:t>
              </a:r>
              <a:endParaRPr lang="zh-CN" altLang="en-US" sz="1400" dirty="0">
                <a:solidFill>
                  <a:schemeClr val="accent3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813505" y="4025705"/>
              <a:ext cx="937700" cy="328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accent1"/>
                  </a:solidFill>
                </a:rPr>
                <a:t>65%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397245" y="4638595"/>
              <a:ext cx="937700" cy="328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accent2"/>
                  </a:solidFill>
                </a:rPr>
                <a:t>85%</a:t>
              </a:r>
              <a:endParaRPr lang="zh-CN" altLang="en-US" sz="1400" dirty="0">
                <a:solidFill>
                  <a:schemeClr val="accent2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562264" y="5305335"/>
              <a:ext cx="937700" cy="328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accent3"/>
                  </a:solidFill>
                </a:rPr>
                <a:t>74%</a:t>
              </a:r>
              <a:endParaRPr lang="zh-CN" altLang="en-US" sz="1400" dirty="0">
                <a:solidFill>
                  <a:schemeClr val="accent3"/>
                </a:solidFill>
              </a:endParaRPr>
            </a:p>
          </p:txBody>
        </p:sp>
      </p:grpSp>
      <p:pic>
        <p:nvPicPr>
          <p:cNvPr id="47" name="图片占位符 32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1429" y="2033306"/>
            <a:ext cx="2839571" cy="356573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88114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5492" y="387394"/>
            <a:ext cx="187245" cy="1855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13538" y="24883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明年工作计划</a:t>
            </a:r>
            <a:endParaRPr kumimoji="1"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2338" y="341167"/>
            <a:ext cx="18309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Next year's work plan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258559" y="750543"/>
            <a:ext cx="116625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" t="1880" r="490"/>
          <a:stretch/>
        </p:blipFill>
        <p:spPr>
          <a:xfrm>
            <a:off x="1687669" y="1585239"/>
            <a:ext cx="3753662" cy="2474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" t="1880" r="490"/>
          <a:stretch/>
        </p:blipFill>
        <p:spPr>
          <a:xfrm>
            <a:off x="6750736" y="1585239"/>
            <a:ext cx="3753662" cy="2474520"/>
          </a:xfrm>
          <a:prstGeom prst="rect">
            <a:avLst/>
          </a:prstGeom>
        </p:spPr>
      </p:pic>
      <p:cxnSp>
        <p:nvCxnSpPr>
          <p:cNvPr id="4" name="直线连接符 3"/>
          <p:cNvCxnSpPr/>
          <p:nvPr/>
        </p:nvCxnSpPr>
        <p:spPr>
          <a:xfrm>
            <a:off x="1687669" y="4351867"/>
            <a:ext cx="88675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 10"/>
          <p:cNvGrpSpPr/>
          <p:nvPr/>
        </p:nvGrpSpPr>
        <p:grpSpPr>
          <a:xfrm>
            <a:off x="4824176" y="1675885"/>
            <a:ext cx="942080" cy="389982"/>
            <a:chOff x="4852312" y="1675885"/>
            <a:chExt cx="942080" cy="389982"/>
          </a:xfrm>
        </p:grpSpPr>
        <p:sp>
          <p:nvSpPr>
            <p:cNvPr id="9" name="圆角矩形 8"/>
            <p:cNvSpPr/>
            <p:nvPr/>
          </p:nvSpPr>
          <p:spPr>
            <a:xfrm>
              <a:off x="4852312" y="1727200"/>
              <a:ext cx="942080" cy="33866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21064" y="1675885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 smtClean="0">
                  <a:solidFill>
                    <a:schemeClr val="bg1"/>
                  </a:solidFill>
                  <a:latin typeface="MF YueYuan (Noncommercial)" charset="-122"/>
                  <a:ea typeface="MF YueYuan (Noncommercial)" charset="-122"/>
                  <a:cs typeface="MF YueYuan (Noncommercial)" charset="-122"/>
                </a:rPr>
                <a:t>Frist</a:t>
              </a:r>
              <a:endParaRPr kumimoji="1" lang="zh-CN" altLang="en-US" dirty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9892681" y="1655235"/>
            <a:ext cx="942080" cy="389982"/>
            <a:chOff x="4852312" y="1675885"/>
            <a:chExt cx="942080" cy="389982"/>
          </a:xfrm>
        </p:grpSpPr>
        <p:sp>
          <p:nvSpPr>
            <p:cNvPr id="14" name="圆角矩形 13"/>
            <p:cNvSpPr/>
            <p:nvPr/>
          </p:nvSpPr>
          <p:spPr>
            <a:xfrm>
              <a:off x="4852312" y="1727200"/>
              <a:ext cx="942080" cy="33866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80387" y="1675885"/>
              <a:ext cx="9028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mtClean="0">
                  <a:solidFill>
                    <a:schemeClr val="bg1"/>
                  </a:solidFill>
                  <a:latin typeface="MF YueYuan (Noncommercial)" charset="-122"/>
                  <a:ea typeface="MF YueYuan (Noncommercial)" charset="-122"/>
                  <a:cs typeface="MF YueYuan (Noncommercial)" charset="-122"/>
                </a:rPr>
                <a:t>Sconde</a:t>
              </a:r>
              <a:endParaRPr kumimoji="1" lang="zh-CN" altLang="en-US" dirty="0">
                <a:solidFill>
                  <a:schemeClr val="bg1"/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endParaRPr>
            </a:p>
          </p:txBody>
        </p:sp>
      </p:grpSp>
      <p:sp>
        <p:nvSpPr>
          <p:cNvPr id="16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1"/>
            </p:custDataLst>
          </p:nvPr>
        </p:nvSpPr>
        <p:spPr>
          <a:xfrm>
            <a:off x="1772335" y="4570209"/>
            <a:ext cx="185985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17" name="PA_库_文本框 1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2"/>
            </p:custDataLst>
          </p:nvPr>
        </p:nvSpPr>
        <p:spPr>
          <a:xfrm>
            <a:off x="1687669" y="5045062"/>
            <a:ext cx="3926642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5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 minting hana so tegu eh pue hom hai </a:t>
            </a:r>
            <a:r>
              <a:rPr kumimoji="0" lang="id-ID" sz="1050" b="0" i="0" u="none" strike="noStrike" kern="1200" cap="none" spc="-4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nyan</a:t>
            </a:r>
            <a:endParaRPr kumimoji="0" lang="id-ID" sz="1050" b="0" i="0" u="none" strike="noStrike" kern="1200" cap="none" spc="-4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8" name="PA_库_形状 3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/>
          <p:nvPr>
            <p:custDataLst>
              <p:tags r:id="rId3"/>
            </p:custDataLst>
          </p:nvPr>
        </p:nvSpPr>
        <p:spPr>
          <a:xfrm>
            <a:off x="6835402" y="4570209"/>
            <a:ext cx="1859854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defRPr sz="2600" spc="546">
                <a:solidFill>
                  <a:srgbClr val="53585F"/>
                </a:solidFill>
                <a:latin typeface="Lato Semibold"/>
                <a:ea typeface="Lato Semibold"/>
                <a:cs typeface="Lato Semibold"/>
                <a:sym typeface="Lato Semibol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26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19" name="PA_库_文本框 1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4"/>
            </p:custDataLst>
          </p:nvPr>
        </p:nvSpPr>
        <p:spPr>
          <a:xfrm>
            <a:off x="6750736" y="5045062"/>
            <a:ext cx="3926642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5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 minting hana so tegu eh pue hom hai </a:t>
            </a:r>
            <a:r>
              <a:rPr kumimoji="0" lang="id-ID" sz="1050" b="0" i="0" u="none" strike="noStrike" kern="1200" cap="none" spc="-4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nyan</a:t>
            </a:r>
            <a:endParaRPr kumimoji="0" lang="id-ID" sz="1050" b="0" i="0" u="none" strike="noStrike" kern="1200" cap="none" spc="-4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0" name="PA_库_文本框 1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5"/>
            </p:custDataLst>
          </p:nvPr>
        </p:nvSpPr>
        <p:spPr>
          <a:xfrm>
            <a:off x="1687669" y="5533591"/>
            <a:ext cx="3926642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5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 minting hana so tegu eh pue hom hai </a:t>
            </a:r>
            <a:r>
              <a:rPr kumimoji="0" lang="id-ID" sz="1050" b="0" i="0" u="none" strike="noStrike" kern="1200" cap="none" spc="-4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nyan</a:t>
            </a:r>
            <a:endParaRPr kumimoji="0" lang="id-ID" sz="1050" b="0" i="0" u="none" strike="noStrike" kern="1200" cap="none" spc="-4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PA_库_文本框 14" descr="e7d195523061f1c0c2b73831c94a3edc981f60e396d3e182073EE1468018468A7F192AE5E5CD515B6C3125F8AF6E4EE646174E8CF0B46FD19828DCE8CDA3B3A044A74F0E769C5FA8CB87AB6FC303C8BA3785FAC64AF542475A45392D2F8775CA2A3F554972FE2DD8155BE10256CD9F9C4B2CA7363FE3DC30E63CF532ED13770F786BF6E64F196A82F22EB8F0101324B9"/>
          <p:cNvSpPr txBox="1"/>
          <p:nvPr>
            <p:custDataLst>
              <p:tags r:id="rId6"/>
            </p:custDataLst>
          </p:nvPr>
        </p:nvSpPr>
        <p:spPr>
          <a:xfrm>
            <a:off x="6750736" y="5533591"/>
            <a:ext cx="3926642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050" b="0" i="0" u="none" strike="noStrike" kern="1200" cap="none" spc="-4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Dan bek that mdan bek.lorem ipsum dolor sit amet alelon minting hana so tegu eh pue hom hai </a:t>
            </a:r>
            <a:r>
              <a:rPr kumimoji="0" lang="id-ID" sz="1050" b="0" i="0" u="none" strike="noStrike" kern="1200" cap="none" spc="-40" normalizeH="0" baseline="0" noProof="0" dirty="0" err="1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charset="0"/>
                <a:ea typeface="Century Gothic" charset="0"/>
                <a:cs typeface="Century Gothic" charset="0"/>
              </a:rPr>
              <a:t>nyan</a:t>
            </a:r>
            <a:endParaRPr kumimoji="0" lang="id-ID" sz="1050" b="0" i="0" u="none" strike="noStrike" kern="1200" cap="none" spc="-4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96334" y="4598345"/>
            <a:ext cx="28388" cy="266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750736" y="4608690"/>
            <a:ext cx="28388" cy="266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311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5492" y="387394"/>
            <a:ext cx="187245" cy="1855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13538" y="24883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明年工作计划</a:t>
            </a:r>
            <a:endParaRPr kumimoji="1"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2338" y="341167"/>
            <a:ext cx="18309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rPr>
              <a:t>Next year's work plan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MF YueYuan (Noncommercial)" charset="-122"/>
              <a:ea typeface="MF YueYuan (Noncommercial)" charset="-122"/>
              <a:cs typeface="MF YueYuan (Noncommercial)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258559" y="750543"/>
            <a:ext cx="116625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"/>
          <p:cNvCxnSpPr/>
          <p:nvPr/>
        </p:nvCxnSpPr>
        <p:spPr>
          <a:xfrm>
            <a:off x="2167042" y="5372403"/>
            <a:ext cx="1475545" cy="0"/>
          </a:xfrm>
          <a:prstGeom prst="line">
            <a:avLst/>
          </a:prstGeom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"/>
          <p:cNvCxnSpPr/>
          <p:nvPr/>
        </p:nvCxnSpPr>
        <p:spPr>
          <a:xfrm>
            <a:off x="3730585" y="5372403"/>
            <a:ext cx="1475545" cy="0"/>
          </a:xfrm>
          <a:prstGeom prst="line">
            <a:avLst/>
          </a:prstGeom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4"/>
          <p:cNvCxnSpPr/>
          <p:nvPr/>
        </p:nvCxnSpPr>
        <p:spPr>
          <a:xfrm>
            <a:off x="5308779" y="5372403"/>
            <a:ext cx="1475545" cy="0"/>
          </a:xfrm>
          <a:prstGeom prst="line">
            <a:avLst/>
          </a:prstGeom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"/>
          <p:cNvCxnSpPr/>
          <p:nvPr/>
        </p:nvCxnSpPr>
        <p:spPr>
          <a:xfrm>
            <a:off x="6872322" y="5372403"/>
            <a:ext cx="1475545" cy="0"/>
          </a:xfrm>
          <a:prstGeom prst="line">
            <a:avLst/>
          </a:prstGeom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"/>
          <p:cNvCxnSpPr/>
          <p:nvPr/>
        </p:nvCxnSpPr>
        <p:spPr>
          <a:xfrm rot="10800000">
            <a:off x="10035126" y="5372405"/>
            <a:ext cx="1187633" cy="0"/>
          </a:xfrm>
          <a:prstGeom prst="line">
            <a:avLst/>
          </a:prstGeom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7"/>
          <p:cNvCxnSpPr/>
          <p:nvPr/>
        </p:nvCxnSpPr>
        <p:spPr>
          <a:xfrm rot="10800000">
            <a:off x="8450290" y="5372403"/>
            <a:ext cx="1475545" cy="0"/>
          </a:xfrm>
          <a:prstGeom prst="line">
            <a:avLst/>
          </a:prstGeom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8"/>
          <p:cNvCxnSpPr/>
          <p:nvPr/>
        </p:nvCxnSpPr>
        <p:spPr>
          <a:xfrm rot="10800000">
            <a:off x="888693" y="5372403"/>
            <a:ext cx="1187633" cy="0"/>
          </a:xfrm>
          <a:prstGeom prst="line">
            <a:avLst/>
          </a:prstGeom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1"/>
          <p:cNvSpPr txBox="1"/>
          <p:nvPr/>
        </p:nvSpPr>
        <p:spPr>
          <a:xfrm>
            <a:off x="9720323" y="5471144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2017</a:t>
            </a:r>
          </a:p>
        </p:txBody>
      </p:sp>
      <p:sp>
        <p:nvSpPr>
          <p:cNvPr id="15" name="TextBox 12"/>
          <p:cNvSpPr txBox="1"/>
          <p:nvPr/>
        </p:nvSpPr>
        <p:spPr>
          <a:xfrm>
            <a:off x="8138160" y="5471144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6584662" y="5461619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2015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5021545" y="5471144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2014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3432155" y="5471144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2013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1859557" y="5471144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r>
              <a: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2012</a:t>
            </a:r>
          </a:p>
        </p:txBody>
      </p:sp>
      <p:sp>
        <p:nvSpPr>
          <p:cNvPr id="20" name="Oval 17"/>
          <p:cNvSpPr/>
          <p:nvPr/>
        </p:nvSpPr>
        <p:spPr>
          <a:xfrm>
            <a:off x="2078959" y="5318403"/>
            <a:ext cx="107967" cy="108000"/>
          </a:xfrm>
          <a:prstGeom prst="ellipse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Oval 18"/>
          <p:cNvSpPr/>
          <p:nvPr/>
        </p:nvSpPr>
        <p:spPr>
          <a:xfrm>
            <a:off x="3638738" y="5318403"/>
            <a:ext cx="107967" cy="10800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Oval 19"/>
          <p:cNvSpPr/>
          <p:nvPr/>
        </p:nvSpPr>
        <p:spPr>
          <a:xfrm>
            <a:off x="5213705" y="5318403"/>
            <a:ext cx="107967" cy="108000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Oval 20"/>
          <p:cNvSpPr/>
          <p:nvPr/>
        </p:nvSpPr>
        <p:spPr>
          <a:xfrm>
            <a:off x="6784836" y="5318403"/>
            <a:ext cx="107967" cy="108000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Oval 21"/>
          <p:cNvSpPr/>
          <p:nvPr/>
        </p:nvSpPr>
        <p:spPr>
          <a:xfrm>
            <a:off x="8332436" y="5318403"/>
            <a:ext cx="107967" cy="1080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Oval 22"/>
          <p:cNvSpPr/>
          <p:nvPr/>
        </p:nvSpPr>
        <p:spPr>
          <a:xfrm rot="10800000">
            <a:off x="9921297" y="5318405"/>
            <a:ext cx="107967" cy="10800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6" name="Straight Connector 23"/>
          <p:cNvCxnSpPr/>
          <p:nvPr/>
        </p:nvCxnSpPr>
        <p:spPr>
          <a:xfrm flipV="1">
            <a:off x="2132942" y="4897730"/>
            <a:ext cx="0" cy="360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4"/>
          <p:cNvCxnSpPr/>
          <p:nvPr/>
        </p:nvCxnSpPr>
        <p:spPr>
          <a:xfrm flipV="1">
            <a:off x="2132942" y="3654026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5"/>
          <p:cNvGrpSpPr/>
          <p:nvPr/>
        </p:nvGrpSpPr>
        <p:grpSpPr>
          <a:xfrm>
            <a:off x="1868635" y="3068930"/>
            <a:ext cx="539833" cy="540000"/>
            <a:chOff x="1895475" y="3190875"/>
            <a:chExt cx="540000" cy="540000"/>
          </a:xfrm>
        </p:grpSpPr>
        <p:sp>
          <p:nvSpPr>
            <p:cNvPr id="29" name="Oval 73"/>
            <p:cNvSpPr/>
            <p:nvPr/>
          </p:nvSpPr>
          <p:spPr>
            <a:xfrm>
              <a:off x="1895475" y="3190875"/>
              <a:ext cx="540000" cy="540000"/>
            </a:xfrm>
            <a:prstGeom prst="ellipse">
              <a:avLst/>
            </a:prstGeom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Freeform: Shape 74"/>
            <p:cNvSpPr>
              <a:spLocks/>
            </p:cNvSpPr>
            <p:nvPr/>
          </p:nvSpPr>
          <p:spPr bwMode="auto">
            <a:xfrm>
              <a:off x="2000853" y="3295413"/>
              <a:ext cx="329244" cy="330924"/>
            </a:xfrm>
            <a:custGeom>
              <a:avLst/>
              <a:gdLst>
                <a:gd name="T0" fmla="*/ 234 w 246"/>
                <a:gd name="T1" fmla="*/ 13 h 247"/>
                <a:gd name="T2" fmla="*/ 175 w 246"/>
                <a:gd name="T3" fmla="*/ 35 h 247"/>
                <a:gd name="T4" fmla="*/ 153 w 246"/>
                <a:gd name="T5" fmla="*/ 60 h 247"/>
                <a:gd name="T6" fmla="*/ 24 w 246"/>
                <a:gd name="T7" fmla="*/ 36 h 247"/>
                <a:gd name="T8" fmla="*/ 5 w 246"/>
                <a:gd name="T9" fmla="*/ 55 h 247"/>
                <a:gd name="T10" fmla="*/ 107 w 246"/>
                <a:gd name="T11" fmla="*/ 109 h 247"/>
                <a:gd name="T12" fmla="*/ 65 w 246"/>
                <a:gd name="T13" fmla="*/ 159 h 247"/>
                <a:gd name="T14" fmla="*/ 54 w 246"/>
                <a:gd name="T15" fmla="*/ 172 h 247"/>
                <a:gd name="T16" fmla="*/ 12 w 246"/>
                <a:gd name="T17" fmla="*/ 161 h 247"/>
                <a:gd name="T18" fmla="*/ 0 w 246"/>
                <a:gd name="T19" fmla="*/ 173 h 247"/>
                <a:gd name="T20" fmla="*/ 47 w 246"/>
                <a:gd name="T21" fmla="*/ 200 h 247"/>
                <a:gd name="T22" fmla="*/ 74 w 246"/>
                <a:gd name="T23" fmla="*/ 247 h 247"/>
                <a:gd name="T24" fmla="*/ 86 w 246"/>
                <a:gd name="T25" fmla="*/ 235 h 247"/>
                <a:gd name="T26" fmla="*/ 75 w 246"/>
                <a:gd name="T27" fmla="*/ 193 h 247"/>
                <a:gd name="T28" fmla="*/ 88 w 246"/>
                <a:gd name="T29" fmla="*/ 182 h 247"/>
                <a:gd name="T30" fmla="*/ 138 w 246"/>
                <a:gd name="T31" fmla="*/ 140 h 247"/>
                <a:gd name="T32" fmla="*/ 192 w 246"/>
                <a:gd name="T33" fmla="*/ 242 h 247"/>
                <a:gd name="T34" fmla="*/ 211 w 246"/>
                <a:gd name="T35" fmla="*/ 223 h 247"/>
                <a:gd name="T36" fmla="*/ 187 w 246"/>
                <a:gd name="T37" fmla="*/ 94 h 247"/>
                <a:gd name="T38" fmla="*/ 212 w 246"/>
                <a:gd name="T39" fmla="*/ 72 h 247"/>
                <a:gd name="T40" fmla="*/ 234 w 246"/>
                <a:gd name="T41" fmla="*/ 1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31" name="Straight Connector 28"/>
          <p:cNvCxnSpPr/>
          <p:nvPr/>
        </p:nvCxnSpPr>
        <p:spPr>
          <a:xfrm flipV="1">
            <a:off x="3702657" y="3611855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9"/>
          <p:cNvCxnSpPr/>
          <p:nvPr/>
        </p:nvCxnSpPr>
        <p:spPr>
          <a:xfrm flipV="1">
            <a:off x="3692721" y="2358626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0"/>
          <p:cNvGrpSpPr/>
          <p:nvPr/>
        </p:nvGrpSpPr>
        <p:grpSpPr>
          <a:xfrm>
            <a:off x="3432740" y="1769477"/>
            <a:ext cx="539833" cy="540000"/>
            <a:chOff x="3450124" y="2009775"/>
            <a:chExt cx="540000" cy="540000"/>
          </a:xfrm>
        </p:grpSpPr>
        <p:sp>
          <p:nvSpPr>
            <p:cNvPr id="34" name="Oval 63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5" name="Group 64"/>
            <p:cNvGrpSpPr/>
            <p:nvPr/>
          </p:nvGrpSpPr>
          <p:grpSpPr>
            <a:xfrm>
              <a:off x="3567882" y="2071853"/>
              <a:ext cx="304483" cy="415884"/>
              <a:chOff x="5772150" y="2981325"/>
              <a:chExt cx="650875" cy="889001"/>
            </a:xfrm>
            <a:solidFill>
              <a:schemeClr val="bg1"/>
            </a:solidFill>
          </p:grpSpPr>
          <p:sp>
            <p:nvSpPr>
              <p:cNvPr id="37" name="Rectangle 65"/>
              <p:cNvSpPr>
                <a:spLocks/>
              </p:cNvSpPr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8" name="Rectangle 66"/>
              <p:cNvSpPr>
                <a:spLocks/>
              </p:cNvSpPr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9" name="Rectangle 67"/>
              <p:cNvSpPr>
                <a:spLocks/>
              </p:cNvSpPr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0" name="Rectangle 68"/>
              <p:cNvSpPr>
                <a:spLocks/>
              </p:cNvSpPr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1" name="Freeform: Shape 69"/>
              <p:cNvSpPr>
                <a:spLocks/>
              </p:cNvSpPr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Freeform: Shape 70"/>
              <p:cNvSpPr>
                <a:spLocks/>
              </p:cNvSpPr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3" name="Oval 71"/>
              <p:cNvSpPr>
                <a:spLocks/>
              </p:cNvSpPr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4" name="Freeform: Shape 72"/>
              <p:cNvSpPr>
                <a:spLocks/>
              </p:cNvSpPr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cxnSp>
        <p:nvCxnSpPr>
          <p:cNvPr id="45" name="Straight Connector 33"/>
          <p:cNvCxnSpPr/>
          <p:nvPr/>
        </p:nvCxnSpPr>
        <p:spPr>
          <a:xfrm flipV="1">
            <a:off x="5276227" y="4876630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4"/>
          <p:cNvCxnSpPr/>
          <p:nvPr/>
        </p:nvCxnSpPr>
        <p:spPr>
          <a:xfrm flipV="1">
            <a:off x="5276227" y="3692561"/>
            <a:ext cx="0" cy="324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7"/>
          <p:cNvCxnSpPr/>
          <p:nvPr/>
        </p:nvCxnSpPr>
        <p:spPr>
          <a:xfrm flipV="1">
            <a:off x="6836006" y="3789535"/>
            <a:ext cx="0" cy="147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38"/>
          <p:cNvCxnSpPr/>
          <p:nvPr/>
        </p:nvCxnSpPr>
        <p:spPr>
          <a:xfrm flipV="1">
            <a:off x="6836006" y="2536307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39"/>
          <p:cNvGrpSpPr/>
          <p:nvPr/>
        </p:nvGrpSpPr>
        <p:grpSpPr>
          <a:xfrm>
            <a:off x="5011919" y="3087586"/>
            <a:ext cx="539833" cy="540000"/>
            <a:chOff x="5039729" y="3314307"/>
            <a:chExt cx="540000" cy="540000"/>
          </a:xfrm>
        </p:grpSpPr>
        <p:sp>
          <p:nvSpPr>
            <p:cNvPr id="50" name="Oval 61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: Shape 62"/>
            <p:cNvSpPr>
              <a:spLocks/>
            </p:cNvSpPr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2" name="Group 40"/>
          <p:cNvGrpSpPr/>
          <p:nvPr/>
        </p:nvGrpSpPr>
        <p:grpSpPr>
          <a:xfrm>
            <a:off x="6566089" y="1951211"/>
            <a:ext cx="539833" cy="540000"/>
            <a:chOff x="6594378" y="2177931"/>
            <a:chExt cx="540000" cy="540000"/>
          </a:xfrm>
        </p:grpSpPr>
        <p:sp>
          <p:nvSpPr>
            <p:cNvPr id="53" name="Oval 57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54" name="Group 58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chemeClr val="bg1"/>
            </a:solidFill>
          </p:grpSpPr>
          <p:sp>
            <p:nvSpPr>
              <p:cNvPr id="55" name="Freeform: Shape 59"/>
              <p:cNvSpPr>
                <a:spLocks/>
              </p:cNvSpPr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6" name="Oval 60"/>
              <p:cNvSpPr>
                <a:spLocks/>
              </p:cNvSpPr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cxnSp>
        <p:nvCxnSpPr>
          <p:cNvPr id="57" name="Straight Connector 43"/>
          <p:cNvCxnSpPr/>
          <p:nvPr/>
        </p:nvCxnSpPr>
        <p:spPr>
          <a:xfrm flipV="1">
            <a:off x="8393885" y="4873354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44"/>
          <p:cNvCxnSpPr/>
          <p:nvPr/>
        </p:nvCxnSpPr>
        <p:spPr>
          <a:xfrm flipV="1">
            <a:off x="8393885" y="3629651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47"/>
          <p:cNvCxnSpPr/>
          <p:nvPr/>
        </p:nvCxnSpPr>
        <p:spPr>
          <a:xfrm flipV="1">
            <a:off x="9973535" y="3597418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48"/>
          <p:cNvCxnSpPr/>
          <p:nvPr/>
        </p:nvCxnSpPr>
        <p:spPr>
          <a:xfrm flipV="1">
            <a:off x="9973535" y="2344190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49"/>
          <p:cNvGrpSpPr/>
          <p:nvPr/>
        </p:nvGrpSpPr>
        <p:grpSpPr>
          <a:xfrm>
            <a:off x="8129577" y="3044554"/>
            <a:ext cx="539833" cy="540000"/>
            <a:chOff x="8158349" y="3271275"/>
            <a:chExt cx="540000" cy="540000"/>
          </a:xfrm>
        </p:grpSpPr>
        <p:sp>
          <p:nvSpPr>
            <p:cNvPr id="62" name="Oval 53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3" name="Group 54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chemeClr val="bg1"/>
            </a:solidFill>
          </p:grpSpPr>
          <p:sp>
            <p:nvSpPr>
              <p:cNvPr id="64" name="Freeform: Shape 55"/>
              <p:cNvSpPr>
                <a:spLocks/>
              </p:cNvSpPr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5" name="Freeform: Shape 56"/>
              <p:cNvSpPr>
                <a:spLocks/>
              </p:cNvSpPr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66" name="Group 50"/>
          <p:cNvGrpSpPr/>
          <p:nvPr/>
        </p:nvGrpSpPr>
        <p:grpSpPr>
          <a:xfrm>
            <a:off x="9703618" y="1798850"/>
            <a:ext cx="539833" cy="540000"/>
            <a:chOff x="9732876" y="1985814"/>
            <a:chExt cx="540000" cy="540000"/>
          </a:xfrm>
        </p:grpSpPr>
        <p:sp>
          <p:nvSpPr>
            <p:cNvPr id="67" name="Oval 51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8" name="Freeform: Shape 52"/>
            <p:cNvSpPr>
              <a:spLocks/>
            </p:cNvSpPr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5" name="文本框 12"/>
          <p:cNvSpPr txBox="1">
            <a:spLocks noChangeArrowheads="1"/>
          </p:cNvSpPr>
          <p:nvPr/>
        </p:nvSpPr>
        <p:spPr bwMode="auto">
          <a:xfrm>
            <a:off x="2730742" y="2905269"/>
            <a:ext cx="20195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1200" spc="300">
                <a:solidFill>
                  <a:prstClr val="black">
                    <a:lumMod val="65000"/>
                    <a:lumOff val="35000"/>
                  </a:prst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defRPr>
            </a:lvl1pPr>
            <a:lvl2pPr marL="742950" indent="-28575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en-US" altLang="zh-CN" dirty="0">
                <a:sym typeface="Lato Semibold"/>
              </a:rPr>
              <a:t>Your Title Here  </a:t>
            </a:r>
          </a:p>
        </p:txBody>
      </p:sp>
      <p:sp>
        <p:nvSpPr>
          <p:cNvPr id="76" name="文本框 13"/>
          <p:cNvSpPr txBox="1">
            <a:spLocks noChangeArrowheads="1"/>
          </p:cNvSpPr>
          <p:nvPr/>
        </p:nvSpPr>
        <p:spPr bwMode="auto">
          <a:xfrm>
            <a:off x="2681242" y="3137412"/>
            <a:ext cx="2118555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lvl="0" algn="ctr">
              <a:lnSpc>
                <a:spcPts val="1700"/>
              </a:lnSpc>
              <a:spcBef>
                <a:spcPts val="0"/>
              </a:spcBef>
              <a:buNone/>
              <a:defRPr/>
            </a:pP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Dan bek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that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mdan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bek.lorem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ipsum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dolor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sit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amet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 smtClean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alelon</a:t>
            </a:r>
            <a:endParaRPr lang="id-ID" altLang="zh-CN" sz="1050" spc="-40" dirty="0">
              <a:solidFill>
                <a:prstClr val="black">
                  <a:lumMod val="50000"/>
                  <a:lumOff val="50000"/>
                </a:prst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7" name="文本框 12"/>
          <p:cNvSpPr txBox="1">
            <a:spLocks noChangeArrowheads="1"/>
          </p:cNvSpPr>
          <p:nvPr/>
        </p:nvSpPr>
        <p:spPr bwMode="auto">
          <a:xfrm>
            <a:off x="5782698" y="3025950"/>
            <a:ext cx="20033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1200" spc="300">
                <a:solidFill>
                  <a:prstClr val="black">
                    <a:lumMod val="65000"/>
                    <a:lumOff val="35000"/>
                  </a:prst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defRPr>
            </a:lvl1pPr>
            <a:lvl2pPr marL="742950" indent="-28575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en-US" altLang="zh-CN" dirty="0">
                <a:sym typeface="Lato Semibold"/>
              </a:rPr>
              <a:t>Your Title Here  </a:t>
            </a:r>
          </a:p>
        </p:txBody>
      </p:sp>
      <p:sp>
        <p:nvSpPr>
          <p:cNvPr id="78" name="文本框 13"/>
          <p:cNvSpPr txBox="1">
            <a:spLocks noChangeArrowheads="1"/>
          </p:cNvSpPr>
          <p:nvPr/>
        </p:nvSpPr>
        <p:spPr bwMode="auto">
          <a:xfrm>
            <a:off x="5725120" y="3241597"/>
            <a:ext cx="2118555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lvl="0" algn="ctr">
              <a:lnSpc>
                <a:spcPts val="1700"/>
              </a:lnSpc>
              <a:spcBef>
                <a:spcPts val="0"/>
              </a:spcBef>
              <a:buNone/>
              <a:defRPr/>
            </a:pP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Dan bek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that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mdan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bek.lorem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ipsum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dolor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sit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amet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smtClean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alelon</a:t>
            </a:r>
            <a:endParaRPr lang="id-ID" altLang="zh-CN" sz="1050" spc="-40" dirty="0">
              <a:solidFill>
                <a:prstClr val="black">
                  <a:lumMod val="50000"/>
                  <a:lumOff val="50000"/>
                </a:prst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9" name="文本框 12"/>
          <p:cNvSpPr txBox="1">
            <a:spLocks noChangeArrowheads="1"/>
          </p:cNvSpPr>
          <p:nvPr/>
        </p:nvSpPr>
        <p:spPr bwMode="auto">
          <a:xfrm>
            <a:off x="8969436" y="2905269"/>
            <a:ext cx="19163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1200" spc="300">
                <a:solidFill>
                  <a:prstClr val="black">
                    <a:lumMod val="65000"/>
                    <a:lumOff val="35000"/>
                  </a:prst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defRPr>
            </a:lvl1pPr>
            <a:lvl2pPr marL="742950" indent="-28575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en-US" altLang="zh-CN" dirty="0">
                <a:sym typeface="Lato Semibold"/>
              </a:rPr>
              <a:t>Your Title Here  </a:t>
            </a:r>
          </a:p>
        </p:txBody>
      </p:sp>
      <p:sp>
        <p:nvSpPr>
          <p:cNvPr id="80" name="文本框 13"/>
          <p:cNvSpPr txBox="1">
            <a:spLocks noChangeArrowheads="1"/>
          </p:cNvSpPr>
          <p:nvPr/>
        </p:nvSpPr>
        <p:spPr bwMode="auto">
          <a:xfrm>
            <a:off x="8868330" y="3137412"/>
            <a:ext cx="2118555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lvl="0" algn="ctr">
              <a:lnSpc>
                <a:spcPts val="1700"/>
              </a:lnSpc>
              <a:spcBef>
                <a:spcPts val="0"/>
              </a:spcBef>
              <a:buNone/>
              <a:defRPr/>
            </a:pP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Dan bek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that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mdan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bek.lorem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ipsum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dolor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sit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amet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smtClean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alelon</a:t>
            </a:r>
            <a:endParaRPr lang="id-ID" altLang="zh-CN" sz="1050" spc="-40" dirty="0">
              <a:solidFill>
                <a:prstClr val="black">
                  <a:lumMod val="50000"/>
                  <a:lumOff val="50000"/>
                </a:prst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1" name="文本框 12"/>
          <p:cNvSpPr txBox="1">
            <a:spLocks noChangeArrowheads="1"/>
          </p:cNvSpPr>
          <p:nvPr/>
        </p:nvSpPr>
        <p:spPr bwMode="auto">
          <a:xfrm>
            <a:off x="4249500" y="4096335"/>
            <a:ext cx="21185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1200" spc="300">
                <a:solidFill>
                  <a:prstClr val="black">
                    <a:lumMod val="65000"/>
                    <a:lumOff val="35000"/>
                  </a:prst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</a:defRPr>
            </a:lvl1pPr>
            <a:lvl2pPr marL="742950" indent="-28575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en-US" altLang="zh-CN" dirty="0">
                <a:sym typeface="Lato Semibold"/>
              </a:rPr>
              <a:t>Your Title Here  </a:t>
            </a:r>
          </a:p>
        </p:txBody>
      </p:sp>
      <p:sp>
        <p:nvSpPr>
          <p:cNvPr id="82" name="文本框 13"/>
          <p:cNvSpPr txBox="1">
            <a:spLocks noChangeArrowheads="1"/>
          </p:cNvSpPr>
          <p:nvPr/>
        </p:nvSpPr>
        <p:spPr bwMode="auto">
          <a:xfrm>
            <a:off x="4249501" y="4328478"/>
            <a:ext cx="2118555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lvl="0" algn="ctr">
              <a:lnSpc>
                <a:spcPts val="1700"/>
              </a:lnSpc>
              <a:spcBef>
                <a:spcPts val="0"/>
              </a:spcBef>
              <a:buNone/>
              <a:defRPr/>
            </a:pP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Dan bek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that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mdan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bek.lorem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ipsum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dolor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sit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amet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 smtClean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alelon</a:t>
            </a:r>
            <a:endParaRPr lang="id-ID" altLang="zh-CN" sz="1050" spc="-40" dirty="0">
              <a:solidFill>
                <a:prstClr val="black">
                  <a:lumMod val="50000"/>
                  <a:lumOff val="50000"/>
                </a:prst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3" name="文本框 12"/>
          <p:cNvSpPr txBox="1">
            <a:spLocks noChangeArrowheads="1"/>
          </p:cNvSpPr>
          <p:nvPr/>
        </p:nvSpPr>
        <p:spPr bwMode="auto">
          <a:xfrm>
            <a:off x="7256744" y="4096335"/>
            <a:ext cx="23673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lvl="0" algn="ctr">
              <a:defRPr/>
            </a:pPr>
            <a:r>
              <a:rPr lang="en-US" altLang="zh-CN" sz="1200" spc="260" dirty="0">
                <a:solidFill>
                  <a:prstClr val="black">
                    <a:lumMod val="65000"/>
                    <a:lumOff val="35000"/>
                  </a:prst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84" name="文本框 13"/>
          <p:cNvSpPr txBox="1">
            <a:spLocks noChangeArrowheads="1"/>
          </p:cNvSpPr>
          <p:nvPr/>
        </p:nvSpPr>
        <p:spPr bwMode="auto">
          <a:xfrm>
            <a:off x="7381125" y="4328478"/>
            <a:ext cx="2118555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lvl="0" algn="ctr">
              <a:lnSpc>
                <a:spcPts val="1700"/>
              </a:lnSpc>
              <a:spcBef>
                <a:spcPts val="0"/>
              </a:spcBef>
              <a:buNone/>
              <a:defRPr/>
            </a:pP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Dan bek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that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mdan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bek.lorem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ipsum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dolor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sit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amet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 smtClean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alelon</a:t>
            </a:r>
            <a:endParaRPr lang="id-ID" altLang="zh-CN" sz="1050" spc="-40" dirty="0">
              <a:solidFill>
                <a:prstClr val="black">
                  <a:lumMod val="50000"/>
                  <a:lumOff val="50000"/>
                </a:prst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5" name="文本框 12"/>
          <p:cNvSpPr txBox="1">
            <a:spLocks noChangeArrowheads="1"/>
          </p:cNvSpPr>
          <p:nvPr/>
        </p:nvSpPr>
        <p:spPr bwMode="auto">
          <a:xfrm>
            <a:off x="1005812" y="4074344"/>
            <a:ext cx="23622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lvl="0" algn="ctr">
              <a:defRPr/>
            </a:pP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MF YueYuan (Noncommercial)" charset="-122"/>
                <a:ea typeface="MF YueYuan (Noncommercial)" charset="-122"/>
                <a:cs typeface="MF YueYuan (Noncommercial)" charset="-122"/>
                <a:sym typeface="Lato Semibold"/>
              </a:rPr>
              <a:t>Your Title Here  </a:t>
            </a:r>
          </a:p>
        </p:txBody>
      </p:sp>
      <p:sp>
        <p:nvSpPr>
          <p:cNvPr id="86" name="文本框 13"/>
          <p:cNvSpPr txBox="1">
            <a:spLocks noChangeArrowheads="1"/>
          </p:cNvSpPr>
          <p:nvPr/>
        </p:nvSpPr>
        <p:spPr bwMode="auto">
          <a:xfrm>
            <a:off x="1085501" y="4324639"/>
            <a:ext cx="2118555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lvl="0" algn="ctr">
              <a:lnSpc>
                <a:spcPts val="1700"/>
              </a:lnSpc>
              <a:spcBef>
                <a:spcPts val="0"/>
              </a:spcBef>
              <a:buNone/>
              <a:defRPr/>
            </a:pP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Dan bek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that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mdan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bek.lorem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ipsum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dolor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sit </a:t>
            </a:r>
            <a:r>
              <a:rPr lang="id-ID" altLang="zh-CN" sz="1050" spc="-40" dirty="0" err="1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amet</a:t>
            </a:r>
            <a:r>
              <a:rPr lang="id-ID" altLang="zh-CN" sz="1050" spc="-40" dirty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id-ID" altLang="zh-CN" sz="1050" spc="-40" dirty="0" err="1" smtClean="0">
                <a:solidFill>
                  <a:prstClr val="black">
                    <a:lumMod val="50000"/>
                    <a:lumOff val="50000"/>
                  </a:prstClr>
                </a:solidFill>
                <a:latin typeface="Century Gothic" charset="0"/>
                <a:ea typeface="Century Gothic" charset="0"/>
                <a:cs typeface="Century Gothic" charset="0"/>
              </a:rPr>
              <a:t>alelon</a:t>
            </a:r>
            <a:endParaRPr lang="id-ID" altLang="zh-CN" sz="1050" spc="-40" dirty="0">
              <a:solidFill>
                <a:prstClr val="black">
                  <a:lumMod val="50000"/>
                  <a:lumOff val="50000"/>
                </a:prst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1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自定义 67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99DB2"/>
      </a:accent1>
      <a:accent2>
        <a:srgbClr val="599DB2"/>
      </a:accent2>
      <a:accent3>
        <a:srgbClr val="599DB2"/>
      </a:accent3>
      <a:accent4>
        <a:srgbClr val="599DB2"/>
      </a:accent4>
      <a:accent5>
        <a:srgbClr val="599DB2"/>
      </a:accent5>
      <a:accent6>
        <a:srgbClr val="599DB2"/>
      </a:accent6>
      <a:hlink>
        <a:srgbClr val="599DB2"/>
      </a:hlink>
      <a:folHlink>
        <a:srgbClr val="599DB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820</Words>
  <Application>Microsoft Office PowerPoint</Application>
  <PresentationFormat>宽屏</PresentationFormat>
  <Paragraphs>117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Atlantis the lost City</vt:lpstr>
      <vt:lpstr>Century Gothic</vt:lpstr>
      <vt:lpstr>HK Grotesk Medium</vt:lpstr>
      <vt:lpstr>Lato Semibold</vt:lpstr>
      <vt:lpstr>MF YueYuan (Noncommercial)</vt:lpstr>
      <vt:lpstr>Montserrat Semi</vt:lpstr>
      <vt:lpstr>Montserrat Semi Bold</vt:lpstr>
      <vt:lpstr>Source Han Sans CN</vt:lpstr>
      <vt:lpstr>Source Han Sans CN Light</vt:lpstr>
      <vt:lpstr>STHeiti Light</vt:lpstr>
      <vt:lpstr>DengXian</vt:lpstr>
      <vt:lpstr>DengXian Light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原味PPT</dc:creator>
  <cp:keywords>51PPT模板网  www.51pptmoban.com</cp:keywords>
  <cp:lastModifiedBy>阳光 男孩</cp:lastModifiedBy>
  <cp:revision>55</cp:revision>
  <dcterms:created xsi:type="dcterms:W3CDTF">2018-11-16T03:14:27Z</dcterms:created>
  <dcterms:modified xsi:type="dcterms:W3CDTF">2018-11-18T11:47:00Z</dcterms:modified>
</cp:coreProperties>
</file>