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3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4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5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6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7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8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9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0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1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12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3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4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5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5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112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887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30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693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2251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330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657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99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392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653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59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87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81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8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35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080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697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55" y="0"/>
            <a:ext cx="12192455" cy="6858000"/>
            <a:chOff x="-455" y="0"/>
            <a:chExt cx="12192455" cy="685800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/>
            <a:srcRect t="44347" b="19290"/>
            <a:stretch>
              <a:fillRect/>
            </a:stretch>
          </p:blipFill>
          <p:spPr>
            <a:xfrm>
              <a:off x="-455" y="3479317"/>
              <a:ext cx="12192455" cy="3378683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2754" y="0"/>
              <a:ext cx="12189246" cy="3612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753" y="3612822"/>
              <a:ext cx="12189247" cy="180754"/>
              <a:chOff x="-6351" y="4046911"/>
              <a:chExt cx="10512424" cy="155889"/>
            </a:xfrm>
          </p:grpSpPr>
          <p:sp>
            <p:nvSpPr>
              <p:cNvPr id="58" name="任意多边形 57"/>
              <p:cNvSpPr/>
              <p:nvPr/>
            </p:nvSpPr>
            <p:spPr>
              <a:xfrm flipV="1">
                <a:off x="-6351" y="4046911"/>
                <a:ext cx="5256212" cy="155889"/>
              </a:xfrm>
              <a:custGeom>
                <a:avLst/>
                <a:gdLst>
                  <a:gd name="connsiteX0" fmla="*/ 0 w 5256212"/>
                  <a:gd name="connsiteY0" fmla="*/ 155889 h 155889"/>
                  <a:gd name="connsiteX1" fmla="*/ 291899 w 5256212"/>
                  <a:gd name="connsiteY1" fmla="*/ 155889 h 155889"/>
                  <a:gd name="connsiteX2" fmla="*/ 293930 w 5256212"/>
                  <a:gd name="connsiteY2" fmla="*/ 155889 h 155889"/>
                  <a:gd name="connsiteX3" fmla="*/ 583798 w 5256212"/>
                  <a:gd name="connsiteY3" fmla="*/ 155889 h 155889"/>
                  <a:gd name="connsiteX4" fmla="*/ 585829 w 5256212"/>
                  <a:gd name="connsiteY4" fmla="*/ 155889 h 155889"/>
                  <a:gd name="connsiteX5" fmla="*/ 875697 w 5256212"/>
                  <a:gd name="connsiteY5" fmla="*/ 155889 h 155889"/>
                  <a:gd name="connsiteX6" fmla="*/ 877728 w 5256212"/>
                  <a:gd name="connsiteY6" fmla="*/ 155889 h 155889"/>
                  <a:gd name="connsiteX7" fmla="*/ 1167596 w 5256212"/>
                  <a:gd name="connsiteY7" fmla="*/ 155889 h 155889"/>
                  <a:gd name="connsiteX8" fmla="*/ 1169627 w 5256212"/>
                  <a:gd name="connsiteY8" fmla="*/ 155889 h 155889"/>
                  <a:gd name="connsiteX9" fmla="*/ 1459495 w 5256212"/>
                  <a:gd name="connsiteY9" fmla="*/ 155889 h 155889"/>
                  <a:gd name="connsiteX10" fmla="*/ 1461526 w 5256212"/>
                  <a:gd name="connsiteY10" fmla="*/ 155889 h 155889"/>
                  <a:gd name="connsiteX11" fmla="*/ 1751394 w 5256212"/>
                  <a:gd name="connsiteY11" fmla="*/ 155889 h 155889"/>
                  <a:gd name="connsiteX12" fmla="*/ 1753425 w 5256212"/>
                  <a:gd name="connsiteY12" fmla="*/ 155889 h 155889"/>
                  <a:gd name="connsiteX13" fmla="*/ 2043293 w 5256212"/>
                  <a:gd name="connsiteY13" fmla="*/ 155889 h 155889"/>
                  <a:gd name="connsiteX14" fmla="*/ 2045324 w 5256212"/>
                  <a:gd name="connsiteY14" fmla="*/ 155889 h 155889"/>
                  <a:gd name="connsiteX15" fmla="*/ 2335191 w 5256212"/>
                  <a:gd name="connsiteY15" fmla="*/ 155889 h 155889"/>
                  <a:gd name="connsiteX16" fmla="*/ 2337222 w 5256212"/>
                  <a:gd name="connsiteY16" fmla="*/ 155889 h 155889"/>
                  <a:gd name="connsiteX17" fmla="*/ 2627090 w 5256212"/>
                  <a:gd name="connsiteY17" fmla="*/ 155889 h 155889"/>
                  <a:gd name="connsiteX18" fmla="*/ 2629121 w 5256212"/>
                  <a:gd name="connsiteY18" fmla="*/ 155889 h 155889"/>
                  <a:gd name="connsiteX19" fmla="*/ 2918989 w 5256212"/>
                  <a:gd name="connsiteY19" fmla="*/ 155889 h 155889"/>
                  <a:gd name="connsiteX20" fmla="*/ 2921020 w 5256212"/>
                  <a:gd name="connsiteY20" fmla="*/ 155889 h 155889"/>
                  <a:gd name="connsiteX21" fmla="*/ 3210888 w 5256212"/>
                  <a:gd name="connsiteY21" fmla="*/ 155889 h 155889"/>
                  <a:gd name="connsiteX22" fmla="*/ 3212919 w 5256212"/>
                  <a:gd name="connsiteY22" fmla="*/ 155889 h 155889"/>
                  <a:gd name="connsiteX23" fmla="*/ 3502787 w 5256212"/>
                  <a:gd name="connsiteY23" fmla="*/ 155889 h 155889"/>
                  <a:gd name="connsiteX24" fmla="*/ 3504818 w 5256212"/>
                  <a:gd name="connsiteY24" fmla="*/ 155889 h 155889"/>
                  <a:gd name="connsiteX25" fmla="*/ 3794686 w 5256212"/>
                  <a:gd name="connsiteY25" fmla="*/ 155889 h 155889"/>
                  <a:gd name="connsiteX26" fmla="*/ 3796717 w 5256212"/>
                  <a:gd name="connsiteY26" fmla="*/ 155889 h 155889"/>
                  <a:gd name="connsiteX27" fmla="*/ 4086585 w 5256212"/>
                  <a:gd name="connsiteY27" fmla="*/ 155889 h 155889"/>
                  <a:gd name="connsiteX28" fmla="*/ 4088616 w 5256212"/>
                  <a:gd name="connsiteY28" fmla="*/ 155889 h 155889"/>
                  <a:gd name="connsiteX29" fmla="*/ 4378484 w 5256212"/>
                  <a:gd name="connsiteY29" fmla="*/ 155889 h 155889"/>
                  <a:gd name="connsiteX30" fmla="*/ 4380515 w 5256212"/>
                  <a:gd name="connsiteY30" fmla="*/ 155889 h 155889"/>
                  <a:gd name="connsiteX31" fmla="*/ 4670383 w 5256212"/>
                  <a:gd name="connsiteY31" fmla="*/ 155889 h 155889"/>
                  <a:gd name="connsiteX32" fmla="*/ 4672414 w 5256212"/>
                  <a:gd name="connsiteY32" fmla="*/ 155889 h 155889"/>
                  <a:gd name="connsiteX33" fmla="*/ 4962282 w 5256212"/>
                  <a:gd name="connsiteY33" fmla="*/ 155889 h 155889"/>
                  <a:gd name="connsiteX34" fmla="*/ 4964313 w 5256212"/>
                  <a:gd name="connsiteY34" fmla="*/ 155889 h 155889"/>
                  <a:gd name="connsiteX35" fmla="*/ 5256212 w 5256212"/>
                  <a:gd name="connsiteY35" fmla="*/ 155889 h 155889"/>
                  <a:gd name="connsiteX36" fmla="*/ 5109247 w 5256212"/>
                  <a:gd name="connsiteY36" fmla="*/ 0 h 155889"/>
                  <a:gd name="connsiteX37" fmla="*/ 4963298 w 5256212"/>
                  <a:gd name="connsiteY37" fmla="*/ 154812 h 155889"/>
                  <a:gd name="connsiteX38" fmla="*/ 4817348 w 5256212"/>
                  <a:gd name="connsiteY38" fmla="*/ 0 h 155889"/>
                  <a:gd name="connsiteX39" fmla="*/ 4671398 w 5256212"/>
                  <a:gd name="connsiteY39" fmla="*/ 154812 h 155889"/>
                  <a:gd name="connsiteX40" fmla="*/ 4525449 w 5256212"/>
                  <a:gd name="connsiteY40" fmla="*/ 0 h 155889"/>
                  <a:gd name="connsiteX41" fmla="*/ 4379499 w 5256212"/>
                  <a:gd name="connsiteY41" fmla="*/ 154812 h 155889"/>
                  <a:gd name="connsiteX42" fmla="*/ 4233550 w 5256212"/>
                  <a:gd name="connsiteY42" fmla="*/ 0 h 155889"/>
                  <a:gd name="connsiteX43" fmla="*/ 4087600 w 5256212"/>
                  <a:gd name="connsiteY43" fmla="*/ 154812 h 155889"/>
                  <a:gd name="connsiteX44" fmla="*/ 3941651 w 5256212"/>
                  <a:gd name="connsiteY44" fmla="*/ 0 h 155889"/>
                  <a:gd name="connsiteX45" fmla="*/ 3795701 w 5256212"/>
                  <a:gd name="connsiteY45" fmla="*/ 154812 h 155889"/>
                  <a:gd name="connsiteX46" fmla="*/ 3649752 w 5256212"/>
                  <a:gd name="connsiteY46" fmla="*/ 0 h 155889"/>
                  <a:gd name="connsiteX47" fmla="*/ 3503802 w 5256212"/>
                  <a:gd name="connsiteY47" fmla="*/ 154812 h 155889"/>
                  <a:gd name="connsiteX48" fmla="*/ 3357853 w 5256212"/>
                  <a:gd name="connsiteY48" fmla="*/ 0 h 155889"/>
                  <a:gd name="connsiteX49" fmla="*/ 3211903 w 5256212"/>
                  <a:gd name="connsiteY49" fmla="*/ 154812 h 155889"/>
                  <a:gd name="connsiteX50" fmla="*/ 3065954 w 5256212"/>
                  <a:gd name="connsiteY50" fmla="*/ 0 h 155889"/>
                  <a:gd name="connsiteX51" fmla="*/ 2920004 w 5256212"/>
                  <a:gd name="connsiteY51" fmla="*/ 154812 h 155889"/>
                  <a:gd name="connsiteX52" fmla="*/ 2774055 w 5256212"/>
                  <a:gd name="connsiteY52" fmla="*/ 0 h 155889"/>
                  <a:gd name="connsiteX53" fmla="*/ 2628105 w 5256212"/>
                  <a:gd name="connsiteY53" fmla="*/ 154812 h 155889"/>
                  <a:gd name="connsiteX54" fmla="*/ 2482156 w 5256212"/>
                  <a:gd name="connsiteY54" fmla="*/ 0 h 155889"/>
                  <a:gd name="connsiteX55" fmla="*/ 2336206 w 5256212"/>
                  <a:gd name="connsiteY55" fmla="*/ 154812 h 155889"/>
                  <a:gd name="connsiteX56" fmla="*/ 2190257 w 5256212"/>
                  <a:gd name="connsiteY56" fmla="*/ 0 h 155889"/>
                  <a:gd name="connsiteX57" fmla="*/ 2044308 w 5256212"/>
                  <a:gd name="connsiteY57" fmla="*/ 154812 h 155889"/>
                  <a:gd name="connsiteX58" fmla="*/ 1898359 w 5256212"/>
                  <a:gd name="connsiteY58" fmla="*/ 0 h 155889"/>
                  <a:gd name="connsiteX59" fmla="*/ 1752410 w 5256212"/>
                  <a:gd name="connsiteY59" fmla="*/ 154812 h 155889"/>
                  <a:gd name="connsiteX60" fmla="*/ 1606460 w 5256212"/>
                  <a:gd name="connsiteY60" fmla="*/ 0 h 155889"/>
                  <a:gd name="connsiteX61" fmla="*/ 1460510 w 5256212"/>
                  <a:gd name="connsiteY61" fmla="*/ 154812 h 155889"/>
                  <a:gd name="connsiteX62" fmla="*/ 1314561 w 5256212"/>
                  <a:gd name="connsiteY62" fmla="*/ 0 h 155889"/>
                  <a:gd name="connsiteX63" fmla="*/ 1168611 w 5256212"/>
                  <a:gd name="connsiteY63" fmla="*/ 154812 h 155889"/>
                  <a:gd name="connsiteX64" fmla="*/ 1022662 w 5256212"/>
                  <a:gd name="connsiteY64" fmla="*/ 0 h 155889"/>
                  <a:gd name="connsiteX65" fmla="*/ 876712 w 5256212"/>
                  <a:gd name="connsiteY65" fmla="*/ 154812 h 155889"/>
                  <a:gd name="connsiteX66" fmla="*/ 730763 w 5256212"/>
                  <a:gd name="connsiteY66" fmla="*/ 0 h 155889"/>
                  <a:gd name="connsiteX67" fmla="*/ 584813 w 5256212"/>
                  <a:gd name="connsiteY67" fmla="*/ 154812 h 155889"/>
                  <a:gd name="connsiteX68" fmla="*/ 438864 w 5256212"/>
                  <a:gd name="connsiteY68" fmla="*/ 0 h 155889"/>
                  <a:gd name="connsiteX69" fmla="*/ 292915 w 5256212"/>
                  <a:gd name="connsiteY69" fmla="*/ 154812 h 155889"/>
                  <a:gd name="connsiteX70" fmla="*/ 146965 w 5256212"/>
                  <a:gd name="connsiteY70" fmla="*/ 0 h 15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256212" h="155889">
                    <a:moveTo>
                      <a:pt x="0" y="155889"/>
                    </a:moveTo>
                    <a:lnTo>
                      <a:pt x="291899" y="155889"/>
                    </a:lnTo>
                    <a:lnTo>
                      <a:pt x="293930" y="155889"/>
                    </a:lnTo>
                    <a:lnTo>
                      <a:pt x="583798" y="155889"/>
                    </a:lnTo>
                    <a:lnTo>
                      <a:pt x="585829" y="155889"/>
                    </a:lnTo>
                    <a:lnTo>
                      <a:pt x="875697" y="155889"/>
                    </a:lnTo>
                    <a:lnTo>
                      <a:pt x="877728" y="155889"/>
                    </a:lnTo>
                    <a:lnTo>
                      <a:pt x="1167596" y="155889"/>
                    </a:lnTo>
                    <a:lnTo>
                      <a:pt x="1169627" y="155889"/>
                    </a:lnTo>
                    <a:lnTo>
                      <a:pt x="1459495" y="155889"/>
                    </a:lnTo>
                    <a:lnTo>
                      <a:pt x="1461526" y="155889"/>
                    </a:lnTo>
                    <a:lnTo>
                      <a:pt x="1751394" y="155889"/>
                    </a:lnTo>
                    <a:lnTo>
                      <a:pt x="1753425" y="155889"/>
                    </a:lnTo>
                    <a:lnTo>
                      <a:pt x="2043293" y="155889"/>
                    </a:lnTo>
                    <a:lnTo>
                      <a:pt x="2045324" y="155889"/>
                    </a:lnTo>
                    <a:lnTo>
                      <a:pt x="2335191" y="155889"/>
                    </a:lnTo>
                    <a:lnTo>
                      <a:pt x="2337222" y="155889"/>
                    </a:lnTo>
                    <a:lnTo>
                      <a:pt x="2627090" y="155889"/>
                    </a:lnTo>
                    <a:lnTo>
                      <a:pt x="2629121" y="155889"/>
                    </a:lnTo>
                    <a:lnTo>
                      <a:pt x="2918989" y="155889"/>
                    </a:lnTo>
                    <a:lnTo>
                      <a:pt x="2921020" y="155889"/>
                    </a:lnTo>
                    <a:lnTo>
                      <a:pt x="3210888" y="155889"/>
                    </a:lnTo>
                    <a:lnTo>
                      <a:pt x="3212919" y="155889"/>
                    </a:lnTo>
                    <a:lnTo>
                      <a:pt x="3502787" y="155889"/>
                    </a:lnTo>
                    <a:lnTo>
                      <a:pt x="3504818" y="155889"/>
                    </a:lnTo>
                    <a:lnTo>
                      <a:pt x="3794686" y="155889"/>
                    </a:lnTo>
                    <a:lnTo>
                      <a:pt x="3796717" y="155889"/>
                    </a:lnTo>
                    <a:lnTo>
                      <a:pt x="4086585" y="155889"/>
                    </a:lnTo>
                    <a:lnTo>
                      <a:pt x="4088616" y="155889"/>
                    </a:lnTo>
                    <a:lnTo>
                      <a:pt x="4378484" y="155889"/>
                    </a:lnTo>
                    <a:lnTo>
                      <a:pt x="4380515" y="155889"/>
                    </a:lnTo>
                    <a:lnTo>
                      <a:pt x="4670383" y="155889"/>
                    </a:lnTo>
                    <a:lnTo>
                      <a:pt x="4672414" y="155889"/>
                    </a:lnTo>
                    <a:lnTo>
                      <a:pt x="4962282" y="155889"/>
                    </a:lnTo>
                    <a:lnTo>
                      <a:pt x="4964313" y="155889"/>
                    </a:lnTo>
                    <a:lnTo>
                      <a:pt x="5256212" y="155889"/>
                    </a:lnTo>
                    <a:lnTo>
                      <a:pt x="5109247" y="0"/>
                    </a:lnTo>
                    <a:lnTo>
                      <a:pt x="4963298" y="154812"/>
                    </a:lnTo>
                    <a:lnTo>
                      <a:pt x="4817348" y="0"/>
                    </a:lnTo>
                    <a:lnTo>
                      <a:pt x="4671398" y="154812"/>
                    </a:lnTo>
                    <a:lnTo>
                      <a:pt x="4525449" y="0"/>
                    </a:lnTo>
                    <a:lnTo>
                      <a:pt x="4379499" y="154812"/>
                    </a:lnTo>
                    <a:lnTo>
                      <a:pt x="4233550" y="0"/>
                    </a:lnTo>
                    <a:lnTo>
                      <a:pt x="4087600" y="154812"/>
                    </a:lnTo>
                    <a:lnTo>
                      <a:pt x="3941651" y="0"/>
                    </a:lnTo>
                    <a:lnTo>
                      <a:pt x="3795701" y="154812"/>
                    </a:lnTo>
                    <a:lnTo>
                      <a:pt x="3649752" y="0"/>
                    </a:lnTo>
                    <a:lnTo>
                      <a:pt x="3503802" y="154812"/>
                    </a:lnTo>
                    <a:lnTo>
                      <a:pt x="3357853" y="0"/>
                    </a:lnTo>
                    <a:lnTo>
                      <a:pt x="3211903" y="154812"/>
                    </a:lnTo>
                    <a:lnTo>
                      <a:pt x="3065954" y="0"/>
                    </a:lnTo>
                    <a:lnTo>
                      <a:pt x="2920004" y="154812"/>
                    </a:lnTo>
                    <a:lnTo>
                      <a:pt x="2774055" y="0"/>
                    </a:lnTo>
                    <a:lnTo>
                      <a:pt x="2628105" y="154812"/>
                    </a:lnTo>
                    <a:lnTo>
                      <a:pt x="2482156" y="0"/>
                    </a:lnTo>
                    <a:lnTo>
                      <a:pt x="2336206" y="154812"/>
                    </a:lnTo>
                    <a:lnTo>
                      <a:pt x="2190257" y="0"/>
                    </a:lnTo>
                    <a:lnTo>
                      <a:pt x="2044308" y="154812"/>
                    </a:lnTo>
                    <a:lnTo>
                      <a:pt x="1898359" y="0"/>
                    </a:lnTo>
                    <a:lnTo>
                      <a:pt x="1752410" y="154812"/>
                    </a:lnTo>
                    <a:lnTo>
                      <a:pt x="1606460" y="0"/>
                    </a:lnTo>
                    <a:lnTo>
                      <a:pt x="1460510" y="154812"/>
                    </a:lnTo>
                    <a:lnTo>
                      <a:pt x="1314561" y="0"/>
                    </a:lnTo>
                    <a:lnTo>
                      <a:pt x="1168611" y="154812"/>
                    </a:lnTo>
                    <a:lnTo>
                      <a:pt x="1022662" y="0"/>
                    </a:lnTo>
                    <a:lnTo>
                      <a:pt x="876712" y="154812"/>
                    </a:lnTo>
                    <a:lnTo>
                      <a:pt x="730763" y="0"/>
                    </a:lnTo>
                    <a:lnTo>
                      <a:pt x="584813" y="154812"/>
                    </a:lnTo>
                    <a:lnTo>
                      <a:pt x="438864" y="0"/>
                    </a:lnTo>
                    <a:lnTo>
                      <a:pt x="292915" y="154812"/>
                    </a:lnTo>
                    <a:lnTo>
                      <a:pt x="146965" y="0"/>
                    </a:lnTo>
                    <a:close/>
                  </a:path>
                </a:pathLst>
              </a:cu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 fontScale="400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flipV="1">
                <a:off x="5249861" y="4046911"/>
                <a:ext cx="5256212" cy="155889"/>
              </a:xfrm>
              <a:custGeom>
                <a:avLst/>
                <a:gdLst>
                  <a:gd name="connsiteX0" fmla="*/ 0 w 5256212"/>
                  <a:gd name="connsiteY0" fmla="*/ 155889 h 155889"/>
                  <a:gd name="connsiteX1" fmla="*/ 291899 w 5256212"/>
                  <a:gd name="connsiteY1" fmla="*/ 155889 h 155889"/>
                  <a:gd name="connsiteX2" fmla="*/ 293930 w 5256212"/>
                  <a:gd name="connsiteY2" fmla="*/ 155889 h 155889"/>
                  <a:gd name="connsiteX3" fmla="*/ 583798 w 5256212"/>
                  <a:gd name="connsiteY3" fmla="*/ 155889 h 155889"/>
                  <a:gd name="connsiteX4" fmla="*/ 585829 w 5256212"/>
                  <a:gd name="connsiteY4" fmla="*/ 155889 h 155889"/>
                  <a:gd name="connsiteX5" fmla="*/ 875697 w 5256212"/>
                  <a:gd name="connsiteY5" fmla="*/ 155889 h 155889"/>
                  <a:gd name="connsiteX6" fmla="*/ 877728 w 5256212"/>
                  <a:gd name="connsiteY6" fmla="*/ 155889 h 155889"/>
                  <a:gd name="connsiteX7" fmla="*/ 1167596 w 5256212"/>
                  <a:gd name="connsiteY7" fmla="*/ 155889 h 155889"/>
                  <a:gd name="connsiteX8" fmla="*/ 1169627 w 5256212"/>
                  <a:gd name="connsiteY8" fmla="*/ 155889 h 155889"/>
                  <a:gd name="connsiteX9" fmla="*/ 1459495 w 5256212"/>
                  <a:gd name="connsiteY9" fmla="*/ 155889 h 155889"/>
                  <a:gd name="connsiteX10" fmla="*/ 1461526 w 5256212"/>
                  <a:gd name="connsiteY10" fmla="*/ 155889 h 155889"/>
                  <a:gd name="connsiteX11" fmla="*/ 1751394 w 5256212"/>
                  <a:gd name="connsiteY11" fmla="*/ 155889 h 155889"/>
                  <a:gd name="connsiteX12" fmla="*/ 1753425 w 5256212"/>
                  <a:gd name="connsiteY12" fmla="*/ 155889 h 155889"/>
                  <a:gd name="connsiteX13" fmla="*/ 2043293 w 5256212"/>
                  <a:gd name="connsiteY13" fmla="*/ 155889 h 155889"/>
                  <a:gd name="connsiteX14" fmla="*/ 2045324 w 5256212"/>
                  <a:gd name="connsiteY14" fmla="*/ 155889 h 155889"/>
                  <a:gd name="connsiteX15" fmla="*/ 2335191 w 5256212"/>
                  <a:gd name="connsiteY15" fmla="*/ 155889 h 155889"/>
                  <a:gd name="connsiteX16" fmla="*/ 2337222 w 5256212"/>
                  <a:gd name="connsiteY16" fmla="*/ 155889 h 155889"/>
                  <a:gd name="connsiteX17" fmla="*/ 2627090 w 5256212"/>
                  <a:gd name="connsiteY17" fmla="*/ 155889 h 155889"/>
                  <a:gd name="connsiteX18" fmla="*/ 2629121 w 5256212"/>
                  <a:gd name="connsiteY18" fmla="*/ 155889 h 155889"/>
                  <a:gd name="connsiteX19" fmla="*/ 2918989 w 5256212"/>
                  <a:gd name="connsiteY19" fmla="*/ 155889 h 155889"/>
                  <a:gd name="connsiteX20" fmla="*/ 2921020 w 5256212"/>
                  <a:gd name="connsiteY20" fmla="*/ 155889 h 155889"/>
                  <a:gd name="connsiteX21" fmla="*/ 3210888 w 5256212"/>
                  <a:gd name="connsiteY21" fmla="*/ 155889 h 155889"/>
                  <a:gd name="connsiteX22" fmla="*/ 3212919 w 5256212"/>
                  <a:gd name="connsiteY22" fmla="*/ 155889 h 155889"/>
                  <a:gd name="connsiteX23" fmla="*/ 3502787 w 5256212"/>
                  <a:gd name="connsiteY23" fmla="*/ 155889 h 155889"/>
                  <a:gd name="connsiteX24" fmla="*/ 3504818 w 5256212"/>
                  <a:gd name="connsiteY24" fmla="*/ 155889 h 155889"/>
                  <a:gd name="connsiteX25" fmla="*/ 3794686 w 5256212"/>
                  <a:gd name="connsiteY25" fmla="*/ 155889 h 155889"/>
                  <a:gd name="connsiteX26" fmla="*/ 3796717 w 5256212"/>
                  <a:gd name="connsiteY26" fmla="*/ 155889 h 155889"/>
                  <a:gd name="connsiteX27" fmla="*/ 4086585 w 5256212"/>
                  <a:gd name="connsiteY27" fmla="*/ 155889 h 155889"/>
                  <a:gd name="connsiteX28" fmla="*/ 4088616 w 5256212"/>
                  <a:gd name="connsiteY28" fmla="*/ 155889 h 155889"/>
                  <a:gd name="connsiteX29" fmla="*/ 4378484 w 5256212"/>
                  <a:gd name="connsiteY29" fmla="*/ 155889 h 155889"/>
                  <a:gd name="connsiteX30" fmla="*/ 4380515 w 5256212"/>
                  <a:gd name="connsiteY30" fmla="*/ 155889 h 155889"/>
                  <a:gd name="connsiteX31" fmla="*/ 4670383 w 5256212"/>
                  <a:gd name="connsiteY31" fmla="*/ 155889 h 155889"/>
                  <a:gd name="connsiteX32" fmla="*/ 4672414 w 5256212"/>
                  <a:gd name="connsiteY32" fmla="*/ 155889 h 155889"/>
                  <a:gd name="connsiteX33" fmla="*/ 4962282 w 5256212"/>
                  <a:gd name="connsiteY33" fmla="*/ 155889 h 155889"/>
                  <a:gd name="connsiteX34" fmla="*/ 4964313 w 5256212"/>
                  <a:gd name="connsiteY34" fmla="*/ 155889 h 155889"/>
                  <a:gd name="connsiteX35" fmla="*/ 5256212 w 5256212"/>
                  <a:gd name="connsiteY35" fmla="*/ 155889 h 155889"/>
                  <a:gd name="connsiteX36" fmla="*/ 5109247 w 5256212"/>
                  <a:gd name="connsiteY36" fmla="*/ 0 h 155889"/>
                  <a:gd name="connsiteX37" fmla="*/ 4963298 w 5256212"/>
                  <a:gd name="connsiteY37" fmla="*/ 154812 h 155889"/>
                  <a:gd name="connsiteX38" fmla="*/ 4817348 w 5256212"/>
                  <a:gd name="connsiteY38" fmla="*/ 0 h 155889"/>
                  <a:gd name="connsiteX39" fmla="*/ 4671398 w 5256212"/>
                  <a:gd name="connsiteY39" fmla="*/ 154812 h 155889"/>
                  <a:gd name="connsiteX40" fmla="*/ 4525449 w 5256212"/>
                  <a:gd name="connsiteY40" fmla="*/ 0 h 155889"/>
                  <a:gd name="connsiteX41" fmla="*/ 4379499 w 5256212"/>
                  <a:gd name="connsiteY41" fmla="*/ 154812 h 155889"/>
                  <a:gd name="connsiteX42" fmla="*/ 4233550 w 5256212"/>
                  <a:gd name="connsiteY42" fmla="*/ 0 h 155889"/>
                  <a:gd name="connsiteX43" fmla="*/ 4087600 w 5256212"/>
                  <a:gd name="connsiteY43" fmla="*/ 154812 h 155889"/>
                  <a:gd name="connsiteX44" fmla="*/ 3941651 w 5256212"/>
                  <a:gd name="connsiteY44" fmla="*/ 0 h 155889"/>
                  <a:gd name="connsiteX45" fmla="*/ 3795701 w 5256212"/>
                  <a:gd name="connsiteY45" fmla="*/ 154812 h 155889"/>
                  <a:gd name="connsiteX46" fmla="*/ 3649752 w 5256212"/>
                  <a:gd name="connsiteY46" fmla="*/ 0 h 155889"/>
                  <a:gd name="connsiteX47" fmla="*/ 3503802 w 5256212"/>
                  <a:gd name="connsiteY47" fmla="*/ 154812 h 155889"/>
                  <a:gd name="connsiteX48" fmla="*/ 3357853 w 5256212"/>
                  <a:gd name="connsiteY48" fmla="*/ 0 h 155889"/>
                  <a:gd name="connsiteX49" fmla="*/ 3211903 w 5256212"/>
                  <a:gd name="connsiteY49" fmla="*/ 154812 h 155889"/>
                  <a:gd name="connsiteX50" fmla="*/ 3065954 w 5256212"/>
                  <a:gd name="connsiteY50" fmla="*/ 0 h 155889"/>
                  <a:gd name="connsiteX51" fmla="*/ 2920004 w 5256212"/>
                  <a:gd name="connsiteY51" fmla="*/ 154812 h 155889"/>
                  <a:gd name="connsiteX52" fmla="*/ 2774055 w 5256212"/>
                  <a:gd name="connsiteY52" fmla="*/ 0 h 155889"/>
                  <a:gd name="connsiteX53" fmla="*/ 2628105 w 5256212"/>
                  <a:gd name="connsiteY53" fmla="*/ 154812 h 155889"/>
                  <a:gd name="connsiteX54" fmla="*/ 2482156 w 5256212"/>
                  <a:gd name="connsiteY54" fmla="*/ 0 h 155889"/>
                  <a:gd name="connsiteX55" fmla="*/ 2336206 w 5256212"/>
                  <a:gd name="connsiteY55" fmla="*/ 154812 h 155889"/>
                  <a:gd name="connsiteX56" fmla="*/ 2190257 w 5256212"/>
                  <a:gd name="connsiteY56" fmla="*/ 0 h 155889"/>
                  <a:gd name="connsiteX57" fmla="*/ 2044308 w 5256212"/>
                  <a:gd name="connsiteY57" fmla="*/ 154812 h 155889"/>
                  <a:gd name="connsiteX58" fmla="*/ 1898359 w 5256212"/>
                  <a:gd name="connsiteY58" fmla="*/ 0 h 155889"/>
                  <a:gd name="connsiteX59" fmla="*/ 1752410 w 5256212"/>
                  <a:gd name="connsiteY59" fmla="*/ 154812 h 155889"/>
                  <a:gd name="connsiteX60" fmla="*/ 1606460 w 5256212"/>
                  <a:gd name="connsiteY60" fmla="*/ 0 h 155889"/>
                  <a:gd name="connsiteX61" fmla="*/ 1460510 w 5256212"/>
                  <a:gd name="connsiteY61" fmla="*/ 154812 h 155889"/>
                  <a:gd name="connsiteX62" fmla="*/ 1314561 w 5256212"/>
                  <a:gd name="connsiteY62" fmla="*/ 0 h 155889"/>
                  <a:gd name="connsiteX63" fmla="*/ 1168611 w 5256212"/>
                  <a:gd name="connsiteY63" fmla="*/ 154812 h 155889"/>
                  <a:gd name="connsiteX64" fmla="*/ 1022662 w 5256212"/>
                  <a:gd name="connsiteY64" fmla="*/ 0 h 155889"/>
                  <a:gd name="connsiteX65" fmla="*/ 876712 w 5256212"/>
                  <a:gd name="connsiteY65" fmla="*/ 154812 h 155889"/>
                  <a:gd name="connsiteX66" fmla="*/ 730763 w 5256212"/>
                  <a:gd name="connsiteY66" fmla="*/ 0 h 155889"/>
                  <a:gd name="connsiteX67" fmla="*/ 584813 w 5256212"/>
                  <a:gd name="connsiteY67" fmla="*/ 154812 h 155889"/>
                  <a:gd name="connsiteX68" fmla="*/ 438864 w 5256212"/>
                  <a:gd name="connsiteY68" fmla="*/ 0 h 155889"/>
                  <a:gd name="connsiteX69" fmla="*/ 292915 w 5256212"/>
                  <a:gd name="connsiteY69" fmla="*/ 154812 h 155889"/>
                  <a:gd name="connsiteX70" fmla="*/ 146965 w 5256212"/>
                  <a:gd name="connsiteY70" fmla="*/ 0 h 15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256212" h="155889">
                    <a:moveTo>
                      <a:pt x="0" y="155889"/>
                    </a:moveTo>
                    <a:lnTo>
                      <a:pt x="291899" y="155889"/>
                    </a:lnTo>
                    <a:lnTo>
                      <a:pt x="293930" y="155889"/>
                    </a:lnTo>
                    <a:lnTo>
                      <a:pt x="583798" y="155889"/>
                    </a:lnTo>
                    <a:lnTo>
                      <a:pt x="585829" y="155889"/>
                    </a:lnTo>
                    <a:lnTo>
                      <a:pt x="875697" y="155889"/>
                    </a:lnTo>
                    <a:lnTo>
                      <a:pt x="877728" y="155889"/>
                    </a:lnTo>
                    <a:lnTo>
                      <a:pt x="1167596" y="155889"/>
                    </a:lnTo>
                    <a:lnTo>
                      <a:pt x="1169627" y="155889"/>
                    </a:lnTo>
                    <a:lnTo>
                      <a:pt x="1459495" y="155889"/>
                    </a:lnTo>
                    <a:lnTo>
                      <a:pt x="1461526" y="155889"/>
                    </a:lnTo>
                    <a:lnTo>
                      <a:pt x="1751394" y="155889"/>
                    </a:lnTo>
                    <a:lnTo>
                      <a:pt x="1753425" y="155889"/>
                    </a:lnTo>
                    <a:lnTo>
                      <a:pt x="2043293" y="155889"/>
                    </a:lnTo>
                    <a:lnTo>
                      <a:pt x="2045324" y="155889"/>
                    </a:lnTo>
                    <a:lnTo>
                      <a:pt x="2335191" y="155889"/>
                    </a:lnTo>
                    <a:lnTo>
                      <a:pt x="2337222" y="155889"/>
                    </a:lnTo>
                    <a:lnTo>
                      <a:pt x="2627090" y="155889"/>
                    </a:lnTo>
                    <a:lnTo>
                      <a:pt x="2629121" y="155889"/>
                    </a:lnTo>
                    <a:lnTo>
                      <a:pt x="2918989" y="155889"/>
                    </a:lnTo>
                    <a:lnTo>
                      <a:pt x="2921020" y="155889"/>
                    </a:lnTo>
                    <a:lnTo>
                      <a:pt x="3210888" y="155889"/>
                    </a:lnTo>
                    <a:lnTo>
                      <a:pt x="3212919" y="155889"/>
                    </a:lnTo>
                    <a:lnTo>
                      <a:pt x="3502787" y="155889"/>
                    </a:lnTo>
                    <a:lnTo>
                      <a:pt x="3504818" y="155889"/>
                    </a:lnTo>
                    <a:lnTo>
                      <a:pt x="3794686" y="155889"/>
                    </a:lnTo>
                    <a:lnTo>
                      <a:pt x="3796717" y="155889"/>
                    </a:lnTo>
                    <a:lnTo>
                      <a:pt x="4086585" y="155889"/>
                    </a:lnTo>
                    <a:lnTo>
                      <a:pt x="4088616" y="155889"/>
                    </a:lnTo>
                    <a:lnTo>
                      <a:pt x="4378484" y="155889"/>
                    </a:lnTo>
                    <a:lnTo>
                      <a:pt x="4380515" y="155889"/>
                    </a:lnTo>
                    <a:lnTo>
                      <a:pt x="4670383" y="155889"/>
                    </a:lnTo>
                    <a:lnTo>
                      <a:pt x="4672414" y="155889"/>
                    </a:lnTo>
                    <a:lnTo>
                      <a:pt x="4962282" y="155889"/>
                    </a:lnTo>
                    <a:lnTo>
                      <a:pt x="4964313" y="155889"/>
                    </a:lnTo>
                    <a:lnTo>
                      <a:pt x="5256212" y="155889"/>
                    </a:lnTo>
                    <a:lnTo>
                      <a:pt x="5109247" y="0"/>
                    </a:lnTo>
                    <a:lnTo>
                      <a:pt x="4963298" y="154812"/>
                    </a:lnTo>
                    <a:lnTo>
                      <a:pt x="4817348" y="0"/>
                    </a:lnTo>
                    <a:lnTo>
                      <a:pt x="4671398" y="154812"/>
                    </a:lnTo>
                    <a:lnTo>
                      <a:pt x="4525449" y="0"/>
                    </a:lnTo>
                    <a:lnTo>
                      <a:pt x="4379499" y="154812"/>
                    </a:lnTo>
                    <a:lnTo>
                      <a:pt x="4233550" y="0"/>
                    </a:lnTo>
                    <a:lnTo>
                      <a:pt x="4087600" y="154812"/>
                    </a:lnTo>
                    <a:lnTo>
                      <a:pt x="3941651" y="0"/>
                    </a:lnTo>
                    <a:lnTo>
                      <a:pt x="3795701" y="154812"/>
                    </a:lnTo>
                    <a:lnTo>
                      <a:pt x="3649752" y="0"/>
                    </a:lnTo>
                    <a:lnTo>
                      <a:pt x="3503802" y="154812"/>
                    </a:lnTo>
                    <a:lnTo>
                      <a:pt x="3357853" y="0"/>
                    </a:lnTo>
                    <a:lnTo>
                      <a:pt x="3211903" y="154812"/>
                    </a:lnTo>
                    <a:lnTo>
                      <a:pt x="3065954" y="0"/>
                    </a:lnTo>
                    <a:lnTo>
                      <a:pt x="2920004" y="154812"/>
                    </a:lnTo>
                    <a:lnTo>
                      <a:pt x="2774055" y="0"/>
                    </a:lnTo>
                    <a:lnTo>
                      <a:pt x="2628105" y="154812"/>
                    </a:lnTo>
                    <a:lnTo>
                      <a:pt x="2482156" y="0"/>
                    </a:lnTo>
                    <a:lnTo>
                      <a:pt x="2336206" y="154812"/>
                    </a:lnTo>
                    <a:lnTo>
                      <a:pt x="2190257" y="0"/>
                    </a:lnTo>
                    <a:lnTo>
                      <a:pt x="2044308" y="154812"/>
                    </a:lnTo>
                    <a:lnTo>
                      <a:pt x="1898359" y="0"/>
                    </a:lnTo>
                    <a:lnTo>
                      <a:pt x="1752410" y="154812"/>
                    </a:lnTo>
                    <a:lnTo>
                      <a:pt x="1606460" y="0"/>
                    </a:lnTo>
                    <a:lnTo>
                      <a:pt x="1460510" y="154812"/>
                    </a:lnTo>
                    <a:lnTo>
                      <a:pt x="1314561" y="0"/>
                    </a:lnTo>
                    <a:lnTo>
                      <a:pt x="1168611" y="154812"/>
                    </a:lnTo>
                    <a:lnTo>
                      <a:pt x="1022662" y="0"/>
                    </a:lnTo>
                    <a:lnTo>
                      <a:pt x="876712" y="154812"/>
                    </a:lnTo>
                    <a:lnTo>
                      <a:pt x="730763" y="0"/>
                    </a:lnTo>
                    <a:lnTo>
                      <a:pt x="584813" y="154812"/>
                    </a:lnTo>
                    <a:lnTo>
                      <a:pt x="438864" y="0"/>
                    </a:lnTo>
                    <a:lnTo>
                      <a:pt x="292915" y="154812"/>
                    </a:lnTo>
                    <a:lnTo>
                      <a:pt x="146965" y="0"/>
                    </a:lnTo>
                    <a:close/>
                  </a:path>
                </a:pathLst>
              </a:cu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 fontScale="40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椭圆 26"/>
          <p:cNvSpPr/>
          <p:nvPr/>
        </p:nvSpPr>
        <p:spPr>
          <a:xfrm>
            <a:off x="1991391" y="2454950"/>
            <a:ext cx="453081" cy="453081"/>
          </a:xfrm>
          <a:prstGeom prst="ellipse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082518" y="2546077"/>
            <a:ext cx="270827" cy="270827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 w="3175">
            <a:solidFill>
              <a:schemeClr val="accent1">
                <a:lumMod val="40000"/>
                <a:lumOff val="60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47478" y="2668759"/>
            <a:ext cx="271022" cy="271022"/>
          </a:xfrm>
          <a:prstGeom prst="ellipse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40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01988" y="2723269"/>
            <a:ext cx="162002" cy="162002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 w="3175">
            <a:solidFill>
              <a:schemeClr val="accent1">
                <a:lumMod val="40000"/>
                <a:lumOff val="60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1623918" y="1719089"/>
            <a:ext cx="465340" cy="465340"/>
          </a:xfrm>
          <a:prstGeom prst="ellipse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 lnSpcReduction="10000"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1717511" y="1812682"/>
            <a:ext cx="278155" cy="278155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 w="3175">
            <a:solidFill>
              <a:schemeClr val="accent1">
                <a:lumMod val="40000"/>
                <a:lumOff val="60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1158825" y="207699"/>
            <a:ext cx="679630" cy="679630"/>
          </a:xfrm>
          <a:prstGeom prst="ellipse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1295517" y="344391"/>
            <a:ext cx="406246" cy="40624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 w="3175">
            <a:solidFill>
              <a:schemeClr val="accent1">
                <a:lumMod val="40000"/>
                <a:lumOff val="60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475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1772881" y="375679"/>
            <a:ext cx="201639" cy="201639"/>
          </a:xfrm>
          <a:prstGeom prst="ellipse">
            <a:avLst/>
          </a:prstGeom>
          <a:noFill/>
          <a:ln w="3175">
            <a:solidFill>
              <a:schemeClr val="accent1">
                <a:lumMod val="20000"/>
                <a:lumOff val="80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flipV="1">
            <a:off x="2754" y="0"/>
            <a:ext cx="1733795" cy="1065157"/>
          </a:xfrm>
          <a:custGeom>
            <a:avLst/>
            <a:gdLst>
              <a:gd name="connsiteX0" fmla="*/ 774273 w 1733795"/>
              <a:gd name="connsiteY0" fmla="*/ 0 h 1065157"/>
              <a:gd name="connsiteX1" fmla="*/ 1733795 w 1733795"/>
              <a:gd name="connsiteY1" fmla="*/ 959522 h 1065157"/>
              <a:gd name="connsiteX2" fmla="*/ 1723146 w 1733795"/>
              <a:gd name="connsiteY2" fmla="*/ 1065157 h 1065157"/>
              <a:gd name="connsiteX3" fmla="*/ 0 w 1733795"/>
              <a:gd name="connsiteY3" fmla="*/ 1065157 h 1065157"/>
              <a:gd name="connsiteX4" fmla="*/ 0 w 1733795"/>
              <a:gd name="connsiteY4" fmla="*/ 397135 h 1065157"/>
              <a:gd name="connsiteX5" fmla="*/ 95789 w 1733795"/>
              <a:gd name="connsiteY5" fmla="*/ 281038 h 1065157"/>
              <a:gd name="connsiteX6" fmla="*/ 774273 w 1733795"/>
              <a:gd name="connsiteY6" fmla="*/ 0 h 106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3795" h="1065157">
                <a:moveTo>
                  <a:pt x="774273" y="0"/>
                </a:moveTo>
                <a:cubicBezTo>
                  <a:pt x="1304202" y="0"/>
                  <a:pt x="1733795" y="429593"/>
                  <a:pt x="1733795" y="959522"/>
                </a:cubicBezTo>
                <a:lnTo>
                  <a:pt x="1723146" y="1065157"/>
                </a:lnTo>
                <a:lnTo>
                  <a:pt x="0" y="1065157"/>
                </a:lnTo>
                <a:lnTo>
                  <a:pt x="0" y="397135"/>
                </a:lnTo>
                <a:lnTo>
                  <a:pt x="95789" y="281038"/>
                </a:lnTo>
                <a:cubicBezTo>
                  <a:pt x="269428" y="107399"/>
                  <a:pt x="509309" y="0"/>
                  <a:pt x="77427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flipV="1">
            <a:off x="203476" y="0"/>
            <a:ext cx="1147102" cy="679185"/>
          </a:xfrm>
          <a:custGeom>
            <a:avLst/>
            <a:gdLst>
              <a:gd name="connsiteX0" fmla="*/ 573551 w 1147102"/>
              <a:gd name="connsiteY0" fmla="*/ 0 h 679185"/>
              <a:gd name="connsiteX1" fmla="*/ 1147102 w 1147102"/>
              <a:gd name="connsiteY1" fmla="*/ 573551 h 679185"/>
              <a:gd name="connsiteX2" fmla="*/ 1136453 w 1147102"/>
              <a:gd name="connsiteY2" fmla="*/ 679185 h 679185"/>
              <a:gd name="connsiteX3" fmla="*/ 10649 w 1147102"/>
              <a:gd name="connsiteY3" fmla="*/ 679185 h 679185"/>
              <a:gd name="connsiteX4" fmla="*/ 0 w 1147102"/>
              <a:gd name="connsiteY4" fmla="*/ 573551 h 679185"/>
              <a:gd name="connsiteX5" fmla="*/ 573551 w 1147102"/>
              <a:gd name="connsiteY5" fmla="*/ 0 h 67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7102" h="679185">
                <a:moveTo>
                  <a:pt x="573551" y="0"/>
                </a:moveTo>
                <a:cubicBezTo>
                  <a:pt x="890314" y="0"/>
                  <a:pt x="1147102" y="256788"/>
                  <a:pt x="1147102" y="573551"/>
                </a:cubicBezTo>
                <a:lnTo>
                  <a:pt x="1136453" y="679185"/>
                </a:lnTo>
                <a:lnTo>
                  <a:pt x="10649" y="679185"/>
                </a:lnTo>
                <a:lnTo>
                  <a:pt x="0" y="573551"/>
                </a:lnTo>
                <a:cubicBezTo>
                  <a:pt x="0" y="256788"/>
                  <a:pt x="256788" y="0"/>
                  <a:pt x="573551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  <a:ln w="3175">
            <a:solidFill>
              <a:schemeClr val="accent1">
                <a:lumMod val="40000"/>
                <a:lumOff val="60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992315" y="3612072"/>
            <a:ext cx="201639" cy="201639"/>
          </a:xfrm>
          <a:prstGeom prst="ellipse">
            <a:avLst/>
          </a:prstGeom>
          <a:noFill/>
          <a:ln w="3175">
            <a:solidFill>
              <a:schemeClr val="accent1">
                <a:lumMod val="20000"/>
                <a:lumOff val="8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170864" y="2176388"/>
            <a:ext cx="270827" cy="270827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528162" y="517966"/>
            <a:ext cx="465340" cy="465340"/>
          </a:xfrm>
          <a:prstGeom prst="ellipse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 lnSpcReduction="10000"/>
          </a:bodyPr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621755" y="611559"/>
            <a:ext cx="278155" cy="278155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 w="3175">
            <a:solidFill>
              <a:schemeClr val="accent1">
                <a:lumMod val="40000"/>
                <a:lumOff val="60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ctrTitle"/>
          </p:nvPr>
        </p:nvSpPr>
        <p:spPr>
          <a:xfrm>
            <a:off x="1652370" y="628976"/>
            <a:ext cx="8884995" cy="18825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324000" anchor="ctr">
            <a:normAutofit/>
          </a:bodyPr>
          <a:lstStyle>
            <a:lvl1pPr algn="ctr">
              <a:lnSpc>
                <a:spcPct val="150000"/>
              </a:lnSpc>
              <a:defRPr sz="5400" b="1">
                <a:ln w="127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35394" y="2593345"/>
            <a:ext cx="8926302" cy="545628"/>
          </a:xfrm>
          <a:noFill/>
        </p:spPr>
        <p:txBody>
          <a:bodyPr wrap="square" lIns="324000">
            <a:normAutofit/>
          </a:bodyPr>
          <a:lstStyle>
            <a:lvl1pPr marL="0" indent="0" algn="ctr">
              <a:buNone/>
              <a:defRPr sz="2000">
                <a:ln>
                  <a:noFill/>
                </a:ln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193040" indent="0" algn="ctr">
              <a:buNone/>
              <a:defRPr sz="845"/>
            </a:lvl2pPr>
            <a:lvl3pPr marL="386080" indent="0" algn="ctr">
              <a:buNone/>
              <a:defRPr sz="760"/>
            </a:lvl3pPr>
            <a:lvl4pPr marL="578485" indent="0" algn="ctr">
              <a:buNone/>
              <a:defRPr sz="675"/>
            </a:lvl4pPr>
            <a:lvl5pPr marL="770890" indent="0" algn="ctr">
              <a:buNone/>
              <a:defRPr sz="675"/>
            </a:lvl5pPr>
            <a:lvl6pPr marL="963930" indent="0" algn="ctr">
              <a:buNone/>
              <a:defRPr sz="675"/>
            </a:lvl6pPr>
            <a:lvl7pPr marL="1156970" indent="0" algn="ctr">
              <a:buNone/>
              <a:defRPr sz="675"/>
            </a:lvl7pPr>
            <a:lvl8pPr marL="1350010" indent="0" algn="ctr">
              <a:buNone/>
              <a:defRPr sz="675"/>
            </a:lvl8pPr>
            <a:lvl9pPr marL="1543050" indent="0" algn="ctr">
              <a:buNone/>
              <a:defRPr sz="675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623311" y="2693667"/>
            <a:ext cx="465340" cy="465340"/>
          </a:xfrm>
          <a:prstGeom prst="ellipse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 lnSpcReduction="10000"/>
          </a:bodyPr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8716904" y="2787260"/>
            <a:ext cx="278155" cy="278155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 w="3175">
            <a:solidFill>
              <a:schemeClr val="accent1">
                <a:lumMod val="40000"/>
                <a:lumOff val="60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8357091" y="557049"/>
            <a:ext cx="271022" cy="271022"/>
          </a:xfrm>
          <a:prstGeom prst="ellipse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400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8411601" y="611559"/>
            <a:ext cx="162002" cy="162002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 w="3175">
            <a:solidFill>
              <a:schemeClr val="accent1">
                <a:lumMod val="40000"/>
                <a:lumOff val="60000"/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255122"/>
            <a:ext cx="10512884" cy="5817709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1"/>
                </a:solidFill>
              </a:defRPr>
            </a:lvl1pPr>
            <a:lvl2pPr marL="393700" indent="0">
              <a:buFontTx/>
              <a:buNone/>
              <a:defRPr>
                <a:solidFill>
                  <a:schemeClr val="tx1"/>
                </a:solidFill>
              </a:defRPr>
            </a:lvl2pPr>
            <a:lvl3pPr marL="661035" indent="0">
              <a:buFontTx/>
              <a:buNone/>
              <a:defRPr>
                <a:solidFill>
                  <a:schemeClr val="tx1"/>
                </a:solidFill>
              </a:defRPr>
            </a:lvl3pPr>
            <a:lvl4pPr marL="851535" indent="0">
              <a:buFontTx/>
              <a:buNone/>
              <a:defRPr>
                <a:solidFill>
                  <a:schemeClr val="tx1"/>
                </a:solidFill>
              </a:defRPr>
            </a:lvl4pPr>
            <a:lvl5pPr marL="1054735" indent="0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12192000" cy="14779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648199"/>
            <a:ext cx="12192000" cy="952501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5734050"/>
            <a:ext cx="10515600" cy="4873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 t="34226" b="8575"/>
          <a:stretch>
            <a:fillRect/>
          </a:stretch>
        </p:blipFill>
        <p:spPr>
          <a:xfrm>
            <a:off x="-3106" y="0"/>
            <a:ext cx="12195105" cy="4648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12192000" cy="14779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12192000" cy="14779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19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12192000" cy="147796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3337912" y="2040368"/>
            <a:ext cx="5905500" cy="3955684"/>
          </a:xfrm>
        </p:spPr>
        <p:txBody>
          <a:bodyPr>
            <a:normAutofit/>
          </a:bodyPr>
          <a:lstStyle>
            <a:lvl1pPr algn="ctr">
              <a:defRPr sz="19900" baseline="0">
                <a:gradFill>
                  <a:gsLst>
                    <a:gs pos="0">
                      <a:schemeClr val="accent1"/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49000">
                      <a:schemeClr val="accent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3000000" scaled="0"/>
                </a:gradFill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5"/>
          </p:nvPr>
        </p:nvSpPr>
        <p:spPr>
          <a:xfrm rot="19260000">
            <a:off x="7833712" y="1864661"/>
            <a:ext cx="2705100" cy="137795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6"/>
          </p:nvPr>
        </p:nvSpPr>
        <p:spPr>
          <a:xfrm rot="19260000">
            <a:off x="1971072" y="4504739"/>
            <a:ext cx="2705100" cy="1377784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28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38506" r="9752"/>
          <a:stretch>
            <a:fillRect/>
          </a:stretch>
        </p:blipFill>
        <p:spPr>
          <a:xfrm>
            <a:off x="-6387" y="-2320"/>
            <a:ext cx="12204776" cy="68626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-2320"/>
            <a:ext cx="12192000" cy="6858000"/>
          </a:xfrm>
          <a:prstGeom prst="rect">
            <a:avLst/>
          </a:prstGeom>
          <a:solidFill>
            <a:srgbClr val="FEFDF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457200"/>
            <a:ext cx="6172200" cy="54036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212725"/>
            <a:ext cx="10515600" cy="1120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657350"/>
            <a:ext cx="10515600" cy="4519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0AFC1-DFC5-4C66-8DA5-2704B7A91A5E}" type="datetimeFigureOut">
              <a:rPr lang="zh-CN" altLang="en-US" smtClean="0"/>
              <a:t>2018/11/18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F650D-FE4A-4E20-A668-40F0F6C7178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61950" indent="-36195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image" Target="../media/image19.jpe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image" Target="../media/image24.jpe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mailto:3419699657@qq.com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5.png"/><Relationship Id="rId3" Type="http://schemas.openxmlformats.org/officeDocument/2006/relationships/tags" Target="../tags/tag6.xml"/><Relationship Id="rId7" Type="http://schemas.openxmlformats.org/officeDocument/2006/relationships/audio" Target="../media/media1.mp3"/><Relationship Id="rId12" Type="http://schemas.openxmlformats.org/officeDocument/2006/relationships/notesSlide" Target="../notesSlides/notesSlide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microsoft.com/office/2007/relationships/media" Target="../media/media1.mp3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8.xml"/><Relationship Id="rId10" Type="http://schemas.openxmlformats.org/officeDocument/2006/relationships/tags" Target="../tags/tag11.xml"/><Relationship Id="rId4" Type="http://schemas.openxmlformats.org/officeDocument/2006/relationships/tags" Target="../tags/tag7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5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.xml"/><Relationship Id="rId10" Type="http://schemas.openxmlformats.org/officeDocument/2006/relationships/image" Target="../media/image9.png"/><Relationship Id="rId4" Type="http://schemas.openxmlformats.org/officeDocument/2006/relationships/tags" Target="../tags/tag16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1" Type="http://schemas.openxmlformats.org/officeDocument/2006/relationships/image" Target="../media/image11.png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image" Target="../media/image10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19" Type="http://schemas.openxmlformats.org/officeDocument/2006/relationships/notesSlide" Target="../notesSlides/notesSlide3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18" Type="http://schemas.openxmlformats.org/officeDocument/2006/relationships/tags" Target="../tags/tag52.xml"/><Relationship Id="rId3" Type="http://schemas.openxmlformats.org/officeDocument/2006/relationships/tags" Target="../tags/tag37.xml"/><Relationship Id="rId21" Type="http://schemas.openxmlformats.org/officeDocument/2006/relationships/notesSlide" Target="../notesSlides/notesSlide4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tags" Target="../tags/tag51.xml"/><Relationship Id="rId2" Type="http://schemas.openxmlformats.org/officeDocument/2006/relationships/tags" Target="../tags/tag36.xml"/><Relationship Id="rId16" Type="http://schemas.openxmlformats.org/officeDocument/2006/relationships/tags" Target="../tags/tag50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24" Type="http://schemas.openxmlformats.org/officeDocument/2006/relationships/image" Target="../media/image15.png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23" Type="http://schemas.openxmlformats.org/officeDocument/2006/relationships/image" Target="../media/image14.png"/><Relationship Id="rId10" Type="http://schemas.openxmlformats.org/officeDocument/2006/relationships/tags" Target="../tags/tag44.xml"/><Relationship Id="rId19" Type="http://schemas.openxmlformats.org/officeDocument/2006/relationships/tags" Target="../tags/tag53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Relationship Id="rId2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7" Type="http://schemas.openxmlformats.org/officeDocument/2006/relationships/image" Target="../media/image16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5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image" Target="../media/image17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18.jpe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它，需要你的爱护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制作人：张官甜</a:t>
            </a:r>
          </a:p>
        </p:txBody>
      </p:sp>
    </p:spTree>
    <p:custDataLst>
      <p:tags r:id="rId1"/>
    </p:custDataLst>
  </p:cSld>
  <p:clrMapOvr>
    <a:masterClrMapping/>
  </p:clrMapOvr>
  <p:transition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297125" y="752223"/>
            <a:ext cx="2293849" cy="972422"/>
          </a:xfrm>
          <a:prstGeom prst="rect">
            <a:avLst/>
          </a:prstGeom>
          <a:noFill/>
        </p:spPr>
        <p:txBody>
          <a:bodyPr wrap="square" rtlCol="0" anchor="ctr" anchorCtr="0">
            <a:normAutofit fontScale="82500" lnSpcReduction="20000"/>
          </a:bodyPr>
          <a:lstStyle/>
          <a:p>
            <a:pPr algn="ctr"/>
            <a:r>
              <a:rPr lang="en-US" altLang="zh-CN" sz="8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3806565" y="1738622"/>
            <a:ext cx="4518285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/>
          <p:nvPr>
            <p:custDataLst>
              <p:tags r:id="rId4"/>
            </p:custDataLst>
          </p:nvPr>
        </p:nvSpPr>
        <p:spPr bwMode="auto">
          <a:xfrm>
            <a:off x="4051983" y="426069"/>
            <a:ext cx="1235885" cy="1326530"/>
          </a:xfrm>
          <a:custGeom>
            <a:avLst/>
            <a:gdLst>
              <a:gd name="T0" fmla="*/ 190897782 w 15652"/>
              <a:gd name="T1" fmla="*/ 19162119 h 16804"/>
              <a:gd name="T2" fmla="*/ 189226938 w 15652"/>
              <a:gd name="T3" fmla="*/ 12671923 h 16804"/>
              <a:gd name="T4" fmla="*/ 183404782 w 15652"/>
              <a:gd name="T5" fmla="*/ 7569666 h 16804"/>
              <a:gd name="T6" fmla="*/ 183636104 w 15652"/>
              <a:gd name="T7" fmla="*/ 835393 h 16804"/>
              <a:gd name="T8" fmla="*/ 178173743 w 15652"/>
              <a:gd name="T9" fmla="*/ 2249065 h 16804"/>
              <a:gd name="T10" fmla="*/ 175616167 w 15652"/>
              <a:gd name="T11" fmla="*/ 7556855 h 16804"/>
              <a:gd name="T12" fmla="*/ 167274875 w 15652"/>
              <a:gd name="T13" fmla="*/ 6387373 h 16804"/>
              <a:gd name="T14" fmla="*/ 160051863 w 15652"/>
              <a:gd name="T15" fmla="*/ 6143183 h 16804"/>
              <a:gd name="T16" fmla="*/ 162339564 w 15652"/>
              <a:gd name="T17" fmla="*/ 12029252 h 16804"/>
              <a:gd name="T18" fmla="*/ 152507383 w 15652"/>
              <a:gd name="T19" fmla="*/ 21565362 h 16804"/>
              <a:gd name="T20" fmla="*/ 136955893 w 15652"/>
              <a:gd name="T21" fmla="*/ 37887212 h 16804"/>
              <a:gd name="T22" fmla="*/ 118075642 w 15652"/>
              <a:gd name="T23" fmla="*/ 51317326 h 16804"/>
              <a:gd name="T24" fmla="*/ 96123579 w 15652"/>
              <a:gd name="T25" fmla="*/ 59838018 h 16804"/>
              <a:gd name="T26" fmla="*/ 80340767 w 15652"/>
              <a:gd name="T27" fmla="*/ 64708896 h 16804"/>
              <a:gd name="T28" fmla="*/ 66460121 w 15652"/>
              <a:gd name="T29" fmla="*/ 76995262 h 16804"/>
              <a:gd name="T30" fmla="*/ 34727356 w 15652"/>
              <a:gd name="T31" fmla="*/ 83832470 h 16804"/>
              <a:gd name="T32" fmla="*/ 24471086 w 15652"/>
              <a:gd name="T33" fmla="*/ 95707545 h 16804"/>
              <a:gd name="T34" fmla="*/ 14703198 w 15652"/>
              <a:gd name="T35" fmla="*/ 112324940 h 16804"/>
              <a:gd name="T36" fmla="*/ 11464358 w 15652"/>
              <a:gd name="T37" fmla="*/ 137694407 h 16804"/>
              <a:gd name="T38" fmla="*/ 13148129 w 15652"/>
              <a:gd name="T39" fmla="*/ 152396826 h 16804"/>
              <a:gd name="T40" fmla="*/ 3264580 w 15652"/>
              <a:gd name="T41" fmla="*/ 192815838 h 16804"/>
              <a:gd name="T42" fmla="*/ 1478076 w 15652"/>
              <a:gd name="T43" fmla="*/ 203469962 h 16804"/>
              <a:gd name="T44" fmla="*/ 8212704 w 15652"/>
              <a:gd name="T45" fmla="*/ 206091774 h 16804"/>
              <a:gd name="T46" fmla="*/ 13058095 w 15652"/>
              <a:gd name="T47" fmla="*/ 177149469 h 16804"/>
              <a:gd name="T48" fmla="*/ 22144831 w 15652"/>
              <a:gd name="T49" fmla="*/ 160275073 h 16804"/>
              <a:gd name="T50" fmla="*/ 28172569 w 15652"/>
              <a:gd name="T51" fmla="*/ 154196169 h 16804"/>
              <a:gd name="T52" fmla="*/ 30100474 w 15652"/>
              <a:gd name="T53" fmla="*/ 171340489 h 16804"/>
              <a:gd name="T54" fmla="*/ 36038291 w 15652"/>
              <a:gd name="T55" fmla="*/ 190489684 h 16804"/>
              <a:gd name="T56" fmla="*/ 38853042 w 15652"/>
              <a:gd name="T57" fmla="*/ 205192103 h 16804"/>
              <a:gd name="T58" fmla="*/ 43852646 w 15652"/>
              <a:gd name="T59" fmla="*/ 210294360 h 16804"/>
              <a:gd name="T60" fmla="*/ 49404928 w 15652"/>
              <a:gd name="T61" fmla="*/ 208289485 h 16804"/>
              <a:gd name="T62" fmla="*/ 41950481 w 15652"/>
              <a:gd name="T63" fmla="*/ 191916166 h 16804"/>
              <a:gd name="T64" fmla="*/ 37413520 w 15652"/>
              <a:gd name="T65" fmla="*/ 161547378 h 16804"/>
              <a:gd name="T66" fmla="*/ 50394507 w 15652"/>
              <a:gd name="T67" fmla="*/ 124264293 h 16804"/>
              <a:gd name="T68" fmla="*/ 66999984 w 15652"/>
              <a:gd name="T69" fmla="*/ 131949591 h 16804"/>
              <a:gd name="T70" fmla="*/ 78939912 w 15652"/>
              <a:gd name="T71" fmla="*/ 150379140 h 16804"/>
              <a:gd name="T72" fmla="*/ 75919579 w 15652"/>
              <a:gd name="T73" fmla="*/ 168718676 h 16804"/>
              <a:gd name="T74" fmla="*/ 74698565 w 15652"/>
              <a:gd name="T75" fmla="*/ 199987136 h 16804"/>
              <a:gd name="T76" fmla="*/ 74839966 w 15652"/>
              <a:gd name="T77" fmla="*/ 207659738 h 16804"/>
              <a:gd name="T78" fmla="*/ 77269068 w 15652"/>
              <a:gd name="T79" fmla="*/ 213044616 h 16804"/>
              <a:gd name="T80" fmla="*/ 82268672 w 15652"/>
              <a:gd name="T81" fmla="*/ 209510322 h 16804"/>
              <a:gd name="T82" fmla="*/ 80327954 w 15652"/>
              <a:gd name="T83" fmla="*/ 199100388 h 16804"/>
              <a:gd name="T84" fmla="*/ 85456032 w 15652"/>
              <a:gd name="T85" fmla="*/ 168050384 h 16804"/>
              <a:gd name="T86" fmla="*/ 87730920 w 15652"/>
              <a:gd name="T87" fmla="*/ 152512572 h 16804"/>
              <a:gd name="T88" fmla="*/ 98732635 w 15652"/>
              <a:gd name="T89" fmla="*/ 145662553 h 16804"/>
              <a:gd name="T90" fmla="*/ 107266695 w 15652"/>
              <a:gd name="T91" fmla="*/ 164053444 h 16804"/>
              <a:gd name="T92" fmla="*/ 112086345 w 15652"/>
              <a:gd name="T93" fmla="*/ 177393659 h 16804"/>
              <a:gd name="T94" fmla="*/ 126314087 w 15652"/>
              <a:gd name="T95" fmla="*/ 214676745 h 16804"/>
              <a:gd name="T96" fmla="*/ 136223375 w 15652"/>
              <a:gd name="T97" fmla="*/ 214805301 h 16804"/>
              <a:gd name="T98" fmla="*/ 132766027 w 15652"/>
              <a:gd name="T99" fmla="*/ 209536056 h 16804"/>
              <a:gd name="T100" fmla="*/ 122059927 w 15652"/>
              <a:gd name="T101" fmla="*/ 186364187 h 16804"/>
              <a:gd name="T102" fmla="*/ 117664366 w 15652"/>
              <a:gd name="T103" fmla="*/ 169926703 h 16804"/>
              <a:gd name="T104" fmla="*/ 113821482 w 15652"/>
              <a:gd name="T105" fmla="*/ 159992339 h 16804"/>
              <a:gd name="T106" fmla="*/ 109014646 w 15652"/>
              <a:gd name="T107" fmla="*/ 140470397 h 16804"/>
              <a:gd name="T108" fmla="*/ 107780818 w 15652"/>
              <a:gd name="T109" fmla="*/ 126166345 h 16804"/>
              <a:gd name="T110" fmla="*/ 110968178 w 15652"/>
              <a:gd name="T111" fmla="*/ 102788830 h 16804"/>
              <a:gd name="T112" fmla="*/ 113204512 w 15652"/>
              <a:gd name="T113" fmla="*/ 91003768 h 16804"/>
              <a:gd name="T114" fmla="*/ 144590294 w 15652"/>
              <a:gd name="T115" fmla="*/ 62305653 h 16804"/>
              <a:gd name="T116" fmla="*/ 165205682 w 15652"/>
              <a:gd name="T117" fmla="*/ 31589738 h 16804"/>
              <a:gd name="T118" fmla="*/ 178957741 w 15652"/>
              <a:gd name="T119" fmla="*/ 31409827 h 16804"/>
              <a:gd name="T120" fmla="*/ 190769195 w 15652"/>
              <a:gd name="T121" fmla="*/ 34185817 h 16804"/>
              <a:gd name="T122" fmla="*/ 197401089 w 15652"/>
              <a:gd name="T123" fmla="*/ 38761036 h 16804"/>
              <a:gd name="T124" fmla="*/ 201141126 w 15652"/>
              <a:gd name="T125" fmla="*/ 32772144 h 16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652" h="16804">
                <a:moveTo>
                  <a:pt x="15586" y="2416"/>
                </a:moveTo>
                <a:lnTo>
                  <a:pt x="15586" y="2416"/>
                </a:lnTo>
                <a:lnTo>
                  <a:pt x="15569" y="2393"/>
                </a:lnTo>
                <a:lnTo>
                  <a:pt x="15550" y="2370"/>
                </a:lnTo>
                <a:lnTo>
                  <a:pt x="15531" y="2349"/>
                </a:lnTo>
                <a:lnTo>
                  <a:pt x="15511" y="2328"/>
                </a:lnTo>
                <a:lnTo>
                  <a:pt x="15469" y="2286"/>
                </a:lnTo>
                <a:lnTo>
                  <a:pt x="15427" y="2247"/>
                </a:lnTo>
                <a:lnTo>
                  <a:pt x="15384" y="2206"/>
                </a:lnTo>
                <a:lnTo>
                  <a:pt x="15342" y="2166"/>
                </a:lnTo>
                <a:lnTo>
                  <a:pt x="15323" y="2144"/>
                </a:lnTo>
                <a:lnTo>
                  <a:pt x="15303" y="2123"/>
                </a:lnTo>
                <a:lnTo>
                  <a:pt x="15283" y="2101"/>
                </a:lnTo>
                <a:lnTo>
                  <a:pt x="15265" y="2078"/>
                </a:lnTo>
                <a:lnTo>
                  <a:pt x="15233" y="2036"/>
                </a:lnTo>
                <a:lnTo>
                  <a:pt x="15203" y="1992"/>
                </a:lnTo>
                <a:lnTo>
                  <a:pt x="15174" y="1948"/>
                </a:lnTo>
                <a:lnTo>
                  <a:pt x="15147" y="1903"/>
                </a:lnTo>
                <a:lnTo>
                  <a:pt x="15091" y="1812"/>
                </a:lnTo>
                <a:lnTo>
                  <a:pt x="15063" y="1767"/>
                </a:lnTo>
                <a:lnTo>
                  <a:pt x="15035" y="1723"/>
                </a:lnTo>
                <a:lnTo>
                  <a:pt x="15020" y="1701"/>
                </a:lnTo>
                <a:lnTo>
                  <a:pt x="15004" y="1680"/>
                </a:lnTo>
                <a:lnTo>
                  <a:pt x="14971" y="1637"/>
                </a:lnTo>
                <a:lnTo>
                  <a:pt x="14938" y="1596"/>
                </a:lnTo>
                <a:lnTo>
                  <a:pt x="14903" y="1554"/>
                </a:lnTo>
                <a:lnTo>
                  <a:pt x="14870" y="1513"/>
                </a:lnTo>
                <a:lnTo>
                  <a:pt x="14853" y="1491"/>
                </a:lnTo>
                <a:lnTo>
                  <a:pt x="14837" y="1469"/>
                </a:lnTo>
                <a:lnTo>
                  <a:pt x="14823" y="1447"/>
                </a:lnTo>
                <a:lnTo>
                  <a:pt x="14808" y="1425"/>
                </a:lnTo>
                <a:lnTo>
                  <a:pt x="14795" y="1402"/>
                </a:lnTo>
                <a:lnTo>
                  <a:pt x="14783" y="1379"/>
                </a:lnTo>
                <a:lnTo>
                  <a:pt x="14775" y="1359"/>
                </a:lnTo>
                <a:lnTo>
                  <a:pt x="14767" y="1339"/>
                </a:lnTo>
                <a:lnTo>
                  <a:pt x="14761" y="1317"/>
                </a:lnTo>
                <a:lnTo>
                  <a:pt x="14756" y="1296"/>
                </a:lnTo>
                <a:lnTo>
                  <a:pt x="14752" y="1273"/>
                </a:lnTo>
                <a:lnTo>
                  <a:pt x="14749" y="1251"/>
                </a:lnTo>
                <a:lnTo>
                  <a:pt x="14748" y="1229"/>
                </a:lnTo>
                <a:lnTo>
                  <a:pt x="14747" y="1207"/>
                </a:lnTo>
                <a:lnTo>
                  <a:pt x="14748" y="1186"/>
                </a:lnTo>
                <a:lnTo>
                  <a:pt x="14752" y="1165"/>
                </a:lnTo>
                <a:lnTo>
                  <a:pt x="14758" y="1121"/>
                </a:lnTo>
                <a:lnTo>
                  <a:pt x="14760" y="1099"/>
                </a:lnTo>
                <a:lnTo>
                  <a:pt x="14761" y="1088"/>
                </a:lnTo>
                <a:lnTo>
                  <a:pt x="14760" y="1077"/>
                </a:lnTo>
                <a:lnTo>
                  <a:pt x="14760" y="1067"/>
                </a:lnTo>
                <a:lnTo>
                  <a:pt x="14758" y="1056"/>
                </a:lnTo>
                <a:lnTo>
                  <a:pt x="14755" y="1046"/>
                </a:lnTo>
                <a:lnTo>
                  <a:pt x="14752" y="1035"/>
                </a:lnTo>
                <a:lnTo>
                  <a:pt x="14745" y="1022"/>
                </a:lnTo>
                <a:lnTo>
                  <a:pt x="14738" y="1009"/>
                </a:lnTo>
                <a:lnTo>
                  <a:pt x="14731" y="997"/>
                </a:lnTo>
                <a:lnTo>
                  <a:pt x="14723" y="986"/>
                </a:lnTo>
                <a:lnTo>
                  <a:pt x="14714" y="975"/>
                </a:lnTo>
                <a:lnTo>
                  <a:pt x="14707" y="964"/>
                </a:lnTo>
                <a:lnTo>
                  <a:pt x="14688" y="946"/>
                </a:lnTo>
                <a:lnTo>
                  <a:pt x="14668" y="929"/>
                </a:lnTo>
                <a:lnTo>
                  <a:pt x="14648" y="914"/>
                </a:lnTo>
                <a:lnTo>
                  <a:pt x="14626" y="901"/>
                </a:lnTo>
                <a:lnTo>
                  <a:pt x="14604" y="889"/>
                </a:lnTo>
                <a:lnTo>
                  <a:pt x="14580" y="878"/>
                </a:lnTo>
                <a:lnTo>
                  <a:pt x="14557" y="868"/>
                </a:lnTo>
                <a:lnTo>
                  <a:pt x="14508" y="850"/>
                </a:lnTo>
                <a:lnTo>
                  <a:pt x="14458" y="833"/>
                </a:lnTo>
                <a:lnTo>
                  <a:pt x="14433" y="823"/>
                </a:lnTo>
                <a:lnTo>
                  <a:pt x="14409" y="813"/>
                </a:lnTo>
                <a:lnTo>
                  <a:pt x="14396" y="807"/>
                </a:lnTo>
                <a:lnTo>
                  <a:pt x="14384" y="799"/>
                </a:lnTo>
                <a:lnTo>
                  <a:pt x="14371" y="788"/>
                </a:lnTo>
                <a:lnTo>
                  <a:pt x="14359" y="776"/>
                </a:lnTo>
                <a:lnTo>
                  <a:pt x="14348" y="763"/>
                </a:lnTo>
                <a:lnTo>
                  <a:pt x="14337" y="749"/>
                </a:lnTo>
                <a:lnTo>
                  <a:pt x="14326" y="732"/>
                </a:lnTo>
                <a:lnTo>
                  <a:pt x="14316" y="717"/>
                </a:lnTo>
                <a:lnTo>
                  <a:pt x="14307" y="699"/>
                </a:lnTo>
                <a:lnTo>
                  <a:pt x="14299" y="683"/>
                </a:lnTo>
                <a:lnTo>
                  <a:pt x="14292" y="667"/>
                </a:lnTo>
                <a:lnTo>
                  <a:pt x="14285" y="649"/>
                </a:lnTo>
                <a:lnTo>
                  <a:pt x="14280" y="633"/>
                </a:lnTo>
                <a:lnTo>
                  <a:pt x="14276" y="617"/>
                </a:lnTo>
                <a:lnTo>
                  <a:pt x="14272" y="602"/>
                </a:lnTo>
                <a:lnTo>
                  <a:pt x="14270" y="589"/>
                </a:lnTo>
                <a:lnTo>
                  <a:pt x="14269" y="575"/>
                </a:lnTo>
                <a:lnTo>
                  <a:pt x="14270" y="562"/>
                </a:lnTo>
                <a:lnTo>
                  <a:pt x="14271" y="548"/>
                </a:lnTo>
                <a:lnTo>
                  <a:pt x="14274" y="535"/>
                </a:lnTo>
                <a:lnTo>
                  <a:pt x="14278" y="522"/>
                </a:lnTo>
                <a:lnTo>
                  <a:pt x="14282" y="510"/>
                </a:lnTo>
                <a:lnTo>
                  <a:pt x="14291" y="485"/>
                </a:lnTo>
                <a:lnTo>
                  <a:pt x="14313" y="437"/>
                </a:lnTo>
                <a:lnTo>
                  <a:pt x="14324" y="412"/>
                </a:lnTo>
                <a:lnTo>
                  <a:pt x="14327" y="400"/>
                </a:lnTo>
                <a:lnTo>
                  <a:pt x="14331" y="387"/>
                </a:lnTo>
                <a:lnTo>
                  <a:pt x="14334" y="372"/>
                </a:lnTo>
                <a:lnTo>
                  <a:pt x="14336" y="359"/>
                </a:lnTo>
                <a:lnTo>
                  <a:pt x="14338" y="332"/>
                </a:lnTo>
                <a:lnTo>
                  <a:pt x="14338" y="304"/>
                </a:lnTo>
                <a:lnTo>
                  <a:pt x="14337" y="277"/>
                </a:lnTo>
                <a:lnTo>
                  <a:pt x="14334" y="250"/>
                </a:lnTo>
                <a:lnTo>
                  <a:pt x="14330" y="222"/>
                </a:lnTo>
                <a:lnTo>
                  <a:pt x="14327" y="196"/>
                </a:lnTo>
                <a:lnTo>
                  <a:pt x="14324" y="169"/>
                </a:lnTo>
                <a:lnTo>
                  <a:pt x="14322" y="149"/>
                </a:lnTo>
                <a:lnTo>
                  <a:pt x="14319" y="132"/>
                </a:lnTo>
                <a:lnTo>
                  <a:pt x="14317" y="116"/>
                </a:lnTo>
                <a:lnTo>
                  <a:pt x="14313" y="103"/>
                </a:lnTo>
                <a:lnTo>
                  <a:pt x="14307" y="90"/>
                </a:lnTo>
                <a:lnTo>
                  <a:pt x="14299" y="78"/>
                </a:lnTo>
                <a:lnTo>
                  <a:pt x="14288" y="65"/>
                </a:lnTo>
                <a:lnTo>
                  <a:pt x="14274" y="53"/>
                </a:lnTo>
                <a:lnTo>
                  <a:pt x="14260" y="42"/>
                </a:lnTo>
                <a:lnTo>
                  <a:pt x="14247" y="32"/>
                </a:lnTo>
                <a:lnTo>
                  <a:pt x="14233" y="24"/>
                </a:lnTo>
                <a:lnTo>
                  <a:pt x="14220" y="17"/>
                </a:lnTo>
                <a:lnTo>
                  <a:pt x="14206" y="11"/>
                </a:lnTo>
                <a:lnTo>
                  <a:pt x="14191" y="7"/>
                </a:lnTo>
                <a:lnTo>
                  <a:pt x="14177" y="4"/>
                </a:lnTo>
                <a:lnTo>
                  <a:pt x="14163" y="1"/>
                </a:lnTo>
                <a:lnTo>
                  <a:pt x="14149" y="0"/>
                </a:lnTo>
                <a:lnTo>
                  <a:pt x="14134" y="0"/>
                </a:lnTo>
                <a:lnTo>
                  <a:pt x="14119" y="1"/>
                </a:lnTo>
                <a:lnTo>
                  <a:pt x="14104" y="5"/>
                </a:lnTo>
                <a:lnTo>
                  <a:pt x="14090" y="8"/>
                </a:lnTo>
                <a:lnTo>
                  <a:pt x="14074" y="12"/>
                </a:lnTo>
                <a:lnTo>
                  <a:pt x="14059" y="18"/>
                </a:lnTo>
                <a:lnTo>
                  <a:pt x="14044" y="25"/>
                </a:lnTo>
                <a:lnTo>
                  <a:pt x="14001" y="46"/>
                </a:lnTo>
                <a:lnTo>
                  <a:pt x="13980" y="57"/>
                </a:lnTo>
                <a:lnTo>
                  <a:pt x="13962" y="68"/>
                </a:lnTo>
                <a:lnTo>
                  <a:pt x="13943" y="79"/>
                </a:lnTo>
                <a:lnTo>
                  <a:pt x="13927" y="92"/>
                </a:lnTo>
                <a:lnTo>
                  <a:pt x="13911" y="105"/>
                </a:lnTo>
                <a:lnTo>
                  <a:pt x="13897" y="118"/>
                </a:lnTo>
                <a:lnTo>
                  <a:pt x="13885" y="134"/>
                </a:lnTo>
                <a:lnTo>
                  <a:pt x="13874" y="149"/>
                </a:lnTo>
                <a:lnTo>
                  <a:pt x="13866" y="167"/>
                </a:lnTo>
                <a:lnTo>
                  <a:pt x="13863" y="175"/>
                </a:lnTo>
                <a:lnTo>
                  <a:pt x="13860" y="185"/>
                </a:lnTo>
                <a:lnTo>
                  <a:pt x="13858" y="195"/>
                </a:lnTo>
                <a:lnTo>
                  <a:pt x="13857" y="205"/>
                </a:lnTo>
                <a:lnTo>
                  <a:pt x="13855" y="216"/>
                </a:lnTo>
                <a:lnTo>
                  <a:pt x="13855" y="227"/>
                </a:lnTo>
                <a:lnTo>
                  <a:pt x="13855" y="239"/>
                </a:lnTo>
                <a:lnTo>
                  <a:pt x="13857" y="251"/>
                </a:lnTo>
                <a:lnTo>
                  <a:pt x="13861" y="276"/>
                </a:lnTo>
                <a:lnTo>
                  <a:pt x="13871" y="315"/>
                </a:lnTo>
                <a:lnTo>
                  <a:pt x="13879" y="351"/>
                </a:lnTo>
                <a:lnTo>
                  <a:pt x="13884" y="369"/>
                </a:lnTo>
                <a:lnTo>
                  <a:pt x="13887" y="387"/>
                </a:lnTo>
                <a:lnTo>
                  <a:pt x="13889" y="402"/>
                </a:lnTo>
                <a:lnTo>
                  <a:pt x="13890" y="418"/>
                </a:lnTo>
                <a:lnTo>
                  <a:pt x="13889" y="434"/>
                </a:lnTo>
                <a:lnTo>
                  <a:pt x="13887" y="448"/>
                </a:lnTo>
                <a:lnTo>
                  <a:pt x="13883" y="462"/>
                </a:lnTo>
                <a:lnTo>
                  <a:pt x="13876" y="476"/>
                </a:lnTo>
                <a:lnTo>
                  <a:pt x="13867" y="489"/>
                </a:lnTo>
                <a:lnTo>
                  <a:pt x="13854" y="503"/>
                </a:lnTo>
                <a:lnTo>
                  <a:pt x="13840" y="515"/>
                </a:lnTo>
                <a:lnTo>
                  <a:pt x="13822" y="527"/>
                </a:lnTo>
                <a:lnTo>
                  <a:pt x="13797" y="540"/>
                </a:lnTo>
                <a:lnTo>
                  <a:pt x="13772" y="553"/>
                </a:lnTo>
                <a:lnTo>
                  <a:pt x="13746" y="564"/>
                </a:lnTo>
                <a:lnTo>
                  <a:pt x="13719" y="575"/>
                </a:lnTo>
                <a:lnTo>
                  <a:pt x="13691" y="582"/>
                </a:lnTo>
                <a:lnTo>
                  <a:pt x="13664" y="588"/>
                </a:lnTo>
                <a:lnTo>
                  <a:pt x="13650" y="590"/>
                </a:lnTo>
                <a:lnTo>
                  <a:pt x="13636" y="591"/>
                </a:lnTo>
                <a:lnTo>
                  <a:pt x="13622" y="592"/>
                </a:lnTo>
                <a:lnTo>
                  <a:pt x="13608" y="591"/>
                </a:lnTo>
                <a:lnTo>
                  <a:pt x="13596" y="590"/>
                </a:lnTo>
                <a:lnTo>
                  <a:pt x="13584" y="588"/>
                </a:lnTo>
                <a:lnTo>
                  <a:pt x="13572" y="585"/>
                </a:lnTo>
                <a:lnTo>
                  <a:pt x="13561" y="580"/>
                </a:lnTo>
                <a:lnTo>
                  <a:pt x="13539" y="569"/>
                </a:lnTo>
                <a:lnTo>
                  <a:pt x="13517" y="557"/>
                </a:lnTo>
                <a:lnTo>
                  <a:pt x="13476" y="531"/>
                </a:lnTo>
                <a:lnTo>
                  <a:pt x="13455" y="519"/>
                </a:lnTo>
                <a:lnTo>
                  <a:pt x="13433" y="508"/>
                </a:lnTo>
                <a:lnTo>
                  <a:pt x="13408" y="497"/>
                </a:lnTo>
                <a:lnTo>
                  <a:pt x="13383" y="489"/>
                </a:lnTo>
                <a:lnTo>
                  <a:pt x="13358" y="482"/>
                </a:lnTo>
                <a:lnTo>
                  <a:pt x="13331" y="477"/>
                </a:lnTo>
                <a:lnTo>
                  <a:pt x="13305" y="473"/>
                </a:lnTo>
                <a:lnTo>
                  <a:pt x="13279" y="472"/>
                </a:lnTo>
                <a:lnTo>
                  <a:pt x="13253" y="471"/>
                </a:lnTo>
                <a:lnTo>
                  <a:pt x="13225" y="472"/>
                </a:lnTo>
                <a:lnTo>
                  <a:pt x="13180" y="476"/>
                </a:lnTo>
                <a:lnTo>
                  <a:pt x="13137" y="483"/>
                </a:lnTo>
                <a:lnTo>
                  <a:pt x="13096" y="488"/>
                </a:lnTo>
                <a:lnTo>
                  <a:pt x="13056" y="494"/>
                </a:lnTo>
                <a:lnTo>
                  <a:pt x="13035" y="496"/>
                </a:lnTo>
                <a:lnTo>
                  <a:pt x="13015" y="497"/>
                </a:lnTo>
                <a:lnTo>
                  <a:pt x="12994" y="498"/>
                </a:lnTo>
                <a:lnTo>
                  <a:pt x="12974" y="498"/>
                </a:lnTo>
                <a:lnTo>
                  <a:pt x="12952" y="496"/>
                </a:lnTo>
                <a:lnTo>
                  <a:pt x="12930" y="494"/>
                </a:lnTo>
                <a:lnTo>
                  <a:pt x="12907" y="490"/>
                </a:lnTo>
                <a:lnTo>
                  <a:pt x="12884" y="485"/>
                </a:lnTo>
                <a:lnTo>
                  <a:pt x="12847" y="475"/>
                </a:lnTo>
                <a:lnTo>
                  <a:pt x="12807" y="463"/>
                </a:lnTo>
                <a:lnTo>
                  <a:pt x="12766" y="449"/>
                </a:lnTo>
                <a:lnTo>
                  <a:pt x="12724" y="432"/>
                </a:lnTo>
                <a:lnTo>
                  <a:pt x="12703" y="424"/>
                </a:lnTo>
                <a:lnTo>
                  <a:pt x="12684" y="414"/>
                </a:lnTo>
                <a:lnTo>
                  <a:pt x="12664" y="404"/>
                </a:lnTo>
                <a:lnTo>
                  <a:pt x="12645" y="393"/>
                </a:lnTo>
                <a:lnTo>
                  <a:pt x="12628" y="382"/>
                </a:lnTo>
                <a:lnTo>
                  <a:pt x="12611" y="370"/>
                </a:lnTo>
                <a:lnTo>
                  <a:pt x="12596" y="358"/>
                </a:lnTo>
                <a:lnTo>
                  <a:pt x="12583" y="345"/>
                </a:lnTo>
                <a:lnTo>
                  <a:pt x="12446" y="208"/>
                </a:lnTo>
                <a:lnTo>
                  <a:pt x="12445" y="242"/>
                </a:lnTo>
                <a:lnTo>
                  <a:pt x="12444" y="276"/>
                </a:lnTo>
                <a:lnTo>
                  <a:pt x="12442" y="344"/>
                </a:lnTo>
                <a:lnTo>
                  <a:pt x="12442" y="379"/>
                </a:lnTo>
                <a:lnTo>
                  <a:pt x="12443" y="413"/>
                </a:lnTo>
                <a:lnTo>
                  <a:pt x="12446" y="446"/>
                </a:lnTo>
                <a:lnTo>
                  <a:pt x="12449" y="462"/>
                </a:lnTo>
                <a:lnTo>
                  <a:pt x="12453" y="478"/>
                </a:lnTo>
                <a:lnTo>
                  <a:pt x="12457" y="498"/>
                </a:lnTo>
                <a:lnTo>
                  <a:pt x="12464" y="516"/>
                </a:lnTo>
                <a:lnTo>
                  <a:pt x="12471" y="533"/>
                </a:lnTo>
                <a:lnTo>
                  <a:pt x="12481" y="550"/>
                </a:lnTo>
                <a:lnTo>
                  <a:pt x="12491" y="566"/>
                </a:lnTo>
                <a:lnTo>
                  <a:pt x="12502" y="581"/>
                </a:lnTo>
                <a:lnTo>
                  <a:pt x="12514" y="597"/>
                </a:lnTo>
                <a:lnTo>
                  <a:pt x="12526" y="612"/>
                </a:lnTo>
                <a:lnTo>
                  <a:pt x="12544" y="629"/>
                </a:lnTo>
                <a:lnTo>
                  <a:pt x="12559" y="644"/>
                </a:lnTo>
                <a:lnTo>
                  <a:pt x="12574" y="658"/>
                </a:lnTo>
                <a:lnTo>
                  <a:pt x="12588" y="670"/>
                </a:lnTo>
                <a:lnTo>
                  <a:pt x="12602" y="684"/>
                </a:lnTo>
                <a:lnTo>
                  <a:pt x="12607" y="692"/>
                </a:lnTo>
                <a:lnTo>
                  <a:pt x="12612" y="699"/>
                </a:lnTo>
                <a:lnTo>
                  <a:pt x="12618" y="709"/>
                </a:lnTo>
                <a:lnTo>
                  <a:pt x="12622" y="718"/>
                </a:lnTo>
                <a:lnTo>
                  <a:pt x="12626" y="729"/>
                </a:lnTo>
                <a:lnTo>
                  <a:pt x="12629" y="741"/>
                </a:lnTo>
                <a:lnTo>
                  <a:pt x="12634" y="767"/>
                </a:lnTo>
                <a:lnTo>
                  <a:pt x="12639" y="797"/>
                </a:lnTo>
                <a:lnTo>
                  <a:pt x="12641" y="828"/>
                </a:lnTo>
                <a:lnTo>
                  <a:pt x="12641" y="859"/>
                </a:lnTo>
                <a:lnTo>
                  <a:pt x="12639" y="891"/>
                </a:lnTo>
                <a:lnTo>
                  <a:pt x="12638" y="906"/>
                </a:lnTo>
                <a:lnTo>
                  <a:pt x="12634" y="922"/>
                </a:lnTo>
                <a:lnTo>
                  <a:pt x="12631" y="936"/>
                </a:lnTo>
                <a:lnTo>
                  <a:pt x="12627" y="950"/>
                </a:lnTo>
                <a:lnTo>
                  <a:pt x="12622" y="962"/>
                </a:lnTo>
                <a:lnTo>
                  <a:pt x="12617" y="974"/>
                </a:lnTo>
                <a:lnTo>
                  <a:pt x="12608" y="987"/>
                </a:lnTo>
                <a:lnTo>
                  <a:pt x="12597" y="1000"/>
                </a:lnTo>
                <a:lnTo>
                  <a:pt x="12584" y="1014"/>
                </a:lnTo>
                <a:lnTo>
                  <a:pt x="12570" y="1027"/>
                </a:lnTo>
                <a:lnTo>
                  <a:pt x="12541" y="1052"/>
                </a:lnTo>
                <a:lnTo>
                  <a:pt x="12528" y="1064"/>
                </a:lnTo>
                <a:lnTo>
                  <a:pt x="12516" y="1075"/>
                </a:lnTo>
                <a:lnTo>
                  <a:pt x="12470" y="1121"/>
                </a:lnTo>
                <a:lnTo>
                  <a:pt x="12424" y="1167"/>
                </a:lnTo>
                <a:lnTo>
                  <a:pt x="12332" y="1258"/>
                </a:lnTo>
                <a:lnTo>
                  <a:pt x="12304" y="1285"/>
                </a:lnTo>
                <a:lnTo>
                  <a:pt x="12275" y="1311"/>
                </a:lnTo>
                <a:lnTo>
                  <a:pt x="12246" y="1337"/>
                </a:lnTo>
                <a:lnTo>
                  <a:pt x="12216" y="1363"/>
                </a:lnTo>
                <a:lnTo>
                  <a:pt x="12156" y="1413"/>
                </a:lnTo>
                <a:lnTo>
                  <a:pt x="12095" y="1463"/>
                </a:lnTo>
                <a:lnTo>
                  <a:pt x="12035" y="1514"/>
                </a:lnTo>
                <a:lnTo>
                  <a:pt x="12005" y="1539"/>
                </a:lnTo>
                <a:lnTo>
                  <a:pt x="11976" y="1565"/>
                </a:lnTo>
                <a:lnTo>
                  <a:pt x="11947" y="1592"/>
                </a:lnTo>
                <a:lnTo>
                  <a:pt x="11919" y="1620"/>
                </a:lnTo>
                <a:lnTo>
                  <a:pt x="11893" y="1648"/>
                </a:lnTo>
                <a:lnTo>
                  <a:pt x="11866" y="1678"/>
                </a:lnTo>
                <a:lnTo>
                  <a:pt x="11844" y="1704"/>
                </a:lnTo>
                <a:lnTo>
                  <a:pt x="11824" y="1730"/>
                </a:lnTo>
                <a:lnTo>
                  <a:pt x="11804" y="1759"/>
                </a:lnTo>
                <a:lnTo>
                  <a:pt x="11785" y="1787"/>
                </a:lnTo>
                <a:lnTo>
                  <a:pt x="11749" y="1844"/>
                </a:lnTo>
                <a:lnTo>
                  <a:pt x="11713" y="1903"/>
                </a:lnTo>
                <a:lnTo>
                  <a:pt x="11678" y="1961"/>
                </a:lnTo>
                <a:lnTo>
                  <a:pt x="11659" y="1990"/>
                </a:lnTo>
                <a:lnTo>
                  <a:pt x="11641" y="2018"/>
                </a:lnTo>
                <a:lnTo>
                  <a:pt x="11621" y="2045"/>
                </a:lnTo>
                <a:lnTo>
                  <a:pt x="11600" y="2072"/>
                </a:lnTo>
                <a:lnTo>
                  <a:pt x="11579" y="2098"/>
                </a:lnTo>
                <a:lnTo>
                  <a:pt x="11554" y="2123"/>
                </a:lnTo>
                <a:lnTo>
                  <a:pt x="11517" y="2161"/>
                </a:lnTo>
                <a:lnTo>
                  <a:pt x="11479" y="2199"/>
                </a:lnTo>
                <a:lnTo>
                  <a:pt x="11441" y="2235"/>
                </a:lnTo>
                <a:lnTo>
                  <a:pt x="11401" y="2271"/>
                </a:lnTo>
                <a:lnTo>
                  <a:pt x="11320" y="2342"/>
                </a:lnTo>
                <a:lnTo>
                  <a:pt x="11239" y="2411"/>
                </a:lnTo>
                <a:lnTo>
                  <a:pt x="11076" y="2550"/>
                </a:lnTo>
                <a:lnTo>
                  <a:pt x="10995" y="2619"/>
                </a:lnTo>
                <a:lnTo>
                  <a:pt x="10915" y="2690"/>
                </a:lnTo>
                <a:lnTo>
                  <a:pt x="10849" y="2752"/>
                </a:lnTo>
                <a:lnTo>
                  <a:pt x="10782" y="2816"/>
                </a:lnTo>
                <a:lnTo>
                  <a:pt x="10719" y="2881"/>
                </a:lnTo>
                <a:lnTo>
                  <a:pt x="10687" y="2915"/>
                </a:lnTo>
                <a:lnTo>
                  <a:pt x="10656" y="2948"/>
                </a:lnTo>
                <a:lnTo>
                  <a:pt x="10610" y="2999"/>
                </a:lnTo>
                <a:lnTo>
                  <a:pt x="10568" y="3042"/>
                </a:lnTo>
                <a:lnTo>
                  <a:pt x="10526" y="3082"/>
                </a:lnTo>
                <a:lnTo>
                  <a:pt x="10505" y="3100"/>
                </a:lnTo>
                <a:lnTo>
                  <a:pt x="10483" y="3119"/>
                </a:lnTo>
                <a:lnTo>
                  <a:pt x="10461" y="3135"/>
                </a:lnTo>
                <a:lnTo>
                  <a:pt x="10440" y="3153"/>
                </a:lnTo>
                <a:lnTo>
                  <a:pt x="10392" y="3187"/>
                </a:lnTo>
                <a:lnTo>
                  <a:pt x="10340" y="3221"/>
                </a:lnTo>
                <a:lnTo>
                  <a:pt x="10281" y="3256"/>
                </a:lnTo>
                <a:lnTo>
                  <a:pt x="10211" y="3298"/>
                </a:lnTo>
                <a:lnTo>
                  <a:pt x="10141" y="3340"/>
                </a:lnTo>
                <a:lnTo>
                  <a:pt x="10071" y="3384"/>
                </a:lnTo>
                <a:lnTo>
                  <a:pt x="10002" y="3426"/>
                </a:lnTo>
                <a:lnTo>
                  <a:pt x="9864" y="3516"/>
                </a:lnTo>
                <a:lnTo>
                  <a:pt x="9728" y="3607"/>
                </a:lnTo>
                <a:lnTo>
                  <a:pt x="9696" y="3629"/>
                </a:lnTo>
                <a:lnTo>
                  <a:pt x="9663" y="3653"/>
                </a:lnTo>
                <a:lnTo>
                  <a:pt x="9597" y="3704"/>
                </a:lnTo>
                <a:lnTo>
                  <a:pt x="9464" y="3812"/>
                </a:lnTo>
                <a:lnTo>
                  <a:pt x="9396" y="3863"/>
                </a:lnTo>
                <a:lnTo>
                  <a:pt x="9361" y="3888"/>
                </a:lnTo>
                <a:lnTo>
                  <a:pt x="9327" y="3912"/>
                </a:lnTo>
                <a:lnTo>
                  <a:pt x="9292" y="3935"/>
                </a:lnTo>
                <a:lnTo>
                  <a:pt x="9257" y="3956"/>
                </a:lnTo>
                <a:lnTo>
                  <a:pt x="9222" y="3976"/>
                </a:lnTo>
                <a:lnTo>
                  <a:pt x="9187" y="3993"/>
                </a:lnTo>
                <a:lnTo>
                  <a:pt x="9122" y="4021"/>
                </a:lnTo>
                <a:lnTo>
                  <a:pt x="9058" y="4047"/>
                </a:lnTo>
                <a:lnTo>
                  <a:pt x="8993" y="4070"/>
                </a:lnTo>
                <a:lnTo>
                  <a:pt x="8927" y="4092"/>
                </a:lnTo>
                <a:lnTo>
                  <a:pt x="8861" y="4113"/>
                </a:lnTo>
                <a:lnTo>
                  <a:pt x="8794" y="4131"/>
                </a:lnTo>
                <a:lnTo>
                  <a:pt x="8727" y="4150"/>
                </a:lnTo>
                <a:lnTo>
                  <a:pt x="8660" y="4167"/>
                </a:lnTo>
                <a:lnTo>
                  <a:pt x="8526" y="4201"/>
                </a:lnTo>
                <a:lnTo>
                  <a:pt x="8390" y="4235"/>
                </a:lnTo>
                <a:lnTo>
                  <a:pt x="8323" y="4253"/>
                </a:lnTo>
                <a:lnTo>
                  <a:pt x="8257" y="4271"/>
                </a:lnTo>
                <a:lnTo>
                  <a:pt x="8190" y="4290"/>
                </a:lnTo>
                <a:lnTo>
                  <a:pt x="8123" y="4311"/>
                </a:lnTo>
                <a:lnTo>
                  <a:pt x="8097" y="4319"/>
                </a:lnTo>
                <a:lnTo>
                  <a:pt x="8071" y="4329"/>
                </a:lnTo>
                <a:lnTo>
                  <a:pt x="8044" y="4340"/>
                </a:lnTo>
                <a:lnTo>
                  <a:pt x="8018" y="4352"/>
                </a:lnTo>
                <a:lnTo>
                  <a:pt x="7992" y="4364"/>
                </a:lnTo>
                <a:lnTo>
                  <a:pt x="7966" y="4377"/>
                </a:lnTo>
                <a:lnTo>
                  <a:pt x="7913" y="4405"/>
                </a:lnTo>
                <a:lnTo>
                  <a:pt x="7862" y="4434"/>
                </a:lnTo>
                <a:lnTo>
                  <a:pt x="7811" y="4465"/>
                </a:lnTo>
                <a:lnTo>
                  <a:pt x="7709" y="4528"/>
                </a:lnTo>
                <a:lnTo>
                  <a:pt x="7658" y="4559"/>
                </a:lnTo>
                <a:lnTo>
                  <a:pt x="7607" y="4590"/>
                </a:lnTo>
                <a:lnTo>
                  <a:pt x="7556" y="4617"/>
                </a:lnTo>
                <a:lnTo>
                  <a:pt x="7505" y="4643"/>
                </a:lnTo>
                <a:lnTo>
                  <a:pt x="7479" y="4656"/>
                </a:lnTo>
                <a:lnTo>
                  <a:pt x="7454" y="4667"/>
                </a:lnTo>
                <a:lnTo>
                  <a:pt x="7427" y="4678"/>
                </a:lnTo>
                <a:lnTo>
                  <a:pt x="7401" y="4688"/>
                </a:lnTo>
                <a:lnTo>
                  <a:pt x="7376" y="4697"/>
                </a:lnTo>
                <a:lnTo>
                  <a:pt x="7350" y="4705"/>
                </a:lnTo>
                <a:lnTo>
                  <a:pt x="7323" y="4711"/>
                </a:lnTo>
                <a:lnTo>
                  <a:pt x="7297" y="4717"/>
                </a:lnTo>
                <a:lnTo>
                  <a:pt x="7222" y="4730"/>
                </a:lnTo>
                <a:lnTo>
                  <a:pt x="7148" y="4742"/>
                </a:lnTo>
                <a:lnTo>
                  <a:pt x="7005" y="4764"/>
                </a:lnTo>
                <a:lnTo>
                  <a:pt x="6935" y="4776"/>
                </a:lnTo>
                <a:lnTo>
                  <a:pt x="6866" y="4788"/>
                </a:lnTo>
                <a:lnTo>
                  <a:pt x="6798" y="4801"/>
                </a:lnTo>
                <a:lnTo>
                  <a:pt x="6731" y="4816"/>
                </a:lnTo>
                <a:lnTo>
                  <a:pt x="6699" y="4825"/>
                </a:lnTo>
                <a:lnTo>
                  <a:pt x="6666" y="4834"/>
                </a:lnTo>
                <a:lnTo>
                  <a:pt x="6633" y="4844"/>
                </a:lnTo>
                <a:lnTo>
                  <a:pt x="6600" y="4853"/>
                </a:lnTo>
                <a:lnTo>
                  <a:pt x="6568" y="4865"/>
                </a:lnTo>
                <a:lnTo>
                  <a:pt x="6536" y="4877"/>
                </a:lnTo>
                <a:lnTo>
                  <a:pt x="6504" y="4891"/>
                </a:lnTo>
                <a:lnTo>
                  <a:pt x="6472" y="4905"/>
                </a:lnTo>
                <a:lnTo>
                  <a:pt x="6440" y="4919"/>
                </a:lnTo>
                <a:lnTo>
                  <a:pt x="6409" y="4935"/>
                </a:lnTo>
                <a:lnTo>
                  <a:pt x="6377" y="4953"/>
                </a:lnTo>
                <a:lnTo>
                  <a:pt x="6345" y="4972"/>
                </a:lnTo>
                <a:lnTo>
                  <a:pt x="6314" y="4991"/>
                </a:lnTo>
                <a:lnTo>
                  <a:pt x="6283" y="5013"/>
                </a:lnTo>
                <a:lnTo>
                  <a:pt x="6251" y="5035"/>
                </a:lnTo>
                <a:lnTo>
                  <a:pt x="6221" y="5059"/>
                </a:lnTo>
                <a:lnTo>
                  <a:pt x="6187" y="5088"/>
                </a:lnTo>
                <a:lnTo>
                  <a:pt x="6154" y="5116"/>
                </a:lnTo>
                <a:lnTo>
                  <a:pt x="6121" y="5146"/>
                </a:lnTo>
                <a:lnTo>
                  <a:pt x="6090" y="5175"/>
                </a:lnTo>
                <a:lnTo>
                  <a:pt x="6060" y="5205"/>
                </a:lnTo>
                <a:lnTo>
                  <a:pt x="6030" y="5236"/>
                </a:lnTo>
                <a:lnTo>
                  <a:pt x="5972" y="5299"/>
                </a:lnTo>
                <a:lnTo>
                  <a:pt x="5915" y="5362"/>
                </a:lnTo>
                <a:lnTo>
                  <a:pt x="5861" y="5426"/>
                </a:lnTo>
                <a:lnTo>
                  <a:pt x="5805" y="5490"/>
                </a:lnTo>
                <a:lnTo>
                  <a:pt x="5750" y="5554"/>
                </a:lnTo>
                <a:lnTo>
                  <a:pt x="5693" y="5616"/>
                </a:lnTo>
                <a:lnTo>
                  <a:pt x="5665" y="5647"/>
                </a:lnTo>
                <a:lnTo>
                  <a:pt x="5635" y="5676"/>
                </a:lnTo>
                <a:lnTo>
                  <a:pt x="5606" y="5706"/>
                </a:lnTo>
                <a:lnTo>
                  <a:pt x="5575" y="5734"/>
                </a:lnTo>
                <a:lnTo>
                  <a:pt x="5544" y="5763"/>
                </a:lnTo>
                <a:lnTo>
                  <a:pt x="5512" y="5790"/>
                </a:lnTo>
                <a:lnTo>
                  <a:pt x="5479" y="5816"/>
                </a:lnTo>
                <a:lnTo>
                  <a:pt x="5446" y="5841"/>
                </a:lnTo>
                <a:lnTo>
                  <a:pt x="5411" y="5867"/>
                </a:lnTo>
                <a:lnTo>
                  <a:pt x="5375" y="5890"/>
                </a:lnTo>
                <a:lnTo>
                  <a:pt x="5338" y="5913"/>
                </a:lnTo>
                <a:lnTo>
                  <a:pt x="5298" y="5933"/>
                </a:lnTo>
                <a:lnTo>
                  <a:pt x="5259" y="5954"/>
                </a:lnTo>
                <a:lnTo>
                  <a:pt x="5217" y="5973"/>
                </a:lnTo>
                <a:lnTo>
                  <a:pt x="5171" y="5991"/>
                </a:lnTo>
                <a:lnTo>
                  <a:pt x="5125" y="6010"/>
                </a:lnTo>
                <a:lnTo>
                  <a:pt x="5079" y="6028"/>
                </a:lnTo>
                <a:lnTo>
                  <a:pt x="5032" y="6045"/>
                </a:lnTo>
                <a:lnTo>
                  <a:pt x="4985" y="6060"/>
                </a:lnTo>
                <a:lnTo>
                  <a:pt x="4938" y="6076"/>
                </a:lnTo>
                <a:lnTo>
                  <a:pt x="4891" y="6091"/>
                </a:lnTo>
                <a:lnTo>
                  <a:pt x="4844" y="6105"/>
                </a:lnTo>
                <a:lnTo>
                  <a:pt x="4749" y="6131"/>
                </a:lnTo>
                <a:lnTo>
                  <a:pt x="4653" y="6156"/>
                </a:lnTo>
                <a:lnTo>
                  <a:pt x="4556" y="6179"/>
                </a:lnTo>
                <a:lnTo>
                  <a:pt x="4460" y="6199"/>
                </a:lnTo>
                <a:lnTo>
                  <a:pt x="4355" y="6219"/>
                </a:lnTo>
                <a:lnTo>
                  <a:pt x="4250" y="6239"/>
                </a:lnTo>
                <a:lnTo>
                  <a:pt x="4144" y="6256"/>
                </a:lnTo>
                <a:lnTo>
                  <a:pt x="4039" y="6273"/>
                </a:lnTo>
                <a:lnTo>
                  <a:pt x="3828" y="6305"/>
                </a:lnTo>
                <a:lnTo>
                  <a:pt x="3615" y="6336"/>
                </a:lnTo>
                <a:lnTo>
                  <a:pt x="3510" y="6353"/>
                </a:lnTo>
                <a:lnTo>
                  <a:pt x="3404" y="6370"/>
                </a:lnTo>
                <a:lnTo>
                  <a:pt x="3299" y="6388"/>
                </a:lnTo>
                <a:lnTo>
                  <a:pt x="3194" y="6406"/>
                </a:lnTo>
                <a:lnTo>
                  <a:pt x="3089" y="6427"/>
                </a:lnTo>
                <a:lnTo>
                  <a:pt x="2984" y="6449"/>
                </a:lnTo>
                <a:lnTo>
                  <a:pt x="2880" y="6473"/>
                </a:lnTo>
                <a:lnTo>
                  <a:pt x="2776" y="6500"/>
                </a:lnTo>
                <a:lnTo>
                  <a:pt x="2751" y="6507"/>
                </a:lnTo>
                <a:lnTo>
                  <a:pt x="2726" y="6514"/>
                </a:lnTo>
                <a:lnTo>
                  <a:pt x="2702" y="6523"/>
                </a:lnTo>
                <a:lnTo>
                  <a:pt x="2679" y="6531"/>
                </a:lnTo>
                <a:lnTo>
                  <a:pt x="2657" y="6541"/>
                </a:lnTo>
                <a:lnTo>
                  <a:pt x="2635" y="6549"/>
                </a:lnTo>
                <a:lnTo>
                  <a:pt x="2614" y="6559"/>
                </a:lnTo>
                <a:lnTo>
                  <a:pt x="2593" y="6570"/>
                </a:lnTo>
                <a:lnTo>
                  <a:pt x="2575" y="6580"/>
                </a:lnTo>
                <a:lnTo>
                  <a:pt x="2555" y="6591"/>
                </a:lnTo>
                <a:lnTo>
                  <a:pt x="2519" y="6615"/>
                </a:lnTo>
                <a:lnTo>
                  <a:pt x="2486" y="6639"/>
                </a:lnTo>
                <a:lnTo>
                  <a:pt x="2455" y="6665"/>
                </a:lnTo>
                <a:lnTo>
                  <a:pt x="2425" y="6692"/>
                </a:lnTo>
                <a:lnTo>
                  <a:pt x="2398" y="6720"/>
                </a:lnTo>
                <a:lnTo>
                  <a:pt x="2371" y="6750"/>
                </a:lnTo>
                <a:lnTo>
                  <a:pt x="2347" y="6780"/>
                </a:lnTo>
                <a:lnTo>
                  <a:pt x="2323" y="6812"/>
                </a:lnTo>
                <a:lnTo>
                  <a:pt x="2301" y="6844"/>
                </a:lnTo>
                <a:lnTo>
                  <a:pt x="2279" y="6877"/>
                </a:lnTo>
                <a:lnTo>
                  <a:pt x="2259" y="6911"/>
                </a:lnTo>
                <a:lnTo>
                  <a:pt x="2218" y="6981"/>
                </a:lnTo>
                <a:lnTo>
                  <a:pt x="2179" y="7052"/>
                </a:lnTo>
                <a:lnTo>
                  <a:pt x="2138" y="7124"/>
                </a:lnTo>
                <a:lnTo>
                  <a:pt x="2118" y="7160"/>
                </a:lnTo>
                <a:lnTo>
                  <a:pt x="2095" y="7196"/>
                </a:lnTo>
                <a:lnTo>
                  <a:pt x="2073" y="7233"/>
                </a:lnTo>
                <a:lnTo>
                  <a:pt x="2049" y="7270"/>
                </a:lnTo>
                <a:lnTo>
                  <a:pt x="2022" y="7306"/>
                </a:lnTo>
                <a:lnTo>
                  <a:pt x="1996" y="7342"/>
                </a:lnTo>
                <a:lnTo>
                  <a:pt x="1968" y="7377"/>
                </a:lnTo>
                <a:lnTo>
                  <a:pt x="1937" y="7413"/>
                </a:lnTo>
                <a:lnTo>
                  <a:pt x="1904" y="7447"/>
                </a:lnTo>
                <a:lnTo>
                  <a:pt x="1869" y="7481"/>
                </a:lnTo>
                <a:lnTo>
                  <a:pt x="1795" y="7552"/>
                </a:lnTo>
                <a:lnTo>
                  <a:pt x="1724" y="7623"/>
                </a:lnTo>
                <a:lnTo>
                  <a:pt x="1688" y="7659"/>
                </a:lnTo>
                <a:lnTo>
                  <a:pt x="1654" y="7696"/>
                </a:lnTo>
                <a:lnTo>
                  <a:pt x="1620" y="7732"/>
                </a:lnTo>
                <a:lnTo>
                  <a:pt x="1587" y="7770"/>
                </a:lnTo>
                <a:lnTo>
                  <a:pt x="1554" y="7808"/>
                </a:lnTo>
                <a:lnTo>
                  <a:pt x="1523" y="7846"/>
                </a:lnTo>
                <a:lnTo>
                  <a:pt x="1493" y="7885"/>
                </a:lnTo>
                <a:lnTo>
                  <a:pt x="1463" y="7923"/>
                </a:lnTo>
                <a:lnTo>
                  <a:pt x="1434" y="7963"/>
                </a:lnTo>
                <a:lnTo>
                  <a:pt x="1406" y="8003"/>
                </a:lnTo>
                <a:lnTo>
                  <a:pt x="1380" y="8043"/>
                </a:lnTo>
                <a:lnTo>
                  <a:pt x="1355" y="8085"/>
                </a:lnTo>
                <a:lnTo>
                  <a:pt x="1331" y="8126"/>
                </a:lnTo>
                <a:lnTo>
                  <a:pt x="1308" y="8169"/>
                </a:lnTo>
                <a:lnTo>
                  <a:pt x="1286" y="8213"/>
                </a:lnTo>
                <a:lnTo>
                  <a:pt x="1265" y="8257"/>
                </a:lnTo>
                <a:lnTo>
                  <a:pt x="1247" y="8301"/>
                </a:lnTo>
                <a:lnTo>
                  <a:pt x="1228" y="8346"/>
                </a:lnTo>
                <a:lnTo>
                  <a:pt x="1213" y="8392"/>
                </a:lnTo>
                <a:lnTo>
                  <a:pt x="1197" y="8439"/>
                </a:lnTo>
                <a:lnTo>
                  <a:pt x="1184" y="8487"/>
                </a:lnTo>
                <a:lnTo>
                  <a:pt x="1173" y="8537"/>
                </a:lnTo>
                <a:lnTo>
                  <a:pt x="1163" y="8586"/>
                </a:lnTo>
                <a:lnTo>
                  <a:pt x="1155" y="8636"/>
                </a:lnTo>
                <a:lnTo>
                  <a:pt x="1148" y="8688"/>
                </a:lnTo>
                <a:lnTo>
                  <a:pt x="1144" y="8740"/>
                </a:lnTo>
                <a:lnTo>
                  <a:pt x="1140" y="8794"/>
                </a:lnTo>
                <a:lnTo>
                  <a:pt x="1140" y="8849"/>
                </a:lnTo>
                <a:lnTo>
                  <a:pt x="1139" y="8945"/>
                </a:lnTo>
                <a:lnTo>
                  <a:pt x="1138" y="9040"/>
                </a:lnTo>
                <a:lnTo>
                  <a:pt x="1136" y="9136"/>
                </a:lnTo>
                <a:lnTo>
                  <a:pt x="1133" y="9233"/>
                </a:lnTo>
                <a:lnTo>
                  <a:pt x="1130" y="9328"/>
                </a:lnTo>
                <a:lnTo>
                  <a:pt x="1125" y="9424"/>
                </a:lnTo>
                <a:lnTo>
                  <a:pt x="1120" y="9520"/>
                </a:lnTo>
                <a:lnTo>
                  <a:pt x="1113" y="9616"/>
                </a:lnTo>
                <a:lnTo>
                  <a:pt x="1105" y="9712"/>
                </a:lnTo>
                <a:lnTo>
                  <a:pt x="1098" y="9807"/>
                </a:lnTo>
                <a:lnTo>
                  <a:pt x="1089" y="9903"/>
                </a:lnTo>
                <a:lnTo>
                  <a:pt x="1079" y="9999"/>
                </a:lnTo>
                <a:lnTo>
                  <a:pt x="1068" y="10094"/>
                </a:lnTo>
                <a:lnTo>
                  <a:pt x="1056" y="10189"/>
                </a:lnTo>
                <a:lnTo>
                  <a:pt x="1043" y="10284"/>
                </a:lnTo>
                <a:lnTo>
                  <a:pt x="1030" y="10379"/>
                </a:lnTo>
                <a:lnTo>
                  <a:pt x="1024" y="10407"/>
                </a:lnTo>
                <a:lnTo>
                  <a:pt x="1018" y="10435"/>
                </a:lnTo>
                <a:lnTo>
                  <a:pt x="1010" y="10464"/>
                </a:lnTo>
                <a:lnTo>
                  <a:pt x="1000" y="10491"/>
                </a:lnTo>
                <a:lnTo>
                  <a:pt x="991" y="10520"/>
                </a:lnTo>
                <a:lnTo>
                  <a:pt x="979" y="10547"/>
                </a:lnTo>
                <a:lnTo>
                  <a:pt x="965" y="10575"/>
                </a:lnTo>
                <a:lnTo>
                  <a:pt x="952" y="10603"/>
                </a:lnTo>
                <a:lnTo>
                  <a:pt x="923" y="10659"/>
                </a:lnTo>
                <a:lnTo>
                  <a:pt x="892" y="10714"/>
                </a:lnTo>
                <a:lnTo>
                  <a:pt x="829" y="10825"/>
                </a:lnTo>
                <a:lnTo>
                  <a:pt x="799" y="10880"/>
                </a:lnTo>
                <a:lnTo>
                  <a:pt x="771" y="10935"/>
                </a:lnTo>
                <a:lnTo>
                  <a:pt x="757" y="10963"/>
                </a:lnTo>
                <a:lnTo>
                  <a:pt x="745" y="10990"/>
                </a:lnTo>
                <a:lnTo>
                  <a:pt x="735" y="11017"/>
                </a:lnTo>
                <a:lnTo>
                  <a:pt x="725" y="11046"/>
                </a:lnTo>
                <a:lnTo>
                  <a:pt x="716" y="11073"/>
                </a:lnTo>
                <a:lnTo>
                  <a:pt x="709" y="11101"/>
                </a:lnTo>
                <a:lnTo>
                  <a:pt x="704" y="11129"/>
                </a:lnTo>
                <a:lnTo>
                  <a:pt x="701" y="11156"/>
                </a:lnTo>
                <a:lnTo>
                  <a:pt x="698" y="11184"/>
                </a:lnTo>
                <a:lnTo>
                  <a:pt x="698" y="11212"/>
                </a:lnTo>
                <a:lnTo>
                  <a:pt x="701" y="11240"/>
                </a:lnTo>
                <a:lnTo>
                  <a:pt x="705" y="11268"/>
                </a:lnTo>
                <a:lnTo>
                  <a:pt x="710" y="11284"/>
                </a:lnTo>
                <a:lnTo>
                  <a:pt x="721" y="11311"/>
                </a:lnTo>
                <a:lnTo>
                  <a:pt x="737" y="11346"/>
                </a:lnTo>
                <a:lnTo>
                  <a:pt x="756" y="11387"/>
                </a:lnTo>
                <a:lnTo>
                  <a:pt x="806" y="11485"/>
                </a:lnTo>
                <a:lnTo>
                  <a:pt x="861" y="11592"/>
                </a:lnTo>
                <a:lnTo>
                  <a:pt x="917" y="11695"/>
                </a:lnTo>
                <a:lnTo>
                  <a:pt x="943" y="11741"/>
                </a:lnTo>
                <a:lnTo>
                  <a:pt x="968" y="11781"/>
                </a:lnTo>
                <a:lnTo>
                  <a:pt x="989" y="11815"/>
                </a:lnTo>
                <a:lnTo>
                  <a:pt x="1006" y="11840"/>
                </a:lnTo>
                <a:lnTo>
                  <a:pt x="1014" y="11849"/>
                </a:lnTo>
                <a:lnTo>
                  <a:pt x="1019" y="11856"/>
                </a:lnTo>
                <a:lnTo>
                  <a:pt x="1023" y="11858"/>
                </a:lnTo>
                <a:lnTo>
                  <a:pt x="1024" y="11859"/>
                </a:lnTo>
                <a:lnTo>
                  <a:pt x="1026" y="11858"/>
                </a:lnTo>
                <a:lnTo>
                  <a:pt x="798" y="12041"/>
                </a:lnTo>
                <a:lnTo>
                  <a:pt x="821" y="12565"/>
                </a:lnTo>
                <a:lnTo>
                  <a:pt x="808" y="12667"/>
                </a:lnTo>
                <a:lnTo>
                  <a:pt x="795" y="12767"/>
                </a:lnTo>
                <a:lnTo>
                  <a:pt x="779" y="12867"/>
                </a:lnTo>
                <a:lnTo>
                  <a:pt x="764" y="12966"/>
                </a:lnTo>
                <a:lnTo>
                  <a:pt x="748" y="13065"/>
                </a:lnTo>
                <a:lnTo>
                  <a:pt x="731" y="13163"/>
                </a:lnTo>
                <a:lnTo>
                  <a:pt x="713" y="13261"/>
                </a:lnTo>
                <a:lnTo>
                  <a:pt x="694" y="13358"/>
                </a:lnTo>
                <a:lnTo>
                  <a:pt x="674" y="13456"/>
                </a:lnTo>
                <a:lnTo>
                  <a:pt x="655" y="13553"/>
                </a:lnTo>
                <a:lnTo>
                  <a:pt x="633" y="13650"/>
                </a:lnTo>
                <a:lnTo>
                  <a:pt x="611" y="13749"/>
                </a:lnTo>
                <a:lnTo>
                  <a:pt x="588" y="13846"/>
                </a:lnTo>
                <a:lnTo>
                  <a:pt x="564" y="13945"/>
                </a:lnTo>
                <a:lnTo>
                  <a:pt x="539" y="14043"/>
                </a:lnTo>
                <a:lnTo>
                  <a:pt x="512" y="14143"/>
                </a:lnTo>
                <a:lnTo>
                  <a:pt x="483" y="14251"/>
                </a:lnTo>
                <a:lnTo>
                  <a:pt x="453" y="14359"/>
                </a:lnTo>
                <a:lnTo>
                  <a:pt x="423" y="14468"/>
                </a:lnTo>
                <a:lnTo>
                  <a:pt x="391" y="14575"/>
                </a:lnTo>
                <a:lnTo>
                  <a:pt x="358" y="14682"/>
                </a:lnTo>
                <a:lnTo>
                  <a:pt x="324" y="14789"/>
                </a:lnTo>
                <a:lnTo>
                  <a:pt x="290" y="14897"/>
                </a:lnTo>
                <a:lnTo>
                  <a:pt x="254" y="15003"/>
                </a:lnTo>
                <a:lnTo>
                  <a:pt x="239" y="15048"/>
                </a:lnTo>
                <a:lnTo>
                  <a:pt x="221" y="15091"/>
                </a:lnTo>
                <a:lnTo>
                  <a:pt x="204" y="15134"/>
                </a:lnTo>
                <a:lnTo>
                  <a:pt x="184" y="15178"/>
                </a:lnTo>
                <a:lnTo>
                  <a:pt x="146" y="15263"/>
                </a:lnTo>
                <a:lnTo>
                  <a:pt x="108" y="15349"/>
                </a:lnTo>
                <a:lnTo>
                  <a:pt x="89" y="15391"/>
                </a:lnTo>
                <a:lnTo>
                  <a:pt x="71" y="15434"/>
                </a:lnTo>
                <a:lnTo>
                  <a:pt x="55" y="15478"/>
                </a:lnTo>
                <a:lnTo>
                  <a:pt x="40" y="15522"/>
                </a:lnTo>
                <a:lnTo>
                  <a:pt x="27" y="15566"/>
                </a:lnTo>
                <a:lnTo>
                  <a:pt x="16" y="15612"/>
                </a:lnTo>
                <a:lnTo>
                  <a:pt x="11" y="15635"/>
                </a:lnTo>
                <a:lnTo>
                  <a:pt x="7" y="15659"/>
                </a:lnTo>
                <a:lnTo>
                  <a:pt x="4" y="15682"/>
                </a:lnTo>
                <a:lnTo>
                  <a:pt x="0" y="15706"/>
                </a:lnTo>
                <a:lnTo>
                  <a:pt x="26" y="15715"/>
                </a:lnTo>
                <a:lnTo>
                  <a:pt x="46" y="15724"/>
                </a:lnTo>
                <a:lnTo>
                  <a:pt x="65" y="15734"/>
                </a:lnTo>
                <a:lnTo>
                  <a:pt x="71" y="15739"/>
                </a:lnTo>
                <a:lnTo>
                  <a:pt x="79" y="15746"/>
                </a:lnTo>
                <a:lnTo>
                  <a:pt x="85" y="15751"/>
                </a:lnTo>
                <a:lnTo>
                  <a:pt x="90" y="15758"/>
                </a:lnTo>
                <a:lnTo>
                  <a:pt x="99" y="15770"/>
                </a:lnTo>
                <a:lnTo>
                  <a:pt x="105" y="15784"/>
                </a:lnTo>
                <a:lnTo>
                  <a:pt x="110" y="15799"/>
                </a:lnTo>
                <a:lnTo>
                  <a:pt x="113" y="15815"/>
                </a:lnTo>
                <a:lnTo>
                  <a:pt x="115" y="15832"/>
                </a:lnTo>
                <a:lnTo>
                  <a:pt x="116" y="15851"/>
                </a:lnTo>
                <a:lnTo>
                  <a:pt x="116" y="15869"/>
                </a:lnTo>
                <a:lnTo>
                  <a:pt x="116" y="15911"/>
                </a:lnTo>
                <a:lnTo>
                  <a:pt x="117" y="15934"/>
                </a:lnTo>
                <a:lnTo>
                  <a:pt x="119" y="15957"/>
                </a:lnTo>
                <a:lnTo>
                  <a:pt x="122" y="15984"/>
                </a:lnTo>
                <a:lnTo>
                  <a:pt x="127" y="16028"/>
                </a:lnTo>
                <a:lnTo>
                  <a:pt x="135" y="16085"/>
                </a:lnTo>
                <a:lnTo>
                  <a:pt x="146" y="16145"/>
                </a:lnTo>
                <a:lnTo>
                  <a:pt x="151" y="16176"/>
                </a:lnTo>
                <a:lnTo>
                  <a:pt x="158" y="16204"/>
                </a:lnTo>
                <a:lnTo>
                  <a:pt x="164" y="16232"/>
                </a:lnTo>
                <a:lnTo>
                  <a:pt x="172" y="16255"/>
                </a:lnTo>
                <a:lnTo>
                  <a:pt x="180" y="16275"/>
                </a:lnTo>
                <a:lnTo>
                  <a:pt x="184" y="16283"/>
                </a:lnTo>
                <a:lnTo>
                  <a:pt x="189" y="16290"/>
                </a:lnTo>
                <a:lnTo>
                  <a:pt x="193" y="16296"/>
                </a:lnTo>
                <a:lnTo>
                  <a:pt x="196" y="16300"/>
                </a:lnTo>
                <a:lnTo>
                  <a:pt x="201" y="16303"/>
                </a:lnTo>
                <a:lnTo>
                  <a:pt x="205" y="16304"/>
                </a:lnTo>
                <a:lnTo>
                  <a:pt x="752" y="16304"/>
                </a:lnTo>
                <a:lnTo>
                  <a:pt x="741" y="16270"/>
                </a:lnTo>
                <a:lnTo>
                  <a:pt x="729" y="16237"/>
                </a:lnTo>
                <a:lnTo>
                  <a:pt x="715" y="16203"/>
                </a:lnTo>
                <a:lnTo>
                  <a:pt x="701" y="16170"/>
                </a:lnTo>
                <a:lnTo>
                  <a:pt x="670" y="16103"/>
                </a:lnTo>
                <a:lnTo>
                  <a:pt x="639" y="16036"/>
                </a:lnTo>
                <a:lnTo>
                  <a:pt x="610" y="15968"/>
                </a:lnTo>
                <a:lnTo>
                  <a:pt x="596" y="15935"/>
                </a:lnTo>
                <a:lnTo>
                  <a:pt x="582" y="15901"/>
                </a:lnTo>
                <a:lnTo>
                  <a:pt x="571" y="15867"/>
                </a:lnTo>
                <a:lnTo>
                  <a:pt x="562" y="15833"/>
                </a:lnTo>
                <a:lnTo>
                  <a:pt x="553" y="15799"/>
                </a:lnTo>
                <a:lnTo>
                  <a:pt x="546" y="15766"/>
                </a:lnTo>
                <a:lnTo>
                  <a:pt x="542" y="15728"/>
                </a:lnTo>
                <a:lnTo>
                  <a:pt x="540" y="15691"/>
                </a:lnTo>
                <a:lnTo>
                  <a:pt x="540" y="15654"/>
                </a:lnTo>
                <a:lnTo>
                  <a:pt x="542" y="15617"/>
                </a:lnTo>
                <a:lnTo>
                  <a:pt x="546" y="15580"/>
                </a:lnTo>
                <a:lnTo>
                  <a:pt x="552" y="15542"/>
                </a:lnTo>
                <a:lnTo>
                  <a:pt x="559" y="15505"/>
                </a:lnTo>
                <a:lnTo>
                  <a:pt x="567" y="15469"/>
                </a:lnTo>
                <a:lnTo>
                  <a:pt x="576" y="15432"/>
                </a:lnTo>
                <a:lnTo>
                  <a:pt x="587" y="15396"/>
                </a:lnTo>
                <a:lnTo>
                  <a:pt x="608" y="15322"/>
                </a:lnTo>
                <a:lnTo>
                  <a:pt x="629" y="15251"/>
                </a:lnTo>
                <a:lnTo>
                  <a:pt x="649" y="15180"/>
                </a:lnTo>
                <a:lnTo>
                  <a:pt x="740" y="14853"/>
                </a:lnTo>
                <a:lnTo>
                  <a:pt x="830" y="14527"/>
                </a:lnTo>
                <a:lnTo>
                  <a:pt x="873" y="14364"/>
                </a:lnTo>
                <a:lnTo>
                  <a:pt x="916" y="14200"/>
                </a:lnTo>
                <a:lnTo>
                  <a:pt x="957" y="14035"/>
                </a:lnTo>
                <a:lnTo>
                  <a:pt x="997" y="13870"/>
                </a:lnTo>
                <a:lnTo>
                  <a:pt x="1016" y="13784"/>
                </a:lnTo>
                <a:lnTo>
                  <a:pt x="1034" y="13697"/>
                </a:lnTo>
                <a:lnTo>
                  <a:pt x="1052" y="13612"/>
                </a:lnTo>
                <a:lnTo>
                  <a:pt x="1070" y="13529"/>
                </a:lnTo>
                <a:lnTo>
                  <a:pt x="1081" y="13486"/>
                </a:lnTo>
                <a:lnTo>
                  <a:pt x="1092" y="13445"/>
                </a:lnTo>
                <a:lnTo>
                  <a:pt x="1104" y="13403"/>
                </a:lnTo>
                <a:lnTo>
                  <a:pt x="1119" y="13362"/>
                </a:lnTo>
                <a:lnTo>
                  <a:pt x="1133" y="13321"/>
                </a:lnTo>
                <a:lnTo>
                  <a:pt x="1149" y="13280"/>
                </a:lnTo>
                <a:lnTo>
                  <a:pt x="1167" y="13239"/>
                </a:lnTo>
                <a:lnTo>
                  <a:pt x="1186" y="13198"/>
                </a:lnTo>
                <a:lnTo>
                  <a:pt x="1206" y="13161"/>
                </a:lnTo>
                <a:lnTo>
                  <a:pt x="1227" y="13124"/>
                </a:lnTo>
                <a:lnTo>
                  <a:pt x="1249" y="13087"/>
                </a:lnTo>
                <a:lnTo>
                  <a:pt x="1272" y="13051"/>
                </a:lnTo>
                <a:lnTo>
                  <a:pt x="1295" y="13016"/>
                </a:lnTo>
                <a:lnTo>
                  <a:pt x="1318" y="12981"/>
                </a:lnTo>
                <a:lnTo>
                  <a:pt x="1343" y="12946"/>
                </a:lnTo>
                <a:lnTo>
                  <a:pt x="1368" y="12912"/>
                </a:lnTo>
                <a:lnTo>
                  <a:pt x="1419" y="12844"/>
                </a:lnTo>
                <a:lnTo>
                  <a:pt x="1473" y="12778"/>
                </a:lnTo>
                <a:lnTo>
                  <a:pt x="1527" y="12712"/>
                </a:lnTo>
                <a:lnTo>
                  <a:pt x="1582" y="12648"/>
                </a:lnTo>
                <a:lnTo>
                  <a:pt x="1612" y="12613"/>
                </a:lnTo>
                <a:lnTo>
                  <a:pt x="1640" y="12578"/>
                </a:lnTo>
                <a:lnTo>
                  <a:pt x="1669" y="12543"/>
                </a:lnTo>
                <a:lnTo>
                  <a:pt x="1695" y="12507"/>
                </a:lnTo>
                <a:lnTo>
                  <a:pt x="1723" y="12471"/>
                </a:lnTo>
                <a:lnTo>
                  <a:pt x="1748" y="12435"/>
                </a:lnTo>
                <a:lnTo>
                  <a:pt x="1773" y="12398"/>
                </a:lnTo>
                <a:lnTo>
                  <a:pt x="1797" y="12362"/>
                </a:lnTo>
                <a:lnTo>
                  <a:pt x="1844" y="12288"/>
                </a:lnTo>
                <a:lnTo>
                  <a:pt x="1889" y="12213"/>
                </a:lnTo>
                <a:lnTo>
                  <a:pt x="1933" y="12138"/>
                </a:lnTo>
                <a:lnTo>
                  <a:pt x="1974" y="12061"/>
                </a:lnTo>
                <a:lnTo>
                  <a:pt x="2014" y="11985"/>
                </a:lnTo>
                <a:lnTo>
                  <a:pt x="2053" y="11907"/>
                </a:lnTo>
                <a:lnTo>
                  <a:pt x="2091" y="11828"/>
                </a:lnTo>
                <a:lnTo>
                  <a:pt x="2128" y="11748"/>
                </a:lnTo>
                <a:lnTo>
                  <a:pt x="2204" y="11589"/>
                </a:lnTo>
                <a:lnTo>
                  <a:pt x="2279" y="11425"/>
                </a:lnTo>
                <a:lnTo>
                  <a:pt x="2281" y="11505"/>
                </a:lnTo>
                <a:lnTo>
                  <a:pt x="2283" y="11582"/>
                </a:lnTo>
                <a:lnTo>
                  <a:pt x="2284" y="11618"/>
                </a:lnTo>
                <a:lnTo>
                  <a:pt x="2283" y="11654"/>
                </a:lnTo>
                <a:lnTo>
                  <a:pt x="2283" y="11689"/>
                </a:lnTo>
                <a:lnTo>
                  <a:pt x="2281" y="11724"/>
                </a:lnTo>
                <a:lnTo>
                  <a:pt x="2276" y="11759"/>
                </a:lnTo>
                <a:lnTo>
                  <a:pt x="2272" y="11793"/>
                </a:lnTo>
                <a:lnTo>
                  <a:pt x="2264" y="11827"/>
                </a:lnTo>
                <a:lnTo>
                  <a:pt x="2255" y="11861"/>
                </a:lnTo>
                <a:lnTo>
                  <a:pt x="2243" y="11895"/>
                </a:lnTo>
                <a:lnTo>
                  <a:pt x="2230" y="11929"/>
                </a:lnTo>
                <a:lnTo>
                  <a:pt x="2213" y="11963"/>
                </a:lnTo>
                <a:lnTo>
                  <a:pt x="2203" y="11980"/>
                </a:lnTo>
                <a:lnTo>
                  <a:pt x="2192" y="11998"/>
                </a:lnTo>
                <a:lnTo>
                  <a:pt x="2146" y="12072"/>
                </a:lnTo>
                <a:lnTo>
                  <a:pt x="2122" y="12112"/>
                </a:lnTo>
                <a:lnTo>
                  <a:pt x="2097" y="12153"/>
                </a:lnTo>
                <a:lnTo>
                  <a:pt x="2074" y="12196"/>
                </a:lnTo>
                <a:lnTo>
                  <a:pt x="2051" y="12240"/>
                </a:lnTo>
                <a:lnTo>
                  <a:pt x="2030" y="12284"/>
                </a:lnTo>
                <a:lnTo>
                  <a:pt x="2010" y="12328"/>
                </a:lnTo>
                <a:lnTo>
                  <a:pt x="2002" y="12351"/>
                </a:lnTo>
                <a:lnTo>
                  <a:pt x="1994" y="12373"/>
                </a:lnTo>
                <a:lnTo>
                  <a:pt x="1987" y="12396"/>
                </a:lnTo>
                <a:lnTo>
                  <a:pt x="1982" y="12418"/>
                </a:lnTo>
                <a:lnTo>
                  <a:pt x="1976" y="12441"/>
                </a:lnTo>
                <a:lnTo>
                  <a:pt x="1972" y="12463"/>
                </a:lnTo>
                <a:lnTo>
                  <a:pt x="1970" y="12486"/>
                </a:lnTo>
                <a:lnTo>
                  <a:pt x="1968" y="12508"/>
                </a:lnTo>
                <a:lnTo>
                  <a:pt x="1968" y="12530"/>
                </a:lnTo>
                <a:lnTo>
                  <a:pt x="1969" y="12552"/>
                </a:lnTo>
                <a:lnTo>
                  <a:pt x="1971" y="12572"/>
                </a:lnTo>
                <a:lnTo>
                  <a:pt x="1974" y="12593"/>
                </a:lnTo>
                <a:lnTo>
                  <a:pt x="1980" y="12614"/>
                </a:lnTo>
                <a:lnTo>
                  <a:pt x="1986" y="12635"/>
                </a:lnTo>
                <a:lnTo>
                  <a:pt x="1995" y="12656"/>
                </a:lnTo>
                <a:lnTo>
                  <a:pt x="2005" y="12675"/>
                </a:lnTo>
                <a:lnTo>
                  <a:pt x="2072" y="12793"/>
                </a:lnTo>
                <a:lnTo>
                  <a:pt x="2135" y="12912"/>
                </a:lnTo>
                <a:lnTo>
                  <a:pt x="2197" y="13031"/>
                </a:lnTo>
                <a:lnTo>
                  <a:pt x="2256" y="13150"/>
                </a:lnTo>
                <a:lnTo>
                  <a:pt x="2314" y="13271"/>
                </a:lnTo>
                <a:lnTo>
                  <a:pt x="2342" y="13332"/>
                </a:lnTo>
                <a:lnTo>
                  <a:pt x="2369" y="13392"/>
                </a:lnTo>
                <a:lnTo>
                  <a:pt x="2397" y="13454"/>
                </a:lnTo>
                <a:lnTo>
                  <a:pt x="2423" y="13517"/>
                </a:lnTo>
                <a:lnTo>
                  <a:pt x="2448" y="13579"/>
                </a:lnTo>
                <a:lnTo>
                  <a:pt x="2473" y="13643"/>
                </a:lnTo>
                <a:lnTo>
                  <a:pt x="2487" y="13679"/>
                </a:lnTo>
                <a:lnTo>
                  <a:pt x="2500" y="13716"/>
                </a:lnTo>
                <a:lnTo>
                  <a:pt x="2525" y="13789"/>
                </a:lnTo>
                <a:lnTo>
                  <a:pt x="2548" y="13865"/>
                </a:lnTo>
                <a:lnTo>
                  <a:pt x="2568" y="13940"/>
                </a:lnTo>
                <a:lnTo>
                  <a:pt x="2588" y="14016"/>
                </a:lnTo>
                <a:lnTo>
                  <a:pt x="2608" y="14091"/>
                </a:lnTo>
                <a:lnTo>
                  <a:pt x="2626" y="14167"/>
                </a:lnTo>
                <a:lnTo>
                  <a:pt x="2647" y="14242"/>
                </a:lnTo>
                <a:lnTo>
                  <a:pt x="2656" y="14275"/>
                </a:lnTo>
                <a:lnTo>
                  <a:pt x="2667" y="14309"/>
                </a:lnTo>
                <a:lnTo>
                  <a:pt x="2691" y="14380"/>
                </a:lnTo>
                <a:lnTo>
                  <a:pt x="2717" y="14455"/>
                </a:lnTo>
                <a:lnTo>
                  <a:pt x="2742" y="14530"/>
                </a:lnTo>
                <a:lnTo>
                  <a:pt x="2755" y="14567"/>
                </a:lnTo>
                <a:lnTo>
                  <a:pt x="2766" y="14606"/>
                </a:lnTo>
                <a:lnTo>
                  <a:pt x="2777" y="14643"/>
                </a:lnTo>
                <a:lnTo>
                  <a:pt x="2786" y="14680"/>
                </a:lnTo>
                <a:lnTo>
                  <a:pt x="2794" y="14717"/>
                </a:lnTo>
                <a:lnTo>
                  <a:pt x="2799" y="14753"/>
                </a:lnTo>
                <a:lnTo>
                  <a:pt x="2802" y="14788"/>
                </a:lnTo>
                <a:lnTo>
                  <a:pt x="2804" y="14822"/>
                </a:lnTo>
                <a:lnTo>
                  <a:pt x="2805" y="14910"/>
                </a:lnTo>
                <a:lnTo>
                  <a:pt x="2807" y="14954"/>
                </a:lnTo>
                <a:lnTo>
                  <a:pt x="2809" y="14996"/>
                </a:lnTo>
                <a:lnTo>
                  <a:pt x="2812" y="15040"/>
                </a:lnTo>
                <a:lnTo>
                  <a:pt x="2816" y="15083"/>
                </a:lnTo>
                <a:lnTo>
                  <a:pt x="2820" y="15126"/>
                </a:lnTo>
                <a:lnTo>
                  <a:pt x="2825" y="15169"/>
                </a:lnTo>
                <a:lnTo>
                  <a:pt x="2832" y="15212"/>
                </a:lnTo>
                <a:lnTo>
                  <a:pt x="2839" y="15254"/>
                </a:lnTo>
                <a:lnTo>
                  <a:pt x="2846" y="15297"/>
                </a:lnTo>
                <a:lnTo>
                  <a:pt x="2855" y="15340"/>
                </a:lnTo>
                <a:lnTo>
                  <a:pt x="2864" y="15383"/>
                </a:lnTo>
                <a:lnTo>
                  <a:pt x="2875" y="15425"/>
                </a:lnTo>
                <a:lnTo>
                  <a:pt x="2886" y="15467"/>
                </a:lnTo>
                <a:lnTo>
                  <a:pt x="2898" y="15509"/>
                </a:lnTo>
                <a:lnTo>
                  <a:pt x="2905" y="15534"/>
                </a:lnTo>
                <a:lnTo>
                  <a:pt x="2914" y="15559"/>
                </a:lnTo>
                <a:lnTo>
                  <a:pt x="2934" y="15609"/>
                </a:lnTo>
                <a:lnTo>
                  <a:pt x="2953" y="15659"/>
                </a:lnTo>
                <a:lnTo>
                  <a:pt x="2974" y="15710"/>
                </a:lnTo>
                <a:lnTo>
                  <a:pt x="2992" y="15760"/>
                </a:lnTo>
                <a:lnTo>
                  <a:pt x="3000" y="15786"/>
                </a:lnTo>
                <a:lnTo>
                  <a:pt x="3007" y="15811"/>
                </a:lnTo>
                <a:lnTo>
                  <a:pt x="3014" y="15838"/>
                </a:lnTo>
                <a:lnTo>
                  <a:pt x="3018" y="15864"/>
                </a:lnTo>
                <a:lnTo>
                  <a:pt x="3021" y="15890"/>
                </a:lnTo>
                <a:lnTo>
                  <a:pt x="3023" y="15917"/>
                </a:lnTo>
                <a:lnTo>
                  <a:pt x="3023" y="15966"/>
                </a:lnTo>
                <a:lnTo>
                  <a:pt x="3025" y="16010"/>
                </a:lnTo>
                <a:lnTo>
                  <a:pt x="3026" y="16030"/>
                </a:lnTo>
                <a:lnTo>
                  <a:pt x="3028" y="16049"/>
                </a:lnTo>
                <a:lnTo>
                  <a:pt x="3030" y="16068"/>
                </a:lnTo>
                <a:lnTo>
                  <a:pt x="3034" y="16084"/>
                </a:lnTo>
                <a:lnTo>
                  <a:pt x="3041" y="16100"/>
                </a:lnTo>
                <a:lnTo>
                  <a:pt x="3049" y="16116"/>
                </a:lnTo>
                <a:lnTo>
                  <a:pt x="3058" y="16129"/>
                </a:lnTo>
                <a:lnTo>
                  <a:pt x="3071" y="16142"/>
                </a:lnTo>
                <a:lnTo>
                  <a:pt x="3086" y="16154"/>
                </a:lnTo>
                <a:lnTo>
                  <a:pt x="3104" y="16166"/>
                </a:lnTo>
                <a:lnTo>
                  <a:pt x="3125" y="16176"/>
                </a:lnTo>
                <a:lnTo>
                  <a:pt x="3150" y="16185"/>
                </a:lnTo>
                <a:lnTo>
                  <a:pt x="3203" y="16202"/>
                </a:lnTo>
                <a:lnTo>
                  <a:pt x="3252" y="16219"/>
                </a:lnTo>
                <a:lnTo>
                  <a:pt x="3275" y="16227"/>
                </a:lnTo>
                <a:lnTo>
                  <a:pt x="3297" y="16237"/>
                </a:lnTo>
                <a:lnTo>
                  <a:pt x="3317" y="16248"/>
                </a:lnTo>
                <a:lnTo>
                  <a:pt x="3336" y="16260"/>
                </a:lnTo>
                <a:lnTo>
                  <a:pt x="3354" y="16273"/>
                </a:lnTo>
                <a:lnTo>
                  <a:pt x="3363" y="16281"/>
                </a:lnTo>
                <a:lnTo>
                  <a:pt x="3370" y="16290"/>
                </a:lnTo>
                <a:lnTo>
                  <a:pt x="3377" y="16298"/>
                </a:lnTo>
                <a:lnTo>
                  <a:pt x="3385" y="16307"/>
                </a:lnTo>
                <a:lnTo>
                  <a:pt x="3391" y="16317"/>
                </a:lnTo>
                <a:lnTo>
                  <a:pt x="3397" y="16328"/>
                </a:lnTo>
                <a:lnTo>
                  <a:pt x="3402" y="16339"/>
                </a:lnTo>
                <a:lnTo>
                  <a:pt x="3407" y="16351"/>
                </a:lnTo>
                <a:lnTo>
                  <a:pt x="3412" y="16363"/>
                </a:lnTo>
                <a:lnTo>
                  <a:pt x="3415" y="16376"/>
                </a:lnTo>
                <a:lnTo>
                  <a:pt x="3418" y="16390"/>
                </a:lnTo>
                <a:lnTo>
                  <a:pt x="3422" y="16406"/>
                </a:lnTo>
                <a:lnTo>
                  <a:pt x="3424" y="16422"/>
                </a:lnTo>
                <a:lnTo>
                  <a:pt x="3425" y="16439"/>
                </a:lnTo>
                <a:lnTo>
                  <a:pt x="3495" y="16436"/>
                </a:lnTo>
                <a:lnTo>
                  <a:pt x="3576" y="16434"/>
                </a:lnTo>
                <a:lnTo>
                  <a:pt x="3660" y="16429"/>
                </a:lnTo>
                <a:lnTo>
                  <a:pt x="3741" y="16422"/>
                </a:lnTo>
                <a:lnTo>
                  <a:pt x="3780" y="16419"/>
                </a:lnTo>
                <a:lnTo>
                  <a:pt x="3815" y="16413"/>
                </a:lnTo>
                <a:lnTo>
                  <a:pt x="3846" y="16409"/>
                </a:lnTo>
                <a:lnTo>
                  <a:pt x="3874" y="16402"/>
                </a:lnTo>
                <a:lnTo>
                  <a:pt x="3895" y="16396"/>
                </a:lnTo>
                <a:lnTo>
                  <a:pt x="3904" y="16393"/>
                </a:lnTo>
                <a:lnTo>
                  <a:pt x="3911" y="16389"/>
                </a:lnTo>
                <a:lnTo>
                  <a:pt x="3916" y="16385"/>
                </a:lnTo>
                <a:lnTo>
                  <a:pt x="3920" y="16381"/>
                </a:lnTo>
                <a:lnTo>
                  <a:pt x="3922" y="16376"/>
                </a:lnTo>
                <a:lnTo>
                  <a:pt x="3921" y="16372"/>
                </a:lnTo>
                <a:lnTo>
                  <a:pt x="3908" y="16331"/>
                </a:lnTo>
                <a:lnTo>
                  <a:pt x="3894" y="16295"/>
                </a:lnTo>
                <a:lnTo>
                  <a:pt x="3887" y="16279"/>
                </a:lnTo>
                <a:lnTo>
                  <a:pt x="3880" y="16263"/>
                </a:lnTo>
                <a:lnTo>
                  <a:pt x="3871" y="16248"/>
                </a:lnTo>
                <a:lnTo>
                  <a:pt x="3864" y="16234"/>
                </a:lnTo>
                <a:lnTo>
                  <a:pt x="3854" y="16220"/>
                </a:lnTo>
                <a:lnTo>
                  <a:pt x="3844" y="16207"/>
                </a:lnTo>
                <a:lnTo>
                  <a:pt x="3834" y="16192"/>
                </a:lnTo>
                <a:lnTo>
                  <a:pt x="3822" y="16179"/>
                </a:lnTo>
                <a:lnTo>
                  <a:pt x="3796" y="16152"/>
                </a:lnTo>
                <a:lnTo>
                  <a:pt x="3765" y="16123"/>
                </a:lnTo>
                <a:lnTo>
                  <a:pt x="3747" y="16106"/>
                </a:lnTo>
                <a:lnTo>
                  <a:pt x="3729" y="16086"/>
                </a:lnTo>
                <a:lnTo>
                  <a:pt x="3713" y="16065"/>
                </a:lnTo>
                <a:lnTo>
                  <a:pt x="3697" y="16045"/>
                </a:lnTo>
                <a:lnTo>
                  <a:pt x="3682" y="16022"/>
                </a:lnTo>
                <a:lnTo>
                  <a:pt x="3669" y="15999"/>
                </a:lnTo>
                <a:lnTo>
                  <a:pt x="3656" y="15976"/>
                </a:lnTo>
                <a:lnTo>
                  <a:pt x="3644" y="15952"/>
                </a:lnTo>
                <a:lnTo>
                  <a:pt x="3621" y="15902"/>
                </a:lnTo>
                <a:lnTo>
                  <a:pt x="3599" y="15853"/>
                </a:lnTo>
                <a:lnTo>
                  <a:pt x="3577" y="15804"/>
                </a:lnTo>
                <a:lnTo>
                  <a:pt x="3556" y="15756"/>
                </a:lnTo>
                <a:lnTo>
                  <a:pt x="3523" y="15689"/>
                </a:lnTo>
                <a:lnTo>
                  <a:pt x="3493" y="15621"/>
                </a:lnTo>
                <a:lnTo>
                  <a:pt x="3463" y="15553"/>
                </a:lnTo>
                <a:lnTo>
                  <a:pt x="3437" y="15485"/>
                </a:lnTo>
                <a:lnTo>
                  <a:pt x="3411" y="15418"/>
                </a:lnTo>
                <a:lnTo>
                  <a:pt x="3387" y="15350"/>
                </a:lnTo>
                <a:lnTo>
                  <a:pt x="3364" y="15281"/>
                </a:lnTo>
                <a:lnTo>
                  <a:pt x="3342" y="15212"/>
                </a:lnTo>
                <a:lnTo>
                  <a:pt x="3321" y="15143"/>
                </a:lnTo>
                <a:lnTo>
                  <a:pt x="3301" y="15073"/>
                </a:lnTo>
                <a:lnTo>
                  <a:pt x="3282" y="15003"/>
                </a:lnTo>
                <a:lnTo>
                  <a:pt x="3264" y="14933"/>
                </a:lnTo>
                <a:lnTo>
                  <a:pt x="3228" y="14789"/>
                </a:lnTo>
                <a:lnTo>
                  <a:pt x="3194" y="14645"/>
                </a:lnTo>
                <a:lnTo>
                  <a:pt x="3127" y="14365"/>
                </a:lnTo>
                <a:lnTo>
                  <a:pt x="3063" y="14085"/>
                </a:lnTo>
                <a:lnTo>
                  <a:pt x="3031" y="13945"/>
                </a:lnTo>
                <a:lnTo>
                  <a:pt x="2999" y="13803"/>
                </a:lnTo>
                <a:lnTo>
                  <a:pt x="2970" y="13663"/>
                </a:lnTo>
                <a:lnTo>
                  <a:pt x="2940" y="13522"/>
                </a:lnTo>
                <a:lnTo>
                  <a:pt x="2929" y="13461"/>
                </a:lnTo>
                <a:lnTo>
                  <a:pt x="2920" y="13401"/>
                </a:lnTo>
                <a:lnTo>
                  <a:pt x="2912" y="13340"/>
                </a:lnTo>
                <a:lnTo>
                  <a:pt x="2904" y="13278"/>
                </a:lnTo>
                <a:lnTo>
                  <a:pt x="2889" y="13155"/>
                </a:lnTo>
                <a:lnTo>
                  <a:pt x="2881" y="13094"/>
                </a:lnTo>
                <a:lnTo>
                  <a:pt x="2874" y="13033"/>
                </a:lnTo>
                <a:lnTo>
                  <a:pt x="2870" y="13007"/>
                </a:lnTo>
                <a:lnTo>
                  <a:pt x="2867" y="12981"/>
                </a:lnTo>
                <a:lnTo>
                  <a:pt x="2866" y="12954"/>
                </a:lnTo>
                <a:lnTo>
                  <a:pt x="2865" y="12928"/>
                </a:lnTo>
                <a:lnTo>
                  <a:pt x="2865" y="12903"/>
                </a:lnTo>
                <a:lnTo>
                  <a:pt x="2865" y="12877"/>
                </a:lnTo>
                <a:lnTo>
                  <a:pt x="2867" y="12825"/>
                </a:lnTo>
                <a:lnTo>
                  <a:pt x="2872" y="12774"/>
                </a:lnTo>
                <a:lnTo>
                  <a:pt x="2879" y="12722"/>
                </a:lnTo>
                <a:lnTo>
                  <a:pt x="2889" y="12672"/>
                </a:lnTo>
                <a:lnTo>
                  <a:pt x="2899" y="12622"/>
                </a:lnTo>
                <a:lnTo>
                  <a:pt x="2911" y="12570"/>
                </a:lnTo>
                <a:lnTo>
                  <a:pt x="2923" y="12520"/>
                </a:lnTo>
                <a:lnTo>
                  <a:pt x="2950" y="12420"/>
                </a:lnTo>
                <a:lnTo>
                  <a:pt x="2978" y="12320"/>
                </a:lnTo>
                <a:lnTo>
                  <a:pt x="2991" y="12269"/>
                </a:lnTo>
                <a:lnTo>
                  <a:pt x="3004" y="12219"/>
                </a:lnTo>
                <a:lnTo>
                  <a:pt x="3029" y="12114"/>
                </a:lnTo>
                <a:lnTo>
                  <a:pt x="3053" y="12009"/>
                </a:lnTo>
                <a:lnTo>
                  <a:pt x="3078" y="11904"/>
                </a:lnTo>
                <a:lnTo>
                  <a:pt x="3091" y="11851"/>
                </a:lnTo>
                <a:lnTo>
                  <a:pt x="3106" y="11799"/>
                </a:lnTo>
                <a:lnTo>
                  <a:pt x="3120" y="11746"/>
                </a:lnTo>
                <a:lnTo>
                  <a:pt x="3135" y="11695"/>
                </a:lnTo>
                <a:lnTo>
                  <a:pt x="3151" y="11643"/>
                </a:lnTo>
                <a:lnTo>
                  <a:pt x="3169" y="11593"/>
                </a:lnTo>
                <a:lnTo>
                  <a:pt x="3188" y="11542"/>
                </a:lnTo>
                <a:lnTo>
                  <a:pt x="3208" y="11492"/>
                </a:lnTo>
                <a:lnTo>
                  <a:pt x="3230" y="11442"/>
                </a:lnTo>
                <a:lnTo>
                  <a:pt x="3254" y="11394"/>
                </a:lnTo>
                <a:lnTo>
                  <a:pt x="3323" y="11256"/>
                </a:lnTo>
                <a:lnTo>
                  <a:pt x="3392" y="11119"/>
                </a:lnTo>
                <a:lnTo>
                  <a:pt x="3460" y="10981"/>
                </a:lnTo>
                <a:lnTo>
                  <a:pt x="3527" y="10843"/>
                </a:lnTo>
                <a:lnTo>
                  <a:pt x="3592" y="10704"/>
                </a:lnTo>
                <a:lnTo>
                  <a:pt x="3658" y="10566"/>
                </a:lnTo>
                <a:lnTo>
                  <a:pt x="3722" y="10425"/>
                </a:lnTo>
                <a:lnTo>
                  <a:pt x="3784" y="10284"/>
                </a:lnTo>
                <a:lnTo>
                  <a:pt x="3921" y="9669"/>
                </a:lnTo>
                <a:lnTo>
                  <a:pt x="4019" y="9767"/>
                </a:lnTo>
                <a:lnTo>
                  <a:pt x="4066" y="9813"/>
                </a:lnTo>
                <a:lnTo>
                  <a:pt x="4112" y="9856"/>
                </a:lnTo>
                <a:lnTo>
                  <a:pt x="4159" y="9898"/>
                </a:lnTo>
                <a:lnTo>
                  <a:pt x="4206" y="9938"/>
                </a:lnTo>
                <a:lnTo>
                  <a:pt x="4253" y="9976"/>
                </a:lnTo>
                <a:lnTo>
                  <a:pt x="4301" y="10012"/>
                </a:lnTo>
                <a:lnTo>
                  <a:pt x="4325" y="10028"/>
                </a:lnTo>
                <a:lnTo>
                  <a:pt x="4351" y="10045"/>
                </a:lnTo>
                <a:lnTo>
                  <a:pt x="4377" y="10060"/>
                </a:lnTo>
                <a:lnTo>
                  <a:pt x="4402" y="10075"/>
                </a:lnTo>
                <a:lnTo>
                  <a:pt x="4429" y="10089"/>
                </a:lnTo>
                <a:lnTo>
                  <a:pt x="4456" y="10104"/>
                </a:lnTo>
                <a:lnTo>
                  <a:pt x="4484" y="10117"/>
                </a:lnTo>
                <a:lnTo>
                  <a:pt x="4513" y="10130"/>
                </a:lnTo>
                <a:lnTo>
                  <a:pt x="4542" y="10142"/>
                </a:lnTo>
                <a:lnTo>
                  <a:pt x="4572" y="10153"/>
                </a:lnTo>
                <a:lnTo>
                  <a:pt x="4602" y="10164"/>
                </a:lnTo>
                <a:lnTo>
                  <a:pt x="4635" y="10174"/>
                </a:lnTo>
                <a:lnTo>
                  <a:pt x="4668" y="10183"/>
                </a:lnTo>
                <a:lnTo>
                  <a:pt x="4701" y="10191"/>
                </a:lnTo>
                <a:lnTo>
                  <a:pt x="4736" y="10200"/>
                </a:lnTo>
                <a:lnTo>
                  <a:pt x="4772" y="10207"/>
                </a:lnTo>
                <a:lnTo>
                  <a:pt x="4845" y="10220"/>
                </a:lnTo>
                <a:lnTo>
                  <a:pt x="4920" y="10232"/>
                </a:lnTo>
                <a:lnTo>
                  <a:pt x="4993" y="10243"/>
                </a:lnTo>
                <a:lnTo>
                  <a:pt x="5066" y="10253"/>
                </a:lnTo>
                <a:lnTo>
                  <a:pt x="5140" y="10260"/>
                </a:lnTo>
                <a:lnTo>
                  <a:pt x="5213" y="10267"/>
                </a:lnTo>
                <a:lnTo>
                  <a:pt x="5286" y="10272"/>
                </a:lnTo>
                <a:lnTo>
                  <a:pt x="5359" y="10276"/>
                </a:lnTo>
                <a:lnTo>
                  <a:pt x="5433" y="10278"/>
                </a:lnTo>
                <a:lnTo>
                  <a:pt x="5506" y="10278"/>
                </a:lnTo>
                <a:lnTo>
                  <a:pt x="5579" y="10277"/>
                </a:lnTo>
                <a:lnTo>
                  <a:pt x="5654" y="10272"/>
                </a:lnTo>
                <a:lnTo>
                  <a:pt x="5727" y="10268"/>
                </a:lnTo>
                <a:lnTo>
                  <a:pt x="5801" y="10260"/>
                </a:lnTo>
                <a:lnTo>
                  <a:pt x="5875" y="10251"/>
                </a:lnTo>
                <a:lnTo>
                  <a:pt x="5949" y="10239"/>
                </a:lnTo>
                <a:lnTo>
                  <a:pt x="6359" y="10170"/>
                </a:lnTo>
                <a:lnTo>
                  <a:pt x="6359" y="10650"/>
                </a:lnTo>
                <a:lnTo>
                  <a:pt x="6329" y="10768"/>
                </a:lnTo>
                <a:lnTo>
                  <a:pt x="6296" y="10886"/>
                </a:lnTo>
                <a:lnTo>
                  <a:pt x="6263" y="11003"/>
                </a:lnTo>
                <a:lnTo>
                  <a:pt x="6231" y="11121"/>
                </a:lnTo>
                <a:lnTo>
                  <a:pt x="6217" y="11180"/>
                </a:lnTo>
                <a:lnTo>
                  <a:pt x="6203" y="11240"/>
                </a:lnTo>
                <a:lnTo>
                  <a:pt x="6189" y="11299"/>
                </a:lnTo>
                <a:lnTo>
                  <a:pt x="6177" y="11359"/>
                </a:lnTo>
                <a:lnTo>
                  <a:pt x="6167" y="11419"/>
                </a:lnTo>
                <a:lnTo>
                  <a:pt x="6157" y="11479"/>
                </a:lnTo>
                <a:lnTo>
                  <a:pt x="6149" y="11541"/>
                </a:lnTo>
                <a:lnTo>
                  <a:pt x="6144" y="11601"/>
                </a:lnTo>
                <a:lnTo>
                  <a:pt x="6142" y="11626"/>
                </a:lnTo>
                <a:lnTo>
                  <a:pt x="6142" y="11651"/>
                </a:lnTo>
                <a:lnTo>
                  <a:pt x="6142" y="11701"/>
                </a:lnTo>
                <a:lnTo>
                  <a:pt x="6146" y="11800"/>
                </a:lnTo>
                <a:lnTo>
                  <a:pt x="6146" y="11848"/>
                </a:lnTo>
                <a:lnTo>
                  <a:pt x="6145" y="11873"/>
                </a:lnTo>
                <a:lnTo>
                  <a:pt x="6143" y="11897"/>
                </a:lnTo>
                <a:lnTo>
                  <a:pt x="6140" y="11921"/>
                </a:lnTo>
                <a:lnTo>
                  <a:pt x="6136" y="11946"/>
                </a:lnTo>
                <a:lnTo>
                  <a:pt x="6130" y="11971"/>
                </a:lnTo>
                <a:lnTo>
                  <a:pt x="6123" y="11995"/>
                </a:lnTo>
                <a:lnTo>
                  <a:pt x="6107" y="12043"/>
                </a:lnTo>
                <a:lnTo>
                  <a:pt x="6089" y="12089"/>
                </a:lnTo>
                <a:lnTo>
                  <a:pt x="6056" y="12176"/>
                </a:lnTo>
                <a:lnTo>
                  <a:pt x="6022" y="12261"/>
                </a:lnTo>
                <a:lnTo>
                  <a:pt x="6007" y="12303"/>
                </a:lnTo>
                <a:lnTo>
                  <a:pt x="5991" y="12345"/>
                </a:lnTo>
                <a:lnTo>
                  <a:pt x="5977" y="12387"/>
                </a:lnTo>
                <a:lnTo>
                  <a:pt x="5963" y="12430"/>
                </a:lnTo>
                <a:lnTo>
                  <a:pt x="5950" y="12474"/>
                </a:lnTo>
                <a:lnTo>
                  <a:pt x="5939" y="12518"/>
                </a:lnTo>
                <a:lnTo>
                  <a:pt x="5929" y="12564"/>
                </a:lnTo>
                <a:lnTo>
                  <a:pt x="5921" y="12612"/>
                </a:lnTo>
                <a:lnTo>
                  <a:pt x="5914" y="12661"/>
                </a:lnTo>
                <a:lnTo>
                  <a:pt x="5910" y="12712"/>
                </a:lnTo>
                <a:lnTo>
                  <a:pt x="5907" y="12765"/>
                </a:lnTo>
                <a:lnTo>
                  <a:pt x="5904" y="12816"/>
                </a:lnTo>
                <a:lnTo>
                  <a:pt x="5903" y="12869"/>
                </a:lnTo>
                <a:lnTo>
                  <a:pt x="5903" y="12920"/>
                </a:lnTo>
                <a:lnTo>
                  <a:pt x="5903" y="13024"/>
                </a:lnTo>
                <a:lnTo>
                  <a:pt x="5907" y="13128"/>
                </a:lnTo>
                <a:lnTo>
                  <a:pt x="5911" y="13233"/>
                </a:lnTo>
                <a:lnTo>
                  <a:pt x="5916" y="13337"/>
                </a:lnTo>
                <a:lnTo>
                  <a:pt x="5926" y="13545"/>
                </a:lnTo>
                <a:lnTo>
                  <a:pt x="5928" y="13610"/>
                </a:lnTo>
                <a:lnTo>
                  <a:pt x="5928" y="13675"/>
                </a:lnTo>
                <a:lnTo>
                  <a:pt x="5926" y="13741"/>
                </a:lnTo>
                <a:lnTo>
                  <a:pt x="5923" y="13807"/>
                </a:lnTo>
                <a:lnTo>
                  <a:pt x="5917" y="13874"/>
                </a:lnTo>
                <a:lnTo>
                  <a:pt x="5912" y="13940"/>
                </a:lnTo>
                <a:lnTo>
                  <a:pt x="5898" y="14074"/>
                </a:lnTo>
                <a:lnTo>
                  <a:pt x="5882" y="14207"/>
                </a:lnTo>
                <a:lnTo>
                  <a:pt x="5867" y="14341"/>
                </a:lnTo>
                <a:lnTo>
                  <a:pt x="5861" y="14408"/>
                </a:lnTo>
                <a:lnTo>
                  <a:pt x="5855" y="14473"/>
                </a:lnTo>
                <a:lnTo>
                  <a:pt x="5851" y="14539"/>
                </a:lnTo>
                <a:lnTo>
                  <a:pt x="5847" y="14604"/>
                </a:lnTo>
                <a:lnTo>
                  <a:pt x="5843" y="14738"/>
                </a:lnTo>
                <a:lnTo>
                  <a:pt x="5841" y="14872"/>
                </a:lnTo>
                <a:lnTo>
                  <a:pt x="5839" y="15005"/>
                </a:lnTo>
                <a:lnTo>
                  <a:pt x="5835" y="15139"/>
                </a:lnTo>
                <a:lnTo>
                  <a:pt x="5833" y="15259"/>
                </a:lnTo>
                <a:lnTo>
                  <a:pt x="5831" y="15320"/>
                </a:lnTo>
                <a:lnTo>
                  <a:pt x="5829" y="15380"/>
                </a:lnTo>
                <a:lnTo>
                  <a:pt x="5826" y="15441"/>
                </a:lnTo>
                <a:lnTo>
                  <a:pt x="5820" y="15501"/>
                </a:lnTo>
                <a:lnTo>
                  <a:pt x="5817" y="15531"/>
                </a:lnTo>
                <a:lnTo>
                  <a:pt x="5812" y="15561"/>
                </a:lnTo>
                <a:lnTo>
                  <a:pt x="5808" y="15592"/>
                </a:lnTo>
                <a:lnTo>
                  <a:pt x="5803" y="15621"/>
                </a:lnTo>
                <a:lnTo>
                  <a:pt x="5796" y="15646"/>
                </a:lnTo>
                <a:lnTo>
                  <a:pt x="5789" y="15671"/>
                </a:lnTo>
                <a:lnTo>
                  <a:pt x="5782" y="15694"/>
                </a:lnTo>
                <a:lnTo>
                  <a:pt x="5773" y="15716"/>
                </a:lnTo>
                <a:lnTo>
                  <a:pt x="5757" y="15759"/>
                </a:lnTo>
                <a:lnTo>
                  <a:pt x="5749" y="15780"/>
                </a:lnTo>
                <a:lnTo>
                  <a:pt x="5741" y="15799"/>
                </a:lnTo>
                <a:lnTo>
                  <a:pt x="5736" y="15820"/>
                </a:lnTo>
                <a:lnTo>
                  <a:pt x="5731" y="15841"/>
                </a:lnTo>
                <a:lnTo>
                  <a:pt x="5728" y="15862"/>
                </a:lnTo>
                <a:lnTo>
                  <a:pt x="5726" y="15884"/>
                </a:lnTo>
                <a:lnTo>
                  <a:pt x="5727" y="15907"/>
                </a:lnTo>
                <a:lnTo>
                  <a:pt x="5730" y="15931"/>
                </a:lnTo>
                <a:lnTo>
                  <a:pt x="5736" y="15955"/>
                </a:lnTo>
                <a:lnTo>
                  <a:pt x="5745" y="15982"/>
                </a:lnTo>
                <a:lnTo>
                  <a:pt x="5753" y="16000"/>
                </a:lnTo>
                <a:lnTo>
                  <a:pt x="5762" y="16017"/>
                </a:lnTo>
                <a:lnTo>
                  <a:pt x="5784" y="16052"/>
                </a:lnTo>
                <a:lnTo>
                  <a:pt x="5794" y="16070"/>
                </a:lnTo>
                <a:lnTo>
                  <a:pt x="5804" y="16087"/>
                </a:lnTo>
                <a:lnTo>
                  <a:pt x="5812" y="16105"/>
                </a:lnTo>
                <a:lnTo>
                  <a:pt x="5819" y="16124"/>
                </a:lnTo>
                <a:lnTo>
                  <a:pt x="5821" y="16135"/>
                </a:lnTo>
                <a:lnTo>
                  <a:pt x="5823" y="16146"/>
                </a:lnTo>
                <a:lnTo>
                  <a:pt x="5823" y="16158"/>
                </a:lnTo>
                <a:lnTo>
                  <a:pt x="5823" y="16169"/>
                </a:lnTo>
                <a:lnTo>
                  <a:pt x="5822" y="16190"/>
                </a:lnTo>
                <a:lnTo>
                  <a:pt x="5819" y="16212"/>
                </a:lnTo>
                <a:lnTo>
                  <a:pt x="5816" y="16232"/>
                </a:lnTo>
                <a:lnTo>
                  <a:pt x="5812" y="16252"/>
                </a:lnTo>
                <a:lnTo>
                  <a:pt x="5811" y="16272"/>
                </a:lnTo>
                <a:lnTo>
                  <a:pt x="5811" y="16282"/>
                </a:lnTo>
                <a:lnTo>
                  <a:pt x="5812" y="16292"/>
                </a:lnTo>
                <a:lnTo>
                  <a:pt x="5822" y="16343"/>
                </a:lnTo>
                <a:lnTo>
                  <a:pt x="5828" y="16368"/>
                </a:lnTo>
                <a:lnTo>
                  <a:pt x="5834" y="16394"/>
                </a:lnTo>
                <a:lnTo>
                  <a:pt x="5842" y="16419"/>
                </a:lnTo>
                <a:lnTo>
                  <a:pt x="5850" y="16442"/>
                </a:lnTo>
                <a:lnTo>
                  <a:pt x="5857" y="16465"/>
                </a:lnTo>
                <a:lnTo>
                  <a:pt x="5867" y="16487"/>
                </a:lnTo>
                <a:lnTo>
                  <a:pt x="5877" y="16506"/>
                </a:lnTo>
                <a:lnTo>
                  <a:pt x="5888" y="16524"/>
                </a:lnTo>
                <a:lnTo>
                  <a:pt x="5899" y="16540"/>
                </a:lnTo>
                <a:lnTo>
                  <a:pt x="5912" y="16553"/>
                </a:lnTo>
                <a:lnTo>
                  <a:pt x="5919" y="16559"/>
                </a:lnTo>
                <a:lnTo>
                  <a:pt x="5925" y="16564"/>
                </a:lnTo>
                <a:lnTo>
                  <a:pt x="5933" y="16569"/>
                </a:lnTo>
                <a:lnTo>
                  <a:pt x="5940" y="16572"/>
                </a:lnTo>
                <a:lnTo>
                  <a:pt x="5948" y="16574"/>
                </a:lnTo>
                <a:lnTo>
                  <a:pt x="5956" y="16576"/>
                </a:lnTo>
                <a:lnTo>
                  <a:pt x="5963" y="16577"/>
                </a:lnTo>
                <a:lnTo>
                  <a:pt x="5972" y="16577"/>
                </a:lnTo>
                <a:lnTo>
                  <a:pt x="6012" y="16577"/>
                </a:lnTo>
                <a:lnTo>
                  <a:pt x="6074" y="16579"/>
                </a:lnTo>
                <a:lnTo>
                  <a:pt x="6152" y="16581"/>
                </a:lnTo>
                <a:lnTo>
                  <a:pt x="6236" y="16582"/>
                </a:lnTo>
                <a:lnTo>
                  <a:pt x="6277" y="16582"/>
                </a:lnTo>
                <a:lnTo>
                  <a:pt x="6318" y="16581"/>
                </a:lnTo>
                <a:lnTo>
                  <a:pt x="6356" y="16580"/>
                </a:lnTo>
                <a:lnTo>
                  <a:pt x="6391" y="16577"/>
                </a:lnTo>
                <a:lnTo>
                  <a:pt x="6421" y="16573"/>
                </a:lnTo>
                <a:lnTo>
                  <a:pt x="6446" y="16569"/>
                </a:lnTo>
                <a:lnTo>
                  <a:pt x="6456" y="16565"/>
                </a:lnTo>
                <a:lnTo>
                  <a:pt x="6463" y="16562"/>
                </a:lnTo>
                <a:lnTo>
                  <a:pt x="6470" y="16559"/>
                </a:lnTo>
                <a:lnTo>
                  <a:pt x="6473" y="16555"/>
                </a:lnTo>
                <a:lnTo>
                  <a:pt x="6480" y="16544"/>
                </a:lnTo>
                <a:lnTo>
                  <a:pt x="6485" y="16534"/>
                </a:lnTo>
                <a:lnTo>
                  <a:pt x="6490" y="16523"/>
                </a:lnTo>
                <a:lnTo>
                  <a:pt x="6492" y="16513"/>
                </a:lnTo>
                <a:lnTo>
                  <a:pt x="6494" y="16502"/>
                </a:lnTo>
                <a:lnTo>
                  <a:pt x="6495" y="16491"/>
                </a:lnTo>
                <a:lnTo>
                  <a:pt x="6495" y="16480"/>
                </a:lnTo>
                <a:lnTo>
                  <a:pt x="6494" y="16470"/>
                </a:lnTo>
                <a:lnTo>
                  <a:pt x="6492" y="16459"/>
                </a:lnTo>
                <a:lnTo>
                  <a:pt x="6489" y="16448"/>
                </a:lnTo>
                <a:lnTo>
                  <a:pt x="6482" y="16426"/>
                </a:lnTo>
                <a:lnTo>
                  <a:pt x="6472" y="16405"/>
                </a:lnTo>
                <a:lnTo>
                  <a:pt x="6460" y="16384"/>
                </a:lnTo>
                <a:lnTo>
                  <a:pt x="6446" y="16363"/>
                </a:lnTo>
                <a:lnTo>
                  <a:pt x="6432" y="16342"/>
                </a:lnTo>
                <a:lnTo>
                  <a:pt x="6401" y="16302"/>
                </a:lnTo>
                <a:lnTo>
                  <a:pt x="6372" y="16266"/>
                </a:lnTo>
                <a:lnTo>
                  <a:pt x="6358" y="16248"/>
                </a:lnTo>
                <a:lnTo>
                  <a:pt x="6346" y="16233"/>
                </a:lnTo>
                <a:lnTo>
                  <a:pt x="6324" y="16201"/>
                </a:lnTo>
                <a:lnTo>
                  <a:pt x="6307" y="16172"/>
                </a:lnTo>
                <a:lnTo>
                  <a:pt x="6294" y="16144"/>
                </a:lnTo>
                <a:lnTo>
                  <a:pt x="6289" y="16131"/>
                </a:lnTo>
                <a:lnTo>
                  <a:pt x="6285" y="16119"/>
                </a:lnTo>
                <a:lnTo>
                  <a:pt x="6279" y="16095"/>
                </a:lnTo>
                <a:lnTo>
                  <a:pt x="6275" y="16072"/>
                </a:lnTo>
                <a:lnTo>
                  <a:pt x="6274" y="16049"/>
                </a:lnTo>
                <a:lnTo>
                  <a:pt x="6274" y="16027"/>
                </a:lnTo>
                <a:lnTo>
                  <a:pt x="6276" y="16004"/>
                </a:lnTo>
                <a:lnTo>
                  <a:pt x="6280" y="15981"/>
                </a:lnTo>
                <a:lnTo>
                  <a:pt x="6288" y="15932"/>
                </a:lnTo>
                <a:lnTo>
                  <a:pt x="6293" y="15905"/>
                </a:lnTo>
                <a:lnTo>
                  <a:pt x="6296" y="15875"/>
                </a:lnTo>
                <a:lnTo>
                  <a:pt x="6298" y="15843"/>
                </a:lnTo>
                <a:lnTo>
                  <a:pt x="6299" y="15808"/>
                </a:lnTo>
                <a:lnTo>
                  <a:pt x="6299" y="15785"/>
                </a:lnTo>
                <a:lnTo>
                  <a:pt x="6298" y="15763"/>
                </a:lnTo>
                <a:lnTo>
                  <a:pt x="6296" y="15740"/>
                </a:lnTo>
                <a:lnTo>
                  <a:pt x="6293" y="15718"/>
                </a:lnTo>
                <a:lnTo>
                  <a:pt x="6285" y="15673"/>
                </a:lnTo>
                <a:lnTo>
                  <a:pt x="6276" y="15628"/>
                </a:lnTo>
                <a:lnTo>
                  <a:pt x="6266" y="15583"/>
                </a:lnTo>
                <a:lnTo>
                  <a:pt x="6258" y="15537"/>
                </a:lnTo>
                <a:lnTo>
                  <a:pt x="6250" y="15492"/>
                </a:lnTo>
                <a:lnTo>
                  <a:pt x="6248" y="15469"/>
                </a:lnTo>
                <a:lnTo>
                  <a:pt x="6246" y="15447"/>
                </a:lnTo>
                <a:lnTo>
                  <a:pt x="6244" y="15398"/>
                </a:lnTo>
                <a:lnTo>
                  <a:pt x="6242" y="15349"/>
                </a:lnTo>
                <a:lnTo>
                  <a:pt x="6241" y="15300"/>
                </a:lnTo>
                <a:lnTo>
                  <a:pt x="6242" y="15251"/>
                </a:lnTo>
                <a:lnTo>
                  <a:pt x="6244" y="15202"/>
                </a:lnTo>
                <a:lnTo>
                  <a:pt x="6246" y="15153"/>
                </a:lnTo>
                <a:lnTo>
                  <a:pt x="6251" y="15055"/>
                </a:lnTo>
                <a:lnTo>
                  <a:pt x="6292" y="14434"/>
                </a:lnTo>
                <a:lnTo>
                  <a:pt x="6428" y="13568"/>
                </a:lnTo>
                <a:lnTo>
                  <a:pt x="6431" y="13551"/>
                </a:lnTo>
                <a:lnTo>
                  <a:pt x="6435" y="13534"/>
                </a:lnTo>
                <a:lnTo>
                  <a:pt x="6444" y="13501"/>
                </a:lnTo>
                <a:lnTo>
                  <a:pt x="6456" y="13470"/>
                </a:lnTo>
                <a:lnTo>
                  <a:pt x="6469" y="13439"/>
                </a:lnTo>
                <a:lnTo>
                  <a:pt x="6483" y="13408"/>
                </a:lnTo>
                <a:lnTo>
                  <a:pt x="6500" y="13379"/>
                </a:lnTo>
                <a:lnTo>
                  <a:pt x="6533" y="13320"/>
                </a:lnTo>
                <a:lnTo>
                  <a:pt x="6567" y="13261"/>
                </a:lnTo>
                <a:lnTo>
                  <a:pt x="6585" y="13231"/>
                </a:lnTo>
                <a:lnTo>
                  <a:pt x="6600" y="13202"/>
                </a:lnTo>
                <a:lnTo>
                  <a:pt x="6616" y="13171"/>
                </a:lnTo>
                <a:lnTo>
                  <a:pt x="6629" y="13140"/>
                </a:lnTo>
                <a:lnTo>
                  <a:pt x="6640" y="13109"/>
                </a:lnTo>
                <a:lnTo>
                  <a:pt x="6649" y="13076"/>
                </a:lnTo>
                <a:lnTo>
                  <a:pt x="6656" y="13045"/>
                </a:lnTo>
                <a:lnTo>
                  <a:pt x="6660" y="13015"/>
                </a:lnTo>
                <a:lnTo>
                  <a:pt x="6664" y="12984"/>
                </a:lnTo>
                <a:lnTo>
                  <a:pt x="6667" y="12953"/>
                </a:lnTo>
                <a:lnTo>
                  <a:pt x="6668" y="12923"/>
                </a:lnTo>
                <a:lnTo>
                  <a:pt x="6668" y="12892"/>
                </a:lnTo>
                <a:lnTo>
                  <a:pt x="6667" y="12831"/>
                </a:lnTo>
                <a:lnTo>
                  <a:pt x="6664" y="12768"/>
                </a:lnTo>
                <a:lnTo>
                  <a:pt x="6659" y="12707"/>
                </a:lnTo>
                <a:lnTo>
                  <a:pt x="6657" y="12646"/>
                </a:lnTo>
                <a:lnTo>
                  <a:pt x="6657" y="12615"/>
                </a:lnTo>
                <a:lnTo>
                  <a:pt x="6657" y="12583"/>
                </a:lnTo>
                <a:lnTo>
                  <a:pt x="6659" y="12542"/>
                </a:lnTo>
                <a:lnTo>
                  <a:pt x="6663" y="12500"/>
                </a:lnTo>
                <a:lnTo>
                  <a:pt x="6668" y="12459"/>
                </a:lnTo>
                <a:lnTo>
                  <a:pt x="6674" y="12418"/>
                </a:lnTo>
                <a:lnTo>
                  <a:pt x="6680" y="12377"/>
                </a:lnTo>
                <a:lnTo>
                  <a:pt x="6688" y="12336"/>
                </a:lnTo>
                <a:lnTo>
                  <a:pt x="6698" y="12294"/>
                </a:lnTo>
                <a:lnTo>
                  <a:pt x="6706" y="12254"/>
                </a:lnTo>
                <a:lnTo>
                  <a:pt x="6717" y="12213"/>
                </a:lnTo>
                <a:lnTo>
                  <a:pt x="6728" y="12173"/>
                </a:lnTo>
                <a:lnTo>
                  <a:pt x="6751" y="12093"/>
                </a:lnTo>
                <a:lnTo>
                  <a:pt x="6776" y="12013"/>
                </a:lnTo>
                <a:lnTo>
                  <a:pt x="6802" y="11933"/>
                </a:lnTo>
                <a:lnTo>
                  <a:pt x="6814" y="11901"/>
                </a:lnTo>
                <a:lnTo>
                  <a:pt x="6826" y="11867"/>
                </a:lnTo>
                <a:lnTo>
                  <a:pt x="6840" y="11832"/>
                </a:lnTo>
                <a:lnTo>
                  <a:pt x="6855" y="11797"/>
                </a:lnTo>
                <a:lnTo>
                  <a:pt x="6887" y="11723"/>
                </a:lnTo>
                <a:lnTo>
                  <a:pt x="6921" y="11650"/>
                </a:lnTo>
                <a:lnTo>
                  <a:pt x="6954" y="11576"/>
                </a:lnTo>
                <a:lnTo>
                  <a:pt x="6986" y="11503"/>
                </a:lnTo>
                <a:lnTo>
                  <a:pt x="7016" y="11433"/>
                </a:lnTo>
                <a:lnTo>
                  <a:pt x="7030" y="11399"/>
                </a:lnTo>
                <a:lnTo>
                  <a:pt x="7042" y="11367"/>
                </a:lnTo>
                <a:lnTo>
                  <a:pt x="7067" y="11289"/>
                </a:lnTo>
                <a:lnTo>
                  <a:pt x="7091" y="11211"/>
                </a:lnTo>
                <a:lnTo>
                  <a:pt x="7114" y="11135"/>
                </a:lnTo>
                <a:lnTo>
                  <a:pt x="7140" y="11058"/>
                </a:lnTo>
                <a:lnTo>
                  <a:pt x="7152" y="11021"/>
                </a:lnTo>
                <a:lnTo>
                  <a:pt x="7166" y="10984"/>
                </a:lnTo>
                <a:lnTo>
                  <a:pt x="7180" y="10946"/>
                </a:lnTo>
                <a:lnTo>
                  <a:pt x="7195" y="10909"/>
                </a:lnTo>
                <a:lnTo>
                  <a:pt x="7212" y="10873"/>
                </a:lnTo>
                <a:lnTo>
                  <a:pt x="7229" y="10837"/>
                </a:lnTo>
                <a:lnTo>
                  <a:pt x="7249" y="10802"/>
                </a:lnTo>
                <a:lnTo>
                  <a:pt x="7270" y="10767"/>
                </a:lnTo>
                <a:lnTo>
                  <a:pt x="7285" y="10737"/>
                </a:lnTo>
                <a:lnTo>
                  <a:pt x="7309" y="10689"/>
                </a:lnTo>
                <a:lnTo>
                  <a:pt x="7330" y="10645"/>
                </a:lnTo>
                <a:lnTo>
                  <a:pt x="7340" y="10627"/>
                </a:lnTo>
                <a:lnTo>
                  <a:pt x="7682" y="11334"/>
                </a:lnTo>
                <a:lnTo>
                  <a:pt x="7703" y="11377"/>
                </a:lnTo>
                <a:lnTo>
                  <a:pt x="7723" y="11422"/>
                </a:lnTo>
                <a:lnTo>
                  <a:pt x="7741" y="11466"/>
                </a:lnTo>
                <a:lnTo>
                  <a:pt x="7760" y="11511"/>
                </a:lnTo>
                <a:lnTo>
                  <a:pt x="7796" y="11602"/>
                </a:lnTo>
                <a:lnTo>
                  <a:pt x="7830" y="11693"/>
                </a:lnTo>
                <a:lnTo>
                  <a:pt x="7864" y="11783"/>
                </a:lnTo>
                <a:lnTo>
                  <a:pt x="7899" y="11874"/>
                </a:lnTo>
                <a:lnTo>
                  <a:pt x="7935" y="11964"/>
                </a:lnTo>
                <a:lnTo>
                  <a:pt x="7954" y="12009"/>
                </a:lnTo>
                <a:lnTo>
                  <a:pt x="7973" y="12054"/>
                </a:lnTo>
                <a:lnTo>
                  <a:pt x="7994" y="12096"/>
                </a:lnTo>
                <a:lnTo>
                  <a:pt x="8016" y="12138"/>
                </a:lnTo>
                <a:lnTo>
                  <a:pt x="8039" y="12178"/>
                </a:lnTo>
                <a:lnTo>
                  <a:pt x="8063" y="12219"/>
                </a:lnTo>
                <a:lnTo>
                  <a:pt x="8113" y="12299"/>
                </a:lnTo>
                <a:lnTo>
                  <a:pt x="8165" y="12379"/>
                </a:lnTo>
                <a:lnTo>
                  <a:pt x="8190" y="12419"/>
                </a:lnTo>
                <a:lnTo>
                  <a:pt x="8215" y="12460"/>
                </a:lnTo>
                <a:lnTo>
                  <a:pt x="8238" y="12500"/>
                </a:lnTo>
                <a:lnTo>
                  <a:pt x="8261" y="12542"/>
                </a:lnTo>
                <a:lnTo>
                  <a:pt x="8282" y="12583"/>
                </a:lnTo>
                <a:lnTo>
                  <a:pt x="8302" y="12626"/>
                </a:lnTo>
                <a:lnTo>
                  <a:pt x="8318" y="12670"/>
                </a:lnTo>
                <a:lnTo>
                  <a:pt x="8326" y="12692"/>
                </a:lnTo>
                <a:lnTo>
                  <a:pt x="8333" y="12715"/>
                </a:lnTo>
                <a:lnTo>
                  <a:pt x="8340" y="12740"/>
                </a:lnTo>
                <a:lnTo>
                  <a:pt x="8346" y="12765"/>
                </a:lnTo>
                <a:lnTo>
                  <a:pt x="8351" y="12790"/>
                </a:lnTo>
                <a:lnTo>
                  <a:pt x="8355" y="12816"/>
                </a:lnTo>
                <a:lnTo>
                  <a:pt x="8358" y="12842"/>
                </a:lnTo>
                <a:lnTo>
                  <a:pt x="8362" y="12868"/>
                </a:lnTo>
                <a:lnTo>
                  <a:pt x="8366" y="12920"/>
                </a:lnTo>
                <a:lnTo>
                  <a:pt x="8368" y="12973"/>
                </a:lnTo>
                <a:lnTo>
                  <a:pt x="8371" y="13025"/>
                </a:lnTo>
                <a:lnTo>
                  <a:pt x="8372" y="13078"/>
                </a:lnTo>
                <a:lnTo>
                  <a:pt x="8374" y="13131"/>
                </a:lnTo>
                <a:lnTo>
                  <a:pt x="8377" y="13183"/>
                </a:lnTo>
                <a:lnTo>
                  <a:pt x="8383" y="13234"/>
                </a:lnTo>
                <a:lnTo>
                  <a:pt x="8387" y="13260"/>
                </a:lnTo>
                <a:lnTo>
                  <a:pt x="8391" y="13285"/>
                </a:lnTo>
                <a:lnTo>
                  <a:pt x="8397" y="13310"/>
                </a:lnTo>
                <a:lnTo>
                  <a:pt x="8403" y="13335"/>
                </a:lnTo>
                <a:lnTo>
                  <a:pt x="8411" y="13359"/>
                </a:lnTo>
                <a:lnTo>
                  <a:pt x="8420" y="13383"/>
                </a:lnTo>
                <a:lnTo>
                  <a:pt x="8430" y="13407"/>
                </a:lnTo>
                <a:lnTo>
                  <a:pt x="8441" y="13431"/>
                </a:lnTo>
                <a:lnTo>
                  <a:pt x="8454" y="13456"/>
                </a:lnTo>
                <a:lnTo>
                  <a:pt x="8467" y="13478"/>
                </a:lnTo>
                <a:lnTo>
                  <a:pt x="8483" y="13500"/>
                </a:lnTo>
                <a:lnTo>
                  <a:pt x="8501" y="13523"/>
                </a:lnTo>
                <a:lnTo>
                  <a:pt x="8588" y="13627"/>
                </a:lnTo>
                <a:lnTo>
                  <a:pt x="8629" y="13677"/>
                </a:lnTo>
                <a:lnTo>
                  <a:pt x="8667" y="13726"/>
                </a:lnTo>
                <a:lnTo>
                  <a:pt x="8685" y="13751"/>
                </a:lnTo>
                <a:lnTo>
                  <a:pt x="8703" y="13777"/>
                </a:lnTo>
                <a:lnTo>
                  <a:pt x="8721" y="13803"/>
                </a:lnTo>
                <a:lnTo>
                  <a:pt x="8737" y="13831"/>
                </a:lnTo>
                <a:lnTo>
                  <a:pt x="8753" y="13859"/>
                </a:lnTo>
                <a:lnTo>
                  <a:pt x="8769" y="13890"/>
                </a:lnTo>
                <a:lnTo>
                  <a:pt x="8784" y="13922"/>
                </a:lnTo>
                <a:lnTo>
                  <a:pt x="8799" y="13956"/>
                </a:lnTo>
                <a:lnTo>
                  <a:pt x="9095" y="14662"/>
                </a:lnTo>
                <a:lnTo>
                  <a:pt x="9414" y="15437"/>
                </a:lnTo>
                <a:lnTo>
                  <a:pt x="9551" y="15961"/>
                </a:lnTo>
                <a:lnTo>
                  <a:pt x="9528" y="16212"/>
                </a:lnTo>
                <a:lnTo>
                  <a:pt x="9688" y="16258"/>
                </a:lnTo>
                <a:lnTo>
                  <a:pt x="9825" y="16440"/>
                </a:lnTo>
                <a:lnTo>
                  <a:pt x="9830" y="16449"/>
                </a:lnTo>
                <a:lnTo>
                  <a:pt x="9836" y="16458"/>
                </a:lnTo>
                <a:lnTo>
                  <a:pt x="9840" y="16467"/>
                </a:lnTo>
                <a:lnTo>
                  <a:pt x="9843" y="16476"/>
                </a:lnTo>
                <a:lnTo>
                  <a:pt x="9845" y="16486"/>
                </a:lnTo>
                <a:lnTo>
                  <a:pt x="9848" y="16494"/>
                </a:lnTo>
                <a:lnTo>
                  <a:pt x="9850" y="16513"/>
                </a:lnTo>
                <a:lnTo>
                  <a:pt x="9850" y="16532"/>
                </a:lnTo>
                <a:lnTo>
                  <a:pt x="9848" y="16550"/>
                </a:lnTo>
                <a:lnTo>
                  <a:pt x="9844" y="16569"/>
                </a:lnTo>
                <a:lnTo>
                  <a:pt x="9840" y="16587"/>
                </a:lnTo>
                <a:lnTo>
                  <a:pt x="9831" y="16625"/>
                </a:lnTo>
                <a:lnTo>
                  <a:pt x="9828" y="16643"/>
                </a:lnTo>
                <a:lnTo>
                  <a:pt x="9826" y="16661"/>
                </a:lnTo>
                <a:lnTo>
                  <a:pt x="9825" y="16678"/>
                </a:lnTo>
                <a:lnTo>
                  <a:pt x="9827" y="16696"/>
                </a:lnTo>
                <a:lnTo>
                  <a:pt x="9828" y="16704"/>
                </a:lnTo>
                <a:lnTo>
                  <a:pt x="9830" y="16712"/>
                </a:lnTo>
                <a:lnTo>
                  <a:pt x="9833" y="16721"/>
                </a:lnTo>
                <a:lnTo>
                  <a:pt x="9837" y="16728"/>
                </a:lnTo>
                <a:lnTo>
                  <a:pt x="9843" y="16739"/>
                </a:lnTo>
                <a:lnTo>
                  <a:pt x="9850" y="16748"/>
                </a:lnTo>
                <a:lnTo>
                  <a:pt x="9857" y="16757"/>
                </a:lnTo>
                <a:lnTo>
                  <a:pt x="9866" y="16765"/>
                </a:lnTo>
                <a:lnTo>
                  <a:pt x="9876" y="16771"/>
                </a:lnTo>
                <a:lnTo>
                  <a:pt x="9886" y="16778"/>
                </a:lnTo>
                <a:lnTo>
                  <a:pt x="9896" y="16783"/>
                </a:lnTo>
                <a:lnTo>
                  <a:pt x="9907" y="16788"/>
                </a:lnTo>
                <a:lnTo>
                  <a:pt x="9919" y="16792"/>
                </a:lnTo>
                <a:lnTo>
                  <a:pt x="9931" y="16795"/>
                </a:lnTo>
                <a:lnTo>
                  <a:pt x="9956" y="16801"/>
                </a:lnTo>
                <a:lnTo>
                  <a:pt x="9983" y="16803"/>
                </a:lnTo>
                <a:lnTo>
                  <a:pt x="10011" y="16804"/>
                </a:lnTo>
                <a:lnTo>
                  <a:pt x="10038" y="16804"/>
                </a:lnTo>
                <a:lnTo>
                  <a:pt x="10066" y="16802"/>
                </a:lnTo>
                <a:lnTo>
                  <a:pt x="10094" y="16800"/>
                </a:lnTo>
                <a:lnTo>
                  <a:pt x="10120" y="16796"/>
                </a:lnTo>
                <a:lnTo>
                  <a:pt x="10170" y="16789"/>
                </a:lnTo>
                <a:lnTo>
                  <a:pt x="10212" y="16781"/>
                </a:lnTo>
                <a:lnTo>
                  <a:pt x="10418" y="16748"/>
                </a:lnTo>
                <a:lnTo>
                  <a:pt x="10484" y="16737"/>
                </a:lnTo>
                <a:lnTo>
                  <a:pt x="10542" y="16727"/>
                </a:lnTo>
                <a:lnTo>
                  <a:pt x="10583" y="16719"/>
                </a:lnTo>
                <a:lnTo>
                  <a:pt x="10595" y="16716"/>
                </a:lnTo>
                <a:lnTo>
                  <a:pt x="10599" y="16714"/>
                </a:lnTo>
                <a:lnTo>
                  <a:pt x="10606" y="16700"/>
                </a:lnTo>
                <a:lnTo>
                  <a:pt x="10610" y="16687"/>
                </a:lnTo>
                <a:lnTo>
                  <a:pt x="10615" y="16674"/>
                </a:lnTo>
                <a:lnTo>
                  <a:pt x="10618" y="16661"/>
                </a:lnTo>
                <a:lnTo>
                  <a:pt x="10620" y="16649"/>
                </a:lnTo>
                <a:lnTo>
                  <a:pt x="10622" y="16637"/>
                </a:lnTo>
                <a:lnTo>
                  <a:pt x="10623" y="16625"/>
                </a:lnTo>
                <a:lnTo>
                  <a:pt x="10622" y="16613"/>
                </a:lnTo>
                <a:lnTo>
                  <a:pt x="10622" y="16602"/>
                </a:lnTo>
                <a:lnTo>
                  <a:pt x="10620" y="16591"/>
                </a:lnTo>
                <a:lnTo>
                  <a:pt x="10618" y="16580"/>
                </a:lnTo>
                <a:lnTo>
                  <a:pt x="10615" y="16569"/>
                </a:lnTo>
                <a:lnTo>
                  <a:pt x="10611" y="16559"/>
                </a:lnTo>
                <a:lnTo>
                  <a:pt x="10607" y="16549"/>
                </a:lnTo>
                <a:lnTo>
                  <a:pt x="10597" y="16529"/>
                </a:lnTo>
                <a:lnTo>
                  <a:pt x="10584" y="16511"/>
                </a:lnTo>
                <a:lnTo>
                  <a:pt x="10570" y="16493"/>
                </a:lnTo>
                <a:lnTo>
                  <a:pt x="10553" y="16476"/>
                </a:lnTo>
                <a:lnTo>
                  <a:pt x="10536" y="16459"/>
                </a:lnTo>
                <a:lnTo>
                  <a:pt x="10516" y="16443"/>
                </a:lnTo>
                <a:lnTo>
                  <a:pt x="10496" y="16428"/>
                </a:lnTo>
                <a:lnTo>
                  <a:pt x="10476" y="16412"/>
                </a:lnTo>
                <a:lnTo>
                  <a:pt x="10454" y="16398"/>
                </a:lnTo>
                <a:lnTo>
                  <a:pt x="10429" y="16381"/>
                </a:lnTo>
                <a:lnTo>
                  <a:pt x="10403" y="16362"/>
                </a:lnTo>
                <a:lnTo>
                  <a:pt x="10378" y="16343"/>
                </a:lnTo>
                <a:lnTo>
                  <a:pt x="10354" y="16324"/>
                </a:lnTo>
                <a:lnTo>
                  <a:pt x="10330" y="16304"/>
                </a:lnTo>
                <a:lnTo>
                  <a:pt x="10307" y="16283"/>
                </a:lnTo>
                <a:lnTo>
                  <a:pt x="10285" y="16261"/>
                </a:lnTo>
                <a:lnTo>
                  <a:pt x="10262" y="16239"/>
                </a:lnTo>
                <a:lnTo>
                  <a:pt x="10241" y="16216"/>
                </a:lnTo>
                <a:lnTo>
                  <a:pt x="10220" y="16193"/>
                </a:lnTo>
                <a:lnTo>
                  <a:pt x="10199" y="16170"/>
                </a:lnTo>
                <a:lnTo>
                  <a:pt x="10179" y="16146"/>
                </a:lnTo>
                <a:lnTo>
                  <a:pt x="10140" y="16096"/>
                </a:lnTo>
                <a:lnTo>
                  <a:pt x="10103" y="16045"/>
                </a:lnTo>
                <a:lnTo>
                  <a:pt x="10066" y="15991"/>
                </a:lnTo>
                <a:lnTo>
                  <a:pt x="10033" y="15936"/>
                </a:lnTo>
                <a:lnTo>
                  <a:pt x="10000" y="15880"/>
                </a:lnTo>
                <a:lnTo>
                  <a:pt x="9968" y="15822"/>
                </a:lnTo>
                <a:lnTo>
                  <a:pt x="9937" y="15763"/>
                </a:lnTo>
                <a:lnTo>
                  <a:pt x="9909" y="15704"/>
                </a:lnTo>
                <a:lnTo>
                  <a:pt x="9882" y="15643"/>
                </a:lnTo>
                <a:lnTo>
                  <a:pt x="9855" y="15582"/>
                </a:lnTo>
                <a:lnTo>
                  <a:pt x="9830" y="15519"/>
                </a:lnTo>
                <a:lnTo>
                  <a:pt x="9806" y="15457"/>
                </a:lnTo>
                <a:lnTo>
                  <a:pt x="9782" y="15393"/>
                </a:lnTo>
                <a:lnTo>
                  <a:pt x="9760" y="15330"/>
                </a:lnTo>
                <a:lnTo>
                  <a:pt x="9738" y="15267"/>
                </a:lnTo>
                <a:lnTo>
                  <a:pt x="9716" y="15202"/>
                </a:lnTo>
                <a:lnTo>
                  <a:pt x="9676" y="15076"/>
                </a:lnTo>
                <a:lnTo>
                  <a:pt x="9638" y="14950"/>
                </a:lnTo>
                <a:lnTo>
                  <a:pt x="9600" y="14828"/>
                </a:lnTo>
                <a:lnTo>
                  <a:pt x="9564" y="14708"/>
                </a:lnTo>
                <a:lnTo>
                  <a:pt x="9528" y="14594"/>
                </a:lnTo>
                <a:lnTo>
                  <a:pt x="9497" y="14501"/>
                </a:lnTo>
                <a:lnTo>
                  <a:pt x="9466" y="14405"/>
                </a:lnTo>
                <a:lnTo>
                  <a:pt x="9432" y="14310"/>
                </a:lnTo>
                <a:lnTo>
                  <a:pt x="9398" y="14216"/>
                </a:lnTo>
                <a:lnTo>
                  <a:pt x="9376" y="14158"/>
                </a:lnTo>
                <a:lnTo>
                  <a:pt x="9353" y="14100"/>
                </a:lnTo>
                <a:lnTo>
                  <a:pt x="9330" y="14041"/>
                </a:lnTo>
                <a:lnTo>
                  <a:pt x="9308" y="13983"/>
                </a:lnTo>
                <a:lnTo>
                  <a:pt x="9287" y="13923"/>
                </a:lnTo>
                <a:lnTo>
                  <a:pt x="9269" y="13864"/>
                </a:lnTo>
                <a:lnTo>
                  <a:pt x="9260" y="13833"/>
                </a:lnTo>
                <a:lnTo>
                  <a:pt x="9252" y="13803"/>
                </a:lnTo>
                <a:lnTo>
                  <a:pt x="9246" y="13773"/>
                </a:lnTo>
                <a:lnTo>
                  <a:pt x="9239" y="13742"/>
                </a:lnTo>
                <a:lnTo>
                  <a:pt x="9235" y="13717"/>
                </a:lnTo>
                <a:lnTo>
                  <a:pt x="9229" y="13694"/>
                </a:lnTo>
                <a:lnTo>
                  <a:pt x="9216" y="13646"/>
                </a:lnTo>
                <a:lnTo>
                  <a:pt x="9202" y="13600"/>
                </a:lnTo>
                <a:lnTo>
                  <a:pt x="9187" y="13553"/>
                </a:lnTo>
                <a:lnTo>
                  <a:pt x="9174" y="13507"/>
                </a:lnTo>
                <a:lnTo>
                  <a:pt x="9168" y="13483"/>
                </a:lnTo>
                <a:lnTo>
                  <a:pt x="9163" y="13460"/>
                </a:lnTo>
                <a:lnTo>
                  <a:pt x="9158" y="13436"/>
                </a:lnTo>
                <a:lnTo>
                  <a:pt x="9155" y="13411"/>
                </a:lnTo>
                <a:lnTo>
                  <a:pt x="9153" y="13387"/>
                </a:lnTo>
                <a:lnTo>
                  <a:pt x="9153" y="13361"/>
                </a:lnTo>
                <a:lnTo>
                  <a:pt x="9154" y="13269"/>
                </a:lnTo>
                <a:lnTo>
                  <a:pt x="9155" y="13222"/>
                </a:lnTo>
                <a:lnTo>
                  <a:pt x="9154" y="13176"/>
                </a:lnTo>
                <a:lnTo>
                  <a:pt x="9152" y="13131"/>
                </a:lnTo>
                <a:lnTo>
                  <a:pt x="9151" y="13108"/>
                </a:lnTo>
                <a:lnTo>
                  <a:pt x="9147" y="13085"/>
                </a:lnTo>
                <a:lnTo>
                  <a:pt x="9144" y="13062"/>
                </a:lnTo>
                <a:lnTo>
                  <a:pt x="9140" y="13039"/>
                </a:lnTo>
                <a:lnTo>
                  <a:pt x="9134" y="13017"/>
                </a:lnTo>
                <a:lnTo>
                  <a:pt x="9128" y="12995"/>
                </a:lnTo>
                <a:lnTo>
                  <a:pt x="9119" y="12972"/>
                </a:lnTo>
                <a:lnTo>
                  <a:pt x="9109" y="12950"/>
                </a:lnTo>
                <a:lnTo>
                  <a:pt x="9099" y="12929"/>
                </a:lnTo>
                <a:lnTo>
                  <a:pt x="9087" y="12909"/>
                </a:lnTo>
                <a:lnTo>
                  <a:pt x="9075" y="12891"/>
                </a:lnTo>
                <a:lnTo>
                  <a:pt x="9062" y="12871"/>
                </a:lnTo>
                <a:lnTo>
                  <a:pt x="9034" y="12835"/>
                </a:lnTo>
                <a:lnTo>
                  <a:pt x="9005" y="12799"/>
                </a:lnTo>
                <a:lnTo>
                  <a:pt x="8978" y="12763"/>
                </a:lnTo>
                <a:lnTo>
                  <a:pt x="8965" y="12744"/>
                </a:lnTo>
                <a:lnTo>
                  <a:pt x="8951" y="12726"/>
                </a:lnTo>
                <a:lnTo>
                  <a:pt x="8939" y="12706"/>
                </a:lnTo>
                <a:lnTo>
                  <a:pt x="8927" y="12685"/>
                </a:lnTo>
                <a:lnTo>
                  <a:pt x="8918" y="12662"/>
                </a:lnTo>
                <a:lnTo>
                  <a:pt x="8908" y="12639"/>
                </a:lnTo>
                <a:lnTo>
                  <a:pt x="8899" y="12616"/>
                </a:lnTo>
                <a:lnTo>
                  <a:pt x="8892" y="12593"/>
                </a:lnTo>
                <a:lnTo>
                  <a:pt x="8879" y="12545"/>
                </a:lnTo>
                <a:lnTo>
                  <a:pt x="8867" y="12497"/>
                </a:lnTo>
                <a:lnTo>
                  <a:pt x="8856" y="12449"/>
                </a:lnTo>
                <a:lnTo>
                  <a:pt x="8850" y="12425"/>
                </a:lnTo>
                <a:lnTo>
                  <a:pt x="8843" y="12401"/>
                </a:lnTo>
                <a:lnTo>
                  <a:pt x="8834" y="12378"/>
                </a:lnTo>
                <a:lnTo>
                  <a:pt x="8827" y="12354"/>
                </a:lnTo>
                <a:lnTo>
                  <a:pt x="8817" y="12332"/>
                </a:lnTo>
                <a:lnTo>
                  <a:pt x="8805" y="12309"/>
                </a:lnTo>
                <a:lnTo>
                  <a:pt x="8785" y="12271"/>
                </a:lnTo>
                <a:lnTo>
                  <a:pt x="8767" y="12234"/>
                </a:lnTo>
                <a:lnTo>
                  <a:pt x="8749" y="12196"/>
                </a:lnTo>
                <a:lnTo>
                  <a:pt x="8734" y="12157"/>
                </a:lnTo>
                <a:lnTo>
                  <a:pt x="8718" y="12117"/>
                </a:lnTo>
                <a:lnTo>
                  <a:pt x="8705" y="12078"/>
                </a:lnTo>
                <a:lnTo>
                  <a:pt x="8694" y="12036"/>
                </a:lnTo>
                <a:lnTo>
                  <a:pt x="8685" y="11995"/>
                </a:lnTo>
                <a:lnTo>
                  <a:pt x="8672" y="11929"/>
                </a:lnTo>
                <a:lnTo>
                  <a:pt x="8660" y="11863"/>
                </a:lnTo>
                <a:lnTo>
                  <a:pt x="8651" y="11797"/>
                </a:lnTo>
                <a:lnTo>
                  <a:pt x="8640" y="11729"/>
                </a:lnTo>
                <a:lnTo>
                  <a:pt x="8620" y="11594"/>
                </a:lnTo>
                <a:lnTo>
                  <a:pt x="8600" y="11458"/>
                </a:lnTo>
                <a:lnTo>
                  <a:pt x="8589" y="11391"/>
                </a:lnTo>
                <a:lnTo>
                  <a:pt x="8578" y="11323"/>
                </a:lnTo>
                <a:lnTo>
                  <a:pt x="8566" y="11256"/>
                </a:lnTo>
                <a:lnTo>
                  <a:pt x="8552" y="11189"/>
                </a:lnTo>
                <a:lnTo>
                  <a:pt x="8538" y="11124"/>
                </a:lnTo>
                <a:lnTo>
                  <a:pt x="8521" y="11058"/>
                </a:lnTo>
                <a:lnTo>
                  <a:pt x="8503" y="10993"/>
                </a:lnTo>
                <a:lnTo>
                  <a:pt x="8482" y="10930"/>
                </a:lnTo>
                <a:lnTo>
                  <a:pt x="8476" y="10910"/>
                </a:lnTo>
                <a:lnTo>
                  <a:pt x="8470" y="10891"/>
                </a:lnTo>
                <a:lnTo>
                  <a:pt x="8460" y="10850"/>
                </a:lnTo>
                <a:lnTo>
                  <a:pt x="8453" y="10810"/>
                </a:lnTo>
                <a:lnTo>
                  <a:pt x="8447" y="10768"/>
                </a:lnTo>
                <a:lnTo>
                  <a:pt x="8444" y="10726"/>
                </a:lnTo>
                <a:lnTo>
                  <a:pt x="8442" y="10685"/>
                </a:lnTo>
                <a:lnTo>
                  <a:pt x="8441" y="10643"/>
                </a:lnTo>
                <a:lnTo>
                  <a:pt x="8441" y="10602"/>
                </a:lnTo>
                <a:lnTo>
                  <a:pt x="8442" y="10517"/>
                </a:lnTo>
                <a:lnTo>
                  <a:pt x="8445" y="10434"/>
                </a:lnTo>
                <a:lnTo>
                  <a:pt x="8447" y="10351"/>
                </a:lnTo>
                <a:lnTo>
                  <a:pt x="8447" y="10309"/>
                </a:lnTo>
                <a:lnTo>
                  <a:pt x="8446" y="10268"/>
                </a:lnTo>
                <a:lnTo>
                  <a:pt x="8444" y="10243"/>
                </a:lnTo>
                <a:lnTo>
                  <a:pt x="8441" y="10215"/>
                </a:lnTo>
                <a:lnTo>
                  <a:pt x="8436" y="10187"/>
                </a:lnTo>
                <a:lnTo>
                  <a:pt x="8431" y="10157"/>
                </a:lnTo>
                <a:lnTo>
                  <a:pt x="8418" y="10094"/>
                </a:lnTo>
                <a:lnTo>
                  <a:pt x="8403" y="10030"/>
                </a:lnTo>
                <a:lnTo>
                  <a:pt x="8397" y="9998"/>
                </a:lnTo>
                <a:lnTo>
                  <a:pt x="8391" y="9967"/>
                </a:lnTo>
                <a:lnTo>
                  <a:pt x="8387" y="9936"/>
                </a:lnTo>
                <a:lnTo>
                  <a:pt x="8384" y="9907"/>
                </a:lnTo>
                <a:lnTo>
                  <a:pt x="8381" y="9878"/>
                </a:lnTo>
                <a:lnTo>
                  <a:pt x="8381" y="9852"/>
                </a:lnTo>
                <a:lnTo>
                  <a:pt x="8384" y="9828"/>
                </a:lnTo>
                <a:lnTo>
                  <a:pt x="8386" y="9817"/>
                </a:lnTo>
                <a:lnTo>
                  <a:pt x="8388" y="9806"/>
                </a:lnTo>
                <a:lnTo>
                  <a:pt x="8503" y="9419"/>
                </a:lnTo>
                <a:lnTo>
                  <a:pt x="8535" y="9309"/>
                </a:lnTo>
                <a:lnTo>
                  <a:pt x="8565" y="9200"/>
                </a:lnTo>
                <a:lnTo>
                  <a:pt x="8595" y="9088"/>
                </a:lnTo>
                <a:lnTo>
                  <a:pt x="8609" y="9032"/>
                </a:lnTo>
                <a:lnTo>
                  <a:pt x="8623" y="8976"/>
                </a:lnTo>
                <a:lnTo>
                  <a:pt x="8635" y="8920"/>
                </a:lnTo>
                <a:lnTo>
                  <a:pt x="8647" y="8863"/>
                </a:lnTo>
                <a:lnTo>
                  <a:pt x="8659" y="8806"/>
                </a:lnTo>
                <a:lnTo>
                  <a:pt x="8669" y="8750"/>
                </a:lnTo>
                <a:lnTo>
                  <a:pt x="8678" y="8693"/>
                </a:lnTo>
                <a:lnTo>
                  <a:pt x="8686" y="8636"/>
                </a:lnTo>
                <a:lnTo>
                  <a:pt x="8692" y="8580"/>
                </a:lnTo>
                <a:lnTo>
                  <a:pt x="8698" y="8525"/>
                </a:lnTo>
                <a:lnTo>
                  <a:pt x="8701" y="8483"/>
                </a:lnTo>
                <a:lnTo>
                  <a:pt x="8702" y="8442"/>
                </a:lnTo>
                <a:lnTo>
                  <a:pt x="8701" y="8401"/>
                </a:lnTo>
                <a:lnTo>
                  <a:pt x="8700" y="8361"/>
                </a:lnTo>
                <a:lnTo>
                  <a:pt x="8697" y="8320"/>
                </a:lnTo>
                <a:lnTo>
                  <a:pt x="8692" y="8280"/>
                </a:lnTo>
                <a:lnTo>
                  <a:pt x="8687" y="8239"/>
                </a:lnTo>
                <a:lnTo>
                  <a:pt x="8680" y="8199"/>
                </a:lnTo>
                <a:lnTo>
                  <a:pt x="8672" y="8158"/>
                </a:lnTo>
                <a:lnTo>
                  <a:pt x="8664" y="8118"/>
                </a:lnTo>
                <a:lnTo>
                  <a:pt x="8655" y="8078"/>
                </a:lnTo>
                <a:lnTo>
                  <a:pt x="8644" y="8039"/>
                </a:lnTo>
                <a:lnTo>
                  <a:pt x="8634" y="7998"/>
                </a:lnTo>
                <a:lnTo>
                  <a:pt x="8622" y="7959"/>
                </a:lnTo>
                <a:lnTo>
                  <a:pt x="8597" y="7881"/>
                </a:lnTo>
                <a:lnTo>
                  <a:pt x="8579" y="7829"/>
                </a:lnTo>
                <a:lnTo>
                  <a:pt x="8560" y="7775"/>
                </a:lnTo>
                <a:lnTo>
                  <a:pt x="8542" y="7721"/>
                </a:lnTo>
                <a:lnTo>
                  <a:pt x="8535" y="7694"/>
                </a:lnTo>
                <a:lnTo>
                  <a:pt x="8527" y="7667"/>
                </a:lnTo>
                <a:lnTo>
                  <a:pt x="8520" y="7638"/>
                </a:lnTo>
                <a:lnTo>
                  <a:pt x="8516" y="7611"/>
                </a:lnTo>
                <a:lnTo>
                  <a:pt x="8513" y="7584"/>
                </a:lnTo>
                <a:lnTo>
                  <a:pt x="8511" y="7555"/>
                </a:lnTo>
                <a:lnTo>
                  <a:pt x="8511" y="7528"/>
                </a:lnTo>
                <a:lnTo>
                  <a:pt x="8513" y="7499"/>
                </a:lnTo>
                <a:lnTo>
                  <a:pt x="8518" y="7472"/>
                </a:lnTo>
                <a:lnTo>
                  <a:pt x="8525" y="7444"/>
                </a:lnTo>
                <a:lnTo>
                  <a:pt x="8535" y="7417"/>
                </a:lnTo>
                <a:lnTo>
                  <a:pt x="8546" y="7391"/>
                </a:lnTo>
                <a:lnTo>
                  <a:pt x="8559" y="7366"/>
                </a:lnTo>
                <a:lnTo>
                  <a:pt x="8574" y="7342"/>
                </a:lnTo>
                <a:lnTo>
                  <a:pt x="8590" y="7318"/>
                </a:lnTo>
                <a:lnTo>
                  <a:pt x="8608" y="7295"/>
                </a:lnTo>
                <a:lnTo>
                  <a:pt x="8628" y="7272"/>
                </a:lnTo>
                <a:lnTo>
                  <a:pt x="8646" y="7249"/>
                </a:lnTo>
                <a:lnTo>
                  <a:pt x="8688" y="7206"/>
                </a:lnTo>
                <a:lnTo>
                  <a:pt x="8729" y="7163"/>
                </a:lnTo>
                <a:lnTo>
                  <a:pt x="8770" y="7122"/>
                </a:lnTo>
                <a:lnTo>
                  <a:pt x="8808" y="7081"/>
                </a:lnTo>
                <a:lnTo>
                  <a:pt x="8895" y="6986"/>
                </a:lnTo>
                <a:lnTo>
                  <a:pt x="8982" y="6894"/>
                </a:lnTo>
                <a:lnTo>
                  <a:pt x="9071" y="6803"/>
                </a:lnTo>
                <a:lnTo>
                  <a:pt x="9160" y="6716"/>
                </a:lnTo>
                <a:lnTo>
                  <a:pt x="9251" y="6629"/>
                </a:lnTo>
                <a:lnTo>
                  <a:pt x="9343" y="6544"/>
                </a:lnTo>
                <a:lnTo>
                  <a:pt x="9436" y="6461"/>
                </a:lnTo>
                <a:lnTo>
                  <a:pt x="9530" y="6379"/>
                </a:lnTo>
                <a:lnTo>
                  <a:pt x="9624" y="6298"/>
                </a:lnTo>
                <a:lnTo>
                  <a:pt x="9721" y="6218"/>
                </a:lnTo>
                <a:lnTo>
                  <a:pt x="9817" y="6139"/>
                </a:lnTo>
                <a:lnTo>
                  <a:pt x="9914" y="6060"/>
                </a:lnTo>
                <a:lnTo>
                  <a:pt x="10013" y="5982"/>
                </a:lnTo>
                <a:lnTo>
                  <a:pt x="10112" y="5904"/>
                </a:lnTo>
                <a:lnTo>
                  <a:pt x="10313" y="5747"/>
                </a:lnTo>
                <a:lnTo>
                  <a:pt x="10391" y="5685"/>
                </a:lnTo>
                <a:lnTo>
                  <a:pt x="10469" y="5623"/>
                </a:lnTo>
                <a:lnTo>
                  <a:pt x="10545" y="5558"/>
                </a:lnTo>
                <a:lnTo>
                  <a:pt x="10620" y="5492"/>
                </a:lnTo>
                <a:lnTo>
                  <a:pt x="10694" y="5425"/>
                </a:lnTo>
                <a:lnTo>
                  <a:pt x="10767" y="5357"/>
                </a:lnTo>
                <a:lnTo>
                  <a:pt x="10839" y="5288"/>
                </a:lnTo>
                <a:lnTo>
                  <a:pt x="10910" y="5218"/>
                </a:lnTo>
                <a:lnTo>
                  <a:pt x="10980" y="5146"/>
                </a:lnTo>
                <a:lnTo>
                  <a:pt x="11049" y="5072"/>
                </a:lnTo>
                <a:lnTo>
                  <a:pt x="11117" y="4999"/>
                </a:lnTo>
                <a:lnTo>
                  <a:pt x="11185" y="4923"/>
                </a:lnTo>
                <a:lnTo>
                  <a:pt x="11250" y="4848"/>
                </a:lnTo>
                <a:lnTo>
                  <a:pt x="11315" y="4771"/>
                </a:lnTo>
                <a:lnTo>
                  <a:pt x="11379" y="4694"/>
                </a:lnTo>
                <a:lnTo>
                  <a:pt x="11442" y="4615"/>
                </a:lnTo>
                <a:lnTo>
                  <a:pt x="11504" y="4535"/>
                </a:lnTo>
                <a:lnTo>
                  <a:pt x="11564" y="4455"/>
                </a:lnTo>
                <a:lnTo>
                  <a:pt x="11624" y="4374"/>
                </a:lnTo>
                <a:lnTo>
                  <a:pt x="11682" y="4292"/>
                </a:lnTo>
                <a:lnTo>
                  <a:pt x="11740" y="4210"/>
                </a:lnTo>
                <a:lnTo>
                  <a:pt x="11796" y="4127"/>
                </a:lnTo>
                <a:lnTo>
                  <a:pt x="11852" y="4043"/>
                </a:lnTo>
                <a:lnTo>
                  <a:pt x="11906" y="3958"/>
                </a:lnTo>
                <a:lnTo>
                  <a:pt x="11960" y="3871"/>
                </a:lnTo>
                <a:lnTo>
                  <a:pt x="12014" y="3783"/>
                </a:lnTo>
                <a:lnTo>
                  <a:pt x="12067" y="3695"/>
                </a:lnTo>
                <a:lnTo>
                  <a:pt x="12118" y="3606"/>
                </a:lnTo>
                <a:lnTo>
                  <a:pt x="12222" y="3429"/>
                </a:lnTo>
                <a:lnTo>
                  <a:pt x="12325" y="3251"/>
                </a:lnTo>
                <a:lnTo>
                  <a:pt x="12377" y="3163"/>
                </a:lnTo>
                <a:lnTo>
                  <a:pt x="12430" y="3075"/>
                </a:lnTo>
                <a:lnTo>
                  <a:pt x="12483" y="2988"/>
                </a:lnTo>
                <a:lnTo>
                  <a:pt x="12538" y="2900"/>
                </a:lnTo>
                <a:lnTo>
                  <a:pt x="12594" y="2815"/>
                </a:lnTo>
                <a:lnTo>
                  <a:pt x="12652" y="2729"/>
                </a:lnTo>
                <a:lnTo>
                  <a:pt x="12711" y="2645"/>
                </a:lnTo>
                <a:lnTo>
                  <a:pt x="12771" y="2562"/>
                </a:lnTo>
                <a:lnTo>
                  <a:pt x="12798" y="2527"/>
                </a:lnTo>
                <a:lnTo>
                  <a:pt x="12826" y="2492"/>
                </a:lnTo>
                <a:lnTo>
                  <a:pt x="12854" y="2458"/>
                </a:lnTo>
                <a:lnTo>
                  <a:pt x="12884" y="2425"/>
                </a:lnTo>
                <a:lnTo>
                  <a:pt x="12914" y="2392"/>
                </a:lnTo>
                <a:lnTo>
                  <a:pt x="12945" y="2361"/>
                </a:lnTo>
                <a:lnTo>
                  <a:pt x="13007" y="2298"/>
                </a:lnTo>
                <a:lnTo>
                  <a:pt x="13071" y="2237"/>
                </a:lnTo>
                <a:lnTo>
                  <a:pt x="13137" y="2176"/>
                </a:lnTo>
                <a:lnTo>
                  <a:pt x="13267" y="2055"/>
                </a:lnTo>
                <a:lnTo>
                  <a:pt x="13562" y="2032"/>
                </a:lnTo>
                <a:lnTo>
                  <a:pt x="13565" y="2033"/>
                </a:lnTo>
                <a:lnTo>
                  <a:pt x="13568" y="2034"/>
                </a:lnTo>
                <a:lnTo>
                  <a:pt x="13574" y="2039"/>
                </a:lnTo>
                <a:lnTo>
                  <a:pt x="13582" y="2048"/>
                </a:lnTo>
                <a:lnTo>
                  <a:pt x="13591" y="2059"/>
                </a:lnTo>
                <a:lnTo>
                  <a:pt x="13610" y="2087"/>
                </a:lnTo>
                <a:lnTo>
                  <a:pt x="13632" y="2120"/>
                </a:lnTo>
                <a:lnTo>
                  <a:pt x="13672" y="2186"/>
                </a:lnTo>
                <a:lnTo>
                  <a:pt x="13687" y="2211"/>
                </a:lnTo>
                <a:lnTo>
                  <a:pt x="13697" y="2226"/>
                </a:lnTo>
                <a:lnTo>
                  <a:pt x="13725" y="2261"/>
                </a:lnTo>
                <a:lnTo>
                  <a:pt x="13756" y="2298"/>
                </a:lnTo>
                <a:lnTo>
                  <a:pt x="13790" y="2334"/>
                </a:lnTo>
                <a:lnTo>
                  <a:pt x="13807" y="2353"/>
                </a:lnTo>
                <a:lnTo>
                  <a:pt x="13826" y="2370"/>
                </a:lnTo>
                <a:lnTo>
                  <a:pt x="13844" y="2387"/>
                </a:lnTo>
                <a:lnTo>
                  <a:pt x="13864" y="2402"/>
                </a:lnTo>
                <a:lnTo>
                  <a:pt x="13884" y="2417"/>
                </a:lnTo>
                <a:lnTo>
                  <a:pt x="13904" y="2431"/>
                </a:lnTo>
                <a:lnTo>
                  <a:pt x="13924" y="2444"/>
                </a:lnTo>
                <a:lnTo>
                  <a:pt x="13945" y="2455"/>
                </a:lnTo>
                <a:lnTo>
                  <a:pt x="13966" y="2463"/>
                </a:lnTo>
                <a:lnTo>
                  <a:pt x="13987" y="2471"/>
                </a:lnTo>
                <a:lnTo>
                  <a:pt x="14025" y="2481"/>
                </a:lnTo>
                <a:lnTo>
                  <a:pt x="14063" y="2490"/>
                </a:lnTo>
                <a:lnTo>
                  <a:pt x="14103" y="2497"/>
                </a:lnTo>
                <a:lnTo>
                  <a:pt x="14141" y="2505"/>
                </a:lnTo>
                <a:lnTo>
                  <a:pt x="14219" y="2518"/>
                </a:lnTo>
                <a:lnTo>
                  <a:pt x="14257" y="2525"/>
                </a:lnTo>
                <a:lnTo>
                  <a:pt x="14296" y="2533"/>
                </a:lnTo>
                <a:lnTo>
                  <a:pt x="14336" y="2543"/>
                </a:lnTo>
                <a:lnTo>
                  <a:pt x="14374" y="2553"/>
                </a:lnTo>
                <a:lnTo>
                  <a:pt x="14452" y="2575"/>
                </a:lnTo>
                <a:lnTo>
                  <a:pt x="14491" y="2586"/>
                </a:lnTo>
                <a:lnTo>
                  <a:pt x="14531" y="2595"/>
                </a:lnTo>
                <a:lnTo>
                  <a:pt x="14570" y="2602"/>
                </a:lnTo>
                <a:lnTo>
                  <a:pt x="14590" y="2605"/>
                </a:lnTo>
                <a:lnTo>
                  <a:pt x="14609" y="2607"/>
                </a:lnTo>
                <a:lnTo>
                  <a:pt x="14663" y="2611"/>
                </a:lnTo>
                <a:lnTo>
                  <a:pt x="14711" y="2616"/>
                </a:lnTo>
                <a:lnTo>
                  <a:pt x="14733" y="2618"/>
                </a:lnTo>
                <a:lnTo>
                  <a:pt x="14754" y="2622"/>
                </a:lnTo>
                <a:lnTo>
                  <a:pt x="14775" y="2627"/>
                </a:lnTo>
                <a:lnTo>
                  <a:pt x="14793" y="2632"/>
                </a:lnTo>
                <a:lnTo>
                  <a:pt x="14811" y="2640"/>
                </a:lnTo>
                <a:lnTo>
                  <a:pt x="14827" y="2648"/>
                </a:lnTo>
                <a:lnTo>
                  <a:pt x="14843" y="2660"/>
                </a:lnTo>
                <a:lnTo>
                  <a:pt x="14858" y="2675"/>
                </a:lnTo>
                <a:lnTo>
                  <a:pt x="14872" y="2691"/>
                </a:lnTo>
                <a:lnTo>
                  <a:pt x="14884" y="2712"/>
                </a:lnTo>
                <a:lnTo>
                  <a:pt x="14896" y="2735"/>
                </a:lnTo>
                <a:lnTo>
                  <a:pt x="14908" y="2762"/>
                </a:lnTo>
                <a:lnTo>
                  <a:pt x="14919" y="2795"/>
                </a:lnTo>
                <a:lnTo>
                  <a:pt x="14929" y="2827"/>
                </a:lnTo>
                <a:lnTo>
                  <a:pt x="14939" y="2856"/>
                </a:lnTo>
                <a:lnTo>
                  <a:pt x="14944" y="2871"/>
                </a:lnTo>
                <a:lnTo>
                  <a:pt x="14951" y="2884"/>
                </a:lnTo>
                <a:lnTo>
                  <a:pt x="14957" y="2896"/>
                </a:lnTo>
                <a:lnTo>
                  <a:pt x="14965" y="2907"/>
                </a:lnTo>
                <a:lnTo>
                  <a:pt x="14974" y="2916"/>
                </a:lnTo>
                <a:lnTo>
                  <a:pt x="14985" y="2925"/>
                </a:lnTo>
                <a:lnTo>
                  <a:pt x="14997" y="2933"/>
                </a:lnTo>
                <a:lnTo>
                  <a:pt x="15010" y="2938"/>
                </a:lnTo>
                <a:lnTo>
                  <a:pt x="15025" y="2944"/>
                </a:lnTo>
                <a:lnTo>
                  <a:pt x="15044" y="2947"/>
                </a:lnTo>
                <a:lnTo>
                  <a:pt x="15075" y="2950"/>
                </a:lnTo>
                <a:lnTo>
                  <a:pt x="15107" y="2954"/>
                </a:lnTo>
                <a:lnTo>
                  <a:pt x="15171" y="2961"/>
                </a:lnTo>
                <a:lnTo>
                  <a:pt x="15201" y="2966"/>
                </a:lnTo>
                <a:lnTo>
                  <a:pt x="15233" y="2972"/>
                </a:lnTo>
                <a:lnTo>
                  <a:pt x="15265" y="2980"/>
                </a:lnTo>
                <a:lnTo>
                  <a:pt x="15295" y="2990"/>
                </a:lnTo>
                <a:lnTo>
                  <a:pt x="15328" y="3003"/>
                </a:lnTo>
                <a:lnTo>
                  <a:pt x="15359" y="3016"/>
                </a:lnTo>
                <a:lnTo>
                  <a:pt x="15373" y="3023"/>
                </a:lnTo>
                <a:lnTo>
                  <a:pt x="15387" y="3027"/>
                </a:lnTo>
                <a:lnTo>
                  <a:pt x="15400" y="3031"/>
                </a:lnTo>
                <a:lnTo>
                  <a:pt x="15413" y="3034"/>
                </a:lnTo>
                <a:lnTo>
                  <a:pt x="15426" y="3035"/>
                </a:lnTo>
                <a:lnTo>
                  <a:pt x="15439" y="3034"/>
                </a:lnTo>
                <a:lnTo>
                  <a:pt x="15451" y="3030"/>
                </a:lnTo>
                <a:lnTo>
                  <a:pt x="15462" y="3025"/>
                </a:lnTo>
                <a:lnTo>
                  <a:pt x="15474" y="3016"/>
                </a:lnTo>
                <a:lnTo>
                  <a:pt x="15486" y="3005"/>
                </a:lnTo>
                <a:lnTo>
                  <a:pt x="15497" y="2990"/>
                </a:lnTo>
                <a:lnTo>
                  <a:pt x="15508" y="2972"/>
                </a:lnTo>
                <a:lnTo>
                  <a:pt x="15521" y="2948"/>
                </a:lnTo>
                <a:lnTo>
                  <a:pt x="15532" y="2923"/>
                </a:lnTo>
                <a:lnTo>
                  <a:pt x="15541" y="2897"/>
                </a:lnTo>
                <a:lnTo>
                  <a:pt x="15550" y="2869"/>
                </a:lnTo>
                <a:lnTo>
                  <a:pt x="15569" y="2816"/>
                </a:lnTo>
                <a:lnTo>
                  <a:pt x="15579" y="2790"/>
                </a:lnTo>
                <a:lnTo>
                  <a:pt x="15591" y="2764"/>
                </a:lnTo>
                <a:lnTo>
                  <a:pt x="15614" y="2715"/>
                </a:lnTo>
                <a:lnTo>
                  <a:pt x="15624" y="2692"/>
                </a:lnTo>
                <a:lnTo>
                  <a:pt x="15632" y="2670"/>
                </a:lnTo>
                <a:lnTo>
                  <a:pt x="15640" y="2649"/>
                </a:lnTo>
                <a:lnTo>
                  <a:pt x="15645" y="2629"/>
                </a:lnTo>
                <a:lnTo>
                  <a:pt x="15650" y="2609"/>
                </a:lnTo>
                <a:lnTo>
                  <a:pt x="15652" y="2589"/>
                </a:lnTo>
                <a:lnTo>
                  <a:pt x="15652" y="2570"/>
                </a:lnTo>
                <a:lnTo>
                  <a:pt x="15650" y="2550"/>
                </a:lnTo>
                <a:lnTo>
                  <a:pt x="15645" y="2529"/>
                </a:lnTo>
                <a:lnTo>
                  <a:pt x="15639" y="2508"/>
                </a:lnTo>
                <a:lnTo>
                  <a:pt x="15630" y="2488"/>
                </a:lnTo>
                <a:lnTo>
                  <a:pt x="15618" y="2465"/>
                </a:lnTo>
                <a:lnTo>
                  <a:pt x="15604" y="2442"/>
                </a:lnTo>
                <a:lnTo>
                  <a:pt x="15586" y="2416"/>
                </a:lnTo>
                <a:close/>
                <a:moveTo>
                  <a:pt x="1642" y="10239"/>
                </a:moveTo>
                <a:lnTo>
                  <a:pt x="1665" y="10536"/>
                </a:lnTo>
                <a:lnTo>
                  <a:pt x="1505" y="10992"/>
                </a:lnTo>
                <a:lnTo>
                  <a:pt x="1345" y="11425"/>
                </a:lnTo>
                <a:lnTo>
                  <a:pt x="1117" y="11721"/>
                </a:lnTo>
                <a:lnTo>
                  <a:pt x="1162" y="11425"/>
                </a:lnTo>
                <a:lnTo>
                  <a:pt x="1277" y="11174"/>
                </a:lnTo>
                <a:lnTo>
                  <a:pt x="1299" y="10923"/>
                </a:lnTo>
                <a:lnTo>
                  <a:pt x="1140" y="10604"/>
                </a:lnTo>
                <a:lnTo>
                  <a:pt x="1208" y="10307"/>
                </a:lnTo>
                <a:lnTo>
                  <a:pt x="1322" y="9898"/>
                </a:lnTo>
                <a:lnTo>
                  <a:pt x="1391" y="9600"/>
                </a:lnTo>
                <a:lnTo>
                  <a:pt x="1391" y="9122"/>
                </a:lnTo>
                <a:lnTo>
                  <a:pt x="1550" y="8826"/>
                </a:lnTo>
                <a:lnTo>
                  <a:pt x="1665" y="8872"/>
                </a:lnTo>
                <a:lnTo>
                  <a:pt x="1596" y="9168"/>
                </a:lnTo>
                <a:lnTo>
                  <a:pt x="1573" y="9669"/>
                </a:lnTo>
                <a:lnTo>
                  <a:pt x="1642" y="102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20">
              <a:solidFill>
                <a:srgbClr val="FFFFFF"/>
              </a:solidFill>
            </a:endParaRPr>
          </a:p>
        </p:txBody>
      </p:sp>
      <p:pic>
        <p:nvPicPr>
          <p:cNvPr id="2" name="图片 1" descr="企鹅彰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770" y="2120265"/>
            <a:ext cx="6537325" cy="4085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6205" y="2120265"/>
            <a:ext cx="3023235" cy="45231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这是我们认识的企鹅吗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</a:t>
            </a:r>
          </a:p>
        </p:txBody>
      </p:sp>
      <p:pic>
        <p:nvPicPr>
          <p:cNvPr id="2" name="内容占位符 1" descr="企鹅彰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21300000">
            <a:off x="240030" y="1638300"/>
            <a:ext cx="4110990" cy="25698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6000" y="2275205"/>
            <a:ext cx="5840730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满身燃油的企鹅：这些企鹅身上满是一艘沉船上泄漏的燃料油。共有大约1.9万只企鹅遭殃，1.2万名志愿者参与救助它们。91％的企鹅最终成功康复。</a:t>
            </a:r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</a:t>
            </a:r>
          </a:p>
        </p:txBody>
      </p:sp>
      <p:pic>
        <p:nvPicPr>
          <p:cNvPr id="2" name="内容占位符 1" descr="乌龟垃圾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20820000">
            <a:off x="219710" y="1405890"/>
            <a:ext cx="4339590" cy="26866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4655" y="2096135"/>
            <a:ext cx="5859145" cy="36347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被困住的龟：扔到水里的垃圾，如一张简单的塑料网，都可能致使生活在其中的动物受重伤，甚至死亡。图中这只龟的龟壳因为困在一张塑料网中太久，甚至发生了变形字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</a:t>
            </a:r>
          </a:p>
        </p:txBody>
      </p:sp>
      <p:pic>
        <p:nvPicPr>
          <p:cNvPr id="4" name="内容占位符 3" descr="kaola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21240000">
            <a:off x="382905" y="1246505"/>
            <a:ext cx="5855335" cy="32937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80530" y="1218565"/>
            <a:ext cx="5136515" cy="44208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无家可归的考拉：动物们面临的另一个严峻威胁是其栖息地所在地区的乱砍滥伐。砍伐树木意味着动物们将失去居住地和食物，被迫迁徙。这只考拉站在一堆木头上，不知所措。一个澳大利亚的非政府组织救助了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</a:t>
            </a:r>
          </a:p>
        </p:txBody>
      </p:sp>
      <p:pic>
        <p:nvPicPr>
          <p:cNvPr id="2" name="内容占位符 1" descr="00000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21640" y="1536065"/>
            <a:ext cx="4173220" cy="23475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6000" y="2967990"/>
            <a:ext cx="55994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吃塑料而亡的信天翁：图中的信天翁因为无法消化误食的塑料而死亡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8905" y="824865"/>
            <a:ext cx="6614795" cy="50380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</a:t>
            </a:r>
          </a:p>
        </p:txBody>
      </p:sp>
      <p:pic>
        <p:nvPicPr>
          <p:cNvPr id="2" name="内容占位符 1" descr="22222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21300000">
            <a:off x="402590" y="1294765"/>
            <a:ext cx="474091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6340" y="1874520"/>
            <a:ext cx="4512310" cy="46158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塑料袋中的鹳：一个小小的塑料袋在我们的日常生活中是再简单不过的东西，却可能变成动物们无法逃脱的牢笼，就像这只鹳。很多动物都面临着因为一个塑料袋而窒息死亡的危险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 </a:t>
            </a:r>
          </a:p>
        </p:txBody>
      </p:sp>
      <p:pic>
        <p:nvPicPr>
          <p:cNvPr id="2" name="内容占位符 1" descr="333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 rot="21240000">
            <a:off x="497840" y="980440"/>
            <a:ext cx="5298440" cy="2980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14820" y="1264285"/>
            <a:ext cx="4133215" cy="4177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/>
              <a:t>污水中的蛙：这</a:t>
            </a:r>
            <a:r>
              <a:rPr lang="zh-CN" altLang="en-US" sz="2800" dirty="0" smtClean="0"/>
              <a:t>张图</a:t>
            </a:r>
            <a:r>
              <a:rPr lang="zh-CN" altLang="en-US" sz="2800" dirty="0"/>
              <a:t>片反映</a:t>
            </a:r>
            <a:r>
              <a:rPr lang="zh-CN" altLang="en-US" sz="2800" dirty="0" smtClean="0"/>
              <a:t>了污</a:t>
            </a:r>
            <a:r>
              <a:rPr lang="zh-CN" altLang="en-US" sz="2800" dirty="0"/>
              <a:t>染情况有多严重。污染威胁到了国内的动植物，特别是农业，因为污染延缓了植物的光合作用。工厂的废弃物倾倒入用于灌溉、人类生活和渔业生产的海洋与河流中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同建绿色温馨家园，共享清澈碧水蓝天。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dirty="0"/>
              <a:t>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完</a:t>
            </a:r>
          </a:p>
        </p:txBody>
      </p:sp>
      <p:sp>
        <p:nvSpPr>
          <p:cNvPr id="5" name="内容占位符 4"/>
          <p:cNvSpPr>
            <a:spLocks noGrp="1"/>
          </p:cNvSpPr>
          <p:nvPr>
            <p:ph type="body" sz="quarter" idx="15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chemeClr val="accent1"/>
                </a:solidFill>
              </a:rPr>
              <a:t>谢谢</a:t>
            </a:r>
          </a:p>
        </p:txBody>
      </p:sp>
      <p:sp>
        <p:nvSpPr>
          <p:cNvPr id="2" name="内容占位符 1"/>
          <p:cNvSpPr>
            <a:spLocks noGrp="1"/>
          </p:cNvSpPr>
          <p:nvPr>
            <p:ph type="body" sz="quarter" idx="16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chemeClr val="accent1"/>
                </a:solidFill>
              </a:rPr>
              <a:t>观赏</a:t>
            </a: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H="1">
            <a:off x="3140634" y="1690522"/>
            <a:ext cx="5698019" cy="474837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48000" y="296733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笔名：夏</a:t>
            </a:r>
            <a:r>
              <a:rPr lang="zh-CN" altLang="zh-CN" kern="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沫</a:t>
            </a:r>
            <a:r>
              <a:rPr lang="en-US" altLang="zh-CN" kern="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kern="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原创作品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联系方式：</a:t>
            </a:r>
            <a:r>
              <a:rPr lang="en-US" altLang="zh-CN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15822588627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QQ</a:t>
            </a:r>
            <a:r>
              <a:rPr lang="zh-CN" altLang="zh-CN" kern="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邮箱：</a:t>
            </a:r>
            <a:r>
              <a:rPr lang="en-US" altLang="zh-CN" u="sng" kern="0" dirty="0" smtClean="0">
                <a:solidFill>
                  <a:srgbClr val="28354B"/>
                </a:solidFill>
                <a:latin typeface="Verdan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  <a:hlinkClick r:id="rId2"/>
              </a:rPr>
              <a:t>3419699657@qq.com</a:t>
            </a:r>
            <a:endParaRPr lang="en-US" altLang="zh-CN" u="sng" kern="0" dirty="0" smtClean="0">
              <a:solidFill>
                <a:srgbClr val="28354B"/>
              </a:solidFill>
              <a:latin typeface="Verdana" panose="020B060403050404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u="sng" kern="0" dirty="0">
              <a:solidFill>
                <a:srgbClr val="28354B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u="sng" kern="0" dirty="0" smtClean="0">
              <a:solidFill>
                <a:srgbClr val="28354B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u="sng" kern="0" dirty="0">
              <a:solidFill>
                <a:srgbClr val="28354B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u="sng" kern="0" dirty="0" smtClean="0">
                <a:solidFill>
                  <a:srgbClr val="28354B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u="sng" kern="0" dirty="0" smtClean="0">
                <a:solidFill>
                  <a:srgbClr val="28354B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u="sng" kern="0" dirty="0" smtClean="0">
                <a:solidFill>
                  <a:srgbClr val="28354B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www.51pptmoban.com</a:t>
            </a:r>
            <a:r>
              <a:rPr lang="en-US" altLang="zh-CN" u="sng" kern="0" dirty="0" smtClean="0">
                <a:solidFill>
                  <a:srgbClr val="28354B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u="sng" kern="0" dirty="0" smtClean="0">
                <a:solidFill>
                  <a:srgbClr val="28354B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649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297125" y="752223"/>
            <a:ext cx="2293849" cy="972422"/>
          </a:xfrm>
          <a:prstGeom prst="rect">
            <a:avLst/>
          </a:prstGeom>
          <a:noFill/>
        </p:spPr>
        <p:txBody>
          <a:bodyPr wrap="square" rtlCol="0" anchor="ctr" anchorCtr="0">
            <a:normAutofit fontScale="82500" lnSpcReduction="20000"/>
          </a:bodyPr>
          <a:lstStyle/>
          <a:p>
            <a:pPr algn="ctr"/>
            <a:r>
              <a:rPr lang="zh-CN" altLang="en-US" sz="8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目录</a:t>
            </a: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3806565" y="1738622"/>
            <a:ext cx="4518285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/>
          <p:nvPr>
            <p:custDataLst>
              <p:tags r:id="rId4"/>
            </p:custDataLst>
          </p:nvPr>
        </p:nvSpPr>
        <p:spPr bwMode="auto">
          <a:xfrm>
            <a:off x="4051983" y="426069"/>
            <a:ext cx="1235885" cy="1326530"/>
          </a:xfrm>
          <a:custGeom>
            <a:avLst/>
            <a:gdLst>
              <a:gd name="T0" fmla="*/ 190897782 w 15652"/>
              <a:gd name="T1" fmla="*/ 19162119 h 16804"/>
              <a:gd name="T2" fmla="*/ 189226938 w 15652"/>
              <a:gd name="T3" fmla="*/ 12671923 h 16804"/>
              <a:gd name="T4" fmla="*/ 183404782 w 15652"/>
              <a:gd name="T5" fmla="*/ 7569666 h 16804"/>
              <a:gd name="T6" fmla="*/ 183636104 w 15652"/>
              <a:gd name="T7" fmla="*/ 835393 h 16804"/>
              <a:gd name="T8" fmla="*/ 178173743 w 15652"/>
              <a:gd name="T9" fmla="*/ 2249065 h 16804"/>
              <a:gd name="T10" fmla="*/ 175616167 w 15652"/>
              <a:gd name="T11" fmla="*/ 7556855 h 16804"/>
              <a:gd name="T12" fmla="*/ 167274875 w 15652"/>
              <a:gd name="T13" fmla="*/ 6387373 h 16804"/>
              <a:gd name="T14" fmla="*/ 160051863 w 15652"/>
              <a:gd name="T15" fmla="*/ 6143183 h 16804"/>
              <a:gd name="T16" fmla="*/ 162339564 w 15652"/>
              <a:gd name="T17" fmla="*/ 12029252 h 16804"/>
              <a:gd name="T18" fmla="*/ 152507383 w 15652"/>
              <a:gd name="T19" fmla="*/ 21565362 h 16804"/>
              <a:gd name="T20" fmla="*/ 136955893 w 15652"/>
              <a:gd name="T21" fmla="*/ 37887212 h 16804"/>
              <a:gd name="T22" fmla="*/ 118075642 w 15652"/>
              <a:gd name="T23" fmla="*/ 51317326 h 16804"/>
              <a:gd name="T24" fmla="*/ 96123579 w 15652"/>
              <a:gd name="T25" fmla="*/ 59838018 h 16804"/>
              <a:gd name="T26" fmla="*/ 80340767 w 15652"/>
              <a:gd name="T27" fmla="*/ 64708896 h 16804"/>
              <a:gd name="T28" fmla="*/ 66460121 w 15652"/>
              <a:gd name="T29" fmla="*/ 76995262 h 16804"/>
              <a:gd name="T30" fmla="*/ 34727356 w 15652"/>
              <a:gd name="T31" fmla="*/ 83832470 h 16804"/>
              <a:gd name="T32" fmla="*/ 24471086 w 15652"/>
              <a:gd name="T33" fmla="*/ 95707545 h 16804"/>
              <a:gd name="T34" fmla="*/ 14703198 w 15652"/>
              <a:gd name="T35" fmla="*/ 112324940 h 16804"/>
              <a:gd name="T36" fmla="*/ 11464358 w 15652"/>
              <a:gd name="T37" fmla="*/ 137694407 h 16804"/>
              <a:gd name="T38" fmla="*/ 13148129 w 15652"/>
              <a:gd name="T39" fmla="*/ 152396826 h 16804"/>
              <a:gd name="T40" fmla="*/ 3264580 w 15652"/>
              <a:gd name="T41" fmla="*/ 192815838 h 16804"/>
              <a:gd name="T42" fmla="*/ 1478076 w 15652"/>
              <a:gd name="T43" fmla="*/ 203469962 h 16804"/>
              <a:gd name="T44" fmla="*/ 8212704 w 15652"/>
              <a:gd name="T45" fmla="*/ 206091774 h 16804"/>
              <a:gd name="T46" fmla="*/ 13058095 w 15652"/>
              <a:gd name="T47" fmla="*/ 177149469 h 16804"/>
              <a:gd name="T48" fmla="*/ 22144831 w 15652"/>
              <a:gd name="T49" fmla="*/ 160275073 h 16804"/>
              <a:gd name="T50" fmla="*/ 28172569 w 15652"/>
              <a:gd name="T51" fmla="*/ 154196169 h 16804"/>
              <a:gd name="T52" fmla="*/ 30100474 w 15652"/>
              <a:gd name="T53" fmla="*/ 171340489 h 16804"/>
              <a:gd name="T54" fmla="*/ 36038291 w 15652"/>
              <a:gd name="T55" fmla="*/ 190489684 h 16804"/>
              <a:gd name="T56" fmla="*/ 38853042 w 15652"/>
              <a:gd name="T57" fmla="*/ 205192103 h 16804"/>
              <a:gd name="T58" fmla="*/ 43852646 w 15652"/>
              <a:gd name="T59" fmla="*/ 210294360 h 16804"/>
              <a:gd name="T60" fmla="*/ 49404928 w 15652"/>
              <a:gd name="T61" fmla="*/ 208289485 h 16804"/>
              <a:gd name="T62" fmla="*/ 41950481 w 15652"/>
              <a:gd name="T63" fmla="*/ 191916166 h 16804"/>
              <a:gd name="T64" fmla="*/ 37413520 w 15652"/>
              <a:gd name="T65" fmla="*/ 161547378 h 16804"/>
              <a:gd name="T66" fmla="*/ 50394507 w 15652"/>
              <a:gd name="T67" fmla="*/ 124264293 h 16804"/>
              <a:gd name="T68" fmla="*/ 66999984 w 15652"/>
              <a:gd name="T69" fmla="*/ 131949591 h 16804"/>
              <a:gd name="T70" fmla="*/ 78939912 w 15652"/>
              <a:gd name="T71" fmla="*/ 150379140 h 16804"/>
              <a:gd name="T72" fmla="*/ 75919579 w 15652"/>
              <a:gd name="T73" fmla="*/ 168718676 h 16804"/>
              <a:gd name="T74" fmla="*/ 74698565 w 15652"/>
              <a:gd name="T75" fmla="*/ 199987136 h 16804"/>
              <a:gd name="T76" fmla="*/ 74839966 w 15652"/>
              <a:gd name="T77" fmla="*/ 207659738 h 16804"/>
              <a:gd name="T78" fmla="*/ 77269068 w 15652"/>
              <a:gd name="T79" fmla="*/ 213044616 h 16804"/>
              <a:gd name="T80" fmla="*/ 82268672 w 15652"/>
              <a:gd name="T81" fmla="*/ 209510322 h 16804"/>
              <a:gd name="T82" fmla="*/ 80327954 w 15652"/>
              <a:gd name="T83" fmla="*/ 199100388 h 16804"/>
              <a:gd name="T84" fmla="*/ 85456032 w 15652"/>
              <a:gd name="T85" fmla="*/ 168050384 h 16804"/>
              <a:gd name="T86" fmla="*/ 87730920 w 15652"/>
              <a:gd name="T87" fmla="*/ 152512572 h 16804"/>
              <a:gd name="T88" fmla="*/ 98732635 w 15652"/>
              <a:gd name="T89" fmla="*/ 145662553 h 16804"/>
              <a:gd name="T90" fmla="*/ 107266695 w 15652"/>
              <a:gd name="T91" fmla="*/ 164053444 h 16804"/>
              <a:gd name="T92" fmla="*/ 112086345 w 15652"/>
              <a:gd name="T93" fmla="*/ 177393659 h 16804"/>
              <a:gd name="T94" fmla="*/ 126314087 w 15652"/>
              <a:gd name="T95" fmla="*/ 214676745 h 16804"/>
              <a:gd name="T96" fmla="*/ 136223375 w 15652"/>
              <a:gd name="T97" fmla="*/ 214805301 h 16804"/>
              <a:gd name="T98" fmla="*/ 132766027 w 15652"/>
              <a:gd name="T99" fmla="*/ 209536056 h 16804"/>
              <a:gd name="T100" fmla="*/ 122059927 w 15652"/>
              <a:gd name="T101" fmla="*/ 186364187 h 16804"/>
              <a:gd name="T102" fmla="*/ 117664366 w 15652"/>
              <a:gd name="T103" fmla="*/ 169926703 h 16804"/>
              <a:gd name="T104" fmla="*/ 113821482 w 15652"/>
              <a:gd name="T105" fmla="*/ 159992339 h 16804"/>
              <a:gd name="T106" fmla="*/ 109014646 w 15652"/>
              <a:gd name="T107" fmla="*/ 140470397 h 16804"/>
              <a:gd name="T108" fmla="*/ 107780818 w 15652"/>
              <a:gd name="T109" fmla="*/ 126166345 h 16804"/>
              <a:gd name="T110" fmla="*/ 110968178 w 15652"/>
              <a:gd name="T111" fmla="*/ 102788830 h 16804"/>
              <a:gd name="T112" fmla="*/ 113204512 w 15652"/>
              <a:gd name="T113" fmla="*/ 91003768 h 16804"/>
              <a:gd name="T114" fmla="*/ 144590294 w 15652"/>
              <a:gd name="T115" fmla="*/ 62305653 h 16804"/>
              <a:gd name="T116" fmla="*/ 165205682 w 15652"/>
              <a:gd name="T117" fmla="*/ 31589738 h 16804"/>
              <a:gd name="T118" fmla="*/ 178957741 w 15652"/>
              <a:gd name="T119" fmla="*/ 31409827 h 16804"/>
              <a:gd name="T120" fmla="*/ 190769195 w 15652"/>
              <a:gd name="T121" fmla="*/ 34185817 h 16804"/>
              <a:gd name="T122" fmla="*/ 197401089 w 15652"/>
              <a:gd name="T123" fmla="*/ 38761036 h 16804"/>
              <a:gd name="T124" fmla="*/ 201141126 w 15652"/>
              <a:gd name="T125" fmla="*/ 32772144 h 16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652" h="16804">
                <a:moveTo>
                  <a:pt x="15586" y="2416"/>
                </a:moveTo>
                <a:lnTo>
                  <a:pt x="15586" y="2416"/>
                </a:lnTo>
                <a:lnTo>
                  <a:pt x="15569" y="2393"/>
                </a:lnTo>
                <a:lnTo>
                  <a:pt x="15550" y="2370"/>
                </a:lnTo>
                <a:lnTo>
                  <a:pt x="15531" y="2349"/>
                </a:lnTo>
                <a:lnTo>
                  <a:pt x="15511" y="2328"/>
                </a:lnTo>
                <a:lnTo>
                  <a:pt x="15469" y="2286"/>
                </a:lnTo>
                <a:lnTo>
                  <a:pt x="15427" y="2247"/>
                </a:lnTo>
                <a:lnTo>
                  <a:pt x="15384" y="2206"/>
                </a:lnTo>
                <a:lnTo>
                  <a:pt x="15342" y="2166"/>
                </a:lnTo>
                <a:lnTo>
                  <a:pt x="15323" y="2144"/>
                </a:lnTo>
                <a:lnTo>
                  <a:pt x="15303" y="2123"/>
                </a:lnTo>
                <a:lnTo>
                  <a:pt x="15283" y="2101"/>
                </a:lnTo>
                <a:lnTo>
                  <a:pt x="15265" y="2078"/>
                </a:lnTo>
                <a:lnTo>
                  <a:pt x="15233" y="2036"/>
                </a:lnTo>
                <a:lnTo>
                  <a:pt x="15203" y="1992"/>
                </a:lnTo>
                <a:lnTo>
                  <a:pt x="15174" y="1948"/>
                </a:lnTo>
                <a:lnTo>
                  <a:pt x="15147" y="1903"/>
                </a:lnTo>
                <a:lnTo>
                  <a:pt x="15091" y="1812"/>
                </a:lnTo>
                <a:lnTo>
                  <a:pt x="15063" y="1767"/>
                </a:lnTo>
                <a:lnTo>
                  <a:pt x="15035" y="1723"/>
                </a:lnTo>
                <a:lnTo>
                  <a:pt x="15020" y="1701"/>
                </a:lnTo>
                <a:lnTo>
                  <a:pt x="15004" y="1680"/>
                </a:lnTo>
                <a:lnTo>
                  <a:pt x="14971" y="1637"/>
                </a:lnTo>
                <a:lnTo>
                  <a:pt x="14938" y="1596"/>
                </a:lnTo>
                <a:lnTo>
                  <a:pt x="14903" y="1554"/>
                </a:lnTo>
                <a:lnTo>
                  <a:pt x="14870" y="1513"/>
                </a:lnTo>
                <a:lnTo>
                  <a:pt x="14853" y="1491"/>
                </a:lnTo>
                <a:lnTo>
                  <a:pt x="14837" y="1469"/>
                </a:lnTo>
                <a:lnTo>
                  <a:pt x="14823" y="1447"/>
                </a:lnTo>
                <a:lnTo>
                  <a:pt x="14808" y="1425"/>
                </a:lnTo>
                <a:lnTo>
                  <a:pt x="14795" y="1402"/>
                </a:lnTo>
                <a:lnTo>
                  <a:pt x="14783" y="1379"/>
                </a:lnTo>
                <a:lnTo>
                  <a:pt x="14775" y="1359"/>
                </a:lnTo>
                <a:lnTo>
                  <a:pt x="14767" y="1339"/>
                </a:lnTo>
                <a:lnTo>
                  <a:pt x="14761" y="1317"/>
                </a:lnTo>
                <a:lnTo>
                  <a:pt x="14756" y="1296"/>
                </a:lnTo>
                <a:lnTo>
                  <a:pt x="14752" y="1273"/>
                </a:lnTo>
                <a:lnTo>
                  <a:pt x="14749" y="1251"/>
                </a:lnTo>
                <a:lnTo>
                  <a:pt x="14748" y="1229"/>
                </a:lnTo>
                <a:lnTo>
                  <a:pt x="14747" y="1207"/>
                </a:lnTo>
                <a:lnTo>
                  <a:pt x="14748" y="1186"/>
                </a:lnTo>
                <a:lnTo>
                  <a:pt x="14752" y="1165"/>
                </a:lnTo>
                <a:lnTo>
                  <a:pt x="14758" y="1121"/>
                </a:lnTo>
                <a:lnTo>
                  <a:pt x="14760" y="1099"/>
                </a:lnTo>
                <a:lnTo>
                  <a:pt x="14761" y="1088"/>
                </a:lnTo>
                <a:lnTo>
                  <a:pt x="14760" y="1077"/>
                </a:lnTo>
                <a:lnTo>
                  <a:pt x="14760" y="1067"/>
                </a:lnTo>
                <a:lnTo>
                  <a:pt x="14758" y="1056"/>
                </a:lnTo>
                <a:lnTo>
                  <a:pt x="14755" y="1046"/>
                </a:lnTo>
                <a:lnTo>
                  <a:pt x="14752" y="1035"/>
                </a:lnTo>
                <a:lnTo>
                  <a:pt x="14745" y="1022"/>
                </a:lnTo>
                <a:lnTo>
                  <a:pt x="14738" y="1009"/>
                </a:lnTo>
                <a:lnTo>
                  <a:pt x="14731" y="997"/>
                </a:lnTo>
                <a:lnTo>
                  <a:pt x="14723" y="986"/>
                </a:lnTo>
                <a:lnTo>
                  <a:pt x="14714" y="975"/>
                </a:lnTo>
                <a:lnTo>
                  <a:pt x="14707" y="964"/>
                </a:lnTo>
                <a:lnTo>
                  <a:pt x="14688" y="946"/>
                </a:lnTo>
                <a:lnTo>
                  <a:pt x="14668" y="929"/>
                </a:lnTo>
                <a:lnTo>
                  <a:pt x="14648" y="914"/>
                </a:lnTo>
                <a:lnTo>
                  <a:pt x="14626" y="901"/>
                </a:lnTo>
                <a:lnTo>
                  <a:pt x="14604" y="889"/>
                </a:lnTo>
                <a:lnTo>
                  <a:pt x="14580" y="878"/>
                </a:lnTo>
                <a:lnTo>
                  <a:pt x="14557" y="868"/>
                </a:lnTo>
                <a:lnTo>
                  <a:pt x="14508" y="850"/>
                </a:lnTo>
                <a:lnTo>
                  <a:pt x="14458" y="833"/>
                </a:lnTo>
                <a:lnTo>
                  <a:pt x="14433" y="823"/>
                </a:lnTo>
                <a:lnTo>
                  <a:pt x="14409" y="813"/>
                </a:lnTo>
                <a:lnTo>
                  <a:pt x="14396" y="807"/>
                </a:lnTo>
                <a:lnTo>
                  <a:pt x="14384" y="799"/>
                </a:lnTo>
                <a:lnTo>
                  <a:pt x="14371" y="788"/>
                </a:lnTo>
                <a:lnTo>
                  <a:pt x="14359" y="776"/>
                </a:lnTo>
                <a:lnTo>
                  <a:pt x="14348" y="763"/>
                </a:lnTo>
                <a:lnTo>
                  <a:pt x="14337" y="749"/>
                </a:lnTo>
                <a:lnTo>
                  <a:pt x="14326" y="732"/>
                </a:lnTo>
                <a:lnTo>
                  <a:pt x="14316" y="717"/>
                </a:lnTo>
                <a:lnTo>
                  <a:pt x="14307" y="699"/>
                </a:lnTo>
                <a:lnTo>
                  <a:pt x="14299" y="683"/>
                </a:lnTo>
                <a:lnTo>
                  <a:pt x="14292" y="667"/>
                </a:lnTo>
                <a:lnTo>
                  <a:pt x="14285" y="649"/>
                </a:lnTo>
                <a:lnTo>
                  <a:pt x="14280" y="633"/>
                </a:lnTo>
                <a:lnTo>
                  <a:pt x="14276" y="617"/>
                </a:lnTo>
                <a:lnTo>
                  <a:pt x="14272" y="602"/>
                </a:lnTo>
                <a:lnTo>
                  <a:pt x="14270" y="589"/>
                </a:lnTo>
                <a:lnTo>
                  <a:pt x="14269" y="575"/>
                </a:lnTo>
                <a:lnTo>
                  <a:pt x="14270" y="562"/>
                </a:lnTo>
                <a:lnTo>
                  <a:pt x="14271" y="548"/>
                </a:lnTo>
                <a:lnTo>
                  <a:pt x="14274" y="535"/>
                </a:lnTo>
                <a:lnTo>
                  <a:pt x="14278" y="522"/>
                </a:lnTo>
                <a:lnTo>
                  <a:pt x="14282" y="510"/>
                </a:lnTo>
                <a:lnTo>
                  <a:pt x="14291" y="485"/>
                </a:lnTo>
                <a:lnTo>
                  <a:pt x="14313" y="437"/>
                </a:lnTo>
                <a:lnTo>
                  <a:pt x="14324" y="412"/>
                </a:lnTo>
                <a:lnTo>
                  <a:pt x="14327" y="400"/>
                </a:lnTo>
                <a:lnTo>
                  <a:pt x="14331" y="387"/>
                </a:lnTo>
                <a:lnTo>
                  <a:pt x="14334" y="372"/>
                </a:lnTo>
                <a:lnTo>
                  <a:pt x="14336" y="359"/>
                </a:lnTo>
                <a:lnTo>
                  <a:pt x="14338" y="332"/>
                </a:lnTo>
                <a:lnTo>
                  <a:pt x="14338" y="304"/>
                </a:lnTo>
                <a:lnTo>
                  <a:pt x="14337" y="277"/>
                </a:lnTo>
                <a:lnTo>
                  <a:pt x="14334" y="250"/>
                </a:lnTo>
                <a:lnTo>
                  <a:pt x="14330" y="222"/>
                </a:lnTo>
                <a:lnTo>
                  <a:pt x="14327" y="196"/>
                </a:lnTo>
                <a:lnTo>
                  <a:pt x="14324" y="169"/>
                </a:lnTo>
                <a:lnTo>
                  <a:pt x="14322" y="149"/>
                </a:lnTo>
                <a:lnTo>
                  <a:pt x="14319" y="132"/>
                </a:lnTo>
                <a:lnTo>
                  <a:pt x="14317" y="116"/>
                </a:lnTo>
                <a:lnTo>
                  <a:pt x="14313" y="103"/>
                </a:lnTo>
                <a:lnTo>
                  <a:pt x="14307" y="90"/>
                </a:lnTo>
                <a:lnTo>
                  <a:pt x="14299" y="78"/>
                </a:lnTo>
                <a:lnTo>
                  <a:pt x="14288" y="65"/>
                </a:lnTo>
                <a:lnTo>
                  <a:pt x="14274" y="53"/>
                </a:lnTo>
                <a:lnTo>
                  <a:pt x="14260" y="42"/>
                </a:lnTo>
                <a:lnTo>
                  <a:pt x="14247" y="32"/>
                </a:lnTo>
                <a:lnTo>
                  <a:pt x="14233" y="24"/>
                </a:lnTo>
                <a:lnTo>
                  <a:pt x="14220" y="17"/>
                </a:lnTo>
                <a:lnTo>
                  <a:pt x="14206" y="11"/>
                </a:lnTo>
                <a:lnTo>
                  <a:pt x="14191" y="7"/>
                </a:lnTo>
                <a:lnTo>
                  <a:pt x="14177" y="4"/>
                </a:lnTo>
                <a:lnTo>
                  <a:pt x="14163" y="1"/>
                </a:lnTo>
                <a:lnTo>
                  <a:pt x="14149" y="0"/>
                </a:lnTo>
                <a:lnTo>
                  <a:pt x="14134" y="0"/>
                </a:lnTo>
                <a:lnTo>
                  <a:pt x="14119" y="1"/>
                </a:lnTo>
                <a:lnTo>
                  <a:pt x="14104" y="5"/>
                </a:lnTo>
                <a:lnTo>
                  <a:pt x="14090" y="8"/>
                </a:lnTo>
                <a:lnTo>
                  <a:pt x="14074" y="12"/>
                </a:lnTo>
                <a:lnTo>
                  <a:pt x="14059" y="18"/>
                </a:lnTo>
                <a:lnTo>
                  <a:pt x="14044" y="25"/>
                </a:lnTo>
                <a:lnTo>
                  <a:pt x="14001" y="46"/>
                </a:lnTo>
                <a:lnTo>
                  <a:pt x="13980" y="57"/>
                </a:lnTo>
                <a:lnTo>
                  <a:pt x="13962" y="68"/>
                </a:lnTo>
                <a:lnTo>
                  <a:pt x="13943" y="79"/>
                </a:lnTo>
                <a:lnTo>
                  <a:pt x="13927" y="92"/>
                </a:lnTo>
                <a:lnTo>
                  <a:pt x="13911" y="105"/>
                </a:lnTo>
                <a:lnTo>
                  <a:pt x="13897" y="118"/>
                </a:lnTo>
                <a:lnTo>
                  <a:pt x="13885" y="134"/>
                </a:lnTo>
                <a:lnTo>
                  <a:pt x="13874" y="149"/>
                </a:lnTo>
                <a:lnTo>
                  <a:pt x="13866" y="167"/>
                </a:lnTo>
                <a:lnTo>
                  <a:pt x="13863" y="175"/>
                </a:lnTo>
                <a:lnTo>
                  <a:pt x="13860" y="185"/>
                </a:lnTo>
                <a:lnTo>
                  <a:pt x="13858" y="195"/>
                </a:lnTo>
                <a:lnTo>
                  <a:pt x="13857" y="205"/>
                </a:lnTo>
                <a:lnTo>
                  <a:pt x="13855" y="216"/>
                </a:lnTo>
                <a:lnTo>
                  <a:pt x="13855" y="227"/>
                </a:lnTo>
                <a:lnTo>
                  <a:pt x="13855" y="239"/>
                </a:lnTo>
                <a:lnTo>
                  <a:pt x="13857" y="251"/>
                </a:lnTo>
                <a:lnTo>
                  <a:pt x="13861" y="276"/>
                </a:lnTo>
                <a:lnTo>
                  <a:pt x="13871" y="315"/>
                </a:lnTo>
                <a:lnTo>
                  <a:pt x="13879" y="351"/>
                </a:lnTo>
                <a:lnTo>
                  <a:pt x="13884" y="369"/>
                </a:lnTo>
                <a:lnTo>
                  <a:pt x="13887" y="387"/>
                </a:lnTo>
                <a:lnTo>
                  <a:pt x="13889" y="402"/>
                </a:lnTo>
                <a:lnTo>
                  <a:pt x="13890" y="418"/>
                </a:lnTo>
                <a:lnTo>
                  <a:pt x="13889" y="434"/>
                </a:lnTo>
                <a:lnTo>
                  <a:pt x="13887" y="448"/>
                </a:lnTo>
                <a:lnTo>
                  <a:pt x="13883" y="462"/>
                </a:lnTo>
                <a:lnTo>
                  <a:pt x="13876" y="476"/>
                </a:lnTo>
                <a:lnTo>
                  <a:pt x="13867" y="489"/>
                </a:lnTo>
                <a:lnTo>
                  <a:pt x="13854" y="503"/>
                </a:lnTo>
                <a:lnTo>
                  <a:pt x="13840" y="515"/>
                </a:lnTo>
                <a:lnTo>
                  <a:pt x="13822" y="527"/>
                </a:lnTo>
                <a:lnTo>
                  <a:pt x="13797" y="540"/>
                </a:lnTo>
                <a:lnTo>
                  <a:pt x="13772" y="553"/>
                </a:lnTo>
                <a:lnTo>
                  <a:pt x="13746" y="564"/>
                </a:lnTo>
                <a:lnTo>
                  <a:pt x="13719" y="575"/>
                </a:lnTo>
                <a:lnTo>
                  <a:pt x="13691" y="582"/>
                </a:lnTo>
                <a:lnTo>
                  <a:pt x="13664" y="588"/>
                </a:lnTo>
                <a:lnTo>
                  <a:pt x="13650" y="590"/>
                </a:lnTo>
                <a:lnTo>
                  <a:pt x="13636" y="591"/>
                </a:lnTo>
                <a:lnTo>
                  <a:pt x="13622" y="592"/>
                </a:lnTo>
                <a:lnTo>
                  <a:pt x="13608" y="591"/>
                </a:lnTo>
                <a:lnTo>
                  <a:pt x="13596" y="590"/>
                </a:lnTo>
                <a:lnTo>
                  <a:pt x="13584" y="588"/>
                </a:lnTo>
                <a:lnTo>
                  <a:pt x="13572" y="585"/>
                </a:lnTo>
                <a:lnTo>
                  <a:pt x="13561" y="580"/>
                </a:lnTo>
                <a:lnTo>
                  <a:pt x="13539" y="569"/>
                </a:lnTo>
                <a:lnTo>
                  <a:pt x="13517" y="557"/>
                </a:lnTo>
                <a:lnTo>
                  <a:pt x="13476" y="531"/>
                </a:lnTo>
                <a:lnTo>
                  <a:pt x="13455" y="519"/>
                </a:lnTo>
                <a:lnTo>
                  <a:pt x="13433" y="508"/>
                </a:lnTo>
                <a:lnTo>
                  <a:pt x="13408" y="497"/>
                </a:lnTo>
                <a:lnTo>
                  <a:pt x="13383" y="489"/>
                </a:lnTo>
                <a:lnTo>
                  <a:pt x="13358" y="482"/>
                </a:lnTo>
                <a:lnTo>
                  <a:pt x="13331" y="477"/>
                </a:lnTo>
                <a:lnTo>
                  <a:pt x="13305" y="473"/>
                </a:lnTo>
                <a:lnTo>
                  <a:pt x="13279" y="472"/>
                </a:lnTo>
                <a:lnTo>
                  <a:pt x="13253" y="471"/>
                </a:lnTo>
                <a:lnTo>
                  <a:pt x="13225" y="472"/>
                </a:lnTo>
                <a:lnTo>
                  <a:pt x="13180" y="476"/>
                </a:lnTo>
                <a:lnTo>
                  <a:pt x="13137" y="483"/>
                </a:lnTo>
                <a:lnTo>
                  <a:pt x="13096" y="488"/>
                </a:lnTo>
                <a:lnTo>
                  <a:pt x="13056" y="494"/>
                </a:lnTo>
                <a:lnTo>
                  <a:pt x="13035" y="496"/>
                </a:lnTo>
                <a:lnTo>
                  <a:pt x="13015" y="497"/>
                </a:lnTo>
                <a:lnTo>
                  <a:pt x="12994" y="498"/>
                </a:lnTo>
                <a:lnTo>
                  <a:pt x="12974" y="498"/>
                </a:lnTo>
                <a:lnTo>
                  <a:pt x="12952" y="496"/>
                </a:lnTo>
                <a:lnTo>
                  <a:pt x="12930" y="494"/>
                </a:lnTo>
                <a:lnTo>
                  <a:pt x="12907" y="490"/>
                </a:lnTo>
                <a:lnTo>
                  <a:pt x="12884" y="485"/>
                </a:lnTo>
                <a:lnTo>
                  <a:pt x="12847" y="475"/>
                </a:lnTo>
                <a:lnTo>
                  <a:pt x="12807" y="463"/>
                </a:lnTo>
                <a:lnTo>
                  <a:pt x="12766" y="449"/>
                </a:lnTo>
                <a:lnTo>
                  <a:pt x="12724" y="432"/>
                </a:lnTo>
                <a:lnTo>
                  <a:pt x="12703" y="424"/>
                </a:lnTo>
                <a:lnTo>
                  <a:pt x="12684" y="414"/>
                </a:lnTo>
                <a:lnTo>
                  <a:pt x="12664" y="404"/>
                </a:lnTo>
                <a:lnTo>
                  <a:pt x="12645" y="393"/>
                </a:lnTo>
                <a:lnTo>
                  <a:pt x="12628" y="382"/>
                </a:lnTo>
                <a:lnTo>
                  <a:pt x="12611" y="370"/>
                </a:lnTo>
                <a:lnTo>
                  <a:pt x="12596" y="358"/>
                </a:lnTo>
                <a:lnTo>
                  <a:pt x="12583" y="345"/>
                </a:lnTo>
                <a:lnTo>
                  <a:pt x="12446" y="208"/>
                </a:lnTo>
                <a:lnTo>
                  <a:pt x="12445" y="242"/>
                </a:lnTo>
                <a:lnTo>
                  <a:pt x="12444" y="276"/>
                </a:lnTo>
                <a:lnTo>
                  <a:pt x="12442" y="344"/>
                </a:lnTo>
                <a:lnTo>
                  <a:pt x="12442" y="379"/>
                </a:lnTo>
                <a:lnTo>
                  <a:pt x="12443" y="413"/>
                </a:lnTo>
                <a:lnTo>
                  <a:pt x="12446" y="446"/>
                </a:lnTo>
                <a:lnTo>
                  <a:pt x="12449" y="462"/>
                </a:lnTo>
                <a:lnTo>
                  <a:pt x="12453" y="478"/>
                </a:lnTo>
                <a:lnTo>
                  <a:pt x="12457" y="498"/>
                </a:lnTo>
                <a:lnTo>
                  <a:pt x="12464" y="516"/>
                </a:lnTo>
                <a:lnTo>
                  <a:pt x="12471" y="533"/>
                </a:lnTo>
                <a:lnTo>
                  <a:pt x="12481" y="550"/>
                </a:lnTo>
                <a:lnTo>
                  <a:pt x="12491" y="566"/>
                </a:lnTo>
                <a:lnTo>
                  <a:pt x="12502" y="581"/>
                </a:lnTo>
                <a:lnTo>
                  <a:pt x="12514" y="597"/>
                </a:lnTo>
                <a:lnTo>
                  <a:pt x="12526" y="612"/>
                </a:lnTo>
                <a:lnTo>
                  <a:pt x="12544" y="629"/>
                </a:lnTo>
                <a:lnTo>
                  <a:pt x="12559" y="644"/>
                </a:lnTo>
                <a:lnTo>
                  <a:pt x="12574" y="658"/>
                </a:lnTo>
                <a:lnTo>
                  <a:pt x="12588" y="670"/>
                </a:lnTo>
                <a:lnTo>
                  <a:pt x="12602" y="684"/>
                </a:lnTo>
                <a:lnTo>
                  <a:pt x="12607" y="692"/>
                </a:lnTo>
                <a:lnTo>
                  <a:pt x="12612" y="699"/>
                </a:lnTo>
                <a:lnTo>
                  <a:pt x="12618" y="709"/>
                </a:lnTo>
                <a:lnTo>
                  <a:pt x="12622" y="718"/>
                </a:lnTo>
                <a:lnTo>
                  <a:pt x="12626" y="729"/>
                </a:lnTo>
                <a:lnTo>
                  <a:pt x="12629" y="741"/>
                </a:lnTo>
                <a:lnTo>
                  <a:pt x="12634" y="767"/>
                </a:lnTo>
                <a:lnTo>
                  <a:pt x="12639" y="797"/>
                </a:lnTo>
                <a:lnTo>
                  <a:pt x="12641" y="828"/>
                </a:lnTo>
                <a:lnTo>
                  <a:pt x="12641" y="859"/>
                </a:lnTo>
                <a:lnTo>
                  <a:pt x="12639" y="891"/>
                </a:lnTo>
                <a:lnTo>
                  <a:pt x="12638" y="906"/>
                </a:lnTo>
                <a:lnTo>
                  <a:pt x="12634" y="922"/>
                </a:lnTo>
                <a:lnTo>
                  <a:pt x="12631" y="936"/>
                </a:lnTo>
                <a:lnTo>
                  <a:pt x="12627" y="950"/>
                </a:lnTo>
                <a:lnTo>
                  <a:pt x="12622" y="962"/>
                </a:lnTo>
                <a:lnTo>
                  <a:pt x="12617" y="974"/>
                </a:lnTo>
                <a:lnTo>
                  <a:pt x="12608" y="987"/>
                </a:lnTo>
                <a:lnTo>
                  <a:pt x="12597" y="1000"/>
                </a:lnTo>
                <a:lnTo>
                  <a:pt x="12584" y="1014"/>
                </a:lnTo>
                <a:lnTo>
                  <a:pt x="12570" y="1027"/>
                </a:lnTo>
                <a:lnTo>
                  <a:pt x="12541" y="1052"/>
                </a:lnTo>
                <a:lnTo>
                  <a:pt x="12528" y="1064"/>
                </a:lnTo>
                <a:lnTo>
                  <a:pt x="12516" y="1075"/>
                </a:lnTo>
                <a:lnTo>
                  <a:pt x="12470" y="1121"/>
                </a:lnTo>
                <a:lnTo>
                  <a:pt x="12424" y="1167"/>
                </a:lnTo>
                <a:lnTo>
                  <a:pt x="12332" y="1258"/>
                </a:lnTo>
                <a:lnTo>
                  <a:pt x="12304" y="1285"/>
                </a:lnTo>
                <a:lnTo>
                  <a:pt x="12275" y="1311"/>
                </a:lnTo>
                <a:lnTo>
                  <a:pt x="12246" y="1337"/>
                </a:lnTo>
                <a:lnTo>
                  <a:pt x="12216" y="1363"/>
                </a:lnTo>
                <a:lnTo>
                  <a:pt x="12156" y="1413"/>
                </a:lnTo>
                <a:lnTo>
                  <a:pt x="12095" y="1463"/>
                </a:lnTo>
                <a:lnTo>
                  <a:pt x="12035" y="1514"/>
                </a:lnTo>
                <a:lnTo>
                  <a:pt x="12005" y="1539"/>
                </a:lnTo>
                <a:lnTo>
                  <a:pt x="11976" y="1565"/>
                </a:lnTo>
                <a:lnTo>
                  <a:pt x="11947" y="1592"/>
                </a:lnTo>
                <a:lnTo>
                  <a:pt x="11919" y="1620"/>
                </a:lnTo>
                <a:lnTo>
                  <a:pt x="11893" y="1648"/>
                </a:lnTo>
                <a:lnTo>
                  <a:pt x="11866" y="1678"/>
                </a:lnTo>
                <a:lnTo>
                  <a:pt x="11844" y="1704"/>
                </a:lnTo>
                <a:lnTo>
                  <a:pt x="11824" y="1730"/>
                </a:lnTo>
                <a:lnTo>
                  <a:pt x="11804" y="1759"/>
                </a:lnTo>
                <a:lnTo>
                  <a:pt x="11785" y="1787"/>
                </a:lnTo>
                <a:lnTo>
                  <a:pt x="11749" y="1844"/>
                </a:lnTo>
                <a:lnTo>
                  <a:pt x="11713" y="1903"/>
                </a:lnTo>
                <a:lnTo>
                  <a:pt x="11678" y="1961"/>
                </a:lnTo>
                <a:lnTo>
                  <a:pt x="11659" y="1990"/>
                </a:lnTo>
                <a:lnTo>
                  <a:pt x="11641" y="2018"/>
                </a:lnTo>
                <a:lnTo>
                  <a:pt x="11621" y="2045"/>
                </a:lnTo>
                <a:lnTo>
                  <a:pt x="11600" y="2072"/>
                </a:lnTo>
                <a:lnTo>
                  <a:pt x="11579" y="2098"/>
                </a:lnTo>
                <a:lnTo>
                  <a:pt x="11554" y="2123"/>
                </a:lnTo>
                <a:lnTo>
                  <a:pt x="11517" y="2161"/>
                </a:lnTo>
                <a:lnTo>
                  <a:pt x="11479" y="2199"/>
                </a:lnTo>
                <a:lnTo>
                  <a:pt x="11441" y="2235"/>
                </a:lnTo>
                <a:lnTo>
                  <a:pt x="11401" y="2271"/>
                </a:lnTo>
                <a:lnTo>
                  <a:pt x="11320" y="2342"/>
                </a:lnTo>
                <a:lnTo>
                  <a:pt x="11239" y="2411"/>
                </a:lnTo>
                <a:lnTo>
                  <a:pt x="11076" y="2550"/>
                </a:lnTo>
                <a:lnTo>
                  <a:pt x="10995" y="2619"/>
                </a:lnTo>
                <a:lnTo>
                  <a:pt x="10915" y="2690"/>
                </a:lnTo>
                <a:lnTo>
                  <a:pt x="10849" y="2752"/>
                </a:lnTo>
                <a:lnTo>
                  <a:pt x="10782" y="2816"/>
                </a:lnTo>
                <a:lnTo>
                  <a:pt x="10719" y="2881"/>
                </a:lnTo>
                <a:lnTo>
                  <a:pt x="10687" y="2915"/>
                </a:lnTo>
                <a:lnTo>
                  <a:pt x="10656" y="2948"/>
                </a:lnTo>
                <a:lnTo>
                  <a:pt x="10610" y="2999"/>
                </a:lnTo>
                <a:lnTo>
                  <a:pt x="10568" y="3042"/>
                </a:lnTo>
                <a:lnTo>
                  <a:pt x="10526" y="3082"/>
                </a:lnTo>
                <a:lnTo>
                  <a:pt x="10505" y="3100"/>
                </a:lnTo>
                <a:lnTo>
                  <a:pt x="10483" y="3119"/>
                </a:lnTo>
                <a:lnTo>
                  <a:pt x="10461" y="3135"/>
                </a:lnTo>
                <a:lnTo>
                  <a:pt x="10440" y="3153"/>
                </a:lnTo>
                <a:lnTo>
                  <a:pt x="10392" y="3187"/>
                </a:lnTo>
                <a:lnTo>
                  <a:pt x="10340" y="3221"/>
                </a:lnTo>
                <a:lnTo>
                  <a:pt x="10281" y="3256"/>
                </a:lnTo>
                <a:lnTo>
                  <a:pt x="10211" y="3298"/>
                </a:lnTo>
                <a:lnTo>
                  <a:pt x="10141" y="3340"/>
                </a:lnTo>
                <a:lnTo>
                  <a:pt x="10071" y="3384"/>
                </a:lnTo>
                <a:lnTo>
                  <a:pt x="10002" y="3426"/>
                </a:lnTo>
                <a:lnTo>
                  <a:pt x="9864" y="3516"/>
                </a:lnTo>
                <a:lnTo>
                  <a:pt x="9728" y="3607"/>
                </a:lnTo>
                <a:lnTo>
                  <a:pt x="9696" y="3629"/>
                </a:lnTo>
                <a:lnTo>
                  <a:pt x="9663" y="3653"/>
                </a:lnTo>
                <a:lnTo>
                  <a:pt x="9597" y="3704"/>
                </a:lnTo>
                <a:lnTo>
                  <a:pt x="9464" y="3812"/>
                </a:lnTo>
                <a:lnTo>
                  <a:pt x="9396" y="3863"/>
                </a:lnTo>
                <a:lnTo>
                  <a:pt x="9361" y="3888"/>
                </a:lnTo>
                <a:lnTo>
                  <a:pt x="9327" y="3912"/>
                </a:lnTo>
                <a:lnTo>
                  <a:pt x="9292" y="3935"/>
                </a:lnTo>
                <a:lnTo>
                  <a:pt x="9257" y="3956"/>
                </a:lnTo>
                <a:lnTo>
                  <a:pt x="9222" y="3976"/>
                </a:lnTo>
                <a:lnTo>
                  <a:pt x="9187" y="3993"/>
                </a:lnTo>
                <a:lnTo>
                  <a:pt x="9122" y="4021"/>
                </a:lnTo>
                <a:lnTo>
                  <a:pt x="9058" y="4047"/>
                </a:lnTo>
                <a:lnTo>
                  <a:pt x="8993" y="4070"/>
                </a:lnTo>
                <a:lnTo>
                  <a:pt x="8927" y="4092"/>
                </a:lnTo>
                <a:lnTo>
                  <a:pt x="8861" y="4113"/>
                </a:lnTo>
                <a:lnTo>
                  <a:pt x="8794" y="4131"/>
                </a:lnTo>
                <a:lnTo>
                  <a:pt x="8727" y="4150"/>
                </a:lnTo>
                <a:lnTo>
                  <a:pt x="8660" y="4167"/>
                </a:lnTo>
                <a:lnTo>
                  <a:pt x="8526" y="4201"/>
                </a:lnTo>
                <a:lnTo>
                  <a:pt x="8390" y="4235"/>
                </a:lnTo>
                <a:lnTo>
                  <a:pt x="8323" y="4253"/>
                </a:lnTo>
                <a:lnTo>
                  <a:pt x="8257" y="4271"/>
                </a:lnTo>
                <a:lnTo>
                  <a:pt x="8190" y="4290"/>
                </a:lnTo>
                <a:lnTo>
                  <a:pt x="8123" y="4311"/>
                </a:lnTo>
                <a:lnTo>
                  <a:pt x="8097" y="4319"/>
                </a:lnTo>
                <a:lnTo>
                  <a:pt x="8071" y="4329"/>
                </a:lnTo>
                <a:lnTo>
                  <a:pt x="8044" y="4340"/>
                </a:lnTo>
                <a:lnTo>
                  <a:pt x="8018" y="4352"/>
                </a:lnTo>
                <a:lnTo>
                  <a:pt x="7992" y="4364"/>
                </a:lnTo>
                <a:lnTo>
                  <a:pt x="7966" y="4377"/>
                </a:lnTo>
                <a:lnTo>
                  <a:pt x="7913" y="4405"/>
                </a:lnTo>
                <a:lnTo>
                  <a:pt x="7862" y="4434"/>
                </a:lnTo>
                <a:lnTo>
                  <a:pt x="7811" y="4465"/>
                </a:lnTo>
                <a:lnTo>
                  <a:pt x="7709" y="4528"/>
                </a:lnTo>
                <a:lnTo>
                  <a:pt x="7658" y="4559"/>
                </a:lnTo>
                <a:lnTo>
                  <a:pt x="7607" y="4590"/>
                </a:lnTo>
                <a:lnTo>
                  <a:pt x="7556" y="4617"/>
                </a:lnTo>
                <a:lnTo>
                  <a:pt x="7505" y="4643"/>
                </a:lnTo>
                <a:lnTo>
                  <a:pt x="7479" y="4656"/>
                </a:lnTo>
                <a:lnTo>
                  <a:pt x="7454" y="4667"/>
                </a:lnTo>
                <a:lnTo>
                  <a:pt x="7427" y="4678"/>
                </a:lnTo>
                <a:lnTo>
                  <a:pt x="7401" y="4688"/>
                </a:lnTo>
                <a:lnTo>
                  <a:pt x="7376" y="4697"/>
                </a:lnTo>
                <a:lnTo>
                  <a:pt x="7350" y="4705"/>
                </a:lnTo>
                <a:lnTo>
                  <a:pt x="7323" y="4711"/>
                </a:lnTo>
                <a:lnTo>
                  <a:pt x="7297" y="4717"/>
                </a:lnTo>
                <a:lnTo>
                  <a:pt x="7222" y="4730"/>
                </a:lnTo>
                <a:lnTo>
                  <a:pt x="7148" y="4742"/>
                </a:lnTo>
                <a:lnTo>
                  <a:pt x="7005" y="4764"/>
                </a:lnTo>
                <a:lnTo>
                  <a:pt x="6935" y="4776"/>
                </a:lnTo>
                <a:lnTo>
                  <a:pt x="6866" y="4788"/>
                </a:lnTo>
                <a:lnTo>
                  <a:pt x="6798" y="4801"/>
                </a:lnTo>
                <a:lnTo>
                  <a:pt x="6731" y="4816"/>
                </a:lnTo>
                <a:lnTo>
                  <a:pt x="6699" y="4825"/>
                </a:lnTo>
                <a:lnTo>
                  <a:pt x="6666" y="4834"/>
                </a:lnTo>
                <a:lnTo>
                  <a:pt x="6633" y="4844"/>
                </a:lnTo>
                <a:lnTo>
                  <a:pt x="6600" y="4853"/>
                </a:lnTo>
                <a:lnTo>
                  <a:pt x="6568" y="4865"/>
                </a:lnTo>
                <a:lnTo>
                  <a:pt x="6536" y="4877"/>
                </a:lnTo>
                <a:lnTo>
                  <a:pt x="6504" y="4891"/>
                </a:lnTo>
                <a:lnTo>
                  <a:pt x="6472" y="4905"/>
                </a:lnTo>
                <a:lnTo>
                  <a:pt x="6440" y="4919"/>
                </a:lnTo>
                <a:lnTo>
                  <a:pt x="6409" y="4935"/>
                </a:lnTo>
                <a:lnTo>
                  <a:pt x="6377" y="4953"/>
                </a:lnTo>
                <a:lnTo>
                  <a:pt x="6345" y="4972"/>
                </a:lnTo>
                <a:lnTo>
                  <a:pt x="6314" y="4991"/>
                </a:lnTo>
                <a:lnTo>
                  <a:pt x="6283" y="5013"/>
                </a:lnTo>
                <a:lnTo>
                  <a:pt x="6251" y="5035"/>
                </a:lnTo>
                <a:lnTo>
                  <a:pt x="6221" y="5059"/>
                </a:lnTo>
                <a:lnTo>
                  <a:pt x="6187" y="5088"/>
                </a:lnTo>
                <a:lnTo>
                  <a:pt x="6154" y="5116"/>
                </a:lnTo>
                <a:lnTo>
                  <a:pt x="6121" y="5146"/>
                </a:lnTo>
                <a:lnTo>
                  <a:pt x="6090" y="5175"/>
                </a:lnTo>
                <a:lnTo>
                  <a:pt x="6060" y="5205"/>
                </a:lnTo>
                <a:lnTo>
                  <a:pt x="6030" y="5236"/>
                </a:lnTo>
                <a:lnTo>
                  <a:pt x="5972" y="5299"/>
                </a:lnTo>
                <a:lnTo>
                  <a:pt x="5915" y="5362"/>
                </a:lnTo>
                <a:lnTo>
                  <a:pt x="5861" y="5426"/>
                </a:lnTo>
                <a:lnTo>
                  <a:pt x="5805" y="5490"/>
                </a:lnTo>
                <a:lnTo>
                  <a:pt x="5750" y="5554"/>
                </a:lnTo>
                <a:lnTo>
                  <a:pt x="5693" y="5616"/>
                </a:lnTo>
                <a:lnTo>
                  <a:pt x="5665" y="5647"/>
                </a:lnTo>
                <a:lnTo>
                  <a:pt x="5635" y="5676"/>
                </a:lnTo>
                <a:lnTo>
                  <a:pt x="5606" y="5706"/>
                </a:lnTo>
                <a:lnTo>
                  <a:pt x="5575" y="5734"/>
                </a:lnTo>
                <a:lnTo>
                  <a:pt x="5544" y="5763"/>
                </a:lnTo>
                <a:lnTo>
                  <a:pt x="5512" y="5790"/>
                </a:lnTo>
                <a:lnTo>
                  <a:pt x="5479" y="5816"/>
                </a:lnTo>
                <a:lnTo>
                  <a:pt x="5446" y="5841"/>
                </a:lnTo>
                <a:lnTo>
                  <a:pt x="5411" y="5867"/>
                </a:lnTo>
                <a:lnTo>
                  <a:pt x="5375" y="5890"/>
                </a:lnTo>
                <a:lnTo>
                  <a:pt x="5338" y="5913"/>
                </a:lnTo>
                <a:lnTo>
                  <a:pt x="5298" y="5933"/>
                </a:lnTo>
                <a:lnTo>
                  <a:pt x="5259" y="5954"/>
                </a:lnTo>
                <a:lnTo>
                  <a:pt x="5217" y="5973"/>
                </a:lnTo>
                <a:lnTo>
                  <a:pt x="5171" y="5991"/>
                </a:lnTo>
                <a:lnTo>
                  <a:pt x="5125" y="6010"/>
                </a:lnTo>
                <a:lnTo>
                  <a:pt x="5079" y="6028"/>
                </a:lnTo>
                <a:lnTo>
                  <a:pt x="5032" y="6045"/>
                </a:lnTo>
                <a:lnTo>
                  <a:pt x="4985" y="6060"/>
                </a:lnTo>
                <a:lnTo>
                  <a:pt x="4938" y="6076"/>
                </a:lnTo>
                <a:lnTo>
                  <a:pt x="4891" y="6091"/>
                </a:lnTo>
                <a:lnTo>
                  <a:pt x="4844" y="6105"/>
                </a:lnTo>
                <a:lnTo>
                  <a:pt x="4749" y="6131"/>
                </a:lnTo>
                <a:lnTo>
                  <a:pt x="4653" y="6156"/>
                </a:lnTo>
                <a:lnTo>
                  <a:pt x="4556" y="6179"/>
                </a:lnTo>
                <a:lnTo>
                  <a:pt x="4460" y="6199"/>
                </a:lnTo>
                <a:lnTo>
                  <a:pt x="4355" y="6219"/>
                </a:lnTo>
                <a:lnTo>
                  <a:pt x="4250" y="6239"/>
                </a:lnTo>
                <a:lnTo>
                  <a:pt x="4144" y="6256"/>
                </a:lnTo>
                <a:lnTo>
                  <a:pt x="4039" y="6273"/>
                </a:lnTo>
                <a:lnTo>
                  <a:pt x="3828" y="6305"/>
                </a:lnTo>
                <a:lnTo>
                  <a:pt x="3615" y="6336"/>
                </a:lnTo>
                <a:lnTo>
                  <a:pt x="3510" y="6353"/>
                </a:lnTo>
                <a:lnTo>
                  <a:pt x="3404" y="6370"/>
                </a:lnTo>
                <a:lnTo>
                  <a:pt x="3299" y="6388"/>
                </a:lnTo>
                <a:lnTo>
                  <a:pt x="3194" y="6406"/>
                </a:lnTo>
                <a:lnTo>
                  <a:pt x="3089" y="6427"/>
                </a:lnTo>
                <a:lnTo>
                  <a:pt x="2984" y="6449"/>
                </a:lnTo>
                <a:lnTo>
                  <a:pt x="2880" y="6473"/>
                </a:lnTo>
                <a:lnTo>
                  <a:pt x="2776" y="6500"/>
                </a:lnTo>
                <a:lnTo>
                  <a:pt x="2751" y="6507"/>
                </a:lnTo>
                <a:lnTo>
                  <a:pt x="2726" y="6514"/>
                </a:lnTo>
                <a:lnTo>
                  <a:pt x="2702" y="6523"/>
                </a:lnTo>
                <a:lnTo>
                  <a:pt x="2679" y="6531"/>
                </a:lnTo>
                <a:lnTo>
                  <a:pt x="2657" y="6541"/>
                </a:lnTo>
                <a:lnTo>
                  <a:pt x="2635" y="6549"/>
                </a:lnTo>
                <a:lnTo>
                  <a:pt x="2614" y="6559"/>
                </a:lnTo>
                <a:lnTo>
                  <a:pt x="2593" y="6570"/>
                </a:lnTo>
                <a:lnTo>
                  <a:pt x="2575" y="6580"/>
                </a:lnTo>
                <a:lnTo>
                  <a:pt x="2555" y="6591"/>
                </a:lnTo>
                <a:lnTo>
                  <a:pt x="2519" y="6615"/>
                </a:lnTo>
                <a:lnTo>
                  <a:pt x="2486" y="6639"/>
                </a:lnTo>
                <a:lnTo>
                  <a:pt x="2455" y="6665"/>
                </a:lnTo>
                <a:lnTo>
                  <a:pt x="2425" y="6692"/>
                </a:lnTo>
                <a:lnTo>
                  <a:pt x="2398" y="6720"/>
                </a:lnTo>
                <a:lnTo>
                  <a:pt x="2371" y="6750"/>
                </a:lnTo>
                <a:lnTo>
                  <a:pt x="2347" y="6780"/>
                </a:lnTo>
                <a:lnTo>
                  <a:pt x="2323" y="6812"/>
                </a:lnTo>
                <a:lnTo>
                  <a:pt x="2301" y="6844"/>
                </a:lnTo>
                <a:lnTo>
                  <a:pt x="2279" y="6877"/>
                </a:lnTo>
                <a:lnTo>
                  <a:pt x="2259" y="6911"/>
                </a:lnTo>
                <a:lnTo>
                  <a:pt x="2218" y="6981"/>
                </a:lnTo>
                <a:lnTo>
                  <a:pt x="2179" y="7052"/>
                </a:lnTo>
                <a:lnTo>
                  <a:pt x="2138" y="7124"/>
                </a:lnTo>
                <a:lnTo>
                  <a:pt x="2118" y="7160"/>
                </a:lnTo>
                <a:lnTo>
                  <a:pt x="2095" y="7196"/>
                </a:lnTo>
                <a:lnTo>
                  <a:pt x="2073" y="7233"/>
                </a:lnTo>
                <a:lnTo>
                  <a:pt x="2049" y="7270"/>
                </a:lnTo>
                <a:lnTo>
                  <a:pt x="2022" y="7306"/>
                </a:lnTo>
                <a:lnTo>
                  <a:pt x="1996" y="7342"/>
                </a:lnTo>
                <a:lnTo>
                  <a:pt x="1968" y="7377"/>
                </a:lnTo>
                <a:lnTo>
                  <a:pt x="1937" y="7413"/>
                </a:lnTo>
                <a:lnTo>
                  <a:pt x="1904" y="7447"/>
                </a:lnTo>
                <a:lnTo>
                  <a:pt x="1869" y="7481"/>
                </a:lnTo>
                <a:lnTo>
                  <a:pt x="1795" y="7552"/>
                </a:lnTo>
                <a:lnTo>
                  <a:pt x="1724" y="7623"/>
                </a:lnTo>
                <a:lnTo>
                  <a:pt x="1688" y="7659"/>
                </a:lnTo>
                <a:lnTo>
                  <a:pt x="1654" y="7696"/>
                </a:lnTo>
                <a:lnTo>
                  <a:pt x="1620" y="7732"/>
                </a:lnTo>
                <a:lnTo>
                  <a:pt x="1587" y="7770"/>
                </a:lnTo>
                <a:lnTo>
                  <a:pt x="1554" y="7808"/>
                </a:lnTo>
                <a:lnTo>
                  <a:pt x="1523" y="7846"/>
                </a:lnTo>
                <a:lnTo>
                  <a:pt x="1493" y="7885"/>
                </a:lnTo>
                <a:lnTo>
                  <a:pt x="1463" y="7923"/>
                </a:lnTo>
                <a:lnTo>
                  <a:pt x="1434" y="7963"/>
                </a:lnTo>
                <a:lnTo>
                  <a:pt x="1406" y="8003"/>
                </a:lnTo>
                <a:lnTo>
                  <a:pt x="1380" y="8043"/>
                </a:lnTo>
                <a:lnTo>
                  <a:pt x="1355" y="8085"/>
                </a:lnTo>
                <a:lnTo>
                  <a:pt x="1331" y="8126"/>
                </a:lnTo>
                <a:lnTo>
                  <a:pt x="1308" y="8169"/>
                </a:lnTo>
                <a:lnTo>
                  <a:pt x="1286" y="8213"/>
                </a:lnTo>
                <a:lnTo>
                  <a:pt x="1265" y="8257"/>
                </a:lnTo>
                <a:lnTo>
                  <a:pt x="1247" y="8301"/>
                </a:lnTo>
                <a:lnTo>
                  <a:pt x="1228" y="8346"/>
                </a:lnTo>
                <a:lnTo>
                  <a:pt x="1213" y="8392"/>
                </a:lnTo>
                <a:lnTo>
                  <a:pt x="1197" y="8439"/>
                </a:lnTo>
                <a:lnTo>
                  <a:pt x="1184" y="8487"/>
                </a:lnTo>
                <a:lnTo>
                  <a:pt x="1173" y="8537"/>
                </a:lnTo>
                <a:lnTo>
                  <a:pt x="1163" y="8586"/>
                </a:lnTo>
                <a:lnTo>
                  <a:pt x="1155" y="8636"/>
                </a:lnTo>
                <a:lnTo>
                  <a:pt x="1148" y="8688"/>
                </a:lnTo>
                <a:lnTo>
                  <a:pt x="1144" y="8740"/>
                </a:lnTo>
                <a:lnTo>
                  <a:pt x="1140" y="8794"/>
                </a:lnTo>
                <a:lnTo>
                  <a:pt x="1140" y="8849"/>
                </a:lnTo>
                <a:lnTo>
                  <a:pt x="1139" y="8945"/>
                </a:lnTo>
                <a:lnTo>
                  <a:pt x="1138" y="9040"/>
                </a:lnTo>
                <a:lnTo>
                  <a:pt x="1136" y="9136"/>
                </a:lnTo>
                <a:lnTo>
                  <a:pt x="1133" y="9233"/>
                </a:lnTo>
                <a:lnTo>
                  <a:pt x="1130" y="9328"/>
                </a:lnTo>
                <a:lnTo>
                  <a:pt x="1125" y="9424"/>
                </a:lnTo>
                <a:lnTo>
                  <a:pt x="1120" y="9520"/>
                </a:lnTo>
                <a:lnTo>
                  <a:pt x="1113" y="9616"/>
                </a:lnTo>
                <a:lnTo>
                  <a:pt x="1105" y="9712"/>
                </a:lnTo>
                <a:lnTo>
                  <a:pt x="1098" y="9807"/>
                </a:lnTo>
                <a:lnTo>
                  <a:pt x="1089" y="9903"/>
                </a:lnTo>
                <a:lnTo>
                  <a:pt x="1079" y="9999"/>
                </a:lnTo>
                <a:lnTo>
                  <a:pt x="1068" y="10094"/>
                </a:lnTo>
                <a:lnTo>
                  <a:pt x="1056" y="10189"/>
                </a:lnTo>
                <a:lnTo>
                  <a:pt x="1043" y="10284"/>
                </a:lnTo>
                <a:lnTo>
                  <a:pt x="1030" y="10379"/>
                </a:lnTo>
                <a:lnTo>
                  <a:pt x="1024" y="10407"/>
                </a:lnTo>
                <a:lnTo>
                  <a:pt x="1018" y="10435"/>
                </a:lnTo>
                <a:lnTo>
                  <a:pt x="1010" y="10464"/>
                </a:lnTo>
                <a:lnTo>
                  <a:pt x="1000" y="10491"/>
                </a:lnTo>
                <a:lnTo>
                  <a:pt x="991" y="10520"/>
                </a:lnTo>
                <a:lnTo>
                  <a:pt x="979" y="10547"/>
                </a:lnTo>
                <a:lnTo>
                  <a:pt x="965" y="10575"/>
                </a:lnTo>
                <a:lnTo>
                  <a:pt x="952" y="10603"/>
                </a:lnTo>
                <a:lnTo>
                  <a:pt x="923" y="10659"/>
                </a:lnTo>
                <a:lnTo>
                  <a:pt x="892" y="10714"/>
                </a:lnTo>
                <a:lnTo>
                  <a:pt x="829" y="10825"/>
                </a:lnTo>
                <a:lnTo>
                  <a:pt x="799" y="10880"/>
                </a:lnTo>
                <a:lnTo>
                  <a:pt x="771" y="10935"/>
                </a:lnTo>
                <a:lnTo>
                  <a:pt x="757" y="10963"/>
                </a:lnTo>
                <a:lnTo>
                  <a:pt x="745" y="10990"/>
                </a:lnTo>
                <a:lnTo>
                  <a:pt x="735" y="11017"/>
                </a:lnTo>
                <a:lnTo>
                  <a:pt x="725" y="11046"/>
                </a:lnTo>
                <a:lnTo>
                  <a:pt x="716" y="11073"/>
                </a:lnTo>
                <a:lnTo>
                  <a:pt x="709" y="11101"/>
                </a:lnTo>
                <a:lnTo>
                  <a:pt x="704" y="11129"/>
                </a:lnTo>
                <a:lnTo>
                  <a:pt x="701" y="11156"/>
                </a:lnTo>
                <a:lnTo>
                  <a:pt x="698" y="11184"/>
                </a:lnTo>
                <a:lnTo>
                  <a:pt x="698" y="11212"/>
                </a:lnTo>
                <a:lnTo>
                  <a:pt x="701" y="11240"/>
                </a:lnTo>
                <a:lnTo>
                  <a:pt x="705" y="11268"/>
                </a:lnTo>
                <a:lnTo>
                  <a:pt x="710" y="11284"/>
                </a:lnTo>
                <a:lnTo>
                  <a:pt x="721" y="11311"/>
                </a:lnTo>
                <a:lnTo>
                  <a:pt x="737" y="11346"/>
                </a:lnTo>
                <a:lnTo>
                  <a:pt x="756" y="11387"/>
                </a:lnTo>
                <a:lnTo>
                  <a:pt x="806" y="11485"/>
                </a:lnTo>
                <a:lnTo>
                  <a:pt x="861" y="11592"/>
                </a:lnTo>
                <a:lnTo>
                  <a:pt x="917" y="11695"/>
                </a:lnTo>
                <a:lnTo>
                  <a:pt x="943" y="11741"/>
                </a:lnTo>
                <a:lnTo>
                  <a:pt x="968" y="11781"/>
                </a:lnTo>
                <a:lnTo>
                  <a:pt x="989" y="11815"/>
                </a:lnTo>
                <a:lnTo>
                  <a:pt x="1006" y="11840"/>
                </a:lnTo>
                <a:lnTo>
                  <a:pt x="1014" y="11849"/>
                </a:lnTo>
                <a:lnTo>
                  <a:pt x="1019" y="11856"/>
                </a:lnTo>
                <a:lnTo>
                  <a:pt x="1023" y="11858"/>
                </a:lnTo>
                <a:lnTo>
                  <a:pt x="1024" y="11859"/>
                </a:lnTo>
                <a:lnTo>
                  <a:pt x="1026" y="11858"/>
                </a:lnTo>
                <a:lnTo>
                  <a:pt x="798" y="12041"/>
                </a:lnTo>
                <a:lnTo>
                  <a:pt x="821" y="12565"/>
                </a:lnTo>
                <a:lnTo>
                  <a:pt x="808" y="12667"/>
                </a:lnTo>
                <a:lnTo>
                  <a:pt x="795" y="12767"/>
                </a:lnTo>
                <a:lnTo>
                  <a:pt x="779" y="12867"/>
                </a:lnTo>
                <a:lnTo>
                  <a:pt x="764" y="12966"/>
                </a:lnTo>
                <a:lnTo>
                  <a:pt x="748" y="13065"/>
                </a:lnTo>
                <a:lnTo>
                  <a:pt x="731" y="13163"/>
                </a:lnTo>
                <a:lnTo>
                  <a:pt x="713" y="13261"/>
                </a:lnTo>
                <a:lnTo>
                  <a:pt x="694" y="13358"/>
                </a:lnTo>
                <a:lnTo>
                  <a:pt x="674" y="13456"/>
                </a:lnTo>
                <a:lnTo>
                  <a:pt x="655" y="13553"/>
                </a:lnTo>
                <a:lnTo>
                  <a:pt x="633" y="13650"/>
                </a:lnTo>
                <a:lnTo>
                  <a:pt x="611" y="13749"/>
                </a:lnTo>
                <a:lnTo>
                  <a:pt x="588" y="13846"/>
                </a:lnTo>
                <a:lnTo>
                  <a:pt x="564" y="13945"/>
                </a:lnTo>
                <a:lnTo>
                  <a:pt x="539" y="14043"/>
                </a:lnTo>
                <a:lnTo>
                  <a:pt x="512" y="14143"/>
                </a:lnTo>
                <a:lnTo>
                  <a:pt x="483" y="14251"/>
                </a:lnTo>
                <a:lnTo>
                  <a:pt x="453" y="14359"/>
                </a:lnTo>
                <a:lnTo>
                  <a:pt x="423" y="14468"/>
                </a:lnTo>
                <a:lnTo>
                  <a:pt x="391" y="14575"/>
                </a:lnTo>
                <a:lnTo>
                  <a:pt x="358" y="14682"/>
                </a:lnTo>
                <a:lnTo>
                  <a:pt x="324" y="14789"/>
                </a:lnTo>
                <a:lnTo>
                  <a:pt x="290" y="14897"/>
                </a:lnTo>
                <a:lnTo>
                  <a:pt x="254" y="15003"/>
                </a:lnTo>
                <a:lnTo>
                  <a:pt x="239" y="15048"/>
                </a:lnTo>
                <a:lnTo>
                  <a:pt x="221" y="15091"/>
                </a:lnTo>
                <a:lnTo>
                  <a:pt x="204" y="15134"/>
                </a:lnTo>
                <a:lnTo>
                  <a:pt x="184" y="15178"/>
                </a:lnTo>
                <a:lnTo>
                  <a:pt x="146" y="15263"/>
                </a:lnTo>
                <a:lnTo>
                  <a:pt x="108" y="15349"/>
                </a:lnTo>
                <a:lnTo>
                  <a:pt x="89" y="15391"/>
                </a:lnTo>
                <a:lnTo>
                  <a:pt x="71" y="15434"/>
                </a:lnTo>
                <a:lnTo>
                  <a:pt x="55" y="15478"/>
                </a:lnTo>
                <a:lnTo>
                  <a:pt x="40" y="15522"/>
                </a:lnTo>
                <a:lnTo>
                  <a:pt x="27" y="15566"/>
                </a:lnTo>
                <a:lnTo>
                  <a:pt x="16" y="15612"/>
                </a:lnTo>
                <a:lnTo>
                  <a:pt x="11" y="15635"/>
                </a:lnTo>
                <a:lnTo>
                  <a:pt x="7" y="15659"/>
                </a:lnTo>
                <a:lnTo>
                  <a:pt x="4" y="15682"/>
                </a:lnTo>
                <a:lnTo>
                  <a:pt x="0" y="15706"/>
                </a:lnTo>
                <a:lnTo>
                  <a:pt x="26" y="15715"/>
                </a:lnTo>
                <a:lnTo>
                  <a:pt x="46" y="15724"/>
                </a:lnTo>
                <a:lnTo>
                  <a:pt x="65" y="15734"/>
                </a:lnTo>
                <a:lnTo>
                  <a:pt x="71" y="15739"/>
                </a:lnTo>
                <a:lnTo>
                  <a:pt x="79" y="15746"/>
                </a:lnTo>
                <a:lnTo>
                  <a:pt x="85" y="15751"/>
                </a:lnTo>
                <a:lnTo>
                  <a:pt x="90" y="15758"/>
                </a:lnTo>
                <a:lnTo>
                  <a:pt x="99" y="15770"/>
                </a:lnTo>
                <a:lnTo>
                  <a:pt x="105" y="15784"/>
                </a:lnTo>
                <a:lnTo>
                  <a:pt x="110" y="15799"/>
                </a:lnTo>
                <a:lnTo>
                  <a:pt x="113" y="15815"/>
                </a:lnTo>
                <a:lnTo>
                  <a:pt x="115" y="15832"/>
                </a:lnTo>
                <a:lnTo>
                  <a:pt x="116" y="15851"/>
                </a:lnTo>
                <a:lnTo>
                  <a:pt x="116" y="15869"/>
                </a:lnTo>
                <a:lnTo>
                  <a:pt x="116" y="15911"/>
                </a:lnTo>
                <a:lnTo>
                  <a:pt x="117" y="15934"/>
                </a:lnTo>
                <a:lnTo>
                  <a:pt x="119" y="15957"/>
                </a:lnTo>
                <a:lnTo>
                  <a:pt x="122" y="15984"/>
                </a:lnTo>
                <a:lnTo>
                  <a:pt x="127" y="16028"/>
                </a:lnTo>
                <a:lnTo>
                  <a:pt x="135" y="16085"/>
                </a:lnTo>
                <a:lnTo>
                  <a:pt x="146" y="16145"/>
                </a:lnTo>
                <a:lnTo>
                  <a:pt x="151" y="16176"/>
                </a:lnTo>
                <a:lnTo>
                  <a:pt x="158" y="16204"/>
                </a:lnTo>
                <a:lnTo>
                  <a:pt x="164" y="16232"/>
                </a:lnTo>
                <a:lnTo>
                  <a:pt x="172" y="16255"/>
                </a:lnTo>
                <a:lnTo>
                  <a:pt x="180" y="16275"/>
                </a:lnTo>
                <a:lnTo>
                  <a:pt x="184" y="16283"/>
                </a:lnTo>
                <a:lnTo>
                  <a:pt x="189" y="16290"/>
                </a:lnTo>
                <a:lnTo>
                  <a:pt x="193" y="16296"/>
                </a:lnTo>
                <a:lnTo>
                  <a:pt x="196" y="16300"/>
                </a:lnTo>
                <a:lnTo>
                  <a:pt x="201" y="16303"/>
                </a:lnTo>
                <a:lnTo>
                  <a:pt x="205" y="16304"/>
                </a:lnTo>
                <a:lnTo>
                  <a:pt x="752" y="16304"/>
                </a:lnTo>
                <a:lnTo>
                  <a:pt x="741" y="16270"/>
                </a:lnTo>
                <a:lnTo>
                  <a:pt x="729" y="16237"/>
                </a:lnTo>
                <a:lnTo>
                  <a:pt x="715" y="16203"/>
                </a:lnTo>
                <a:lnTo>
                  <a:pt x="701" y="16170"/>
                </a:lnTo>
                <a:lnTo>
                  <a:pt x="670" y="16103"/>
                </a:lnTo>
                <a:lnTo>
                  <a:pt x="639" y="16036"/>
                </a:lnTo>
                <a:lnTo>
                  <a:pt x="610" y="15968"/>
                </a:lnTo>
                <a:lnTo>
                  <a:pt x="596" y="15935"/>
                </a:lnTo>
                <a:lnTo>
                  <a:pt x="582" y="15901"/>
                </a:lnTo>
                <a:lnTo>
                  <a:pt x="571" y="15867"/>
                </a:lnTo>
                <a:lnTo>
                  <a:pt x="562" y="15833"/>
                </a:lnTo>
                <a:lnTo>
                  <a:pt x="553" y="15799"/>
                </a:lnTo>
                <a:lnTo>
                  <a:pt x="546" y="15766"/>
                </a:lnTo>
                <a:lnTo>
                  <a:pt x="542" y="15728"/>
                </a:lnTo>
                <a:lnTo>
                  <a:pt x="540" y="15691"/>
                </a:lnTo>
                <a:lnTo>
                  <a:pt x="540" y="15654"/>
                </a:lnTo>
                <a:lnTo>
                  <a:pt x="542" y="15617"/>
                </a:lnTo>
                <a:lnTo>
                  <a:pt x="546" y="15580"/>
                </a:lnTo>
                <a:lnTo>
                  <a:pt x="552" y="15542"/>
                </a:lnTo>
                <a:lnTo>
                  <a:pt x="559" y="15505"/>
                </a:lnTo>
                <a:lnTo>
                  <a:pt x="567" y="15469"/>
                </a:lnTo>
                <a:lnTo>
                  <a:pt x="576" y="15432"/>
                </a:lnTo>
                <a:lnTo>
                  <a:pt x="587" y="15396"/>
                </a:lnTo>
                <a:lnTo>
                  <a:pt x="608" y="15322"/>
                </a:lnTo>
                <a:lnTo>
                  <a:pt x="629" y="15251"/>
                </a:lnTo>
                <a:lnTo>
                  <a:pt x="649" y="15180"/>
                </a:lnTo>
                <a:lnTo>
                  <a:pt x="740" y="14853"/>
                </a:lnTo>
                <a:lnTo>
                  <a:pt x="830" y="14527"/>
                </a:lnTo>
                <a:lnTo>
                  <a:pt x="873" y="14364"/>
                </a:lnTo>
                <a:lnTo>
                  <a:pt x="916" y="14200"/>
                </a:lnTo>
                <a:lnTo>
                  <a:pt x="957" y="14035"/>
                </a:lnTo>
                <a:lnTo>
                  <a:pt x="997" y="13870"/>
                </a:lnTo>
                <a:lnTo>
                  <a:pt x="1016" y="13784"/>
                </a:lnTo>
                <a:lnTo>
                  <a:pt x="1034" y="13697"/>
                </a:lnTo>
                <a:lnTo>
                  <a:pt x="1052" y="13612"/>
                </a:lnTo>
                <a:lnTo>
                  <a:pt x="1070" y="13529"/>
                </a:lnTo>
                <a:lnTo>
                  <a:pt x="1081" y="13486"/>
                </a:lnTo>
                <a:lnTo>
                  <a:pt x="1092" y="13445"/>
                </a:lnTo>
                <a:lnTo>
                  <a:pt x="1104" y="13403"/>
                </a:lnTo>
                <a:lnTo>
                  <a:pt x="1119" y="13362"/>
                </a:lnTo>
                <a:lnTo>
                  <a:pt x="1133" y="13321"/>
                </a:lnTo>
                <a:lnTo>
                  <a:pt x="1149" y="13280"/>
                </a:lnTo>
                <a:lnTo>
                  <a:pt x="1167" y="13239"/>
                </a:lnTo>
                <a:lnTo>
                  <a:pt x="1186" y="13198"/>
                </a:lnTo>
                <a:lnTo>
                  <a:pt x="1206" y="13161"/>
                </a:lnTo>
                <a:lnTo>
                  <a:pt x="1227" y="13124"/>
                </a:lnTo>
                <a:lnTo>
                  <a:pt x="1249" y="13087"/>
                </a:lnTo>
                <a:lnTo>
                  <a:pt x="1272" y="13051"/>
                </a:lnTo>
                <a:lnTo>
                  <a:pt x="1295" y="13016"/>
                </a:lnTo>
                <a:lnTo>
                  <a:pt x="1318" y="12981"/>
                </a:lnTo>
                <a:lnTo>
                  <a:pt x="1343" y="12946"/>
                </a:lnTo>
                <a:lnTo>
                  <a:pt x="1368" y="12912"/>
                </a:lnTo>
                <a:lnTo>
                  <a:pt x="1419" y="12844"/>
                </a:lnTo>
                <a:lnTo>
                  <a:pt x="1473" y="12778"/>
                </a:lnTo>
                <a:lnTo>
                  <a:pt x="1527" y="12712"/>
                </a:lnTo>
                <a:lnTo>
                  <a:pt x="1582" y="12648"/>
                </a:lnTo>
                <a:lnTo>
                  <a:pt x="1612" y="12613"/>
                </a:lnTo>
                <a:lnTo>
                  <a:pt x="1640" y="12578"/>
                </a:lnTo>
                <a:lnTo>
                  <a:pt x="1669" y="12543"/>
                </a:lnTo>
                <a:lnTo>
                  <a:pt x="1695" y="12507"/>
                </a:lnTo>
                <a:lnTo>
                  <a:pt x="1723" y="12471"/>
                </a:lnTo>
                <a:lnTo>
                  <a:pt x="1748" y="12435"/>
                </a:lnTo>
                <a:lnTo>
                  <a:pt x="1773" y="12398"/>
                </a:lnTo>
                <a:lnTo>
                  <a:pt x="1797" y="12362"/>
                </a:lnTo>
                <a:lnTo>
                  <a:pt x="1844" y="12288"/>
                </a:lnTo>
                <a:lnTo>
                  <a:pt x="1889" y="12213"/>
                </a:lnTo>
                <a:lnTo>
                  <a:pt x="1933" y="12138"/>
                </a:lnTo>
                <a:lnTo>
                  <a:pt x="1974" y="12061"/>
                </a:lnTo>
                <a:lnTo>
                  <a:pt x="2014" y="11985"/>
                </a:lnTo>
                <a:lnTo>
                  <a:pt x="2053" y="11907"/>
                </a:lnTo>
                <a:lnTo>
                  <a:pt x="2091" y="11828"/>
                </a:lnTo>
                <a:lnTo>
                  <a:pt x="2128" y="11748"/>
                </a:lnTo>
                <a:lnTo>
                  <a:pt x="2204" y="11589"/>
                </a:lnTo>
                <a:lnTo>
                  <a:pt x="2279" y="11425"/>
                </a:lnTo>
                <a:lnTo>
                  <a:pt x="2281" y="11505"/>
                </a:lnTo>
                <a:lnTo>
                  <a:pt x="2283" y="11582"/>
                </a:lnTo>
                <a:lnTo>
                  <a:pt x="2284" y="11618"/>
                </a:lnTo>
                <a:lnTo>
                  <a:pt x="2283" y="11654"/>
                </a:lnTo>
                <a:lnTo>
                  <a:pt x="2283" y="11689"/>
                </a:lnTo>
                <a:lnTo>
                  <a:pt x="2281" y="11724"/>
                </a:lnTo>
                <a:lnTo>
                  <a:pt x="2276" y="11759"/>
                </a:lnTo>
                <a:lnTo>
                  <a:pt x="2272" y="11793"/>
                </a:lnTo>
                <a:lnTo>
                  <a:pt x="2264" y="11827"/>
                </a:lnTo>
                <a:lnTo>
                  <a:pt x="2255" y="11861"/>
                </a:lnTo>
                <a:lnTo>
                  <a:pt x="2243" y="11895"/>
                </a:lnTo>
                <a:lnTo>
                  <a:pt x="2230" y="11929"/>
                </a:lnTo>
                <a:lnTo>
                  <a:pt x="2213" y="11963"/>
                </a:lnTo>
                <a:lnTo>
                  <a:pt x="2203" y="11980"/>
                </a:lnTo>
                <a:lnTo>
                  <a:pt x="2192" y="11998"/>
                </a:lnTo>
                <a:lnTo>
                  <a:pt x="2146" y="12072"/>
                </a:lnTo>
                <a:lnTo>
                  <a:pt x="2122" y="12112"/>
                </a:lnTo>
                <a:lnTo>
                  <a:pt x="2097" y="12153"/>
                </a:lnTo>
                <a:lnTo>
                  <a:pt x="2074" y="12196"/>
                </a:lnTo>
                <a:lnTo>
                  <a:pt x="2051" y="12240"/>
                </a:lnTo>
                <a:lnTo>
                  <a:pt x="2030" y="12284"/>
                </a:lnTo>
                <a:lnTo>
                  <a:pt x="2010" y="12328"/>
                </a:lnTo>
                <a:lnTo>
                  <a:pt x="2002" y="12351"/>
                </a:lnTo>
                <a:lnTo>
                  <a:pt x="1994" y="12373"/>
                </a:lnTo>
                <a:lnTo>
                  <a:pt x="1987" y="12396"/>
                </a:lnTo>
                <a:lnTo>
                  <a:pt x="1982" y="12418"/>
                </a:lnTo>
                <a:lnTo>
                  <a:pt x="1976" y="12441"/>
                </a:lnTo>
                <a:lnTo>
                  <a:pt x="1972" y="12463"/>
                </a:lnTo>
                <a:lnTo>
                  <a:pt x="1970" y="12486"/>
                </a:lnTo>
                <a:lnTo>
                  <a:pt x="1968" y="12508"/>
                </a:lnTo>
                <a:lnTo>
                  <a:pt x="1968" y="12530"/>
                </a:lnTo>
                <a:lnTo>
                  <a:pt x="1969" y="12552"/>
                </a:lnTo>
                <a:lnTo>
                  <a:pt x="1971" y="12572"/>
                </a:lnTo>
                <a:lnTo>
                  <a:pt x="1974" y="12593"/>
                </a:lnTo>
                <a:lnTo>
                  <a:pt x="1980" y="12614"/>
                </a:lnTo>
                <a:lnTo>
                  <a:pt x="1986" y="12635"/>
                </a:lnTo>
                <a:lnTo>
                  <a:pt x="1995" y="12656"/>
                </a:lnTo>
                <a:lnTo>
                  <a:pt x="2005" y="12675"/>
                </a:lnTo>
                <a:lnTo>
                  <a:pt x="2072" y="12793"/>
                </a:lnTo>
                <a:lnTo>
                  <a:pt x="2135" y="12912"/>
                </a:lnTo>
                <a:lnTo>
                  <a:pt x="2197" y="13031"/>
                </a:lnTo>
                <a:lnTo>
                  <a:pt x="2256" y="13150"/>
                </a:lnTo>
                <a:lnTo>
                  <a:pt x="2314" y="13271"/>
                </a:lnTo>
                <a:lnTo>
                  <a:pt x="2342" y="13332"/>
                </a:lnTo>
                <a:lnTo>
                  <a:pt x="2369" y="13392"/>
                </a:lnTo>
                <a:lnTo>
                  <a:pt x="2397" y="13454"/>
                </a:lnTo>
                <a:lnTo>
                  <a:pt x="2423" y="13517"/>
                </a:lnTo>
                <a:lnTo>
                  <a:pt x="2448" y="13579"/>
                </a:lnTo>
                <a:lnTo>
                  <a:pt x="2473" y="13643"/>
                </a:lnTo>
                <a:lnTo>
                  <a:pt x="2487" y="13679"/>
                </a:lnTo>
                <a:lnTo>
                  <a:pt x="2500" y="13716"/>
                </a:lnTo>
                <a:lnTo>
                  <a:pt x="2525" y="13789"/>
                </a:lnTo>
                <a:lnTo>
                  <a:pt x="2548" y="13865"/>
                </a:lnTo>
                <a:lnTo>
                  <a:pt x="2568" y="13940"/>
                </a:lnTo>
                <a:lnTo>
                  <a:pt x="2588" y="14016"/>
                </a:lnTo>
                <a:lnTo>
                  <a:pt x="2608" y="14091"/>
                </a:lnTo>
                <a:lnTo>
                  <a:pt x="2626" y="14167"/>
                </a:lnTo>
                <a:lnTo>
                  <a:pt x="2647" y="14242"/>
                </a:lnTo>
                <a:lnTo>
                  <a:pt x="2656" y="14275"/>
                </a:lnTo>
                <a:lnTo>
                  <a:pt x="2667" y="14309"/>
                </a:lnTo>
                <a:lnTo>
                  <a:pt x="2691" y="14380"/>
                </a:lnTo>
                <a:lnTo>
                  <a:pt x="2717" y="14455"/>
                </a:lnTo>
                <a:lnTo>
                  <a:pt x="2742" y="14530"/>
                </a:lnTo>
                <a:lnTo>
                  <a:pt x="2755" y="14567"/>
                </a:lnTo>
                <a:lnTo>
                  <a:pt x="2766" y="14606"/>
                </a:lnTo>
                <a:lnTo>
                  <a:pt x="2777" y="14643"/>
                </a:lnTo>
                <a:lnTo>
                  <a:pt x="2786" y="14680"/>
                </a:lnTo>
                <a:lnTo>
                  <a:pt x="2794" y="14717"/>
                </a:lnTo>
                <a:lnTo>
                  <a:pt x="2799" y="14753"/>
                </a:lnTo>
                <a:lnTo>
                  <a:pt x="2802" y="14788"/>
                </a:lnTo>
                <a:lnTo>
                  <a:pt x="2804" y="14822"/>
                </a:lnTo>
                <a:lnTo>
                  <a:pt x="2805" y="14910"/>
                </a:lnTo>
                <a:lnTo>
                  <a:pt x="2807" y="14954"/>
                </a:lnTo>
                <a:lnTo>
                  <a:pt x="2809" y="14996"/>
                </a:lnTo>
                <a:lnTo>
                  <a:pt x="2812" y="15040"/>
                </a:lnTo>
                <a:lnTo>
                  <a:pt x="2816" y="15083"/>
                </a:lnTo>
                <a:lnTo>
                  <a:pt x="2820" y="15126"/>
                </a:lnTo>
                <a:lnTo>
                  <a:pt x="2825" y="15169"/>
                </a:lnTo>
                <a:lnTo>
                  <a:pt x="2832" y="15212"/>
                </a:lnTo>
                <a:lnTo>
                  <a:pt x="2839" y="15254"/>
                </a:lnTo>
                <a:lnTo>
                  <a:pt x="2846" y="15297"/>
                </a:lnTo>
                <a:lnTo>
                  <a:pt x="2855" y="15340"/>
                </a:lnTo>
                <a:lnTo>
                  <a:pt x="2864" y="15383"/>
                </a:lnTo>
                <a:lnTo>
                  <a:pt x="2875" y="15425"/>
                </a:lnTo>
                <a:lnTo>
                  <a:pt x="2886" y="15467"/>
                </a:lnTo>
                <a:lnTo>
                  <a:pt x="2898" y="15509"/>
                </a:lnTo>
                <a:lnTo>
                  <a:pt x="2905" y="15534"/>
                </a:lnTo>
                <a:lnTo>
                  <a:pt x="2914" y="15559"/>
                </a:lnTo>
                <a:lnTo>
                  <a:pt x="2934" y="15609"/>
                </a:lnTo>
                <a:lnTo>
                  <a:pt x="2953" y="15659"/>
                </a:lnTo>
                <a:lnTo>
                  <a:pt x="2974" y="15710"/>
                </a:lnTo>
                <a:lnTo>
                  <a:pt x="2992" y="15760"/>
                </a:lnTo>
                <a:lnTo>
                  <a:pt x="3000" y="15786"/>
                </a:lnTo>
                <a:lnTo>
                  <a:pt x="3007" y="15811"/>
                </a:lnTo>
                <a:lnTo>
                  <a:pt x="3014" y="15838"/>
                </a:lnTo>
                <a:lnTo>
                  <a:pt x="3018" y="15864"/>
                </a:lnTo>
                <a:lnTo>
                  <a:pt x="3021" y="15890"/>
                </a:lnTo>
                <a:lnTo>
                  <a:pt x="3023" y="15917"/>
                </a:lnTo>
                <a:lnTo>
                  <a:pt x="3023" y="15966"/>
                </a:lnTo>
                <a:lnTo>
                  <a:pt x="3025" y="16010"/>
                </a:lnTo>
                <a:lnTo>
                  <a:pt x="3026" y="16030"/>
                </a:lnTo>
                <a:lnTo>
                  <a:pt x="3028" y="16049"/>
                </a:lnTo>
                <a:lnTo>
                  <a:pt x="3030" y="16068"/>
                </a:lnTo>
                <a:lnTo>
                  <a:pt x="3034" y="16084"/>
                </a:lnTo>
                <a:lnTo>
                  <a:pt x="3041" y="16100"/>
                </a:lnTo>
                <a:lnTo>
                  <a:pt x="3049" y="16116"/>
                </a:lnTo>
                <a:lnTo>
                  <a:pt x="3058" y="16129"/>
                </a:lnTo>
                <a:lnTo>
                  <a:pt x="3071" y="16142"/>
                </a:lnTo>
                <a:lnTo>
                  <a:pt x="3086" y="16154"/>
                </a:lnTo>
                <a:lnTo>
                  <a:pt x="3104" y="16166"/>
                </a:lnTo>
                <a:lnTo>
                  <a:pt x="3125" y="16176"/>
                </a:lnTo>
                <a:lnTo>
                  <a:pt x="3150" y="16185"/>
                </a:lnTo>
                <a:lnTo>
                  <a:pt x="3203" y="16202"/>
                </a:lnTo>
                <a:lnTo>
                  <a:pt x="3252" y="16219"/>
                </a:lnTo>
                <a:lnTo>
                  <a:pt x="3275" y="16227"/>
                </a:lnTo>
                <a:lnTo>
                  <a:pt x="3297" y="16237"/>
                </a:lnTo>
                <a:lnTo>
                  <a:pt x="3317" y="16248"/>
                </a:lnTo>
                <a:lnTo>
                  <a:pt x="3336" y="16260"/>
                </a:lnTo>
                <a:lnTo>
                  <a:pt x="3354" y="16273"/>
                </a:lnTo>
                <a:lnTo>
                  <a:pt x="3363" y="16281"/>
                </a:lnTo>
                <a:lnTo>
                  <a:pt x="3370" y="16290"/>
                </a:lnTo>
                <a:lnTo>
                  <a:pt x="3377" y="16298"/>
                </a:lnTo>
                <a:lnTo>
                  <a:pt x="3385" y="16307"/>
                </a:lnTo>
                <a:lnTo>
                  <a:pt x="3391" y="16317"/>
                </a:lnTo>
                <a:lnTo>
                  <a:pt x="3397" y="16328"/>
                </a:lnTo>
                <a:lnTo>
                  <a:pt x="3402" y="16339"/>
                </a:lnTo>
                <a:lnTo>
                  <a:pt x="3407" y="16351"/>
                </a:lnTo>
                <a:lnTo>
                  <a:pt x="3412" y="16363"/>
                </a:lnTo>
                <a:lnTo>
                  <a:pt x="3415" y="16376"/>
                </a:lnTo>
                <a:lnTo>
                  <a:pt x="3418" y="16390"/>
                </a:lnTo>
                <a:lnTo>
                  <a:pt x="3422" y="16406"/>
                </a:lnTo>
                <a:lnTo>
                  <a:pt x="3424" y="16422"/>
                </a:lnTo>
                <a:lnTo>
                  <a:pt x="3425" y="16439"/>
                </a:lnTo>
                <a:lnTo>
                  <a:pt x="3495" y="16436"/>
                </a:lnTo>
                <a:lnTo>
                  <a:pt x="3576" y="16434"/>
                </a:lnTo>
                <a:lnTo>
                  <a:pt x="3660" y="16429"/>
                </a:lnTo>
                <a:lnTo>
                  <a:pt x="3741" y="16422"/>
                </a:lnTo>
                <a:lnTo>
                  <a:pt x="3780" y="16419"/>
                </a:lnTo>
                <a:lnTo>
                  <a:pt x="3815" y="16413"/>
                </a:lnTo>
                <a:lnTo>
                  <a:pt x="3846" y="16409"/>
                </a:lnTo>
                <a:lnTo>
                  <a:pt x="3874" y="16402"/>
                </a:lnTo>
                <a:lnTo>
                  <a:pt x="3895" y="16396"/>
                </a:lnTo>
                <a:lnTo>
                  <a:pt x="3904" y="16393"/>
                </a:lnTo>
                <a:lnTo>
                  <a:pt x="3911" y="16389"/>
                </a:lnTo>
                <a:lnTo>
                  <a:pt x="3916" y="16385"/>
                </a:lnTo>
                <a:lnTo>
                  <a:pt x="3920" y="16381"/>
                </a:lnTo>
                <a:lnTo>
                  <a:pt x="3922" y="16376"/>
                </a:lnTo>
                <a:lnTo>
                  <a:pt x="3921" y="16372"/>
                </a:lnTo>
                <a:lnTo>
                  <a:pt x="3908" y="16331"/>
                </a:lnTo>
                <a:lnTo>
                  <a:pt x="3894" y="16295"/>
                </a:lnTo>
                <a:lnTo>
                  <a:pt x="3887" y="16279"/>
                </a:lnTo>
                <a:lnTo>
                  <a:pt x="3880" y="16263"/>
                </a:lnTo>
                <a:lnTo>
                  <a:pt x="3871" y="16248"/>
                </a:lnTo>
                <a:lnTo>
                  <a:pt x="3864" y="16234"/>
                </a:lnTo>
                <a:lnTo>
                  <a:pt x="3854" y="16220"/>
                </a:lnTo>
                <a:lnTo>
                  <a:pt x="3844" y="16207"/>
                </a:lnTo>
                <a:lnTo>
                  <a:pt x="3834" y="16192"/>
                </a:lnTo>
                <a:lnTo>
                  <a:pt x="3822" y="16179"/>
                </a:lnTo>
                <a:lnTo>
                  <a:pt x="3796" y="16152"/>
                </a:lnTo>
                <a:lnTo>
                  <a:pt x="3765" y="16123"/>
                </a:lnTo>
                <a:lnTo>
                  <a:pt x="3747" y="16106"/>
                </a:lnTo>
                <a:lnTo>
                  <a:pt x="3729" y="16086"/>
                </a:lnTo>
                <a:lnTo>
                  <a:pt x="3713" y="16065"/>
                </a:lnTo>
                <a:lnTo>
                  <a:pt x="3697" y="16045"/>
                </a:lnTo>
                <a:lnTo>
                  <a:pt x="3682" y="16022"/>
                </a:lnTo>
                <a:lnTo>
                  <a:pt x="3669" y="15999"/>
                </a:lnTo>
                <a:lnTo>
                  <a:pt x="3656" y="15976"/>
                </a:lnTo>
                <a:lnTo>
                  <a:pt x="3644" y="15952"/>
                </a:lnTo>
                <a:lnTo>
                  <a:pt x="3621" y="15902"/>
                </a:lnTo>
                <a:lnTo>
                  <a:pt x="3599" y="15853"/>
                </a:lnTo>
                <a:lnTo>
                  <a:pt x="3577" y="15804"/>
                </a:lnTo>
                <a:lnTo>
                  <a:pt x="3556" y="15756"/>
                </a:lnTo>
                <a:lnTo>
                  <a:pt x="3523" y="15689"/>
                </a:lnTo>
                <a:lnTo>
                  <a:pt x="3493" y="15621"/>
                </a:lnTo>
                <a:lnTo>
                  <a:pt x="3463" y="15553"/>
                </a:lnTo>
                <a:lnTo>
                  <a:pt x="3437" y="15485"/>
                </a:lnTo>
                <a:lnTo>
                  <a:pt x="3411" y="15418"/>
                </a:lnTo>
                <a:lnTo>
                  <a:pt x="3387" y="15350"/>
                </a:lnTo>
                <a:lnTo>
                  <a:pt x="3364" y="15281"/>
                </a:lnTo>
                <a:lnTo>
                  <a:pt x="3342" y="15212"/>
                </a:lnTo>
                <a:lnTo>
                  <a:pt x="3321" y="15143"/>
                </a:lnTo>
                <a:lnTo>
                  <a:pt x="3301" y="15073"/>
                </a:lnTo>
                <a:lnTo>
                  <a:pt x="3282" y="15003"/>
                </a:lnTo>
                <a:lnTo>
                  <a:pt x="3264" y="14933"/>
                </a:lnTo>
                <a:lnTo>
                  <a:pt x="3228" y="14789"/>
                </a:lnTo>
                <a:lnTo>
                  <a:pt x="3194" y="14645"/>
                </a:lnTo>
                <a:lnTo>
                  <a:pt x="3127" y="14365"/>
                </a:lnTo>
                <a:lnTo>
                  <a:pt x="3063" y="14085"/>
                </a:lnTo>
                <a:lnTo>
                  <a:pt x="3031" y="13945"/>
                </a:lnTo>
                <a:lnTo>
                  <a:pt x="2999" y="13803"/>
                </a:lnTo>
                <a:lnTo>
                  <a:pt x="2970" y="13663"/>
                </a:lnTo>
                <a:lnTo>
                  <a:pt x="2940" y="13522"/>
                </a:lnTo>
                <a:lnTo>
                  <a:pt x="2929" y="13461"/>
                </a:lnTo>
                <a:lnTo>
                  <a:pt x="2920" y="13401"/>
                </a:lnTo>
                <a:lnTo>
                  <a:pt x="2912" y="13340"/>
                </a:lnTo>
                <a:lnTo>
                  <a:pt x="2904" y="13278"/>
                </a:lnTo>
                <a:lnTo>
                  <a:pt x="2889" y="13155"/>
                </a:lnTo>
                <a:lnTo>
                  <a:pt x="2881" y="13094"/>
                </a:lnTo>
                <a:lnTo>
                  <a:pt x="2874" y="13033"/>
                </a:lnTo>
                <a:lnTo>
                  <a:pt x="2870" y="13007"/>
                </a:lnTo>
                <a:lnTo>
                  <a:pt x="2867" y="12981"/>
                </a:lnTo>
                <a:lnTo>
                  <a:pt x="2866" y="12954"/>
                </a:lnTo>
                <a:lnTo>
                  <a:pt x="2865" y="12928"/>
                </a:lnTo>
                <a:lnTo>
                  <a:pt x="2865" y="12903"/>
                </a:lnTo>
                <a:lnTo>
                  <a:pt x="2865" y="12877"/>
                </a:lnTo>
                <a:lnTo>
                  <a:pt x="2867" y="12825"/>
                </a:lnTo>
                <a:lnTo>
                  <a:pt x="2872" y="12774"/>
                </a:lnTo>
                <a:lnTo>
                  <a:pt x="2879" y="12722"/>
                </a:lnTo>
                <a:lnTo>
                  <a:pt x="2889" y="12672"/>
                </a:lnTo>
                <a:lnTo>
                  <a:pt x="2899" y="12622"/>
                </a:lnTo>
                <a:lnTo>
                  <a:pt x="2911" y="12570"/>
                </a:lnTo>
                <a:lnTo>
                  <a:pt x="2923" y="12520"/>
                </a:lnTo>
                <a:lnTo>
                  <a:pt x="2950" y="12420"/>
                </a:lnTo>
                <a:lnTo>
                  <a:pt x="2978" y="12320"/>
                </a:lnTo>
                <a:lnTo>
                  <a:pt x="2991" y="12269"/>
                </a:lnTo>
                <a:lnTo>
                  <a:pt x="3004" y="12219"/>
                </a:lnTo>
                <a:lnTo>
                  <a:pt x="3029" y="12114"/>
                </a:lnTo>
                <a:lnTo>
                  <a:pt x="3053" y="12009"/>
                </a:lnTo>
                <a:lnTo>
                  <a:pt x="3078" y="11904"/>
                </a:lnTo>
                <a:lnTo>
                  <a:pt x="3091" y="11851"/>
                </a:lnTo>
                <a:lnTo>
                  <a:pt x="3106" y="11799"/>
                </a:lnTo>
                <a:lnTo>
                  <a:pt x="3120" y="11746"/>
                </a:lnTo>
                <a:lnTo>
                  <a:pt x="3135" y="11695"/>
                </a:lnTo>
                <a:lnTo>
                  <a:pt x="3151" y="11643"/>
                </a:lnTo>
                <a:lnTo>
                  <a:pt x="3169" y="11593"/>
                </a:lnTo>
                <a:lnTo>
                  <a:pt x="3188" y="11542"/>
                </a:lnTo>
                <a:lnTo>
                  <a:pt x="3208" y="11492"/>
                </a:lnTo>
                <a:lnTo>
                  <a:pt x="3230" y="11442"/>
                </a:lnTo>
                <a:lnTo>
                  <a:pt x="3254" y="11394"/>
                </a:lnTo>
                <a:lnTo>
                  <a:pt x="3323" y="11256"/>
                </a:lnTo>
                <a:lnTo>
                  <a:pt x="3392" y="11119"/>
                </a:lnTo>
                <a:lnTo>
                  <a:pt x="3460" y="10981"/>
                </a:lnTo>
                <a:lnTo>
                  <a:pt x="3527" y="10843"/>
                </a:lnTo>
                <a:lnTo>
                  <a:pt x="3592" y="10704"/>
                </a:lnTo>
                <a:lnTo>
                  <a:pt x="3658" y="10566"/>
                </a:lnTo>
                <a:lnTo>
                  <a:pt x="3722" y="10425"/>
                </a:lnTo>
                <a:lnTo>
                  <a:pt x="3784" y="10284"/>
                </a:lnTo>
                <a:lnTo>
                  <a:pt x="3921" y="9669"/>
                </a:lnTo>
                <a:lnTo>
                  <a:pt x="4019" y="9767"/>
                </a:lnTo>
                <a:lnTo>
                  <a:pt x="4066" y="9813"/>
                </a:lnTo>
                <a:lnTo>
                  <a:pt x="4112" y="9856"/>
                </a:lnTo>
                <a:lnTo>
                  <a:pt x="4159" y="9898"/>
                </a:lnTo>
                <a:lnTo>
                  <a:pt x="4206" y="9938"/>
                </a:lnTo>
                <a:lnTo>
                  <a:pt x="4253" y="9976"/>
                </a:lnTo>
                <a:lnTo>
                  <a:pt x="4301" y="10012"/>
                </a:lnTo>
                <a:lnTo>
                  <a:pt x="4325" y="10028"/>
                </a:lnTo>
                <a:lnTo>
                  <a:pt x="4351" y="10045"/>
                </a:lnTo>
                <a:lnTo>
                  <a:pt x="4377" y="10060"/>
                </a:lnTo>
                <a:lnTo>
                  <a:pt x="4402" y="10075"/>
                </a:lnTo>
                <a:lnTo>
                  <a:pt x="4429" y="10089"/>
                </a:lnTo>
                <a:lnTo>
                  <a:pt x="4456" y="10104"/>
                </a:lnTo>
                <a:lnTo>
                  <a:pt x="4484" y="10117"/>
                </a:lnTo>
                <a:lnTo>
                  <a:pt x="4513" y="10130"/>
                </a:lnTo>
                <a:lnTo>
                  <a:pt x="4542" y="10142"/>
                </a:lnTo>
                <a:lnTo>
                  <a:pt x="4572" y="10153"/>
                </a:lnTo>
                <a:lnTo>
                  <a:pt x="4602" y="10164"/>
                </a:lnTo>
                <a:lnTo>
                  <a:pt x="4635" y="10174"/>
                </a:lnTo>
                <a:lnTo>
                  <a:pt x="4668" y="10183"/>
                </a:lnTo>
                <a:lnTo>
                  <a:pt x="4701" y="10191"/>
                </a:lnTo>
                <a:lnTo>
                  <a:pt x="4736" y="10200"/>
                </a:lnTo>
                <a:lnTo>
                  <a:pt x="4772" y="10207"/>
                </a:lnTo>
                <a:lnTo>
                  <a:pt x="4845" y="10220"/>
                </a:lnTo>
                <a:lnTo>
                  <a:pt x="4920" y="10232"/>
                </a:lnTo>
                <a:lnTo>
                  <a:pt x="4993" y="10243"/>
                </a:lnTo>
                <a:lnTo>
                  <a:pt x="5066" y="10253"/>
                </a:lnTo>
                <a:lnTo>
                  <a:pt x="5140" y="10260"/>
                </a:lnTo>
                <a:lnTo>
                  <a:pt x="5213" y="10267"/>
                </a:lnTo>
                <a:lnTo>
                  <a:pt x="5286" y="10272"/>
                </a:lnTo>
                <a:lnTo>
                  <a:pt x="5359" y="10276"/>
                </a:lnTo>
                <a:lnTo>
                  <a:pt x="5433" y="10278"/>
                </a:lnTo>
                <a:lnTo>
                  <a:pt x="5506" y="10278"/>
                </a:lnTo>
                <a:lnTo>
                  <a:pt x="5579" y="10277"/>
                </a:lnTo>
                <a:lnTo>
                  <a:pt x="5654" y="10272"/>
                </a:lnTo>
                <a:lnTo>
                  <a:pt x="5727" y="10268"/>
                </a:lnTo>
                <a:lnTo>
                  <a:pt x="5801" y="10260"/>
                </a:lnTo>
                <a:lnTo>
                  <a:pt x="5875" y="10251"/>
                </a:lnTo>
                <a:lnTo>
                  <a:pt x="5949" y="10239"/>
                </a:lnTo>
                <a:lnTo>
                  <a:pt x="6359" y="10170"/>
                </a:lnTo>
                <a:lnTo>
                  <a:pt x="6359" y="10650"/>
                </a:lnTo>
                <a:lnTo>
                  <a:pt x="6329" y="10768"/>
                </a:lnTo>
                <a:lnTo>
                  <a:pt x="6296" y="10886"/>
                </a:lnTo>
                <a:lnTo>
                  <a:pt x="6263" y="11003"/>
                </a:lnTo>
                <a:lnTo>
                  <a:pt x="6231" y="11121"/>
                </a:lnTo>
                <a:lnTo>
                  <a:pt x="6217" y="11180"/>
                </a:lnTo>
                <a:lnTo>
                  <a:pt x="6203" y="11240"/>
                </a:lnTo>
                <a:lnTo>
                  <a:pt x="6189" y="11299"/>
                </a:lnTo>
                <a:lnTo>
                  <a:pt x="6177" y="11359"/>
                </a:lnTo>
                <a:lnTo>
                  <a:pt x="6167" y="11419"/>
                </a:lnTo>
                <a:lnTo>
                  <a:pt x="6157" y="11479"/>
                </a:lnTo>
                <a:lnTo>
                  <a:pt x="6149" y="11541"/>
                </a:lnTo>
                <a:lnTo>
                  <a:pt x="6144" y="11601"/>
                </a:lnTo>
                <a:lnTo>
                  <a:pt x="6142" y="11626"/>
                </a:lnTo>
                <a:lnTo>
                  <a:pt x="6142" y="11651"/>
                </a:lnTo>
                <a:lnTo>
                  <a:pt x="6142" y="11701"/>
                </a:lnTo>
                <a:lnTo>
                  <a:pt x="6146" y="11800"/>
                </a:lnTo>
                <a:lnTo>
                  <a:pt x="6146" y="11848"/>
                </a:lnTo>
                <a:lnTo>
                  <a:pt x="6145" y="11873"/>
                </a:lnTo>
                <a:lnTo>
                  <a:pt x="6143" y="11897"/>
                </a:lnTo>
                <a:lnTo>
                  <a:pt x="6140" y="11921"/>
                </a:lnTo>
                <a:lnTo>
                  <a:pt x="6136" y="11946"/>
                </a:lnTo>
                <a:lnTo>
                  <a:pt x="6130" y="11971"/>
                </a:lnTo>
                <a:lnTo>
                  <a:pt x="6123" y="11995"/>
                </a:lnTo>
                <a:lnTo>
                  <a:pt x="6107" y="12043"/>
                </a:lnTo>
                <a:lnTo>
                  <a:pt x="6089" y="12089"/>
                </a:lnTo>
                <a:lnTo>
                  <a:pt x="6056" y="12176"/>
                </a:lnTo>
                <a:lnTo>
                  <a:pt x="6022" y="12261"/>
                </a:lnTo>
                <a:lnTo>
                  <a:pt x="6007" y="12303"/>
                </a:lnTo>
                <a:lnTo>
                  <a:pt x="5991" y="12345"/>
                </a:lnTo>
                <a:lnTo>
                  <a:pt x="5977" y="12387"/>
                </a:lnTo>
                <a:lnTo>
                  <a:pt x="5963" y="12430"/>
                </a:lnTo>
                <a:lnTo>
                  <a:pt x="5950" y="12474"/>
                </a:lnTo>
                <a:lnTo>
                  <a:pt x="5939" y="12518"/>
                </a:lnTo>
                <a:lnTo>
                  <a:pt x="5929" y="12564"/>
                </a:lnTo>
                <a:lnTo>
                  <a:pt x="5921" y="12612"/>
                </a:lnTo>
                <a:lnTo>
                  <a:pt x="5914" y="12661"/>
                </a:lnTo>
                <a:lnTo>
                  <a:pt x="5910" y="12712"/>
                </a:lnTo>
                <a:lnTo>
                  <a:pt x="5907" y="12765"/>
                </a:lnTo>
                <a:lnTo>
                  <a:pt x="5904" y="12816"/>
                </a:lnTo>
                <a:lnTo>
                  <a:pt x="5903" y="12869"/>
                </a:lnTo>
                <a:lnTo>
                  <a:pt x="5903" y="12920"/>
                </a:lnTo>
                <a:lnTo>
                  <a:pt x="5903" y="13024"/>
                </a:lnTo>
                <a:lnTo>
                  <a:pt x="5907" y="13128"/>
                </a:lnTo>
                <a:lnTo>
                  <a:pt x="5911" y="13233"/>
                </a:lnTo>
                <a:lnTo>
                  <a:pt x="5916" y="13337"/>
                </a:lnTo>
                <a:lnTo>
                  <a:pt x="5926" y="13545"/>
                </a:lnTo>
                <a:lnTo>
                  <a:pt x="5928" y="13610"/>
                </a:lnTo>
                <a:lnTo>
                  <a:pt x="5928" y="13675"/>
                </a:lnTo>
                <a:lnTo>
                  <a:pt x="5926" y="13741"/>
                </a:lnTo>
                <a:lnTo>
                  <a:pt x="5923" y="13807"/>
                </a:lnTo>
                <a:lnTo>
                  <a:pt x="5917" y="13874"/>
                </a:lnTo>
                <a:lnTo>
                  <a:pt x="5912" y="13940"/>
                </a:lnTo>
                <a:lnTo>
                  <a:pt x="5898" y="14074"/>
                </a:lnTo>
                <a:lnTo>
                  <a:pt x="5882" y="14207"/>
                </a:lnTo>
                <a:lnTo>
                  <a:pt x="5867" y="14341"/>
                </a:lnTo>
                <a:lnTo>
                  <a:pt x="5861" y="14408"/>
                </a:lnTo>
                <a:lnTo>
                  <a:pt x="5855" y="14473"/>
                </a:lnTo>
                <a:lnTo>
                  <a:pt x="5851" y="14539"/>
                </a:lnTo>
                <a:lnTo>
                  <a:pt x="5847" y="14604"/>
                </a:lnTo>
                <a:lnTo>
                  <a:pt x="5843" y="14738"/>
                </a:lnTo>
                <a:lnTo>
                  <a:pt x="5841" y="14872"/>
                </a:lnTo>
                <a:lnTo>
                  <a:pt x="5839" y="15005"/>
                </a:lnTo>
                <a:lnTo>
                  <a:pt x="5835" y="15139"/>
                </a:lnTo>
                <a:lnTo>
                  <a:pt x="5833" y="15259"/>
                </a:lnTo>
                <a:lnTo>
                  <a:pt x="5831" y="15320"/>
                </a:lnTo>
                <a:lnTo>
                  <a:pt x="5829" y="15380"/>
                </a:lnTo>
                <a:lnTo>
                  <a:pt x="5826" y="15441"/>
                </a:lnTo>
                <a:lnTo>
                  <a:pt x="5820" y="15501"/>
                </a:lnTo>
                <a:lnTo>
                  <a:pt x="5817" y="15531"/>
                </a:lnTo>
                <a:lnTo>
                  <a:pt x="5812" y="15561"/>
                </a:lnTo>
                <a:lnTo>
                  <a:pt x="5808" y="15592"/>
                </a:lnTo>
                <a:lnTo>
                  <a:pt x="5803" y="15621"/>
                </a:lnTo>
                <a:lnTo>
                  <a:pt x="5796" y="15646"/>
                </a:lnTo>
                <a:lnTo>
                  <a:pt x="5789" y="15671"/>
                </a:lnTo>
                <a:lnTo>
                  <a:pt x="5782" y="15694"/>
                </a:lnTo>
                <a:lnTo>
                  <a:pt x="5773" y="15716"/>
                </a:lnTo>
                <a:lnTo>
                  <a:pt x="5757" y="15759"/>
                </a:lnTo>
                <a:lnTo>
                  <a:pt x="5749" y="15780"/>
                </a:lnTo>
                <a:lnTo>
                  <a:pt x="5741" y="15799"/>
                </a:lnTo>
                <a:lnTo>
                  <a:pt x="5736" y="15820"/>
                </a:lnTo>
                <a:lnTo>
                  <a:pt x="5731" y="15841"/>
                </a:lnTo>
                <a:lnTo>
                  <a:pt x="5728" y="15862"/>
                </a:lnTo>
                <a:lnTo>
                  <a:pt x="5726" y="15884"/>
                </a:lnTo>
                <a:lnTo>
                  <a:pt x="5727" y="15907"/>
                </a:lnTo>
                <a:lnTo>
                  <a:pt x="5730" y="15931"/>
                </a:lnTo>
                <a:lnTo>
                  <a:pt x="5736" y="15955"/>
                </a:lnTo>
                <a:lnTo>
                  <a:pt x="5745" y="15982"/>
                </a:lnTo>
                <a:lnTo>
                  <a:pt x="5753" y="16000"/>
                </a:lnTo>
                <a:lnTo>
                  <a:pt x="5762" y="16017"/>
                </a:lnTo>
                <a:lnTo>
                  <a:pt x="5784" y="16052"/>
                </a:lnTo>
                <a:lnTo>
                  <a:pt x="5794" y="16070"/>
                </a:lnTo>
                <a:lnTo>
                  <a:pt x="5804" y="16087"/>
                </a:lnTo>
                <a:lnTo>
                  <a:pt x="5812" y="16105"/>
                </a:lnTo>
                <a:lnTo>
                  <a:pt x="5819" y="16124"/>
                </a:lnTo>
                <a:lnTo>
                  <a:pt x="5821" y="16135"/>
                </a:lnTo>
                <a:lnTo>
                  <a:pt x="5823" y="16146"/>
                </a:lnTo>
                <a:lnTo>
                  <a:pt x="5823" y="16158"/>
                </a:lnTo>
                <a:lnTo>
                  <a:pt x="5823" y="16169"/>
                </a:lnTo>
                <a:lnTo>
                  <a:pt x="5822" y="16190"/>
                </a:lnTo>
                <a:lnTo>
                  <a:pt x="5819" y="16212"/>
                </a:lnTo>
                <a:lnTo>
                  <a:pt x="5816" y="16232"/>
                </a:lnTo>
                <a:lnTo>
                  <a:pt x="5812" y="16252"/>
                </a:lnTo>
                <a:lnTo>
                  <a:pt x="5811" y="16272"/>
                </a:lnTo>
                <a:lnTo>
                  <a:pt x="5811" y="16282"/>
                </a:lnTo>
                <a:lnTo>
                  <a:pt x="5812" y="16292"/>
                </a:lnTo>
                <a:lnTo>
                  <a:pt x="5822" y="16343"/>
                </a:lnTo>
                <a:lnTo>
                  <a:pt x="5828" y="16368"/>
                </a:lnTo>
                <a:lnTo>
                  <a:pt x="5834" y="16394"/>
                </a:lnTo>
                <a:lnTo>
                  <a:pt x="5842" y="16419"/>
                </a:lnTo>
                <a:lnTo>
                  <a:pt x="5850" y="16442"/>
                </a:lnTo>
                <a:lnTo>
                  <a:pt x="5857" y="16465"/>
                </a:lnTo>
                <a:lnTo>
                  <a:pt x="5867" y="16487"/>
                </a:lnTo>
                <a:lnTo>
                  <a:pt x="5877" y="16506"/>
                </a:lnTo>
                <a:lnTo>
                  <a:pt x="5888" y="16524"/>
                </a:lnTo>
                <a:lnTo>
                  <a:pt x="5899" y="16540"/>
                </a:lnTo>
                <a:lnTo>
                  <a:pt x="5912" y="16553"/>
                </a:lnTo>
                <a:lnTo>
                  <a:pt x="5919" y="16559"/>
                </a:lnTo>
                <a:lnTo>
                  <a:pt x="5925" y="16564"/>
                </a:lnTo>
                <a:lnTo>
                  <a:pt x="5933" y="16569"/>
                </a:lnTo>
                <a:lnTo>
                  <a:pt x="5940" y="16572"/>
                </a:lnTo>
                <a:lnTo>
                  <a:pt x="5948" y="16574"/>
                </a:lnTo>
                <a:lnTo>
                  <a:pt x="5956" y="16576"/>
                </a:lnTo>
                <a:lnTo>
                  <a:pt x="5963" y="16577"/>
                </a:lnTo>
                <a:lnTo>
                  <a:pt x="5972" y="16577"/>
                </a:lnTo>
                <a:lnTo>
                  <a:pt x="6012" y="16577"/>
                </a:lnTo>
                <a:lnTo>
                  <a:pt x="6074" y="16579"/>
                </a:lnTo>
                <a:lnTo>
                  <a:pt x="6152" y="16581"/>
                </a:lnTo>
                <a:lnTo>
                  <a:pt x="6236" y="16582"/>
                </a:lnTo>
                <a:lnTo>
                  <a:pt x="6277" y="16582"/>
                </a:lnTo>
                <a:lnTo>
                  <a:pt x="6318" y="16581"/>
                </a:lnTo>
                <a:lnTo>
                  <a:pt x="6356" y="16580"/>
                </a:lnTo>
                <a:lnTo>
                  <a:pt x="6391" y="16577"/>
                </a:lnTo>
                <a:lnTo>
                  <a:pt x="6421" y="16573"/>
                </a:lnTo>
                <a:lnTo>
                  <a:pt x="6446" y="16569"/>
                </a:lnTo>
                <a:lnTo>
                  <a:pt x="6456" y="16565"/>
                </a:lnTo>
                <a:lnTo>
                  <a:pt x="6463" y="16562"/>
                </a:lnTo>
                <a:lnTo>
                  <a:pt x="6470" y="16559"/>
                </a:lnTo>
                <a:lnTo>
                  <a:pt x="6473" y="16555"/>
                </a:lnTo>
                <a:lnTo>
                  <a:pt x="6480" y="16544"/>
                </a:lnTo>
                <a:lnTo>
                  <a:pt x="6485" y="16534"/>
                </a:lnTo>
                <a:lnTo>
                  <a:pt x="6490" y="16523"/>
                </a:lnTo>
                <a:lnTo>
                  <a:pt x="6492" y="16513"/>
                </a:lnTo>
                <a:lnTo>
                  <a:pt x="6494" y="16502"/>
                </a:lnTo>
                <a:lnTo>
                  <a:pt x="6495" y="16491"/>
                </a:lnTo>
                <a:lnTo>
                  <a:pt x="6495" y="16480"/>
                </a:lnTo>
                <a:lnTo>
                  <a:pt x="6494" y="16470"/>
                </a:lnTo>
                <a:lnTo>
                  <a:pt x="6492" y="16459"/>
                </a:lnTo>
                <a:lnTo>
                  <a:pt x="6489" y="16448"/>
                </a:lnTo>
                <a:lnTo>
                  <a:pt x="6482" y="16426"/>
                </a:lnTo>
                <a:lnTo>
                  <a:pt x="6472" y="16405"/>
                </a:lnTo>
                <a:lnTo>
                  <a:pt x="6460" y="16384"/>
                </a:lnTo>
                <a:lnTo>
                  <a:pt x="6446" y="16363"/>
                </a:lnTo>
                <a:lnTo>
                  <a:pt x="6432" y="16342"/>
                </a:lnTo>
                <a:lnTo>
                  <a:pt x="6401" y="16302"/>
                </a:lnTo>
                <a:lnTo>
                  <a:pt x="6372" y="16266"/>
                </a:lnTo>
                <a:lnTo>
                  <a:pt x="6358" y="16248"/>
                </a:lnTo>
                <a:lnTo>
                  <a:pt x="6346" y="16233"/>
                </a:lnTo>
                <a:lnTo>
                  <a:pt x="6324" y="16201"/>
                </a:lnTo>
                <a:lnTo>
                  <a:pt x="6307" y="16172"/>
                </a:lnTo>
                <a:lnTo>
                  <a:pt x="6294" y="16144"/>
                </a:lnTo>
                <a:lnTo>
                  <a:pt x="6289" y="16131"/>
                </a:lnTo>
                <a:lnTo>
                  <a:pt x="6285" y="16119"/>
                </a:lnTo>
                <a:lnTo>
                  <a:pt x="6279" y="16095"/>
                </a:lnTo>
                <a:lnTo>
                  <a:pt x="6275" y="16072"/>
                </a:lnTo>
                <a:lnTo>
                  <a:pt x="6274" y="16049"/>
                </a:lnTo>
                <a:lnTo>
                  <a:pt x="6274" y="16027"/>
                </a:lnTo>
                <a:lnTo>
                  <a:pt x="6276" y="16004"/>
                </a:lnTo>
                <a:lnTo>
                  <a:pt x="6280" y="15981"/>
                </a:lnTo>
                <a:lnTo>
                  <a:pt x="6288" y="15932"/>
                </a:lnTo>
                <a:lnTo>
                  <a:pt x="6293" y="15905"/>
                </a:lnTo>
                <a:lnTo>
                  <a:pt x="6296" y="15875"/>
                </a:lnTo>
                <a:lnTo>
                  <a:pt x="6298" y="15843"/>
                </a:lnTo>
                <a:lnTo>
                  <a:pt x="6299" y="15808"/>
                </a:lnTo>
                <a:lnTo>
                  <a:pt x="6299" y="15785"/>
                </a:lnTo>
                <a:lnTo>
                  <a:pt x="6298" y="15763"/>
                </a:lnTo>
                <a:lnTo>
                  <a:pt x="6296" y="15740"/>
                </a:lnTo>
                <a:lnTo>
                  <a:pt x="6293" y="15718"/>
                </a:lnTo>
                <a:lnTo>
                  <a:pt x="6285" y="15673"/>
                </a:lnTo>
                <a:lnTo>
                  <a:pt x="6276" y="15628"/>
                </a:lnTo>
                <a:lnTo>
                  <a:pt x="6266" y="15583"/>
                </a:lnTo>
                <a:lnTo>
                  <a:pt x="6258" y="15537"/>
                </a:lnTo>
                <a:lnTo>
                  <a:pt x="6250" y="15492"/>
                </a:lnTo>
                <a:lnTo>
                  <a:pt x="6248" y="15469"/>
                </a:lnTo>
                <a:lnTo>
                  <a:pt x="6246" y="15447"/>
                </a:lnTo>
                <a:lnTo>
                  <a:pt x="6244" y="15398"/>
                </a:lnTo>
                <a:lnTo>
                  <a:pt x="6242" y="15349"/>
                </a:lnTo>
                <a:lnTo>
                  <a:pt x="6241" y="15300"/>
                </a:lnTo>
                <a:lnTo>
                  <a:pt x="6242" y="15251"/>
                </a:lnTo>
                <a:lnTo>
                  <a:pt x="6244" y="15202"/>
                </a:lnTo>
                <a:lnTo>
                  <a:pt x="6246" y="15153"/>
                </a:lnTo>
                <a:lnTo>
                  <a:pt x="6251" y="15055"/>
                </a:lnTo>
                <a:lnTo>
                  <a:pt x="6292" y="14434"/>
                </a:lnTo>
                <a:lnTo>
                  <a:pt x="6428" y="13568"/>
                </a:lnTo>
                <a:lnTo>
                  <a:pt x="6431" y="13551"/>
                </a:lnTo>
                <a:lnTo>
                  <a:pt x="6435" y="13534"/>
                </a:lnTo>
                <a:lnTo>
                  <a:pt x="6444" y="13501"/>
                </a:lnTo>
                <a:lnTo>
                  <a:pt x="6456" y="13470"/>
                </a:lnTo>
                <a:lnTo>
                  <a:pt x="6469" y="13439"/>
                </a:lnTo>
                <a:lnTo>
                  <a:pt x="6483" y="13408"/>
                </a:lnTo>
                <a:lnTo>
                  <a:pt x="6500" y="13379"/>
                </a:lnTo>
                <a:lnTo>
                  <a:pt x="6533" y="13320"/>
                </a:lnTo>
                <a:lnTo>
                  <a:pt x="6567" y="13261"/>
                </a:lnTo>
                <a:lnTo>
                  <a:pt x="6585" y="13231"/>
                </a:lnTo>
                <a:lnTo>
                  <a:pt x="6600" y="13202"/>
                </a:lnTo>
                <a:lnTo>
                  <a:pt x="6616" y="13171"/>
                </a:lnTo>
                <a:lnTo>
                  <a:pt x="6629" y="13140"/>
                </a:lnTo>
                <a:lnTo>
                  <a:pt x="6640" y="13109"/>
                </a:lnTo>
                <a:lnTo>
                  <a:pt x="6649" y="13076"/>
                </a:lnTo>
                <a:lnTo>
                  <a:pt x="6656" y="13045"/>
                </a:lnTo>
                <a:lnTo>
                  <a:pt x="6660" y="13015"/>
                </a:lnTo>
                <a:lnTo>
                  <a:pt x="6664" y="12984"/>
                </a:lnTo>
                <a:lnTo>
                  <a:pt x="6667" y="12953"/>
                </a:lnTo>
                <a:lnTo>
                  <a:pt x="6668" y="12923"/>
                </a:lnTo>
                <a:lnTo>
                  <a:pt x="6668" y="12892"/>
                </a:lnTo>
                <a:lnTo>
                  <a:pt x="6667" y="12831"/>
                </a:lnTo>
                <a:lnTo>
                  <a:pt x="6664" y="12768"/>
                </a:lnTo>
                <a:lnTo>
                  <a:pt x="6659" y="12707"/>
                </a:lnTo>
                <a:lnTo>
                  <a:pt x="6657" y="12646"/>
                </a:lnTo>
                <a:lnTo>
                  <a:pt x="6657" y="12615"/>
                </a:lnTo>
                <a:lnTo>
                  <a:pt x="6657" y="12583"/>
                </a:lnTo>
                <a:lnTo>
                  <a:pt x="6659" y="12542"/>
                </a:lnTo>
                <a:lnTo>
                  <a:pt x="6663" y="12500"/>
                </a:lnTo>
                <a:lnTo>
                  <a:pt x="6668" y="12459"/>
                </a:lnTo>
                <a:lnTo>
                  <a:pt x="6674" y="12418"/>
                </a:lnTo>
                <a:lnTo>
                  <a:pt x="6680" y="12377"/>
                </a:lnTo>
                <a:lnTo>
                  <a:pt x="6688" y="12336"/>
                </a:lnTo>
                <a:lnTo>
                  <a:pt x="6698" y="12294"/>
                </a:lnTo>
                <a:lnTo>
                  <a:pt x="6706" y="12254"/>
                </a:lnTo>
                <a:lnTo>
                  <a:pt x="6717" y="12213"/>
                </a:lnTo>
                <a:lnTo>
                  <a:pt x="6728" y="12173"/>
                </a:lnTo>
                <a:lnTo>
                  <a:pt x="6751" y="12093"/>
                </a:lnTo>
                <a:lnTo>
                  <a:pt x="6776" y="12013"/>
                </a:lnTo>
                <a:lnTo>
                  <a:pt x="6802" y="11933"/>
                </a:lnTo>
                <a:lnTo>
                  <a:pt x="6814" y="11901"/>
                </a:lnTo>
                <a:lnTo>
                  <a:pt x="6826" y="11867"/>
                </a:lnTo>
                <a:lnTo>
                  <a:pt x="6840" y="11832"/>
                </a:lnTo>
                <a:lnTo>
                  <a:pt x="6855" y="11797"/>
                </a:lnTo>
                <a:lnTo>
                  <a:pt x="6887" y="11723"/>
                </a:lnTo>
                <a:lnTo>
                  <a:pt x="6921" y="11650"/>
                </a:lnTo>
                <a:lnTo>
                  <a:pt x="6954" y="11576"/>
                </a:lnTo>
                <a:lnTo>
                  <a:pt x="6986" y="11503"/>
                </a:lnTo>
                <a:lnTo>
                  <a:pt x="7016" y="11433"/>
                </a:lnTo>
                <a:lnTo>
                  <a:pt x="7030" y="11399"/>
                </a:lnTo>
                <a:lnTo>
                  <a:pt x="7042" y="11367"/>
                </a:lnTo>
                <a:lnTo>
                  <a:pt x="7067" y="11289"/>
                </a:lnTo>
                <a:lnTo>
                  <a:pt x="7091" y="11211"/>
                </a:lnTo>
                <a:lnTo>
                  <a:pt x="7114" y="11135"/>
                </a:lnTo>
                <a:lnTo>
                  <a:pt x="7140" y="11058"/>
                </a:lnTo>
                <a:lnTo>
                  <a:pt x="7152" y="11021"/>
                </a:lnTo>
                <a:lnTo>
                  <a:pt x="7166" y="10984"/>
                </a:lnTo>
                <a:lnTo>
                  <a:pt x="7180" y="10946"/>
                </a:lnTo>
                <a:lnTo>
                  <a:pt x="7195" y="10909"/>
                </a:lnTo>
                <a:lnTo>
                  <a:pt x="7212" y="10873"/>
                </a:lnTo>
                <a:lnTo>
                  <a:pt x="7229" y="10837"/>
                </a:lnTo>
                <a:lnTo>
                  <a:pt x="7249" y="10802"/>
                </a:lnTo>
                <a:lnTo>
                  <a:pt x="7270" y="10767"/>
                </a:lnTo>
                <a:lnTo>
                  <a:pt x="7285" y="10737"/>
                </a:lnTo>
                <a:lnTo>
                  <a:pt x="7309" y="10689"/>
                </a:lnTo>
                <a:lnTo>
                  <a:pt x="7330" y="10645"/>
                </a:lnTo>
                <a:lnTo>
                  <a:pt x="7340" y="10627"/>
                </a:lnTo>
                <a:lnTo>
                  <a:pt x="7682" y="11334"/>
                </a:lnTo>
                <a:lnTo>
                  <a:pt x="7703" y="11377"/>
                </a:lnTo>
                <a:lnTo>
                  <a:pt x="7723" y="11422"/>
                </a:lnTo>
                <a:lnTo>
                  <a:pt x="7741" y="11466"/>
                </a:lnTo>
                <a:lnTo>
                  <a:pt x="7760" y="11511"/>
                </a:lnTo>
                <a:lnTo>
                  <a:pt x="7796" y="11602"/>
                </a:lnTo>
                <a:lnTo>
                  <a:pt x="7830" y="11693"/>
                </a:lnTo>
                <a:lnTo>
                  <a:pt x="7864" y="11783"/>
                </a:lnTo>
                <a:lnTo>
                  <a:pt x="7899" y="11874"/>
                </a:lnTo>
                <a:lnTo>
                  <a:pt x="7935" y="11964"/>
                </a:lnTo>
                <a:lnTo>
                  <a:pt x="7954" y="12009"/>
                </a:lnTo>
                <a:lnTo>
                  <a:pt x="7973" y="12054"/>
                </a:lnTo>
                <a:lnTo>
                  <a:pt x="7994" y="12096"/>
                </a:lnTo>
                <a:lnTo>
                  <a:pt x="8016" y="12138"/>
                </a:lnTo>
                <a:lnTo>
                  <a:pt x="8039" y="12178"/>
                </a:lnTo>
                <a:lnTo>
                  <a:pt x="8063" y="12219"/>
                </a:lnTo>
                <a:lnTo>
                  <a:pt x="8113" y="12299"/>
                </a:lnTo>
                <a:lnTo>
                  <a:pt x="8165" y="12379"/>
                </a:lnTo>
                <a:lnTo>
                  <a:pt x="8190" y="12419"/>
                </a:lnTo>
                <a:lnTo>
                  <a:pt x="8215" y="12460"/>
                </a:lnTo>
                <a:lnTo>
                  <a:pt x="8238" y="12500"/>
                </a:lnTo>
                <a:lnTo>
                  <a:pt x="8261" y="12542"/>
                </a:lnTo>
                <a:lnTo>
                  <a:pt x="8282" y="12583"/>
                </a:lnTo>
                <a:lnTo>
                  <a:pt x="8302" y="12626"/>
                </a:lnTo>
                <a:lnTo>
                  <a:pt x="8318" y="12670"/>
                </a:lnTo>
                <a:lnTo>
                  <a:pt x="8326" y="12692"/>
                </a:lnTo>
                <a:lnTo>
                  <a:pt x="8333" y="12715"/>
                </a:lnTo>
                <a:lnTo>
                  <a:pt x="8340" y="12740"/>
                </a:lnTo>
                <a:lnTo>
                  <a:pt x="8346" y="12765"/>
                </a:lnTo>
                <a:lnTo>
                  <a:pt x="8351" y="12790"/>
                </a:lnTo>
                <a:lnTo>
                  <a:pt x="8355" y="12816"/>
                </a:lnTo>
                <a:lnTo>
                  <a:pt x="8358" y="12842"/>
                </a:lnTo>
                <a:lnTo>
                  <a:pt x="8362" y="12868"/>
                </a:lnTo>
                <a:lnTo>
                  <a:pt x="8366" y="12920"/>
                </a:lnTo>
                <a:lnTo>
                  <a:pt x="8368" y="12973"/>
                </a:lnTo>
                <a:lnTo>
                  <a:pt x="8371" y="13025"/>
                </a:lnTo>
                <a:lnTo>
                  <a:pt x="8372" y="13078"/>
                </a:lnTo>
                <a:lnTo>
                  <a:pt x="8374" y="13131"/>
                </a:lnTo>
                <a:lnTo>
                  <a:pt x="8377" y="13183"/>
                </a:lnTo>
                <a:lnTo>
                  <a:pt x="8383" y="13234"/>
                </a:lnTo>
                <a:lnTo>
                  <a:pt x="8387" y="13260"/>
                </a:lnTo>
                <a:lnTo>
                  <a:pt x="8391" y="13285"/>
                </a:lnTo>
                <a:lnTo>
                  <a:pt x="8397" y="13310"/>
                </a:lnTo>
                <a:lnTo>
                  <a:pt x="8403" y="13335"/>
                </a:lnTo>
                <a:lnTo>
                  <a:pt x="8411" y="13359"/>
                </a:lnTo>
                <a:lnTo>
                  <a:pt x="8420" y="13383"/>
                </a:lnTo>
                <a:lnTo>
                  <a:pt x="8430" y="13407"/>
                </a:lnTo>
                <a:lnTo>
                  <a:pt x="8441" y="13431"/>
                </a:lnTo>
                <a:lnTo>
                  <a:pt x="8454" y="13456"/>
                </a:lnTo>
                <a:lnTo>
                  <a:pt x="8467" y="13478"/>
                </a:lnTo>
                <a:lnTo>
                  <a:pt x="8483" y="13500"/>
                </a:lnTo>
                <a:lnTo>
                  <a:pt x="8501" y="13523"/>
                </a:lnTo>
                <a:lnTo>
                  <a:pt x="8588" y="13627"/>
                </a:lnTo>
                <a:lnTo>
                  <a:pt x="8629" y="13677"/>
                </a:lnTo>
                <a:lnTo>
                  <a:pt x="8667" y="13726"/>
                </a:lnTo>
                <a:lnTo>
                  <a:pt x="8685" y="13751"/>
                </a:lnTo>
                <a:lnTo>
                  <a:pt x="8703" y="13777"/>
                </a:lnTo>
                <a:lnTo>
                  <a:pt x="8721" y="13803"/>
                </a:lnTo>
                <a:lnTo>
                  <a:pt x="8737" y="13831"/>
                </a:lnTo>
                <a:lnTo>
                  <a:pt x="8753" y="13859"/>
                </a:lnTo>
                <a:lnTo>
                  <a:pt x="8769" y="13890"/>
                </a:lnTo>
                <a:lnTo>
                  <a:pt x="8784" y="13922"/>
                </a:lnTo>
                <a:lnTo>
                  <a:pt x="8799" y="13956"/>
                </a:lnTo>
                <a:lnTo>
                  <a:pt x="9095" y="14662"/>
                </a:lnTo>
                <a:lnTo>
                  <a:pt x="9414" y="15437"/>
                </a:lnTo>
                <a:lnTo>
                  <a:pt x="9551" y="15961"/>
                </a:lnTo>
                <a:lnTo>
                  <a:pt x="9528" y="16212"/>
                </a:lnTo>
                <a:lnTo>
                  <a:pt x="9688" y="16258"/>
                </a:lnTo>
                <a:lnTo>
                  <a:pt x="9825" y="16440"/>
                </a:lnTo>
                <a:lnTo>
                  <a:pt x="9830" y="16449"/>
                </a:lnTo>
                <a:lnTo>
                  <a:pt x="9836" y="16458"/>
                </a:lnTo>
                <a:lnTo>
                  <a:pt x="9840" y="16467"/>
                </a:lnTo>
                <a:lnTo>
                  <a:pt x="9843" y="16476"/>
                </a:lnTo>
                <a:lnTo>
                  <a:pt x="9845" y="16486"/>
                </a:lnTo>
                <a:lnTo>
                  <a:pt x="9848" y="16494"/>
                </a:lnTo>
                <a:lnTo>
                  <a:pt x="9850" y="16513"/>
                </a:lnTo>
                <a:lnTo>
                  <a:pt x="9850" y="16532"/>
                </a:lnTo>
                <a:lnTo>
                  <a:pt x="9848" y="16550"/>
                </a:lnTo>
                <a:lnTo>
                  <a:pt x="9844" y="16569"/>
                </a:lnTo>
                <a:lnTo>
                  <a:pt x="9840" y="16587"/>
                </a:lnTo>
                <a:lnTo>
                  <a:pt x="9831" y="16625"/>
                </a:lnTo>
                <a:lnTo>
                  <a:pt x="9828" y="16643"/>
                </a:lnTo>
                <a:lnTo>
                  <a:pt x="9826" y="16661"/>
                </a:lnTo>
                <a:lnTo>
                  <a:pt x="9825" y="16678"/>
                </a:lnTo>
                <a:lnTo>
                  <a:pt x="9827" y="16696"/>
                </a:lnTo>
                <a:lnTo>
                  <a:pt x="9828" y="16704"/>
                </a:lnTo>
                <a:lnTo>
                  <a:pt x="9830" y="16712"/>
                </a:lnTo>
                <a:lnTo>
                  <a:pt x="9833" y="16721"/>
                </a:lnTo>
                <a:lnTo>
                  <a:pt x="9837" y="16728"/>
                </a:lnTo>
                <a:lnTo>
                  <a:pt x="9843" y="16739"/>
                </a:lnTo>
                <a:lnTo>
                  <a:pt x="9850" y="16748"/>
                </a:lnTo>
                <a:lnTo>
                  <a:pt x="9857" y="16757"/>
                </a:lnTo>
                <a:lnTo>
                  <a:pt x="9866" y="16765"/>
                </a:lnTo>
                <a:lnTo>
                  <a:pt x="9876" y="16771"/>
                </a:lnTo>
                <a:lnTo>
                  <a:pt x="9886" y="16778"/>
                </a:lnTo>
                <a:lnTo>
                  <a:pt x="9896" y="16783"/>
                </a:lnTo>
                <a:lnTo>
                  <a:pt x="9907" y="16788"/>
                </a:lnTo>
                <a:lnTo>
                  <a:pt x="9919" y="16792"/>
                </a:lnTo>
                <a:lnTo>
                  <a:pt x="9931" y="16795"/>
                </a:lnTo>
                <a:lnTo>
                  <a:pt x="9956" y="16801"/>
                </a:lnTo>
                <a:lnTo>
                  <a:pt x="9983" y="16803"/>
                </a:lnTo>
                <a:lnTo>
                  <a:pt x="10011" y="16804"/>
                </a:lnTo>
                <a:lnTo>
                  <a:pt x="10038" y="16804"/>
                </a:lnTo>
                <a:lnTo>
                  <a:pt x="10066" y="16802"/>
                </a:lnTo>
                <a:lnTo>
                  <a:pt x="10094" y="16800"/>
                </a:lnTo>
                <a:lnTo>
                  <a:pt x="10120" y="16796"/>
                </a:lnTo>
                <a:lnTo>
                  <a:pt x="10170" y="16789"/>
                </a:lnTo>
                <a:lnTo>
                  <a:pt x="10212" y="16781"/>
                </a:lnTo>
                <a:lnTo>
                  <a:pt x="10418" y="16748"/>
                </a:lnTo>
                <a:lnTo>
                  <a:pt x="10484" y="16737"/>
                </a:lnTo>
                <a:lnTo>
                  <a:pt x="10542" y="16727"/>
                </a:lnTo>
                <a:lnTo>
                  <a:pt x="10583" y="16719"/>
                </a:lnTo>
                <a:lnTo>
                  <a:pt x="10595" y="16716"/>
                </a:lnTo>
                <a:lnTo>
                  <a:pt x="10599" y="16714"/>
                </a:lnTo>
                <a:lnTo>
                  <a:pt x="10606" y="16700"/>
                </a:lnTo>
                <a:lnTo>
                  <a:pt x="10610" y="16687"/>
                </a:lnTo>
                <a:lnTo>
                  <a:pt x="10615" y="16674"/>
                </a:lnTo>
                <a:lnTo>
                  <a:pt x="10618" y="16661"/>
                </a:lnTo>
                <a:lnTo>
                  <a:pt x="10620" y="16649"/>
                </a:lnTo>
                <a:lnTo>
                  <a:pt x="10622" y="16637"/>
                </a:lnTo>
                <a:lnTo>
                  <a:pt x="10623" y="16625"/>
                </a:lnTo>
                <a:lnTo>
                  <a:pt x="10622" y="16613"/>
                </a:lnTo>
                <a:lnTo>
                  <a:pt x="10622" y="16602"/>
                </a:lnTo>
                <a:lnTo>
                  <a:pt x="10620" y="16591"/>
                </a:lnTo>
                <a:lnTo>
                  <a:pt x="10618" y="16580"/>
                </a:lnTo>
                <a:lnTo>
                  <a:pt x="10615" y="16569"/>
                </a:lnTo>
                <a:lnTo>
                  <a:pt x="10611" y="16559"/>
                </a:lnTo>
                <a:lnTo>
                  <a:pt x="10607" y="16549"/>
                </a:lnTo>
                <a:lnTo>
                  <a:pt x="10597" y="16529"/>
                </a:lnTo>
                <a:lnTo>
                  <a:pt x="10584" y="16511"/>
                </a:lnTo>
                <a:lnTo>
                  <a:pt x="10570" y="16493"/>
                </a:lnTo>
                <a:lnTo>
                  <a:pt x="10553" y="16476"/>
                </a:lnTo>
                <a:lnTo>
                  <a:pt x="10536" y="16459"/>
                </a:lnTo>
                <a:lnTo>
                  <a:pt x="10516" y="16443"/>
                </a:lnTo>
                <a:lnTo>
                  <a:pt x="10496" y="16428"/>
                </a:lnTo>
                <a:lnTo>
                  <a:pt x="10476" y="16412"/>
                </a:lnTo>
                <a:lnTo>
                  <a:pt x="10454" y="16398"/>
                </a:lnTo>
                <a:lnTo>
                  <a:pt x="10429" y="16381"/>
                </a:lnTo>
                <a:lnTo>
                  <a:pt x="10403" y="16362"/>
                </a:lnTo>
                <a:lnTo>
                  <a:pt x="10378" y="16343"/>
                </a:lnTo>
                <a:lnTo>
                  <a:pt x="10354" y="16324"/>
                </a:lnTo>
                <a:lnTo>
                  <a:pt x="10330" y="16304"/>
                </a:lnTo>
                <a:lnTo>
                  <a:pt x="10307" y="16283"/>
                </a:lnTo>
                <a:lnTo>
                  <a:pt x="10285" y="16261"/>
                </a:lnTo>
                <a:lnTo>
                  <a:pt x="10262" y="16239"/>
                </a:lnTo>
                <a:lnTo>
                  <a:pt x="10241" y="16216"/>
                </a:lnTo>
                <a:lnTo>
                  <a:pt x="10220" y="16193"/>
                </a:lnTo>
                <a:lnTo>
                  <a:pt x="10199" y="16170"/>
                </a:lnTo>
                <a:lnTo>
                  <a:pt x="10179" y="16146"/>
                </a:lnTo>
                <a:lnTo>
                  <a:pt x="10140" y="16096"/>
                </a:lnTo>
                <a:lnTo>
                  <a:pt x="10103" y="16045"/>
                </a:lnTo>
                <a:lnTo>
                  <a:pt x="10066" y="15991"/>
                </a:lnTo>
                <a:lnTo>
                  <a:pt x="10033" y="15936"/>
                </a:lnTo>
                <a:lnTo>
                  <a:pt x="10000" y="15880"/>
                </a:lnTo>
                <a:lnTo>
                  <a:pt x="9968" y="15822"/>
                </a:lnTo>
                <a:lnTo>
                  <a:pt x="9937" y="15763"/>
                </a:lnTo>
                <a:lnTo>
                  <a:pt x="9909" y="15704"/>
                </a:lnTo>
                <a:lnTo>
                  <a:pt x="9882" y="15643"/>
                </a:lnTo>
                <a:lnTo>
                  <a:pt x="9855" y="15582"/>
                </a:lnTo>
                <a:lnTo>
                  <a:pt x="9830" y="15519"/>
                </a:lnTo>
                <a:lnTo>
                  <a:pt x="9806" y="15457"/>
                </a:lnTo>
                <a:lnTo>
                  <a:pt x="9782" y="15393"/>
                </a:lnTo>
                <a:lnTo>
                  <a:pt x="9760" y="15330"/>
                </a:lnTo>
                <a:lnTo>
                  <a:pt x="9738" y="15267"/>
                </a:lnTo>
                <a:lnTo>
                  <a:pt x="9716" y="15202"/>
                </a:lnTo>
                <a:lnTo>
                  <a:pt x="9676" y="15076"/>
                </a:lnTo>
                <a:lnTo>
                  <a:pt x="9638" y="14950"/>
                </a:lnTo>
                <a:lnTo>
                  <a:pt x="9600" y="14828"/>
                </a:lnTo>
                <a:lnTo>
                  <a:pt x="9564" y="14708"/>
                </a:lnTo>
                <a:lnTo>
                  <a:pt x="9528" y="14594"/>
                </a:lnTo>
                <a:lnTo>
                  <a:pt x="9497" y="14501"/>
                </a:lnTo>
                <a:lnTo>
                  <a:pt x="9466" y="14405"/>
                </a:lnTo>
                <a:lnTo>
                  <a:pt x="9432" y="14310"/>
                </a:lnTo>
                <a:lnTo>
                  <a:pt x="9398" y="14216"/>
                </a:lnTo>
                <a:lnTo>
                  <a:pt x="9376" y="14158"/>
                </a:lnTo>
                <a:lnTo>
                  <a:pt x="9353" y="14100"/>
                </a:lnTo>
                <a:lnTo>
                  <a:pt x="9330" y="14041"/>
                </a:lnTo>
                <a:lnTo>
                  <a:pt x="9308" y="13983"/>
                </a:lnTo>
                <a:lnTo>
                  <a:pt x="9287" y="13923"/>
                </a:lnTo>
                <a:lnTo>
                  <a:pt x="9269" y="13864"/>
                </a:lnTo>
                <a:lnTo>
                  <a:pt x="9260" y="13833"/>
                </a:lnTo>
                <a:lnTo>
                  <a:pt x="9252" y="13803"/>
                </a:lnTo>
                <a:lnTo>
                  <a:pt x="9246" y="13773"/>
                </a:lnTo>
                <a:lnTo>
                  <a:pt x="9239" y="13742"/>
                </a:lnTo>
                <a:lnTo>
                  <a:pt x="9235" y="13717"/>
                </a:lnTo>
                <a:lnTo>
                  <a:pt x="9229" y="13694"/>
                </a:lnTo>
                <a:lnTo>
                  <a:pt x="9216" y="13646"/>
                </a:lnTo>
                <a:lnTo>
                  <a:pt x="9202" y="13600"/>
                </a:lnTo>
                <a:lnTo>
                  <a:pt x="9187" y="13553"/>
                </a:lnTo>
                <a:lnTo>
                  <a:pt x="9174" y="13507"/>
                </a:lnTo>
                <a:lnTo>
                  <a:pt x="9168" y="13483"/>
                </a:lnTo>
                <a:lnTo>
                  <a:pt x="9163" y="13460"/>
                </a:lnTo>
                <a:lnTo>
                  <a:pt x="9158" y="13436"/>
                </a:lnTo>
                <a:lnTo>
                  <a:pt x="9155" y="13411"/>
                </a:lnTo>
                <a:lnTo>
                  <a:pt x="9153" y="13387"/>
                </a:lnTo>
                <a:lnTo>
                  <a:pt x="9153" y="13361"/>
                </a:lnTo>
                <a:lnTo>
                  <a:pt x="9154" y="13269"/>
                </a:lnTo>
                <a:lnTo>
                  <a:pt x="9155" y="13222"/>
                </a:lnTo>
                <a:lnTo>
                  <a:pt x="9154" y="13176"/>
                </a:lnTo>
                <a:lnTo>
                  <a:pt x="9152" y="13131"/>
                </a:lnTo>
                <a:lnTo>
                  <a:pt x="9151" y="13108"/>
                </a:lnTo>
                <a:lnTo>
                  <a:pt x="9147" y="13085"/>
                </a:lnTo>
                <a:lnTo>
                  <a:pt x="9144" y="13062"/>
                </a:lnTo>
                <a:lnTo>
                  <a:pt x="9140" y="13039"/>
                </a:lnTo>
                <a:lnTo>
                  <a:pt x="9134" y="13017"/>
                </a:lnTo>
                <a:lnTo>
                  <a:pt x="9128" y="12995"/>
                </a:lnTo>
                <a:lnTo>
                  <a:pt x="9119" y="12972"/>
                </a:lnTo>
                <a:lnTo>
                  <a:pt x="9109" y="12950"/>
                </a:lnTo>
                <a:lnTo>
                  <a:pt x="9099" y="12929"/>
                </a:lnTo>
                <a:lnTo>
                  <a:pt x="9087" y="12909"/>
                </a:lnTo>
                <a:lnTo>
                  <a:pt x="9075" y="12891"/>
                </a:lnTo>
                <a:lnTo>
                  <a:pt x="9062" y="12871"/>
                </a:lnTo>
                <a:lnTo>
                  <a:pt x="9034" y="12835"/>
                </a:lnTo>
                <a:lnTo>
                  <a:pt x="9005" y="12799"/>
                </a:lnTo>
                <a:lnTo>
                  <a:pt x="8978" y="12763"/>
                </a:lnTo>
                <a:lnTo>
                  <a:pt x="8965" y="12744"/>
                </a:lnTo>
                <a:lnTo>
                  <a:pt x="8951" y="12726"/>
                </a:lnTo>
                <a:lnTo>
                  <a:pt x="8939" y="12706"/>
                </a:lnTo>
                <a:lnTo>
                  <a:pt x="8927" y="12685"/>
                </a:lnTo>
                <a:lnTo>
                  <a:pt x="8918" y="12662"/>
                </a:lnTo>
                <a:lnTo>
                  <a:pt x="8908" y="12639"/>
                </a:lnTo>
                <a:lnTo>
                  <a:pt x="8899" y="12616"/>
                </a:lnTo>
                <a:lnTo>
                  <a:pt x="8892" y="12593"/>
                </a:lnTo>
                <a:lnTo>
                  <a:pt x="8879" y="12545"/>
                </a:lnTo>
                <a:lnTo>
                  <a:pt x="8867" y="12497"/>
                </a:lnTo>
                <a:lnTo>
                  <a:pt x="8856" y="12449"/>
                </a:lnTo>
                <a:lnTo>
                  <a:pt x="8850" y="12425"/>
                </a:lnTo>
                <a:lnTo>
                  <a:pt x="8843" y="12401"/>
                </a:lnTo>
                <a:lnTo>
                  <a:pt x="8834" y="12378"/>
                </a:lnTo>
                <a:lnTo>
                  <a:pt x="8827" y="12354"/>
                </a:lnTo>
                <a:lnTo>
                  <a:pt x="8817" y="12332"/>
                </a:lnTo>
                <a:lnTo>
                  <a:pt x="8805" y="12309"/>
                </a:lnTo>
                <a:lnTo>
                  <a:pt x="8785" y="12271"/>
                </a:lnTo>
                <a:lnTo>
                  <a:pt x="8767" y="12234"/>
                </a:lnTo>
                <a:lnTo>
                  <a:pt x="8749" y="12196"/>
                </a:lnTo>
                <a:lnTo>
                  <a:pt x="8734" y="12157"/>
                </a:lnTo>
                <a:lnTo>
                  <a:pt x="8718" y="12117"/>
                </a:lnTo>
                <a:lnTo>
                  <a:pt x="8705" y="12078"/>
                </a:lnTo>
                <a:lnTo>
                  <a:pt x="8694" y="12036"/>
                </a:lnTo>
                <a:lnTo>
                  <a:pt x="8685" y="11995"/>
                </a:lnTo>
                <a:lnTo>
                  <a:pt x="8672" y="11929"/>
                </a:lnTo>
                <a:lnTo>
                  <a:pt x="8660" y="11863"/>
                </a:lnTo>
                <a:lnTo>
                  <a:pt x="8651" y="11797"/>
                </a:lnTo>
                <a:lnTo>
                  <a:pt x="8640" y="11729"/>
                </a:lnTo>
                <a:lnTo>
                  <a:pt x="8620" y="11594"/>
                </a:lnTo>
                <a:lnTo>
                  <a:pt x="8600" y="11458"/>
                </a:lnTo>
                <a:lnTo>
                  <a:pt x="8589" y="11391"/>
                </a:lnTo>
                <a:lnTo>
                  <a:pt x="8578" y="11323"/>
                </a:lnTo>
                <a:lnTo>
                  <a:pt x="8566" y="11256"/>
                </a:lnTo>
                <a:lnTo>
                  <a:pt x="8552" y="11189"/>
                </a:lnTo>
                <a:lnTo>
                  <a:pt x="8538" y="11124"/>
                </a:lnTo>
                <a:lnTo>
                  <a:pt x="8521" y="11058"/>
                </a:lnTo>
                <a:lnTo>
                  <a:pt x="8503" y="10993"/>
                </a:lnTo>
                <a:lnTo>
                  <a:pt x="8482" y="10930"/>
                </a:lnTo>
                <a:lnTo>
                  <a:pt x="8476" y="10910"/>
                </a:lnTo>
                <a:lnTo>
                  <a:pt x="8470" y="10891"/>
                </a:lnTo>
                <a:lnTo>
                  <a:pt x="8460" y="10850"/>
                </a:lnTo>
                <a:lnTo>
                  <a:pt x="8453" y="10810"/>
                </a:lnTo>
                <a:lnTo>
                  <a:pt x="8447" y="10768"/>
                </a:lnTo>
                <a:lnTo>
                  <a:pt x="8444" y="10726"/>
                </a:lnTo>
                <a:lnTo>
                  <a:pt x="8442" y="10685"/>
                </a:lnTo>
                <a:lnTo>
                  <a:pt x="8441" y="10643"/>
                </a:lnTo>
                <a:lnTo>
                  <a:pt x="8441" y="10602"/>
                </a:lnTo>
                <a:lnTo>
                  <a:pt x="8442" y="10517"/>
                </a:lnTo>
                <a:lnTo>
                  <a:pt x="8445" y="10434"/>
                </a:lnTo>
                <a:lnTo>
                  <a:pt x="8447" y="10351"/>
                </a:lnTo>
                <a:lnTo>
                  <a:pt x="8447" y="10309"/>
                </a:lnTo>
                <a:lnTo>
                  <a:pt x="8446" y="10268"/>
                </a:lnTo>
                <a:lnTo>
                  <a:pt x="8444" y="10243"/>
                </a:lnTo>
                <a:lnTo>
                  <a:pt x="8441" y="10215"/>
                </a:lnTo>
                <a:lnTo>
                  <a:pt x="8436" y="10187"/>
                </a:lnTo>
                <a:lnTo>
                  <a:pt x="8431" y="10157"/>
                </a:lnTo>
                <a:lnTo>
                  <a:pt x="8418" y="10094"/>
                </a:lnTo>
                <a:lnTo>
                  <a:pt x="8403" y="10030"/>
                </a:lnTo>
                <a:lnTo>
                  <a:pt x="8397" y="9998"/>
                </a:lnTo>
                <a:lnTo>
                  <a:pt x="8391" y="9967"/>
                </a:lnTo>
                <a:lnTo>
                  <a:pt x="8387" y="9936"/>
                </a:lnTo>
                <a:lnTo>
                  <a:pt x="8384" y="9907"/>
                </a:lnTo>
                <a:lnTo>
                  <a:pt x="8381" y="9878"/>
                </a:lnTo>
                <a:lnTo>
                  <a:pt x="8381" y="9852"/>
                </a:lnTo>
                <a:lnTo>
                  <a:pt x="8384" y="9828"/>
                </a:lnTo>
                <a:lnTo>
                  <a:pt x="8386" y="9817"/>
                </a:lnTo>
                <a:lnTo>
                  <a:pt x="8388" y="9806"/>
                </a:lnTo>
                <a:lnTo>
                  <a:pt x="8503" y="9419"/>
                </a:lnTo>
                <a:lnTo>
                  <a:pt x="8535" y="9309"/>
                </a:lnTo>
                <a:lnTo>
                  <a:pt x="8565" y="9200"/>
                </a:lnTo>
                <a:lnTo>
                  <a:pt x="8595" y="9088"/>
                </a:lnTo>
                <a:lnTo>
                  <a:pt x="8609" y="9032"/>
                </a:lnTo>
                <a:lnTo>
                  <a:pt x="8623" y="8976"/>
                </a:lnTo>
                <a:lnTo>
                  <a:pt x="8635" y="8920"/>
                </a:lnTo>
                <a:lnTo>
                  <a:pt x="8647" y="8863"/>
                </a:lnTo>
                <a:lnTo>
                  <a:pt x="8659" y="8806"/>
                </a:lnTo>
                <a:lnTo>
                  <a:pt x="8669" y="8750"/>
                </a:lnTo>
                <a:lnTo>
                  <a:pt x="8678" y="8693"/>
                </a:lnTo>
                <a:lnTo>
                  <a:pt x="8686" y="8636"/>
                </a:lnTo>
                <a:lnTo>
                  <a:pt x="8692" y="8580"/>
                </a:lnTo>
                <a:lnTo>
                  <a:pt x="8698" y="8525"/>
                </a:lnTo>
                <a:lnTo>
                  <a:pt x="8701" y="8483"/>
                </a:lnTo>
                <a:lnTo>
                  <a:pt x="8702" y="8442"/>
                </a:lnTo>
                <a:lnTo>
                  <a:pt x="8701" y="8401"/>
                </a:lnTo>
                <a:lnTo>
                  <a:pt x="8700" y="8361"/>
                </a:lnTo>
                <a:lnTo>
                  <a:pt x="8697" y="8320"/>
                </a:lnTo>
                <a:lnTo>
                  <a:pt x="8692" y="8280"/>
                </a:lnTo>
                <a:lnTo>
                  <a:pt x="8687" y="8239"/>
                </a:lnTo>
                <a:lnTo>
                  <a:pt x="8680" y="8199"/>
                </a:lnTo>
                <a:lnTo>
                  <a:pt x="8672" y="8158"/>
                </a:lnTo>
                <a:lnTo>
                  <a:pt x="8664" y="8118"/>
                </a:lnTo>
                <a:lnTo>
                  <a:pt x="8655" y="8078"/>
                </a:lnTo>
                <a:lnTo>
                  <a:pt x="8644" y="8039"/>
                </a:lnTo>
                <a:lnTo>
                  <a:pt x="8634" y="7998"/>
                </a:lnTo>
                <a:lnTo>
                  <a:pt x="8622" y="7959"/>
                </a:lnTo>
                <a:lnTo>
                  <a:pt x="8597" y="7881"/>
                </a:lnTo>
                <a:lnTo>
                  <a:pt x="8579" y="7829"/>
                </a:lnTo>
                <a:lnTo>
                  <a:pt x="8560" y="7775"/>
                </a:lnTo>
                <a:lnTo>
                  <a:pt x="8542" y="7721"/>
                </a:lnTo>
                <a:lnTo>
                  <a:pt x="8535" y="7694"/>
                </a:lnTo>
                <a:lnTo>
                  <a:pt x="8527" y="7667"/>
                </a:lnTo>
                <a:lnTo>
                  <a:pt x="8520" y="7638"/>
                </a:lnTo>
                <a:lnTo>
                  <a:pt x="8516" y="7611"/>
                </a:lnTo>
                <a:lnTo>
                  <a:pt x="8513" y="7584"/>
                </a:lnTo>
                <a:lnTo>
                  <a:pt x="8511" y="7555"/>
                </a:lnTo>
                <a:lnTo>
                  <a:pt x="8511" y="7528"/>
                </a:lnTo>
                <a:lnTo>
                  <a:pt x="8513" y="7499"/>
                </a:lnTo>
                <a:lnTo>
                  <a:pt x="8518" y="7472"/>
                </a:lnTo>
                <a:lnTo>
                  <a:pt x="8525" y="7444"/>
                </a:lnTo>
                <a:lnTo>
                  <a:pt x="8535" y="7417"/>
                </a:lnTo>
                <a:lnTo>
                  <a:pt x="8546" y="7391"/>
                </a:lnTo>
                <a:lnTo>
                  <a:pt x="8559" y="7366"/>
                </a:lnTo>
                <a:lnTo>
                  <a:pt x="8574" y="7342"/>
                </a:lnTo>
                <a:lnTo>
                  <a:pt x="8590" y="7318"/>
                </a:lnTo>
                <a:lnTo>
                  <a:pt x="8608" y="7295"/>
                </a:lnTo>
                <a:lnTo>
                  <a:pt x="8628" y="7272"/>
                </a:lnTo>
                <a:lnTo>
                  <a:pt x="8646" y="7249"/>
                </a:lnTo>
                <a:lnTo>
                  <a:pt x="8688" y="7206"/>
                </a:lnTo>
                <a:lnTo>
                  <a:pt x="8729" y="7163"/>
                </a:lnTo>
                <a:lnTo>
                  <a:pt x="8770" y="7122"/>
                </a:lnTo>
                <a:lnTo>
                  <a:pt x="8808" y="7081"/>
                </a:lnTo>
                <a:lnTo>
                  <a:pt x="8895" y="6986"/>
                </a:lnTo>
                <a:lnTo>
                  <a:pt x="8982" y="6894"/>
                </a:lnTo>
                <a:lnTo>
                  <a:pt x="9071" y="6803"/>
                </a:lnTo>
                <a:lnTo>
                  <a:pt x="9160" y="6716"/>
                </a:lnTo>
                <a:lnTo>
                  <a:pt x="9251" y="6629"/>
                </a:lnTo>
                <a:lnTo>
                  <a:pt x="9343" y="6544"/>
                </a:lnTo>
                <a:lnTo>
                  <a:pt x="9436" y="6461"/>
                </a:lnTo>
                <a:lnTo>
                  <a:pt x="9530" y="6379"/>
                </a:lnTo>
                <a:lnTo>
                  <a:pt x="9624" y="6298"/>
                </a:lnTo>
                <a:lnTo>
                  <a:pt x="9721" y="6218"/>
                </a:lnTo>
                <a:lnTo>
                  <a:pt x="9817" y="6139"/>
                </a:lnTo>
                <a:lnTo>
                  <a:pt x="9914" y="6060"/>
                </a:lnTo>
                <a:lnTo>
                  <a:pt x="10013" y="5982"/>
                </a:lnTo>
                <a:lnTo>
                  <a:pt x="10112" y="5904"/>
                </a:lnTo>
                <a:lnTo>
                  <a:pt x="10313" y="5747"/>
                </a:lnTo>
                <a:lnTo>
                  <a:pt x="10391" y="5685"/>
                </a:lnTo>
                <a:lnTo>
                  <a:pt x="10469" y="5623"/>
                </a:lnTo>
                <a:lnTo>
                  <a:pt x="10545" y="5558"/>
                </a:lnTo>
                <a:lnTo>
                  <a:pt x="10620" y="5492"/>
                </a:lnTo>
                <a:lnTo>
                  <a:pt x="10694" y="5425"/>
                </a:lnTo>
                <a:lnTo>
                  <a:pt x="10767" y="5357"/>
                </a:lnTo>
                <a:lnTo>
                  <a:pt x="10839" y="5288"/>
                </a:lnTo>
                <a:lnTo>
                  <a:pt x="10910" y="5218"/>
                </a:lnTo>
                <a:lnTo>
                  <a:pt x="10980" y="5146"/>
                </a:lnTo>
                <a:lnTo>
                  <a:pt x="11049" y="5072"/>
                </a:lnTo>
                <a:lnTo>
                  <a:pt x="11117" y="4999"/>
                </a:lnTo>
                <a:lnTo>
                  <a:pt x="11185" y="4923"/>
                </a:lnTo>
                <a:lnTo>
                  <a:pt x="11250" y="4848"/>
                </a:lnTo>
                <a:lnTo>
                  <a:pt x="11315" y="4771"/>
                </a:lnTo>
                <a:lnTo>
                  <a:pt x="11379" y="4694"/>
                </a:lnTo>
                <a:lnTo>
                  <a:pt x="11442" y="4615"/>
                </a:lnTo>
                <a:lnTo>
                  <a:pt x="11504" y="4535"/>
                </a:lnTo>
                <a:lnTo>
                  <a:pt x="11564" y="4455"/>
                </a:lnTo>
                <a:lnTo>
                  <a:pt x="11624" y="4374"/>
                </a:lnTo>
                <a:lnTo>
                  <a:pt x="11682" y="4292"/>
                </a:lnTo>
                <a:lnTo>
                  <a:pt x="11740" y="4210"/>
                </a:lnTo>
                <a:lnTo>
                  <a:pt x="11796" y="4127"/>
                </a:lnTo>
                <a:lnTo>
                  <a:pt x="11852" y="4043"/>
                </a:lnTo>
                <a:lnTo>
                  <a:pt x="11906" y="3958"/>
                </a:lnTo>
                <a:lnTo>
                  <a:pt x="11960" y="3871"/>
                </a:lnTo>
                <a:lnTo>
                  <a:pt x="12014" y="3783"/>
                </a:lnTo>
                <a:lnTo>
                  <a:pt x="12067" y="3695"/>
                </a:lnTo>
                <a:lnTo>
                  <a:pt x="12118" y="3606"/>
                </a:lnTo>
                <a:lnTo>
                  <a:pt x="12222" y="3429"/>
                </a:lnTo>
                <a:lnTo>
                  <a:pt x="12325" y="3251"/>
                </a:lnTo>
                <a:lnTo>
                  <a:pt x="12377" y="3163"/>
                </a:lnTo>
                <a:lnTo>
                  <a:pt x="12430" y="3075"/>
                </a:lnTo>
                <a:lnTo>
                  <a:pt x="12483" y="2988"/>
                </a:lnTo>
                <a:lnTo>
                  <a:pt x="12538" y="2900"/>
                </a:lnTo>
                <a:lnTo>
                  <a:pt x="12594" y="2815"/>
                </a:lnTo>
                <a:lnTo>
                  <a:pt x="12652" y="2729"/>
                </a:lnTo>
                <a:lnTo>
                  <a:pt x="12711" y="2645"/>
                </a:lnTo>
                <a:lnTo>
                  <a:pt x="12771" y="2562"/>
                </a:lnTo>
                <a:lnTo>
                  <a:pt x="12798" y="2527"/>
                </a:lnTo>
                <a:lnTo>
                  <a:pt x="12826" y="2492"/>
                </a:lnTo>
                <a:lnTo>
                  <a:pt x="12854" y="2458"/>
                </a:lnTo>
                <a:lnTo>
                  <a:pt x="12884" y="2425"/>
                </a:lnTo>
                <a:lnTo>
                  <a:pt x="12914" y="2392"/>
                </a:lnTo>
                <a:lnTo>
                  <a:pt x="12945" y="2361"/>
                </a:lnTo>
                <a:lnTo>
                  <a:pt x="13007" y="2298"/>
                </a:lnTo>
                <a:lnTo>
                  <a:pt x="13071" y="2237"/>
                </a:lnTo>
                <a:lnTo>
                  <a:pt x="13137" y="2176"/>
                </a:lnTo>
                <a:lnTo>
                  <a:pt x="13267" y="2055"/>
                </a:lnTo>
                <a:lnTo>
                  <a:pt x="13562" y="2032"/>
                </a:lnTo>
                <a:lnTo>
                  <a:pt x="13565" y="2033"/>
                </a:lnTo>
                <a:lnTo>
                  <a:pt x="13568" y="2034"/>
                </a:lnTo>
                <a:lnTo>
                  <a:pt x="13574" y="2039"/>
                </a:lnTo>
                <a:lnTo>
                  <a:pt x="13582" y="2048"/>
                </a:lnTo>
                <a:lnTo>
                  <a:pt x="13591" y="2059"/>
                </a:lnTo>
                <a:lnTo>
                  <a:pt x="13610" y="2087"/>
                </a:lnTo>
                <a:lnTo>
                  <a:pt x="13632" y="2120"/>
                </a:lnTo>
                <a:lnTo>
                  <a:pt x="13672" y="2186"/>
                </a:lnTo>
                <a:lnTo>
                  <a:pt x="13687" y="2211"/>
                </a:lnTo>
                <a:lnTo>
                  <a:pt x="13697" y="2226"/>
                </a:lnTo>
                <a:lnTo>
                  <a:pt x="13725" y="2261"/>
                </a:lnTo>
                <a:lnTo>
                  <a:pt x="13756" y="2298"/>
                </a:lnTo>
                <a:lnTo>
                  <a:pt x="13790" y="2334"/>
                </a:lnTo>
                <a:lnTo>
                  <a:pt x="13807" y="2353"/>
                </a:lnTo>
                <a:lnTo>
                  <a:pt x="13826" y="2370"/>
                </a:lnTo>
                <a:lnTo>
                  <a:pt x="13844" y="2387"/>
                </a:lnTo>
                <a:lnTo>
                  <a:pt x="13864" y="2402"/>
                </a:lnTo>
                <a:lnTo>
                  <a:pt x="13884" y="2417"/>
                </a:lnTo>
                <a:lnTo>
                  <a:pt x="13904" y="2431"/>
                </a:lnTo>
                <a:lnTo>
                  <a:pt x="13924" y="2444"/>
                </a:lnTo>
                <a:lnTo>
                  <a:pt x="13945" y="2455"/>
                </a:lnTo>
                <a:lnTo>
                  <a:pt x="13966" y="2463"/>
                </a:lnTo>
                <a:lnTo>
                  <a:pt x="13987" y="2471"/>
                </a:lnTo>
                <a:lnTo>
                  <a:pt x="14025" y="2481"/>
                </a:lnTo>
                <a:lnTo>
                  <a:pt x="14063" y="2490"/>
                </a:lnTo>
                <a:lnTo>
                  <a:pt x="14103" y="2497"/>
                </a:lnTo>
                <a:lnTo>
                  <a:pt x="14141" y="2505"/>
                </a:lnTo>
                <a:lnTo>
                  <a:pt x="14219" y="2518"/>
                </a:lnTo>
                <a:lnTo>
                  <a:pt x="14257" y="2525"/>
                </a:lnTo>
                <a:lnTo>
                  <a:pt x="14296" y="2533"/>
                </a:lnTo>
                <a:lnTo>
                  <a:pt x="14336" y="2543"/>
                </a:lnTo>
                <a:lnTo>
                  <a:pt x="14374" y="2553"/>
                </a:lnTo>
                <a:lnTo>
                  <a:pt x="14452" y="2575"/>
                </a:lnTo>
                <a:lnTo>
                  <a:pt x="14491" y="2586"/>
                </a:lnTo>
                <a:lnTo>
                  <a:pt x="14531" y="2595"/>
                </a:lnTo>
                <a:lnTo>
                  <a:pt x="14570" y="2602"/>
                </a:lnTo>
                <a:lnTo>
                  <a:pt x="14590" y="2605"/>
                </a:lnTo>
                <a:lnTo>
                  <a:pt x="14609" y="2607"/>
                </a:lnTo>
                <a:lnTo>
                  <a:pt x="14663" y="2611"/>
                </a:lnTo>
                <a:lnTo>
                  <a:pt x="14711" y="2616"/>
                </a:lnTo>
                <a:lnTo>
                  <a:pt x="14733" y="2618"/>
                </a:lnTo>
                <a:lnTo>
                  <a:pt x="14754" y="2622"/>
                </a:lnTo>
                <a:lnTo>
                  <a:pt x="14775" y="2627"/>
                </a:lnTo>
                <a:lnTo>
                  <a:pt x="14793" y="2632"/>
                </a:lnTo>
                <a:lnTo>
                  <a:pt x="14811" y="2640"/>
                </a:lnTo>
                <a:lnTo>
                  <a:pt x="14827" y="2648"/>
                </a:lnTo>
                <a:lnTo>
                  <a:pt x="14843" y="2660"/>
                </a:lnTo>
                <a:lnTo>
                  <a:pt x="14858" y="2675"/>
                </a:lnTo>
                <a:lnTo>
                  <a:pt x="14872" y="2691"/>
                </a:lnTo>
                <a:lnTo>
                  <a:pt x="14884" y="2712"/>
                </a:lnTo>
                <a:lnTo>
                  <a:pt x="14896" y="2735"/>
                </a:lnTo>
                <a:lnTo>
                  <a:pt x="14908" y="2762"/>
                </a:lnTo>
                <a:lnTo>
                  <a:pt x="14919" y="2795"/>
                </a:lnTo>
                <a:lnTo>
                  <a:pt x="14929" y="2827"/>
                </a:lnTo>
                <a:lnTo>
                  <a:pt x="14939" y="2856"/>
                </a:lnTo>
                <a:lnTo>
                  <a:pt x="14944" y="2871"/>
                </a:lnTo>
                <a:lnTo>
                  <a:pt x="14951" y="2884"/>
                </a:lnTo>
                <a:lnTo>
                  <a:pt x="14957" y="2896"/>
                </a:lnTo>
                <a:lnTo>
                  <a:pt x="14965" y="2907"/>
                </a:lnTo>
                <a:lnTo>
                  <a:pt x="14974" y="2916"/>
                </a:lnTo>
                <a:lnTo>
                  <a:pt x="14985" y="2925"/>
                </a:lnTo>
                <a:lnTo>
                  <a:pt x="14997" y="2933"/>
                </a:lnTo>
                <a:lnTo>
                  <a:pt x="15010" y="2938"/>
                </a:lnTo>
                <a:lnTo>
                  <a:pt x="15025" y="2944"/>
                </a:lnTo>
                <a:lnTo>
                  <a:pt x="15044" y="2947"/>
                </a:lnTo>
                <a:lnTo>
                  <a:pt x="15075" y="2950"/>
                </a:lnTo>
                <a:lnTo>
                  <a:pt x="15107" y="2954"/>
                </a:lnTo>
                <a:lnTo>
                  <a:pt x="15171" y="2961"/>
                </a:lnTo>
                <a:lnTo>
                  <a:pt x="15201" y="2966"/>
                </a:lnTo>
                <a:lnTo>
                  <a:pt x="15233" y="2972"/>
                </a:lnTo>
                <a:lnTo>
                  <a:pt x="15265" y="2980"/>
                </a:lnTo>
                <a:lnTo>
                  <a:pt x="15295" y="2990"/>
                </a:lnTo>
                <a:lnTo>
                  <a:pt x="15328" y="3003"/>
                </a:lnTo>
                <a:lnTo>
                  <a:pt x="15359" y="3016"/>
                </a:lnTo>
                <a:lnTo>
                  <a:pt x="15373" y="3023"/>
                </a:lnTo>
                <a:lnTo>
                  <a:pt x="15387" y="3027"/>
                </a:lnTo>
                <a:lnTo>
                  <a:pt x="15400" y="3031"/>
                </a:lnTo>
                <a:lnTo>
                  <a:pt x="15413" y="3034"/>
                </a:lnTo>
                <a:lnTo>
                  <a:pt x="15426" y="3035"/>
                </a:lnTo>
                <a:lnTo>
                  <a:pt x="15439" y="3034"/>
                </a:lnTo>
                <a:lnTo>
                  <a:pt x="15451" y="3030"/>
                </a:lnTo>
                <a:lnTo>
                  <a:pt x="15462" y="3025"/>
                </a:lnTo>
                <a:lnTo>
                  <a:pt x="15474" y="3016"/>
                </a:lnTo>
                <a:lnTo>
                  <a:pt x="15486" y="3005"/>
                </a:lnTo>
                <a:lnTo>
                  <a:pt x="15497" y="2990"/>
                </a:lnTo>
                <a:lnTo>
                  <a:pt x="15508" y="2972"/>
                </a:lnTo>
                <a:lnTo>
                  <a:pt x="15521" y="2948"/>
                </a:lnTo>
                <a:lnTo>
                  <a:pt x="15532" y="2923"/>
                </a:lnTo>
                <a:lnTo>
                  <a:pt x="15541" y="2897"/>
                </a:lnTo>
                <a:lnTo>
                  <a:pt x="15550" y="2869"/>
                </a:lnTo>
                <a:lnTo>
                  <a:pt x="15569" y="2816"/>
                </a:lnTo>
                <a:lnTo>
                  <a:pt x="15579" y="2790"/>
                </a:lnTo>
                <a:lnTo>
                  <a:pt x="15591" y="2764"/>
                </a:lnTo>
                <a:lnTo>
                  <a:pt x="15614" y="2715"/>
                </a:lnTo>
                <a:lnTo>
                  <a:pt x="15624" y="2692"/>
                </a:lnTo>
                <a:lnTo>
                  <a:pt x="15632" y="2670"/>
                </a:lnTo>
                <a:lnTo>
                  <a:pt x="15640" y="2649"/>
                </a:lnTo>
                <a:lnTo>
                  <a:pt x="15645" y="2629"/>
                </a:lnTo>
                <a:lnTo>
                  <a:pt x="15650" y="2609"/>
                </a:lnTo>
                <a:lnTo>
                  <a:pt x="15652" y="2589"/>
                </a:lnTo>
                <a:lnTo>
                  <a:pt x="15652" y="2570"/>
                </a:lnTo>
                <a:lnTo>
                  <a:pt x="15650" y="2550"/>
                </a:lnTo>
                <a:lnTo>
                  <a:pt x="15645" y="2529"/>
                </a:lnTo>
                <a:lnTo>
                  <a:pt x="15639" y="2508"/>
                </a:lnTo>
                <a:lnTo>
                  <a:pt x="15630" y="2488"/>
                </a:lnTo>
                <a:lnTo>
                  <a:pt x="15618" y="2465"/>
                </a:lnTo>
                <a:lnTo>
                  <a:pt x="15604" y="2442"/>
                </a:lnTo>
                <a:lnTo>
                  <a:pt x="15586" y="2416"/>
                </a:lnTo>
                <a:close/>
                <a:moveTo>
                  <a:pt x="1642" y="10239"/>
                </a:moveTo>
                <a:lnTo>
                  <a:pt x="1665" y="10536"/>
                </a:lnTo>
                <a:lnTo>
                  <a:pt x="1505" y="10992"/>
                </a:lnTo>
                <a:lnTo>
                  <a:pt x="1345" y="11425"/>
                </a:lnTo>
                <a:lnTo>
                  <a:pt x="1117" y="11721"/>
                </a:lnTo>
                <a:lnTo>
                  <a:pt x="1162" y="11425"/>
                </a:lnTo>
                <a:lnTo>
                  <a:pt x="1277" y="11174"/>
                </a:lnTo>
                <a:lnTo>
                  <a:pt x="1299" y="10923"/>
                </a:lnTo>
                <a:lnTo>
                  <a:pt x="1140" y="10604"/>
                </a:lnTo>
                <a:lnTo>
                  <a:pt x="1208" y="10307"/>
                </a:lnTo>
                <a:lnTo>
                  <a:pt x="1322" y="9898"/>
                </a:lnTo>
                <a:lnTo>
                  <a:pt x="1391" y="9600"/>
                </a:lnTo>
                <a:lnTo>
                  <a:pt x="1391" y="9122"/>
                </a:lnTo>
                <a:lnTo>
                  <a:pt x="1550" y="8826"/>
                </a:lnTo>
                <a:lnTo>
                  <a:pt x="1665" y="8872"/>
                </a:lnTo>
                <a:lnTo>
                  <a:pt x="1596" y="9168"/>
                </a:lnTo>
                <a:lnTo>
                  <a:pt x="1573" y="9669"/>
                </a:lnTo>
                <a:lnTo>
                  <a:pt x="1642" y="102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20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3164214" y="2510710"/>
            <a:ext cx="7974519" cy="2812415"/>
            <a:chOff x="1887786" y="3555451"/>
            <a:chExt cx="5898515" cy="2080260"/>
          </a:xfrm>
        </p:grpSpPr>
        <p:sp>
          <p:nvSpPr>
            <p:cNvPr id="13" name="文本框 12"/>
            <p:cNvSpPr txBox="1"/>
            <p:nvPr>
              <p:custDataLst>
                <p:tags r:id="rId8"/>
              </p:custDataLst>
            </p:nvPr>
          </p:nvSpPr>
          <p:spPr>
            <a:xfrm>
              <a:off x="2706301" y="3613236"/>
              <a:ext cx="5080000" cy="202247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zh-CN" altLang="en-US" sz="6600" dirty="0">
                  <a:solidFill>
                    <a:schemeClr val="accent1"/>
                  </a:solidFill>
                </a:rPr>
                <a:t>请看以下图片</a:t>
              </a:r>
            </a:p>
          </p:txBody>
        </p:sp>
        <p:sp>
          <p:nvSpPr>
            <p:cNvPr id="14" name="椭圆 13"/>
            <p:cNvSpPr/>
            <p:nvPr>
              <p:custDataLst>
                <p:tags r:id="rId9"/>
              </p:custDataLst>
            </p:nvPr>
          </p:nvSpPr>
          <p:spPr>
            <a:xfrm>
              <a:off x="1887786" y="3555451"/>
              <a:ext cx="729082" cy="729082"/>
            </a:xfrm>
            <a:prstGeom prst="ellipse">
              <a:avLst/>
            </a:prstGeom>
            <a:noFill/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800" b="1" dirty="0">
                <a:ln>
                  <a:solidFill>
                    <a:schemeClr val="accent1"/>
                  </a:solidFill>
                </a:ln>
                <a:solidFill>
                  <a:srgbClr val="FEFDFD"/>
                </a:solidFill>
              </a:endParaRPr>
            </a:p>
          </p:txBody>
        </p:sp>
        <p:cxnSp>
          <p:nvCxnSpPr>
            <p:cNvPr id="15" name="直接连接符 14"/>
            <p:cNvCxnSpPr/>
            <p:nvPr>
              <p:custDataLst>
                <p:tags r:id="rId10"/>
              </p:custDataLst>
            </p:nvPr>
          </p:nvCxnSpPr>
          <p:spPr>
            <a:xfrm>
              <a:off x="1887788" y="4320267"/>
              <a:ext cx="4222726" cy="0"/>
            </a:xfrm>
            <a:prstGeom prst="line">
              <a:avLst/>
            </a:prstGeom>
            <a:ln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CHAI - かわいいひと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220450" y="6198235"/>
            <a:ext cx="619125" cy="6191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1389 C 0.030000 -0.039389 0.075000 -0.063389 0.125000 -0.063389 C 0.175000 -0.063389 0.220000 -0.039389 0.250000 -0.001389 C 0.220000 0.036611 0.175000 0.060611 0.125000 0.060611 C 0.075000 0.060611 0.030000 0.036611 0.000000 -0.001389 Z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 showWhenStopped="0">
                <p:cTn id="2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自由自在的海龟</a:t>
            </a:r>
          </a:p>
        </p:txBody>
      </p:sp>
      <p:pic>
        <p:nvPicPr>
          <p:cNvPr id="4" name="内容占位符 3" descr="海龟可爱"/>
          <p:cNvPicPr>
            <a:picLocks noGrp="1" noChangeAspect="1"/>
          </p:cNvPicPr>
          <p:nvPr>
            <p:ph idx="1"/>
          </p:nvPr>
        </p:nvPicPr>
        <p:blipFill>
          <a:blip r:embed="rId3"/>
          <a:srcRect l="560" t="-9876" r="-560" b="9876"/>
          <a:stretch>
            <a:fillRect/>
          </a:stretch>
        </p:blipFill>
        <p:spPr>
          <a:xfrm>
            <a:off x="2693035" y="1657350"/>
            <a:ext cx="6805295" cy="45199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1499835" y="2005310"/>
            <a:ext cx="2015525" cy="2266038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>
            <a:blip r:embed="rId8" cstate="email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0"/>
          </a:p>
        </p:txBody>
      </p:sp>
      <p:sp>
        <p:nvSpPr>
          <p:cNvPr id="10" name="任意多边形 9"/>
          <p:cNvSpPr/>
          <p:nvPr>
            <p:custDataLst>
              <p:tags r:id="rId3"/>
            </p:custDataLst>
          </p:nvPr>
        </p:nvSpPr>
        <p:spPr>
          <a:xfrm>
            <a:off x="3300509" y="3466825"/>
            <a:ext cx="2490692" cy="2800264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>
            <a:blip r:embed="rId9" cstate="email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0"/>
          </a:p>
        </p:txBody>
      </p:sp>
      <p:sp>
        <p:nvSpPr>
          <p:cNvPr id="11" name="任意多边形 10"/>
          <p:cNvSpPr/>
          <p:nvPr>
            <p:custDataLst>
              <p:tags r:id="rId4"/>
            </p:custDataLst>
          </p:nvPr>
        </p:nvSpPr>
        <p:spPr>
          <a:xfrm>
            <a:off x="7425116" y="1611725"/>
            <a:ext cx="3300034" cy="3710199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>
            <a:blip r:embed="rId10" cstate="email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0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76250" y="275505"/>
            <a:ext cx="10515600" cy="1120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夕阳下的动物</a:t>
            </a:r>
          </a:p>
        </p:txBody>
      </p:sp>
    </p:spTree>
    <p:custDataLst>
      <p:tags r:id="rId1"/>
    </p:custData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180345" y="2500607"/>
            <a:ext cx="2277908" cy="2277908"/>
            <a:chOff x="198891" y="4889351"/>
            <a:chExt cx="2092024" cy="2092024"/>
          </a:xfrm>
        </p:grpSpPr>
        <p:cxnSp>
          <p:nvCxnSpPr>
            <p:cNvPr id="11" name="直接连接符 10"/>
            <p:cNvCxnSpPr/>
            <p:nvPr>
              <p:custDataLst>
                <p:tags r:id="rId15"/>
              </p:custDataLst>
            </p:nvPr>
          </p:nvCxnSpPr>
          <p:spPr>
            <a:xfrm flipV="1">
              <a:off x="317719" y="5008179"/>
              <a:ext cx="1854368" cy="1854368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>
              <p:custDataLst>
                <p:tags r:id="rId16"/>
              </p:custDataLst>
            </p:nvPr>
          </p:nvSpPr>
          <p:spPr>
            <a:xfrm>
              <a:off x="198891" y="4889351"/>
              <a:ext cx="2092024" cy="2092024"/>
            </a:xfrm>
            <a:prstGeom prst="ellipse">
              <a:avLst/>
            </a:prstGeom>
            <a:solidFill>
              <a:srgbClr val="FEFFFF"/>
            </a:solidFill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14" name="椭圆 13"/>
            <p:cNvSpPr/>
            <p:nvPr>
              <p:custDataLst>
                <p:tags r:id="rId17"/>
              </p:custDataLst>
            </p:nvPr>
          </p:nvSpPr>
          <p:spPr>
            <a:xfrm>
              <a:off x="317719" y="5008179"/>
              <a:ext cx="1854368" cy="1854368"/>
            </a:xfrm>
            <a:prstGeom prst="ellipse">
              <a:avLst/>
            </a:prstGeom>
            <a:blipFill dpi="0" rotWithShape="1">
              <a:blip r:embed="rId20" cstate="email"/>
              <a:srcRect/>
              <a:stretch>
                <a:fillRect/>
              </a:stretch>
            </a:blip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>
                <a:lnSpc>
                  <a:spcPct val="150000"/>
                </a:lnSpc>
              </a:pPr>
              <a:endParaRPr lang="zh-CN" altLang="en-US" sz="132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7686182" y="5003160"/>
            <a:ext cx="1340735" cy="1340735"/>
            <a:chOff x="2866156" y="6624207"/>
            <a:chExt cx="1827062" cy="1827062"/>
          </a:xfrm>
        </p:grpSpPr>
        <p:cxnSp>
          <p:nvCxnSpPr>
            <p:cNvPr id="16" name="直接连接符 15"/>
            <p:cNvCxnSpPr/>
            <p:nvPr>
              <p:custDataLst>
                <p:tags r:id="rId12"/>
              </p:custDataLst>
            </p:nvPr>
          </p:nvCxnSpPr>
          <p:spPr>
            <a:xfrm flipV="1">
              <a:off x="2969934" y="6727985"/>
              <a:ext cx="1619506" cy="1619506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>
              <p:custDataLst>
                <p:tags r:id="rId13"/>
              </p:custDataLst>
            </p:nvPr>
          </p:nvSpPr>
          <p:spPr>
            <a:xfrm>
              <a:off x="2866156" y="6624207"/>
              <a:ext cx="1827062" cy="1827062"/>
            </a:xfrm>
            <a:prstGeom prst="ellipse">
              <a:avLst/>
            </a:prstGeom>
            <a:solidFill>
              <a:srgbClr val="FEFFFF"/>
            </a:solidFill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22" name="椭圆 21"/>
            <p:cNvSpPr/>
            <p:nvPr>
              <p:custDataLst>
                <p:tags r:id="rId14"/>
              </p:custDataLst>
            </p:nvPr>
          </p:nvSpPr>
          <p:spPr>
            <a:xfrm>
              <a:off x="2969934" y="6727985"/>
              <a:ext cx="1619506" cy="1619506"/>
            </a:xfrm>
            <a:prstGeom prst="ellipse">
              <a:avLst/>
            </a:prstGeom>
            <a:blipFill dpi="0" rotWithShape="1">
              <a:blip r:embed="rId21" cstate="email"/>
              <a:srcRect/>
              <a:stretch>
                <a:fillRect/>
              </a:stretch>
            </a:blip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>
                <a:lnSpc>
                  <a:spcPct val="150000"/>
                </a:lnSpc>
              </a:pPr>
              <a:endParaRPr lang="zh-CN" altLang="en-US" sz="132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8347025" y="1333500"/>
            <a:ext cx="3006775" cy="3006775"/>
            <a:chOff x="1707614" y="1899093"/>
            <a:chExt cx="2397080" cy="2397080"/>
          </a:xfrm>
        </p:grpSpPr>
        <p:cxnSp>
          <p:nvCxnSpPr>
            <p:cNvPr id="23" name="直接连接符 22"/>
            <p:cNvCxnSpPr/>
            <p:nvPr>
              <p:custDataLst>
                <p:tags r:id="rId9"/>
              </p:custDataLst>
            </p:nvPr>
          </p:nvCxnSpPr>
          <p:spPr>
            <a:xfrm flipV="1">
              <a:off x="1843769" y="2035248"/>
              <a:ext cx="2124769" cy="2124769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>
              <p:custDataLst>
                <p:tags r:id="rId10"/>
              </p:custDataLst>
            </p:nvPr>
          </p:nvSpPr>
          <p:spPr>
            <a:xfrm>
              <a:off x="1707614" y="1899093"/>
              <a:ext cx="2397080" cy="2397080"/>
            </a:xfrm>
            <a:prstGeom prst="ellipse">
              <a:avLst/>
            </a:prstGeom>
            <a:solidFill>
              <a:srgbClr val="FEFFFF"/>
            </a:solidFill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25" name="椭圆 24"/>
            <p:cNvSpPr/>
            <p:nvPr>
              <p:custDataLst>
                <p:tags r:id="rId11"/>
              </p:custDataLst>
            </p:nvPr>
          </p:nvSpPr>
          <p:spPr>
            <a:xfrm>
              <a:off x="1843769" y="2035248"/>
              <a:ext cx="2124769" cy="2124769"/>
            </a:xfrm>
            <a:prstGeom prst="ellipse">
              <a:avLst/>
            </a:prstGeom>
            <a:blipFill dpi="0" rotWithShape="1">
              <a:blip r:embed="rId22" cstate="email"/>
              <a:srcRect/>
              <a:stretch>
                <a:fillRect/>
              </a:stretch>
            </a:blip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/>
            <a:lstStyle/>
            <a:p>
              <a:pPr>
                <a:lnSpc>
                  <a:spcPct val="150000"/>
                </a:lnSpc>
              </a:pPr>
              <a:endParaRPr lang="zh-CN" altLang="en-US" sz="132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3732497" y="2679483"/>
            <a:ext cx="4112584" cy="3099564"/>
            <a:chOff x="5671150" y="2845478"/>
            <a:chExt cx="2353408" cy="1773712"/>
          </a:xfrm>
        </p:grpSpPr>
        <p:cxnSp>
          <p:nvCxnSpPr>
            <p:cNvPr id="26" name="直接连接符 25"/>
            <p:cNvCxnSpPr/>
            <p:nvPr>
              <p:custDataLst>
                <p:tags r:id="rId7"/>
              </p:custDataLst>
            </p:nvPr>
          </p:nvCxnSpPr>
          <p:spPr>
            <a:xfrm flipV="1">
              <a:off x="6449207" y="3043839"/>
              <a:ext cx="1575351" cy="1575351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 rot="18900000">
              <a:off x="5671150" y="2845478"/>
              <a:ext cx="2313043" cy="1098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norm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>
                  <a:ln w="1270">
                    <a:noFill/>
                  </a:ln>
                  <a:solidFill>
                    <a:schemeClr val="accent1"/>
                  </a:solidFill>
                </a:defRPr>
              </a:lvl1pPr>
              <a:lvl2pPr marL="742950" indent="-285750">
                <a:defRPr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000" dirty="0" err="1"/>
                <a:t>Lorem</a:t>
              </a:r>
              <a:r>
                <a:rPr lang="en-US" altLang="zh-CN" sz="2000" dirty="0"/>
                <a:t> </a:t>
              </a:r>
              <a:r>
                <a:rPr lang="en-US" altLang="zh-CN" sz="2000" dirty="0" err="1"/>
                <a:t>ipsum</a:t>
              </a:r>
              <a:r>
                <a:rPr lang="en-US" altLang="zh-CN" sz="2000" dirty="0"/>
                <a:t> dolor sit </a:t>
              </a:r>
              <a:r>
                <a:rPr lang="en-US" altLang="zh-CN" sz="2000" dirty="0" err="1"/>
                <a:t>amet</a:t>
              </a:r>
              <a:r>
                <a:rPr lang="en-US" altLang="zh-CN" sz="2000" dirty="0"/>
                <a:t>, </a:t>
              </a:r>
              <a:r>
                <a:rPr lang="en-US" altLang="zh-CN" sz="2000" dirty="0" err="1"/>
                <a:t>consectetur</a:t>
              </a:r>
              <a:r>
                <a:rPr lang="en-US" altLang="zh-CN" sz="2000" dirty="0"/>
                <a:t> </a:t>
              </a:r>
              <a:r>
                <a:rPr lang="en-US" altLang="zh-CN" sz="2000" dirty="0" err="1"/>
                <a:t>adipisicing</a:t>
              </a:r>
              <a:r>
                <a:rPr lang="en-US" altLang="zh-CN" sz="2000" dirty="0"/>
                <a:t> </a:t>
              </a:r>
              <a:r>
                <a:rPr lang="en-US" altLang="zh-CN" sz="2000" dirty="0" err="1"/>
                <a:t>elit.Lorem</a:t>
              </a:r>
              <a:r>
                <a:rPr lang="en-US" altLang="zh-CN" sz="2000" dirty="0"/>
                <a:t> </a:t>
              </a:r>
              <a:r>
                <a:rPr lang="en-US" altLang="zh-CN" sz="2000" dirty="0" err="1"/>
                <a:t>ipsum</a:t>
              </a:r>
              <a:r>
                <a:rPr lang="en-US" altLang="zh-CN" sz="2000" dirty="0"/>
                <a:t> d</a:t>
              </a:r>
              <a:endParaRPr lang="zh-CN" altLang="en-US" sz="2000" dirty="0"/>
            </a:p>
          </p:txBody>
        </p:sp>
      </p:grp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838200" y="212725"/>
            <a:ext cx="10515600" cy="1120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 </a:t>
            </a: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>
            <p:custDataLst>
              <p:tags r:id="rId2"/>
            </p:custDataLst>
          </p:nvPr>
        </p:nvSpPr>
        <p:spPr>
          <a:xfrm>
            <a:off x="500555" y="3652877"/>
            <a:ext cx="4610264" cy="2573570"/>
          </a:xfrm>
          <a:prstGeom prst="rect">
            <a:avLst/>
          </a:prstGeom>
          <a:blipFill>
            <a:blip r:embed="rId22" cstate="email"/>
            <a:srcRect/>
            <a:stretch>
              <a:fillRect b="213"/>
            </a:stretch>
          </a:blipFill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20"/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3727185" y="2035604"/>
            <a:ext cx="4509030" cy="3054812"/>
            <a:chOff x="4254761" y="1098785"/>
            <a:chExt cx="3076893" cy="2084557"/>
          </a:xfrm>
        </p:grpSpPr>
        <p:sp>
          <p:nvSpPr>
            <p:cNvPr id="31" name="矩形 30"/>
            <p:cNvSpPr/>
            <p:nvPr>
              <p:custDataLst>
                <p:tags r:id="rId11"/>
              </p:custDataLst>
            </p:nvPr>
          </p:nvSpPr>
          <p:spPr>
            <a:xfrm>
              <a:off x="4288189" y="1129408"/>
              <a:ext cx="985350" cy="985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LOREM IPSUM DOLOR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32" name="矩形 31"/>
            <p:cNvSpPr/>
            <p:nvPr>
              <p:custDataLst>
                <p:tags r:id="rId12"/>
              </p:custDataLst>
            </p:nvPr>
          </p:nvSpPr>
          <p:spPr>
            <a:xfrm>
              <a:off x="5300269" y="1129408"/>
              <a:ext cx="985350" cy="9853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2000"/>
            </a:p>
          </p:txBody>
        </p:sp>
        <p:sp>
          <p:nvSpPr>
            <p:cNvPr id="33" name="矩形 32"/>
            <p:cNvSpPr/>
            <p:nvPr>
              <p:custDataLst>
                <p:tags r:id="rId13"/>
              </p:custDataLst>
            </p:nvPr>
          </p:nvSpPr>
          <p:spPr>
            <a:xfrm>
              <a:off x="6312349" y="1129408"/>
              <a:ext cx="985350" cy="985350"/>
            </a:xfrm>
            <a:prstGeom prst="rect">
              <a:avLst/>
            </a:prstGeom>
            <a:blipFill>
              <a:blip r:embed="rId23" cstate="email"/>
              <a:srcRect/>
              <a:stretch>
                <a:fillRect/>
              </a:stretch>
            </a:blip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2000"/>
            </a:p>
          </p:txBody>
        </p:sp>
        <p:sp>
          <p:nvSpPr>
            <p:cNvPr id="34" name="矩形 33"/>
            <p:cNvSpPr/>
            <p:nvPr>
              <p:custDataLst>
                <p:tags r:id="rId14"/>
              </p:custDataLst>
            </p:nvPr>
          </p:nvSpPr>
          <p:spPr>
            <a:xfrm>
              <a:off x="5298739" y="2138937"/>
              <a:ext cx="985350" cy="9853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2000"/>
            </a:p>
          </p:txBody>
        </p:sp>
        <p:sp>
          <p:nvSpPr>
            <p:cNvPr id="35" name="矩形 34"/>
            <p:cNvSpPr/>
            <p:nvPr>
              <p:custDataLst>
                <p:tags r:id="rId15"/>
              </p:custDataLst>
            </p:nvPr>
          </p:nvSpPr>
          <p:spPr>
            <a:xfrm>
              <a:off x="6310819" y="2138937"/>
              <a:ext cx="985350" cy="985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101" tIns="33550" rIns="67101" bIns="3355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LOREM IPSUM DOLOR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37" name="椭圆 36"/>
            <p:cNvSpPr/>
            <p:nvPr>
              <p:custDataLst>
                <p:tags r:id="rId16"/>
              </p:custDataLst>
            </p:nvPr>
          </p:nvSpPr>
          <p:spPr>
            <a:xfrm>
              <a:off x="5508824" y="1337964"/>
              <a:ext cx="568238" cy="568238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38" name="KSO_Shape"/>
            <p:cNvSpPr/>
            <p:nvPr>
              <p:custDataLst>
                <p:tags r:id="rId17"/>
              </p:custDataLst>
            </p:nvPr>
          </p:nvSpPr>
          <p:spPr bwMode="auto">
            <a:xfrm>
              <a:off x="5630009" y="1480058"/>
              <a:ext cx="325870" cy="284050"/>
            </a:xfrm>
            <a:custGeom>
              <a:avLst/>
              <a:gdLst>
                <a:gd name="T0" fmla="*/ 1111450 w 2252663"/>
                <a:gd name="T1" fmla="*/ 1652912 h 1962150"/>
                <a:gd name="T2" fmla="*/ 1015454 w 2252663"/>
                <a:gd name="T3" fmla="*/ 1495278 h 1962150"/>
                <a:gd name="T4" fmla="*/ 1402882 w 2252663"/>
                <a:gd name="T5" fmla="*/ 1366518 h 1962150"/>
                <a:gd name="T6" fmla="*/ 1228834 w 2252663"/>
                <a:gd name="T7" fmla="*/ 1303073 h 1962150"/>
                <a:gd name="T8" fmla="*/ 1166625 w 2252663"/>
                <a:gd name="T9" fmla="*/ 1303073 h 1962150"/>
                <a:gd name="T10" fmla="*/ 992577 w 2252663"/>
                <a:gd name="T11" fmla="*/ 1366518 h 1962150"/>
                <a:gd name="T12" fmla="*/ 1625313 w 2252663"/>
                <a:gd name="T13" fmla="*/ 1003222 h 1962150"/>
                <a:gd name="T14" fmla="*/ 1529996 w 2252663"/>
                <a:gd name="T15" fmla="*/ 1162060 h 1962150"/>
                <a:gd name="T16" fmla="*/ 1320344 w 2252663"/>
                <a:gd name="T17" fmla="*/ 982074 h 1962150"/>
                <a:gd name="T18" fmla="*/ 1348155 w 2252663"/>
                <a:gd name="T19" fmla="*/ 1166110 h 1962150"/>
                <a:gd name="T20" fmla="*/ 1268309 w 2252663"/>
                <a:gd name="T21" fmla="*/ 998272 h 1962150"/>
                <a:gd name="T22" fmla="*/ 1152270 w 2252663"/>
                <a:gd name="T23" fmla="*/ 1128763 h 1962150"/>
                <a:gd name="T24" fmla="*/ 985400 w 2252663"/>
                <a:gd name="T25" fmla="*/ 1047769 h 1962150"/>
                <a:gd name="T26" fmla="*/ 921399 w 2252663"/>
                <a:gd name="T27" fmla="*/ 1066668 h 1962150"/>
                <a:gd name="T28" fmla="*/ 742847 w 2252663"/>
                <a:gd name="T29" fmla="*/ 1112564 h 1962150"/>
                <a:gd name="T30" fmla="*/ 649320 w 2252663"/>
                <a:gd name="T31" fmla="*/ 1009522 h 1962150"/>
                <a:gd name="T32" fmla="*/ 539235 w 2252663"/>
                <a:gd name="T33" fmla="*/ 1158460 h 1962150"/>
                <a:gd name="T34" fmla="*/ 348106 w 2252663"/>
                <a:gd name="T35" fmla="*/ 982524 h 1962150"/>
                <a:gd name="T36" fmla="*/ 357013 w 2252663"/>
                <a:gd name="T37" fmla="*/ 1167910 h 1962150"/>
                <a:gd name="T38" fmla="*/ 294219 w 2252663"/>
                <a:gd name="T39" fmla="*/ 993323 h 1962150"/>
                <a:gd name="T40" fmla="*/ 164334 w 2252663"/>
                <a:gd name="T41" fmla="*/ 1135962 h 1962150"/>
                <a:gd name="T42" fmla="*/ 7126 w 2252663"/>
                <a:gd name="T43" fmla="*/ 1039670 h 1962150"/>
                <a:gd name="T44" fmla="*/ 1905000 w 2252663"/>
                <a:gd name="T45" fmla="*/ 830263 h 1962150"/>
                <a:gd name="T46" fmla="*/ 1722421 w 2252663"/>
                <a:gd name="T47" fmla="*/ 858161 h 1962150"/>
                <a:gd name="T48" fmla="*/ 1638291 w 2252663"/>
                <a:gd name="T49" fmla="*/ 770417 h 1962150"/>
                <a:gd name="T50" fmla="*/ 1513886 w 2252663"/>
                <a:gd name="T51" fmla="*/ 908107 h 1962150"/>
                <a:gd name="T52" fmla="*/ 1339184 w 2252663"/>
                <a:gd name="T53" fmla="*/ 738470 h 1962150"/>
                <a:gd name="T54" fmla="*/ 1330212 w 2252663"/>
                <a:gd name="T55" fmla="*/ 923856 h 1962150"/>
                <a:gd name="T56" fmla="*/ 1284009 w 2252663"/>
                <a:gd name="T57" fmla="*/ 743419 h 1962150"/>
                <a:gd name="T58" fmla="*/ 1140607 w 2252663"/>
                <a:gd name="T59" fmla="*/ 896858 h 1962150"/>
                <a:gd name="T60" fmla="*/ 992577 w 2252663"/>
                <a:gd name="T61" fmla="*/ 785716 h 1962150"/>
                <a:gd name="T62" fmla="*/ 921399 w 2252663"/>
                <a:gd name="T63" fmla="*/ 839712 h 1962150"/>
                <a:gd name="T64" fmla="*/ 737477 w 2252663"/>
                <a:gd name="T65" fmla="*/ 849162 h 1962150"/>
                <a:gd name="T66" fmla="*/ 660507 w 2252663"/>
                <a:gd name="T67" fmla="*/ 777617 h 1962150"/>
                <a:gd name="T68" fmla="*/ 524020 w 2252663"/>
                <a:gd name="T69" fmla="*/ 902707 h 1962150"/>
                <a:gd name="T70" fmla="*/ 365920 w 2252663"/>
                <a:gd name="T71" fmla="*/ 740270 h 1962150"/>
                <a:gd name="T72" fmla="*/ 338309 w 2252663"/>
                <a:gd name="T73" fmla="*/ 924305 h 1962150"/>
                <a:gd name="T74" fmla="*/ 310697 w 2252663"/>
                <a:gd name="T75" fmla="*/ 740270 h 1962150"/>
                <a:gd name="T76" fmla="*/ 151418 w 2252663"/>
                <a:gd name="T77" fmla="*/ 902707 h 1962150"/>
                <a:gd name="T78" fmla="*/ 15587 w 2252663"/>
                <a:gd name="T79" fmla="*/ 777617 h 1962150"/>
                <a:gd name="T80" fmla="*/ 1657533 w 2252663"/>
                <a:gd name="T81" fmla="*/ 603307 h 1962150"/>
                <a:gd name="T82" fmla="*/ 1473611 w 2252663"/>
                <a:gd name="T83" fmla="*/ 594307 h 1962150"/>
                <a:gd name="T84" fmla="*/ 1402882 w 2252663"/>
                <a:gd name="T85" fmla="*/ 539861 h 1962150"/>
                <a:gd name="T86" fmla="*/ 1254403 w 2252663"/>
                <a:gd name="T87" fmla="*/ 650553 h 1962150"/>
                <a:gd name="T88" fmla="*/ 1111450 w 2252663"/>
                <a:gd name="T89" fmla="*/ 498014 h 1962150"/>
                <a:gd name="T90" fmla="*/ 1065246 w 2252663"/>
                <a:gd name="T91" fmla="*/ 678001 h 1962150"/>
                <a:gd name="T92" fmla="*/ 1056275 w 2252663"/>
                <a:gd name="T93" fmla="*/ 492615 h 1962150"/>
                <a:gd name="T94" fmla="*/ 880676 w 2252663"/>
                <a:gd name="T95" fmla="*/ 662252 h 1962150"/>
                <a:gd name="T96" fmla="*/ 756719 w 2252663"/>
                <a:gd name="T97" fmla="*/ 524562 h 1962150"/>
                <a:gd name="T98" fmla="*/ 672589 w 2252663"/>
                <a:gd name="T99" fmla="*/ 612306 h 1962150"/>
                <a:gd name="T100" fmla="*/ 490010 w 2252663"/>
                <a:gd name="T101" fmla="*/ 584408 h 1962150"/>
                <a:gd name="T102" fmla="*/ 423815 w 2252663"/>
                <a:gd name="T103" fmla="*/ 547961 h 1962150"/>
                <a:gd name="T104" fmla="*/ 266608 w 2252663"/>
                <a:gd name="T105" fmla="*/ 644253 h 1962150"/>
                <a:gd name="T106" fmla="*/ 136721 w 2252663"/>
                <a:gd name="T107" fmla="*/ 502064 h 1962150"/>
                <a:gd name="T108" fmla="*/ 73482 w 2252663"/>
                <a:gd name="T109" fmla="*/ 676201 h 1962150"/>
                <a:gd name="T110" fmla="*/ 82835 w 2252663"/>
                <a:gd name="T111" fmla="*/ 491265 h 1962150"/>
                <a:gd name="T112" fmla="*/ 1365201 w 2252663"/>
                <a:gd name="T113" fmla="*/ 421401 h 1962150"/>
                <a:gd name="T114" fmla="*/ 1254403 w 2252663"/>
                <a:gd name="T115" fmla="*/ 273171 h 1962150"/>
                <a:gd name="T116" fmla="*/ 1160793 w 2252663"/>
                <a:gd name="T117" fmla="*/ 375723 h 1962150"/>
                <a:gd name="T118" fmla="*/ 981812 w 2252663"/>
                <a:gd name="T119" fmla="*/ 329597 h 1962150"/>
                <a:gd name="T120" fmla="*/ 1163933 w 2252663"/>
                <a:gd name="T121" fmla="*/ 65068 h 1962150"/>
                <a:gd name="T122" fmla="*/ 997063 w 2252663"/>
                <a:gd name="T123" fmla="*/ 144843 h 196215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52663" h="1962150">
                  <a:moveTo>
                    <a:pt x="1270794" y="1741487"/>
                  </a:moveTo>
                  <a:lnTo>
                    <a:pt x="1282463" y="1742016"/>
                  </a:lnTo>
                  <a:lnTo>
                    <a:pt x="1293602" y="1743604"/>
                  </a:lnTo>
                  <a:lnTo>
                    <a:pt x="1303681" y="1746250"/>
                  </a:lnTo>
                  <a:lnTo>
                    <a:pt x="1314290" y="1749954"/>
                  </a:lnTo>
                  <a:lnTo>
                    <a:pt x="1323307" y="1754716"/>
                  </a:lnTo>
                  <a:lnTo>
                    <a:pt x="1332325" y="1760008"/>
                  </a:lnTo>
                  <a:lnTo>
                    <a:pt x="1340812" y="1766887"/>
                  </a:lnTo>
                  <a:lnTo>
                    <a:pt x="1348768" y="1773766"/>
                  </a:lnTo>
                  <a:lnTo>
                    <a:pt x="1356194" y="1781704"/>
                  </a:lnTo>
                  <a:lnTo>
                    <a:pt x="1362560" y="1790171"/>
                  </a:lnTo>
                  <a:lnTo>
                    <a:pt x="1367864" y="1799167"/>
                  </a:lnTo>
                  <a:lnTo>
                    <a:pt x="1372638" y="1808692"/>
                  </a:lnTo>
                  <a:lnTo>
                    <a:pt x="1376351" y="1819275"/>
                  </a:lnTo>
                  <a:lnTo>
                    <a:pt x="1379534" y="1829858"/>
                  </a:lnTo>
                  <a:lnTo>
                    <a:pt x="1380595" y="1840442"/>
                  </a:lnTo>
                  <a:lnTo>
                    <a:pt x="1381125" y="1851554"/>
                  </a:lnTo>
                  <a:lnTo>
                    <a:pt x="1380595" y="1863196"/>
                  </a:lnTo>
                  <a:lnTo>
                    <a:pt x="1379534" y="1874308"/>
                  </a:lnTo>
                  <a:lnTo>
                    <a:pt x="1376351" y="1884363"/>
                  </a:lnTo>
                  <a:lnTo>
                    <a:pt x="1372638" y="1894946"/>
                  </a:lnTo>
                  <a:lnTo>
                    <a:pt x="1367864" y="1904471"/>
                  </a:lnTo>
                  <a:lnTo>
                    <a:pt x="1362560" y="1913467"/>
                  </a:lnTo>
                  <a:lnTo>
                    <a:pt x="1356194" y="1921933"/>
                  </a:lnTo>
                  <a:lnTo>
                    <a:pt x="1348768" y="1929871"/>
                  </a:lnTo>
                  <a:lnTo>
                    <a:pt x="1340812" y="1936750"/>
                  </a:lnTo>
                  <a:lnTo>
                    <a:pt x="1332325" y="1943629"/>
                  </a:lnTo>
                  <a:lnTo>
                    <a:pt x="1323307" y="1948921"/>
                  </a:lnTo>
                  <a:lnTo>
                    <a:pt x="1314290" y="1953154"/>
                  </a:lnTo>
                  <a:lnTo>
                    <a:pt x="1303681" y="1957388"/>
                  </a:lnTo>
                  <a:lnTo>
                    <a:pt x="1293602" y="1960034"/>
                  </a:lnTo>
                  <a:lnTo>
                    <a:pt x="1282463" y="1961621"/>
                  </a:lnTo>
                  <a:lnTo>
                    <a:pt x="1270794" y="1962150"/>
                  </a:lnTo>
                  <a:lnTo>
                    <a:pt x="1259654" y="1961621"/>
                  </a:lnTo>
                  <a:lnTo>
                    <a:pt x="1249046" y="1960034"/>
                  </a:lnTo>
                  <a:lnTo>
                    <a:pt x="1237906" y="1957388"/>
                  </a:lnTo>
                  <a:lnTo>
                    <a:pt x="1228358" y="1953154"/>
                  </a:lnTo>
                  <a:lnTo>
                    <a:pt x="1218280" y="1948921"/>
                  </a:lnTo>
                  <a:lnTo>
                    <a:pt x="1209263" y="1943629"/>
                  </a:lnTo>
                  <a:lnTo>
                    <a:pt x="1200775" y="1936750"/>
                  </a:lnTo>
                  <a:lnTo>
                    <a:pt x="1192819" y="1929871"/>
                  </a:lnTo>
                  <a:lnTo>
                    <a:pt x="1185393" y="1921933"/>
                  </a:lnTo>
                  <a:lnTo>
                    <a:pt x="1179027" y="1913467"/>
                  </a:lnTo>
                  <a:lnTo>
                    <a:pt x="1173723" y="1904471"/>
                  </a:lnTo>
                  <a:lnTo>
                    <a:pt x="1168949" y="1894946"/>
                  </a:lnTo>
                  <a:lnTo>
                    <a:pt x="1165236" y="1884363"/>
                  </a:lnTo>
                  <a:lnTo>
                    <a:pt x="1162053" y="1874308"/>
                  </a:lnTo>
                  <a:lnTo>
                    <a:pt x="1160993" y="1863196"/>
                  </a:lnTo>
                  <a:lnTo>
                    <a:pt x="1160462" y="1851554"/>
                  </a:lnTo>
                  <a:lnTo>
                    <a:pt x="1160993" y="1840442"/>
                  </a:lnTo>
                  <a:lnTo>
                    <a:pt x="1162053" y="1829858"/>
                  </a:lnTo>
                  <a:lnTo>
                    <a:pt x="1165236" y="1819275"/>
                  </a:lnTo>
                  <a:lnTo>
                    <a:pt x="1168949" y="1808692"/>
                  </a:lnTo>
                  <a:lnTo>
                    <a:pt x="1173723" y="1799167"/>
                  </a:lnTo>
                  <a:lnTo>
                    <a:pt x="1179027" y="1790171"/>
                  </a:lnTo>
                  <a:lnTo>
                    <a:pt x="1185393" y="1781704"/>
                  </a:lnTo>
                  <a:lnTo>
                    <a:pt x="1192819" y="1773766"/>
                  </a:lnTo>
                  <a:lnTo>
                    <a:pt x="1200775" y="1766887"/>
                  </a:lnTo>
                  <a:lnTo>
                    <a:pt x="1209263" y="1760008"/>
                  </a:lnTo>
                  <a:lnTo>
                    <a:pt x="1218280" y="1754716"/>
                  </a:lnTo>
                  <a:lnTo>
                    <a:pt x="1228358" y="1749954"/>
                  </a:lnTo>
                  <a:lnTo>
                    <a:pt x="1237906" y="1746250"/>
                  </a:lnTo>
                  <a:lnTo>
                    <a:pt x="1249046" y="1743604"/>
                  </a:lnTo>
                  <a:lnTo>
                    <a:pt x="1259654" y="1742016"/>
                  </a:lnTo>
                  <a:lnTo>
                    <a:pt x="1270794" y="1741487"/>
                  </a:lnTo>
                  <a:close/>
                  <a:moveTo>
                    <a:pt x="1561307" y="1450975"/>
                  </a:moveTo>
                  <a:lnTo>
                    <a:pt x="1572976" y="1451507"/>
                  </a:lnTo>
                  <a:lnTo>
                    <a:pt x="1583585" y="1453634"/>
                  </a:lnTo>
                  <a:lnTo>
                    <a:pt x="1594194" y="1455761"/>
                  </a:lnTo>
                  <a:lnTo>
                    <a:pt x="1604803" y="1459482"/>
                  </a:lnTo>
                  <a:lnTo>
                    <a:pt x="1614351" y="1464268"/>
                  </a:lnTo>
                  <a:lnTo>
                    <a:pt x="1622838" y="1470116"/>
                  </a:lnTo>
                  <a:lnTo>
                    <a:pt x="1631325" y="1476497"/>
                  </a:lnTo>
                  <a:lnTo>
                    <a:pt x="1639281" y="1483409"/>
                  </a:lnTo>
                  <a:lnTo>
                    <a:pt x="1646707" y="1491384"/>
                  </a:lnTo>
                  <a:lnTo>
                    <a:pt x="1652542" y="1499892"/>
                  </a:lnTo>
                  <a:lnTo>
                    <a:pt x="1658908" y="1508930"/>
                  </a:lnTo>
                  <a:lnTo>
                    <a:pt x="1663151" y="1519033"/>
                  </a:lnTo>
                  <a:lnTo>
                    <a:pt x="1666864" y="1528603"/>
                  </a:lnTo>
                  <a:lnTo>
                    <a:pt x="1670047" y="1539769"/>
                  </a:lnTo>
                  <a:lnTo>
                    <a:pt x="1671108" y="1550403"/>
                  </a:lnTo>
                  <a:lnTo>
                    <a:pt x="1671638" y="1561569"/>
                  </a:lnTo>
                  <a:lnTo>
                    <a:pt x="1671108" y="1573266"/>
                  </a:lnTo>
                  <a:lnTo>
                    <a:pt x="1670047" y="1584432"/>
                  </a:lnTo>
                  <a:lnTo>
                    <a:pt x="1666864" y="1594534"/>
                  </a:lnTo>
                  <a:lnTo>
                    <a:pt x="1663151" y="1605168"/>
                  </a:lnTo>
                  <a:lnTo>
                    <a:pt x="1658908" y="1614738"/>
                  </a:lnTo>
                  <a:lnTo>
                    <a:pt x="1652542" y="1624309"/>
                  </a:lnTo>
                  <a:lnTo>
                    <a:pt x="1646707" y="1632816"/>
                  </a:lnTo>
                  <a:lnTo>
                    <a:pt x="1639281" y="1640792"/>
                  </a:lnTo>
                  <a:lnTo>
                    <a:pt x="1631325" y="1647172"/>
                  </a:lnTo>
                  <a:lnTo>
                    <a:pt x="1622838" y="1654084"/>
                  </a:lnTo>
                  <a:lnTo>
                    <a:pt x="1614351" y="1659401"/>
                  </a:lnTo>
                  <a:lnTo>
                    <a:pt x="1604803" y="1663655"/>
                  </a:lnTo>
                  <a:lnTo>
                    <a:pt x="1594194" y="1667377"/>
                  </a:lnTo>
                  <a:lnTo>
                    <a:pt x="1583585" y="1670567"/>
                  </a:lnTo>
                  <a:lnTo>
                    <a:pt x="1572976" y="1672162"/>
                  </a:lnTo>
                  <a:lnTo>
                    <a:pt x="1561307" y="1673225"/>
                  </a:lnTo>
                  <a:lnTo>
                    <a:pt x="1550167" y="1672162"/>
                  </a:lnTo>
                  <a:lnTo>
                    <a:pt x="1539028" y="1670567"/>
                  </a:lnTo>
                  <a:lnTo>
                    <a:pt x="1528419" y="1667377"/>
                  </a:lnTo>
                  <a:lnTo>
                    <a:pt x="1518341" y="1663655"/>
                  </a:lnTo>
                  <a:lnTo>
                    <a:pt x="1508793" y="1659401"/>
                  </a:lnTo>
                  <a:lnTo>
                    <a:pt x="1499776" y="1654084"/>
                  </a:lnTo>
                  <a:lnTo>
                    <a:pt x="1491288" y="1647172"/>
                  </a:lnTo>
                  <a:lnTo>
                    <a:pt x="1483332" y="1640792"/>
                  </a:lnTo>
                  <a:lnTo>
                    <a:pt x="1475906" y="1632816"/>
                  </a:lnTo>
                  <a:lnTo>
                    <a:pt x="1469540" y="1624309"/>
                  </a:lnTo>
                  <a:lnTo>
                    <a:pt x="1464236" y="1614738"/>
                  </a:lnTo>
                  <a:lnTo>
                    <a:pt x="1459462" y="1605168"/>
                  </a:lnTo>
                  <a:lnTo>
                    <a:pt x="1455749" y="1594534"/>
                  </a:lnTo>
                  <a:lnTo>
                    <a:pt x="1453097" y="1584432"/>
                  </a:lnTo>
                  <a:lnTo>
                    <a:pt x="1451506" y="1573266"/>
                  </a:lnTo>
                  <a:lnTo>
                    <a:pt x="1450975" y="1561569"/>
                  </a:lnTo>
                  <a:lnTo>
                    <a:pt x="1451506" y="1550403"/>
                  </a:lnTo>
                  <a:lnTo>
                    <a:pt x="1453097" y="1539769"/>
                  </a:lnTo>
                  <a:lnTo>
                    <a:pt x="1455749" y="1528603"/>
                  </a:lnTo>
                  <a:lnTo>
                    <a:pt x="1459462" y="1519033"/>
                  </a:lnTo>
                  <a:lnTo>
                    <a:pt x="1464236" y="1508930"/>
                  </a:lnTo>
                  <a:lnTo>
                    <a:pt x="1469540" y="1499892"/>
                  </a:lnTo>
                  <a:lnTo>
                    <a:pt x="1475906" y="1491384"/>
                  </a:lnTo>
                  <a:lnTo>
                    <a:pt x="1483332" y="1483409"/>
                  </a:lnTo>
                  <a:lnTo>
                    <a:pt x="1491288" y="1476497"/>
                  </a:lnTo>
                  <a:lnTo>
                    <a:pt x="1499776" y="1470116"/>
                  </a:lnTo>
                  <a:lnTo>
                    <a:pt x="1508793" y="1464268"/>
                  </a:lnTo>
                  <a:lnTo>
                    <a:pt x="1518341" y="1459482"/>
                  </a:lnTo>
                  <a:lnTo>
                    <a:pt x="1528419" y="1455761"/>
                  </a:lnTo>
                  <a:lnTo>
                    <a:pt x="1539028" y="1453634"/>
                  </a:lnTo>
                  <a:lnTo>
                    <a:pt x="1550167" y="1451507"/>
                  </a:lnTo>
                  <a:lnTo>
                    <a:pt x="1561307" y="1450975"/>
                  </a:lnTo>
                  <a:close/>
                  <a:moveTo>
                    <a:pt x="1270794" y="1450975"/>
                  </a:moveTo>
                  <a:lnTo>
                    <a:pt x="1282463" y="1451507"/>
                  </a:lnTo>
                  <a:lnTo>
                    <a:pt x="1293602" y="1453634"/>
                  </a:lnTo>
                  <a:lnTo>
                    <a:pt x="1303681" y="1455761"/>
                  </a:lnTo>
                  <a:lnTo>
                    <a:pt x="1314290" y="1459482"/>
                  </a:lnTo>
                  <a:lnTo>
                    <a:pt x="1323307" y="1464268"/>
                  </a:lnTo>
                  <a:lnTo>
                    <a:pt x="1332325" y="1470116"/>
                  </a:lnTo>
                  <a:lnTo>
                    <a:pt x="1340812" y="1476497"/>
                  </a:lnTo>
                  <a:lnTo>
                    <a:pt x="1348768" y="1483409"/>
                  </a:lnTo>
                  <a:lnTo>
                    <a:pt x="1356194" y="1491384"/>
                  </a:lnTo>
                  <a:lnTo>
                    <a:pt x="1362560" y="1499892"/>
                  </a:lnTo>
                  <a:lnTo>
                    <a:pt x="1367864" y="1508930"/>
                  </a:lnTo>
                  <a:lnTo>
                    <a:pt x="1372638" y="1519033"/>
                  </a:lnTo>
                  <a:lnTo>
                    <a:pt x="1376351" y="1528603"/>
                  </a:lnTo>
                  <a:lnTo>
                    <a:pt x="1379534" y="1539769"/>
                  </a:lnTo>
                  <a:lnTo>
                    <a:pt x="1380595" y="1550403"/>
                  </a:lnTo>
                  <a:lnTo>
                    <a:pt x="1381125" y="1561569"/>
                  </a:lnTo>
                  <a:lnTo>
                    <a:pt x="1380595" y="1573266"/>
                  </a:lnTo>
                  <a:lnTo>
                    <a:pt x="1379534" y="1584432"/>
                  </a:lnTo>
                  <a:lnTo>
                    <a:pt x="1376351" y="1594534"/>
                  </a:lnTo>
                  <a:lnTo>
                    <a:pt x="1372638" y="1605168"/>
                  </a:lnTo>
                  <a:lnTo>
                    <a:pt x="1367864" y="1614738"/>
                  </a:lnTo>
                  <a:lnTo>
                    <a:pt x="1362560" y="1624309"/>
                  </a:lnTo>
                  <a:lnTo>
                    <a:pt x="1356194" y="1632816"/>
                  </a:lnTo>
                  <a:lnTo>
                    <a:pt x="1348768" y="1640792"/>
                  </a:lnTo>
                  <a:lnTo>
                    <a:pt x="1340812" y="1647172"/>
                  </a:lnTo>
                  <a:lnTo>
                    <a:pt x="1332325" y="1654084"/>
                  </a:lnTo>
                  <a:lnTo>
                    <a:pt x="1323307" y="1659401"/>
                  </a:lnTo>
                  <a:lnTo>
                    <a:pt x="1314290" y="1663655"/>
                  </a:lnTo>
                  <a:lnTo>
                    <a:pt x="1303681" y="1667377"/>
                  </a:lnTo>
                  <a:lnTo>
                    <a:pt x="1293602" y="1670567"/>
                  </a:lnTo>
                  <a:lnTo>
                    <a:pt x="1282463" y="1672162"/>
                  </a:lnTo>
                  <a:lnTo>
                    <a:pt x="1270794" y="1673225"/>
                  </a:lnTo>
                  <a:lnTo>
                    <a:pt x="1259654" y="1672162"/>
                  </a:lnTo>
                  <a:lnTo>
                    <a:pt x="1249046" y="1670567"/>
                  </a:lnTo>
                  <a:lnTo>
                    <a:pt x="1237906" y="1667377"/>
                  </a:lnTo>
                  <a:lnTo>
                    <a:pt x="1228358" y="1663655"/>
                  </a:lnTo>
                  <a:lnTo>
                    <a:pt x="1218280" y="1659401"/>
                  </a:lnTo>
                  <a:lnTo>
                    <a:pt x="1209263" y="1654084"/>
                  </a:lnTo>
                  <a:lnTo>
                    <a:pt x="1200775" y="1647172"/>
                  </a:lnTo>
                  <a:lnTo>
                    <a:pt x="1192819" y="1640792"/>
                  </a:lnTo>
                  <a:lnTo>
                    <a:pt x="1185393" y="1632816"/>
                  </a:lnTo>
                  <a:lnTo>
                    <a:pt x="1179027" y="1624309"/>
                  </a:lnTo>
                  <a:lnTo>
                    <a:pt x="1173723" y="1614738"/>
                  </a:lnTo>
                  <a:lnTo>
                    <a:pt x="1168949" y="1605168"/>
                  </a:lnTo>
                  <a:lnTo>
                    <a:pt x="1165236" y="1594534"/>
                  </a:lnTo>
                  <a:lnTo>
                    <a:pt x="1162053" y="1584432"/>
                  </a:lnTo>
                  <a:lnTo>
                    <a:pt x="1160993" y="1573266"/>
                  </a:lnTo>
                  <a:lnTo>
                    <a:pt x="1160462" y="1561569"/>
                  </a:lnTo>
                  <a:lnTo>
                    <a:pt x="1160993" y="1550403"/>
                  </a:lnTo>
                  <a:lnTo>
                    <a:pt x="1162053" y="1539769"/>
                  </a:lnTo>
                  <a:lnTo>
                    <a:pt x="1165236" y="1528603"/>
                  </a:lnTo>
                  <a:lnTo>
                    <a:pt x="1168949" y="1519033"/>
                  </a:lnTo>
                  <a:lnTo>
                    <a:pt x="1173723" y="1508930"/>
                  </a:lnTo>
                  <a:lnTo>
                    <a:pt x="1179027" y="1499892"/>
                  </a:lnTo>
                  <a:lnTo>
                    <a:pt x="1185393" y="1491384"/>
                  </a:lnTo>
                  <a:lnTo>
                    <a:pt x="1192819" y="1483409"/>
                  </a:lnTo>
                  <a:lnTo>
                    <a:pt x="1200775" y="1476497"/>
                  </a:lnTo>
                  <a:lnTo>
                    <a:pt x="1209263" y="1470116"/>
                  </a:lnTo>
                  <a:lnTo>
                    <a:pt x="1218280" y="1464268"/>
                  </a:lnTo>
                  <a:lnTo>
                    <a:pt x="1228358" y="1459482"/>
                  </a:lnTo>
                  <a:lnTo>
                    <a:pt x="1237906" y="1455761"/>
                  </a:lnTo>
                  <a:lnTo>
                    <a:pt x="1249046" y="1453634"/>
                  </a:lnTo>
                  <a:lnTo>
                    <a:pt x="1259654" y="1451507"/>
                  </a:lnTo>
                  <a:lnTo>
                    <a:pt x="1270794" y="1450975"/>
                  </a:lnTo>
                  <a:close/>
                  <a:moveTo>
                    <a:pt x="1852083" y="1160462"/>
                  </a:moveTo>
                  <a:lnTo>
                    <a:pt x="1863196" y="1160994"/>
                  </a:lnTo>
                  <a:lnTo>
                    <a:pt x="1874308" y="1163121"/>
                  </a:lnTo>
                  <a:lnTo>
                    <a:pt x="1884892" y="1165248"/>
                  </a:lnTo>
                  <a:lnTo>
                    <a:pt x="1894946" y="1168969"/>
                  </a:lnTo>
                  <a:lnTo>
                    <a:pt x="1905000" y="1173755"/>
                  </a:lnTo>
                  <a:lnTo>
                    <a:pt x="1913996" y="1179603"/>
                  </a:lnTo>
                  <a:lnTo>
                    <a:pt x="1921933" y="1185452"/>
                  </a:lnTo>
                  <a:lnTo>
                    <a:pt x="1929871" y="1192896"/>
                  </a:lnTo>
                  <a:lnTo>
                    <a:pt x="1937279" y="1200871"/>
                  </a:lnTo>
                  <a:lnTo>
                    <a:pt x="1943100" y="1209379"/>
                  </a:lnTo>
                  <a:lnTo>
                    <a:pt x="1949450" y="1218417"/>
                  </a:lnTo>
                  <a:lnTo>
                    <a:pt x="1953683" y="1228520"/>
                  </a:lnTo>
                  <a:lnTo>
                    <a:pt x="1957388" y="1238090"/>
                  </a:lnTo>
                  <a:lnTo>
                    <a:pt x="1960033" y="1249256"/>
                  </a:lnTo>
                  <a:lnTo>
                    <a:pt x="1961621" y="1260422"/>
                  </a:lnTo>
                  <a:lnTo>
                    <a:pt x="1962150" y="1271056"/>
                  </a:lnTo>
                  <a:lnTo>
                    <a:pt x="1961621" y="1282753"/>
                  </a:lnTo>
                  <a:lnTo>
                    <a:pt x="1960033" y="1293919"/>
                  </a:lnTo>
                  <a:lnTo>
                    <a:pt x="1957388" y="1304021"/>
                  </a:lnTo>
                  <a:lnTo>
                    <a:pt x="1953683" y="1314655"/>
                  </a:lnTo>
                  <a:lnTo>
                    <a:pt x="1949450" y="1324225"/>
                  </a:lnTo>
                  <a:lnTo>
                    <a:pt x="1943100" y="1333796"/>
                  </a:lnTo>
                  <a:lnTo>
                    <a:pt x="1937279" y="1342303"/>
                  </a:lnTo>
                  <a:lnTo>
                    <a:pt x="1929871" y="1350279"/>
                  </a:lnTo>
                  <a:lnTo>
                    <a:pt x="1921933" y="1356659"/>
                  </a:lnTo>
                  <a:lnTo>
                    <a:pt x="1913996" y="1363571"/>
                  </a:lnTo>
                  <a:lnTo>
                    <a:pt x="1905000" y="1368888"/>
                  </a:lnTo>
                  <a:lnTo>
                    <a:pt x="1894946" y="1373142"/>
                  </a:lnTo>
                  <a:lnTo>
                    <a:pt x="1884892" y="1377927"/>
                  </a:lnTo>
                  <a:lnTo>
                    <a:pt x="1874308" y="1380054"/>
                  </a:lnTo>
                  <a:lnTo>
                    <a:pt x="1863196" y="1382181"/>
                  </a:lnTo>
                  <a:lnTo>
                    <a:pt x="1852083" y="1382712"/>
                  </a:lnTo>
                  <a:lnTo>
                    <a:pt x="1840971" y="1382181"/>
                  </a:lnTo>
                  <a:lnTo>
                    <a:pt x="1829858" y="1380054"/>
                  </a:lnTo>
                  <a:lnTo>
                    <a:pt x="1818746" y="1377927"/>
                  </a:lnTo>
                  <a:lnTo>
                    <a:pt x="1809221" y="1373142"/>
                  </a:lnTo>
                  <a:lnTo>
                    <a:pt x="1799696" y="1368888"/>
                  </a:lnTo>
                  <a:lnTo>
                    <a:pt x="1790171" y="1363571"/>
                  </a:lnTo>
                  <a:lnTo>
                    <a:pt x="1781704" y="1356659"/>
                  </a:lnTo>
                  <a:lnTo>
                    <a:pt x="1773766" y="1350279"/>
                  </a:lnTo>
                  <a:lnTo>
                    <a:pt x="1766887" y="1342303"/>
                  </a:lnTo>
                  <a:lnTo>
                    <a:pt x="1760537" y="1333796"/>
                  </a:lnTo>
                  <a:lnTo>
                    <a:pt x="1755245" y="1324225"/>
                  </a:lnTo>
                  <a:lnTo>
                    <a:pt x="1749954" y="1314655"/>
                  </a:lnTo>
                  <a:lnTo>
                    <a:pt x="1746779" y="1304021"/>
                  </a:lnTo>
                  <a:lnTo>
                    <a:pt x="1744133" y="1293919"/>
                  </a:lnTo>
                  <a:lnTo>
                    <a:pt x="1742545" y="1282753"/>
                  </a:lnTo>
                  <a:lnTo>
                    <a:pt x="1741487" y="1271056"/>
                  </a:lnTo>
                  <a:lnTo>
                    <a:pt x="1742545" y="1260422"/>
                  </a:lnTo>
                  <a:lnTo>
                    <a:pt x="1744133" y="1249256"/>
                  </a:lnTo>
                  <a:lnTo>
                    <a:pt x="1746779" y="1238090"/>
                  </a:lnTo>
                  <a:lnTo>
                    <a:pt x="1749954" y="1228520"/>
                  </a:lnTo>
                  <a:lnTo>
                    <a:pt x="1755245" y="1218417"/>
                  </a:lnTo>
                  <a:lnTo>
                    <a:pt x="1760537" y="1209379"/>
                  </a:lnTo>
                  <a:lnTo>
                    <a:pt x="1766887" y="1200871"/>
                  </a:lnTo>
                  <a:lnTo>
                    <a:pt x="1773766" y="1192896"/>
                  </a:lnTo>
                  <a:lnTo>
                    <a:pt x="1781704" y="1185452"/>
                  </a:lnTo>
                  <a:lnTo>
                    <a:pt x="1790171" y="1179603"/>
                  </a:lnTo>
                  <a:lnTo>
                    <a:pt x="1799696" y="1173755"/>
                  </a:lnTo>
                  <a:lnTo>
                    <a:pt x="1809221" y="1168969"/>
                  </a:lnTo>
                  <a:lnTo>
                    <a:pt x="1818746" y="1165248"/>
                  </a:lnTo>
                  <a:lnTo>
                    <a:pt x="1829858" y="1163121"/>
                  </a:lnTo>
                  <a:lnTo>
                    <a:pt x="1840971" y="1160994"/>
                  </a:lnTo>
                  <a:lnTo>
                    <a:pt x="1852083" y="1160462"/>
                  </a:lnTo>
                  <a:close/>
                  <a:moveTo>
                    <a:pt x="1561307" y="1160462"/>
                  </a:moveTo>
                  <a:lnTo>
                    <a:pt x="1572976" y="1160994"/>
                  </a:lnTo>
                  <a:lnTo>
                    <a:pt x="1583585" y="1163121"/>
                  </a:lnTo>
                  <a:lnTo>
                    <a:pt x="1594194" y="1165248"/>
                  </a:lnTo>
                  <a:lnTo>
                    <a:pt x="1604803" y="1168969"/>
                  </a:lnTo>
                  <a:lnTo>
                    <a:pt x="1614351" y="1173755"/>
                  </a:lnTo>
                  <a:lnTo>
                    <a:pt x="1622838" y="1179603"/>
                  </a:lnTo>
                  <a:lnTo>
                    <a:pt x="1631325" y="1185452"/>
                  </a:lnTo>
                  <a:lnTo>
                    <a:pt x="1639281" y="1192896"/>
                  </a:lnTo>
                  <a:lnTo>
                    <a:pt x="1646707" y="1200871"/>
                  </a:lnTo>
                  <a:lnTo>
                    <a:pt x="1652542" y="1209379"/>
                  </a:lnTo>
                  <a:lnTo>
                    <a:pt x="1658908" y="1218417"/>
                  </a:lnTo>
                  <a:lnTo>
                    <a:pt x="1663151" y="1228520"/>
                  </a:lnTo>
                  <a:lnTo>
                    <a:pt x="1666864" y="1238090"/>
                  </a:lnTo>
                  <a:lnTo>
                    <a:pt x="1670047" y="1249256"/>
                  </a:lnTo>
                  <a:lnTo>
                    <a:pt x="1671108" y="1260422"/>
                  </a:lnTo>
                  <a:lnTo>
                    <a:pt x="1671638" y="1271056"/>
                  </a:lnTo>
                  <a:lnTo>
                    <a:pt x="1671108" y="1282753"/>
                  </a:lnTo>
                  <a:lnTo>
                    <a:pt x="1670047" y="1293919"/>
                  </a:lnTo>
                  <a:lnTo>
                    <a:pt x="1666864" y="1304021"/>
                  </a:lnTo>
                  <a:lnTo>
                    <a:pt x="1663151" y="1314655"/>
                  </a:lnTo>
                  <a:lnTo>
                    <a:pt x="1658908" y="1324225"/>
                  </a:lnTo>
                  <a:lnTo>
                    <a:pt x="1652542" y="1333796"/>
                  </a:lnTo>
                  <a:lnTo>
                    <a:pt x="1646707" y="1342303"/>
                  </a:lnTo>
                  <a:lnTo>
                    <a:pt x="1639281" y="1350279"/>
                  </a:lnTo>
                  <a:lnTo>
                    <a:pt x="1631325" y="1356659"/>
                  </a:lnTo>
                  <a:lnTo>
                    <a:pt x="1622838" y="1363571"/>
                  </a:lnTo>
                  <a:lnTo>
                    <a:pt x="1614351" y="1368888"/>
                  </a:lnTo>
                  <a:lnTo>
                    <a:pt x="1604803" y="1373142"/>
                  </a:lnTo>
                  <a:lnTo>
                    <a:pt x="1594194" y="1377927"/>
                  </a:lnTo>
                  <a:lnTo>
                    <a:pt x="1583585" y="1380054"/>
                  </a:lnTo>
                  <a:lnTo>
                    <a:pt x="1572976" y="1382181"/>
                  </a:lnTo>
                  <a:lnTo>
                    <a:pt x="1561307" y="1382712"/>
                  </a:lnTo>
                  <a:lnTo>
                    <a:pt x="1550167" y="1382181"/>
                  </a:lnTo>
                  <a:lnTo>
                    <a:pt x="1539028" y="1380054"/>
                  </a:lnTo>
                  <a:lnTo>
                    <a:pt x="1528419" y="1377927"/>
                  </a:lnTo>
                  <a:lnTo>
                    <a:pt x="1518341" y="1373142"/>
                  </a:lnTo>
                  <a:lnTo>
                    <a:pt x="1508793" y="1368888"/>
                  </a:lnTo>
                  <a:lnTo>
                    <a:pt x="1499776" y="1363571"/>
                  </a:lnTo>
                  <a:lnTo>
                    <a:pt x="1491288" y="1356659"/>
                  </a:lnTo>
                  <a:lnTo>
                    <a:pt x="1483332" y="1350279"/>
                  </a:lnTo>
                  <a:lnTo>
                    <a:pt x="1475906" y="1342303"/>
                  </a:lnTo>
                  <a:lnTo>
                    <a:pt x="1469540" y="1333796"/>
                  </a:lnTo>
                  <a:lnTo>
                    <a:pt x="1464236" y="1324225"/>
                  </a:lnTo>
                  <a:lnTo>
                    <a:pt x="1459462" y="1314655"/>
                  </a:lnTo>
                  <a:lnTo>
                    <a:pt x="1455749" y="1304021"/>
                  </a:lnTo>
                  <a:lnTo>
                    <a:pt x="1453097" y="1293919"/>
                  </a:lnTo>
                  <a:lnTo>
                    <a:pt x="1451506" y="1282753"/>
                  </a:lnTo>
                  <a:lnTo>
                    <a:pt x="1450975" y="1271056"/>
                  </a:lnTo>
                  <a:lnTo>
                    <a:pt x="1451506" y="1260422"/>
                  </a:lnTo>
                  <a:lnTo>
                    <a:pt x="1453097" y="1249256"/>
                  </a:lnTo>
                  <a:lnTo>
                    <a:pt x="1455749" y="1238090"/>
                  </a:lnTo>
                  <a:lnTo>
                    <a:pt x="1459462" y="1228520"/>
                  </a:lnTo>
                  <a:lnTo>
                    <a:pt x="1464236" y="1218417"/>
                  </a:lnTo>
                  <a:lnTo>
                    <a:pt x="1469540" y="1209379"/>
                  </a:lnTo>
                  <a:lnTo>
                    <a:pt x="1475906" y="1200871"/>
                  </a:lnTo>
                  <a:lnTo>
                    <a:pt x="1483332" y="1192896"/>
                  </a:lnTo>
                  <a:lnTo>
                    <a:pt x="1491288" y="1185452"/>
                  </a:lnTo>
                  <a:lnTo>
                    <a:pt x="1499776" y="1179603"/>
                  </a:lnTo>
                  <a:lnTo>
                    <a:pt x="1508793" y="1173755"/>
                  </a:lnTo>
                  <a:lnTo>
                    <a:pt x="1518341" y="1168969"/>
                  </a:lnTo>
                  <a:lnTo>
                    <a:pt x="1528419" y="1165248"/>
                  </a:lnTo>
                  <a:lnTo>
                    <a:pt x="1539028" y="1163121"/>
                  </a:lnTo>
                  <a:lnTo>
                    <a:pt x="1550167" y="1160994"/>
                  </a:lnTo>
                  <a:lnTo>
                    <a:pt x="1561307" y="1160462"/>
                  </a:lnTo>
                  <a:close/>
                  <a:moveTo>
                    <a:pt x="1270794" y="1160462"/>
                  </a:moveTo>
                  <a:lnTo>
                    <a:pt x="1282463" y="1160994"/>
                  </a:lnTo>
                  <a:lnTo>
                    <a:pt x="1293602" y="1163121"/>
                  </a:lnTo>
                  <a:lnTo>
                    <a:pt x="1303681" y="1165248"/>
                  </a:lnTo>
                  <a:lnTo>
                    <a:pt x="1314290" y="1168969"/>
                  </a:lnTo>
                  <a:lnTo>
                    <a:pt x="1323307" y="1173755"/>
                  </a:lnTo>
                  <a:lnTo>
                    <a:pt x="1332325" y="1179603"/>
                  </a:lnTo>
                  <a:lnTo>
                    <a:pt x="1340812" y="1185452"/>
                  </a:lnTo>
                  <a:lnTo>
                    <a:pt x="1348768" y="1192896"/>
                  </a:lnTo>
                  <a:lnTo>
                    <a:pt x="1356194" y="1200871"/>
                  </a:lnTo>
                  <a:lnTo>
                    <a:pt x="1362560" y="1209379"/>
                  </a:lnTo>
                  <a:lnTo>
                    <a:pt x="1367864" y="1218417"/>
                  </a:lnTo>
                  <a:lnTo>
                    <a:pt x="1372638" y="1228520"/>
                  </a:lnTo>
                  <a:lnTo>
                    <a:pt x="1376351" y="1238090"/>
                  </a:lnTo>
                  <a:lnTo>
                    <a:pt x="1379534" y="1249256"/>
                  </a:lnTo>
                  <a:lnTo>
                    <a:pt x="1380595" y="1260422"/>
                  </a:lnTo>
                  <a:lnTo>
                    <a:pt x="1381125" y="1271056"/>
                  </a:lnTo>
                  <a:lnTo>
                    <a:pt x="1380595" y="1282753"/>
                  </a:lnTo>
                  <a:lnTo>
                    <a:pt x="1379534" y="1293919"/>
                  </a:lnTo>
                  <a:lnTo>
                    <a:pt x="1376351" y="1304021"/>
                  </a:lnTo>
                  <a:lnTo>
                    <a:pt x="1372638" y="1314655"/>
                  </a:lnTo>
                  <a:lnTo>
                    <a:pt x="1367864" y="1324225"/>
                  </a:lnTo>
                  <a:lnTo>
                    <a:pt x="1362560" y="1333796"/>
                  </a:lnTo>
                  <a:lnTo>
                    <a:pt x="1356194" y="1342303"/>
                  </a:lnTo>
                  <a:lnTo>
                    <a:pt x="1348768" y="1350279"/>
                  </a:lnTo>
                  <a:lnTo>
                    <a:pt x="1340812" y="1356659"/>
                  </a:lnTo>
                  <a:lnTo>
                    <a:pt x="1332325" y="1363571"/>
                  </a:lnTo>
                  <a:lnTo>
                    <a:pt x="1323307" y="1368888"/>
                  </a:lnTo>
                  <a:lnTo>
                    <a:pt x="1314290" y="1373142"/>
                  </a:lnTo>
                  <a:lnTo>
                    <a:pt x="1303681" y="1377927"/>
                  </a:lnTo>
                  <a:lnTo>
                    <a:pt x="1293602" y="1380054"/>
                  </a:lnTo>
                  <a:lnTo>
                    <a:pt x="1282463" y="1382181"/>
                  </a:lnTo>
                  <a:lnTo>
                    <a:pt x="1270794" y="1382712"/>
                  </a:lnTo>
                  <a:lnTo>
                    <a:pt x="1259654" y="1382181"/>
                  </a:lnTo>
                  <a:lnTo>
                    <a:pt x="1249046" y="1380054"/>
                  </a:lnTo>
                  <a:lnTo>
                    <a:pt x="1237906" y="1377927"/>
                  </a:lnTo>
                  <a:lnTo>
                    <a:pt x="1228358" y="1373142"/>
                  </a:lnTo>
                  <a:lnTo>
                    <a:pt x="1218280" y="1368888"/>
                  </a:lnTo>
                  <a:lnTo>
                    <a:pt x="1209263" y="1363571"/>
                  </a:lnTo>
                  <a:lnTo>
                    <a:pt x="1200775" y="1356659"/>
                  </a:lnTo>
                  <a:lnTo>
                    <a:pt x="1192819" y="1350279"/>
                  </a:lnTo>
                  <a:lnTo>
                    <a:pt x="1185393" y="1342303"/>
                  </a:lnTo>
                  <a:lnTo>
                    <a:pt x="1179027" y="1333796"/>
                  </a:lnTo>
                  <a:lnTo>
                    <a:pt x="1173723" y="1324225"/>
                  </a:lnTo>
                  <a:lnTo>
                    <a:pt x="1168949" y="1314655"/>
                  </a:lnTo>
                  <a:lnTo>
                    <a:pt x="1165236" y="1304021"/>
                  </a:lnTo>
                  <a:lnTo>
                    <a:pt x="1162053" y="1293919"/>
                  </a:lnTo>
                  <a:lnTo>
                    <a:pt x="1160993" y="1282753"/>
                  </a:lnTo>
                  <a:lnTo>
                    <a:pt x="1160462" y="1271056"/>
                  </a:lnTo>
                  <a:lnTo>
                    <a:pt x="1160993" y="1260422"/>
                  </a:lnTo>
                  <a:lnTo>
                    <a:pt x="1162053" y="1249256"/>
                  </a:lnTo>
                  <a:lnTo>
                    <a:pt x="1165236" y="1238090"/>
                  </a:lnTo>
                  <a:lnTo>
                    <a:pt x="1168949" y="1228520"/>
                  </a:lnTo>
                  <a:lnTo>
                    <a:pt x="1173723" y="1218417"/>
                  </a:lnTo>
                  <a:lnTo>
                    <a:pt x="1179027" y="1209379"/>
                  </a:lnTo>
                  <a:lnTo>
                    <a:pt x="1185393" y="1200871"/>
                  </a:lnTo>
                  <a:lnTo>
                    <a:pt x="1192819" y="1192896"/>
                  </a:lnTo>
                  <a:lnTo>
                    <a:pt x="1200775" y="1185452"/>
                  </a:lnTo>
                  <a:lnTo>
                    <a:pt x="1209263" y="1179603"/>
                  </a:lnTo>
                  <a:lnTo>
                    <a:pt x="1218280" y="1173755"/>
                  </a:lnTo>
                  <a:lnTo>
                    <a:pt x="1228358" y="1168969"/>
                  </a:lnTo>
                  <a:lnTo>
                    <a:pt x="1237906" y="1165248"/>
                  </a:lnTo>
                  <a:lnTo>
                    <a:pt x="1249046" y="1163121"/>
                  </a:lnTo>
                  <a:lnTo>
                    <a:pt x="1259654" y="1160994"/>
                  </a:lnTo>
                  <a:lnTo>
                    <a:pt x="1270794" y="1160462"/>
                  </a:lnTo>
                  <a:close/>
                  <a:moveTo>
                    <a:pt x="980017" y="1160462"/>
                  </a:moveTo>
                  <a:lnTo>
                    <a:pt x="991659" y="1160994"/>
                  </a:lnTo>
                  <a:lnTo>
                    <a:pt x="1002771" y="1163121"/>
                  </a:lnTo>
                  <a:lnTo>
                    <a:pt x="1012825" y="1165248"/>
                  </a:lnTo>
                  <a:lnTo>
                    <a:pt x="1023409" y="1168969"/>
                  </a:lnTo>
                  <a:lnTo>
                    <a:pt x="1032404" y="1173755"/>
                  </a:lnTo>
                  <a:lnTo>
                    <a:pt x="1041400" y="1179603"/>
                  </a:lnTo>
                  <a:lnTo>
                    <a:pt x="1050396" y="1185452"/>
                  </a:lnTo>
                  <a:lnTo>
                    <a:pt x="1058334" y="1192896"/>
                  </a:lnTo>
                  <a:lnTo>
                    <a:pt x="1065213" y="1200871"/>
                  </a:lnTo>
                  <a:lnTo>
                    <a:pt x="1071563" y="1209379"/>
                  </a:lnTo>
                  <a:lnTo>
                    <a:pt x="1076855" y="1218417"/>
                  </a:lnTo>
                  <a:lnTo>
                    <a:pt x="1081617" y="1228520"/>
                  </a:lnTo>
                  <a:lnTo>
                    <a:pt x="1085321" y="1238090"/>
                  </a:lnTo>
                  <a:lnTo>
                    <a:pt x="1088496" y="1249256"/>
                  </a:lnTo>
                  <a:lnTo>
                    <a:pt x="1089555" y="1260422"/>
                  </a:lnTo>
                  <a:lnTo>
                    <a:pt x="1090613" y="1271056"/>
                  </a:lnTo>
                  <a:lnTo>
                    <a:pt x="1089555" y="1282753"/>
                  </a:lnTo>
                  <a:lnTo>
                    <a:pt x="1088496" y="1293919"/>
                  </a:lnTo>
                  <a:lnTo>
                    <a:pt x="1085321" y="1304021"/>
                  </a:lnTo>
                  <a:lnTo>
                    <a:pt x="1081617" y="1314655"/>
                  </a:lnTo>
                  <a:lnTo>
                    <a:pt x="1076855" y="1324225"/>
                  </a:lnTo>
                  <a:lnTo>
                    <a:pt x="1071563" y="1333796"/>
                  </a:lnTo>
                  <a:lnTo>
                    <a:pt x="1065213" y="1342303"/>
                  </a:lnTo>
                  <a:lnTo>
                    <a:pt x="1058334" y="1350279"/>
                  </a:lnTo>
                  <a:lnTo>
                    <a:pt x="1050396" y="1356659"/>
                  </a:lnTo>
                  <a:lnTo>
                    <a:pt x="1041400" y="1363571"/>
                  </a:lnTo>
                  <a:lnTo>
                    <a:pt x="1032404" y="1368888"/>
                  </a:lnTo>
                  <a:lnTo>
                    <a:pt x="1023409" y="1373142"/>
                  </a:lnTo>
                  <a:lnTo>
                    <a:pt x="1012825" y="1377927"/>
                  </a:lnTo>
                  <a:lnTo>
                    <a:pt x="1002771" y="1380054"/>
                  </a:lnTo>
                  <a:lnTo>
                    <a:pt x="991659" y="1382181"/>
                  </a:lnTo>
                  <a:lnTo>
                    <a:pt x="980017" y="1382712"/>
                  </a:lnTo>
                  <a:lnTo>
                    <a:pt x="968375" y="1382181"/>
                  </a:lnTo>
                  <a:lnTo>
                    <a:pt x="957792" y="1380054"/>
                  </a:lnTo>
                  <a:lnTo>
                    <a:pt x="947208" y="1377927"/>
                  </a:lnTo>
                  <a:lnTo>
                    <a:pt x="937154" y="1373142"/>
                  </a:lnTo>
                  <a:lnTo>
                    <a:pt x="927629" y="1368888"/>
                  </a:lnTo>
                  <a:lnTo>
                    <a:pt x="918633" y="1363571"/>
                  </a:lnTo>
                  <a:lnTo>
                    <a:pt x="910167" y="1356659"/>
                  </a:lnTo>
                  <a:lnTo>
                    <a:pt x="902229" y="1350279"/>
                  </a:lnTo>
                  <a:lnTo>
                    <a:pt x="894821" y="1342303"/>
                  </a:lnTo>
                  <a:lnTo>
                    <a:pt x="889000" y="1333796"/>
                  </a:lnTo>
                  <a:lnTo>
                    <a:pt x="883179" y="1324225"/>
                  </a:lnTo>
                  <a:lnTo>
                    <a:pt x="878417" y="1314655"/>
                  </a:lnTo>
                  <a:lnTo>
                    <a:pt x="874712" y="1304021"/>
                  </a:lnTo>
                  <a:lnTo>
                    <a:pt x="872067" y="1293919"/>
                  </a:lnTo>
                  <a:lnTo>
                    <a:pt x="870479" y="1282753"/>
                  </a:lnTo>
                  <a:lnTo>
                    <a:pt x="869950" y="1271056"/>
                  </a:lnTo>
                  <a:lnTo>
                    <a:pt x="870479" y="1260422"/>
                  </a:lnTo>
                  <a:lnTo>
                    <a:pt x="872067" y="1249256"/>
                  </a:lnTo>
                  <a:lnTo>
                    <a:pt x="874712" y="1238090"/>
                  </a:lnTo>
                  <a:lnTo>
                    <a:pt x="878417" y="1228520"/>
                  </a:lnTo>
                  <a:lnTo>
                    <a:pt x="883179" y="1218417"/>
                  </a:lnTo>
                  <a:lnTo>
                    <a:pt x="889000" y="1209379"/>
                  </a:lnTo>
                  <a:lnTo>
                    <a:pt x="894821" y="1200871"/>
                  </a:lnTo>
                  <a:lnTo>
                    <a:pt x="902229" y="1192896"/>
                  </a:lnTo>
                  <a:lnTo>
                    <a:pt x="910167" y="1185452"/>
                  </a:lnTo>
                  <a:lnTo>
                    <a:pt x="918633" y="1179603"/>
                  </a:lnTo>
                  <a:lnTo>
                    <a:pt x="927629" y="1173755"/>
                  </a:lnTo>
                  <a:lnTo>
                    <a:pt x="937154" y="1168969"/>
                  </a:lnTo>
                  <a:lnTo>
                    <a:pt x="947208" y="1165248"/>
                  </a:lnTo>
                  <a:lnTo>
                    <a:pt x="957792" y="1163121"/>
                  </a:lnTo>
                  <a:lnTo>
                    <a:pt x="968375" y="1160994"/>
                  </a:lnTo>
                  <a:lnTo>
                    <a:pt x="980017" y="1160462"/>
                  </a:lnTo>
                  <a:close/>
                  <a:moveTo>
                    <a:pt x="690034" y="1160462"/>
                  </a:moveTo>
                  <a:lnTo>
                    <a:pt x="701146" y="1160994"/>
                  </a:lnTo>
                  <a:lnTo>
                    <a:pt x="712259" y="1163121"/>
                  </a:lnTo>
                  <a:lnTo>
                    <a:pt x="722842" y="1165248"/>
                  </a:lnTo>
                  <a:lnTo>
                    <a:pt x="732896" y="1168969"/>
                  </a:lnTo>
                  <a:lnTo>
                    <a:pt x="741892" y="1173755"/>
                  </a:lnTo>
                  <a:lnTo>
                    <a:pt x="751416" y="1179603"/>
                  </a:lnTo>
                  <a:lnTo>
                    <a:pt x="759883" y="1185452"/>
                  </a:lnTo>
                  <a:lnTo>
                    <a:pt x="767821" y="1192896"/>
                  </a:lnTo>
                  <a:lnTo>
                    <a:pt x="775229" y="1200871"/>
                  </a:lnTo>
                  <a:lnTo>
                    <a:pt x="781050" y="1209379"/>
                  </a:lnTo>
                  <a:lnTo>
                    <a:pt x="786342" y="1218417"/>
                  </a:lnTo>
                  <a:lnTo>
                    <a:pt x="791633" y="1228520"/>
                  </a:lnTo>
                  <a:lnTo>
                    <a:pt x="795337" y="1238090"/>
                  </a:lnTo>
                  <a:lnTo>
                    <a:pt x="797983" y="1249256"/>
                  </a:lnTo>
                  <a:lnTo>
                    <a:pt x="799571" y="1260422"/>
                  </a:lnTo>
                  <a:lnTo>
                    <a:pt x="800100" y="1271056"/>
                  </a:lnTo>
                  <a:lnTo>
                    <a:pt x="799571" y="1282753"/>
                  </a:lnTo>
                  <a:lnTo>
                    <a:pt x="797983" y="1293919"/>
                  </a:lnTo>
                  <a:lnTo>
                    <a:pt x="795337" y="1304021"/>
                  </a:lnTo>
                  <a:lnTo>
                    <a:pt x="791633" y="1314655"/>
                  </a:lnTo>
                  <a:lnTo>
                    <a:pt x="786342" y="1324225"/>
                  </a:lnTo>
                  <a:lnTo>
                    <a:pt x="781050" y="1333796"/>
                  </a:lnTo>
                  <a:lnTo>
                    <a:pt x="775229" y="1342303"/>
                  </a:lnTo>
                  <a:lnTo>
                    <a:pt x="767821" y="1350279"/>
                  </a:lnTo>
                  <a:lnTo>
                    <a:pt x="759883" y="1356659"/>
                  </a:lnTo>
                  <a:lnTo>
                    <a:pt x="751416" y="1363571"/>
                  </a:lnTo>
                  <a:lnTo>
                    <a:pt x="741892" y="1368888"/>
                  </a:lnTo>
                  <a:lnTo>
                    <a:pt x="732896" y="1373142"/>
                  </a:lnTo>
                  <a:lnTo>
                    <a:pt x="722842" y="1377927"/>
                  </a:lnTo>
                  <a:lnTo>
                    <a:pt x="712259" y="1380054"/>
                  </a:lnTo>
                  <a:lnTo>
                    <a:pt x="701146" y="1382181"/>
                  </a:lnTo>
                  <a:lnTo>
                    <a:pt x="690034" y="1382712"/>
                  </a:lnTo>
                  <a:lnTo>
                    <a:pt x="678392" y="1382181"/>
                  </a:lnTo>
                  <a:lnTo>
                    <a:pt x="667279" y="1380054"/>
                  </a:lnTo>
                  <a:lnTo>
                    <a:pt x="656696" y="1377927"/>
                  </a:lnTo>
                  <a:lnTo>
                    <a:pt x="646642" y="1373142"/>
                  </a:lnTo>
                  <a:lnTo>
                    <a:pt x="637646" y="1368888"/>
                  </a:lnTo>
                  <a:lnTo>
                    <a:pt x="628121" y="1363571"/>
                  </a:lnTo>
                  <a:lnTo>
                    <a:pt x="619654" y="1356659"/>
                  </a:lnTo>
                  <a:lnTo>
                    <a:pt x="611717" y="1350279"/>
                  </a:lnTo>
                  <a:lnTo>
                    <a:pt x="604308" y="1342303"/>
                  </a:lnTo>
                  <a:lnTo>
                    <a:pt x="598488" y="1333796"/>
                  </a:lnTo>
                  <a:lnTo>
                    <a:pt x="593196" y="1324225"/>
                  </a:lnTo>
                  <a:lnTo>
                    <a:pt x="587904" y="1314655"/>
                  </a:lnTo>
                  <a:lnTo>
                    <a:pt x="584729" y="1304021"/>
                  </a:lnTo>
                  <a:lnTo>
                    <a:pt x="581554" y="1293919"/>
                  </a:lnTo>
                  <a:lnTo>
                    <a:pt x="579967" y="1282753"/>
                  </a:lnTo>
                  <a:lnTo>
                    <a:pt x="579438" y="1271056"/>
                  </a:lnTo>
                  <a:lnTo>
                    <a:pt x="579967" y="1260422"/>
                  </a:lnTo>
                  <a:lnTo>
                    <a:pt x="581554" y="1249256"/>
                  </a:lnTo>
                  <a:lnTo>
                    <a:pt x="584729" y="1238090"/>
                  </a:lnTo>
                  <a:lnTo>
                    <a:pt x="587904" y="1228520"/>
                  </a:lnTo>
                  <a:lnTo>
                    <a:pt x="593196" y="1218417"/>
                  </a:lnTo>
                  <a:lnTo>
                    <a:pt x="598488" y="1209379"/>
                  </a:lnTo>
                  <a:lnTo>
                    <a:pt x="604308" y="1200871"/>
                  </a:lnTo>
                  <a:lnTo>
                    <a:pt x="611717" y="1192896"/>
                  </a:lnTo>
                  <a:lnTo>
                    <a:pt x="619654" y="1185452"/>
                  </a:lnTo>
                  <a:lnTo>
                    <a:pt x="628121" y="1179603"/>
                  </a:lnTo>
                  <a:lnTo>
                    <a:pt x="637646" y="1173755"/>
                  </a:lnTo>
                  <a:lnTo>
                    <a:pt x="646642" y="1168969"/>
                  </a:lnTo>
                  <a:lnTo>
                    <a:pt x="656696" y="1165248"/>
                  </a:lnTo>
                  <a:lnTo>
                    <a:pt x="667279" y="1163121"/>
                  </a:lnTo>
                  <a:lnTo>
                    <a:pt x="678392" y="1160994"/>
                  </a:lnTo>
                  <a:lnTo>
                    <a:pt x="690034" y="1160462"/>
                  </a:lnTo>
                  <a:close/>
                  <a:moveTo>
                    <a:pt x="400050" y="1160462"/>
                  </a:moveTo>
                  <a:lnTo>
                    <a:pt x="411636" y="1160994"/>
                  </a:lnTo>
                  <a:lnTo>
                    <a:pt x="422168" y="1163121"/>
                  </a:lnTo>
                  <a:lnTo>
                    <a:pt x="432701" y="1165248"/>
                  </a:lnTo>
                  <a:lnTo>
                    <a:pt x="442707" y="1168969"/>
                  </a:lnTo>
                  <a:lnTo>
                    <a:pt x="452186" y="1173755"/>
                  </a:lnTo>
                  <a:lnTo>
                    <a:pt x="461138" y="1179603"/>
                  </a:lnTo>
                  <a:lnTo>
                    <a:pt x="469564" y="1185452"/>
                  </a:lnTo>
                  <a:lnTo>
                    <a:pt x="477464" y="1192896"/>
                  </a:lnTo>
                  <a:lnTo>
                    <a:pt x="484836" y="1200871"/>
                  </a:lnTo>
                  <a:lnTo>
                    <a:pt x="490629" y="1209379"/>
                  </a:lnTo>
                  <a:lnTo>
                    <a:pt x="496422" y="1218417"/>
                  </a:lnTo>
                  <a:lnTo>
                    <a:pt x="501162" y="1228520"/>
                  </a:lnTo>
                  <a:lnTo>
                    <a:pt x="504848" y="1238090"/>
                  </a:lnTo>
                  <a:lnTo>
                    <a:pt x="508008" y="1249256"/>
                  </a:lnTo>
                  <a:lnTo>
                    <a:pt x="509061" y="1260422"/>
                  </a:lnTo>
                  <a:lnTo>
                    <a:pt x="509587" y="1271056"/>
                  </a:lnTo>
                  <a:lnTo>
                    <a:pt x="509061" y="1282753"/>
                  </a:lnTo>
                  <a:lnTo>
                    <a:pt x="508008" y="1293919"/>
                  </a:lnTo>
                  <a:lnTo>
                    <a:pt x="504848" y="1304021"/>
                  </a:lnTo>
                  <a:lnTo>
                    <a:pt x="501162" y="1314655"/>
                  </a:lnTo>
                  <a:lnTo>
                    <a:pt x="496422" y="1324225"/>
                  </a:lnTo>
                  <a:lnTo>
                    <a:pt x="490629" y="1333796"/>
                  </a:lnTo>
                  <a:lnTo>
                    <a:pt x="484836" y="1342303"/>
                  </a:lnTo>
                  <a:lnTo>
                    <a:pt x="477464" y="1350279"/>
                  </a:lnTo>
                  <a:lnTo>
                    <a:pt x="469564" y="1356659"/>
                  </a:lnTo>
                  <a:lnTo>
                    <a:pt x="461138" y="1363571"/>
                  </a:lnTo>
                  <a:lnTo>
                    <a:pt x="452186" y="1368888"/>
                  </a:lnTo>
                  <a:lnTo>
                    <a:pt x="442707" y="1373142"/>
                  </a:lnTo>
                  <a:lnTo>
                    <a:pt x="432701" y="1377927"/>
                  </a:lnTo>
                  <a:lnTo>
                    <a:pt x="422168" y="1380054"/>
                  </a:lnTo>
                  <a:lnTo>
                    <a:pt x="411636" y="1382181"/>
                  </a:lnTo>
                  <a:lnTo>
                    <a:pt x="400050" y="1382712"/>
                  </a:lnTo>
                  <a:lnTo>
                    <a:pt x="388464" y="1382181"/>
                  </a:lnTo>
                  <a:lnTo>
                    <a:pt x="377405" y="1380054"/>
                  </a:lnTo>
                  <a:lnTo>
                    <a:pt x="367399" y="1377927"/>
                  </a:lnTo>
                  <a:lnTo>
                    <a:pt x="356867" y="1373142"/>
                  </a:lnTo>
                  <a:lnTo>
                    <a:pt x="347914" y="1368888"/>
                  </a:lnTo>
                  <a:lnTo>
                    <a:pt x="338962" y="1363571"/>
                  </a:lnTo>
                  <a:lnTo>
                    <a:pt x="330009" y="1356659"/>
                  </a:lnTo>
                  <a:lnTo>
                    <a:pt x="322637" y="1350279"/>
                  </a:lnTo>
                  <a:lnTo>
                    <a:pt x="315264" y="1342303"/>
                  </a:lnTo>
                  <a:lnTo>
                    <a:pt x="308944" y="1333796"/>
                  </a:lnTo>
                  <a:lnTo>
                    <a:pt x="303678" y="1324225"/>
                  </a:lnTo>
                  <a:lnTo>
                    <a:pt x="298938" y="1314655"/>
                  </a:lnTo>
                  <a:lnTo>
                    <a:pt x="295252" y="1304021"/>
                  </a:lnTo>
                  <a:lnTo>
                    <a:pt x="292092" y="1293919"/>
                  </a:lnTo>
                  <a:lnTo>
                    <a:pt x="291039" y="1282753"/>
                  </a:lnTo>
                  <a:lnTo>
                    <a:pt x="290513" y="1271056"/>
                  </a:lnTo>
                  <a:lnTo>
                    <a:pt x="291039" y="1260422"/>
                  </a:lnTo>
                  <a:lnTo>
                    <a:pt x="292092" y="1249256"/>
                  </a:lnTo>
                  <a:lnTo>
                    <a:pt x="295252" y="1238090"/>
                  </a:lnTo>
                  <a:lnTo>
                    <a:pt x="298938" y="1228520"/>
                  </a:lnTo>
                  <a:lnTo>
                    <a:pt x="303678" y="1218417"/>
                  </a:lnTo>
                  <a:lnTo>
                    <a:pt x="308944" y="1209379"/>
                  </a:lnTo>
                  <a:lnTo>
                    <a:pt x="315264" y="1200871"/>
                  </a:lnTo>
                  <a:lnTo>
                    <a:pt x="322637" y="1192896"/>
                  </a:lnTo>
                  <a:lnTo>
                    <a:pt x="330009" y="1185452"/>
                  </a:lnTo>
                  <a:lnTo>
                    <a:pt x="338962" y="1179603"/>
                  </a:lnTo>
                  <a:lnTo>
                    <a:pt x="347914" y="1173755"/>
                  </a:lnTo>
                  <a:lnTo>
                    <a:pt x="356867" y="1168969"/>
                  </a:lnTo>
                  <a:lnTo>
                    <a:pt x="367399" y="1165248"/>
                  </a:lnTo>
                  <a:lnTo>
                    <a:pt x="377405" y="1163121"/>
                  </a:lnTo>
                  <a:lnTo>
                    <a:pt x="388464" y="1160994"/>
                  </a:lnTo>
                  <a:lnTo>
                    <a:pt x="400050" y="1160462"/>
                  </a:lnTo>
                  <a:close/>
                  <a:moveTo>
                    <a:pt x="109538" y="1160462"/>
                  </a:moveTo>
                  <a:lnTo>
                    <a:pt x="120597" y="1160994"/>
                  </a:lnTo>
                  <a:lnTo>
                    <a:pt x="131130" y="1163121"/>
                  </a:lnTo>
                  <a:lnTo>
                    <a:pt x="142189" y="1165248"/>
                  </a:lnTo>
                  <a:lnTo>
                    <a:pt x="152195" y="1168969"/>
                  </a:lnTo>
                  <a:lnTo>
                    <a:pt x="161674" y="1173755"/>
                  </a:lnTo>
                  <a:lnTo>
                    <a:pt x="170626" y="1179603"/>
                  </a:lnTo>
                  <a:lnTo>
                    <a:pt x="179052" y="1185452"/>
                  </a:lnTo>
                  <a:lnTo>
                    <a:pt x="186952" y="1192896"/>
                  </a:lnTo>
                  <a:lnTo>
                    <a:pt x="194325" y="1200871"/>
                  </a:lnTo>
                  <a:lnTo>
                    <a:pt x="200644" y="1209379"/>
                  </a:lnTo>
                  <a:lnTo>
                    <a:pt x="205910" y="1218417"/>
                  </a:lnTo>
                  <a:lnTo>
                    <a:pt x="210650" y="1228520"/>
                  </a:lnTo>
                  <a:lnTo>
                    <a:pt x="214336" y="1238090"/>
                  </a:lnTo>
                  <a:lnTo>
                    <a:pt x="217496" y="1249256"/>
                  </a:lnTo>
                  <a:lnTo>
                    <a:pt x="218549" y="1260422"/>
                  </a:lnTo>
                  <a:lnTo>
                    <a:pt x="219076" y="1271056"/>
                  </a:lnTo>
                  <a:lnTo>
                    <a:pt x="218549" y="1282753"/>
                  </a:lnTo>
                  <a:lnTo>
                    <a:pt x="217496" y="1293919"/>
                  </a:lnTo>
                  <a:lnTo>
                    <a:pt x="214336" y="1304021"/>
                  </a:lnTo>
                  <a:lnTo>
                    <a:pt x="210650" y="1314655"/>
                  </a:lnTo>
                  <a:lnTo>
                    <a:pt x="205910" y="1324225"/>
                  </a:lnTo>
                  <a:lnTo>
                    <a:pt x="200644" y="1333796"/>
                  </a:lnTo>
                  <a:lnTo>
                    <a:pt x="194325" y="1342303"/>
                  </a:lnTo>
                  <a:lnTo>
                    <a:pt x="186952" y="1350279"/>
                  </a:lnTo>
                  <a:lnTo>
                    <a:pt x="179052" y="1356659"/>
                  </a:lnTo>
                  <a:lnTo>
                    <a:pt x="170626" y="1363571"/>
                  </a:lnTo>
                  <a:lnTo>
                    <a:pt x="161674" y="1368888"/>
                  </a:lnTo>
                  <a:lnTo>
                    <a:pt x="152195" y="1373142"/>
                  </a:lnTo>
                  <a:lnTo>
                    <a:pt x="142189" y="1377927"/>
                  </a:lnTo>
                  <a:lnTo>
                    <a:pt x="131130" y="1380054"/>
                  </a:lnTo>
                  <a:lnTo>
                    <a:pt x="120597" y="1382181"/>
                  </a:lnTo>
                  <a:lnTo>
                    <a:pt x="109538" y="1382712"/>
                  </a:lnTo>
                  <a:lnTo>
                    <a:pt x="97952" y="1382181"/>
                  </a:lnTo>
                  <a:lnTo>
                    <a:pt x="86894" y="1380054"/>
                  </a:lnTo>
                  <a:lnTo>
                    <a:pt x="76887" y="1377927"/>
                  </a:lnTo>
                  <a:lnTo>
                    <a:pt x="66355" y="1373142"/>
                  </a:lnTo>
                  <a:lnTo>
                    <a:pt x="57402" y="1368888"/>
                  </a:lnTo>
                  <a:lnTo>
                    <a:pt x="48450" y="1363571"/>
                  </a:lnTo>
                  <a:lnTo>
                    <a:pt x="40024" y="1356659"/>
                  </a:lnTo>
                  <a:lnTo>
                    <a:pt x="32125" y="1350279"/>
                  </a:lnTo>
                  <a:lnTo>
                    <a:pt x="24752" y="1342303"/>
                  </a:lnTo>
                  <a:lnTo>
                    <a:pt x="18433" y="1333796"/>
                  </a:lnTo>
                  <a:lnTo>
                    <a:pt x="13166" y="1324225"/>
                  </a:lnTo>
                  <a:lnTo>
                    <a:pt x="8427" y="1314655"/>
                  </a:lnTo>
                  <a:lnTo>
                    <a:pt x="4740" y="1304021"/>
                  </a:lnTo>
                  <a:lnTo>
                    <a:pt x="1580" y="1293919"/>
                  </a:lnTo>
                  <a:lnTo>
                    <a:pt x="528" y="1282753"/>
                  </a:lnTo>
                  <a:lnTo>
                    <a:pt x="1" y="1271056"/>
                  </a:lnTo>
                  <a:lnTo>
                    <a:pt x="528" y="1260422"/>
                  </a:lnTo>
                  <a:lnTo>
                    <a:pt x="1580" y="1249256"/>
                  </a:lnTo>
                  <a:lnTo>
                    <a:pt x="4740" y="1238090"/>
                  </a:lnTo>
                  <a:lnTo>
                    <a:pt x="8427" y="1228520"/>
                  </a:lnTo>
                  <a:lnTo>
                    <a:pt x="13166" y="1218417"/>
                  </a:lnTo>
                  <a:lnTo>
                    <a:pt x="18433" y="1209379"/>
                  </a:lnTo>
                  <a:lnTo>
                    <a:pt x="24752" y="1200871"/>
                  </a:lnTo>
                  <a:lnTo>
                    <a:pt x="32125" y="1192896"/>
                  </a:lnTo>
                  <a:lnTo>
                    <a:pt x="40024" y="1185452"/>
                  </a:lnTo>
                  <a:lnTo>
                    <a:pt x="48450" y="1179603"/>
                  </a:lnTo>
                  <a:lnTo>
                    <a:pt x="57402" y="1173755"/>
                  </a:lnTo>
                  <a:lnTo>
                    <a:pt x="66355" y="1168969"/>
                  </a:lnTo>
                  <a:lnTo>
                    <a:pt x="76887" y="1165248"/>
                  </a:lnTo>
                  <a:lnTo>
                    <a:pt x="86894" y="1163121"/>
                  </a:lnTo>
                  <a:lnTo>
                    <a:pt x="97952" y="1160994"/>
                  </a:lnTo>
                  <a:lnTo>
                    <a:pt x="109538" y="1160462"/>
                  </a:lnTo>
                  <a:close/>
                  <a:moveTo>
                    <a:pt x="2142067" y="869950"/>
                  </a:moveTo>
                  <a:lnTo>
                    <a:pt x="2153709" y="870482"/>
                  </a:lnTo>
                  <a:lnTo>
                    <a:pt x="2164821" y="872609"/>
                  </a:lnTo>
                  <a:lnTo>
                    <a:pt x="2174875" y="874736"/>
                  </a:lnTo>
                  <a:lnTo>
                    <a:pt x="2185459" y="878457"/>
                  </a:lnTo>
                  <a:lnTo>
                    <a:pt x="2194984" y="883774"/>
                  </a:lnTo>
                  <a:lnTo>
                    <a:pt x="2204509" y="889091"/>
                  </a:lnTo>
                  <a:lnTo>
                    <a:pt x="2212446" y="894940"/>
                  </a:lnTo>
                  <a:lnTo>
                    <a:pt x="2220384" y="902384"/>
                  </a:lnTo>
                  <a:lnTo>
                    <a:pt x="2227263" y="910359"/>
                  </a:lnTo>
                  <a:lnTo>
                    <a:pt x="2234142" y="918867"/>
                  </a:lnTo>
                  <a:lnTo>
                    <a:pt x="2239434" y="928437"/>
                  </a:lnTo>
                  <a:lnTo>
                    <a:pt x="2243667" y="938008"/>
                  </a:lnTo>
                  <a:lnTo>
                    <a:pt x="2247371" y="947578"/>
                  </a:lnTo>
                  <a:lnTo>
                    <a:pt x="2250546" y="958744"/>
                  </a:lnTo>
                  <a:lnTo>
                    <a:pt x="2252663" y="969910"/>
                  </a:lnTo>
                  <a:lnTo>
                    <a:pt x="2252663" y="981075"/>
                  </a:lnTo>
                  <a:lnTo>
                    <a:pt x="2252663" y="992241"/>
                  </a:lnTo>
                  <a:lnTo>
                    <a:pt x="2250546" y="1003407"/>
                  </a:lnTo>
                  <a:lnTo>
                    <a:pt x="2247371" y="1014041"/>
                  </a:lnTo>
                  <a:lnTo>
                    <a:pt x="2243667" y="1024143"/>
                  </a:lnTo>
                  <a:lnTo>
                    <a:pt x="2239434" y="1034245"/>
                  </a:lnTo>
                  <a:lnTo>
                    <a:pt x="2234142" y="1043284"/>
                  </a:lnTo>
                  <a:lnTo>
                    <a:pt x="2227263" y="1051791"/>
                  </a:lnTo>
                  <a:lnTo>
                    <a:pt x="2220384" y="1059767"/>
                  </a:lnTo>
                  <a:lnTo>
                    <a:pt x="2212446" y="1066679"/>
                  </a:lnTo>
                  <a:lnTo>
                    <a:pt x="2204509" y="1073059"/>
                  </a:lnTo>
                  <a:lnTo>
                    <a:pt x="2194984" y="1078908"/>
                  </a:lnTo>
                  <a:lnTo>
                    <a:pt x="2185459" y="1083161"/>
                  </a:lnTo>
                  <a:lnTo>
                    <a:pt x="2174875" y="1086883"/>
                  </a:lnTo>
                  <a:lnTo>
                    <a:pt x="2164821" y="1089542"/>
                  </a:lnTo>
                  <a:lnTo>
                    <a:pt x="2153709" y="1091669"/>
                  </a:lnTo>
                  <a:lnTo>
                    <a:pt x="2142067" y="1092200"/>
                  </a:lnTo>
                  <a:lnTo>
                    <a:pt x="2131484" y="1091669"/>
                  </a:lnTo>
                  <a:lnTo>
                    <a:pt x="2120371" y="1089542"/>
                  </a:lnTo>
                  <a:lnTo>
                    <a:pt x="2109259" y="1086883"/>
                  </a:lnTo>
                  <a:lnTo>
                    <a:pt x="2099734" y="1083161"/>
                  </a:lnTo>
                  <a:lnTo>
                    <a:pt x="2089679" y="1078908"/>
                  </a:lnTo>
                  <a:lnTo>
                    <a:pt x="2080684" y="1073059"/>
                  </a:lnTo>
                  <a:lnTo>
                    <a:pt x="2072217" y="1066679"/>
                  </a:lnTo>
                  <a:lnTo>
                    <a:pt x="2064279" y="1059767"/>
                  </a:lnTo>
                  <a:lnTo>
                    <a:pt x="2056871" y="1051791"/>
                  </a:lnTo>
                  <a:lnTo>
                    <a:pt x="2051050" y="1043284"/>
                  </a:lnTo>
                  <a:lnTo>
                    <a:pt x="2045229" y="1034245"/>
                  </a:lnTo>
                  <a:lnTo>
                    <a:pt x="2040467" y="1024143"/>
                  </a:lnTo>
                  <a:lnTo>
                    <a:pt x="2036763" y="1014041"/>
                  </a:lnTo>
                  <a:lnTo>
                    <a:pt x="2034646" y="1003407"/>
                  </a:lnTo>
                  <a:lnTo>
                    <a:pt x="2032529" y="992241"/>
                  </a:lnTo>
                  <a:lnTo>
                    <a:pt x="2032000" y="981075"/>
                  </a:lnTo>
                  <a:lnTo>
                    <a:pt x="2032529" y="969910"/>
                  </a:lnTo>
                  <a:lnTo>
                    <a:pt x="2034646" y="958744"/>
                  </a:lnTo>
                  <a:lnTo>
                    <a:pt x="2036763" y="947578"/>
                  </a:lnTo>
                  <a:lnTo>
                    <a:pt x="2040467" y="938008"/>
                  </a:lnTo>
                  <a:lnTo>
                    <a:pt x="2045229" y="928437"/>
                  </a:lnTo>
                  <a:lnTo>
                    <a:pt x="2051050" y="918867"/>
                  </a:lnTo>
                  <a:lnTo>
                    <a:pt x="2056871" y="910359"/>
                  </a:lnTo>
                  <a:lnTo>
                    <a:pt x="2064279" y="902384"/>
                  </a:lnTo>
                  <a:lnTo>
                    <a:pt x="2072217" y="894940"/>
                  </a:lnTo>
                  <a:lnTo>
                    <a:pt x="2080684" y="889091"/>
                  </a:lnTo>
                  <a:lnTo>
                    <a:pt x="2089679" y="883774"/>
                  </a:lnTo>
                  <a:lnTo>
                    <a:pt x="2099734" y="878457"/>
                  </a:lnTo>
                  <a:lnTo>
                    <a:pt x="2109259" y="874736"/>
                  </a:lnTo>
                  <a:lnTo>
                    <a:pt x="2120371" y="872609"/>
                  </a:lnTo>
                  <a:lnTo>
                    <a:pt x="2131484" y="870482"/>
                  </a:lnTo>
                  <a:lnTo>
                    <a:pt x="2142067" y="869950"/>
                  </a:lnTo>
                  <a:close/>
                  <a:moveTo>
                    <a:pt x="1852083" y="869950"/>
                  </a:moveTo>
                  <a:lnTo>
                    <a:pt x="1863196" y="870482"/>
                  </a:lnTo>
                  <a:lnTo>
                    <a:pt x="1874308" y="872609"/>
                  </a:lnTo>
                  <a:lnTo>
                    <a:pt x="1884892" y="874736"/>
                  </a:lnTo>
                  <a:lnTo>
                    <a:pt x="1894946" y="878457"/>
                  </a:lnTo>
                  <a:lnTo>
                    <a:pt x="1905000" y="883774"/>
                  </a:lnTo>
                  <a:lnTo>
                    <a:pt x="1913996" y="889091"/>
                  </a:lnTo>
                  <a:lnTo>
                    <a:pt x="1921933" y="894940"/>
                  </a:lnTo>
                  <a:lnTo>
                    <a:pt x="1929871" y="902384"/>
                  </a:lnTo>
                  <a:lnTo>
                    <a:pt x="1937279" y="910359"/>
                  </a:lnTo>
                  <a:lnTo>
                    <a:pt x="1943100" y="918867"/>
                  </a:lnTo>
                  <a:lnTo>
                    <a:pt x="1949450" y="928437"/>
                  </a:lnTo>
                  <a:lnTo>
                    <a:pt x="1953683" y="938008"/>
                  </a:lnTo>
                  <a:lnTo>
                    <a:pt x="1957388" y="947578"/>
                  </a:lnTo>
                  <a:lnTo>
                    <a:pt x="1960033" y="958744"/>
                  </a:lnTo>
                  <a:lnTo>
                    <a:pt x="1961621" y="969910"/>
                  </a:lnTo>
                  <a:lnTo>
                    <a:pt x="1962150" y="981075"/>
                  </a:lnTo>
                  <a:lnTo>
                    <a:pt x="1961621" y="992241"/>
                  </a:lnTo>
                  <a:lnTo>
                    <a:pt x="1960033" y="1003407"/>
                  </a:lnTo>
                  <a:lnTo>
                    <a:pt x="1957388" y="1014041"/>
                  </a:lnTo>
                  <a:lnTo>
                    <a:pt x="1953683" y="1024143"/>
                  </a:lnTo>
                  <a:lnTo>
                    <a:pt x="1949450" y="1034245"/>
                  </a:lnTo>
                  <a:lnTo>
                    <a:pt x="1943100" y="1043284"/>
                  </a:lnTo>
                  <a:lnTo>
                    <a:pt x="1937279" y="1051791"/>
                  </a:lnTo>
                  <a:lnTo>
                    <a:pt x="1929871" y="1059767"/>
                  </a:lnTo>
                  <a:lnTo>
                    <a:pt x="1921933" y="1066679"/>
                  </a:lnTo>
                  <a:lnTo>
                    <a:pt x="1913996" y="1073059"/>
                  </a:lnTo>
                  <a:lnTo>
                    <a:pt x="1905000" y="1078908"/>
                  </a:lnTo>
                  <a:lnTo>
                    <a:pt x="1894946" y="1083161"/>
                  </a:lnTo>
                  <a:lnTo>
                    <a:pt x="1884892" y="1086883"/>
                  </a:lnTo>
                  <a:lnTo>
                    <a:pt x="1874308" y="1089542"/>
                  </a:lnTo>
                  <a:lnTo>
                    <a:pt x="1863196" y="1091669"/>
                  </a:lnTo>
                  <a:lnTo>
                    <a:pt x="1852083" y="1092200"/>
                  </a:lnTo>
                  <a:lnTo>
                    <a:pt x="1840971" y="1091669"/>
                  </a:lnTo>
                  <a:lnTo>
                    <a:pt x="1829858" y="1089542"/>
                  </a:lnTo>
                  <a:lnTo>
                    <a:pt x="1818746" y="1086883"/>
                  </a:lnTo>
                  <a:lnTo>
                    <a:pt x="1809221" y="1083161"/>
                  </a:lnTo>
                  <a:lnTo>
                    <a:pt x="1799696" y="1078908"/>
                  </a:lnTo>
                  <a:lnTo>
                    <a:pt x="1790171" y="1073059"/>
                  </a:lnTo>
                  <a:lnTo>
                    <a:pt x="1781704" y="1066679"/>
                  </a:lnTo>
                  <a:lnTo>
                    <a:pt x="1773766" y="1059767"/>
                  </a:lnTo>
                  <a:lnTo>
                    <a:pt x="1766887" y="1051791"/>
                  </a:lnTo>
                  <a:lnTo>
                    <a:pt x="1760537" y="1043284"/>
                  </a:lnTo>
                  <a:lnTo>
                    <a:pt x="1755245" y="1034245"/>
                  </a:lnTo>
                  <a:lnTo>
                    <a:pt x="1749954" y="1024143"/>
                  </a:lnTo>
                  <a:lnTo>
                    <a:pt x="1746779" y="1014041"/>
                  </a:lnTo>
                  <a:lnTo>
                    <a:pt x="1744133" y="1003407"/>
                  </a:lnTo>
                  <a:lnTo>
                    <a:pt x="1742545" y="992241"/>
                  </a:lnTo>
                  <a:lnTo>
                    <a:pt x="1741487" y="981075"/>
                  </a:lnTo>
                  <a:lnTo>
                    <a:pt x="1742545" y="969910"/>
                  </a:lnTo>
                  <a:lnTo>
                    <a:pt x="1744133" y="958744"/>
                  </a:lnTo>
                  <a:lnTo>
                    <a:pt x="1746779" y="947578"/>
                  </a:lnTo>
                  <a:lnTo>
                    <a:pt x="1749954" y="938008"/>
                  </a:lnTo>
                  <a:lnTo>
                    <a:pt x="1755245" y="928437"/>
                  </a:lnTo>
                  <a:lnTo>
                    <a:pt x="1760537" y="918867"/>
                  </a:lnTo>
                  <a:lnTo>
                    <a:pt x="1766887" y="910359"/>
                  </a:lnTo>
                  <a:lnTo>
                    <a:pt x="1773766" y="902384"/>
                  </a:lnTo>
                  <a:lnTo>
                    <a:pt x="1781704" y="894940"/>
                  </a:lnTo>
                  <a:lnTo>
                    <a:pt x="1790171" y="889091"/>
                  </a:lnTo>
                  <a:lnTo>
                    <a:pt x="1799696" y="883774"/>
                  </a:lnTo>
                  <a:lnTo>
                    <a:pt x="1809221" y="878457"/>
                  </a:lnTo>
                  <a:lnTo>
                    <a:pt x="1818746" y="874736"/>
                  </a:lnTo>
                  <a:lnTo>
                    <a:pt x="1829858" y="872609"/>
                  </a:lnTo>
                  <a:lnTo>
                    <a:pt x="1840971" y="870482"/>
                  </a:lnTo>
                  <a:lnTo>
                    <a:pt x="1852083" y="869950"/>
                  </a:lnTo>
                  <a:close/>
                  <a:moveTo>
                    <a:pt x="1561307" y="869950"/>
                  </a:moveTo>
                  <a:lnTo>
                    <a:pt x="1572976" y="870482"/>
                  </a:lnTo>
                  <a:lnTo>
                    <a:pt x="1583585" y="872609"/>
                  </a:lnTo>
                  <a:lnTo>
                    <a:pt x="1594194" y="874736"/>
                  </a:lnTo>
                  <a:lnTo>
                    <a:pt x="1604803" y="878457"/>
                  </a:lnTo>
                  <a:lnTo>
                    <a:pt x="1614351" y="883774"/>
                  </a:lnTo>
                  <a:lnTo>
                    <a:pt x="1622838" y="889091"/>
                  </a:lnTo>
                  <a:lnTo>
                    <a:pt x="1631325" y="894940"/>
                  </a:lnTo>
                  <a:lnTo>
                    <a:pt x="1639281" y="902384"/>
                  </a:lnTo>
                  <a:lnTo>
                    <a:pt x="1646707" y="910359"/>
                  </a:lnTo>
                  <a:lnTo>
                    <a:pt x="1652542" y="918867"/>
                  </a:lnTo>
                  <a:lnTo>
                    <a:pt x="1658908" y="928437"/>
                  </a:lnTo>
                  <a:lnTo>
                    <a:pt x="1663151" y="938008"/>
                  </a:lnTo>
                  <a:lnTo>
                    <a:pt x="1666864" y="947578"/>
                  </a:lnTo>
                  <a:lnTo>
                    <a:pt x="1670047" y="958744"/>
                  </a:lnTo>
                  <a:lnTo>
                    <a:pt x="1671108" y="969910"/>
                  </a:lnTo>
                  <a:lnTo>
                    <a:pt x="1671638" y="981075"/>
                  </a:lnTo>
                  <a:lnTo>
                    <a:pt x="1671108" y="992241"/>
                  </a:lnTo>
                  <a:lnTo>
                    <a:pt x="1670047" y="1003407"/>
                  </a:lnTo>
                  <a:lnTo>
                    <a:pt x="1666864" y="1014041"/>
                  </a:lnTo>
                  <a:lnTo>
                    <a:pt x="1663151" y="1024143"/>
                  </a:lnTo>
                  <a:lnTo>
                    <a:pt x="1658908" y="1034245"/>
                  </a:lnTo>
                  <a:lnTo>
                    <a:pt x="1652542" y="1043284"/>
                  </a:lnTo>
                  <a:lnTo>
                    <a:pt x="1646707" y="1051791"/>
                  </a:lnTo>
                  <a:lnTo>
                    <a:pt x="1639281" y="1059767"/>
                  </a:lnTo>
                  <a:lnTo>
                    <a:pt x="1631325" y="1066679"/>
                  </a:lnTo>
                  <a:lnTo>
                    <a:pt x="1622838" y="1073059"/>
                  </a:lnTo>
                  <a:lnTo>
                    <a:pt x="1614351" y="1078908"/>
                  </a:lnTo>
                  <a:lnTo>
                    <a:pt x="1604803" y="1083161"/>
                  </a:lnTo>
                  <a:lnTo>
                    <a:pt x="1594194" y="1086883"/>
                  </a:lnTo>
                  <a:lnTo>
                    <a:pt x="1583585" y="1089542"/>
                  </a:lnTo>
                  <a:lnTo>
                    <a:pt x="1572976" y="1091669"/>
                  </a:lnTo>
                  <a:lnTo>
                    <a:pt x="1561307" y="1092200"/>
                  </a:lnTo>
                  <a:lnTo>
                    <a:pt x="1550167" y="1091669"/>
                  </a:lnTo>
                  <a:lnTo>
                    <a:pt x="1539028" y="1089542"/>
                  </a:lnTo>
                  <a:lnTo>
                    <a:pt x="1528419" y="1086883"/>
                  </a:lnTo>
                  <a:lnTo>
                    <a:pt x="1518341" y="1083161"/>
                  </a:lnTo>
                  <a:lnTo>
                    <a:pt x="1508793" y="1078908"/>
                  </a:lnTo>
                  <a:lnTo>
                    <a:pt x="1499776" y="1073059"/>
                  </a:lnTo>
                  <a:lnTo>
                    <a:pt x="1491288" y="1066679"/>
                  </a:lnTo>
                  <a:lnTo>
                    <a:pt x="1483332" y="1059767"/>
                  </a:lnTo>
                  <a:lnTo>
                    <a:pt x="1475906" y="1051791"/>
                  </a:lnTo>
                  <a:lnTo>
                    <a:pt x="1469540" y="1043284"/>
                  </a:lnTo>
                  <a:lnTo>
                    <a:pt x="1464236" y="1034245"/>
                  </a:lnTo>
                  <a:lnTo>
                    <a:pt x="1459462" y="1024143"/>
                  </a:lnTo>
                  <a:lnTo>
                    <a:pt x="1455749" y="1014041"/>
                  </a:lnTo>
                  <a:lnTo>
                    <a:pt x="1453097" y="1003407"/>
                  </a:lnTo>
                  <a:lnTo>
                    <a:pt x="1451506" y="992241"/>
                  </a:lnTo>
                  <a:lnTo>
                    <a:pt x="1450975" y="981075"/>
                  </a:lnTo>
                  <a:lnTo>
                    <a:pt x="1451506" y="969910"/>
                  </a:lnTo>
                  <a:lnTo>
                    <a:pt x="1453097" y="958744"/>
                  </a:lnTo>
                  <a:lnTo>
                    <a:pt x="1455749" y="947578"/>
                  </a:lnTo>
                  <a:lnTo>
                    <a:pt x="1459462" y="938008"/>
                  </a:lnTo>
                  <a:lnTo>
                    <a:pt x="1464236" y="928437"/>
                  </a:lnTo>
                  <a:lnTo>
                    <a:pt x="1469540" y="918867"/>
                  </a:lnTo>
                  <a:lnTo>
                    <a:pt x="1475906" y="910359"/>
                  </a:lnTo>
                  <a:lnTo>
                    <a:pt x="1483332" y="902384"/>
                  </a:lnTo>
                  <a:lnTo>
                    <a:pt x="1491288" y="894940"/>
                  </a:lnTo>
                  <a:lnTo>
                    <a:pt x="1499776" y="889091"/>
                  </a:lnTo>
                  <a:lnTo>
                    <a:pt x="1508793" y="883774"/>
                  </a:lnTo>
                  <a:lnTo>
                    <a:pt x="1518341" y="878457"/>
                  </a:lnTo>
                  <a:lnTo>
                    <a:pt x="1528419" y="874736"/>
                  </a:lnTo>
                  <a:lnTo>
                    <a:pt x="1539028" y="872609"/>
                  </a:lnTo>
                  <a:lnTo>
                    <a:pt x="1550167" y="870482"/>
                  </a:lnTo>
                  <a:lnTo>
                    <a:pt x="1561307" y="869950"/>
                  </a:lnTo>
                  <a:close/>
                  <a:moveTo>
                    <a:pt x="1270794" y="869950"/>
                  </a:moveTo>
                  <a:lnTo>
                    <a:pt x="1282463" y="870482"/>
                  </a:lnTo>
                  <a:lnTo>
                    <a:pt x="1293602" y="872609"/>
                  </a:lnTo>
                  <a:lnTo>
                    <a:pt x="1303681" y="874736"/>
                  </a:lnTo>
                  <a:lnTo>
                    <a:pt x="1314290" y="878457"/>
                  </a:lnTo>
                  <a:lnTo>
                    <a:pt x="1323307" y="883774"/>
                  </a:lnTo>
                  <a:lnTo>
                    <a:pt x="1332325" y="889091"/>
                  </a:lnTo>
                  <a:lnTo>
                    <a:pt x="1340812" y="894940"/>
                  </a:lnTo>
                  <a:lnTo>
                    <a:pt x="1348768" y="902384"/>
                  </a:lnTo>
                  <a:lnTo>
                    <a:pt x="1356194" y="910359"/>
                  </a:lnTo>
                  <a:lnTo>
                    <a:pt x="1362560" y="918867"/>
                  </a:lnTo>
                  <a:lnTo>
                    <a:pt x="1367864" y="928437"/>
                  </a:lnTo>
                  <a:lnTo>
                    <a:pt x="1372638" y="938008"/>
                  </a:lnTo>
                  <a:lnTo>
                    <a:pt x="1376351" y="947578"/>
                  </a:lnTo>
                  <a:lnTo>
                    <a:pt x="1379534" y="958744"/>
                  </a:lnTo>
                  <a:lnTo>
                    <a:pt x="1380595" y="969910"/>
                  </a:lnTo>
                  <a:lnTo>
                    <a:pt x="1381125" y="981075"/>
                  </a:lnTo>
                  <a:lnTo>
                    <a:pt x="1380595" y="992241"/>
                  </a:lnTo>
                  <a:lnTo>
                    <a:pt x="1379534" y="1003407"/>
                  </a:lnTo>
                  <a:lnTo>
                    <a:pt x="1376351" y="1014041"/>
                  </a:lnTo>
                  <a:lnTo>
                    <a:pt x="1372638" y="1024143"/>
                  </a:lnTo>
                  <a:lnTo>
                    <a:pt x="1367864" y="1034245"/>
                  </a:lnTo>
                  <a:lnTo>
                    <a:pt x="1362560" y="1043284"/>
                  </a:lnTo>
                  <a:lnTo>
                    <a:pt x="1356194" y="1051791"/>
                  </a:lnTo>
                  <a:lnTo>
                    <a:pt x="1348768" y="1059767"/>
                  </a:lnTo>
                  <a:lnTo>
                    <a:pt x="1340812" y="1066679"/>
                  </a:lnTo>
                  <a:lnTo>
                    <a:pt x="1332325" y="1073059"/>
                  </a:lnTo>
                  <a:lnTo>
                    <a:pt x="1323307" y="1078908"/>
                  </a:lnTo>
                  <a:lnTo>
                    <a:pt x="1314290" y="1083161"/>
                  </a:lnTo>
                  <a:lnTo>
                    <a:pt x="1303681" y="1086883"/>
                  </a:lnTo>
                  <a:lnTo>
                    <a:pt x="1293602" y="1089542"/>
                  </a:lnTo>
                  <a:lnTo>
                    <a:pt x="1282463" y="1091669"/>
                  </a:lnTo>
                  <a:lnTo>
                    <a:pt x="1270794" y="1092200"/>
                  </a:lnTo>
                  <a:lnTo>
                    <a:pt x="1259654" y="1091669"/>
                  </a:lnTo>
                  <a:lnTo>
                    <a:pt x="1249046" y="1089542"/>
                  </a:lnTo>
                  <a:lnTo>
                    <a:pt x="1237906" y="1086883"/>
                  </a:lnTo>
                  <a:lnTo>
                    <a:pt x="1228358" y="1083161"/>
                  </a:lnTo>
                  <a:lnTo>
                    <a:pt x="1218280" y="1078908"/>
                  </a:lnTo>
                  <a:lnTo>
                    <a:pt x="1209263" y="1073059"/>
                  </a:lnTo>
                  <a:lnTo>
                    <a:pt x="1200775" y="1066679"/>
                  </a:lnTo>
                  <a:lnTo>
                    <a:pt x="1192819" y="1059767"/>
                  </a:lnTo>
                  <a:lnTo>
                    <a:pt x="1185393" y="1051791"/>
                  </a:lnTo>
                  <a:lnTo>
                    <a:pt x="1179027" y="1043284"/>
                  </a:lnTo>
                  <a:lnTo>
                    <a:pt x="1173723" y="1034245"/>
                  </a:lnTo>
                  <a:lnTo>
                    <a:pt x="1168949" y="1024143"/>
                  </a:lnTo>
                  <a:lnTo>
                    <a:pt x="1165236" y="1014041"/>
                  </a:lnTo>
                  <a:lnTo>
                    <a:pt x="1162053" y="1003407"/>
                  </a:lnTo>
                  <a:lnTo>
                    <a:pt x="1160993" y="992241"/>
                  </a:lnTo>
                  <a:lnTo>
                    <a:pt x="1160462" y="981075"/>
                  </a:lnTo>
                  <a:lnTo>
                    <a:pt x="1160993" y="969910"/>
                  </a:lnTo>
                  <a:lnTo>
                    <a:pt x="1162053" y="958744"/>
                  </a:lnTo>
                  <a:lnTo>
                    <a:pt x="1165236" y="947578"/>
                  </a:lnTo>
                  <a:lnTo>
                    <a:pt x="1168949" y="938008"/>
                  </a:lnTo>
                  <a:lnTo>
                    <a:pt x="1173723" y="928437"/>
                  </a:lnTo>
                  <a:lnTo>
                    <a:pt x="1179027" y="918867"/>
                  </a:lnTo>
                  <a:lnTo>
                    <a:pt x="1185393" y="910359"/>
                  </a:lnTo>
                  <a:lnTo>
                    <a:pt x="1192819" y="902384"/>
                  </a:lnTo>
                  <a:lnTo>
                    <a:pt x="1200775" y="894940"/>
                  </a:lnTo>
                  <a:lnTo>
                    <a:pt x="1209263" y="889091"/>
                  </a:lnTo>
                  <a:lnTo>
                    <a:pt x="1218280" y="883774"/>
                  </a:lnTo>
                  <a:lnTo>
                    <a:pt x="1228358" y="878457"/>
                  </a:lnTo>
                  <a:lnTo>
                    <a:pt x="1237906" y="874736"/>
                  </a:lnTo>
                  <a:lnTo>
                    <a:pt x="1249046" y="872609"/>
                  </a:lnTo>
                  <a:lnTo>
                    <a:pt x="1259654" y="870482"/>
                  </a:lnTo>
                  <a:lnTo>
                    <a:pt x="1270794" y="869950"/>
                  </a:lnTo>
                  <a:close/>
                  <a:moveTo>
                    <a:pt x="980017" y="869950"/>
                  </a:moveTo>
                  <a:lnTo>
                    <a:pt x="991659" y="870482"/>
                  </a:lnTo>
                  <a:lnTo>
                    <a:pt x="1002771" y="872609"/>
                  </a:lnTo>
                  <a:lnTo>
                    <a:pt x="1012825" y="874736"/>
                  </a:lnTo>
                  <a:lnTo>
                    <a:pt x="1023409" y="878457"/>
                  </a:lnTo>
                  <a:lnTo>
                    <a:pt x="1032404" y="883774"/>
                  </a:lnTo>
                  <a:lnTo>
                    <a:pt x="1041400" y="889091"/>
                  </a:lnTo>
                  <a:lnTo>
                    <a:pt x="1050396" y="894940"/>
                  </a:lnTo>
                  <a:lnTo>
                    <a:pt x="1058334" y="902384"/>
                  </a:lnTo>
                  <a:lnTo>
                    <a:pt x="1065213" y="910359"/>
                  </a:lnTo>
                  <a:lnTo>
                    <a:pt x="1071563" y="918867"/>
                  </a:lnTo>
                  <a:lnTo>
                    <a:pt x="1076855" y="928437"/>
                  </a:lnTo>
                  <a:lnTo>
                    <a:pt x="1081617" y="938008"/>
                  </a:lnTo>
                  <a:lnTo>
                    <a:pt x="1085321" y="947578"/>
                  </a:lnTo>
                  <a:lnTo>
                    <a:pt x="1088496" y="958744"/>
                  </a:lnTo>
                  <a:lnTo>
                    <a:pt x="1089555" y="969910"/>
                  </a:lnTo>
                  <a:lnTo>
                    <a:pt x="1090613" y="981075"/>
                  </a:lnTo>
                  <a:lnTo>
                    <a:pt x="1089555" y="992241"/>
                  </a:lnTo>
                  <a:lnTo>
                    <a:pt x="1088496" y="1003407"/>
                  </a:lnTo>
                  <a:lnTo>
                    <a:pt x="1085321" y="1014041"/>
                  </a:lnTo>
                  <a:lnTo>
                    <a:pt x="1081617" y="1024143"/>
                  </a:lnTo>
                  <a:lnTo>
                    <a:pt x="1076855" y="1034245"/>
                  </a:lnTo>
                  <a:lnTo>
                    <a:pt x="1071563" y="1043284"/>
                  </a:lnTo>
                  <a:lnTo>
                    <a:pt x="1065213" y="1051791"/>
                  </a:lnTo>
                  <a:lnTo>
                    <a:pt x="1058334" y="1059767"/>
                  </a:lnTo>
                  <a:lnTo>
                    <a:pt x="1050396" y="1066679"/>
                  </a:lnTo>
                  <a:lnTo>
                    <a:pt x="1041400" y="1073059"/>
                  </a:lnTo>
                  <a:lnTo>
                    <a:pt x="1032404" y="1078908"/>
                  </a:lnTo>
                  <a:lnTo>
                    <a:pt x="1023409" y="1083161"/>
                  </a:lnTo>
                  <a:lnTo>
                    <a:pt x="1012825" y="1086883"/>
                  </a:lnTo>
                  <a:lnTo>
                    <a:pt x="1002771" y="1089542"/>
                  </a:lnTo>
                  <a:lnTo>
                    <a:pt x="991659" y="1091669"/>
                  </a:lnTo>
                  <a:lnTo>
                    <a:pt x="980017" y="1092200"/>
                  </a:lnTo>
                  <a:lnTo>
                    <a:pt x="968375" y="1091669"/>
                  </a:lnTo>
                  <a:lnTo>
                    <a:pt x="957792" y="1089542"/>
                  </a:lnTo>
                  <a:lnTo>
                    <a:pt x="947208" y="1086883"/>
                  </a:lnTo>
                  <a:lnTo>
                    <a:pt x="937154" y="1083161"/>
                  </a:lnTo>
                  <a:lnTo>
                    <a:pt x="927629" y="1078908"/>
                  </a:lnTo>
                  <a:lnTo>
                    <a:pt x="918633" y="1073059"/>
                  </a:lnTo>
                  <a:lnTo>
                    <a:pt x="910167" y="1066679"/>
                  </a:lnTo>
                  <a:lnTo>
                    <a:pt x="902229" y="1059767"/>
                  </a:lnTo>
                  <a:lnTo>
                    <a:pt x="894821" y="1051791"/>
                  </a:lnTo>
                  <a:lnTo>
                    <a:pt x="889000" y="1043284"/>
                  </a:lnTo>
                  <a:lnTo>
                    <a:pt x="883179" y="1034245"/>
                  </a:lnTo>
                  <a:lnTo>
                    <a:pt x="878417" y="1024143"/>
                  </a:lnTo>
                  <a:lnTo>
                    <a:pt x="874712" y="1014041"/>
                  </a:lnTo>
                  <a:lnTo>
                    <a:pt x="872067" y="1003407"/>
                  </a:lnTo>
                  <a:lnTo>
                    <a:pt x="870479" y="992241"/>
                  </a:lnTo>
                  <a:lnTo>
                    <a:pt x="869950" y="981075"/>
                  </a:lnTo>
                  <a:lnTo>
                    <a:pt x="870479" y="969910"/>
                  </a:lnTo>
                  <a:lnTo>
                    <a:pt x="872067" y="958744"/>
                  </a:lnTo>
                  <a:lnTo>
                    <a:pt x="874712" y="947578"/>
                  </a:lnTo>
                  <a:lnTo>
                    <a:pt x="878417" y="938008"/>
                  </a:lnTo>
                  <a:lnTo>
                    <a:pt x="883179" y="928437"/>
                  </a:lnTo>
                  <a:lnTo>
                    <a:pt x="889000" y="918867"/>
                  </a:lnTo>
                  <a:lnTo>
                    <a:pt x="894821" y="910359"/>
                  </a:lnTo>
                  <a:lnTo>
                    <a:pt x="902229" y="902384"/>
                  </a:lnTo>
                  <a:lnTo>
                    <a:pt x="910167" y="894940"/>
                  </a:lnTo>
                  <a:lnTo>
                    <a:pt x="918633" y="889091"/>
                  </a:lnTo>
                  <a:lnTo>
                    <a:pt x="927629" y="883774"/>
                  </a:lnTo>
                  <a:lnTo>
                    <a:pt x="937154" y="878457"/>
                  </a:lnTo>
                  <a:lnTo>
                    <a:pt x="947208" y="874736"/>
                  </a:lnTo>
                  <a:lnTo>
                    <a:pt x="957792" y="872609"/>
                  </a:lnTo>
                  <a:lnTo>
                    <a:pt x="968375" y="870482"/>
                  </a:lnTo>
                  <a:lnTo>
                    <a:pt x="980017" y="869950"/>
                  </a:lnTo>
                  <a:close/>
                  <a:moveTo>
                    <a:pt x="690034" y="869950"/>
                  </a:moveTo>
                  <a:lnTo>
                    <a:pt x="701146" y="870482"/>
                  </a:lnTo>
                  <a:lnTo>
                    <a:pt x="712259" y="872609"/>
                  </a:lnTo>
                  <a:lnTo>
                    <a:pt x="722842" y="874736"/>
                  </a:lnTo>
                  <a:lnTo>
                    <a:pt x="732896" y="878457"/>
                  </a:lnTo>
                  <a:lnTo>
                    <a:pt x="741892" y="883774"/>
                  </a:lnTo>
                  <a:lnTo>
                    <a:pt x="751416" y="889091"/>
                  </a:lnTo>
                  <a:lnTo>
                    <a:pt x="759883" y="894940"/>
                  </a:lnTo>
                  <a:lnTo>
                    <a:pt x="767821" y="902384"/>
                  </a:lnTo>
                  <a:lnTo>
                    <a:pt x="775229" y="910359"/>
                  </a:lnTo>
                  <a:lnTo>
                    <a:pt x="781050" y="918867"/>
                  </a:lnTo>
                  <a:lnTo>
                    <a:pt x="786342" y="928437"/>
                  </a:lnTo>
                  <a:lnTo>
                    <a:pt x="791633" y="938008"/>
                  </a:lnTo>
                  <a:lnTo>
                    <a:pt x="795337" y="947578"/>
                  </a:lnTo>
                  <a:lnTo>
                    <a:pt x="797983" y="958744"/>
                  </a:lnTo>
                  <a:lnTo>
                    <a:pt x="799571" y="969910"/>
                  </a:lnTo>
                  <a:lnTo>
                    <a:pt x="800100" y="981075"/>
                  </a:lnTo>
                  <a:lnTo>
                    <a:pt x="799571" y="992241"/>
                  </a:lnTo>
                  <a:lnTo>
                    <a:pt x="797983" y="1003407"/>
                  </a:lnTo>
                  <a:lnTo>
                    <a:pt x="795337" y="1014041"/>
                  </a:lnTo>
                  <a:lnTo>
                    <a:pt x="791633" y="1024143"/>
                  </a:lnTo>
                  <a:lnTo>
                    <a:pt x="786342" y="1034245"/>
                  </a:lnTo>
                  <a:lnTo>
                    <a:pt x="781050" y="1043284"/>
                  </a:lnTo>
                  <a:lnTo>
                    <a:pt x="775229" y="1051791"/>
                  </a:lnTo>
                  <a:lnTo>
                    <a:pt x="767821" y="1059767"/>
                  </a:lnTo>
                  <a:lnTo>
                    <a:pt x="759883" y="1066679"/>
                  </a:lnTo>
                  <a:lnTo>
                    <a:pt x="751416" y="1073059"/>
                  </a:lnTo>
                  <a:lnTo>
                    <a:pt x="741892" y="1078908"/>
                  </a:lnTo>
                  <a:lnTo>
                    <a:pt x="732896" y="1083161"/>
                  </a:lnTo>
                  <a:lnTo>
                    <a:pt x="722842" y="1086883"/>
                  </a:lnTo>
                  <a:lnTo>
                    <a:pt x="712259" y="1089542"/>
                  </a:lnTo>
                  <a:lnTo>
                    <a:pt x="701146" y="1091669"/>
                  </a:lnTo>
                  <a:lnTo>
                    <a:pt x="690034" y="1092200"/>
                  </a:lnTo>
                  <a:lnTo>
                    <a:pt x="678392" y="1091669"/>
                  </a:lnTo>
                  <a:lnTo>
                    <a:pt x="667279" y="1089542"/>
                  </a:lnTo>
                  <a:lnTo>
                    <a:pt x="656696" y="1086883"/>
                  </a:lnTo>
                  <a:lnTo>
                    <a:pt x="646642" y="1083161"/>
                  </a:lnTo>
                  <a:lnTo>
                    <a:pt x="637646" y="1078908"/>
                  </a:lnTo>
                  <a:lnTo>
                    <a:pt x="628121" y="1073059"/>
                  </a:lnTo>
                  <a:lnTo>
                    <a:pt x="619654" y="1066679"/>
                  </a:lnTo>
                  <a:lnTo>
                    <a:pt x="611717" y="1059767"/>
                  </a:lnTo>
                  <a:lnTo>
                    <a:pt x="604308" y="1051791"/>
                  </a:lnTo>
                  <a:lnTo>
                    <a:pt x="598488" y="1043284"/>
                  </a:lnTo>
                  <a:lnTo>
                    <a:pt x="593196" y="1034245"/>
                  </a:lnTo>
                  <a:lnTo>
                    <a:pt x="587904" y="1024143"/>
                  </a:lnTo>
                  <a:lnTo>
                    <a:pt x="584729" y="1014041"/>
                  </a:lnTo>
                  <a:lnTo>
                    <a:pt x="581554" y="1003407"/>
                  </a:lnTo>
                  <a:lnTo>
                    <a:pt x="579967" y="992241"/>
                  </a:lnTo>
                  <a:lnTo>
                    <a:pt x="579438" y="981075"/>
                  </a:lnTo>
                  <a:lnTo>
                    <a:pt x="579967" y="969910"/>
                  </a:lnTo>
                  <a:lnTo>
                    <a:pt x="581554" y="958744"/>
                  </a:lnTo>
                  <a:lnTo>
                    <a:pt x="584729" y="947578"/>
                  </a:lnTo>
                  <a:lnTo>
                    <a:pt x="587904" y="938008"/>
                  </a:lnTo>
                  <a:lnTo>
                    <a:pt x="593196" y="928437"/>
                  </a:lnTo>
                  <a:lnTo>
                    <a:pt x="598488" y="918867"/>
                  </a:lnTo>
                  <a:lnTo>
                    <a:pt x="604308" y="910359"/>
                  </a:lnTo>
                  <a:lnTo>
                    <a:pt x="611717" y="902384"/>
                  </a:lnTo>
                  <a:lnTo>
                    <a:pt x="619654" y="894940"/>
                  </a:lnTo>
                  <a:lnTo>
                    <a:pt x="628121" y="889091"/>
                  </a:lnTo>
                  <a:lnTo>
                    <a:pt x="637646" y="883774"/>
                  </a:lnTo>
                  <a:lnTo>
                    <a:pt x="646642" y="878457"/>
                  </a:lnTo>
                  <a:lnTo>
                    <a:pt x="656696" y="874736"/>
                  </a:lnTo>
                  <a:lnTo>
                    <a:pt x="667279" y="872609"/>
                  </a:lnTo>
                  <a:lnTo>
                    <a:pt x="678392" y="870482"/>
                  </a:lnTo>
                  <a:lnTo>
                    <a:pt x="690034" y="869950"/>
                  </a:lnTo>
                  <a:close/>
                  <a:moveTo>
                    <a:pt x="400050" y="869950"/>
                  </a:moveTo>
                  <a:lnTo>
                    <a:pt x="411636" y="870482"/>
                  </a:lnTo>
                  <a:lnTo>
                    <a:pt x="422168" y="872609"/>
                  </a:lnTo>
                  <a:lnTo>
                    <a:pt x="432701" y="874736"/>
                  </a:lnTo>
                  <a:lnTo>
                    <a:pt x="442706" y="878457"/>
                  </a:lnTo>
                  <a:lnTo>
                    <a:pt x="452186" y="883774"/>
                  </a:lnTo>
                  <a:lnTo>
                    <a:pt x="461138" y="889091"/>
                  </a:lnTo>
                  <a:lnTo>
                    <a:pt x="469564" y="894940"/>
                  </a:lnTo>
                  <a:lnTo>
                    <a:pt x="477463" y="902384"/>
                  </a:lnTo>
                  <a:lnTo>
                    <a:pt x="484836" y="910359"/>
                  </a:lnTo>
                  <a:lnTo>
                    <a:pt x="490629" y="918867"/>
                  </a:lnTo>
                  <a:lnTo>
                    <a:pt x="496422" y="928437"/>
                  </a:lnTo>
                  <a:lnTo>
                    <a:pt x="501162" y="938008"/>
                  </a:lnTo>
                  <a:lnTo>
                    <a:pt x="504848" y="947578"/>
                  </a:lnTo>
                  <a:lnTo>
                    <a:pt x="508008" y="958744"/>
                  </a:lnTo>
                  <a:lnTo>
                    <a:pt x="509061" y="969910"/>
                  </a:lnTo>
                  <a:lnTo>
                    <a:pt x="509587" y="981075"/>
                  </a:lnTo>
                  <a:lnTo>
                    <a:pt x="509061" y="992241"/>
                  </a:lnTo>
                  <a:lnTo>
                    <a:pt x="508008" y="1003407"/>
                  </a:lnTo>
                  <a:lnTo>
                    <a:pt x="504848" y="1014041"/>
                  </a:lnTo>
                  <a:lnTo>
                    <a:pt x="501162" y="1024143"/>
                  </a:lnTo>
                  <a:lnTo>
                    <a:pt x="496422" y="1034245"/>
                  </a:lnTo>
                  <a:lnTo>
                    <a:pt x="490629" y="1043284"/>
                  </a:lnTo>
                  <a:lnTo>
                    <a:pt x="484836" y="1051791"/>
                  </a:lnTo>
                  <a:lnTo>
                    <a:pt x="477463" y="1059767"/>
                  </a:lnTo>
                  <a:lnTo>
                    <a:pt x="469564" y="1066679"/>
                  </a:lnTo>
                  <a:lnTo>
                    <a:pt x="461138" y="1073059"/>
                  </a:lnTo>
                  <a:lnTo>
                    <a:pt x="452186" y="1078908"/>
                  </a:lnTo>
                  <a:lnTo>
                    <a:pt x="442706" y="1083161"/>
                  </a:lnTo>
                  <a:lnTo>
                    <a:pt x="432701" y="1086883"/>
                  </a:lnTo>
                  <a:lnTo>
                    <a:pt x="422168" y="1089542"/>
                  </a:lnTo>
                  <a:lnTo>
                    <a:pt x="411636" y="1091669"/>
                  </a:lnTo>
                  <a:lnTo>
                    <a:pt x="400050" y="1092200"/>
                  </a:lnTo>
                  <a:lnTo>
                    <a:pt x="388464" y="1091669"/>
                  </a:lnTo>
                  <a:lnTo>
                    <a:pt x="377405" y="1089542"/>
                  </a:lnTo>
                  <a:lnTo>
                    <a:pt x="367399" y="1086883"/>
                  </a:lnTo>
                  <a:lnTo>
                    <a:pt x="356867" y="1083161"/>
                  </a:lnTo>
                  <a:lnTo>
                    <a:pt x="347914" y="1078908"/>
                  </a:lnTo>
                  <a:lnTo>
                    <a:pt x="338962" y="1073059"/>
                  </a:lnTo>
                  <a:lnTo>
                    <a:pt x="330009" y="1066679"/>
                  </a:lnTo>
                  <a:lnTo>
                    <a:pt x="322637" y="1059767"/>
                  </a:lnTo>
                  <a:lnTo>
                    <a:pt x="315264" y="1051791"/>
                  </a:lnTo>
                  <a:lnTo>
                    <a:pt x="308944" y="1043284"/>
                  </a:lnTo>
                  <a:lnTo>
                    <a:pt x="303678" y="1034245"/>
                  </a:lnTo>
                  <a:lnTo>
                    <a:pt x="298938" y="1024143"/>
                  </a:lnTo>
                  <a:lnTo>
                    <a:pt x="295252" y="1014041"/>
                  </a:lnTo>
                  <a:lnTo>
                    <a:pt x="292092" y="1003407"/>
                  </a:lnTo>
                  <a:lnTo>
                    <a:pt x="291039" y="992241"/>
                  </a:lnTo>
                  <a:lnTo>
                    <a:pt x="290512" y="981075"/>
                  </a:lnTo>
                  <a:lnTo>
                    <a:pt x="291039" y="969910"/>
                  </a:lnTo>
                  <a:lnTo>
                    <a:pt x="292092" y="958744"/>
                  </a:lnTo>
                  <a:lnTo>
                    <a:pt x="295252" y="947578"/>
                  </a:lnTo>
                  <a:lnTo>
                    <a:pt x="298938" y="938008"/>
                  </a:lnTo>
                  <a:lnTo>
                    <a:pt x="303678" y="928437"/>
                  </a:lnTo>
                  <a:lnTo>
                    <a:pt x="308944" y="918867"/>
                  </a:lnTo>
                  <a:lnTo>
                    <a:pt x="315264" y="910359"/>
                  </a:lnTo>
                  <a:lnTo>
                    <a:pt x="322637" y="902384"/>
                  </a:lnTo>
                  <a:lnTo>
                    <a:pt x="330009" y="894940"/>
                  </a:lnTo>
                  <a:lnTo>
                    <a:pt x="338962" y="889091"/>
                  </a:lnTo>
                  <a:lnTo>
                    <a:pt x="347914" y="883774"/>
                  </a:lnTo>
                  <a:lnTo>
                    <a:pt x="356867" y="878457"/>
                  </a:lnTo>
                  <a:lnTo>
                    <a:pt x="367399" y="874736"/>
                  </a:lnTo>
                  <a:lnTo>
                    <a:pt x="377405" y="872609"/>
                  </a:lnTo>
                  <a:lnTo>
                    <a:pt x="388464" y="870482"/>
                  </a:lnTo>
                  <a:lnTo>
                    <a:pt x="400050" y="869950"/>
                  </a:lnTo>
                  <a:close/>
                  <a:moveTo>
                    <a:pt x="109538" y="869950"/>
                  </a:moveTo>
                  <a:lnTo>
                    <a:pt x="120597" y="870482"/>
                  </a:lnTo>
                  <a:lnTo>
                    <a:pt x="131130" y="872609"/>
                  </a:lnTo>
                  <a:lnTo>
                    <a:pt x="142189" y="874736"/>
                  </a:lnTo>
                  <a:lnTo>
                    <a:pt x="152194" y="878457"/>
                  </a:lnTo>
                  <a:lnTo>
                    <a:pt x="161674" y="883774"/>
                  </a:lnTo>
                  <a:lnTo>
                    <a:pt x="170626" y="889091"/>
                  </a:lnTo>
                  <a:lnTo>
                    <a:pt x="179052" y="894940"/>
                  </a:lnTo>
                  <a:lnTo>
                    <a:pt x="186952" y="902384"/>
                  </a:lnTo>
                  <a:lnTo>
                    <a:pt x="194324" y="910359"/>
                  </a:lnTo>
                  <a:lnTo>
                    <a:pt x="200644" y="918867"/>
                  </a:lnTo>
                  <a:lnTo>
                    <a:pt x="205910" y="928437"/>
                  </a:lnTo>
                  <a:lnTo>
                    <a:pt x="210650" y="938008"/>
                  </a:lnTo>
                  <a:lnTo>
                    <a:pt x="214336" y="947578"/>
                  </a:lnTo>
                  <a:lnTo>
                    <a:pt x="217496" y="958744"/>
                  </a:lnTo>
                  <a:lnTo>
                    <a:pt x="218549" y="969910"/>
                  </a:lnTo>
                  <a:lnTo>
                    <a:pt x="219076" y="981075"/>
                  </a:lnTo>
                  <a:lnTo>
                    <a:pt x="218549" y="992241"/>
                  </a:lnTo>
                  <a:lnTo>
                    <a:pt x="217496" y="1003407"/>
                  </a:lnTo>
                  <a:lnTo>
                    <a:pt x="214336" y="1014041"/>
                  </a:lnTo>
                  <a:lnTo>
                    <a:pt x="210650" y="1024143"/>
                  </a:lnTo>
                  <a:lnTo>
                    <a:pt x="205910" y="1034245"/>
                  </a:lnTo>
                  <a:lnTo>
                    <a:pt x="200644" y="1043284"/>
                  </a:lnTo>
                  <a:lnTo>
                    <a:pt x="194324" y="1051791"/>
                  </a:lnTo>
                  <a:lnTo>
                    <a:pt x="186952" y="1059767"/>
                  </a:lnTo>
                  <a:lnTo>
                    <a:pt x="179052" y="1066679"/>
                  </a:lnTo>
                  <a:lnTo>
                    <a:pt x="170626" y="1073059"/>
                  </a:lnTo>
                  <a:lnTo>
                    <a:pt x="161674" y="1078908"/>
                  </a:lnTo>
                  <a:lnTo>
                    <a:pt x="152194" y="1083161"/>
                  </a:lnTo>
                  <a:lnTo>
                    <a:pt x="142189" y="1086883"/>
                  </a:lnTo>
                  <a:lnTo>
                    <a:pt x="131130" y="1089542"/>
                  </a:lnTo>
                  <a:lnTo>
                    <a:pt x="120597" y="1091669"/>
                  </a:lnTo>
                  <a:lnTo>
                    <a:pt x="109538" y="1092200"/>
                  </a:lnTo>
                  <a:lnTo>
                    <a:pt x="97952" y="1091669"/>
                  </a:lnTo>
                  <a:lnTo>
                    <a:pt x="86893" y="1089542"/>
                  </a:lnTo>
                  <a:lnTo>
                    <a:pt x="76887" y="1086883"/>
                  </a:lnTo>
                  <a:lnTo>
                    <a:pt x="66355" y="1083161"/>
                  </a:lnTo>
                  <a:lnTo>
                    <a:pt x="57402" y="1078908"/>
                  </a:lnTo>
                  <a:lnTo>
                    <a:pt x="48450" y="1073059"/>
                  </a:lnTo>
                  <a:lnTo>
                    <a:pt x="40024" y="1066679"/>
                  </a:lnTo>
                  <a:lnTo>
                    <a:pt x="32125" y="1059767"/>
                  </a:lnTo>
                  <a:lnTo>
                    <a:pt x="24752" y="1051791"/>
                  </a:lnTo>
                  <a:lnTo>
                    <a:pt x="18432" y="1043284"/>
                  </a:lnTo>
                  <a:lnTo>
                    <a:pt x="13166" y="1034245"/>
                  </a:lnTo>
                  <a:lnTo>
                    <a:pt x="8426" y="1024143"/>
                  </a:lnTo>
                  <a:lnTo>
                    <a:pt x="4740" y="1014041"/>
                  </a:lnTo>
                  <a:lnTo>
                    <a:pt x="1580" y="1003407"/>
                  </a:lnTo>
                  <a:lnTo>
                    <a:pt x="527" y="992241"/>
                  </a:lnTo>
                  <a:lnTo>
                    <a:pt x="1" y="981075"/>
                  </a:lnTo>
                  <a:lnTo>
                    <a:pt x="527" y="969910"/>
                  </a:lnTo>
                  <a:lnTo>
                    <a:pt x="1580" y="958744"/>
                  </a:lnTo>
                  <a:lnTo>
                    <a:pt x="4740" y="947578"/>
                  </a:lnTo>
                  <a:lnTo>
                    <a:pt x="8426" y="938008"/>
                  </a:lnTo>
                  <a:lnTo>
                    <a:pt x="13166" y="928437"/>
                  </a:lnTo>
                  <a:lnTo>
                    <a:pt x="18432" y="918867"/>
                  </a:lnTo>
                  <a:lnTo>
                    <a:pt x="24752" y="910359"/>
                  </a:lnTo>
                  <a:lnTo>
                    <a:pt x="32125" y="902384"/>
                  </a:lnTo>
                  <a:lnTo>
                    <a:pt x="40024" y="894940"/>
                  </a:lnTo>
                  <a:lnTo>
                    <a:pt x="48450" y="889091"/>
                  </a:lnTo>
                  <a:lnTo>
                    <a:pt x="57402" y="883774"/>
                  </a:lnTo>
                  <a:lnTo>
                    <a:pt x="66355" y="878457"/>
                  </a:lnTo>
                  <a:lnTo>
                    <a:pt x="76887" y="874736"/>
                  </a:lnTo>
                  <a:lnTo>
                    <a:pt x="86893" y="872609"/>
                  </a:lnTo>
                  <a:lnTo>
                    <a:pt x="97952" y="870482"/>
                  </a:lnTo>
                  <a:lnTo>
                    <a:pt x="109538" y="869950"/>
                  </a:lnTo>
                  <a:close/>
                  <a:moveTo>
                    <a:pt x="1852083" y="579437"/>
                  </a:moveTo>
                  <a:lnTo>
                    <a:pt x="1863196" y="580501"/>
                  </a:lnTo>
                  <a:lnTo>
                    <a:pt x="1874308" y="582096"/>
                  </a:lnTo>
                  <a:lnTo>
                    <a:pt x="1884892" y="584754"/>
                  </a:lnTo>
                  <a:lnTo>
                    <a:pt x="1894946" y="588476"/>
                  </a:lnTo>
                  <a:lnTo>
                    <a:pt x="1905000" y="593261"/>
                  </a:lnTo>
                  <a:lnTo>
                    <a:pt x="1913996" y="598578"/>
                  </a:lnTo>
                  <a:lnTo>
                    <a:pt x="1921933" y="604959"/>
                  </a:lnTo>
                  <a:lnTo>
                    <a:pt x="1929871" y="611871"/>
                  </a:lnTo>
                  <a:lnTo>
                    <a:pt x="1937279" y="619846"/>
                  </a:lnTo>
                  <a:lnTo>
                    <a:pt x="1943100" y="628354"/>
                  </a:lnTo>
                  <a:lnTo>
                    <a:pt x="1949450" y="637924"/>
                  </a:lnTo>
                  <a:lnTo>
                    <a:pt x="1953683" y="647495"/>
                  </a:lnTo>
                  <a:lnTo>
                    <a:pt x="1957388" y="657597"/>
                  </a:lnTo>
                  <a:lnTo>
                    <a:pt x="1960033" y="668231"/>
                  </a:lnTo>
                  <a:lnTo>
                    <a:pt x="1961621" y="679397"/>
                  </a:lnTo>
                  <a:lnTo>
                    <a:pt x="1962150" y="690562"/>
                  </a:lnTo>
                  <a:lnTo>
                    <a:pt x="1961621" y="702260"/>
                  </a:lnTo>
                  <a:lnTo>
                    <a:pt x="1960033" y="712894"/>
                  </a:lnTo>
                  <a:lnTo>
                    <a:pt x="1957388" y="723528"/>
                  </a:lnTo>
                  <a:lnTo>
                    <a:pt x="1953683" y="733630"/>
                  </a:lnTo>
                  <a:lnTo>
                    <a:pt x="1949450" y="743732"/>
                  </a:lnTo>
                  <a:lnTo>
                    <a:pt x="1943100" y="752771"/>
                  </a:lnTo>
                  <a:lnTo>
                    <a:pt x="1937279" y="761278"/>
                  </a:lnTo>
                  <a:lnTo>
                    <a:pt x="1929871" y="768722"/>
                  </a:lnTo>
                  <a:lnTo>
                    <a:pt x="1921933" y="776166"/>
                  </a:lnTo>
                  <a:lnTo>
                    <a:pt x="1913996" y="782546"/>
                  </a:lnTo>
                  <a:lnTo>
                    <a:pt x="1905000" y="788395"/>
                  </a:lnTo>
                  <a:lnTo>
                    <a:pt x="1894946" y="792648"/>
                  </a:lnTo>
                  <a:lnTo>
                    <a:pt x="1884892" y="796370"/>
                  </a:lnTo>
                  <a:lnTo>
                    <a:pt x="1874308" y="799029"/>
                  </a:lnTo>
                  <a:lnTo>
                    <a:pt x="1863196" y="801156"/>
                  </a:lnTo>
                  <a:lnTo>
                    <a:pt x="1852083" y="801687"/>
                  </a:lnTo>
                  <a:lnTo>
                    <a:pt x="1840971" y="801156"/>
                  </a:lnTo>
                  <a:lnTo>
                    <a:pt x="1829858" y="799029"/>
                  </a:lnTo>
                  <a:lnTo>
                    <a:pt x="1818746" y="796370"/>
                  </a:lnTo>
                  <a:lnTo>
                    <a:pt x="1809221" y="792648"/>
                  </a:lnTo>
                  <a:lnTo>
                    <a:pt x="1799696" y="788395"/>
                  </a:lnTo>
                  <a:lnTo>
                    <a:pt x="1790171" y="782546"/>
                  </a:lnTo>
                  <a:lnTo>
                    <a:pt x="1781704" y="776166"/>
                  </a:lnTo>
                  <a:lnTo>
                    <a:pt x="1773766" y="768722"/>
                  </a:lnTo>
                  <a:lnTo>
                    <a:pt x="1766887" y="761278"/>
                  </a:lnTo>
                  <a:lnTo>
                    <a:pt x="1760537" y="752771"/>
                  </a:lnTo>
                  <a:lnTo>
                    <a:pt x="1755245" y="743732"/>
                  </a:lnTo>
                  <a:lnTo>
                    <a:pt x="1749954" y="733630"/>
                  </a:lnTo>
                  <a:lnTo>
                    <a:pt x="1746779" y="723528"/>
                  </a:lnTo>
                  <a:lnTo>
                    <a:pt x="1744133" y="712894"/>
                  </a:lnTo>
                  <a:lnTo>
                    <a:pt x="1742545" y="702260"/>
                  </a:lnTo>
                  <a:lnTo>
                    <a:pt x="1741487" y="690562"/>
                  </a:lnTo>
                  <a:lnTo>
                    <a:pt x="1742545" y="679397"/>
                  </a:lnTo>
                  <a:lnTo>
                    <a:pt x="1744133" y="668231"/>
                  </a:lnTo>
                  <a:lnTo>
                    <a:pt x="1746779" y="657597"/>
                  </a:lnTo>
                  <a:lnTo>
                    <a:pt x="1749954" y="647495"/>
                  </a:lnTo>
                  <a:lnTo>
                    <a:pt x="1755245" y="637924"/>
                  </a:lnTo>
                  <a:lnTo>
                    <a:pt x="1760537" y="628354"/>
                  </a:lnTo>
                  <a:lnTo>
                    <a:pt x="1766887" y="619846"/>
                  </a:lnTo>
                  <a:lnTo>
                    <a:pt x="1773766" y="611871"/>
                  </a:lnTo>
                  <a:lnTo>
                    <a:pt x="1781704" y="604959"/>
                  </a:lnTo>
                  <a:lnTo>
                    <a:pt x="1790171" y="598578"/>
                  </a:lnTo>
                  <a:lnTo>
                    <a:pt x="1799696" y="593261"/>
                  </a:lnTo>
                  <a:lnTo>
                    <a:pt x="1809221" y="588476"/>
                  </a:lnTo>
                  <a:lnTo>
                    <a:pt x="1818746" y="584754"/>
                  </a:lnTo>
                  <a:lnTo>
                    <a:pt x="1829858" y="582096"/>
                  </a:lnTo>
                  <a:lnTo>
                    <a:pt x="1840971" y="580501"/>
                  </a:lnTo>
                  <a:lnTo>
                    <a:pt x="1852083" y="579437"/>
                  </a:lnTo>
                  <a:close/>
                  <a:moveTo>
                    <a:pt x="1561307" y="579437"/>
                  </a:moveTo>
                  <a:lnTo>
                    <a:pt x="1572976" y="580501"/>
                  </a:lnTo>
                  <a:lnTo>
                    <a:pt x="1583585" y="582096"/>
                  </a:lnTo>
                  <a:lnTo>
                    <a:pt x="1594194" y="584754"/>
                  </a:lnTo>
                  <a:lnTo>
                    <a:pt x="1604803" y="588476"/>
                  </a:lnTo>
                  <a:lnTo>
                    <a:pt x="1614351" y="593261"/>
                  </a:lnTo>
                  <a:lnTo>
                    <a:pt x="1622838" y="598578"/>
                  </a:lnTo>
                  <a:lnTo>
                    <a:pt x="1631325" y="604959"/>
                  </a:lnTo>
                  <a:lnTo>
                    <a:pt x="1639281" y="611871"/>
                  </a:lnTo>
                  <a:lnTo>
                    <a:pt x="1646707" y="619846"/>
                  </a:lnTo>
                  <a:lnTo>
                    <a:pt x="1652542" y="628354"/>
                  </a:lnTo>
                  <a:lnTo>
                    <a:pt x="1658908" y="637924"/>
                  </a:lnTo>
                  <a:lnTo>
                    <a:pt x="1663151" y="647495"/>
                  </a:lnTo>
                  <a:lnTo>
                    <a:pt x="1666864" y="657597"/>
                  </a:lnTo>
                  <a:lnTo>
                    <a:pt x="1670047" y="668231"/>
                  </a:lnTo>
                  <a:lnTo>
                    <a:pt x="1671108" y="679397"/>
                  </a:lnTo>
                  <a:lnTo>
                    <a:pt x="1671638" y="690562"/>
                  </a:lnTo>
                  <a:lnTo>
                    <a:pt x="1671108" y="702260"/>
                  </a:lnTo>
                  <a:lnTo>
                    <a:pt x="1670047" y="712894"/>
                  </a:lnTo>
                  <a:lnTo>
                    <a:pt x="1666864" y="723528"/>
                  </a:lnTo>
                  <a:lnTo>
                    <a:pt x="1663151" y="733630"/>
                  </a:lnTo>
                  <a:lnTo>
                    <a:pt x="1658908" y="743732"/>
                  </a:lnTo>
                  <a:lnTo>
                    <a:pt x="1652542" y="752771"/>
                  </a:lnTo>
                  <a:lnTo>
                    <a:pt x="1646707" y="761278"/>
                  </a:lnTo>
                  <a:lnTo>
                    <a:pt x="1639281" y="768722"/>
                  </a:lnTo>
                  <a:lnTo>
                    <a:pt x="1631325" y="776166"/>
                  </a:lnTo>
                  <a:lnTo>
                    <a:pt x="1622838" y="782546"/>
                  </a:lnTo>
                  <a:lnTo>
                    <a:pt x="1614351" y="788395"/>
                  </a:lnTo>
                  <a:lnTo>
                    <a:pt x="1604803" y="792648"/>
                  </a:lnTo>
                  <a:lnTo>
                    <a:pt x="1594194" y="796370"/>
                  </a:lnTo>
                  <a:lnTo>
                    <a:pt x="1583585" y="799029"/>
                  </a:lnTo>
                  <a:lnTo>
                    <a:pt x="1572976" y="801156"/>
                  </a:lnTo>
                  <a:lnTo>
                    <a:pt x="1561307" y="801687"/>
                  </a:lnTo>
                  <a:lnTo>
                    <a:pt x="1550167" y="801156"/>
                  </a:lnTo>
                  <a:lnTo>
                    <a:pt x="1539028" y="799029"/>
                  </a:lnTo>
                  <a:lnTo>
                    <a:pt x="1528419" y="796370"/>
                  </a:lnTo>
                  <a:lnTo>
                    <a:pt x="1518341" y="792648"/>
                  </a:lnTo>
                  <a:lnTo>
                    <a:pt x="1508793" y="788395"/>
                  </a:lnTo>
                  <a:lnTo>
                    <a:pt x="1499776" y="782546"/>
                  </a:lnTo>
                  <a:lnTo>
                    <a:pt x="1491288" y="776166"/>
                  </a:lnTo>
                  <a:lnTo>
                    <a:pt x="1483332" y="768722"/>
                  </a:lnTo>
                  <a:lnTo>
                    <a:pt x="1475906" y="761278"/>
                  </a:lnTo>
                  <a:lnTo>
                    <a:pt x="1469540" y="752771"/>
                  </a:lnTo>
                  <a:lnTo>
                    <a:pt x="1464236" y="743732"/>
                  </a:lnTo>
                  <a:lnTo>
                    <a:pt x="1459462" y="733630"/>
                  </a:lnTo>
                  <a:lnTo>
                    <a:pt x="1455749" y="723528"/>
                  </a:lnTo>
                  <a:lnTo>
                    <a:pt x="1453097" y="712894"/>
                  </a:lnTo>
                  <a:lnTo>
                    <a:pt x="1451506" y="702260"/>
                  </a:lnTo>
                  <a:lnTo>
                    <a:pt x="1450975" y="690562"/>
                  </a:lnTo>
                  <a:lnTo>
                    <a:pt x="1451506" y="679397"/>
                  </a:lnTo>
                  <a:lnTo>
                    <a:pt x="1453097" y="668231"/>
                  </a:lnTo>
                  <a:lnTo>
                    <a:pt x="1455749" y="657597"/>
                  </a:lnTo>
                  <a:lnTo>
                    <a:pt x="1459462" y="647495"/>
                  </a:lnTo>
                  <a:lnTo>
                    <a:pt x="1464236" y="637924"/>
                  </a:lnTo>
                  <a:lnTo>
                    <a:pt x="1469540" y="628354"/>
                  </a:lnTo>
                  <a:lnTo>
                    <a:pt x="1475906" y="619846"/>
                  </a:lnTo>
                  <a:lnTo>
                    <a:pt x="1483332" y="611871"/>
                  </a:lnTo>
                  <a:lnTo>
                    <a:pt x="1491288" y="604959"/>
                  </a:lnTo>
                  <a:lnTo>
                    <a:pt x="1499776" y="598578"/>
                  </a:lnTo>
                  <a:lnTo>
                    <a:pt x="1508793" y="593261"/>
                  </a:lnTo>
                  <a:lnTo>
                    <a:pt x="1518341" y="588476"/>
                  </a:lnTo>
                  <a:lnTo>
                    <a:pt x="1528419" y="584754"/>
                  </a:lnTo>
                  <a:lnTo>
                    <a:pt x="1539028" y="582096"/>
                  </a:lnTo>
                  <a:lnTo>
                    <a:pt x="1550167" y="580501"/>
                  </a:lnTo>
                  <a:lnTo>
                    <a:pt x="1561307" y="579437"/>
                  </a:lnTo>
                  <a:close/>
                  <a:moveTo>
                    <a:pt x="1270794" y="579437"/>
                  </a:moveTo>
                  <a:lnTo>
                    <a:pt x="1282463" y="580501"/>
                  </a:lnTo>
                  <a:lnTo>
                    <a:pt x="1293602" y="582096"/>
                  </a:lnTo>
                  <a:lnTo>
                    <a:pt x="1303681" y="584754"/>
                  </a:lnTo>
                  <a:lnTo>
                    <a:pt x="1314290" y="588476"/>
                  </a:lnTo>
                  <a:lnTo>
                    <a:pt x="1323307" y="593261"/>
                  </a:lnTo>
                  <a:lnTo>
                    <a:pt x="1332325" y="598578"/>
                  </a:lnTo>
                  <a:lnTo>
                    <a:pt x="1340812" y="604959"/>
                  </a:lnTo>
                  <a:lnTo>
                    <a:pt x="1348768" y="611871"/>
                  </a:lnTo>
                  <a:lnTo>
                    <a:pt x="1356194" y="619846"/>
                  </a:lnTo>
                  <a:lnTo>
                    <a:pt x="1362560" y="628354"/>
                  </a:lnTo>
                  <a:lnTo>
                    <a:pt x="1367864" y="637924"/>
                  </a:lnTo>
                  <a:lnTo>
                    <a:pt x="1372638" y="647495"/>
                  </a:lnTo>
                  <a:lnTo>
                    <a:pt x="1376351" y="657597"/>
                  </a:lnTo>
                  <a:lnTo>
                    <a:pt x="1379534" y="668231"/>
                  </a:lnTo>
                  <a:lnTo>
                    <a:pt x="1380595" y="679397"/>
                  </a:lnTo>
                  <a:lnTo>
                    <a:pt x="1381125" y="690562"/>
                  </a:lnTo>
                  <a:lnTo>
                    <a:pt x="1380595" y="702260"/>
                  </a:lnTo>
                  <a:lnTo>
                    <a:pt x="1379534" y="712894"/>
                  </a:lnTo>
                  <a:lnTo>
                    <a:pt x="1376351" y="723528"/>
                  </a:lnTo>
                  <a:lnTo>
                    <a:pt x="1372638" y="733630"/>
                  </a:lnTo>
                  <a:lnTo>
                    <a:pt x="1367864" y="743732"/>
                  </a:lnTo>
                  <a:lnTo>
                    <a:pt x="1362560" y="752771"/>
                  </a:lnTo>
                  <a:lnTo>
                    <a:pt x="1356194" y="761278"/>
                  </a:lnTo>
                  <a:lnTo>
                    <a:pt x="1348768" y="768722"/>
                  </a:lnTo>
                  <a:lnTo>
                    <a:pt x="1340812" y="776166"/>
                  </a:lnTo>
                  <a:lnTo>
                    <a:pt x="1332325" y="782546"/>
                  </a:lnTo>
                  <a:lnTo>
                    <a:pt x="1323307" y="788395"/>
                  </a:lnTo>
                  <a:lnTo>
                    <a:pt x="1314290" y="792648"/>
                  </a:lnTo>
                  <a:lnTo>
                    <a:pt x="1303681" y="796370"/>
                  </a:lnTo>
                  <a:lnTo>
                    <a:pt x="1293602" y="799029"/>
                  </a:lnTo>
                  <a:lnTo>
                    <a:pt x="1282463" y="801156"/>
                  </a:lnTo>
                  <a:lnTo>
                    <a:pt x="1270794" y="801687"/>
                  </a:lnTo>
                  <a:lnTo>
                    <a:pt x="1259654" y="801156"/>
                  </a:lnTo>
                  <a:lnTo>
                    <a:pt x="1249046" y="799029"/>
                  </a:lnTo>
                  <a:lnTo>
                    <a:pt x="1237906" y="796370"/>
                  </a:lnTo>
                  <a:lnTo>
                    <a:pt x="1228358" y="792648"/>
                  </a:lnTo>
                  <a:lnTo>
                    <a:pt x="1218280" y="788395"/>
                  </a:lnTo>
                  <a:lnTo>
                    <a:pt x="1209263" y="782546"/>
                  </a:lnTo>
                  <a:lnTo>
                    <a:pt x="1200775" y="776166"/>
                  </a:lnTo>
                  <a:lnTo>
                    <a:pt x="1192819" y="768722"/>
                  </a:lnTo>
                  <a:lnTo>
                    <a:pt x="1185393" y="761278"/>
                  </a:lnTo>
                  <a:lnTo>
                    <a:pt x="1179027" y="752771"/>
                  </a:lnTo>
                  <a:lnTo>
                    <a:pt x="1173723" y="743732"/>
                  </a:lnTo>
                  <a:lnTo>
                    <a:pt x="1168949" y="733630"/>
                  </a:lnTo>
                  <a:lnTo>
                    <a:pt x="1165236" y="723528"/>
                  </a:lnTo>
                  <a:lnTo>
                    <a:pt x="1162053" y="712894"/>
                  </a:lnTo>
                  <a:lnTo>
                    <a:pt x="1160993" y="702260"/>
                  </a:lnTo>
                  <a:lnTo>
                    <a:pt x="1160462" y="690562"/>
                  </a:lnTo>
                  <a:lnTo>
                    <a:pt x="1160993" y="679397"/>
                  </a:lnTo>
                  <a:lnTo>
                    <a:pt x="1162053" y="668231"/>
                  </a:lnTo>
                  <a:lnTo>
                    <a:pt x="1165236" y="657597"/>
                  </a:lnTo>
                  <a:lnTo>
                    <a:pt x="1168949" y="647495"/>
                  </a:lnTo>
                  <a:lnTo>
                    <a:pt x="1173723" y="637924"/>
                  </a:lnTo>
                  <a:lnTo>
                    <a:pt x="1179027" y="628354"/>
                  </a:lnTo>
                  <a:lnTo>
                    <a:pt x="1185393" y="619846"/>
                  </a:lnTo>
                  <a:lnTo>
                    <a:pt x="1192819" y="611871"/>
                  </a:lnTo>
                  <a:lnTo>
                    <a:pt x="1200775" y="604959"/>
                  </a:lnTo>
                  <a:lnTo>
                    <a:pt x="1209263" y="598578"/>
                  </a:lnTo>
                  <a:lnTo>
                    <a:pt x="1218280" y="593261"/>
                  </a:lnTo>
                  <a:lnTo>
                    <a:pt x="1228358" y="588476"/>
                  </a:lnTo>
                  <a:lnTo>
                    <a:pt x="1237906" y="584754"/>
                  </a:lnTo>
                  <a:lnTo>
                    <a:pt x="1249046" y="582096"/>
                  </a:lnTo>
                  <a:lnTo>
                    <a:pt x="1259654" y="580501"/>
                  </a:lnTo>
                  <a:lnTo>
                    <a:pt x="1270794" y="579437"/>
                  </a:lnTo>
                  <a:close/>
                  <a:moveTo>
                    <a:pt x="980017" y="579437"/>
                  </a:moveTo>
                  <a:lnTo>
                    <a:pt x="991659" y="580501"/>
                  </a:lnTo>
                  <a:lnTo>
                    <a:pt x="1002771" y="582096"/>
                  </a:lnTo>
                  <a:lnTo>
                    <a:pt x="1012825" y="584754"/>
                  </a:lnTo>
                  <a:lnTo>
                    <a:pt x="1023409" y="588476"/>
                  </a:lnTo>
                  <a:lnTo>
                    <a:pt x="1032404" y="593261"/>
                  </a:lnTo>
                  <a:lnTo>
                    <a:pt x="1041400" y="598578"/>
                  </a:lnTo>
                  <a:lnTo>
                    <a:pt x="1050396" y="604959"/>
                  </a:lnTo>
                  <a:lnTo>
                    <a:pt x="1058334" y="611871"/>
                  </a:lnTo>
                  <a:lnTo>
                    <a:pt x="1065213" y="619846"/>
                  </a:lnTo>
                  <a:lnTo>
                    <a:pt x="1071563" y="628354"/>
                  </a:lnTo>
                  <a:lnTo>
                    <a:pt x="1076855" y="637924"/>
                  </a:lnTo>
                  <a:lnTo>
                    <a:pt x="1081617" y="647495"/>
                  </a:lnTo>
                  <a:lnTo>
                    <a:pt x="1085321" y="657597"/>
                  </a:lnTo>
                  <a:lnTo>
                    <a:pt x="1088496" y="668231"/>
                  </a:lnTo>
                  <a:lnTo>
                    <a:pt x="1089555" y="679397"/>
                  </a:lnTo>
                  <a:lnTo>
                    <a:pt x="1090613" y="690562"/>
                  </a:lnTo>
                  <a:lnTo>
                    <a:pt x="1089555" y="702260"/>
                  </a:lnTo>
                  <a:lnTo>
                    <a:pt x="1088496" y="712894"/>
                  </a:lnTo>
                  <a:lnTo>
                    <a:pt x="1085321" y="723528"/>
                  </a:lnTo>
                  <a:lnTo>
                    <a:pt x="1081617" y="733630"/>
                  </a:lnTo>
                  <a:lnTo>
                    <a:pt x="1076855" y="743732"/>
                  </a:lnTo>
                  <a:lnTo>
                    <a:pt x="1071563" y="752771"/>
                  </a:lnTo>
                  <a:lnTo>
                    <a:pt x="1065213" y="761278"/>
                  </a:lnTo>
                  <a:lnTo>
                    <a:pt x="1058334" y="768722"/>
                  </a:lnTo>
                  <a:lnTo>
                    <a:pt x="1050396" y="776166"/>
                  </a:lnTo>
                  <a:lnTo>
                    <a:pt x="1041400" y="782546"/>
                  </a:lnTo>
                  <a:lnTo>
                    <a:pt x="1032404" y="788395"/>
                  </a:lnTo>
                  <a:lnTo>
                    <a:pt x="1023409" y="792648"/>
                  </a:lnTo>
                  <a:lnTo>
                    <a:pt x="1012825" y="796370"/>
                  </a:lnTo>
                  <a:lnTo>
                    <a:pt x="1002771" y="799029"/>
                  </a:lnTo>
                  <a:lnTo>
                    <a:pt x="991659" y="801156"/>
                  </a:lnTo>
                  <a:lnTo>
                    <a:pt x="980017" y="801687"/>
                  </a:lnTo>
                  <a:lnTo>
                    <a:pt x="968375" y="801156"/>
                  </a:lnTo>
                  <a:lnTo>
                    <a:pt x="957792" y="799029"/>
                  </a:lnTo>
                  <a:lnTo>
                    <a:pt x="947208" y="796370"/>
                  </a:lnTo>
                  <a:lnTo>
                    <a:pt x="937154" y="792648"/>
                  </a:lnTo>
                  <a:lnTo>
                    <a:pt x="927629" y="788395"/>
                  </a:lnTo>
                  <a:lnTo>
                    <a:pt x="918633" y="782546"/>
                  </a:lnTo>
                  <a:lnTo>
                    <a:pt x="910167" y="776166"/>
                  </a:lnTo>
                  <a:lnTo>
                    <a:pt x="902229" y="768722"/>
                  </a:lnTo>
                  <a:lnTo>
                    <a:pt x="894821" y="761278"/>
                  </a:lnTo>
                  <a:lnTo>
                    <a:pt x="889000" y="752771"/>
                  </a:lnTo>
                  <a:lnTo>
                    <a:pt x="883179" y="743732"/>
                  </a:lnTo>
                  <a:lnTo>
                    <a:pt x="878417" y="733630"/>
                  </a:lnTo>
                  <a:lnTo>
                    <a:pt x="874712" y="723528"/>
                  </a:lnTo>
                  <a:lnTo>
                    <a:pt x="872067" y="712894"/>
                  </a:lnTo>
                  <a:lnTo>
                    <a:pt x="870479" y="702260"/>
                  </a:lnTo>
                  <a:lnTo>
                    <a:pt x="869950" y="690562"/>
                  </a:lnTo>
                  <a:lnTo>
                    <a:pt x="870479" y="679397"/>
                  </a:lnTo>
                  <a:lnTo>
                    <a:pt x="872067" y="668231"/>
                  </a:lnTo>
                  <a:lnTo>
                    <a:pt x="874712" y="657597"/>
                  </a:lnTo>
                  <a:lnTo>
                    <a:pt x="878417" y="647495"/>
                  </a:lnTo>
                  <a:lnTo>
                    <a:pt x="883179" y="637924"/>
                  </a:lnTo>
                  <a:lnTo>
                    <a:pt x="889000" y="628354"/>
                  </a:lnTo>
                  <a:lnTo>
                    <a:pt x="894821" y="619846"/>
                  </a:lnTo>
                  <a:lnTo>
                    <a:pt x="902229" y="611871"/>
                  </a:lnTo>
                  <a:lnTo>
                    <a:pt x="910167" y="604959"/>
                  </a:lnTo>
                  <a:lnTo>
                    <a:pt x="918633" y="598578"/>
                  </a:lnTo>
                  <a:lnTo>
                    <a:pt x="927629" y="593261"/>
                  </a:lnTo>
                  <a:lnTo>
                    <a:pt x="937154" y="588476"/>
                  </a:lnTo>
                  <a:lnTo>
                    <a:pt x="947208" y="584754"/>
                  </a:lnTo>
                  <a:lnTo>
                    <a:pt x="957792" y="582096"/>
                  </a:lnTo>
                  <a:lnTo>
                    <a:pt x="968375" y="580501"/>
                  </a:lnTo>
                  <a:lnTo>
                    <a:pt x="980017" y="579437"/>
                  </a:lnTo>
                  <a:close/>
                  <a:moveTo>
                    <a:pt x="690033" y="579437"/>
                  </a:moveTo>
                  <a:lnTo>
                    <a:pt x="701146" y="580501"/>
                  </a:lnTo>
                  <a:lnTo>
                    <a:pt x="712258" y="582096"/>
                  </a:lnTo>
                  <a:lnTo>
                    <a:pt x="722842" y="584754"/>
                  </a:lnTo>
                  <a:lnTo>
                    <a:pt x="732896" y="588476"/>
                  </a:lnTo>
                  <a:lnTo>
                    <a:pt x="741892" y="593261"/>
                  </a:lnTo>
                  <a:lnTo>
                    <a:pt x="751416" y="598578"/>
                  </a:lnTo>
                  <a:lnTo>
                    <a:pt x="759883" y="604959"/>
                  </a:lnTo>
                  <a:lnTo>
                    <a:pt x="767821" y="611871"/>
                  </a:lnTo>
                  <a:lnTo>
                    <a:pt x="775229" y="619846"/>
                  </a:lnTo>
                  <a:lnTo>
                    <a:pt x="781050" y="628354"/>
                  </a:lnTo>
                  <a:lnTo>
                    <a:pt x="786342" y="637924"/>
                  </a:lnTo>
                  <a:lnTo>
                    <a:pt x="791633" y="647495"/>
                  </a:lnTo>
                  <a:lnTo>
                    <a:pt x="795337" y="657597"/>
                  </a:lnTo>
                  <a:lnTo>
                    <a:pt x="797983" y="668231"/>
                  </a:lnTo>
                  <a:lnTo>
                    <a:pt x="799571" y="679397"/>
                  </a:lnTo>
                  <a:lnTo>
                    <a:pt x="800100" y="690562"/>
                  </a:lnTo>
                  <a:lnTo>
                    <a:pt x="799571" y="702260"/>
                  </a:lnTo>
                  <a:lnTo>
                    <a:pt x="797983" y="712894"/>
                  </a:lnTo>
                  <a:lnTo>
                    <a:pt x="795337" y="723528"/>
                  </a:lnTo>
                  <a:lnTo>
                    <a:pt x="791633" y="733630"/>
                  </a:lnTo>
                  <a:lnTo>
                    <a:pt x="786342" y="743732"/>
                  </a:lnTo>
                  <a:lnTo>
                    <a:pt x="781050" y="752771"/>
                  </a:lnTo>
                  <a:lnTo>
                    <a:pt x="775229" y="761278"/>
                  </a:lnTo>
                  <a:lnTo>
                    <a:pt x="767821" y="768722"/>
                  </a:lnTo>
                  <a:lnTo>
                    <a:pt x="759883" y="776166"/>
                  </a:lnTo>
                  <a:lnTo>
                    <a:pt x="751416" y="782546"/>
                  </a:lnTo>
                  <a:lnTo>
                    <a:pt x="741892" y="788395"/>
                  </a:lnTo>
                  <a:lnTo>
                    <a:pt x="732896" y="792648"/>
                  </a:lnTo>
                  <a:lnTo>
                    <a:pt x="722842" y="796370"/>
                  </a:lnTo>
                  <a:lnTo>
                    <a:pt x="712258" y="799029"/>
                  </a:lnTo>
                  <a:lnTo>
                    <a:pt x="701146" y="801156"/>
                  </a:lnTo>
                  <a:lnTo>
                    <a:pt x="690033" y="801687"/>
                  </a:lnTo>
                  <a:lnTo>
                    <a:pt x="678392" y="801156"/>
                  </a:lnTo>
                  <a:lnTo>
                    <a:pt x="667279" y="799029"/>
                  </a:lnTo>
                  <a:lnTo>
                    <a:pt x="656696" y="796370"/>
                  </a:lnTo>
                  <a:lnTo>
                    <a:pt x="646642" y="792648"/>
                  </a:lnTo>
                  <a:lnTo>
                    <a:pt x="637646" y="788395"/>
                  </a:lnTo>
                  <a:lnTo>
                    <a:pt x="628121" y="782546"/>
                  </a:lnTo>
                  <a:lnTo>
                    <a:pt x="619654" y="776166"/>
                  </a:lnTo>
                  <a:lnTo>
                    <a:pt x="611717" y="768722"/>
                  </a:lnTo>
                  <a:lnTo>
                    <a:pt x="604308" y="761278"/>
                  </a:lnTo>
                  <a:lnTo>
                    <a:pt x="598487" y="752771"/>
                  </a:lnTo>
                  <a:lnTo>
                    <a:pt x="593196" y="743732"/>
                  </a:lnTo>
                  <a:lnTo>
                    <a:pt x="587904" y="733630"/>
                  </a:lnTo>
                  <a:lnTo>
                    <a:pt x="584729" y="723528"/>
                  </a:lnTo>
                  <a:lnTo>
                    <a:pt x="581554" y="712894"/>
                  </a:lnTo>
                  <a:lnTo>
                    <a:pt x="579966" y="702260"/>
                  </a:lnTo>
                  <a:lnTo>
                    <a:pt x="579437" y="690562"/>
                  </a:lnTo>
                  <a:lnTo>
                    <a:pt x="579966" y="679397"/>
                  </a:lnTo>
                  <a:lnTo>
                    <a:pt x="581554" y="668231"/>
                  </a:lnTo>
                  <a:lnTo>
                    <a:pt x="584729" y="657597"/>
                  </a:lnTo>
                  <a:lnTo>
                    <a:pt x="587904" y="647495"/>
                  </a:lnTo>
                  <a:lnTo>
                    <a:pt x="593196" y="637924"/>
                  </a:lnTo>
                  <a:lnTo>
                    <a:pt x="598487" y="628354"/>
                  </a:lnTo>
                  <a:lnTo>
                    <a:pt x="604308" y="619846"/>
                  </a:lnTo>
                  <a:lnTo>
                    <a:pt x="611717" y="611871"/>
                  </a:lnTo>
                  <a:lnTo>
                    <a:pt x="619654" y="604959"/>
                  </a:lnTo>
                  <a:lnTo>
                    <a:pt x="628121" y="598578"/>
                  </a:lnTo>
                  <a:lnTo>
                    <a:pt x="637646" y="593261"/>
                  </a:lnTo>
                  <a:lnTo>
                    <a:pt x="646642" y="588476"/>
                  </a:lnTo>
                  <a:lnTo>
                    <a:pt x="656696" y="584754"/>
                  </a:lnTo>
                  <a:lnTo>
                    <a:pt x="667279" y="582096"/>
                  </a:lnTo>
                  <a:lnTo>
                    <a:pt x="678392" y="580501"/>
                  </a:lnTo>
                  <a:lnTo>
                    <a:pt x="690033" y="579437"/>
                  </a:lnTo>
                  <a:close/>
                  <a:moveTo>
                    <a:pt x="400050" y="579437"/>
                  </a:moveTo>
                  <a:lnTo>
                    <a:pt x="411635" y="580501"/>
                  </a:lnTo>
                  <a:lnTo>
                    <a:pt x="422168" y="582096"/>
                  </a:lnTo>
                  <a:lnTo>
                    <a:pt x="432700" y="584754"/>
                  </a:lnTo>
                  <a:lnTo>
                    <a:pt x="442706" y="588476"/>
                  </a:lnTo>
                  <a:lnTo>
                    <a:pt x="452185" y="593261"/>
                  </a:lnTo>
                  <a:lnTo>
                    <a:pt x="461138" y="598578"/>
                  </a:lnTo>
                  <a:lnTo>
                    <a:pt x="469564" y="604959"/>
                  </a:lnTo>
                  <a:lnTo>
                    <a:pt x="477463" y="611871"/>
                  </a:lnTo>
                  <a:lnTo>
                    <a:pt x="484836" y="619846"/>
                  </a:lnTo>
                  <a:lnTo>
                    <a:pt x="490629" y="628354"/>
                  </a:lnTo>
                  <a:lnTo>
                    <a:pt x="496422" y="637924"/>
                  </a:lnTo>
                  <a:lnTo>
                    <a:pt x="501161" y="647495"/>
                  </a:lnTo>
                  <a:lnTo>
                    <a:pt x="504848" y="657597"/>
                  </a:lnTo>
                  <a:lnTo>
                    <a:pt x="508007" y="668231"/>
                  </a:lnTo>
                  <a:lnTo>
                    <a:pt x="509061" y="679397"/>
                  </a:lnTo>
                  <a:lnTo>
                    <a:pt x="509587" y="690562"/>
                  </a:lnTo>
                  <a:lnTo>
                    <a:pt x="509061" y="702260"/>
                  </a:lnTo>
                  <a:lnTo>
                    <a:pt x="508007" y="712894"/>
                  </a:lnTo>
                  <a:lnTo>
                    <a:pt x="504848" y="723528"/>
                  </a:lnTo>
                  <a:lnTo>
                    <a:pt x="501161" y="733630"/>
                  </a:lnTo>
                  <a:lnTo>
                    <a:pt x="496422" y="743732"/>
                  </a:lnTo>
                  <a:lnTo>
                    <a:pt x="490629" y="752771"/>
                  </a:lnTo>
                  <a:lnTo>
                    <a:pt x="484836" y="761278"/>
                  </a:lnTo>
                  <a:lnTo>
                    <a:pt x="477463" y="768722"/>
                  </a:lnTo>
                  <a:lnTo>
                    <a:pt x="469564" y="776166"/>
                  </a:lnTo>
                  <a:lnTo>
                    <a:pt x="461138" y="782546"/>
                  </a:lnTo>
                  <a:lnTo>
                    <a:pt x="452185" y="788395"/>
                  </a:lnTo>
                  <a:lnTo>
                    <a:pt x="442706" y="792648"/>
                  </a:lnTo>
                  <a:lnTo>
                    <a:pt x="432700" y="796370"/>
                  </a:lnTo>
                  <a:lnTo>
                    <a:pt x="422168" y="799029"/>
                  </a:lnTo>
                  <a:lnTo>
                    <a:pt x="411635" y="801156"/>
                  </a:lnTo>
                  <a:lnTo>
                    <a:pt x="400050" y="801687"/>
                  </a:lnTo>
                  <a:lnTo>
                    <a:pt x="388464" y="801156"/>
                  </a:lnTo>
                  <a:lnTo>
                    <a:pt x="377405" y="799029"/>
                  </a:lnTo>
                  <a:lnTo>
                    <a:pt x="367399" y="796370"/>
                  </a:lnTo>
                  <a:lnTo>
                    <a:pt x="356867" y="792648"/>
                  </a:lnTo>
                  <a:lnTo>
                    <a:pt x="347914" y="788395"/>
                  </a:lnTo>
                  <a:lnTo>
                    <a:pt x="338962" y="782546"/>
                  </a:lnTo>
                  <a:lnTo>
                    <a:pt x="330009" y="776166"/>
                  </a:lnTo>
                  <a:lnTo>
                    <a:pt x="322636" y="768722"/>
                  </a:lnTo>
                  <a:lnTo>
                    <a:pt x="315264" y="761278"/>
                  </a:lnTo>
                  <a:lnTo>
                    <a:pt x="308944" y="752771"/>
                  </a:lnTo>
                  <a:lnTo>
                    <a:pt x="303678" y="743732"/>
                  </a:lnTo>
                  <a:lnTo>
                    <a:pt x="298938" y="733630"/>
                  </a:lnTo>
                  <a:lnTo>
                    <a:pt x="295252" y="723528"/>
                  </a:lnTo>
                  <a:lnTo>
                    <a:pt x="292092" y="712894"/>
                  </a:lnTo>
                  <a:lnTo>
                    <a:pt x="291039" y="702260"/>
                  </a:lnTo>
                  <a:lnTo>
                    <a:pt x="290512" y="690562"/>
                  </a:lnTo>
                  <a:lnTo>
                    <a:pt x="291039" y="679397"/>
                  </a:lnTo>
                  <a:lnTo>
                    <a:pt x="292092" y="668231"/>
                  </a:lnTo>
                  <a:lnTo>
                    <a:pt x="295252" y="657597"/>
                  </a:lnTo>
                  <a:lnTo>
                    <a:pt x="298938" y="647495"/>
                  </a:lnTo>
                  <a:lnTo>
                    <a:pt x="303678" y="637924"/>
                  </a:lnTo>
                  <a:lnTo>
                    <a:pt x="308944" y="628354"/>
                  </a:lnTo>
                  <a:lnTo>
                    <a:pt x="315264" y="619846"/>
                  </a:lnTo>
                  <a:lnTo>
                    <a:pt x="322636" y="611871"/>
                  </a:lnTo>
                  <a:lnTo>
                    <a:pt x="330009" y="604959"/>
                  </a:lnTo>
                  <a:lnTo>
                    <a:pt x="338962" y="598578"/>
                  </a:lnTo>
                  <a:lnTo>
                    <a:pt x="347914" y="593261"/>
                  </a:lnTo>
                  <a:lnTo>
                    <a:pt x="356867" y="588476"/>
                  </a:lnTo>
                  <a:lnTo>
                    <a:pt x="367399" y="584754"/>
                  </a:lnTo>
                  <a:lnTo>
                    <a:pt x="377405" y="582096"/>
                  </a:lnTo>
                  <a:lnTo>
                    <a:pt x="388464" y="580501"/>
                  </a:lnTo>
                  <a:lnTo>
                    <a:pt x="400050" y="579437"/>
                  </a:lnTo>
                  <a:close/>
                  <a:moveTo>
                    <a:pt x="109538" y="579437"/>
                  </a:moveTo>
                  <a:lnTo>
                    <a:pt x="120597" y="580501"/>
                  </a:lnTo>
                  <a:lnTo>
                    <a:pt x="131129" y="582096"/>
                  </a:lnTo>
                  <a:lnTo>
                    <a:pt x="142188" y="584754"/>
                  </a:lnTo>
                  <a:lnTo>
                    <a:pt x="152194" y="588476"/>
                  </a:lnTo>
                  <a:lnTo>
                    <a:pt x="161673" y="593261"/>
                  </a:lnTo>
                  <a:lnTo>
                    <a:pt x="170626" y="598578"/>
                  </a:lnTo>
                  <a:lnTo>
                    <a:pt x="179052" y="604959"/>
                  </a:lnTo>
                  <a:lnTo>
                    <a:pt x="186951" y="611871"/>
                  </a:lnTo>
                  <a:lnTo>
                    <a:pt x="194324" y="619846"/>
                  </a:lnTo>
                  <a:lnTo>
                    <a:pt x="200644" y="628354"/>
                  </a:lnTo>
                  <a:lnTo>
                    <a:pt x="205910" y="637924"/>
                  </a:lnTo>
                  <a:lnTo>
                    <a:pt x="210649" y="647495"/>
                  </a:lnTo>
                  <a:lnTo>
                    <a:pt x="214336" y="657597"/>
                  </a:lnTo>
                  <a:lnTo>
                    <a:pt x="217495" y="668231"/>
                  </a:lnTo>
                  <a:lnTo>
                    <a:pt x="218549" y="679397"/>
                  </a:lnTo>
                  <a:lnTo>
                    <a:pt x="219075" y="690562"/>
                  </a:lnTo>
                  <a:lnTo>
                    <a:pt x="218549" y="702260"/>
                  </a:lnTo>
                  <a:lnTo>
                    <a:pt x="217495" y="712894"/>
                  </a:lnTo>
                  <a:lnTo>
                    <a:pt x="214336" y="723528"/>
                  </a:lnTo>
                  <a:lnTo>
                    <a:pt x="210649" y="733630"/>
                  </a:lnTo>
                  <a:lnTo>
                    <a:pt x="205910" y="743732"/>
                  </a:lnTo>
                  <a:lnTo>
                    <a:pt x="200644" y="752771"/>
                  </a:lnTo>
                  <a:lnTo>
                    <a:pt x="194324" y="761278"/>
                  </a:lnTo>
                  <a:lnTo>
                    <a:pt x="186951" y="768722"/>
                  </a:lnTo>
                  <a:lnTo>
                    <a:pt x="179052" y="776166"/>
                  </a:lnTo>
                  <a:lnTo>
                    <a:pt x="170626" y="782546"/>
                  </a:lnTo>
                  <a:lnTo>
                    <a:pt x="161673" y="788395"/>
                  </a:lnTo>
                  <a:lnTo>
                    <a:pt x="152194" y="792648"/>
                  </a:lnTo>
                  <a:lnTo>
                    <a:pt x="142188" y="796370"/>
                  </a:lnTo>
                  <a:lnTo>
                    <a:pt x="131129" y="799029"/>
                  </a:lnTo>
                  <a:lnTo>
                    <a:pt x="120597" y="801156"/>
                  </a:lnTo>
                  <a:lnTo>
                    <a:pt x="109538" y="801687"/>
                  </a:lnTo>
                  <a:lnTo>
                    <a:pt x="97952" y="801156"/>
                  </a:lnTo>
                  <a:lnTo>
                    <a:pt x="86893" y="799029"/>
                  </a:lnTo>
                  <a:lnTo>
                    <a:pt x="76887" y="796370"/>
                  </a:lnTo>
                  <a:lnTo>
                    <a:pt x="66355" y="792648"/>
                  </a:lnTo>
                  <a:lnTo>
                    <a:pt x="57402" y="788395"/>
                  </a:lnTo>
                  <a:lnTo>
                    <a:pt x="48449" y="782546"/>
                  </a:lnTo>
                  <a:lnTo>
                    <a:pt x="40024" y="776166"/>
                  </a:lnTo>
                  <a:lnTo>
                    <a:pt x="32124" y="768722"/>
                  </a:lnTo>
                  <a:lnTo>
                    <a:pt x="24751" y="761278"/>
                  </a:lnTo>
                  <a:lnTo>
                    <a:pt x="18432" y="752771"/>
                  </a:lnTo>
                  <a:lnTo>
                    <a:pt x="13166" y="743732"/>
                  </a:lnTo>
                  <a:lnTo>
                    <a:pt x="8426" y="733630"/>
                  </a:lnTo>
                  <a:lnTo>
                    <a:pt x="4740" y="723528"/>
                  </a:lnTo>
                  <a:lnTo>
                    <a:pt x="1580" y="712894"/>
                  </a:lnTo>
                  <a:lnTo>
                    <a:pt x="527" y="702260"/>
                  </a:lnTo>
                  <a:lnTo>
                    <a:pt x="0" y="690562"/>
                  </a:lnTo>
                  <a:lnTo>
                    <a:pt x="527" y="679397"/>
                  </a:lnTo>
                  <a:lnTo>
                    <a:pt x="1580" y="668231"/>
                  </a:lnTo>
                  <a:lnTo>
                    <a:pt x="4740" y="657597"/>
                  </a:lnTo>
                  <a:lnTo>
                    <a:pt x="8426" y="647495"/>
                  </a:lnTo>
                  <a:lnTo>
                    <a:pt x="13166" y="637924"/>
                  </a:lnTo>
                  <a:lnTo>
                    <a:pt x="18432" y="628354"/>
                  </a:lnTo>
                  <a:lnTo>
                    <a:pt x="24751" y="619846"/>
                  </a:lnTo>
                  <a:lnTo>
                    <a:pt x="32124" y="611871"/>
                  </a:lnTo>
                  <a:lnTo>
                    <a:pt x="40024" y="604959"/>
                  </a:lnTo>
                  <a:lnTo>
                    <a:pt x="48449" y="598578"/>
                  </a:lnTo>
                  <a:lnTo>
                    <a:pt x="57402" y="593261"/>
                  </a:lnTo>
                  <a:lnTo>
                    <a:pt x="66355" y="588476"/>
                  </a:lnTo>
                  <a:lnTo>
                    <a:pt x="76887" y="584754"/>
                  </a:lnTo>
                  <a:lnTo>
                    <a:pt x="86893" y="582096"/>
                  </a:lnTo>
                  <a:lnTo>
                    <a:pt x="97952" y="580501"/>
                  </a:lnTo>
                  <a:lnTo>
                    <a:pt x="109538" y="579437"/>
                  </a:lnTo>
                  <a:close/>
                  <a:moveTo>
                    <a:pt x="1561307" y="290512"/>
                  </a:moveTo>
                  <a:lnTo>
                    <a:pt x="1572976" y="291041"/>
                  </a:lnTo>
                  <a:lnTo>
                    <a:pt x="1583585" y="292629"/>
                  </a:lnTo>
                  <a:lnTo>
                    <a:pt x="1594194" y="295275"/>
                  </a:lnTo>
                  <a:lnTo>
                    <a:pt x="1604803" y="298979"/>
                  </a:lnTo>
                  <a:lnTo>
                    <a:pt x="1614351" y="303741"/>
                  </a:lnTo>
                  <a:lnTo>
                    <a:pt x="1622838" y="309033"/>
                  </a:lnTo>
                  <a:lnTo>
                    <a:pt x="1631325" y="315383"/>
                  </a:lnTo>
                  <a:lnTo>
                    <a:pt x="1639281" y="322791"/>
                  </a:lnTo>
                  <a:lnTo>
                    <a:pt x="1646707" y="330729"/>
                  </a:lnTo>
                  <a:lnTo>
                    <a:pt x="1652542" y="339196"/>
                  </a:lnTo>
                  <a:lnTo>
                    <a:pt x="1658908" y="348192"/>
                  </a:lnTo>
                  <a:lnTo>
                    <a:pt x="1663151" y="357717"/>
                  </a:lnTo>
                  <a:lnTo>
                    <a:pt x="1666864" y="367771"/>
                  </a:lnTo>
                  <a:lnTo>
                    <a:pt x="1670047" y="378354"/>
                  </a:lnTo>
                  <a:lnTo>
                    <a:pt x="1671108" y="389467"/>
                  </a:lnTo>
                  <a:lnTo>
                    <a:pt x="1671638" y="400579"/>
                  </a:lnTo>
                  <a:lnTo>
                    <a:pt x="1671108" y="412221"/>
                  </a:lnTo>
                  <a:lnTo>
                    <a:pt x="1670047" y="422804"/>
                  </a:lnTo>
                  <a:lnTo>
                    <a:pt x="1666864" y="433388"/>
                  </a:lnTo>
                  <a:lnTo>
                    <a:pt x="1663151" y="443971"/>
                  </a:lnTo>
                  <a:lnTo>
                    <a:pt x="1658908" y="453496"/>
                  </a:lnTo>
                  <a:lnTo>
                    <a:pt x="1652542" y="462492"/>
                  </a:lnTo>
                  <a:lnTo>
                    <a:pt x="1646707" y="470958"/>
                  </a:lnTo>
                  <a:lnTo>
                    <a:pt x="1639281" y="478367"/>
                  </a:lnTo>
                  <a:lnTo>
                    <a:pt x="1631325" y="485775"/>
                  </a:lnTo>
                  <a:lnTo>
                    <a:pt x="1622838" y="492654"/>
                  </a:lnTo>
                  <a:lnTo>
                    <a:pt x="1614351" y="497946"/>
                  </a:lnTo>
                  <a:lnTo>
                    <a:pt x="1604803" y="502179"/>
                  </a:lnTo>
                  <a:lnTo>
                    <a:pt x="1594194" y="505884"/>
                  </a:lnTo>
                  <a:lnTo>
                    <a:pt x="1583585" y="509059"/>
                  </a:lnTo>
                  <a:lnTo>
                    <a:pt x="1572976" y="510646"/>
                  </a:lnTo>
                  <a:lnTo>
                    <a:pt x="1561307" y="511175"/>
                  </a:lnTo>
                  <a:lnTo>
                    <a:pt x="1550167" y="510646"/>
                  </a:lnTo>
                  <a:lnTo>
                    <a:pt x="1539028" y="509059"/>
                  </a:lnTo>
                  <a:lnTo>
                    <a:pt x="1528419" y="505884"/>
                  </a:lnTo>
                  <a:lnTo>
                    <a:pt x="1518341" y="502179"/>
                  </a:lnTo>
                  <a:lnTo>
                    <a:pt x="1508793" y="497946"/>
                  </a:lnTo>
                  <a:lnTo>
                    <a:pt x="1499776" y="492654"/>
                  </a:lnTo>
                  <a:lnTo>
                    <a:pt x="1491288" y="485775"/>
                  </a:lnTo>
                  <a:lnTo>
                    <a:pt x="1483332" y="478367"/>
                  </a:lnTo>
                  <a:lnTo>
                    <a:pt x="1475906" y="470958"/>
                  </a:lnTo>
                  <a:lnTo>
                    <a:pt x="1469540" y="462492"/>
                  </a:lnTo>
                  <a:lnTo>
                    <a:pt x="1464236" y="453496"/>
                  </a:lnTo>
                  <a:lnTo>
                    <a:pt x="1459462" y="443971"/>
                  </a:lnTo>
                  <a:lnTo>
                    <a:pt x="1455749" y="433388"/>
                  </a:lnTo>
                  <a:lnTo>
                    <a:pt x="1453097" y="422804"/>
                  </a:lnTo>
                  <a:lnTo>
                    <a:pt x="1451506" y="412221"/>
                  </a:lnTo>
                  <a:lnTo>
                    <a:pt x="1450975" y="400579"/>
                  </a:lnTo>
                  <a:lnTo>
                    <a:pt x="1451506" y="389467"/>
                  </a:lnTo>
                  <a:lnTo>
                    <a:pt x="1453097" y="378354"/>
                  </a:lnTo>
                  <a:lnTo>
                    <a:pt x="1455749" y="367771"/>
                  </a:lnTo>
                  <a:lnTo>
                    <a:pt x="1459462" y="357717"/>
                  </a:lnTo>
                  <a:lnTo>
                    <a:pt x="1464236" y="348192"/>
                  </a:lnTo>
                  <a:lnTo>
                    <a:pt x="1469540" y="339196"/>
                  </a:lnTo>
                  <a:lnTo>
                    <a:pt x="1475906" y="330729"/>
                  </a:lnTo>
                  <a:lnTo>
                    <a:pt x="1483332" y="322791"/>
                  </a:lnTo>
                  <a:lnTo>
                    <a:pt x="1491288" y="315383"/>
                  </a:lnTo>
                  <a:lnTo>
                    <a:pt x="1499776" y="309033"/>
                  </a:lnTo>
                  <a:lnTo>
                    <a:pt x="1508793" y="303741"/>
                  </a:lnTo>
                  <a:lnTo>
                    <a:pt x="1518341" y="298979"/>
                  </a:lnTo>
                  <a:lnTo>
                    <a:pt x="1528419" y="295275"/>
                  </a:lnTo>
                  <a:lnTo>
                    <a:pt x="1539028" y="292629"/>
                  </a:lnTo>
                  <a:lnTo>
                    <a:pt x="1550167" y="291041"/>
                  </a:lnTo>
                  <a:lnTo>
                    <a:pt x="1561307" y="290512"/>
                  </a:lnTo>
                  <a:close/>
                  <a:moveTo>
                    <a:pt x="1270794" y="290512"/>
                  </a:moveTo>
                  <a:lnTo>
                    <a:pt x="1282463" y="291041"/>
                  </a:lnTo>
                  <a:lnTo>
                    <a:pt x="1293602" y="292629"/>
                  </a:lnTo>
                  <a:lnTo>
                    <a:pt x="1303681" y="295275"/>
                  </a:lnTo>
                  <a:lnTo>
                    <a:pt x="1314290" y="298979"/>
                  </a:lnTo>
                  <a:lnTo>
                    <a:pt x="1323307" y="303741"/>
                  </a:lnTo>
                  <a:lnTo>
                    <a:pt x="1332325" y="309033"/>
                  </a:lnTo>
                  <a:lnTo>
                    <a:pt x="1340812" y="315383"/>
                  </a:lnTo>
                  <a:lnTo>
                    <a:pt x="1348768" y="322791"/>
                  </a:lnTo>
                  <a:lnTo>
                    <a:pt x="1356194" y="330729"/>
                  </a:lnTo>
                  <a:lnTo>
                    <a:pt x="1362560" y="339196"/>
                  </a:lnTo>
                  <a:lnTo>
                    <a:pt x="1367864" y="348192"/>
                  </a:lnTo>
                  <a:lnTo>
                    <a:pt x="1372638" y="357717"/>
                  </a:lnTo>
                  <a:lnTo>
                    <a:pt x="1376351" y="367771"/>
                  </a:lnTo>
                  <a:lnTo>
                    <a:pt x="1379534" y="378354"/>
                  </a:lnTo>
                  <a:lnTo>
                    <a:pt x="1380595" y="389467"/>
                  </a:lnTo>
                  <a:lnTo>
                    <a:pt x="1381125" y="400579"/>
                  </a:lnTo>
                  <a:lnTo>
                    <a:pt x="1380595" y="412221"/>
                  </a:lnTo>
                  <a:lnTo>
                    <a:pt x="1379534" y="422804"/>
                  </a:lnTo>
                  <a:lnTo>
                    <a:pt x="1376351" y="433388"/>
                  </a:lnTo>
                  <a:lnTo>
                    <a:pt x="1372638" y="443971"/>
                  </a:lnTo>
                  <a:lnTo>
                    <a:pt x="1367864" y="453496"/>
                  </a:lnTo>
                  <a:lnTo>
                    <a:pt x="1362560" y="462492"/>
                  </a:lnTo>
                  <a:lnTo>
                    <a:pt x="1356194" y="470958"/>
                  </a:lnTo>
                  <a:lnTo>
                    <a:pt x="1348768" y="478367"/>
                  </a:lnTo>
                  <a:lnTo>
                    <a:pt x="1340812" y="485775"/>
                  </a:lnTo>
                  <a:lnTo>
                    <a:pt x="1332325" y="492654"/>
                  </a:lnTo>
                  <a:lnTo>
                    <a:pt x="1323307" y="497946"/>
                  </a:lnTo>
                  <a:lnTo>
                    <a:pt x="1314290" y="502179"/>
                  </a:lnTo>
                  <a:lnTo>
                    <a:pt x="1303681" y="505884"/>
                  </a:lnTo>
                  <a:lnTo>
                    <a:pt x="1293602" y="509059"/>
                  </a:lnTo>
                  <a:lnTo>
                    <a:pt x="1282463" y="510646"/>
                  </a:lnTo>
                  <a:lnTo>
                    <a:pt x="1270794" y="511175"/>
                  </a:lnTo>
                  <a:lnTo>
                    <a:pt x="1259654" y="510646"/>
                  </a:lnTo>
                  <a:lnTo>
                    <a:pt x="1249046" y="509059"/>
                  </a:lnTo>
                  <a:lnTo>
                    <a:pt x="1237906" y="505884"/>
                  </a:lnTo>
                  <a:lnTo>
                    <a:pt x="1228358" y="502179"/>
                  </a:lnTo>
                  <a:lnTo>
                    <a:pt x="1218280" y="497946"/>
                  </a:lnTo>
                  <a:lnTo>
                    <a:pt x="1209263" y="492654"/>
                  </a:lnTo>
                  <a:lnTo>
                    <a:pt x="1200775" y="485775"/>
                  </a:lnTo>
                  <a:lnTo>
                    <a:pt x="1192819" y="478367"/>
                  </a:lnTo>
                  <a:lnTo>
                    <a:pt x="1185393" y="470958"/>
                  </a:lnTo>
                  <a:lnTo>
                    <a:pt x="1179027" y="462492"/>
                  </a:lnTo>
                  <a:lnTo>
                    <a:pt x="1173723" y="453496"/>
                  </a:lnTo>
                  <a:lnTo>
                    <a:pt x="1168949" y="443971"/>
                  </a:lnTo>
                  <a:lnTo>
                    <a:pt x="1165236" y="433388"/>
                  </a:lnTo>
                  <a:lnTo>
                    <a:pt x="1162053" y="422804"/>
                  </a:lnTo>
                  <a:lnTo>
                    <a:pt x="1160993" y="412221"/>
                  </a:lnTo>
                  <a:lnTo>
                    <a:pt x="1160462" y="400579"/>
                  </a:lnTo>
                  <a:lnTo>
                    <a:pt x="1160993" y="389467"/>
                  </a:lnTo>
                  <a:lnTo>
                    <a:pt x="1162053" y="378354"/>
                  </a:lnTo>
                  <a:lnTo>
                    <a:pt x="1165236" y="367771"/>
                  </a:lnTo>
                  <a:lnTo>
                    <a:pt x="1168949" y="357717"/>
                  </a:lnTo>
                  <a:lnTo>
                    <a:pt x="1173723" y="348192"/>
                  </a:lnTo>
                  <a:lnTo>
                    <a:pt x="1179027" y="339196"/>
                  </a:lnTo>
                  <a:lnTo>
                    <a:pt x="1185393" y="330729"/>
                  </a:lnTo>
                  <a:lnTo>
                    <a:pt x="1192819" y="322791"/>
                  </a:lnTo>
                  <a:lnTo>
                    <a:pt x="1200775" y="315383"/>
                  </a:lnTo>
                  <a:lnTo>
                    <a:pt x="1209263" y="309033"/>
                  </a:lnTo>
                  <a:lnTo>
                    <a:pt x="1218280" y="303741"/>
                  </a:lnTo>
                  <a:lnTo>
                    <a:pt x="1228358" y="298979"/>
                  </a:lnTo>
                  <a:lnTo>
                    <a:pt x="1237906" y="295275"/>
                  </a:lnTo>
                  <a:lnTo>
                    <a:pt x="1249046" y="292629"/>
                  </a:lnTo>
                  <a:lnTo>
                    <a:pt x="1259654" y="291041"/>
                  </a:lnTo>
                  <a:lnTo>
                    <a:pt x="1270794" y="290512"/>
                  </a:lnTo>
                  <a:close/>
                  <a:moveTo>
                    <a:pt x="1270794" y="0"/>
                  </a:moveTo>
                  <a:lnTo>
                    <a:pt x="1282463" y="527"/>
                  </a:lnTo>
                  <a:lnTo>
                    <a:pt x="1293602" y="2107"/>
                  </a:lnTo>
                  <a:lnTo>
                    <a:pt x="1303681" y="4740"/>
                  </a:lnTo>
                  <a:lnTo>
                    <a:pt x="1314290" y="8426"/>
                  </a:lnTo>
                  <a:lnTo>
                    <a:pt x="1323307" y="13166"/>
                  </a:lnTo>
                  <a:lnTo>
                    <a:pt x="1332325" y="18432"/>
                  </a:lnTo>
                  <a:lnTo>
                    <a:pt x="1340812" y="24752"/>
                  </a:lnTo>
                  <a:lnTo>
                    <a:pt x="1348768" y="32124"/>
                  </a:lnTo>
                  <a:lnTo>
                    <a:pt x="1356194" y="40024"/>
                  </a:lnTo>
                  <a:lnTo>
                    <a:pt x="1362560" y="48450"/>
                  </a:lnTo>
                  <a:lnTo>
                    <a:pt x="1367864" y="57402"/>
                  </a:lnTo>
                  <a:lnTo>
                    <a:pt x="1372638" y="66881"/>
                  </a:lnTo>
                  <a:lnTo>
                    <a:pt x="1376351" y="76887"/>
                  </a:lnTo>
                  <a:lnTo>
                    <a:pt x="1379534" y="87946"/>
                  </a:lnTo>
                  <a:lnTo>
                    <a:pt x="1380595" y="98479"/>
                  </a:lnTo>
                  <a:lnTo>
                    <a:pt x="1381125" y="109538"/>
                  </a:lnTo>
                  <a:lnTo>
                    <a:pt x="1380595" y="121123"/>
                  </a:lnTo>
                  <a:lnTo>
                    <a:pt x="1379534" y="132183"/>
                  </a:lnTo>
                  <a:lnTo>
                    <a:pt x="1376351" y="142188"/>
                  </a:lnTo>
                  <a:lnTo>
                    <a:pt x="1372638" y="152721"/>
                  </a:lnTo>
                  <a:lnTo>
                    <a:pt x="1367864" y="162200"/>
                  </a:lnTo>
                  <a:lnTo>
                    <a:pt x="1362560" y="171153"/>
                  </a:lnTo>
                  <a:lnTo>
                    <a:pt x="1356194" y="179052"/>
                  </a:lnTo>
                  <a:lnTo>
                    <a:pt x="1348768" y="186951"/>
                  </a:lnTo>
                  <a:lnTo>
                    <a:pt x="1340812" y="194324"/>
                  </a:lnTo>
                  <a:lnTo>
                    <a:pt x="1332325" y="200643"/>
                  </a:lnTo>
                  <a:lnTo>
                    <a:pt x="1323307" y="206436"/>
                  </a:lnTo>
                  <a:lnTo>
                    <a:pt x="1314290" y="210649"/>
                  </a:lnTo>
                  <a:lnTo>
                    <a:pt x="1303681" y="214336"/>
                  </a:lnTo>
                  <a:lnTo>
                    <a:pt x="1293602" y="217495"/>
                  </a:lnTo>
                  <a:lnTo>
                    <a:pt x="1282463" y="219075"/>
                  </a:lnTo>
                  <a:lnTo>
                    <a:pt x="1270794" y="219075"/>
                  </a:lnTo>
                  <a:lnTo>
                    <a:pt x="1259654" y="219075"/>
                  </a:lnTo>
                  <a:lnTo>
                    <a:pt x="1249046" y="217495"/>
                  </a:lnTo>
                  <a:lnTo>
                    <a:pt x="1237906" y="214336"/>
                  </a:lnTo>
                  <a:lnTo>
                    <a:pt x="1228358" y="210649"/>
                  </a:lnTo>
                  <a:lnTo>
                    <a:pt x="1218280" y="206436"/>
                  </a:lnTo>
                  <a:lnTo>
                    <a:pt x="1209263" y="200643"/>
                  </a:lnTo>
                  <a:lnTo>
                    <a:pt x="1200775" y="194324"/>
                  </a:lnTo>
                  <a:lnTo>
                    <a:pt x="1192819" y="186951"/>
                  </a:lnTo>
                  <a:lnTo>
                    <a:pt x="1185393" y="179052"/>
                  </a:lnTo>
                  <a:lnTo>
                    <a:pt x="1179027" y="171153"/>
                  </a:lnTo>
                  <a:lnTo>
                    <a:pt x="1173723" y="162200"/>
                  </a:lnTo>
                  <a:lnTo>
                    <a:pt x="1168949" y="152721"/>
                  </a:lnTo>
                  <a:lnTo>
                    <a:pt x="1165236" y="142188"/>
                  </a:lnTo>
                  <a:lnTo>
                    <a:pt x="1162053" y="132183"/>
                  </a:lnTo>
                  <a:lnTo>
                    <a:pt x="1160993" y="121123"/>
                  </a:lnTo>
                  <a:lnTo>
                    <a:pt x="1160462" y="109538"/>
                  </a:lnTo>
                  <a:lnTo>
                    <a:pt x="1160993" y="98479"/>
                  </a:lnTo>
                  <a:lnTo>
                    <a:pt x="1162053" y="87946"/>
                  </a:lnTo>
                  <a:lnTo>
                    <a:pt x="1165236" y="76887"/>
                  </a:lnTo>
                  <a:lnTo>
                    <a:pt x="1168949" y="66881"/>
                  </a:lnTo>
                  <a:lnTo>
                    <a:pt x="1173723" y="57402"/>
                  </a:lnTo>
                  <a:lnTo>
                    <a:pt x="1179027" y="48450"/>
                  </a:lnTo>
                  <a:lnTo>
                    <a:pt x="1185393" y="40024"/>
                  </a:lnTo>
                  <a:lnTo>
                    <a:pt x="1192819" y="32124"/>
                  </a:lnTo>
                  <a:lnTo>
                    <a:pt x="1200775" y="24752"/>
                  </a:lnTo>
                  <a:lnTo>
                    <a:pt x="1209263" y="18432"/>
                  </a:lnTo>
                  <a:lnTo>
                    <a:pt x="1218280" y="13166"/>
                  </a:lnTo>
                  <a:lnTo>
                    <a:pt x="1228358" y="8426"/>
                  </a:lnTo>
                  <a:lnTo>
                    <a:pt x="1237906" y="4740"/>
                  </a:lnTo>
                  <a:lnTo>
                    <a:pt x="1249046" y="2107"/>
                  </a:lnTo>
                  <a:lnTo>
                    <a:pt x="1259654" y="527"/>
                  </a:lnTo>
                  <a:lnTo>
                    <a:pt x="12707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anchor="ctr">
              <a:normAutofit fontScale="92500" lnSpcReduction="10000"/>
            </a:bodyPr>
            <a:lstStyle/>
            <a:p>
              <a:endParaRPr lang="zh-CN" altLang="en-US" sz="2400"/>
            </a:p>
          </p:txBody>
        </p:sp>
        <p:sp>
          <p:nvSpPr>
            <p:cNvPr id="44" name="任意多边形 43"/>
            <p:cNvSpPr/>
            <p:nvPr>
              <p:custDataLst>
                <p:tags r:id="rId18"/>
              </p:custDataLst>
            </p:nvPr>
          </p:nvSpPr>
          <p:spPr>
            <a:xfrm flipH="1">
              <a:off x="7052779" y="2904467"/>
              <a:ext cx="278875" cy="278875"/>
            </a:xfrm>
            <a:custGeom>
              <a:avLst/>
              <a:gdLst>
                <a:gd name="connsiteX0" fmla="*/ 0 w 1342767"/>
                <a:gd name="connsiteY0" fmla="*/ 0 h 1342767"/>
                <a:gd name="connsiteX1" fmla="*/ 47690 w 1342767"/>
                <a:gd name="connsiteY1" fmla="*/ 0 h 1342767"/>
                <a:gd name="connsiteX2" fmla="*/ 47690 w 1342767"/>
                <a:gd name="connsiteY2" fmla="*/ 1293326 h 1342767"/>
                <a:gd name="connsiteX3" fmla="*/ 1342767 w 1342767"/>
                <a:gd name="connsiteY3" fmla="*/ 1293326 h 1342767"/>
                <a:gd name="connsiteX4" fmla="*/ 1342767 w 1342767"/>
                <a:gd name="connsiteY4" fmla="*/ 1342767 h 1342767"/>
                <a:gd name="connsiteX5" fmla="*/ 0 w 1342767"/>
                <a:gd name="connsiteY5" fmla="*/ 1342767 h 13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2767" h="1342767">
                  <a:moveTo>
                    <a:pt x="0" y="0"/>
                  </a:moveTo>
                  <a:lnTo>
                    <a:pt x="47690" y="0"/>
                  </a:lnTo>
                  <a:lnTo>
                    <a:pt x="47690" y="1293326"/>
                  </a:lnTo>
                  <a:lnTo>
                    <a:pt x="1342767" y="1293326"/>
                  </a:lnTo>
                  <a:lnTo>
                    <a:pt x="1342767" y="1342767"/>
                  </a:lnTo>
                  <a:lnTo>
                    <a:pt x="0" y="134276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2500" lnSpcReduction="10000"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45" name="任意多边形 44"/>
            <p:cNvSpPr/>
            <p:nvPr>
              <p:custDataLst>
                <p:tags r:id="rId19"/>
              </p:custDataLst>
            </p:nvPr>
          </p:nvSpPr>
          <p:spPr>
            <a:xfrm>
              <a:off x="4254761" y="1098785"/>
              <a:ext cx="278875" cy="278875"/>
            </a:xfrm>
            <a:custGeom>
              <a:avLst/>
              <a:gdLst>
                <a:gd name="connsiteX0" fmla="*/ 0 w 380032"/>
                <a:gd name="connsiteY0" fmla="*/ 0 h 380032"/>
                <a:gd name="connsiteX1" fmla="*/ 380032 w 380032"/>
                <a:gd name="connsiteY1" fmla="*/ 0 h 380032"/>
                <a:gd name="connsiteX2" fmla="*/ 380032 w 380032"/>
                <a:gd name="connsiteY2" fmla="*/ 13993 h 380032"/>
                <a:gd name="connsiteX3" fmla="*/ 13497 w 380032"/>
                <a:gd name="connsiteY3" fmla="*/ 13993 h 380032"/>
                <a:gd name="connsiteX4" fmla="*/ 13497 w 380032"/>
                <a:gd name="connsiteY4" fmla="*/ 380032 h 380032"/>
                <a:gd name="connsiteX5" fmla="*/ 0 w 380032"/>
                <a:gd name="connsiteY5" fmla="*/ 380032 h 380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032" h="380032">
                  <a:moveTo>
                    <a:pt x="0" y="0"/>
                  </a:moveTo>
                  <a:lnTo>
                    <a:pt x="380032" y="0"/>
                  </a:lnTo>
                  <a:lnTo>
                    <a:pt x="380032" y="13993"/>
                  </a:lnTo>
                  <a:lnTo>
                    <a:pt x="13497" y="13993"/>
                  </a:lnTo>
                  <a:lnTo>
                    <a:pt x="13497" y="380032"/>
                  </a:lnTo>
                  <a:lnTo>
                    <a:pt x="0" y="38003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92500" lnSpcReduction="10000"/>
            </a:bodyPr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8801097" y="2037965"/>
            <a:ext cx="2834811" cy="4598620"/>
            <a:chOff x="4496744" y="3098726"/>
            <a:chExt cx="2036648" cy="3303845"/>
          </a:xfrm>
        </p:grpSpPr>
        <p:sp>
          <p:nvSpPr>
            <p:cNvPr id="36" name="矩形 35"/>
            <p:cNvSpPr/>
            <p:nvPr>
              <p:custDataLst>
                <p:tags r:id="rId6"/>
              </p:custDataLst>
            </p:nvPr>
          </p:nvSpPr>
          <p:spPr>
            <a:xfrm>
              <a:off x="4496744" y="3129269"/>
              <a:ext cx="1997430" cy="1997431"/>
            </a:xfrm>
            <a:prstGeom prst="rect">
              <a:avLst/>
            </a:prstGeom>
            <a:blipFill>
              <a:blip r:embed="rId24" cstate="email"/>
              <a:srcRect/>
              <a:stretch>
                <a:fillRect b="821"/>
              </a:stretch>
            </a:blip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175"/>
            </a:p>
          </p:txBody>
        </p:sp>
        <p:sp>
          <p:nvSpPr>
            <p:cNvPr id="42" name="矩形 41"/>
            <p:cNvSpPr/>
            <p:nvPr>
              <p:custDataLst>
                <p:tags r:id="rId7"/>
              </p:custDataLst>
            </p:nvPr>
          </p:nvSpPr>
          <p:spPr>
            <a:xfrm>
              <a:off x="4496745" y="5379760"/>
              <a:ext cx="985350" cy="985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7101" tIns="33550" rIns="67101" bIns="3355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75" dirty="0">
                  <a:solidFill>
                    <a:schemeClr val="accent1"/>
                  </a:solidFill>
                </a:rPr>
                <a:t>LOREM IPSUM DOLOR</a:t>
              </a:r>
            </a:p>
          </p:txBody>
        </p:sp>
        <p:sp>
          <p:nvSpPr>
            <p:cNvPr id="43" name="矩形 42"/>
            <p:cNvSpPr/>
            <p:nvPr>
              <p:custDataLst>
                <p:tags r:id="rId8"/>
              </p:custDataLst>
            </p:nvPr>
          </p:nvSpPr>
          <p:spPr>
            <a:xfrm>
              <a:off x="5508824" y="5379760"/>
              <a:ext cx="985350" cy="9853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175"/>
            </a:p>
          </p:txBody>
        </p:sp>
        <p:sp>
          <p:nvSpPr>
            <p:cNvPr id="46" name="任意多边形 45"/>
            <p:cNvSpPr/>
            <p:nvPr>
              <p:custDataLst>
                <p:tags r:id="rId9"/>
              </p:custDataLst>
            </p:nvPr>
          </p:nvSpPr>
          <p:spPr>
            <a:xfrm>
              <a:off x="6254517" y="3098726"/>
              <a:ext cx="278875" cy="278875"/>
            </a:xfrm>
            <a:custGeom>
              <a:avLst/>
              <a:gdLst>
                <a:gd name="connsiteX0" fmla="*/ 0 w 380032"/>
                <a:gd name="connsiteY0" fmla="*/ 0 h 380032"/>
                <a:gd name="connsiteX1" fmla="*/ 380032 w 380032"/>
                <a:gd name="connsiteY1" fmla="*/ 0 h 380032"/>
                <a:gd name="connsiteX2" fmla="*/ 380032 w 380032"/>
                <a:gd name="connsiteY2" fmla="*/ 380032 h 380032"/>
                <a:gd name="connsiteX3" fmla="*/ 366039 w 380032"/>
                <a:gd name="connsiteY3" fmla="*/ 380032 h 380032"/>
                <a:gd name="connsiteX4" fmla="*/ 366039 w 380032"/>
                <a:gd name="connsiteY4" fmla="*/ 13497 h 380032"/>
                <a:gd name="connsiteX5" fmla="*/ 0 w 380032"/>
                <a:gd name="connsiteY5" fmla="*/ 13497 h 380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032" h="380032">
                  <a:moveTo>
                    <a:pt x="0" y="0"/>
                  </a:moveTo>
                  <a:lnTo>
                    <a:pt x="380032" y="0"/>
                  </a:lnTo>
                  <a:lnTo>
                    <a:pt x="380032" y="380032"/>
                  </a:lnTo>
                  <a:lnTo>
                    <a:pt x="366039" y="380032"/>
                  </a:lnTo>
                  <a:lnTo>
                    <a:pt x="366039" y="13497"/>
                  </a:lnTo>
                  <a:lnTo>
                    <a:pt x="0" y="134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320"/>
            </a:p>
          </p:txBody>
        </p:sp>
        <p:sp>
          <p:nvSpPr>
            <p:cNvPr id="47" name="任意多边形 46"/>
            <p:cNvSpPr/>
            <p:nvPr>
              <p:custDataLst>
                <p:tags r:id="rId10"/>
              </p:custDataLst>
            </p:nvPr>
          </p:nvSpPr>
          <p:spPr>
            <a:xfrm>
              <a:off x="6254517" y="6123696"/>
              <a:ext cx="278875" cy="278875"/>
            </a:xfrm>
            <a:custGeom>
              <a:avLst/>
              <a:gdLst>
                <a:gd name="connsiteX0" fmla="*/ 366039 w 380032"/>
                <a:gd name="connsiteY0" fmla="*/ 0 h 380032"/>
                <a:gd name="connsiteX1" fmla="*/ 380032 w 380032"/>
                <a:gd name="connsiteY1" fmla="*/ 0 h 380032"/>
                <a:gd name="connsiteX2" fmla="*/ 380032 w 380032"/>
                <a:gd name="connsiteY2" fmla="*/ 380032 h 380032"/>
                <a:gd name="connsiteX3" fmla="*/ 0 w 380032"/>
                <a:gd name="connsiteY3" fmla="*/ 380032 h 380032"/>
                <a:gd name="connsiteX4" fmla="*/ 0 w 380032"/>
                <a:gd name="connsiteY4" fmla="*/ 366535 h 380032"/>
                <a:gd name="connsiteX5" fmla="*/ 366039 w 380032"/>
                <a:gd name="connsiteY5" fmla="*/ 366535 h 380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032" h="380032">
                  <a:moveTo>
                    <a:pt x="366039" y="0"/>
                  </a:moveTo>
                  <a:lnTo>
                    <a:pt x="380032" y="0"/>
                  </a:lnTo>
                  <a:lnTo>
                    <a:pt x="380032" y="380032"/>
                  </a:lnTo>
                  <a:lnTo>
                    <a:pt x="0" y="380032"/>
                  </a:lnTo>
                  <a:lnTo>
                    <a:pt x="0" y="366535"/>
                  </a:lnTo>
                  <a:lnTo>
                    <a:pt x="366039" y="36653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320"/>
            </a:p>
          </p:txBody>
        </p:sp>
      </p:grp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838200" y="212725"/>
            <a:ext cx="10515600" cy="1120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大自然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7062" y="2628900"/>
            <a:ext cx="4165200" cy="1600200"/>
          </a:xfrm>
        </p:spPr>
        <p:txBody>
          <a:bodyPr/>
          <a:lstStyle/>
          <a:p>
            <a:r>
              <a:rPr lang="zh-CN" altLang="en-US" sz="8800" dirty="0"/>
              <a:t>但是</a:t>
            </a: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idx="1"/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" b="1305"/>
          <a:stretch>
            <a:fillRect/>
          </a:stretch>
        </p:blipFill>
        <p:spPr/>
      </p:pic>
      <p:sp>
        <p:nvSpPr>
          <p:cNvPr id="6" name="文本占位符 5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470" y="2057400"/>
            <a:ext cx="4164965" cy="1341120"/>
          </a:xfrm>
        </p:spPr>
        <p:txBody>
          <a:bodyPr>
            <a:normAutofit/>
          </a:bodyPr>
          <a:lstStyle/>
          <a:p>
            <a:r>
              <a:rPr lang="zh-CN" altLang="en-US" sz="4800" dirty="0"/>
              <a:t>他们真的很美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>
            <p:custDataLst>
              <p:tags r:id="rId2"/>
            </p:custDataLst>
          </p:nvPr>
        </p:nvCxnSpPr>
        <p:spPr>
          <a:xfrm>
            <a:off x="3806565" y="1738622"/>
            <a:ext cx="4518285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/>
          <p:nvPr>
            <p:custDataLst>
              <p:tags r:id="rId3"/>
            </p:custDataLst>
          </p:nvPr>
        </p:nvSpPr>
        <p:spPr bwMode="auto">
          <a:xfrm>
            <a:off x="4051983" y="426069"/>
            <a:ext cx="1235885" cy="1326530"/>
          </a:xfrm>
          <a:custGeom>
            <a:avLst/>
            <a:gdLst>
              <a:gd name="T0" fmla="*/ 190897782 w 15652"/>
              <a:gd name="T1" fmla="*/ 19162119 h 16804"/>
              <a:gd name="T2" fmla="*/ 189226938 w 15652"/>
              <a:gd name="T3" fmla="*/ 12671923 h 16804"/>
              <a:gd name="T4" fmla="*/ 183404782 w 15652"/>
              <a:gd name="T5" fmla="*/ 7569666 h 16804"/>
              <a:gd name="T6" fmla="*/ 183636104 w 15652"/>
              <a:gd name="T7" fmla="*/ 835393 h 16804"/>
              <a:gd name="T8" fmla="*/ 178173743 w 15652"/>
              <a:gd name="T9" fmla="*/ 2249065 h 16804"/>
              <a:gd name="T10" fmla="*/ 175616167 w 15652"/>
              <a:gd name="T11" fmla="*/ 7556855 h 16804"/>
              <a:gd name="T12" fmla="*/ 167274875 w 15652"/>
              <a:gd name="T13" fmla="*/ 6387373 h 16804"/>
              <a:gd name="T14" fmla="*/ 160051863 w 15652"/>
              <a:gd name="T15" fmla="*/ 6143183 h 16804"/>
              <a:gd name="T16" fmla="*/ 162339564 w 15652"/>
              <a:gd name="T17" fmla="*/ 12029252 h 16804"/>
              <a:gd name="T18" fmla="*/ 152507383 w 15652"/>
              <a:gd name="T19" fmla="*/ 21565362 h 16804"/>
              <a:gd name="T20" fmla="*/ 136955893 w 15652"/>
              <a:gd name="T21" fmla="*/ 37887212 h 16804"/>
              <a:gd name="T22" fmla="*/ 118075642 w 15652"/>
              <a:gd name="T23" fmla="*/ 51317326 h 16804"/>
              <a:gd name="T24" fmla="*/ 96123579 w 15652"/>
              <a:gd name="T25" fmla="*/ 59838018 h 16804"/>
              <a:gd name="T26" fmla="*/ 80340767 w 15652"/>
              <a:gd name="T27" fmla="*/ 64708896 h 16804"/>
              <a:gd name="T28" fmla="*/ 66460121 w 15652"/>
              <a:gd name="T29" fmla="*/ 76995262 h 16804"/>
              <a:gd name="T30" fmla="*/ 34727356 w 15652"/>
              <a:gd name="T31" fmla="*/ 83832470 h 16804"/>
              <a:gd name="T32" fmla="*/ 24471086 w 15652"/>
              <a:gd name="T33" fmla="*/ 95707545 h 16804"/>
              <a:gd name="T34" fmla="*/ 14703198 w 15652"/>
              <a:gd name="T35" fmla="*/ 112324940 h 16804"/>
              <a:gd name="T36" fmla="*/ 11464358 w 15652"/>
              <a:gd name="T37" fmla="*/ 137694407 h 16804"/>
              <a:gd name="T38" fmla="*/ 13148129 w 15652"/>
              <a:gd name="T39" fmla="*/ 152396826 h 16804"/>
              <a:gd name="T40" fmla="*/ 3264580 w 15652"/>
              <a:gd name="T41" fmla="*/ 192815838 h 16804"/>
              <a:gd name="T42" fmla="*/ 1478076 w 15652"/>
              <a:gd name="T43" fmla="*/ 203469962 h 16804"/>
              <a:gd name="T44" fmla="*/ 8212704 w 15652"/>
              <a:gd name="T45" fmla="*/ 206091774 h 16804"/>
              <a:gd name="T46" fmla="*/ 13058095 w 15652"/>
              <a:gd name="T47" fmla="*/ 177149469 h 16804"/>
              <a:gd name="T48" fmla="*/ 22144831 w 15652"/>
              <a:gd name="T49" fmla="*/ 160275073 h 16804"/>
              <a:gd name="T50" fmla="*/ 28172569 w 15652"/>
              <a:gd name="T51" fmla="*/ 154196169 h 16804"/>
              <a:gd name="T52" fmla="*/ 30100474 w 15652"/>
              <a:gd name="T53" fmla="*/ 171340489 h 16804"/>
              <a:gd name="T54" fmla="*/ 36038291 w 15652"/>
              <a:gd name="T55" fmla="*/ 190489684 h 16804"/>
              <a:gd name="T56" fmla="*/ 38853042 w 15652"/>
              <a:gd name="T57" fmla="*/ 205192103 h 16804"/>
              <a:gd name="T58" fmla="*/ 43852646 w 15652"/>
              <a:gd name="T59" fmla="*/ 210294360 h 16804"/>
              <a:gd name="T60" fmla="*/ 49404928 w 15652"/>
              <a:gd name="T61" fmla="*/ 208289485 h 16804"/>
              <a:gd name="T62" fmla="*/ 41950481 w 15652"/>
              <a:gd name="T63" fmla="*/ 191916166 h 16804"/>
              <a:gd name="T64" fmla="*/ 37413520 w 15652"/>
              <a:gd name="T65" fmla="*/ 161547378 h 16804"/>
              <a:gd name="T66" fmla="*/ 50394507 w 15652"/>
              <a:gd name="T67" fmla="*/ 124264293 h 16804"/>
              <a:gd name="T68" fmla="*/ 66999984 w 15652"/>
              <a:gd name="T69" fmla="*/ 131949591 h 16804"/>
              <a:gd name="T70" fmla="*/ 78939912 w 15652"/>
              <a:gd name="T71" fmla="*/ 150379140 h 16804"/>
              <a:gd name="T72" fmla="*/ 75919579 w 15652"/>
              <a:gd name="T73" fmla="*/ 168718676 h 16804"/>
              <a:gd name="T74" fmla="*/ 74698565 w 15652"/>
              <a:gd name="T75" fmla="*/ 199987136 h 16804"/>
              <a:gd name="T76" fmla="*/ 74839966 w 15652"/>
              <a:gd name="T77" fmla="*/ 207659738 h 16804"/>
              <a:gd name="T78" fmla="*/ 77269068 w 15652"/>
              <a:gd name="T79" fmla="*/ 213044616 h 16804"/>
              <a:gd name="T80" fmla="*/ 82268672 w 15652"/>
              <a:gd name="T81" fmla="*/ 209510322 h 16804"/>
              <a:gd name="T82" fmla="*/ 80327954 w 15652"/>
              <a:gd name="T83" fmla="*/ 199100388 h 16804"/>
              <a:gd name="T84" fmla="*/ 85456032 w 15652"/>
              <a:gd name="T85" fmla="*/ 168050384 h 16804"/>
              <a:gd name="T86" fmla="*/ 87730920 w 15652"/>
              <a:gd name="T87" fmla="*/ 152512572 h 16804"/>
              <a:gd name="T88" fmla="*/ 98732635 w 15652"/>
              <a:gd name="T89" fmla="*/ 145662553 h 16804"/>
              <a:gd name="T90" fmla="*/ 107266695 w 15652"/>
              <a:gd name="T91" fmla="*/ 164053444 h 16804"/>
              <a:gd name="T92" fmla="*/ 112086345 w 15652"/>
              <a:gd name="T93" fmla="*/ 177393659 h 16804"/>
              <a:gd name="T94" fmla="*/ 126314087 w 15652"/>
              <a:gd name="T95" fmla="*/ 214676745 h 16804"/>
              <a:gd name="T96" fmla="*/ 136223375 w 15652"/>
              <a:gd name="T97" fmla="*/ 214805301 h 16804"/>
              <a:gd name="T98" fmla="*/ 132766027 w 15652"/>
              <a:gd name="T99" fmla="*/ 209536056 h 16804"/>
              <a:gd name="T100" fmla="*/ 122059927 w 15652"/>
              <a:gd name="T101" fmla="*/ 186364187 h 16804"/>
              <a:gd name="T102" fmla="*/ 117664366 w 15652"/>
              <a:gd name="T103" fmla="*/ 169926703 h 16804"/>
              <a:gd name="T104" fmla="*/ 113821482 w 15652"/>
              <a:gd name="T105" fmla="*/ 159992339 h 16804"/>
              <a:gd name="T106" fmla="*/ 109014646 w 15652"/>
              <a:gd name="T107" fmla="*/ 140470397 h 16804"/>
              <a:gd name="T108" fmla="*/ 107780818 w 15652"/>
              <a:gd name="T109" fmla="*/ 126166345 h 16804"/>
              <a:gd name="T110" fmla="*/ 110968178 w 15652"/>
              <a:gd name="T111" fmla="*/ 102788830 h 16804"/>
              <a:gd name="T112" fmla="*/ 113204512 w 15652"/>
              <a:gd name="T113" fmla="*/ 91003768 h 16804"/>
              <a:gd name="T114" fmla="*/ 144590294 w 15652"/>
              <a:gd name="T115" fmla="*/ 62305653 h 16804"/>
              <a:gd name="T116" fmla="*/ 165205682 w 15652"/>
              <a:gd name="T117" fmla="*/ 31589738 h 16804"/>
              <a:gd name="T118" fmla="*/ 178957741 w 15652"/>
              <a:gd name="T119" fmla="*/ 31409827 h 16804"/>
              <a:gd name="T120" fmla="*/ 190769195 w 15652"/>
              <a:gd name="T121" fmla="*/ 34185817 h 16804"/>
              <a:gd name="T122" fmla="*/ 197401089 w 15652"/>
              <a:gd name="T123" fmla="*/ 38761036 h 16804"/>
              <a:gd name="T124" fmla="*/ 201141126 w 15652"/>
              <a:gd name="T125" fmla="*/ 32772144 h 16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652" h="16804">
                <a:moveTo>
                  <a:pt x="15586" y="2416"/>
                </a:moveTo>
                <a:lnTo>
                  <a:pt x="15586" y="2416"/>
                </a:lnTo>
                <a:lnTo>
                  <a:pt x="15569" y="2393"/>
                </a:lnTo>
                <a:lnTo>
                  <a:pt x="15550" y="2370"/>
                </a:lnTo>
                <a:lnTo>
                  <a:pt x="15531" y="2349"/>
                </a:lnTo>
                <a:lnTo>
                  <a:pt x="15511" y="2328"/>
                </a:lnTo>
                <a:lnTo>
                  <a:pt x="15469" y="2286"/>
                </a:lnTo>
                <a:lnTo>
                  <a:pt x="15427" y="2247"/>
                </a:lnTo>
                <a:lnTo>
                  <a:pt x="15384" y="2206"/>
                </a:lnTo>
                <a:lnTo>
                  <a:pt x="15342" y="2166"/>
                </a:lnTo>
                <a:lnTo>
                  <a:pt x="15323" y="2144"/>
                </a:lnTo>
                <a:lnTo>
                  <a:pt x="15303" y="2123"/>
                </a:lnTo>
                <a:lnTo>
                  <a:pt x="15283" y="2101"/>
                </a:lnTo>
                <a:lnTo>
                  <a:pt x="15265" y="2078"/>
                </a:lnTo>
                <a:lnTo>
                  <a:pt x="15233" y="2036"/>
                </a:lnTo>
                <a:lnTo>
                  <a:pt x="15203" y="1992"/>
                </a:lnTo>
                <a:lnTo>
                  <a:pt x="15174" y="1948"/>
                </a:lnTo>
                <a:lnTo>
                  <a:pt x="15147" y="1903"/>
                </a:lnTo>
                <a:lnTo>
                  <a:pt x="15091" y="1812"/>
                </a:lnTo>
                <a:lnTo>
                  <a:pt x="15063" y="1767"/>
                </a:lnTo>
                <a:lnTo>
                  <a:pt x="15035" y="1723"/>
                </a:lnTo>
                <a:lnTo>
                  <a:pt x="15020" y="1701"/>
                </a:lnTo>
                <a:lnTo>
                  <a:pt x="15004" y="1680"/>
                </a:lnTo>
                <a:lnTo>
                  <a:pt x="14971" y="1637"/>
                </a:lnTo>
                <a:lnTo>
                  <a:pt x="14938" y="1596"/>
                </a:lnTo>
                <a:lnTo>
                  <a:pt x="14903" y="1554"/>
                </a:lnTo>
                <a:lnTo>
                  <a:pt x="14870" y="1513"/>
                </a:lnTo>
                <a:lnTo>
                  <a:pt x="14853" y="1491"/>
                </a:lnTo>
                <a:lnTo>
                  <a:pt x="14837" y="1469"/>
                </a:lnTo>
                <a:lnTo>
                  <a:pt x="14823" y="1447"/>
                </a:lnTo>
                <a:lnTo>
                  <a:pt x="14808" y="1425"/>
                </a:lnTo>
                <a:lnTo>
                  <a:pt x="14795" y="1402"/>
                </a:lnTo>
                <a:lnTo>
                  <a:pt x="14783" y="1379"/>
                </a:lnTo>
                <a:lnTo>
                  <a:pt x="14775" y="1359"/>
                </a:lnTo>
                <a:lnTo>
                  <a:pt x="14767" y="1339"/>
                </a:lnTo>
                <a:lnTo>
                  <a:pt x="14761" y="1317"/>
                </a:lnTo>
                <a:lnTo>
                  <a:pt x="14756" y="1296"/>
                </a:lnTo>
                <a:lnTo>
                  <a:pt x="14752" y="1273"/>
                </a:lnTo>
                <a:lnTo>
                  <a:pt x="14749" y="1251"/>
                </a:lnTo>
                <a:lnTo>
                  <a:pt x="14748" y="1229"/>
                </a:lnTo>
                <a:lnTo>
                  <a:pt x="14747" y="1207"/>
                </a:lnTo>
                <a:lnTo>
                  <a:pt x="14748" y="1186"/>
                </a:lnTo>
                <a:lnTo>
                  <a:pt x="14752" y="1165"/>
                </a:lnTo>
                <a:lnTo>
                  <a:pt x="14758" y="1121"/>
                </a:lnTo>
                <a:lnTo>
                  <a:pt x="14760" y="1099"/>
                </a:lnTo>
                <a:lnTo>
                  <a:pt x="14761" y="1088"/>
                </a:lnTo>
                <a:lnTo>
                  <a:pt x="14760" y="1077"/>
                </a:lnTo>
                <a:lnTo>
                  <a:pt x="14760" y="1067"/>
                </a:lnTo>
                <a:lnTo>
                  <a:pt x="14758" y="1056"/>
                </a:lnTo>
                <a:lnTo>
                  <a:pt x="14755" y="1046"/>
                </a:lnTo>
                <a:lnTo>
                  <a:pt x="14752" y="1035"/>
                </a:lnTo>
                <a:lnTo>
                  <a:pt x="14745" y="1022"/>
                </a:lnTo>
                <a:lnTo>
                  <a:pt x="14738" y="1009"/>
                </a:lnTo>
                <a:lnTo>
                  <a:pt x="14731" y="997"/>
                </a:lnTo>
                <a:lnTo>
                  <a:pt x="14723" y="986"/>
                </a:lnTo>
                <a:lnTo>
                  <a:pt x="14714" y="975"/>
                </a:lnTo>
                <a:lnTo>
                  <a:pt x="14707" y="964"/>
                </a:lnTo>
                <a:lnTo>
                  <a:pt x="14688" y="946"/>
                </a:lnTo>
                <a:lnTo>
                  <a:pt x="14668" y="929"/>
                </a:lnTo>
                <a:lnTo>
                  <a:pt x="14648" y="914"/>
                </a:lnTo>
                <a:lnTo>
                  <a:pt x="14626" y="901"/>
                </a:lnTo>
                <a:lnTo>
                  <a:pt x="14604" y="889"/>
                </a:lnTo>
                <a:lnTo>
                  <a:pt x="14580" y="878"/>
                </a:lnTo>
                <a:lnTo>
                  <a:pt x="14557" y="868"/>
                </a:lnTo>
                <a:lnTo>
                  <a:pt x="14508" y="850"/>
                </a:lnTo>
                <a:lnTo>
                  <a:pt x="14458" y="833"/>
                </a:lnTo>
                <a:lnTo>
                  <a:pt x="14433" y="823"/>
                </a:lnTo>
                <a:lnTo>
                  <a:pt x="14409" y="813"/>
                </a:lnTo>
                <a:lnTo>
                  <a:pt x="14396" y="807"/>
                </a:lnTo>
                <a:lnTo>
                  <a:pt x="14384" y="799"/>
                </a:lnTo>
                <a:lnTo>
                  <a:pt x="14371" y="788"/>
                </a:lnTo>
                <a:lnTo>
                  <a:pt x="14359" y="776"/>
                </a:lnTo>
                <a:lnTo>
                  <a:pt x="14348" y="763"/>
                </a:lnTo>
                <a:lnTo>
                  <a:pt x="14337" y="749"/>
                </a:lnTo>
                <a:lnTo>
                  <a:pt x="14326" y="732"/>
                </a:lnTo>
                <a:lnTo>
                  <a:pt x="14316" y="717"/>
                </a:lnTo>
                <a:lnTo>
                  <a:pt x="14307" y="699"/>
                </a:lnTo>
                <a:lnTo>
                  <a:pt x="14299" y="683"/>
                </a:lnTo>
                <a:lnTo>
                  <a:pt x="14292" y="667"/>
                </a:lnTo>
                <a:lnTo>
                  <a:pt x="14285" y="649"/>
                </a:lnTo>
                <a:lnTo>
                  <a:pt x="14280" y="633"/>
                </a:lnTo>
                <a:lnTo>
                  <a:pt x="14276" y="617"/>
                </a:lnTo>
                <a:lnTo>
                  <a:pt x="14272" y="602"/>
                </a:lnTo>
                <a:lnTo>
                  <a:pt x="14270" y="589"/>
                </a:lnTo>
                <a:lnTo>
                  <a:pt x="14269" y="575"/>
                </a:lnTo>
                <a:lnTo>
                  <a:pt x="14270" y="562"/>
                </a:lnTo>
                <a:lnTo>
                  <a:pt x="14271" y="548"/>
                </a:lnTo>
                <a:lnTo>
                  <a:pt x="14274" y="535"/>
                </a:lnTo>
                <a:lnTo>
                  <a:pt x="14278" y="522"/>
                </a:lnTo>
                <a:lnTo>
                  <a:pt x="14282" y="510"/>
                </a:lnTo>
                <a:lnTo>
                  <a:pt x="14291" y="485"/>
                </a:lnTo>
                <a:lnTo>
                  <a:pt x="14313" y="437"/>
                </a:lnTo>
                <a:lnTo>
                  <a:pt x="14324" y="412"/>
                </a:lnTo>
                <a:lnTo>
                  <a:pt x="14327" y="400"/>
                </a:lnTo>
                <a:lnTo>
                  <a:pt x="14331" y="387"/>
                </a:lnTo>
                <a:lnTo>
                  <a:pt x="14334" y="372"/>
                </a:lnTo>
                <a:lnTo>
                  <a:pt x="14336" y="359"/>
                </a:lnTo>
                <a:lnTo>
                  <a:pt x="14338" y="332"/>
                </a:lnTo>
                <a:lnTo>
                  <a:pt x="14338" y="304"/>
                </a:lnTo>
                <a:lnTo>
                  <a:pt x="14337" y="277"/>
                </a:lnTo>
                <a:lnTo>
                  <a:pt x="14334" y="250"/>
                </a:lnTo>
                <a:lnTo>
                  <a:pt x="14330" y="222"/>
                </a:lnTo>
                <a:lnTo>
                  <a:pt x="14327" y="196"/>
                </a:lnTo>
                <a:lnTo>
                  <a:pt x="14324" y="169"/>
                </a:lnTo>
                <a:lnTo>
                  <a:pt x="14322" y="149"/>
                </a:lnTo>
                <a:lnTo>
                  <a:pt x="14319" y="132"/>
                </a:lnTo>
                <a:lnTo>
                  <a:pt x="14317" y="116"/>
                </a:lnTo>
                <a:lnTo>
                  <a:pt x="14313" y="103"/>
                </a:lnTo>
                <a:lnTo>
                  <a:pt x="14307" y="90"/>
                </a:lnTo>
                <a:lnTo>
                  <a:pt x="14299" y="78"/>
                </a:lnTo>
                <a:lnTo>
                  <a:pt x="14288" y="65"/>
                </a:lnTo>
                <a:lnTo>
                  <a:pt x="14274" y="53"/>
                </a:lnTo>
                <a:lnTo>
                  <a:pt x="14260" y="42"/>
                </a:lnTo>
                <a:lnTo>
                  <a:pt x="14247" y="32"/>
                </a:lnTo>
                <a:lnTo>
                  <a:pt x="14233" y="24"/>
                </a:lnTo>
                <a:lnTo>
                  <a:pt x="14220" y="17"/>
                </a:lnTo>
                <a:lnTo>
                  <a:pt x="14206" y="11"/>
                </a:lnTo>
                <a:lnTo>
                  <a:pt x="14191" y="7"/>
                </a:lnTo>
                <a:lnTo>
                  <a:pt x="14177" y="4"/>
                </a:lnTo>
                <a:lnTo>
                  <a:pt x="14163" y="1"/>
                </a:lnTo>
                <a:lnTo>
                  <a:pt x="14149" y="0"/>
                </a:lnTo>
                <a:lnTo>
                  <a:pt x="14134" y="0"/>
                </a:lnTo>
                <a:lnTo>
                  <a:pt x="14119" y="1"/>
                </a:lnTo>
                <a:lnTo>
                  <a:pt x="14104" y="5"/>
                </a:lnTo>
                <a:lnTo>
                  <a:pt x="14090" y="8"/>
                </a:lnTo>
                <a:lnTo>
                  <a:pt x="14074" y="12"/>
                </a:lnTo>
                <a:lnTo>
                  <a:pt x="14059" y="18"/>
                </a:lnTo>
                <a:lnTo>
                  <a:pt x="14044" y="25"/>
                </a:lnTo>
                <a:lnTo>
                  <a:pt x="14001" y="46"/>
                </a:lnTo>
                <a:lnTo>
                  <a:pt x="13980" y="57"/>
                </a:lnTo>
                <a:lnTo>
                  <a:pt x="13962" y="68"/>
                </a:lnTo>
                <a:lnTo>
                  <a:pt x="13943" y="79"/>
                </a:lnTo>
                <a:lnTo>
                  <a:pt x="13927" y="92"/>
                </a:lnTo>
                <a:lnTo>
                  <a:pt x="13911" y="105"/>
                </a:lnTo>
                <a:lnTo>
                  <a:pt x="13897" y="118"/>
                </a:lnTo>
                <a:lnTo>
                  <a:pt x="13885" y="134"/>
                </a:lnTo>
                <a:lnTo>
                  <a:pt x="13874" y="149"/>
                </a:lnTo>
                <a:lnTo>
                  <a:pt x="13866" y="167"/>
                </a:lnTo>
                <a:lnTo>
                  <a:pt x="13863" y="175"/>
                </a:lnTo>
                <a:lnTo>
                  <a:pt x="13860" y="185"/>
                </a:lnTo>
                <a:lnTo>
                  <a:pt x="13858" y="195"/>
                </a:lnTo>
                <a:lnTo>
                  <a:pt x="13857" y="205"/>
                </a:lnTo>
                <a:lnTo>
                  <a:pt x="13855" y="216"/>
                </a:lnTo>
                <a:lnTo>
                  <a:pt x="13855" y="227"/>
                </a:lnTo>
                <a:lnTo>
                  <a:pt x="13855" y="239"/>
                </a:lnTo>
                <a:lnTo>
                  <a:pt x="13857" y="251"/>
                </a:lnTo>
                <a:lnTo>
                  <a:pt x="13861" y="276"/>
                </a:lnTo>
                <a:lnTo>
                  <a:pt x="13871" y="315"/>
                </a:lnTo>
                <a:lnTo>
                  <a:pt x="13879" y="351"/>
                </a:lnTo>
                <a:lnTo>
                  <a:pt x="13884" y="369"/>
                </a:lnTo>
                <a:lnTo>
                  <a:pt x="13887" y="387"/>
                </a:lnTo>
                <a:lnTo>
                  <a:pt x="13889" y="402"/>
                </a:lnTo>
                <a:lnTo>
                  <a:pt x="13890" y="418"/>
                </a:lnTo>
                <a:lnTo>
                  <a:pt x="13889" y="434"/>
                </a:lnTo>
                <a:lnTo>
                  <a:pt x="13887" y="448"/>
                </a:lnTo>
                <a:lnTo>
                  <a:pt x="13883" y="462"/>
                </a:lnTo>
                <a:lnTo>
                  <a:pt x="13876" y="476"/>
                </a:lnTo>
                <a:lnTo>
                  <a:pt x="13867" y="489"/>
                </a:lnTo>
                <a:lnTo>
                  <a:pt x="13854" y="503"/>
                </a:lnTo>
                <a:lnTo>
                  <a:pt x="13840" y="515"/>
                </a:lnTo>
                <a:lnTo>
                  <a:pt x="13822" y="527"/>
                </a:lnTo>
                <a:lnTo>
                  <a:pt x="13797" y="540"/>
                </a:lnTo>
                <a:lnTo>
                  <a:pt x="13772" y="553"/>
                </a:lnTo>
                <a:lnTo>
                  <a:pt x="13746" y="564"/>
                </a:lnTo>
                <a:lnTo>
                  <a:pt x="13719" y="575"/>
                </a:lnTo>
                <a:lnTo>
                  <a:pt x="13691" y="582"/>
                </a:lnTo>
                <a:lnTo>
                  <a:pt x="13664" y="588"/>
                </a:lnTo>
                <a:lnTo>
                  <a:pt x="13650" y="590"/>
                </a:lnTo>
                <a:lnTo>
                  <a:pt x="13636" y="591"/>
                </a:lnTo>
                <a:lnTo>
                  <a:pt x="13622" y="592"/>
                </a:lnTo>
                <a:lnTo>
                  <a:pt x="13608" y="591"/>
                </a:lnTo>
                <a:lnTo>
                  <a:pt x="13596" y="590"/>
                </a:lnTo>
                <a:lnTo>
                  <a:pt x="13584" y="588"/>
                </a:lnTo>
                <a:lnTo>
                  <a:pt x="13572" y="585"/>
                </a:lnTo>
                <a:lnTo>
                  <a:pt x="13561" y="580"/>
                </a:lnTo>
                <a:lnTo>
                  <a:pt x="13539" y="569"/>
                </a:lnTo>
                <a:lnTo>
                  <a:pt x="13517" y="557"/>
                </a:lnTo>
                <a:lnTo>
                  <a:pt x="13476" y="531"/>
                </a:lnTo>
                <a:lnTo>
                  <a:pt x="13455" y="519"/>
                </a:lnTo>
                <a:lnTo>
                  <a:pt x="13433" y="508"/>
                </a:lnTo>
                <a:lnTo>
                  <a:pt x="13408" y="497"/>
                </a:lnTo>
                <a:lnTo>
                  <a:pt x="13383" y="489"/>
                </a:lnTo>
                <a:lnTo>
                  <a:pt x="13358" y="482"/>
                </a:lnTo>
                <a:lnTo>
                  <a:pt x="13331" y="477"/>
                </a:lnTo>
                <a:lnTo>
                  <a:pt x="13305" y="473"/>
                </a:lnTo>
                <a:lnTo>
                  <a:pt x="13279" y="472"/>
                </a:lnTo>
                <a:lnTo>
                  <a:pt x="13253" y="471"/>
                </a:lnTo>
                <a:lnTo>
                  <a:pt x="13225" y="472"/>
                </a:lnTo>
                <a:lnTo>
                  <a:pt x="13180" y="476"/>
                </a:lnTo>
                <a:lnTo>
                  <a:pt x="13137" y="483"/>
                </a:lnTo>
                <a:lnTo>
                  <a:pt x="13096" y="488"/>
                </a:lnTo>
                <a:lnTo>
                  <a:pt x="13056" y="494"/>
                </a:lnTo>
                <a:lnTo>
                  <a:pt x="13035" y="496"/>
                </a:lnTo>
                <a:lnTo>
                  <a:pt x="13015" y="497"/>
                </a:lnTo>
                <a:lnTo>
                  <a:pt x="12994" y="498"/>
                </a:lnTo>
                <a:lnTo>
                  <a:pt x="12974" y="498"/>
                </a:lnTo>
                <a:lnTo>
                  <a:pt x="12952" y="496"/>
                </a:lnTo>
                <a:lnTo>
                  <a:pt x="12930" y="494"/>
                </a:lnTo>
                <a:lnTo>
                  <a:pt x="12907" y="490"/>
                </a:lnTo>
                <a:lnTo>
                  <a:pt x="12884" y="485"/>
                </a:lnTo>
                <a:lnTo>
                  <a:pt x="12847" y="475"/>
                </a:lnTo>
                <a:lnTo>
                  <a:pt x="12807" y="463"/>
                </a:lnTo>
                <a:lnTo>
                  <a:pt x="12766" y="449"/>
                </a:lnTo>
                <a:lnTo>
                  <a:pt x="12724" y="432"/>
                </a:lnTo>
                <a:lnTo>
                  <a:pt x="12703" y="424"/>
                </a:lnTo>
                <a:lnTo>
                  <a:pt x="12684" y="414"/>
                </a:lnTo>
                <a:lnTo>
                  <a:pt x="12664" y="404"/>
                </a:lnTo>
                <a:lnTo>
                  <a:pt x="12645" y="393"/>
                </a:lnTo>
                <a:lnTo>
                  <a:pt x="12628" y="382"/>
                </a:lnTo>
                <a:lnTo>
                  <a:pt x="12611" y="370"/>
                </a:lnTo>
                <a:lnTo>
                  <a:pt x="12596" y="358"/>
                </a:lnTo>
                <a:lnTo>
                  <a:pt x="12583" y="345"/>
                </a:lnTo>
                <a:lnTo>
                  <a:pt x="12446" y="208"/>
                </a:lnTo>
                <a:lnTo>
                  <a:pt x="12445" y="242"/>
                </a:lnTo>
                <a:lnTo>
                  <a:pt x="12444" y="276"/>
                </a:lnTo>
                <a:lnTo>
                  <a:pt x="12442" y="344"/>
                </a:lnTo>
                <a:lnTo>
                  <a:pt x="12442" y="379"/>
                </a:lnTo>
                <a:lnTo>
                  <a:pt x="12443" y="413"/>
                </a:lnTo>
                <a:lnTo>
                  <a:pt x="12446" y="446"/>
                </a:lnTo>
                <a:lnTo>
                  <a:pt x="12449" y="462"/>
                </a:lnTo>
                <a:lnTo>
                  <a:pt x="12453" y="478"/>
                </a:lnTo>
                <a:lnTo>
                  <a:pt x="12457" y="498"/>
                </a:lnTo>
                <a:lnTo>
                  <a:pt x="12464" y="516"/>
                </a:lnTo>
                <a:lnTo>
                  <a:pt x="12471" y="533"/>
                </a:lnTo>
                <a:lnTo>
                  <a:pt x="12481" y="550"/>
                </a:lnTo>
                <a:lnTo>
                  <a:pt x="12491" y="566"/>
                </a:lnTo>
                <a:lnTo>
                  <a:pt x="12502" y="581"/>
                </a:lnTo>
                <a:lnTo>
                  <a:pt x="12514" y="597"/>
                </a:lnTo>
                <a:lnTo>
                  <a:pt x="12526" y="612"/>
                </a:lnTo>
                <a:lnTo>
                  <a:pt x="12544" y="629"/>
                </a:lnTo>
                <a:lnTo>
                  <a:pt x="12559" y="644"/>
                </a:lnTo>
                <a:lnTo>
                  <a:pt x="12574" y="658"/>
                </a:lnTo>
                <a:lnTo>
                  <a:pt x="12588" y="670"/>
                </a:lnTo>
                <a:lnTo>
                  <a:pt x="12602" y="684"/>
                </a:lnTo>
                <a:lnTo>
                  <a:pt x="12607" y="692"/>
                </a:lnTo>
                <a:lnTo>
                  <a:pt x="12612" y="699"/>
                </a:lnTo>
                <a:lnTo>
                  <a:pt x="12618" y="709"/>
                </a:lnTo>
                <a:lnTo>
                  <a:pt x="12622" y="718"/>
                </a:lnTo>
                <a:lnTo>
                  <a:pt x="12626" y="729"/>
                </a:lnTo>
                <a:lnTo>
                  <a:pt x="12629" y="741"/>
                </a:lnTo>
                <a:lnTo>
                  <a:pt x="12634" y="767"/>
                </a:lnTo>
                <a:lnTo>
                  <a:pt x="12639" y="797"/>
                </a:lnTo>
                <a:lnTo>
                  <a:pt x="12641" y="828"/>
                </a:lnTo>
                <a:lnTo>
                  <a:pt x="12641" y="859"/>
                </a:lnTo>
                <a:lnTo>
                  <a:pt x="12639" y="891"/>
                </a:lnTo>
                <a:lnTo>
                  <a:pt x="12638" y="906"/>
                </a:lnTo>
                <a:lnTo>
                  <a:pt x="12634" y="922"/>
                </a:lnTo>
                <a:lnTo>
                  <a:pt x="12631" y="936"/>
                </a:lnTo>
                <a:lnTo>
                  <a:pt x="12627" y="950"/>
                </a:lnTo>
                <a:lnTo>
                  <a:pt x="12622" y="962"/>
                </a:lnTo>
                <a:lnTo>
                  <a:pt x="12617" y="974"/>
                </a:lnTo>
                <a:lnTo>
                  <a:pt x="12608" y="987"/>
                </a:lnTo>
                <a:lnTo>
                  <a:pt x="12597" y="1000"/>
                </a:lnTo>
                <a:lnTo>
                  <a:pt x="12584" y="1014"/>
                </a:lnTo>
                <a:lnTo>
                  <a:pt x="12570" y="1027"/>
                </a:lnTo>
                <a:lnTo>
                  <a:pt x="12541" y="1052"/>
                </a:lnTo>
                <a:lnTo>
                  <a:pt x="12528" y="1064"/>
                </a:lnTo>
                <a:lnTo>
                  <a:pt x="12516" y="1075"/>
                </a:lnTo>
                <a:lnTo>
                  <a:pt x="12470" y="1121"/>
                </a:lnTo>
                <a:lnTo>
                  <a:pt x="12424" y="1167"/>
                </a:lnTo>
                <a:lnTo>
                  <a:pt x="12332" y="1258"/>
                </a:lnTo>
                <a:lnTo>
                  <a:pt x="12304" y="1285"/>
                </a:lnTo>
                <a:lnTo>
                  <a:pt x="12275" y="1311"/>
                </a:lnTo>
                <a:lnTo>
                  <a:pt x="12246" y="1337"/>
                </a:lnTo>
                <a:lnTo>
                  <a:pt x="12216" y="1363"/>
                </a:lnTo>
                <a:lnTo>
                  <a:pt x="12156" y="1413"/>
                </a:lnTo>
                <a:lnTo>
                  <a:pt x="12095" y="1463"/>
                </a:lnTo>
                <a:lnTo>
                  <a:pt x="12035" y="1514"/>
                </a:lnTo>
                <a:lnTo>
                  <a:pt x="12005" y="1539"/>
                </a:lnTo>
                <a:lnTo>
                  <a:pt x="11976" y="1565"/>
                </a:lnTo>
                <a:lnTo>
                  <a:pt x="11947" y="1592"/>
                </a:lnTo>
                <a:lnTo>
                  <a:pt x="11919" y="1620"/>
                </a:lnTo>
                <a:lnTo>
                  <a:pt x="11893" y="1648"/>
                </a:lnTo>
                <a:lnTo>
                  <a:pt x="11866" y="1678"/>
                </a:lnTo>
                <a:lnTo>
                  <a:pt x="11844" y="1704"/>
                </a:lnTo>
                <a:lnTo>
                  <a:pt x="11824" y="1730"/>
                </a:lnTo>
                <a:lnTo>
                  <a:pt x="11804" y="1759"/>
                </a:lnTo>
                <a:lnTo>
                  <a:pt x="11785" y="1787"/>
                </a:lnTo>
                <a:lnTo>
                  <a:pt x="11749" y="1844"/>
                </a:lnTo>
                <a:lnTo>
                  <a:pt x="11713" y="1903"/>
                </a:lnTo>
                <a:lnTo>
                  <a:pt x="11678" y="1961"/>
                </a:lnTo>
                <a:lnTo>
                  <a:pt x="11659" y="1990"/>
                </a:lnTo>
                <a:lnTo>
                  <a:pt x="11641" y="2018"/>
                </a:lnTo>
                <a:lnTo>
                  <a:pt x="11621" y="2045"/>
                </a:lnTo>
                <a:lnTo>
                  <a:pt x="11600" y="2072"/>
                </a:lnTo>
                <a:lnTo>
                  <a:pt x="11579" y="2098"/>
                </a:lnTo>
                <a:lnTo>
                  <a:pt x="11554" y="2123"/>
                </a:lnTo>
                <a:lnTo>
                  <a:pt x="11517" y="2161"/>
                </a:lnTo>
                <a:lnTo>
                  <a:pt x="11479" y="2199"/>
                </a:lnTo>
                <a:lnTo>
                  <a:pt x="11441" y="2235"/>
                </a:lnTo>
                <a:lnTo>
                  <a:pt x="11401" y="2271"/>
                </a:lnTo>
                <a:lnTo>
                  <a:pt x="11320" y="2342"/>
                </a:lnTo>
                <a:lnTo>
                  <a:pt x="11239" y="2411"/>
                </a:lnTo>
                <a:lnTo>
                  <a:pt x="11076" y="2550"/>
                </a:lnTo>
                <a:lnTo>
                  <a:pt x="10995" y="2619"/>
                </a:lnTo>
                <a:lnTo>
                  <a:pt x="10915" y="2690"/>
                </a:lnTo>
                <a:lnTo>
                  <a:pt x="10849" y="2752"/>
                </a:lnTo>
                <a:lnTo>
                  <a:pt x="10782" y="2816"/>
                </a:lnTo>
                <a:lnTo>
                  <a:pt x="10719" y="2881"/>
                </a:lnTo>
                <a:lnTo>
                  <a:pt x="10687" y="2915"/>
                </a:lnTo>
                <a:lnTo>
                  <a:pt x="10656" y="2948"/>
                </a:lnTo>
                <a:lnTo>
                  <a:pt x="10610" y="2999"/>
                </a:lnTo>
                <a:lnTo>
                  <a:pt x="10568" y="3042"/>
                </a:lnTo>
                <a:lnTo>
                  <a:pt x="10526" y="3082"/>
                </a:lnTo>
                <a:lnTo>
                  <a:pt x="10505" y="3100"/>
                </a:lnTo>
                <a:lnTo>
                  <a:pt x="10483" y="3119"/>
                </a:lnTo>
                <a:lnTo>
                  <a:pt x="10461" y="3135"/>
                </a:lnTo>
                <a:lnTo>
                  <a:pt x="10440" y="3153"/>
                </a:lnTo>
                <a:lnTo>
                  <a:pt x="10392" y="3187"/>
                </a:lnTo>
                <a:lnTo>
                  <a:pt x="10340" y="3221"/>
                </a:lnTo>
                <a:lnTo>
                  <a:pt x="10281" y="3256"/>
                </a:lnTo>
                <a:lnTo>
                  <a:pt x="10211" y="3298"/>
                </a:lnTo>
                <a:lnTo>
                  <a:pt x="10141" y="3340"/>
                </a:lnTo>
                <a:lnTo>
                  <a:pt x="10071" y="3384"/>
                </a:lnTo>
                <a:lnTo>
                  <a:pt x="10002" y="3426"/>
                </a:lnTo>
                <a:lnTo>
                  <a:pt x="9864" y="3516"/>
                </a:lnTo>
                <a:lnTo>
                  <a:pt x="9728" y="3607"/>
                </a:lnTo>
                <a:lnTo>
                  <a:pt x="9696" y="3629"/>
                </a:lnTo>
                <a:lnTo>
                  <a:pt x="9663" y="3653"/>
                </a:lnTo>
                <a:lnTo>
                  <a:pt x="9597" y="3704"/>
                </a:lnTo>
                <a:lnTo>
                  <a:pt x="9464" y="3812"/>
                </a:lnTo>
                <a:lnTo>
                  <a:pt x="9396" y="3863"/>
                </a:lnTo>
                <a:lnTo>
                  <a:pt x="9361" y="3888"/>
                </a:lnTo>
                <a:lnTo>
                  <a:pt x="9327" y="3912"/>
                </a:lnTo>
                <a:lnTo>
                  <a:pt x="9292" y="3935"/>
                </a:lnTo>
                <a:lnTo>
                  <a:pt x="9257" y="3956"/>
                </a:lnTo>
                <a:lnTo>
                  <a:pt x="9222" y="3976"/>
                </a:lnTo>
                <a:lnTo>
                  <a:pt x="9187" y="3993"/>
                </a:lnTo>
                <a:lnTo>
                  <a:pt x="9122" y="4021"/>
                </a:lnTo>
                <a:lnTo>
                  <a:pt x="9058" y="4047"/>
                </a:lnTo>
                <a:lnTo>
                  <a:pt x="8993" y="4070"/>
                </a:lnTo>
                <a:lnTo>
                  <a:pt x="8927" y="4092"/>
                </a:lnTo>
                <a:lnTo>
                  <a:pt x="8861" y="4113"/>
                </a:lnTo>
                <a:lnTo>
                  <a:pt x="8794" y="4131"/>
                </a:lnTo>
                <a:lnTo>
                  <a:pt x="8727" y="4150"/>
                </a:lnTo>
                <a:lnTo>
                  <a:pt x="8660" y="4167"/>
                </a:lnTo>
                <a:lnTo>
                  <a:pt x="8526" y="4201"/>
                </a:lnTo>
                <a:lnTo>
                  <a:pt x="8390" y="4235"/>
                </a:lnTo>
                <a:lnTo>
                  <a:pt x="8323" y="4253"/>
                </a:lnTo>
                <a:lnTo>
                  <a:pt x="8257" y="4271"/>
                </a:lnTo>
                <a:lnTo>
                  <a:pt x="8190" y="4290"/>
                </a:lnTo>
                <a:lnTo>
                  <a:pt x="8123" y="4311"/>
                </a:lnTo>
                <a:lnTo>
                  <a:pt x="8097" y="4319"/>
                </a:lnTo>
                <a:lnTo>
                  <a:pt x="8071" y="4329"/>
                </a:lnTo>
                <a:lnTo>
                  <a:pt x="8044" y="4340"/>
                </a:lnTo>
                <a:lnTo>
                  <a:pt x="8018" y="4352"/>
                </a:lnTo>
                <a:lnTo>
                  <a:pt x="7992" y="4364"/>
                </a:lnTo>
                <a:lnTo>
                  <a:pt x="7966" y="4377"/>
                </a:lnTo>
                <a:lnTo>
                  <a:pt x="7913" y="4405"/>
                </a:lnTo>
                <a:lnTo>
                  <a:pt x="7862" y="4434"/>
                </a:lnTo>
                <a:lnTo>
                  <a:pt x="7811" y="4465"/>
                </a:lnTo>
                <a:lnTo>
                  <a:pt x="7709" y="4528"/>
                </a:lnTo>
                <a:lnTo>
                  <a:pt x="7658" y="4559"/>
                </a:lnTo>
                <a:lnTo>
                  <a:pt x="7607" y="4590"/>
                </a:lnTo>
                <a:lnTo>
                  <a:pt x="7556" y="4617"/>
                </a:lnTo>
                <a:lnTo>
                  <a:pt x="7505" y="4643"/>
                </a:lnTo>
                <a:lnTo>
                  <a:pt x="7479" y="4656"/>
                </a:lnTo>
                <a:lnTo>
                  <a:pt x="7454" y="4667"/>
                </a:lnTo>
                <a:lnTo>
                  <a:pt x="7427" y="4678"/>
                </a:lnTo>
                <a:lnTo>
                  <a:pt x="7401" y="4688"/>
                </a:lnTo>
                <a:lnTo>
                  <a:pt x="7376" y="4697"/>
                </a:lnTo>
                <a:lnTo>
                  <a:pt x="7350" y="4705"/>
                </a:lnTo>
                <a:lnTo>
                  <a:pt x="7323" y="4711"/>
                </a:lnTo>
                <a:lnTo>
                  <a:pt x="7297" y="4717"/>
                </a:lnTo>
                <a:lnTo>
                  <a:pt x="7222" y="4730"/>
                </a:lnTo>
                <a:lnTo>
                  <a:pt x="7148" y="4742"/>
                </a:lnTo>
                <a:lnTo>
                  <a:pt x="7005" y="4764"/>
                </a:lnTo>
                <a:lnTo>
                  <a:pt x="6935" y="4776"/>
                </a:lnTo>
                <a:lnTo>
                  <a:pt x="6866" y="4788"/>
                </a:lnTo>
                <a:lnTo>
                  <a:pt x="6798" y="4801"/>
                </a:lnTo>
                <a:lnTo>
                  <a:pt x="6731" y="4816"/>
                </a:lnTo>
                <a:lnTo>
                  <a:pt x="6699" y="4825"/>
                </a:lnTo>
                <a:lnTo>
                  <a:pt x="6666" y="4834"/>
                </a:lnTo>
                <a:lnTo>
                  <a:pt x="6633" y="4844"/>
                </a:lnTo>
                <a:lnTo>
                  <a:pt x="6600" y="4853"/>
                </a:lnTo>
                <a:lnTo>
                  <a:pt x="6568" y="4865"/>
                </a:lnTo>
                <a:lnTo>
                  <a:pt x="6536" y="4877"/>
                </a:lnTo>
                <a:lnTo>
                  <a:pt x="6504" y="4891"/>
                </a:lnTo>
                <a:lnTo>
                  <a:pt x="6472" y="4905"/>
                </a:lnTo>
                <a:lnTo>
                  <a:pt x="6440" y="4919"/>
                </a:lnTo>
                <a:lnTo>
                  <a:pt x="6409" y="4935"/>
                </a:lnTo>
                <a:lnTo>
                  <a:pt x="6377" y="4953"/>
                </a:lnTo>
                <a:lnTo>
                  <a:pt x="6345" y="4972"/>
                </a:lnTo>
                <a:lnTo>
                  <a:pt x="6314" y="4991"/>
                </a:lnTo>
                <a:lnTo>
                  <a:pt x="6283" y="5013"/>
                </a:lnTo>
                <a:lnTo>
                  <a:pt x="6251" y="5035"/>
                </a:lnTo>
                <a:lnTo>
                  <a:pt x="6221" y="5059"/>
                </a:lnTo>
                <a:lnTo>
                  <a:pt x="6187" y="5088"/>
                </a:lnTo>
                <a:lnTo>
                  <a:pt x="6154" y="5116"/>
                </a:lnTo>
                <a:lnTo>
                  <a:pt x="6121" y="5146"/>
                </a:lnTo>
                <a:lnTo>
                  <a:pt x="6090" y="5175"/>
                </a:lnTo>
                <a:lnTo>
                  <a:pt x="6060" y="5205"/>
                </a:lnTo>
                <a:lnTo>
                  <a:pt x="6030" y="5236"/>
                </a:lnTo>
                <a:lnTo>
                  <a:pt x="5972" y="5299"/>
                </a:lnTo>
                <a:lnTo>
                  <a:pt x="5915" y="5362"/>
                </a:lnTo>
                <a:lnTo>
                  <a:pt x="5861" y="5426"/>
                </a:lnTo>
                <a:lnTo>
                  <a:pt x="5805" y="5490"/>
                </a:lnTo>
                <a:lnTo>
                  <a:pt x="5750" y="5554"/>
                </a:lnTo>
                <a:lnTo>
                  <a:pt x="5693" y="5616"/>
                </a:lnTo>
                <a:lnTo>
                  <a:pt x="5665" y="5647"/>
                </a:lnTo>
                <a:lnTo>
                  <a:pt x="5635" y="5676"/>
                </a:lnTo>
                <a:lnTo>
                  <a:pt x="5606" y="5706"/>
                </a:lnTo>
                <a:lnTo>
                  <a:pt x="5575" y="5734"/>
                </a:lnTo>
                <a:lnTo>
                  <a:pt x="5544" y="5763"/>
                </a:lnTo>
                <a:lnTo>
                  <a:pt x="5512" y="5790"/>
                </a:lnTo>
                <a:lnTo>
                  <a:pt x="5479" y="5816"/>
                </a:lnTo>
                <a:lnTo>
                  <a:pt x="5446" y="5841"/>
                </a:lnTo>
                <a:lnTo>
                  <a:pt x="5411" y="5867"/>
                </a:lnTo>
                <a:lnTo>
                  <a:pt x="5375" y="5890"/>
                </a:lnTo>
                <a:lnTo>
                  <a:pt x="5338" y="5913"/>
                </a:lnTo>
                <a:lnTo>
                  <a:pt x="5298" y="5933"/>
                </a:lnTo>
                <a:lnTo>
                  <a:pt x="5259" y="5954"/>
                </a:lnTo>
                <a:lnTo>
                  <a:pt x="5217" y="5973"/>
                </a:lnTo>
                <a:lnTo>
                  <a:pt x="5171" y="5991"/>
                </a:lnTo>
                <a:lnTo>
                  <a:pt x="5125" y="6010"/>
                </a:lnTo>
                <a:lnTo>
                  <a:pt x="5079" y="6028"/>
                </a:lnTo>
                <a:lnTo>
                  <a:pt x="5032" y="6045"/>
                </a:lnTo>
                <a:lnTo>
                  <a:pt x="4985" y="6060"/>
                </a:lnTo>
                <a:lnTo>
                  <a:pt x="4938" y="6076"/>
                </a:lnTo>
                <a:lnTo>
                  <a:pt x="4891" y="6091"/>
                </a:lnTo>
                <a:lnTo>
                  <a:pt x="4844" y="6105"/>
                </a:lnTo>
                <a:lnTo>
                  <a:pt x="4749" y="6131"/>
                </a:lnTo>
                <a:lnTo>
                  <a:pt x="4653" y="6156"/>
                </a:lnTo>
                <a:lnTo>
                  <a:pt x="4556" y="6179"/>
                </a:lnTo>
                <a:lnTo>
                  <a:pt x="4460" y="6199"/>
                </a:lnTo>
                <a:lnTo>
                  <a:pt x="4355" y="6219"/>
                </a:lnTo>
                <a:lnTo>
                  <a:pt x="4250" y="6239"/>
                </a:lnTo>
                <a:lnTo>
                  <a:pt x="4144" y="6256"/>
                </a:lnTo>
                <a:lnTo>
                  <a:pt x="4039" y="6273"/>
                </a:lnTo>
                <a:lnTo>
                  <a:pt x="3828" y="6305"/>
                </a:lnTo>
                <a:lnTo>
                  <a:pt x="3615" y="6336"/>
                </a:lnTo>
                <a:lnTo>
                  <a:pt x="3510" y="6353"/>
                </a:lnTo>
                <a:lnTo>
                  <a:pt x="3404" y="6370"/>
                </a:lnTo>
                <a:lnTo>
                  <a:pt x="3299" y="6388"/>
                </a:lnTo>
                <a:lnTo>
                  <a:pt x="3194" y="6406"/>
                </a:lnTo>
                <a:lnTo>
                  <a:pt x="3089" y="6427"/>
                </a:lnTo>
                <a:lnTo>
                  <a:pt x="2984" y="6449"/>
                </a:lnTo>
                <a:lnTo>
                  <a:pt x="2880" y="6473"/>
                </a:lnTo>
                <a:lnTo>
                  <a:pt x="2776" y="6500"/>
                </a:lnTo>
                <a:lnTo>
                  <a:pt x="2751" y="6507"/>
                </a:lnTo>
                <a:lnTo>
                  <a:pt x="2726" y="6514"/>
                </a:lnTo>
                <a:lnTo>
                  <a:pt x="2702" y="6523"/>
                </a:lnTo>
                <a:lnTo>
                  <a:pt x="2679" y="6531"/>
                </a:lnTo>
                <a:lnTo>
                  <a:pt x="2657" y="6541"/>
                </a:lnTo>
                <a:lnTo>
                  <a:pt x="2635" y="6549"/>
                </a:lnTo>
                <a:lnTo>
                  <a:pt x="2614" y="6559"/>
                </a:lnTo>
                <a:lnTo>
                  <a:pt x="2593" y="6570"/>
                </a:lnTo>
                <a:lnTo>
                  <a:pt x="2575" y="6580"/>
                </a:lnTo>
                <a:lnTo>
                  <a:pt x="2555" y="6591"/>
                </a:lnTo>
                <a:lnTo>
                  <a:pt x="2519" y="6615"/>
                </a:lnTo>
                <a:lnTo>
                  <a:pt x="2486" y="6639"/>
                </a:lnTo>
                <a:lnTo>
                  <a:pt x="2455" y="6665"/>
                </a:lnTo>
                <a:lnTo>
                  <a:pt x="2425" y="6692"/>
                </a:lnTo>
                <a:lnTo>
                  <a:pt x="2398" y="6720"/>
                </a:lnTo>
                <a:lnTo>
                  <a:pt x="2371" y="6750"/>
                </a:lnTo>
                <a:lnTo>
                  <a:pt x="2347" y="6780"/>
                </a:lnTo>
                <a:lnTo>
                  <a:pt x="2323" y="6812"/>
                </a:lnTo>
                <a:lnTo>
                  <a:pt x="2301" y="6844"/>
                </a:lnTo>
                <a:lnTo>
                  <a:pt x="2279" y="6877"/>
                </a:lnTo>
                <a:lnTo>
                  <a:pt x="2259" y="6911"/>
                </a:lnTo>
                <a:lnTo>
                  <a:pt x="2218" y="6981"/>
                </a:lnTo>
                <a:lnTo>
                  <a:pt x="2179" y="7052"/>
                </a:lnTo>
                <a:lnTo>
                  <a:pt x="2138" y="7124"/>
                </a:lnTo>
                <a:lnTo>
                  <a:pt x="2118" y="7160"/>
                </a:lnTo>
                <a:lnTo>
                  <a:pt x="2095" y="7196"/>
                </a:lnTo>
                <a:lnTo>
                  <a:pt x="2073" y="7233"/>
                </a:lnTo>
                <a:lnTo>
                  <a:pt x="2049" y="7270"/>
                </a:lnTo>
                <a:lnTo>
                  <a:pt x="2022" y="7306"/>
                </a:lnTo>
                <a:lnTo>
                  <a:pt x="1996" y="7342"/>
                </a:lnTo>
                <a:lnTo>
                  <a:pt x="1968" y="7377"/>
                </a:lnTo>
                <a:lnTo>
                  <a:pt x="1937" y="7413"/>
                </a:lnTo>
                <a:lnTo>
                  <a:pt x="1904" y="7447"/>
                </a:lnTo>
                <a:lnTo>
                  <a:pt x="1869" y="7481"/>
                </a:lnTo>
                <a:lnTo>
                  <a:pt x="1795" y="7552"/>
                </a:lnTo>
                <a:lnTo>
                  <a:pt x="1724" y="7623"/>
                </a:lnTo>
                <a:lnTo>
                  <a:pt x="1688" y="7659"/>
                </a:lnTo>
                <a:lnTo>
                  <a:pt x="1654" y="7696"/>
                </a:lnTo>
                <a:lnTo>
                  <a:pt x="1620" y="7732"/>
                </a:lnTo>
                <a:lnTo>
                  <a:pt x="1587" y="7770"/>
                </a:lnTo>
                <a:lnTo>
                  <a:pt x="1554" y="7808"/>
                </a:lnTo>
                <a:lnTo>
                  <a:pt x="1523" y="7846"/>
                </a:lnTo>
                <a:lnTo>
                  <a:pt x="1493" y="7885"/>
                </a:lnTo>
                <a:lnTo>
                  <a:pt x="1463" y="7923"/>
                </a:lnTo>
                <a:lnTo>
                  <a:pt x="1434" y="7963"/>
                </a:lnTo>
                <a:lnTo>
                  <a:pt x="1406" y="8003"/>
                </a:lnTo>
                <a:lnTo>
                  <a:pt x="1380" y="8043"/>
                </a:lnTo>
                <a:lnTo>
                  <a:pt x="1355" y="8085"/>
                </a:lnTo>
                <a:lnTo>
                  <a:pt x="1331" y="8126"/>
                </a:lnTo>
                <a:lnTo>
                  <a:pt x="1308" y="8169"/>
                </a:lnTo>
                <a:lnTo>
                  <a:pt x="1286" y="8213"/>
                </a:lnTo>
                <a:lnTo>
                  <a:pt x="1265" y="8257"/>
                </a:lnTo>
                <a:lnTo>
                  <a:pt x="1247" y="8301"/>
                </a:lnTo>
                <a:lnTo>
                  <a:pt x="1228" y="8346"/>
                </a:lnTo>
                <a:lnTo>
                  <a:pt x="1213" y="8392"/>
                </a:lnTo>
                <a:lnTo>
                  <a:pt x="1197" y="8439"/>
                </a:lnTo>
                <a:lnTo>
                  <a:pt x="1184" y="8487"/>
                </a:lnTo>
                <a:lnTo>
                  <a:pt x="1173" y="8537"/>
                </a:lnTo>
                <a:lnTo>
                  <a:pt x="1163" y="8586"/>
                </a:lnTo>
                <a:lnTo>
                  <a:pt x="1155" y="8636"/>
                </a:lnTo>
                <a:lnTo>
                  <a:pt x="1148" y="8688"/>
                </a:lnTo>
                <a:lnTo>
                  <a:pt x="1144" y="8740"/>
                </a:lnTo>
                <a:lnTo>
                  <a:pt x="1140" y="8794"/>
                </a:lnTo>
                <a:lnTo>
                  <a:pt x="1140" y="8849"/>
                </a:lnTo>
                <a:lnTo>
                  <a:pt x="1139" y="8945"/>
                </a:lnTo>
                <a:lnTo>
                  <a:pt x="1138" y="9040"/>
                </a:lnTo>
                <a:lnTo>
                  <a:pt x="1136" y="9136"/>
                </a:lnTo>
                <a:lnTo>
                  <a:pt x="1133" y="9233"/>
                </a:lnTo>
                <a:lnTo>
                  <a:pt x="1130" y="9328"/>
                </a:lnTo>
                <a:lnTo>
                  <a:pt x="1125" y="9424"/>
                </a:lnTo>
                <a:lnTo>
                  <a:pt x="1120" y="9520"/>
                </a:lnTo>
                <a:lnTo>
                  <a:pt x="1113" y="9616"/>
                </a:lnTo>
                <a:lnTo>
                  <a:pt x="1105" y="9712"/>
                </a:lnTo>
                <a:lnTo>
                  <a:pt x="1098" y="9807"/>
                </a:lnTo>
                <a:lnTo>
                  <a:pt x="1089" y="9903"/>
                </a:lnTo>
                <a:lnTo>
                  <a:pt x="1079" y="9999"/>
                </a:lnTo>
                <a:lnTo>
                  <a:pt x="1068" y="10094"/>
                </a:lnTo>
                <a:lnTo>
                  <a:pt x="1056" y="10189"/>
                </a:lnTo>
                <a:lnTo>
                  <a:pt x="1043" y="10284"/>
                </a:lnTo>
                <a:lnTo>
                  <a:pt x="1030" y="10379"/>
                </a:lnTo>
                <a:lnTo>
                  <a:pt x="1024" y="10407"/>
                </a:lnTo>
                <a:lnTo>
                  <a:pt x="1018" y="10435"/>
                </a:lnTo>
                <a:lnTo>
                  <a:pt x="1010" y="10464"/>
                </a:lnTo>
                <a:lnTo>
                  <a:pt x="1000" y="10491"/>
                </a:lnTo>
                <a:lnTo>
                  <a:pt x="991" y="10520"/>
                </a:lnTo>
                <a:lnTo>
                  <a:pt x="979" y="10547"/>
                </a:lnTo>
                <a:lnTo>
                  <a:pt x="965" y="10575"/>
                </a:lnTo>
                <a:lnTo>
                  <a:pt x="952" y="10603"/>
                </a:lnTo>
                <a:lnTo>
                  <a:pt x="923" y="10659"/>
                </a:lnTo>
                <a:lnTo>
                  <a:pt x="892" y="10714"/>
                </a:lnTo>
                <a:lnTo>
                  <a:pt x="829" y="10825"/>
                </a:lnTo>
                <a:lnTo>
                  <a:pt x="799" y="10880"/>
                </a:lnTo>
                <a:lnTo>
                  <a:pt x="771" y="10935"/>
                </a:lnTo>
                <a:lnTo>
                  <a:pt x="757" y="10963"/>
                </a:lnTo>
                <a:lnTo>
                  <a:pt x="745" y="10990"/>
                </a:lnTo>
                <a:lnTo>
                  <a:pt x="735" y="11017"/>
                </a:lnTo>
                <a:lnTo>
                  <a:pt x="725" y="11046"/>
                </a:lnTo>
                <a:lnTo>
                  <a:pt x="716" y="11073"/>
                </a:lnTo>
                <a:lnTo>
                  <a:pt x="709" y="11101"/>
                </a:lnTo>
                <a:lnTo>
                  <a:pt x="704" y="11129"/>
                </a:lnTo>
                <a:lnTo>
                  <a:pt x="701" y="11156"/>
                </a:lnTo>
                <a:lnTo>
                  <a:pt x="698" y="11184"/>
                </a:lnTo>
                <a:lnTo>
                  <a:pt x="698" y="11212"/>
                </a:lnTo>
                <a:lnTo>
                  <a:pt x="701" y="11240"/>
                </a:lnTo>
                <a:lnTo>
                  <a:pt x="705" y="11268"/>
                </a:lnTo>
                <a:lnTo>
                  <a:pt x="710" y="11284"/>
                </a:lnTo>
                <a:lnTo>
                  <a:pt x="721" y="11311"/>
                </a:lnTo>
                <a:lnTo>
                  <a:pt x="737" y="11346"/>
                </a:lnTo>
                <a:lnTo>
                  <a:pt x="756" y="11387"/>
                </a:lnTo>
                <a:lnTo>
                  <a:pt x="806" y="11485"/>
                </a:lnTo>
                <a:lnTo>
                  <a:pt x="861" y="11592"/>
                </a:lnTo>
                <a:lnTo>
                  <a:pt x="917" y="11695"/>
                </a:lnTo>
                <a:lnTo>
                  <a:pt x="943" y="11741"/>
                </a:lnTo>
                <a:lnTo>
                  <a:pt x="968" y="11781"/>
                </a:lnTo>
                <a:lnTo>
                  <a:pt x="989" y="11815"/>
                </a:lnTo>
                <a:lnTo>
                  <a:pt x="1006" y="11840"/>
                </a:lnTo>
                <a:lnTo>
                  <a:pt x="1014" y="11849"/>
                </a:lnTo>
                <a:lnTo>
                  <a:pt x="1019" y="11856"/>
                </a:lnTo>
                <a:lnTo>
                  <a:pt x="1023" y="11858"/>
                </a:lnTo>
                <a:lnTo>
                  <a:pt x="1024" y="11859"/>
                </a:lnTo>
                <a:lnTo>
                  <a:pt x="1026" y="11858"/>
                </a:lnTo>
                <a:lnTo>
                  <a:pt x="798" y="12041"/>
                </a:lnTo>
                <a:lnTo>
                  <a:pt x="821" y="12565"/>
                </a:lnTo>
                <a:lnTo>
                  <a:pt x="808" y="12667"/>
                </a:lnTo>
                <a:lnTo>
                  <a:pt x="795" y="12767"/>
                </a:lnTo>
                <a:lnTo>
                  <a:pt x="779" y="12867"/>
                </a:lnTo>
                <a:lnTo>
                  <a:pt x="764" y="12966"/>
                </a:lnTo>
                <a:lnTo>
                  <a:pt x="748" y="13065"/>
                </a:lnTo>
                <a:lnTo>
                  <a:pt x="731" y="13163"/>
                </a:lnTo>
                <a:lnTo>
                  <a:pt x="713" y="13261"/>
                </a:lnTo>
                <a:lnTo>
                  <a:pt x="694" y="13358"/>
                </a:lnTo>
                <a:lnTo>
                  <a:pt x="674" y="13456"/>
                </a:lnTo>
                <a:lnTo>
                  <a:pt x="655" y="13553"/>
                </a:lnTo>
                <a:lnTo>
                  <a:pt x="633" y="13650"/>
                </a:lnTo>
                <a:lnTo>
                  <a:pt x="611" y="13749"/>
                </a:lnTo>
                <a:lnTo>
                  <a:pt x="588" y="13846"/>
                </a:lnTo>
                <a:lnTo>
                  <a:pt x="564" y="13945"/>
                </a:lnTo>
                <a:lnTo>
                  <a:pt x="539" y="14043"/>
                </a:lnTo>
                <a:lnTo>
                  <a:pt x="512" y="14143"/>
                </a:lnTo>
                <a:lnTo>
                  <a:pt x="483" y="14251"/>
                </a:lnTo>
                <a:lnTo>
                  <a:pt x="453" y="14359"/>
                </a:lnTo>
                <a:lnTo>
                  <a:pt x="423" y="14468"/>
                </a:lnTo>
                <a:lnTo>
                  <a:pt x="391" y="14575"/>
                </a:lnTo>
                <a:lnTo>
                  <a:pt x="358" y="14682"/>
                </a:lnTo>
                <a:lnTo>
                  <a:pt x="324" y="14789"/>
                </a:lnTo>
                <a:lnTo>
                  <a:pt x="290" y="14897"/>
                </a:lnTo>
                <a:lnTo>
                  <a:pt x="254" y="15003"/>
                </a:lnTo>
                <a:lnTo>
                  <a:pt x="239" y="15048"/>
                </a:lnTo>
                <a:lnTo>
                  <a:pt x="221" y="15091"/>
                </a:lnTo>
                <a:lnTo>
                  <a:pt x="204" y="15134"/>
                </a:lnTo>
                <a:lnTo>
                  <a:pt x="184" y="15178"/>
                </a:lnTo>
                <a:lnTo>
                  <a:pt x="146" y="15263"/>
                </a:lnTo>
                <a:lnTo>
                  <a:pt x="108" y="15349"/>
                </a:lnTo>
                <a:lnTo>
                  <a:pt x="89" y="15391"/>
                </a:lnTo>
                <a:lnTo>
                  <a:pt x="71" y="15434"/>
                </a:lnTo>
                <a:lnTo>
                  <a:pt x="55" y="15478"/>
                </a:lnTo>
                <a:lnTo>
                  <a:pt x="40" y="15522"/>
                </a:lnTo>
                <a:lnTo>
                  <a:pt x="27" y="15566"/>
                </a:lnTo>
                <a:lnTo>
                  <a:pt x="16" y="15612"/>
                </a:lnTo>
                <a:lnTo>
                  <a:pt x="11" y="15635"/>
                </a:lnTo>
                <a:lnTo>
                  <a:pt x="7" y="15659"/>
                </a:lnTo>
                <a:lnTo>
                  <a:pt x="4" y="15682"/>
                </a:lnTo>
                <a:lnTo>
                  <a:pt x="0" y="15706"/>
                </a:lnTo>
                <a:lnTo>
                  <a:pt x="26" y="15715"/>
                </a:lnTo>
                <a:lnTo>
                  <a:pt x="46" y="15724"/>
                </a:lnTo>
                <a:lnTo>
                  <a:pt x="65" y="15734"/>
                </a:lnTo>
                <a:lnTo>
                  <a:pt x="71" y="15739"/>
                </a:lnTo>
                <a:lnTo>
                  <a:pt x="79" y="15746"/>
                </a:lnTo>
                <a:lnTo>
                  <a:pt x="85" y="15751"/>
                </a:lnTo>
                <a:lnTo>
                  <a:pt x="90" y="15758"/>
                </a:lnTo>
                <a:lnTo>
                  <a:pt x="99" y="15770"/>
                </a:lnTo>
                <a:lnTo>
                  <a:pt x="105" y="15784"/>
                </a:lnTo>
                <a:lnTo>
                  <a:pt x="110" y="15799"/>
                </a:lnTo>
                <a:lnTo>
                  <a:pt x="113" y="15815"/>
                </a:lnTo>
                <a:lnTo>
                  <a:pt x="115" y="15832"/>
                </a:lnTo>
                <a:lnTo>
                  <a:pt x="116" y="15851"/>
                </a:lnTo>
                <a:lnTo>
                  <a:pt x="116" y="15869"/>
                </a:lnTo>
                <a:lnTo>
                  <a:pt x="116" y="15911"/>
                </a:lnTo>
                <a:lnTo>
                  <a:pt x="117" y="15934"/>
                </a:lnTo>
                <a:lnTo>
                  <a:pt x="119" y="15957"/>
                </a:lnTo>
                <a:lnTo>
                  <a:pt x="122" y="15984"/>
                </a:lnTo>
                <a:lnTo>
                  <a:pt x="127" y="16028"/>
                </a:lnTo>
                <a:lnTo>
                  <a:pt x="135" y="16085"/>
                </a:lnTo>
                <a:lnTo>
                  <a:pt x="146" y="16145"/>
                </a:lnTo>
                <a:lnTo>
                  <a:pt x="151" y="16176"/>
                </a:lnTo>
                <a:lnTo>
                  <a:pt x="158" y="16204"/>
                </a:lnTo>
                <a:lnTo>
                  <a:pt x="164" y="16232"/>
                </a:lnTo>
                <a:lnTo>
                  <a:pt x="172" y="16255"/>
                </a:lnTo>
                <a:lnTo>
                  <a:pt x="180" y="16275"/>
                </a:lnTo>
                <a:lnTo>
                  <a:pt x="184" y="16283"/>
                </a:lnTo>
                <a:lnTo>
                  <a:pt x="189" y="16290"/>
                </a:lnTo>
                <a:lnTo>
                  <a:pt x="193" y="16296"/>
                </a:lnTo>
                <a:lnTo>
                  <a:pt x="196" y="16300"/>
                </a:lnTo>
                <a:lnTo>
                  <a:pt x="201" y="16303"/>
                </a:lnTo>
                <a:lnTo>
                  <a:pt x="205" y="16304"/>
                </a:lnTo>
                <a:lnTo>
                  <a:pt x="752" y="16304"/>
                </a:lnTo>
                <a:lnTo>
                  <a:pt x="741" y="16270"/>
                </a:lnTo>
                <a:lnTo>
                  <a:pt x="729" y="16237"/>
                </a:lnTo>
                <a:lnTo>
                  <a:pt x="715" y="16203"/>
                </a:lnTo>
                <a:lnTo>
                  <a:pt x="701" y="16170"/>
                </a:lnTo>
                <a:lnTo>
                  <a:pt x="670" y="16103"/>
                </a:lnTo>
                <a:lnTo>
                  <a:pt x="639" y="16036"/>
                </a:lnTo>
                <a:lnTo>
                  <a:pt x="610" y="15968"/>
                </a:lnTo>
                <a:lnTo>
                  <a:pt x="596" y="15935"/>
                </a:lnTo>
                <a:lnTo>
                  <a:pt x="582" y="15901"/>
                </a:lnTo>
                <a:lnTo>
                  <a:pt x="571" y="15867"/>
                </a:lnTo>
                <a:lnTo>
                  <a:pt x="562" y="15833"/>
                </a:lnTo>
                <a:lnTo>
                  <a:pt x="553" y="15799"/>
                </a:lnTo>
                <a:lnTo>
                  <a:pt x="546" y="15766"/>
                </a:lnTo>
                <a:lnTo>
                  <a:pt x="542" y="15728"/>
                </a:lnTo>
                <a:lnTo>
                  <a:pt x="540" y="15691"/>
                </a:lnTo>
                <a:lnTo>
                  <a:pt x="540" y="15654"/>
                </a:lnTo>
                <a:lnTo>
                  <a:pt x="542" y="15617"/>
                </a:lnTo>
                <a:lnTo>
                  <a:pt x="546" y="15580"/>
                </a:lnTo>
                <a:lnTo>
                  <a:pt x="552" y="15542"/>
                </a:lnTo>
                <a:lnTo>
                  <a:pt x="559" y="15505"/>
                </a:lnTo>
                <a:lnTo>
                  <a:pt x="567" y="15469"/>
                </a:lnTo>
                <a:lnTo>
                  <a:pt x="576" y="15432"/>
                </a:lnTo>
                <a:lnTo>
                  <a:pt x="587" y="15396"/>
                </a:lnTo>
                <a:lnTo>
                  <a:pt x="608" y="15322"/>
                </a:lnTo>
                <a:lnTo>
                  <a:pt x="629" y="15251"/>
                </a:lnTo>
                <a:lnTo>
                  <a:pt x="649" y="15180"/>
                </a:lnTo>
                <a:lnTo>
                  <a:pt x="740" y="14853"/>
                </a:lnTo>
                <a:lnTo>
                  <a:pt x="830" y="14527"/>
                </a:lnTo>
                <a:lnTo>
                  <a:pt x="873" y="14364"/>
                </a:lnTo>
                <a:lnTo>
                  <a:pt x="916" y="14200"/>
                </a:lnTo>
                <a:lnTo>
                  <a:pt x="957" y="14035"/>
                </a:lnTo>
                <a:lnTo>
                  <a:pt x="997" y="13870"/>
                </a:lnTo>
                <a:lnTo>
                  <a:pt x="1016" y="13784"/>
                </a:lnTo>
                <a:lnTo>
                  <a:pt x="1034" y="13697"/>
                </a:lnTo>
                <a:lnTo>
                  <a:pt x="1052" y="13612"/>
                </a:lnTo>
                <a:lnTo>
                  <a:pt x="1070" y="13529"/>
                </a:lnTo>
                <a:lnTo>
                  <a:pt x="1081" y="13486"/>
                </a:lnTo>
                <a:lnTo>
                  <a:pt x="1092" y="13445"/>
                </a:lnTo>
                <a:lnTo>
                  <a:pt x="1104" y="13403"/>
                </a:lnTo>
                <a:lnTo>
                  <a:pt x="1119" y="13362"/>
                </a:lnTo>
                <a:lnTo>
                  <a:pt x="1133" y="13321"/>
                </a:lnTo>
                <a:lnTo>
                  <a:pt x="1149" y="13280"/>
                </a:lnTo>
                <a:lnTo>
                  <a:pt x="1167" y="13239"/>
                </a:lnTo>
                <a:lnTo>
                  <a:pt x="1186" y="13198"/>
                </a:lnTo>
                <a:lnTo>
                  <a:pt x="1206" y="13161"/>
                </a:lnTo>
                <a:lnTo>
                  <a:pt x="1227" y="13124"/>
                </a:lnTo>
                <a:lnTo>
                  <a:pt x="1249" y="13087"/>
                </a:lnTo>
                <a:lnTo>
                  <a:pt x="1272" y="13051"/>
                </a:lnTo>
                <a:lnTo>
                  <a:pt x="1295" y="13016"/>
                </a:lnTo>
                <a:lnTo>
                  <a:pt x="1318" y="12981"/>
                </a:lnTo>
                <a:lnTo>
                  <a:pt x="1343" y="12946"/>
                </a:lnTo>
                <a:lnTo>
                  <a:pt x="1368" y="12912"/>
                </a:lnTo>
                <a:lnTo>
                  <a:pt x="1419" y="12844"/>
                </a:lnTo>
                <a:lnTo>
                  <a:pt x="1473" y="12778"/>
                </a:lnTo>
                <a:lnTo>
                  <a:pt x="1527" y="12712"/>
                </a:lnTo>
                <a:lnTo>
                  <a:pt x="1582" y="12648"/>
                </a:lnTo>
                <a:lnTo>
                  <a:pt x="1612" y="12613"/>
                </a:lnTo>
                <a:lnTo>
                  <a:pt x="1640" y="12578"/>
                </a:lnTo>
                <a:lnTo>
                  <a:pt x="1669" y="12543"/>
                </a:lnTo>
                <a:lnTo>
                  <a:pt x="1695" y="12507"/>
                </a:lnTo>
                <a:lnTo>
                  <a:pt x="1723" y="12471"/>
                </a:lnTo>
                <a:lnTo>
                  <a:pt x="1748" y="12435"/>
                </a:lnTo>
                <a:lnTo>
                  <a:pt x="1773" y="12398"/>
                </a:lnTo>
                <a:lnTo>
                  <a:pt x="1797" y="12362"/>
                </a:lnTo>
                <a:lnTo>
                  <a:pt x="1844" y="12288"/>
                </a:lnTo>
                <a:lnTo>
                  <a:pt x="1889" y="12213"/>
                </a:lnTo>
                <a:lnTo>
                  <a:pt x="1933" y="12138"/>
                </a:lnTo>
                <a:lnTo>
                  <a:pt x="1974" y="12061"/>
                </a:lnTo>
                <a:lnTo>
                  <a:pt x="2014" y="11985"/>
                </a:lnTo>
                <a:lnTo>
                  <a:pt x="2053" y="11907"/>
                </a:lnTo>
                <a:lnTo>
                  <a:pt x="2091" y="11828"/>
                </a:lnTo>
                <a:lnTo>
                  <a:pt x="2128" y="11748"/>
                </a:lnTo>
                <a:lnTo>
                  <a:pt x="2204" y="11589"/>
                </a:lnTo>
                <a:lnTo>
                  <a:pt x="2279" y="11425"/>
                </a:lnTo>
                <a:lnTo>
                  <a:pt x="2281" y="11505"/>
                </a:lnTo>
                <a:lnTo>
                  <a:pt x="2283" y="11582"/>
                </a:lnTo>
                <a:lnTo>
                  <a:pt x="2284" y="11618"/>
                </a:lnTo>
                <a:lnTo>
                  <a:pt x="2283" y="11654"/>
                </a:lnTo>
                <a:lnTo>
                  <a:pt x="2283" y="11689"/>
                </a:lnTo>
                <a:lnTo>
                  <a:pt x="2281" y="11724"/>
                </a:lnTo>
                <a:lnTo>
                  <a:pt x="2276" y="11759"/>
                </a:lnTo>
                <a:lnTo>
                  <a:pt x="2272" y="11793"/>
                </a:lnTo>
                <a:lnTo>
                  <a:pt x="2264" y="11827"/>
                </a:lnTo>
                <a:lnTo>
                  <a:pt x="2255" y="11861"/>
                </a:lnTo>
                <a:lnTo>
                  <a:pt x="2243" y="11895"/>
                </a:lnTo>
                <a:lnTo>
                  <a:pt x="2230" y="11929"/>
                </a:lnTo>
                <a:lnTo>
                  <a:pt x="2213" y="11963"/>
                </a:lnTo>
                <a:lnTo>
                  <a:pt x="2203" y="11980"/>
                </a:lnTo>
                <a:lnTo>
                  <a:pt x="2192" y="11998"/>
                </a:lnTo>
                <a:lnTo>
                  <a:pt x="2146" y="12072"/>
                </a:lnTo>
                <a:lnTo>
                  <a:pt x="2122" y="12112"/>
                </a:lnTo>
                <a:lnTo>
                  <a:pt x="2097" y="12153"/>
                </a:lnTo>
                <a:lnTo>
                  <a:pt x="2074" y="12196"/>
                </a:lnTo>
                <a:lnTo>
                  <a:pt x="2051" y="12240"/>
                </a:lnTo>
                <a:lnTo>
                  <a:pt x="2030" y="12284"/>
                </a:lnTo>
                <a:lnTo>
                  <a:pt x="2010" y="12328"/>
                </a:lnTo>
                <a:lnTo>
                  <a:pt x="2002" y="12351"/>
                </a:lnTo>
                <a:lnTo>
                  <a:pt x="1994" y="12373"/>
                </a:lnTo>
                <a:lnTo>
                  <a:pt x="1987" y="12396"/>
                </a:lnTo>
                <a:lnTo>
                  <a:pt x="1982" y="12418"/>
                </a:lnTo>
                <a:lnTo>
                  <a:pt x="1976" y="12441"/>
                </a:lnTo>
                <a:lnTo>
                  <a:pt x="1972" y="12463"/>
                </a:lnTo>
                <a:lnTo>
                  <a:pt x="1970" y="12486"/>
                </a:lnTo>
                <a:lnTo>
                  <a:pt x="1968" y="12508"/>
                </a:lnTo>
                <a:lnTo>
                  <a:pt x="1968" y="12530"/>
                </a:lnTo>
                <a:lnTo>
                  <a:pt x="1969" y="12552"/>
                </a:lnTo>
                <a:lnTo>
                  <a:pt x="1971" y="12572"/>
                </a:lnTo>
                <a:lnTo>
                  <a:pt x="1974" y="12593"/>
                </a:lnTo>
                <a:lnTo>
                  <a:pt x="1980" y="12614"/>
                </a:lnTo>
                <a:lnTo>
                  <a:pt x="1986" y="12635"/>
                </a:lnTo>
                <a:lnTo>
                  <a:pt x="1995" y="12656"/>
                </a:lnTo>
                <a:lnTo>
                  <a:pt x="2005" y="12675"/>
                </a:lnTo>
                <a:lnTo>
                  <a:pt x="2072" y="12793"/>
                </a:lnTo>
                <a:lnTo>
                  <a:pt x="2135" y="12912"/>
                </a:lnTo>
                <a:lnTo>
                  <a:pt x="2197" y="13031"/>
                </a:lnTo>
                <a:lnTo>
                  <a:pt x="2256" y="13150"/>
                </a:lnTo>
                <a:lnTo>
                  <a:pt x="2314" y="13271"/>
                </a:lnTo>
                <a:lnTo>
                  <a:pt x="2342" y="13332"/>
                </a:lnTo>
                <a:lnTo>
                  <a:pt x="2369" y="13392"/>
                </a:lnTo>
                <a:lnTo>
                  <a:pt x="2397" y="13454"/>
                </a:lnTo>
                <a:lnTo>
                  <a:pt x="2423" y="13517"/>
                </a:lnTo>
                <a:lnTo>
                  <a:pt x="2448" y="13579"/>
                </a:lnTo>
                <a:lnTo>
                  <a:pt x="2473" y="13643"/>
                </a:lnTo>
                <a:lnTo>
                  <a:pt x="2487" y="13679"/>
                </a:lnTo>
                <a:lnTo>
                  <a:pt x="2500" y="13716"/>
                </a:lnTo>
                <a:lnTo>
                  <a:pt x="2525" y="13789"/>
                </a:lnTo>
                <a:lnTo>
                  <a:pt x="2548" y="13865"/>
                </a:lnTo>
                <a:lnTo>
                  <a:pt x="2568" y="13940"/>
                </a:lnTo>
                <a:lnTo>
                  <a:pt x="2588" y="14016"/>
                </a:lnTo>
                <a:lnTo>
                  <a:pt x="2608" y="14091"/>
                </a:lnTo>
                <a:lnTo>
                  <a:pt x="2626" y="14167"/>
                </a:lnTo>
                <a:lnTo>
                  <a:pt x="2647" y="14242"/>
                </a:lnTo>
                <a:lnTo>
                  <a:pt x="2656" y="14275"/>
                </a:lnTo>
                <a:lnTo>
                  <a:pt x="2667" y="14309"/>
                </a:lnTo>
                <a:lnTo>
                  <a:pt x="2691" y="14380"/>
                </a:lnTo>
                <a:lnTo>
                  <a:pt x="2717" y="14455"/>
                </a:lnTo>
                <a:lnTo>
                  <a:pt x="2742" y="14530"/>
                </a:lnTo>
                <a:lnTo>
                  <a:pt x="2755" y="14567"/>
                </a:lnTo>
                <a:lnTo>
                  <a:pt x="2766" y="14606"/>
                </a:lnTo>
                <a:lnTo>
                  <a:pt x="2777" y="14643"/>
                </a:lnTo>
                <a:lnTo>
                  <a:pt x="2786" y="14680"/>
                </a:lnTo>
                <a:lnTo>
                  <a:pt x="2794" y="14717"/>
                </a:lnTo>
                <a:lnTo>
                  <a:pt x="2799" y="14753"/>
                </a:lnTo>
                <a:lnTo>
                  <a:pt x="2802" y="14788"/>
                </a:lnTo>
                <a:lnTo>
                  <a:pt x="2804" y="14822"/>
                </a:lnTo>
                <a:lnTo>
                  <a:pt x="2805" y="14910"/>
                </a:lnTo>
                <a:lnTo>
                  <a:pt x="2807" y="14954"/>
                </a:lnTo>
                <a:lnTo>
                  <a:pt x="2809" y="14996"/>
                </a:lnTo>
                <a:lnTo>
                  <a:pt x="2812" y="15040"/>
                </a:lnTo>
                <a:lnTo>
                  <a:pt x="2816" y="15083"/>
                </a:lnTo>
                <a:lnTo>
                  <a:pt x="2820" y="15126"/>
                </a:lnTo>
                <a:lnTo>
                  <a:pt x="2825" y="15169"/>
                </a:lnTo>
                <a:lnTo>
                  <a:pt x="2832" y="15212"/>
                </a:lnTo>
                <a:lnTo>
                  <a:pt x="2839" y="15254"/>
                </a:lnTo>
                <a:lnTo>
                  <a:pt x="2846" y="15297"/>
                </a:lnTo>
                <a:lnTo>
                  <a:pt x="2855" y="15340"/>
                </a:lnTo>
                <a:lnTo>
                  <a:pt x="2864" y="15383"/>
                </a:lnTo>
                <a:lnTo>
                  <a:pt x="2875" y="15425"/>
                </a:lnTo>
                <a:lnTo>
                  <a:pt x="2886" y="15467"/>
                </a:lnTo>
                <a:lnTo>
                  <a:pt x="2898" y="15509"/>
                </a:lnTo>
                <a:lnTo>
                  <a:pt x="2905" y="15534"/>
                </a:lnTo>
                <a:lnTo>
                  <a:pt x="2914" y="15559"/>
                </a:lnTo>
                <a:lnTo>
                  <a:pt x="2934" y="15609"/>
                </a:lnTo>
                <a:lnTo>
                  <a:pt x="2953" y="15659"/>
                </a:lnTo>
                <a:lnTo>
                  <a:pt x="2974" y="15710"/>
                </a:lnTo>
                <a:lnTo>
                  <a:pt x="2992" y="15760"/>
                </a:lnTo>
                <a:lnTo>
                  <a:pt x="3000" y="15786"/>
                </a:lnTo>
                <a:lnTo>
                  <a:pt x="3007" y="15811"/>
                </a:lnTo>
                <a:lnTo>
                  <a:pt x="3014" y="15838"/>
                </a:lnTo>
                <a:lnTo>
                  <a:pt x="3018" y="15864"/>
                </a:lnTo>
                <a:lnTo>
                  <a:pt x="3021" y="15890"/>
                </a:lnTo>
                <a:lnTo>
                  <a:pt x="3023" y="15917"/>
                </a:lnTo>
                <a:lnTo>
                  <a:pt x="3023" y="15966"/>
                </a:lnTo>
                <a:lnTo>
                  <a:pt x="3025" y="16010"/>
                </a:lnTo>
                <a:lnTo>
                  <a:pt x="3026" y="16030"/>
                </a:lnTo>
                <a:lnTo>
                  <a:pt x="3028" y="16049"/>
                </a:lnTo>
                <a:lnTo>
                  <a:pt x="3030" y="16068"/>
                </a:lnTo>
                <a:lnTo>
                  <a:pt x="3034" y="16084"/>
                </a:lnTo>
                <a:lnTo>
                  <a:pt x="3041" y="16100"/>
                </a:lnTo>
                <a:lnTo>
                  <a:pt x="3049" y="16116"/>
                </a:lnTo>
                <a:lnTo>
                  <a:pt x="3058" y="16129"/>
                </a:lnTo>
                <a:lnTo>
                  <a:pt x="3071" y="16142"/>
                </a:lnTo>
                <a:lnTo>
                  <a:pt x="3086" y="16154"/>
                </a:lnTo>
                <a:lnTo>
                  <a:pt x="3104" y="16166"/>
                </a:lnTo>
                <a:lnTo>
                  <a:pt x="3125" y="16176"/>
                </a:lnTo>
                <a:lnTo>
                  <a:pt x="3150" y="16185"/>
                </a:lnTo>
                <a:lnTo>
                  <a:pt x="3203" y="16202"/>
                </a:lnTo>
                <a:lnTo>
                  <a:pt x="3252" y="16219"/>
                </a:lnTo>
                <a:lnTo>
                  <a:pt x="3275" y="16227"/>
                </a:lnTo>
                <a:lnTo>
                  <a:pt x="3297" y="16237"/>
                </a:lnTo>
                <a:lnTo>
                  <a:pt x="3317" y="16248"/>
                </a:lnTo>
                <a:lnTo>
                  <a:pt x="3336" y="16260"/>
                </a:lnTo>
                <a:lnTo>
                  <a:pt x="3354" y="16273"/>
                </a:lnTo>
                <a:lnTo>
                  <a:pt x="3363" y="16281"/>
                </a:lnTo>
                <a:lnTo>
                  <a:pt x="3370" y="16290"/>
                </a:lnTo>
                <a:lnTo>
                  <a:pt x="3377" y="16298"/>
                </a:lnTo>
                <a:lnTo>
                  <a:pt x="3385" y="16307"/>
                </a:lnTo>
                <a:lnTo>
                  <a:pt x="3391" y="16317"/>
                </a:lnTo>
                <a:lnTo>
                  <a:pt x="3397" y="16328"/>
                </a:lnTo>
                <a:lnTo>
                  <a:pt x="3402" y="16339"/>
                </a:lnTo>
                <a:lnTo>
                  <a:pt x="3407" y="16351"/>
                </a:lnTo>
                <a:lnTo>
                  <a:pt x="3412" y="16363"/>
                </a:lnTo>
                <a:lnTo>
                  <a:pt x="3415" y="16376"/>
                </a:lnTo>
                <a:lnTo>
                  <a:pt x="3418" y="16390"/>
                </a:lnTo>
                <a:lnTo>
                  <a:pt x="3422" y="16406"/>
                </a:lnTo>
                <a:lnTo>
                  <a:pt x="3424" y="16422"/>
                </a:lnTo>
                <a:lnTo>
                  <a:pt x="3425" y="16439"/>
                </a:lnTo>
                <a:lnTo>
                  <a:pt x="3495" y="16436"/>
                </a:lnTo>
                <a:lnTo>
                  <a:pt x="3576" y="16434"/>
                </a:lnTo>
                <a:lnTo>
                  <a:pt x="3660" y="16429"/>
                </a:lnTo>
                <a:lnTo>
                  <a:pt x="3741" y="16422"/>
                </a:lnTo>
                <a:lnTo>
                  <a:pt x="3780" y="16419"/>
                </a:lnTo>
                <a:lnTo>
                  <a:pt x="3815" y="16413"/>
                </a:lnTo>
                <a:lnTo>
                  <a:pt x="3846" y="16409"/>
                </a:lnTo>
                <a:lnTo>
                  <a:pt x="3874" y="16402"/>
                </a:lnTo>
                <a:lnTo>
                  <a:pt x="3895" y="16396"/>
                </a:lnTo>
                <a:lnTo>
                  <a:pt x="3904" y="16393"/>
                </a:lnTo>
                <a:lnTo>
                  <a:pt x="3911" y="16389"/>
                </a:lnTo>
                <a:lnTo>
                  <a:pt x="3916" y="16385"/>
                </a:lnTo>
                <a:lnTo>
                  <a:pt x="3920" y="16381"/>
                </a:lnTo>
                <a:lnTo>
                  <a:pt x="3922" y="16376"/>
                </a:lnTo>
                <a:lnTo>
                  <a:pt x="3921" y="16372"/>
                </a:lnTo>
                <a:lnTo>
                  <a:pt x="3908" y="16331"/>
                </a:lnTo>
                <a:lnTo>
                  <a:pt x="3894" y="16295"/>
                </a:lnTo>
                <a:lnTo>
                  <a:pt x="3887" y="16279"/>
                </a:lnTo>
                <a:lnTo>
                  <a:pt x="3880" y="16263"/>
                </a:lnTo>
                <a:lnTo>
                  <a:pt x="3871" y="16248"/>
                </a:lnTo>
                <a:lnTo>
                  <a:pt x="3864" y="16234"/>
                </a:lnTo>
                <a:lnTo>
                  <a:pt x="3854" y="16220"/>
                </a:lnTo>
                <a:lnTo>
                  <a:pt x="3844" y="16207"/>
                </a:lnTo>
                <a:lnTo>
                  <a:pt x="3834" y="16192"/>
                </a:lnTo>
                <a:lnTo>
                  <a:pt x="3822" y="16179"/>
                </a:lnTo>
                <a:lnTo>
                  <a:pt x="3796" y="16152"/>
                </a:lnTo>
                <a:lnTo>
                  <a:pt x="3765" y="16123"/>
                </a:lnTo>
                <a:lnTo>
                  <a:pt x="3747" y="16106"/>
                </a:lnTo>
                <a:lnTo>
                  <a:pt x="3729" y="16086"/>
                </a:lnTo>
                <a:lnTo>
                  <a:pt x="3713" y="16065"/>
                </a:lnTo>
                <a:lnTo>
                  <a:pt x="3697" y="16045"/>
                </a:lnTo>
                <a:lnTo>
                  <a:pt x="3682" y="16022"/>
                </a:lnTo>
                <a:lnTo>
                  <a:pt x="3669" y="15999"/>
                </a:lnTo>
                <a:lnTo>
                  <a:pt x="3656" y="15976"/>
                </a:lnTo>
                <a:lnTo>
                  <a:pt x="3644" y="15952"/>
                </a:lnTo>
                <a:lnTo>
                  <a:pt x="3621" y="15902"/>
                </a:lnTo>
                <a:lnTo>
                  <a:pt x="3599" y="15853"/>
                </a:lnTo>
                <a:lnTo>
                  <a:pt x="3577" y="15804"/>
                </a:lnTo>
                <a:lnTo>
                  <a:pt x="3556" y="15756"/>
                </a:lnTo>
                <a:lnTo>
                  <a:pt x="3523" y="15689"/>
                </a:lnTo>
                <a:lnTo>
                  <a:pt x="3493" y="15621"/>
                </a:lnTo>
                <a:lnTo>
                  <a:pt x="3463" y="15553"/>
                </a:lnTo>
                <a:lnTo>
                  <a:pt x="3437" y="15485"/>
                </a:lnTo>
                <a:lnTo>
                  <a:pt x="3411" y="15418"/>
                </a:lnTo>
                <a:lnTo>
                  <a:pt x="3387" y="15350"/>
                </a:lnTo>
                <a:lnTo>
                  <a:pt x="3364" y="15281"/>
                </a:lnTo>
                <a:lnTo>
                  <a:pt x="3342" y="15212"/>
                </a:lnTo>
                <a:lnTo>
                  <a:pt x="3321" y="15143"/>
                </a:lnTo>
                <a:lnTo>
                  <a:pt x="3301" y="15073"/>
                </a:lnTo>
                <a:lnTo>
                  <a:pt x="3282" y="15003"/>
                </a:lnTo>
                <a:lnTo>
                  <a:pt x="3264" y="14933"/>
                </a:lnTo>
                <a:lnTo>
                  <a:pt x="3228" y="14789"/>
                </a:lnTo>
                <a:lnTo>
                  <a:pt x="3194" y="14645"/>
                </a:lnTo>
                <a:lnTo>
                  <a:pt x="3127" y="14365"/>
                </a:lnTo>
                <a:lnTo>
                  <a:pt x="3063" y="14085"/>
                </a:lnTo>
                <a:lnTo>
                  <a:pt x="3031" y="13945"/>
                </a:lnTo>
                <a:lnTo>
                  <a:pt x="2999" y="13803"/>
                </a:lnTo>
                <a:lnTo>
                  <a:pt x="2970" y="13663"/>
                </a:lnTo>
                <a:lnTo>
                  <a:pt x="2940" y="13522"/>
                </a:lnTo>
                <a:lnTo>
                  <a:pt x="2929" y="13461"/>
                </a:lnTo>
                <a:lnTo>
                  <a:pt x="2920" y="13401"/>
                </a:lnTo>
                <a:lnTo>
                  <a:pt x="2912" y="13340"/>
                </a:lnTo>
                <a:lnTo>
                  <a:pt x="2904" y="13278"/>
                </a:lnTo>
                <a:lnTo>
                  <a:pt x="2889" y="13155"/>
                </a:lnTo>
                <a:lnTo>
                  <a:pt x="2881" y="13094"/>
                </a:lnTo>
                <a:lnTo>
                  <a:pt x="2874" y="13033"/>
                </a:lnTo>
                <a:lnTo>
                  <a:pt x="2870" y="13007"/>
                </a:lnTo>
                <a:lnTo>
                  <a:pt x="2867" y="12981"/>
                </a:lnTo>
                <a:lnTo>
                  <a:pt x="2866" y="12954"/>
                </a:lnTo>
                <a:lnTo>
                  <a:pt x="2865" y="12928"/>
                </a:lnTo>
                <a:lnTo>
                  <a:pt x="2865" y="12903"/>
                </a:lnTo>
                <a:lnTo>
                  <a:pt x="2865" y="12877"/>
                </a:lnTo>
                <a:lnTo>
                  <a:pt x="2867" y="12825"/>
                </a:lnTo>
                <a:lnTo>
                  <a:pt x="2872" y="12774"/>
                </a:lnTo>
                <a:lnTo>
                  <a:pt x="2879" y="12722"/>
                </a:lnTo>
                <a:lnTo>
                  <a:pt x="2889" y="12672"/>
                </a:lnTo>
                <a:lnTo>
                  <a:pt x="2899" y="12622"/>
                </a:lnTo>
                <a:lnTo>
                  <a:pt x="2911" y="12570"/>
                </a:lnTo>
                <a:lnTo>
                  <a:pt x="2923" y="12520"/>
                </a:lnTo>
                <a:lnTo>
                  <a:pt x="2950" y="12420"/>
                </a:lnTo>
                <a:lnTo>
                  <a:pt x="2978" y="12320"/>
                </a:lnTo>
                <a:lnTo>
                  <a:pt x="2991" y="12269"/>
                </a:lnTo>
                <a:lnTo>
                  <a:pt x="3004" y="12219"/>
                </a:lnTo>
                <a:lnTo>
                  <a:pt x="3029" y="12114"/>
                </a:lnTo>
                <a:lnTo>
                  <a:pt x="3053" y="12009"/>
                </a:lnTo>
                <a:lnTo>
                  <a:pt x="3078" y="11904"/>
                </a:lnTo>
                <a:lnTo>
                  <a:pt x="3091" y="11851"/>
                </a:lnTo>
                <a:lnTo>
                  <a:pt x="3106" y="11799"/>
                </a:lnTo>
                <a:lnTo>
                  <a:pt x="3120" y="11746"/>
                </a:lnTo>
                <a:lnTo>
                  <a:pt x="3135" y="11695"/>
                </a:lnTo>
                <a:lnTo>
                  <a:pt x="3151" y="11643"/>
                </a:lnTo>
                <a:lnTo>
                  <a:pt x="3169" y="11593"/>
                </a:lnTo>
                <a:lnTo>
                  <a:pt x="3188" y="11542"/>
                </a:lnTo>
                <a:lnTo>
                  <a:pt x="3208" y="11492"/>
                </a:lnTo>
                <a:lnTo>
                  <a:pt x="3230" y="11442"/>
                </a:lnTo>
                <a:lnTo>
                  <a:pt x="3254" y="11394"/>
                </a:lnTo>
                <a:lnTo>
                  <a:pt x="3323" y="11256"/>
                </a:lnTo>
                <a:lnTo>
                  <a:pt x="3392" y="11119"/>
                </a:lnTo>
                <a:lnTo>
                  <a:pt x="3460" y="10981"/>
                </a:lnTo>
                <a:lnTo>
                  <a:pt x="3527" y="10843"/>
                </a:lnTo>
                <a:lnTo>
                  <a:pt x="3592" y="10704"/>
                </a:lnTo>
                <a:lnTo>
                  <a:pt x="3658" y="10566"/>
                </a:lnTo>
                <a:lnTo>
                  <a:pt x="3722" y="10425"/>
                </a:lnTo>
                <a:lnTo>
                  <a:pt x="3784" y="10284"/>
                </a:lnTo>
                <a:lnTo>
                  <a:pt x="3921" y="9669"/>
                </a:lnTo>
                <a:lnTo>
                  <a:pt x="4019" y="9767"/>
                </a:lnTo>
                <a:lnTo>
                  <a:pt x="4066" y="9813"/>
                </a:lnTo>
                <a:lnTo>
                  <a:pt x="4112" y="9856"/>
                </a:lnTo>
                <a:lnTo>
                  <a:pt x="4159" y="9898"/>
                </a:lnTo>
                <a:lnTo>
                  <a:pt x="4206" y="9938"/>
                </a:lnTo>
                <a:lnTo>
                  <a:pt x="4253" y="9976"/>
                </a:lnTo>
                <a:lnTo>
                  <a:pt x="4301" y="10012"/>
                </a:lnTo>
                <a:lnTo>
                  <a:pt x="4325" y="10028"/>
                </a:lnTo>
                <a:lnTo>
                  <a:pt x="4351" y="10045"/>
                </a:lnTo>
                <a:lnTo>
                  <a:pt x="4377" y="10060"/>
                </a:lnTo>
                <a:lnTo>
                  <a:pt x="4402" y="10075"/>
                </a:lnTo>
                <a:lnTo>
                  <a:pt x="4429" y="10089"/>
                </a:lnTo>
                <a:lnTo>
                  <a:pt x="4456" y="10104"/>
                </a:lnTo>
                <a:lnTo>
                  <a:pt x="4484" y="10117"/>
                </a:lnTo>
                <a:lnTo>
                  <a:pt x="4513" y="10130"/>
                </a:lnTo>
                <a:lnTo>
                  <a:pt x="4542" y="10142"/>
                </a:lnTo>
                <a:lnTo>
                  <a:pt x="4572" y="10153"/>
                </a:lnTo>
                <a:lnTo>
                  <a:pt x="4602" y="10164"/>
                </a:lnTo>
                <a:lnTo>
                  <a:pt x="4635" y="10174"/>
                </a:lnTo>
                <a:lnTo>
                  <a:pt x="4668" y="10183"/>
                </a:lnTo>
                <a:lnTo>
                  <a:pt x="4701" y="10191"/>
                </a:lnTo>
                <a:lnTo>
                  <a:pt x="4736" y="10200"/>
                </a:lnTo>
                <a:lnTo>
                  <a:pt x="4772" y="10207"/>
                </a:lnTo>
                <a:lnTo>
                  <a:pt x="4845" y="10220"/>
                </a:lnTo>
                <a:lnTo>
                  <a:pt x="4920" y="10232"/>
                </a:lnTo>
                <a:lnTo>
                  <a:pt x="4993" y="10243"/>
                </a:lnTo>
                <a:lnTo>
                  <a:pt x="5066" y="10253"/>
                </a:lnTo>
                <a:lnTo>
                  <a:pt x="5140" y="10260"/>
                </a:lnTo>
                <a:lnTo>
                  <a:pt x="5213" y="10267"/>
                </a:lnTo>
                <a:lnTo>
                  <a:pt x="5286" y="10272"/>
                </a:lnTo>
                <a:lnTo>
                  <a:pt x="5359" y="10276"/>
                </a:lnTo>
                <a:lnTo>
                  <a:pt x="5433" y="10278"/>
                </a:lnTo>
                <a:lnTo>
                  <a:pt x="5506" y="10278"/>
                </a:lnTo>
                <a:lnTo>
                  <a:pt x="5579" y="10277"/>
                </a:lnTo>
                <a:lnTo>
                  <a:pt x="5654" y="10272"/>
                </a:lnTo>
                <a:lnTo>
                  <a:pt x="5727" y="10268"/>
                </a:lnTo>
                <a:lnTo>
                  <a:pt x="5801" y="10260"/>
                </a:lnTo>
                <a:lnTo>
                  <a:pt x="5875" y="10251"/>
                </a:lnTo>
                <a:lnTo>
                  <a:pt x="5949" y="10239"/>
                </a:lnTo>
                <a:lnTo>
                  <a:pt x="6359" y="10170"/>
                </a:lnTo>
                <a:lnTo>
                  <a:pt x="6359" y="10650"/>
                </a:lnTo>
                <a:lnTo>
                  <a:pt x="6329" y="10768"/>
                </a:lnTo>
                <a:lnTo>
                  <a:pt x="6296" y="10886"/>
                </a:lnTo>
                <a:lnTo>
                  <a:pt x="6263" y="11003"/>
                </a:lnTo>
                <a:lnTo>
                  <a:pt x="6231" y="11121"/>
                </a:lnTo>
                <a:lnTo>
                  <a:pt x="6217" y="11180"/>
                </a:lnTo>
                <a:lnTo>
                  <a:pt x="6203" y="11240"/>
                </a:lnTo>
                <a:lnTo>
                  <a:pt x="6189" y="11299"/>
                </a:lnTo>
                <a:lnTo>
                  <a:pt x="6177" y="11359"/>
                </a:lnTo>
                <a:lnTo>
                  <a:pt x="6167" y="11419"/>
                </a:lnTo>
                <a:lnTo>
                  <a:pt x="6157" y="11479"/>
                </a:lnTo>
                <a:lnTo>
                  <a:pt x="6149" y="11541"/>
                </a:lnTo>
                <a:lnTo>
                  <a:pt x="6144" y="11601"/>
                </a:lnTo>
                <a:lnTo>
                  <a:pt x="6142" y="11626"/>
                </a:lnTo>
                <a:lnTo>
                  <a:pt x="6142" y="11651"/>
                </a:lnTo>
                <a:lnTo>
                  <a:pt x="6142" y="11701"/>
                </a:lnTo>
                <a:lnTo>
                  <a:pt x="6146" y="11800"/>
                </a:lnTo>
                <a:lnTo>
                  <a:pt x="6146" y="11848"/>
                </a:lnTo>
                <a:lnTo>
                  <a:pt x="6145" y="11873"/>
                </a:lnTo>
                <a:lnTo>
                  <a:pt x="6143" y="11897"/>
                </a:lnTo>
                <a:lnTo>
                  <a:pt x="6140" y="11921"/>
                </a:lnTo>
                <a:lnTo>
                  <a:pt x="6136" y="11946"/>
                </a:lnTo>
                <a:lnTo>
                  <a:pt x="6130" y="11971"/>
                </a:lnTo>
                <a:lnTo>
                  <a:pt x="6123" y="11995"/>
                </a:lnTo>
                <a:lnTo>
                  <a:pt x="6107" y="12043"/>
                </a:lnTo>
                <a:lnTo>
                  <a:pt x="6089" y="12089"/>
                </a:lnTo>
                <a:lnTo>
                  <a:pt x="6056" y="12176"/>
                </a:lnTo>
                <a:lnTo>
                  <a:pt x="6022" y="12261"/>
                </a:lnTo>
                <a:lnTo>
                  <a:pt x="6007" y="12303"/>
                </a:lnTo>
                <a:lnTo>
                  <a:pt x="5991" y="12345"/>
                </a:lnTo>
                <a:lnTo>
                  <a:pt x="5977" y="12387"/>
                </a:lnTo>
                <a:lnTo>
                  <a:pt x="5963" y="12430"/>
                </a:lnTo>
                <a:lnTo>
                  <a:pt x="5950" y="12474"/>
                </a:lnTo>
                <a:lnTo>
                  <a:pt x="5939" y="12518"/>
                </a:lnTo>
                <a:lnTo>
                  <a:pt x="5929" y="12564"/>
                </a:lnTo>
                <a:lnTo>
                  <a:pt x="5921" y="12612"/>
                </a:lnTo>
                <a:lnTo>
                  <a:pt x="5914" y="12661"/>
                </a:lnTo>
                <a:lnTo>
                  <a:pt x="5910" y="12712"/>
                </a:lnTo>
                <a:lnTo>
                  <a:pt x="5907" y="12765"/>
                </a:lnTo>
                <a:lnTo>
                  <a:pt x="5904" y="12816"/>
                </a:lnTo>
                <a:lnTo>
                  <a:pt x="5903" y="12869"/>
                </a:lnTo>
                <a:lnTo>
                  <a:pt x="5903" y="12920"/>
                </a:lnTo>
                <a:lnTo>
                  <a:pt x="5903" y="13024"/>
                </a:lnTo>
                <a:lnTo>
                  <a:pt x="5907" y="13128"/>
                </a:lnTo>
                <a:lnTo>
                  <a:pt x="5911" y="13233"/>
                </a:lnTo>
                <a:lnTo>
                  <a:pt x="5916" y="13337"/>
                </a:lnTo>
                <a:lnTo>
                  <a:pt x="5926" y="13545"/>
                </a:lnTo>
                <a:lnTo>
                  <a:pt x="5928" y="13610"/>
                </a:lnTo>
                <a:lnTo>
                  <a:pt x="5928" y="13675"/>
                </a:lnTo>
                <a:lnTo>
                  <a:pt x="5926" y="13741"/>
                </a:lnTo>
                <a:lnTo>
                  <a:pt x="5923" y="13807"/>
                </a:lnTo>
                <a:lnTo>
                  <a:pt x="5917" y="13874"/>
                </a:lnTo>
                <a:lnTo>
                  <a:pt x="5912" y="13940"/>
                </a:lnTo>
                <a:lnTo>
                  <a:pt x="5898" y="14074"/>
                </a:lnTo>
                <a:lnTo>
                  <a:pt x="5882" y="14207"/>
                </a:lnTo>
                <a:lnTo>
                  <a:pt x="5867" y="14341"/>
                </a:lnTo>
                <a:lnTo>
                  <a:pt x="5861" y="14408"/>
                </a:lnTo>
                <a:lnTo>
                  <a:pt x="5855" y="14473"/>
                </a:lnTo>
                <a:lnTo>
                  <a:pt x="5851" y="14539"/>
                </a:lnTo>
                <a:lnTo>
                  <a:pt x="5847" y="14604"/>
                </a:lnTo>
                <a:lnTo>
                  <a:pt x="5843" y="14738"/>
                </a:lnTo>
                <a:lnTo>
                  <a:pt x="5841" y="14872"/>
                </a:lnTo>
                <a:lnTo>
                  <a:pt x="5839" y="15005"/>
                </a:lnTo>
                <a:lnTo>
                  <a:pt x="5835" y="15139"/>
                </a:lnTo>
                <a:lnTo>
                  <a:pt x="5833" y="15259"/>
                </a:lnTo>
                <a:lnTo>
                  <a:pt x="5831" y="15320"/>
                </a:lnTo>
                <a:lnTo>
                  <a:pt x="5829" y="15380"/>
                </a:lnTo>
                <a:lnTo>
                  <a:pt x="5826" y="15441"/>
                </a:lnTo>
                <a:lnTo>
                  <a:pt x="5820" y="15501"/>
                </a:lnTo>
                <a:lnTo>
                  <a:pt x="5817" y="15531"/>
                </a:lnTo>
                <a:lnTo>
                  <a:pt x="5812" y="15561"/>
                </a:lnTo>
                <a:lnTo>
                  <a:pt x="5808" y="15592"/>
                </a:lnTo>
                <a:lnTo>
                  <a:pt x="5803" y="15621"/>
                </a:lnTo>
                <a:lnTo>
                  <a:pt x="5796" y="15646"/>
                </a:lnTo>
                <a:lnTo>
                  <a:pt x="5789" y="15671"/>
                </a:lnTo>
                <a:lnTo>
                  <a:pt x="5782" y="15694"/>
                </a:lnTo>
                <a:lnTo>
                  <a:pt x="5773" y="15716"/>
                </a:lnTo>
                <a:lnTo>
                  <a:pt x="5757" y="15759"/>
                </a:lnTo>
                <a:lnTo>
                  <a:pt x="5749" y="15780"/>
                </a:lnTo>
                <a:lnTo>
                  <a:pt x="5741" y="15799"/>
                </a:lnTo>
                <a:lnTo>
                  <a:pt x="5736" y="15820"/>
                </a:lnTo>
                <a:lnTo>
                  <a:pt x="5731" y="15841"/>
                </a:lnTo>
                <a:lnTo>
                  <a:pt x="5728" y="15862"/>
                </a:lnTo>
                <a:lnTo>
                  <a:pt x="5726" y="15884"/>
                </a:lnTo>
                <a:lnTo>
                  <a:pt x="5727" y="15907"/>
                </a:lnTo>
                <a:lnTo>
                  <a:pt x="5730" y="15931"/>
                </a:lnTo>
                <a:lnTo>
                  <a:pt x="5736" y="15955"/>
                </a:lnTo>
                <a:lnTo>
                  <a:pt x="5745" y="15982"/>
                </a:lnTo>
                <a:lnTo>
                  <a:pt x="5753" y="16000"/>
                </a:lnTo>
                <a:lnTo>
                  <a:pt x="5762" y="16017"/>
                </a:lnTo>
                <a:lnTo>
                  <a:pt x="5784" y="16052"/>
                </a:lnTo>
                <a:lnTo>
                  <a:pt x="5794" y="16070"/>
                </a:lnTo>
                <a:lnTo>
                  <a:pt x="5804" y="16087"/>
                </a:lnTo>
                <a:lnTo>
                  <a:pt x="5812" y="16105"/>
                </a:lnTo>
                <a:lnTo>
                  <a:pt x="5819" y="16124"/>
                </a:lnTo>
                <a:lnTo>
                  <a:pt x="5821" y="16135"/>
                </a:lnTo>
                <a:lnTo>
                  <a:pt x="5823" y="16146"/>
                </a:lnTo>
                <a:lnTo>
                  <a:pt x="5823" y="16158"/>
                </a:lnTo>
                <a:lnTo>
                  <a:pt x="5823" y="16169"/>
                </a:lnTo>
                <a:lnTo>
                  <a:pt x="5822" y="16190"/>
                </a:lnTo>
                <a:lnTo>
                  <a:pt x="5819" y="16212"/>
                </a:lnTo>
                <a:lnTo>
                  <a:pt x="5816" y="16232"/>
                </a:lnTo>
                <a:lnTo>
                  <a:pt x="5812" y="16252"/>
                </a:lnTo>
                <a:lnTo>
                  <a:pt x="5811" y="16272"/>
                </a:lnTo>
                <a:lnTo>
                  <a:pt x="5811" y="16282"/>
                </a:lnTo>
                <a:lnTo>
                  <a:pt x="5812" y="16292"/>
                </a:lnTo>
                <a:lnTo>
                  <a:pt x="5822" y="16343"/>
                </a:lnTo>
                <a:lnTo>
                  <a:pt x="5828" y="16368"/>
                </a:lnTo>
                <a:lnTo>
                  <a:pt x="5834" y="16394"/>
                </a:lnTo>
                <a:lnTo>
                  <a:pt x="5842" y="16419"/>
                </a:lnTo>
                <a:lnTo>
                  <a:pt x="5850" y="16442"/>
                </a:lnTo>
                <a:lnTo>
                  <a:pt x="5857" y="16465"/>
                </a:lnTo>
                <a:lnTo>
                  <a:pt x="5867" y="16487"/>
                </a:lnTo>
                <a:lnTo>
                  <a:pt x="5877" y="16506"/>
                </a:lnTo>
                <a:lnTo>
                  <a:pt x="5888" y="16524"/>
                </a:lnTo>
                <a:lnTo>
                  <a:pt x="5899" y="16540"/>
                </a:lnTo>
                <a:lnTo>
                  <a:pt x="5912" y="16553"/>
                </a:lnTo>
                <a:lnTo>
                  <a:pt x="5919" y="16559"/>
                </a:lnTo>
                <a:lnTo>
                  <a:pt x="5925" y="16564"/>
                </a:lnTo>
                <a:lnTo>
                  <a:pt x="5933" y="16569"/>
                </a:lnTo>
                <a:lnTo>
                  <a:pt x="5940" y="16572"/>
                </a:lnTo>
                <a:lnTo>
                  <a:pt x="5948" y="16574"/>
                </a:lnTo>
                <a:lnTo>
                  <a:pt x="5956" y="16576"/>
                </a:lnTo>
                <a:lnTo>
                  <a:pt x="5963" y="16577"/>
                </a:lnTo>
                <a:lnTo>
                  <a:pt x="5972" y="16577"/>
                </a:lnTo>
                <a:lnTo>
                  <a:pt x="6012" y="16577"/>
                </a:lnTo>
                <a:lnTo>
                  <a:pt x="6074" y="16579"/>
                </a:lnTo>
                <a:lnTo>
                  <a:pt x="6152" y="16581"/>
                </a:lnTo>
                <a:lnTo>
                  <a:pt x="6236" y="16582"/>
                </a:lnTo>
                <a:lnTo>
                  <a:pt x="6277" y="16582"/>
                </a:lnTo>
                <a:lnTo>
                  <a:pt x="6318" y="16581"/>
                </a:lnTo>
                <a:lnTo>
                  <a:pt x="6356" y="16580"/>
                </a:lnTo>
                <a:lnTo>
                  <a:pt x="6391" y="16577"/>
                </a:lnTo>
                <a:lnTo>
                  <a:pt x="6421" y="16573"/>
                </a:lnTo>
                <a:lnTo>
                  <a:pt x="6446" y="16569"/>
                </a:lnTo>
                <a:lnTo>
                  <a:pt x="6456" y="16565"/>
                </a:lnTo>
                <a:lnTo>
                  <a:pt x="6463" y="16562"/>
                </a:lnTo>
                <a:lnTo>
                  <a:pt x="6470" y="16559"/>
                </a:lnTo>
                <a:lnTo>
                  <a:pt x="6473" y="16555"/>
                </a:lnTo>
                <a:lnTo>
                  <a:pt x="6480" y="16544"/>
                </a:lnTo>
                <a:lnTo>
                  <a:pt x="6485" y="16534"/>
                </a:lnTo>
                <a:lnTo>
                  <a:pt x="6490" y="16523"/>
                </a:lnTo>
                <a:lnTo>
                  <a:pt x="6492" y="16513"/>
                </a:lnTo>
                <a:lnTo>
                  <a:pt x="6494" y="16502"/>
                </a:lnTo>
                <a:lnTo>
                  <a:pt x="6495" y="16491"/>
                </a:lnTo>
                <a:lnTo>
                  <a:pt x="6495" y="16480"/>
                </a:lnTo>
                <a:lnTo>
                  <a:pt x="6494" y="16470"/>
                </a:lnTo>
                <a:lnTo>
                  <a:pt x="6492" y="16459"/>
                </a:lnTo>
                <a:lnTo>
                  <a:pt x="6489" y="16448"/>
                </a:lnTo>
                <a:lnTo>
                  <a:pt x="6482" y="16426"/>
                </a:lnTo>
                <a:lnTo>
                  <a:pt x="6472" y="16405"/>
                </a:lnTo>
                <a:lnTo>
                  <a:pt x="6460" y="16384"/>
                </a:lnTo>
                <a:lnTo>
                  <a:pt x="6446" y="16363"/>
                </a:lnTo>
                <a:lnTo>
                  <a:pt x="6432" y="16342"/>
                </a:lnTo>
                <a:lnTo>
                  <a:pt x="6401" y="16302"/>
                </a:lnTo>
                <a:lnTo>
                  <a:pt x="6372" y="16266"/>
                </a:lnTo>
                <a:lnTo>
                  <a:pt x="6358" y="16248"/>
                </a:lnTo>
                <a:lnTo>
                  <a:pt x="6346" y="16233"/>
                </a:lnTo>
                <a:lnTo>
                  <a:pt x="6324" y="16201"/>
                </a:lnTo>
                <a:lnTo>
                  <a:pt x="6307" y="16172"/>
                </a:lnTo>
                <a:lnTo>
                  <a:pt x="6294" y="16144"/>
                </a:lnTo>
                <a:lnTo>
                  <a:pt x="6289" y="16131"/>
                </a:lnTo>
                <a:lnTo>
                  <a:pt x="6285" y="16119"/>
                </a:lnTo>
                <a:lnTo>
                  <a:pt x="6279" y="16095"/>
                </a:lnTo>
                <a:lnTo>
                  <a:pt x="6275" y="16072"/>
                </a:lnTo>
                <a:lnTo>
                  <a:pt x="6274" y="16049"/>
                </a:lnTo>
                <a:lnTo>
                  <a:pt x="6274" y="16027"/>
                </a:lnTo>
                <a:lnTo>
                  <a:pt x="6276" y="16004"/>
                </a:lnTo>
                <a:lnTo>
                  <a:pt x="6280" y="15981"/>
                </a:lnTo>
                <a:lnTo>
                  <a:pt x="6288" y="15932"/>
                </a:lnTo>
                <a:lnTo>
                  <a:pt x="6293" y="15905"/>
                </a:lnTo>
                <a:lnTo>
                  <a:pt x="6296" y="15875"/>
                </a:lnTo>
                <a:lnTo>
                  <a:pt x="6298" y="15843"/>
                </a:lnTo>
                <a:lnTo>
                  <a:pt x="6299" y="15808"/>
                </a:lnTo>
                <a:lnTo>
                  <a:pt x="6299" y="15785"/>
                </a:lnTo>
                <a:lnTo>
                  <a:pt x="6298" y="15763"/>
                </a:lnTo>
                <a:lnTo>
                  <a:pt x="6296" y="15740"/>
                </a:lnTo>
                <a:lnTo>
                  <a:pt x="6293" y="15718"/>
                </a:lnTo>
                <a:lnTo>
                  <a:pt x="6285" y="15673"/>
                </a:lnTo>
                <a:lnTo>
                  <a:pt x="6276" y="15628"/>
                </a:lnTo>
                <a:lnTo>
                  <a:pt x="6266" y="15583"/>
                </a:lnTo>
                <a:lnTo>
                  <a:pt x="6258" y="15537"/>
                </a:lnTo>
                <a:lnTo>
                  <a:pt x="6250" y="15492"/>
                </a:lnTo>
                <a:lnTo>
                  <a:pt x="6248" y="15469"/>
                </a:lnTo>
                <a:lnTo>
                  <a:pt x="6246" y="15447"/>
                </a:lnTo>
                <a:lnTo>
                  <a:pt x="6244" y="15398"/>
                </a:lnTo>
                <a:lnTo>
                  <a:pt x="6242" y="15349"/>
                </a:lnTo>
                <a:lnTo>
                  <a:pt x="6241" y="15300"/>
                </a:lnTo>
                <a:lnTo>
                  <a:pt x="6242" y="15251"/>
                </a:lnTo>
                <a:lnTo>
                  <a:pt x="6244" y="15202"/>
                </a:lnTo>
                <a:lnTo>
                  <a:pt x="6246" y="15153"/>
                </a:lnTo>
                <a:lnTo>
                  <a:pt x="6251" y="15055"/>
                </a:lnTo>
                <a:lnTo>
                  <a:pt x="6292" y="14434"/>
                </a:lnTo>
                <a:lnTo>
                  <a:pt x="6428" y="13568"/>
                </a:lnTo>
                <a:lnTo>
                  <a:pt x="6431" y="13551"/>
                </a:lnTo>
                <a:lnTo>
                  <a:pt x="6435" y="13534"/>
                </a:lnTo>
                <a:lnTo>
                  <a:pt x="6444" y="13501"/>
                </a:lnTo>
                <a:lnTo>
                  <a:pt x="6456" y="13470"/>
                </a:lnTo>
                <a:lnTo>
                  <a:pt x="6469" y="13439"/>
                </a:lnTo>
                <a:lnTo>
                  <a:pt x="6483" y="13408"/>
                </a:lnTo>
                <a:lnTo>
                  <a:pt x="6500" y="13379"/>
                </a:lnTo>
                <a:lnTo>
                  <a:pt x="6533" y="13320"/>
                </a:lnTo>
                <a:lnTo>
                  <a:pt x="6567" y="13261"/>
                </a:lnTo>
                <a:lnTo>
                  <a:pt x="6585" y="13231"/>
                </a:lnTo>
                <a:lnTo>
                  <a:pt x="6600" y="13202"/>
                </a:lnTo>
                <a:lnTo>
                  <a:pt x="6616" y="13171"/>
                </a:lnTo>
                <a:lnTo>
                  <a:pt x="6629" y="13140"/>
                </a:lnTo>
                <a:lnTo>
                  <a:pt x="6640" y="13109"/>
                </a:lnTo>
                <a:lnTo>
                  <a:pt x="6649" y="13076"/>
                </a:lnTo>
                <a:lnTo>
                  <a:pt x="6656" y="13045"/>
                </a:lnTo>
                <a:lnTo>
                  <a:pt x="6660" y="13015"/>
                </a:lnTo>
                <a:lnTo>
                  <a:pt x="6664" y="12984"/>
                </a:lnTo>
                <a:lnTo>
                  <a:pt x="6667" y="12953"/>
                </a:lnTo>
                <a:lnTo>
                  <a:pt x="6668" y="12923"/>
                </a:lnTo>
                <a:lnTo>
                  <a:pt x="6668" y="12892"/>
                </a:lnTo>
                <a:lnTo>
                  <a:pt x="6667" y="12831"/>
                </a:lnTo>
                <a:lnTo>
                  <a:pt x="6664" y="12768"/>
                </a:lnTo>
                <a:lnTo>
                  <a:pt x="6659" y="12707"/>
                </a:lnTo>
                <a:lnTo>
                  <a:pt x="6657" y="12646"/>
                </a:lnTo>
                <a:lnTo>
                  <a:pt x="6657" y="12615"/>
                </a:lnTo>
                <a:lnTo>
                  <a:pt x="6657" y="12583"/>
                </a:lnTo>
                <a:lnTo>
                  <a:pt x="6659" y="12542"/>
                </a:lnTo>
                <a:lnTo>
                  <a:pt x="6663" y="12500"/>
                </a:lnTo>
                <a:lnTo>
                  <a:pt x="6668" y="12459"/>
                </a:lnTo>
                <a:lnTo>
                  <a:pt x="6674" y="12418"/>
                </a:lnTo>
                <a:lnTo>
                  <a:pt x="6680" y="12377"/>
                </a:lnTo>
                <a:lnTo>
                  <a:pt x="6688" y="12336"/>
                </a:lnTo>
                <a:lnTo>
                  <a:pt x="6698" y="12294"/>
                </a:lnTo>
                <a:lnTo>
                  <a:pt x="6706" y="12254"/>
                </a:lnTo>
                <a:lnTo>
                  <a:pt x="6717" y="12213"/>
                </a:lnTo>
                <a:lnTo>
                  <a:pt x="6728" y="12173"/>
                </a:lnTo>
                <a:lnTo>
                  <a:pt x="6751" y="12093"/>
                </a:lnTo>
                <a:lnTo>
                  <a:pt x="6776" y="12013"/>
                </a:lnTo>
                <a:lnTo>
                  <a:pt x="6802" y="11933"/>
                </a:lnTo>
                <a:lnTo>
                  <a:pt x="6814" y="11901"/>
                </a:lnTo>
                <a:lnTo>
                  <a:pt x="6826" y="11867"/>
                </a:lnTo>
                <a:lnTo>
                  <a:pt x="6840" y="11832"/>
                </a:lnTo>
                <a:lnTo>
                  <a:pt x="6855" y="11797"/>
                </a:lnTo>
                <a:lnTo>
                  <a:pt x="6887" y="11723"/>
                </a:lnTo>
                <a:lnTo>
                  <a:pt x="6921" y="11650"/>
                </a:lnTo>
                <a:lnTo>
                  <a:pt x="6954" y="11576"/>
                </a:lnTo>
                <a:lnTo>
                  <a:pt x="6986" y="11503"/>
                </a:lnTo>
                <a:lnTo>
                  <a:pt x="7016" y="11433"/>
                </a:lnTo>
                <a:lnTo>
                  <a:pt x="7030" y="11399"/>
                </a:lnTo>
                <a:lnTo>
                  <a:pt x="7042" y="11367"/>
                </a:lnTo>
                <a:lnTo>
                  <a:pt x="7067" y="11289"/>
                </a:lnTo>
                <a:lnTo>
                  <a:pt x="7091" y="11211"/>
                </a:lnTo>
                <a:lnTo>
                  <a:pt x="7114" y="11135"/>
                </a:lnTo>
                <a:lnTo>
                  <a:pt x="7140" y="11058"/>
                </a:lnTo>
                <a:lnTo>
                  <a:pt x="7152" y="11021"/>
                </a:lnTo>
                <a:lnTo>
                  <a:pt x="7166" y="10984"/>
                </a:lnTo>
                <a:lnTo>
                  <a:pt x="7180" y="10946"/>
                </a:lnTo>
                <a:lnTo>
                  <a:pt x="7195" y="10909"/>
                </a:lnTo>
                <a:lnTo>
                  <a:pt x="7212" y="10873"/>
                </a:lnTo>
                <a:lnTo>
                  <a:pt x="7229" y="10837"/>
                </a:lnTo>
                <a:lnTo>
                  <a:pt x="7249" y="10802"/>
                </a:lnTo>
                <a:lnTo>
                  <a:pt x="7270" y="10767"/>
                </a:lnTo>
                <a:lnTo>
                  <a:pt x="7285" y="10737"/>
                </a:lnTo>
                <a:lnTo>
                  <a:pt x="7309" y="10689"/>
                </a:lnTo>
                <a:lnTo>
                  <a:pt x="7330" y="10645"/>
                </a:lnTo>
                <a:lnTo>
                  <a:pt x="7340" y="10627"/>
                </a:lnTo>
                <a:lnTo>
                  <a:pt x="7682" y="11334"/>
                </a:lnTo>
                <a:lnTo>
                  <a:pt x="7703" y="11377"/>
                </a:lnTo>
                <a:lnTo>
                  <a:pt x="7723" y="11422"/>
                </a:lnTo>
                <a:lnTo>
                  <a:pt x="7741" y="11466"/>
                </a:lnTo>
                <a:lnTo>
                  <a:pt x="7760" y="11511"/>
                </a:lnTo>
                <a:lnTo>
                  <a:pt x="7796" y="11602"/>
                </a:lnTo>
                <a:lnTo>
                  <a:pt x="7830" y="11693"/>
                </a:lnTo>
                <a:lnTo>
                  <a:pt x="7864" y="11783"/>
                </a:lnTo>
                <a:lnTo>
                  <a:pt x="7899" y="11874"/>
                </a:lnTo>
                <a:lnTo>
                  <a:pt x="7935" y="11964"/>
                </a:lnTo>
                <a:lnTo>
                  <a:pt x="7954" y="12009"/>
                </a:lnTo>
                <a:lnTo>
                  <a:pt x="7973" y="12054"/>
                </a:lnTo>
                <a:lnTo>
                  <a:pt x="7994" y="12096"/>
                </a:lnTo>
                <a:lnTo>
                  <a:pt x="8016" y="12138"/>
                </a:lnTo>
                <a:lnTo>
                  <a:pt x="8039" y="12178"/>
                </a:lnTo>
                <a:lnTo>
                  <a:pt x="8063" y="12219"/>
                </a:lnTo>
                <a:lnTo>
                  <a:pt x="8113" y="12299"/>
                </a:lnTo>
                <a:lnTo>
                  <a:pt x="8165" y="12379"/>
                </a:lnTo>
                <a:lnTo>
                  <a:pt x="8190" y="12419"/>
                </a:lnTo>
                <a:lnTo>
                  <a:pt x="8215" y="12460"/>
                </a:lnTo>
                <a:lnTo>
                  <a:pt x="8238" y="12500"/>
                </a:lnTo>
                <a:lnTo>
                  <a:pt x="8261" y="12542"/>
                </a:lnTo>
                <a:lnTo>
                  <a:pt x="8282" y="12583"/>
                </a:lnTo>
                <a:lnTo>
                  <a:pt x="8302" y="12626"/>
                </a:lnTo>
                <a:lnTo>
                  <a:pt x="8318" y="12670"/>
                </a:lnTo>
                <a:lnTo>
                  <a:pt x="8326" y="12692"/>
                </a:lnTo>
                <a:lnTo>
                  <a:pt x="8333" y="12715"/>
                </a:lnTo>
                <a:lnTo>
                  <a:pt x="8340" y="12740"/>
                </a:lnTo>
                <a:lnTo>
                  <a:pt x="8346" y="12765"/>
                </a:lnTo>
                <a:lnTo>
                  <a:pt x="8351" y="12790"/>
                </a:lnTo>
                <a:lnTo>
                  <a:pt x="8355" y="12816"/>
                </a:lnTo>
                <a:lnTo>
                  <a:pt x="8358" y="12842"/>
                </a:lnTo>
                <a:lnTo>
                  <a:pt x="8362" y="12868"/>
                </a:lnTo>
                <a:lnTo>
                  <a:pt x="8366" y="12920"/>
                </a:lnTo>
                <a:lnTo>
                  <a:pt x="8368" y="12973"/>
                </a:lnTo>
                <a:lnTo>
                  <a:pt x="8371" y="13025"/>
                </a:lnTo>
                <a:lnTo>
                  <a:pt x="8372" y="13078"/>
                </a:lnTo>
                <a:lnTo>
                  <a:pt x="8374" y="13131"/>
                </a:lnTo>
                <a:lnTo>
                  <a:pt x="8377" y="13183"/>
                </a:lnTo>
                <a:lnTo>
                  <a:pt x="8383" y="13234"/>
                </a:lnTo>
                <a:lnTo>
                  <a:pt x="8387" y="13260"/>
                </a:lnTo>
                <a:lnTo>
                  <a:pt x="8391" y="13285"/>
                </a:lnTo>
                <a:lnTo>
                  <a:pt x="8397" y="13310"/>
                </a:lnTo>
                <a:lnTo>
                  <a:pt x="8403" y="13335"/>
                </a:lnTo>
                <a:lnTo>
                  <a:pt x="8411" y="13359"/>
                </a:lnTo>
                <a:lnTo>
                  <a:pt x="8420" y="13383"/>
                </a:lnTo>
                <a:lnTo>
                  <a:pt x="8430" y="13407"/>
                </a:lnTo>
                <a:lnTo>
                  <a:pt x="8441" y="13431"/>
                </a:lnTo>
                <a:lnTo>
                  <a:pt x="8454" y="13456"/>
                </a:lnTo>
                <a:lnTo>
                  <a:pt x="8467" y="13478"/>
                </a:lnTo>
                <a:lnTo>
                  <a:pt x="8483" y="13500"/>
                </a:lnTo>
                <a:lnTo>
                  <a:pt x="8501" y="13523"/>
                </a:lnTo>
                <a:lnTo>
                  <a:pt x="8588" y="13627"/>
                </a:lnTo>
                <a:lnTo>
                  <a:pt x="8629" y="13677"/>
                </a:lnTo>
                <a:lnTo>
                  <a:pt x="8667" y="13726"/>
                </a:lnTo>
                <a:lnTo>
                  <a:pt x="8685" y="13751"/>
                </a:lnTo>
                <a:lnTo>
                  <a:pt x="8703" y="13777"/>
                </a:lnTo>
                <a:lnTo>
                  <a:pt x="8721" y="13803"/>
                </a:lnTo>
                <a:lnTo>
                  <a:pt x="8737" y="13831"/>
                </a:lnTo>
                <a:lnTo>
                  <a:pt x="8753" y="13859"/>
                </a:lnTo>
                <a:lnTo>
                  <a:pt x="8769" y="13890"/>
                </a:lnTo>
                <a:lnTo>
                  <a:pt x="8784" y="13922"/>
                </a:lnTo>
                <a:lnTo>
                  <a:pt x="8799" y="13956"/>
                </a:lnTo>
                <a:lnTo>
                  <a:pt x="9095" y="14662"/>
                </a:lnTo>
                <a:lnTo>
                  <a:pt x="9414" y="15437"/>
                </a:lnTo>
                <a:lnTo>
                  <a:pt x="9551" y="15961"/>
                </a:lnTo>
                <a:lnTo>
                  <a:pt x="9528" y="16212"/>
                </a:lnTo>
                <a:lnTo>
                  <a:pt x="9688" y="16258"/>
                </a:lnTo>
                <a:lnTo>
                  <a:pt x="9825" y="16440"/>
                </a:lnTo>
                <a:lnTo>
                  <a:pt x="9830" y="16449"/>
                </a:lnTo>
                <a:lnTo>
                  <a:pt x="9836" y="16458"/>
                </a:lnTo>
                <a:lnTo>
                  <a:pt x="9840" y="16467"/>
                </a:lnTo>
                <a:lnTo>
                  <a:pt x="9843" y="16476"/>
                </a:lnTo>
                <a:lnTo>
                  <a:pt x="9845" y="16486"/>
                </a:lnTo>
                <a:lnTo>
                  <a:pt x="9848" y="16494"/>
                </a:lnTo>
                <a:lnTo>
                  <a:pt x="9850" y="16513"/>
                </a:lnTo>
                <a:lnTo>
                  <a:pt x="9850" y="16532"/>
                </a:lnTo>
                <a:lnTo>
                  <a:pt x="9848" y="16550"/>
                </a:lnTo>
                <a:lnTo>
                  <a:pt x="9844" y="16569"/>
                </a:lnTo>
                <a:lnTo>
                  <a:pt x="9840" y="16587"/>
                </a:lnTo>
                <a:lnTo>
                  <a:pt x="9831" y="16625"/>
                </a:lnTo>
                <a:lnTo>
                  <a:pt x="9828" y="16643"/>
                </a:lnTo>
                <a:lnTo>
                  <a:pt x="9826" y="16661"/>
                </a:lnTo>
                <a:lnTo>
                  <a:pt x="9825" y="16678"/>
                </a:lnTo>
                <a:lnTo>
                  <a:pt x="9827" y="16696"/>
                </a:lnTo>
                <a:lnTo>
                  <a:pt x="9828" y="16704"/>
                </a:lnTo>
                <a:lnTo>
                  <a:pt x="9830" y="16712"/>
                </a:lnTo>
                <a:lnTo>
                  <a:pt x="9833" y="16721"/>
                </a:lnTo>
                <a:lnTo>
                  <a:pt x="9837" y="16728"/>
                </a:lnTo>
                <a:lnTo>
                  <a:pt x="9843" y="16739"/>
                </a:lnTo>
                <a:lnTo>
                  <a:pt x="9850" y="16748"/>
                </a:lnTo>
                <a:lnTo>
                  <a:pt x="9857" y="16757"/>
                </a:lnTo>
                <a:lnTo>
                  <a:pt x="9866" y="16765"/>
                </a:lnTo>
                <a:lnTo>
                  <a:pt x="9876" y="16771"/>
                </a:lnTo>
                <a:lnTo>
                  <a:pt x="9886" y="16778"/>
                </a:lnTo>
                <a:lnTo>
                  <a:pt x="9896" y="16783"/>
                </a:lnTo>
                <a:lnTo>
                  <a:pt x="9907" y="16788"/>
                </a:lnTo>
                <a:lnTo>
                  <a:pt x="9919" y="16792"/>
                </a:lnTo>
                <a:lnTo>
                  <a:pt x="9931" y="16795"/>
                </a:lnTo>
                <a:lnTo>
                  <a:pt x="9956" y="16801"/>
                </a:lnTo>
                <a:lnTo>
                  <a:pt x="9983" y="16803"/>
                </a:lnTo>
                <a:lnTo>
                  <a:pt x="10011" y="16804"/>
                </a:lnTo>
                <a:lnTo>
                  <a:pt x="10038" y="16804"/>
                </a:lnTo>
                <a:lnTo>
                  <a:pt x="10066" y="16802"/>
                </a:lnTo>
                <a:lnTo>
                  <a:pt x="10094" y="16800"/>
                </a:lnTo>
                <a:lnTo>
                  <a:pt x="10120" y="16796"/>
                </a:lnTo>
                <a:lnTo>
                  <a:pt x="10170" y="16789"/>
                </a:lnTo>
                <a:lnTo>
                  <a:pt x="10212" y="16781"/>
                </a:lnTo>
                <a:lnTo>
                  <a:pt x="10418" y="16748"/>
                </a:lnTo>
                <a:lnTo>
                  <a:pt x="10484" y="16737"/>
                </a:lnTo>
                <a:lnTo>
                  <a:pt x="10542" y="16727"/>
                </a:lnTo>
                <a:lnTo>
                  <a:pt x="10583" y="16719"/>
                </a:lnTo>
                <a:lnTo>
                  <a:pt x="10595" y="16716"/>
                </a:lnTo>
                <a:lnTo>
                  <a:pt x="10599" y="16714"/>
                </a:lnTo>
                <a:lnTo>
                  <a:pt x="10606" y="16700"/>
                </a:lnTo>
                <a:lnTo>
                  <a:pt x="10610" y="16687"/>
                </a:lnTo>
                <a:lnTo>
                  <a:pt x="10615" y="16674"/>
                </a:lnTo>
                <a:lnTo>
                  <a:pt x="10618" y="16661"/>
                </a:lnTo>
                <a:lnTo>
                  <a:pt x="10620" y="16649"/>
                </a:lnTo>
                <a:lnTo>
                  <a:pt x="10622" y="16637"/>
                </a:lnTo>
                <a:lnTo>
                  <a:pt x="10623" y="16625"/>
                </a:lnTo>
                <a:lnTo>
                  <a:pt x="10622" y="16613"/>
                </a:lnTo>
                <a:lnTo>
                  <a:pt x="10622" y="16602"/>
                </a:lnTo>
                <a:lnTo>
                  <a:pt x="10620" y="16591"/>
                </a:lnTo>
                <a:lnTo>
                  <a:pt x="10618" y="16580"/>
                </a:lnTo>
                <a:lnTo>
                  <a:pt x="10615" y="16569"/>
                </a:lnTo>
                <a:lnTo>
                  <a:pt x="10611" y="16559"/>
                </a:lnTo>
                <a:lnTo>
                  <a:pt x="10607" y="16549"/>
                </a:lnTo>
                <a:lnTo>
                  <a:pt x="10597" y="16529"/>
                </a:lnTo>
                <a:lnTo>
                  <a:pt x="10584" y="16511"/>
                </a:lnTo>
                <a:lnTo>
                  <a:pt x="10570" y="16493"/>
                </a:lnTo>
                <a:lnTo>
                  <a:pt x="10553" y="16476"/>
                </a:lnTo>
                <a:lnTo>
                  <a:pt x="10536" y="16459"/>
                </a:lnTo>
                <a:lnTo>
                  <a:pt x="10516" y="16443"/>
                </a:lnTo>
                <a:lnTo>
                  <a:pt x="10496" y="16428"/>
                </a:lnTo>
                <a:lnTo>
                  <a:pt x="10476" y="16412"/>
                </a:lnTo>
                <a:lnTo>
                  <a:pt x="10454" y="16398"/>
                </a:lnTo>
                <a:lnTo>
                  <a:pt x="10429" y="16381"/>
                </a:lnTo>
                <a:lnTo>
                  <a:pt x="10403" y="16362"/>
                </a:lnTo>
                <a:lnTo>
                  <a:pt x="10378" y="16343"/>
                </a:lnTo>
                <a:lnTo>
                  <a:pt x="10354" y="16324"/>
                </a:lnTo>
                <a:lnTo>
                  <a:pt x="10330" y="16304"/>
                </a:lnTo>
                <a:lnTo>
                  <a:pt x="10307" y="16283"/>
                </a:lnTo>
                <a:lnTo>
                  <a:pt x="10285" y="16261"/>
                </a:lnTo>
                <a:lnTo>
                  <a:pt x="10262" y="16239"/>
                </a:lnTo>
                <a:lnTo>
                  <a:pt x="10241" y="16216"/>
                </a:lnTo>
                <a:lnTo>
                  <a:pt x="10220" y="16193"/>
                </a:lnTo>
                <a:lnTo>
                  <a:pt x="10199" y="16170"/>
                </a:lnTo>
                <a:lnTo>
                  <a:pt x="10179" y="16146"/>
                </a:lnTo>
                <a:lnTo>
                  <a:pt x="10140" y="16096"/>
                </a:lnTo>
                <a:lnTo>
                  <a:pt x="10103" y="16045"/>
                </a:lnTo>
                <a:lnTo>
                  <a:pt x="10066" y="15991"/>
                </a:lnTo>
                <a:lnTo>
                  <a:pt x="10033" y="15936"/>
                </a:lnTo>
                <a:lnTo>
                  <a:pt x="10000" y="15880"/>
                </a:lnTo>
                <a:lnTo>
                  <a:pt x="9968" y="15822"/>
                </a:lnTo>
                <a:lnTo>
                  <a:pt x="9937" y="15763"/>
                </a:lnTo>
                <a:lnTo>
                  <a:pt x="9909" y="15704"/>
                </a:lnTo>
                <a:lnTo>
                  <a:pt x="9882" y="15643"/>
                </a:lnTo>
                <a:lnTo>
                  <a:pt x="9855" y="15582"/>
                </a:lnTo>
                <a:lnTo>
                  <a:pt x="9830" y="15519"/>
                </a:lnTo>
                <a:lnTo>
                  <a:pt x="9806" y="15457"/>
                </a:lnTo>
                <a:lnTo>
                  <a:pt x="9782" y="15393"/>
                </a:lnTo>
                <a:lnTo>
                  <a:pt x="9760" y="15330"/>
                </a:lnTo>
                <a:lnTo>
                  <a:pt x="9738" y="15267"/>
                </a:lnTo>
                <a:lnTo>
                  <a:pt x="9716" y="15202"/>
                </a:lnTo>
                <a:lnTo>
                  <a:pt x="9676" y="15076"/>
                </a:lnTo>
                <a:lnTo>
                  <a:pt x="9638" y="14950"/>
                </a:lnTo>
                <a:lnTo>
                  <a:pt x="9600" y="14828"/>
                </a:lnTo>
                <a:lnTo>
                  <a:pt x="9564" y="14708"/>
                </a:lnTo>
                <a:lnTo>
                  <a:pt x="9528" y="14594"/>
                </a:lnTo>
                <a:lnTo>
                  <a:pt x="9497" y="14501"/>
                </a:lnTo>
                <a:lnTo>
                  <a:pt x="9466" y="14405"/>
                </a:lnTo>
                <a:lnTo>
                  <a:pt x="9432" y="14310"/>
                </a:lnTo>
                <a:lnTo>
                  <a:pt x="9398" y="14216"/>
                </a:lnTo>
                <a:lnTo>
                  <a:pt x="9376" y="14158"/>
                </a:lnTo>
                <a:lnTo>
                  <a:pt x="9353" y="14100"/>
                </a:lnTo>
                <a:lnTo>
                  <a:pt x="9330" y="14041"/>
                </a:lnTo>
                <a:lnTo>
                  <a:pt x="9308" y="13983"/>
                </a:lnTo>
                <a:lnTo>
                  <a:pt x="9287" y="13923"/>
                </a:lnTo>
                <a:lnTo>
                  <a:pt x="9269" y="13864"/>
                </a:lnTo>
                <a:lnTo>
                  <a:pt x="9260" y="13833"/>
                </a:lnTo>
                <a:lnTo>
                  <a:pt x="9252" y="13803"/>
                </a:lnTo>
                <a:lnTo>
                  <a:pt x="9246" y="13773"/>
                </a:lnTo>
                <a:lnTo>
                  <a:pt x="9239" y="13742"/>
                </a:lnTo>
                <a:lnTo>
                  <a:pt x="9235" y="13717"/>
                </a:lnTo>
                <a:lnTo>
                  <a:pt x="9229" y="13694"/>
                </a:lnTo>
                <a:lnTo>
                  <a:pt x="9216" y="13646"/>
                </a:lnTo>
                <a:lnTo>
                  <a:pt x="9202" y="13600"/>
                </a:lnTo>
                <a:lnTo>
                  <a:pt x="9187" y="13553"/>
                </a:lnTo>
                <a:lnTo>
                  <a:pt x="9174" y="13507"/>
                </a:lnTo>
                <a:lnTo>
                  <a:pt x="9168" y="13483"/>
                </a:lnTo>
                <a:lnTo>
                  <a:pt x="9163" y="13460"/>
                </a:lnTo>
                <a:lnTo>
                  <a:pt x="9158" y="13436"/>
                </a:lnTo>
                <a:lnTo>
                  <a:pt x="9155" y="13411"/>
                </a:lnTo>
                <a:lnTo>
                  <a:pt x="9153" y="13387"/>
                </a:lnTo>
                <a:lnTo>
                  <a:pt x="9153" y="13361"/>
                </a:lnTo>
                <a:lnTo>
                  <a:pt x="9154" y="13269"/>
                </a:lnTo>
                <a:lnTo>
                  <a:pt x="9155" y="13222"/>
                </a:lnTo>
                <a:lnTo>
                  <a:pt x="9154" y="13176"/>
                </a:lnTo>
                <a:lnTo>
                  <a:pt x="9152" y="13131"/>
                </a:lnTo>
                <a:lnTo>
                  <a:pt x="9151" y="13108"/>
                </a:lnTo>
                <a:lnTo>
                  <a:pt x="9147" y="13085"/>
                </a:lnTo>
                <a:lnTo>
                  <a:pt x="9144" y="13062"/>
                </a:lnTo>
                <a:lnTo>
                  <a:pt x="9140" y="13039"/>
                </a:lnTo>
                <a:lnTo>
                  <a:pt x="9134" y="13017"/>
                </a:lnTo>
                <a:lnTo>
                  <a:pt x="9128" y="12995"/>
                </a:lnTo>
                <a:lnTo>
                  <a:pt x="9119" y="12972"/>
                </a:lnTo>
                <a:lnTo>
                  <a:pt x="9109" y="12950"/>
                </a:lnTo>
                <a:lnTo>
                  <a:pt x="9099" y="12929"/>
                </a:lnTo>
                <a:lnTo>
                  <a:pt x="9087" y="12909"/>
                </a:lnTo>
                <a:lnTo>
                  <a:pt x="9075" y="12891"/>
                </a:lnTo>
                <a:lnTo>
                  <a:pt x="9062" y="12871"/>
                </a:lnTo>
                <a:lnTo>
                  <a:pt x="9034" y="12835"/>
                </a:lnTo>
                <a:lnTo>
                  <a:pt x="9005" y="12799"/>
                </a:lnTo>
                <a:lnTo>
                  <a:pt x="8978" y="12763"/>
                </a:lnTo>
                <a:lnTo>
                  <a:pt x="8965" y="12744"/>
                </a:lnTo>
                <a:lnTo>
                  <a:pt x="8951" y="12726"/>
                </a:lnTo>
                <a:lnTo>
                  <a:pt x="8939" y="12706"/>
                </a:lnTo>
                <a:lnTo>
                  <a:pt x="8927" y="12685"/>
                </a:lnTo>
                <a:lnTo>
                  <a:pt x="8918" y="12662"/>
                </a:lnTo>
                <a:lnTo>
                  <a:pt x="8908" y="12639"/>
                </a:lnTo>
                <a:lnTo>
                  <a:pt x="8899" y="12616"/>
                </a:lnTo>
                <a:lnTo>
                  <a:pt x="8892" y="12593"/>
                </a:lnTo>
                <a:lnTo>
                  <a:pt x="8879" y="12545"/>
                </a:lnTo>
                <a:lnTo>
                  <a:pt x="8867" y="12497"/>
                </a:lnTo>
                <a:lnTo>
                  <a:pt x="8856" y="12449"/>
                </a:lnTo>
                <a:lnTo>
                  <a:pt x="8850" y="12425"/>
                </a:lnTo>
                <a:lnTo>
                  <a:pt x="8843" y="12401"/>
                </a:lnTo>
                <a:lnTo>
                  <a:pt x="8834" y="12378"/>
                </a:lnTo>
                <a:lnTo>
                  <a:pt x="8827" y="12354"/>
                </a:lnTo>
                <a:lnTo>
                  <a:pt x="8817" y="12332"/>
                </a:lnTo>
                <a:lnTo>
                  <a:pt x="8805" y="12309"/>
                </a:lnTo>
                <a:lnTo>
                  <a:pt x="8785" y="12271"/>
                </a:lnTo>
                <a:lnTo>
                  <a:pt x="8767" y="12234"/>
                </a:lnTo>
                <a:lnTo>
                  <a:pt x="8749" y="12196"/>
                </a:lnTo>
                <a:lnTo>
                  <a:pt x="8734" y="12157"/>
                </a:lnTo>
                <a:lnTo>
                  <a:pt x="8718" y="12117"/>
                </a:lnTo>
                <a:lnTo>
                  <a:pt x="8705" y="12078"/>
                </a:lnTo>
                <a:lnTo>
                  <a:pt x="8694" y="12036"/>
                </a:lnTo>
                <a:lnTo>
                  <a:pt x="8685" y="11995"/>
                </a:lnTo>
                <a:lnTo>
                  <a:pt x="8672" y="11929"/>
                </a:lnTo>
                <a:lnTo>
                  <a:pt x="8660" y="11863"/>
                </a:lnTo>
                <a:lnTo>
                  <a:pt x="8651" y="11797"/>
                </a:lnTo>
                <a:lnTo>
                  <a:pt x="8640" y="11729"/>
                </a:lnTo>
                <a:lnTo>
                  <a:pt x="8620" y="11594"/>
                </a:lnTo>
                <a:lnTo>
                  <a:pt x="8600" y="11458"/>
                </a:lnTo>
                <a:lnTo>
                  <a:pt x="8589" y="11391"/>
                </a:lnTo>
                <a:lnTo>
                  <a:pt x="8578" y="11323"/>
                </a:lnTo>
                <a:lnTo>
                  <a:pt x="8566" y="11256"/>
                </a:lnTo>
                <a:lnTo>
                  <a:pt x="8552" y="11189"/>
                </a:lnTo>
                <a:lnTo>
                  <a:pt x="8538" y="11124"/>
                </a:lnTo>
                <a:lnTo>
                  <a:pt x="8521" y="11058"/>
                </a:lnTo>
                <a:lnTo>
                  <a:pt x="8503" y="10993"/>
                </a:lnTo>
                <a:lnTo>
                  <a:pt x="8482" y="10930"/>
                </a:lnTo>
                <a:lnTo>
                  <a:pt x="8476" y="10910"/>
                </a:lnTo>
                <a:lnTo>
                  <a:pt x="8470" y="10891"/>
                </a:lnTo>
                <a:lnTo>
                  <a:pt x="8460" y="10850"/>
                </a:lnTo>
                <a:lnTo>
                  <a:pt x="8453" y="10810"/>
                </a:lnTo>
                <a:lnTo>
                  <a:pt x="8447" y="10768"/>
                </a:lnTo>
                <a:lnTo>
                  <a:pt x="8444" y="10726"/>
                </a:lnTo>
                <a:lnTo>
                  <a:pt x="8442" y="10685"/>
                </a:lnTo>
                <a:lnTo>
                  <a:pt x="8441" y="10643"/>
                </a:lnTo>
                <a:lnTo>
                  <a:pt x="8441" y="10602"/>
                </a:lnTo>
                <a:lnTo>
                  <a:pt x="8442" y="10517"/>
                </a:lnTo>
                <a:lnTo>
                  <a:pt x="8445" y="10434"/>
                </a:lnTo>
                <a:lnTo>
                  <a:pt x="8447" y="10351"/>
                </a:lnTo>
                <a:lnTo>
                  <a:pt x="8447" y="10309"/>
                </a:lnTo>
                <a:lnTo>
                  <a:pt x="8446" y="10268"/>
                </a:lnTo>
                <a:lnTo>
                  <a:pt x="8444" y="10243"/>
                </a:lnTo>
                <a:lnTo>
                  <a:pt x="8441" y="10215"/>
                </a:lnTo>
                <a:lnTo>
                  <a:pt x="8436" y="10187"/>
                </a:lnTo>
                <a:lnTo>
                  <a:pt x="8431" y="10157"/>
                </a:lnTo>
                <a:lnTo>
                  <a:pt x="8418" y="10094"/>
                </a:lnTo>
                <a:lnTo>
                  <a:pt x="8403" y="10030"/>
                </a:lnTo>
                <a:lnTo>
                  <a:pt x="8397" y="9998"/>
                </a:lnTo>
                <a:lnTo>
                  <a:pt x="8391" y="9967"/>
                </a:lnTo>
                <a:lnTo>
                  <a:pt x="8387" y="9936"/>
                </a:lnTo>
                <a:lnTo>
                  <a:pt x="8384" y="9907"/>
                </a:lnTo>
                <a:lnTo>
                  <a:pt x="8381" y="9878"/>
                </a:lnTo>
                <a:lnTo>
                  <a:pt x="8381" y="9852"/>
                </a:lnTo>
                <a:lnTo>
                  <a:pt x="8384" y="9828"/>
                </a:lnTo>
                <a:lnTo>
                  <a:pt x="8386" y="9817"/>
                </a:lnTo>
                <a:lnTo>
                  <a:pt x="8388" y="9806"/>
                </a:lnTo>
                <a:lnTo>
                  <a:pt x="8503" y="9419"/>
                </a:lnTo>
                <a:lnTo>
                  <a:pt x="8535" y="9309"/>
                </a:lnTo>
                <a:lnTo>
                  <a:pt x="8565" y="9200"/>
                </a:lnTo>
                <a:lnTo>
                  <a:pt x="8595" y="9088"/>
                </a:lnTo>
                <a:lnTo>
                  <a:pt x="8609" y="9032"/>
                </a:lnTo>
                <a:lnTo>
                  <a:pt x="8623" y="8976"/>
                </a:lnTo>
                <a:lnTo>
                  <a:pt x="8635" y="8920"/>
                </a:lnTo>
                <a:lnTo>
                  <a:pt x="8647" y="8863"/>
                </a:lnTo>
                <a:lnTo>
                  <a:pt x="8659" y="8806"/>
                </a:lnTo>
                <a:lnTo>
                  <a:pt x="8669" y="8750"/>
                </a:lnTo>
                <a:lnTo>
                  <a:pt x="8678" y="8693"/>
                </a:lnTo>
                <a:lnTo>
                  <a:pt x="8686" y="8636"/>
                </a:lnTo>
                <a:lnTo>
                  <a:pt x="8692" y="8580"/>
                </a:lnTo>
                <a:lnTo>
                  <a:pt x="8698" y="8525"/>
                </a:lnTo>
                <a:lnTo>
                  <a:pt x="8701" y="8483"/>
                </a:lnTo>
                <a:lnTo>
                  <a:pt x="8702" y="8442"/>
                </a:lnTo>
                <a:lnTo>
                  <a:pt x="8701" y="8401"/>
                </a:lnTo>
                <a:lnTo>
                  <a:pt x="8700" y="8361"/>
                </a:lnTo>
                <a:lnTo>
                  <a:pt x="8697" y="8320"/>
                </a:lnTo>
                <a:lnTo>
                  <a:pt x="8692" y="8280"/>
                </a:lnTo>
                <a:lnTo>
                  <a:pt x="8687" y="8239"/>
                </a:lnTo>
                <a:lnTo>
                  <a:pt x="8680" y="8199"/>
                </a:lnTo>
                <a:lnTo>
                  <a:pt x="8672" y="8158"/>
                </a:lnTo>
                <a:lnTo>
                  <a:pt x="8664" y="8118"/>
                </a:lnTo>
                <a:lnTo>
                  <a:pt x="8655" y="8078"/>
                </a:lnTo>
                <a:lnTo>
                  <a:pt x="8644" y="8039"/>
                </a:lnTo>
                <a:lnTo>
                  <a:pt x="8634" y="7998"/>
                </a:lnTo>
                <a:lnTo>
                  <a:pt x="8622" y="7959"/>
                </a:lnTo>
                <a:lnTo>
                  <a:pt x="8597" y="7881"/>
                </a:lnTo>
                <a:lnTo>
                  <a:pt x="8579" y="7829"/>
                </a:lnTo>
                <a:lnTo>
                  <a:pt x="8560" y="7775"/>
                </a:lnTo>
                <a:lnTo>
                  <a:pt x="8542" y="7721"/>
                </a:lnTo>
                <a:lnTo>
                  <a:pt x="8535" y="7694"/>
                </a:lnTo>
                <a:lnTo>
                  <a:pt x="8527" y="7667"/>
                </a:lnTo>
                <a:lnTo>
                  <a:pt x="8520" y="7638"/>
                </a:lnTo>
                <a:lnTo>
                  <a:pt x="8516" y="7611"/>
                </a:lnTo>
                <a:lnTo>
                  <a:pt x="8513" y="7584"/>
                </a:lnTo>
                <a:lnTo>
                  <a:pt x="8511" y="7555"/>
                </a:lnTo>
                <a:lnTo>
                  <a:pt x="8511" y="7528"/>
                </a:lnTo>
                <a:lnTo>
                  <a:pt x="8513" y="7499"/>
                </a:lnTo>
                <a:lnTo>
                  <a:pt x="8518" y="7472"/>
                </a:lnTo>
                <a:lnTo>
                  <a:pt x="8525" y="7444"/>
                </a:lnTo>
                <a:lnTo>
                  <a:pt x="8535" y="7417"/>
                </a:lnTo>
                <a:lnTo>
                  <a:pt x="8546" y="7391"/>
                </a:lnTo>
                <a:lnTo>
                  <a:pt x="8559" y="7366"/>
                </a:lnTo>
                <a:lnTo>
                  <a:pt x="8574" y="7342"/>
                </a:lnTo>
                <a:lnTo>
                  <a:pt x="8590" y="7318"/>
                </a:lnTo>
                <a:lnTo>
                  <a:pt x="8608" y="7295"/>
                </a:lnTo>
                <a:lnTo>
                  <a:pt x="8628" y="7272"/>
                </a:lnTo>
                <a:lnTo>
                  <a:pt x="8646" y="7249"/>
                </a:lnTo>
                <a:lnTo>
                  <a:pt x="8688" y="7206"/>
                </a:lnTo>
                <a:lnTo>
                  <a:pt x="8729" y="7163"/>
                </a:lnTo>
                <a:lnTo>
                  <a:pt x="8770" y="7122"/>
                </a:lnTo>
                <a:lnTo>
                  <a:pt x="8808" y="7081"/>
                </a:lnTo>
                <a:lnTo>
                  <a:pt x="8895" y="6986"/>
                </a:lnTo>
                <a:lnTo>
                  <a:pt x="8982" y="6894"/>
                </a:lnTo>
                <a:lnTo>
                  <a:pt x="9071" y="6803"/>
                </a:lnTo>
                <a:lnTo>
                  <a:pt x="9160" y="6716"/>
                </a:lnTo>
                <a:lnTo>
                  <a:pt x="9251" y="6629"/>
                </a:lnTo>
                <a:lnTo>
                  <a:pt x="9343" y="6544"/>
                </a:lnTo>
                <a:lnTo>
                  <a:pt x="9436" y="6461"/>
                </a:lnTo>
                <a:lnTo>
                  <a:pt x="9530" y="6379"/>
                </a:lnTo>
                <a:lnTo>
                  <a:pt x="9624" y="6298"/>
                </a:lnTo>
                <a:lnTo>
                  <a:pt x="9721" y="6218"/>
                </a:lnTo>
                <a:lnTo>
                  <a:pt x="9817" y="6139"/>
                </a:lnTo>
                <a:lnTo>
                  <a:pt x="9914" y="6060"/>
                </a:lnTo>
                <a:lnTo>
                  <a:pt x="10013" y="5982"/>
                </a:lnTo>
                <a:lnTo>
                  <a:pt x="10112" y="5904"/>
                </a:lnTo>
                <a:lnTo>
                  <a:pt x="10313" y="5747"/>
                </a:lnTo>
                <a:lnTo>
                  <a:pt x="10391" y="5685"/>
                </a:lnTo>
                <a:lnTo>
                  <a:pt x="10469" y="5623"/>
                </a:lnTo>
                <a:lnTo>
                  <a:pt x="10545" y="5558"/>
                </a:lnTo>
                <a:lnTo>
                  <a:pt x="10620" y="5492"/>
                </a:lnTo>
                <a:lnTo>
                  <a:pt x="10694" y="5425"/>
                </a:lnTo>
                <a:lnTo>
                  <a:pt x="10767" y="5357"/>
                </a:lnTo>
                <a:lnTo>
                  <a:pt x="10839" y="5288"/>
                </a:lnTo>
                <a:lnTo>
                  <a:pt x="10910" y="5218"/>
                </a:lnTo>
                <a:lnTo>
                  <a:pt x="10980" y="5146"/>
                </a:lnTo>
                <a:lnTo>
                  <a:pt x="11049" y="5072"/>
                </a:lnTo>
                <a:lnTo>
                  <a:pt x="11117" y="4999"/>
                </a:lnTo>
                <a:lnTo>
                  <a:pt x="11185" y="4923"/>
                </a:lnTo>
                <a:lnTo>
                  <a:pt x="11250" y="4848"/>
                </a:lnTo>
                <a:lnTo>
                  <a:pt x="11315" y="4771"/>
                </a:lnTo>
                <a:lnTo>
                  <a:pt x="11379" y="4694"/>
                </a:lnTo>
                <a:lnTo>
                  <a:pt x="11442" y="4615"/>
                </a:lnTo>
                <a:lnTo>
                  <a:pt x="11504" y="4535"/>
                </a:lnTo>
                <a:lnTo>
                  <a:pt x="11564" y="4455"/>
                </a:lnTo>
                <a:lnTo>
                  <a:pt x="11624" y="4374"/>
                </a:lnTo>
                <a:lnTo>
                  <a:pt x="11682" y="4292"/>
                </a:lnTo>
                <a:lnTo>
                  <a:pt x="11740" y="4210"/>
                </a:lnTo>
                <a:lnTo>
                  <a:pt x="11796" y="4127"/>
                </a:lnTo>
                <a:lnTo>
                  <a:pt x="11852" y="4043"/>
                </a:lnTo>
                <a:lnTo>
                  <a:pt x="11906" y="3958"/>
                </a:lnTo>
                <a:lnTo>
                  <a:pt x="11960" y="3871"/>
                </a:lnTo>
                <a:lnTo>
                  <a:pt x="12014" y="3783"/>
                </a:lnTo>
                <a:lnTo>
                  <a:pt x="12067" y="3695"/>
                </a:lnTo>
                <a:lnTo>
                  <a:pt x="12118" y="3606"/>
                </a:lnTo>
                <a:lnTo>
                  <a:pt x="12222" y="3429"/>
                </a:lnTo>
                <a:lnTo>
                  <a:pt x="12325" y="3251"/>
                </a:lnTo>
                <a:lnTo>
                  <a:pt x="12377" y="3163"/>
                </a:lnTo>
                <a:lnTo>
                  <a:pt x="12430" y="3075"/>
                </a:lnTo>
                <a:lnTo>
                  <a:pt x="12483" y="2988"/>
                </a:lnTo>
                <a:lnTo>
                  <a:pt x="12538" y="2900"/>
                </a:lnTo>
                <a:lnTo>
                  <a:pt x="12594" y="2815"/>
                </a:lnTo>
                <a:lnTo>
                  <a:pt x="12652" y="2729"/>
                </a:lnTo>
                <a:lnTo>
                  <a:pt x="12711" y="2645"/>
                </a:lnTo>
                <a:lnTo>
                  <a:pt x="12771" y="2562"/>
                </a:lnTo>
                <a:lnTo>
                  <a:pt x="12798" y="2527"/>
                </a:lnTo>
                <a:lnTo>
                  <a:pt x="12826" y="2492"/>
                </a:lnTo>
                <a:lnTo>
                  <a:pt x="12854" y="2458"/>
                </a:lnTo>
                <a:lnTo>
                  <a:pt x="12884" y="2425"/>
                </a:lnTo>
                <a:lnTo>
                  <a:pt x="12914" y="2392"/>
                </a:lnTo>
                <a:lnTo>
                  <a:pt x="12945" y="2361"/>
                </a:lnTo>
                <a:lnTo>
                  <a:pt x="13007" y="2298"/>
                </a:lnTo>
                <a:lnTo>
                  <a:pt x="13071" y="2237"/>
                </a:lnTo>
                <a:lnTo>
                  <a:pt x="13137" y="2176"/>
                </a:lnTo>
                <a:lnTo>
                  <a:pt x="13267" y="2055"/>
                </a:lnTo>
                <a:lnTo>
                  <a:pt x="13562" y="2032"/>
                </a:lnTo>
                <a:lnTo>
                  <a:pt x="13565" y="2033"/>
                </a:lnTo>
                <a:lnTo>
                  <a:pt x="13568" y="2034"/>
                </a:lnTo>
                <a:lnTo>
                  <a:pt x="13574" y="2039"/>
                </a:lnTo>
                <a:lnTo>
                  <a:pt x="13582" y="2048"/>
                </a:lnTo>
                <a:lnTo>
                  <a:pt x="13591" y="2059"/>
                </a:lnTo>
                <a:lnTo>
                  <a:pt x="13610" y="2087"/>
                </a:lnTo>
                <a:lnTo>
                  <a:pt x="13632" y="2120"/>
                </a:lnTo>
                <a:lnTo>
                  <a:pt x="13672" y="2186"/>
                </a:lnTo>
                <a:lnTo>
                  <a:pt x="13687" y="2211"/>
                </a:lnTo>
                <a:lnTo>
                  <a:pt x="13697" y="2226"/>
                </a:lnTo>
                <a:lnTo>
                  <a:pt x="13725" y="2261"/>
                </a:lnTo>
                <a:lnTo>
                  <a:pt x="13756" y="2298"/>
                </a:lnTo>
                <a:lnTo>
                  <a:pt x="13790" y="2334"/>
                </a:lnTo>
                <a:lnTo>
                  <a:pt x="13807" y="2353"/>
                </a:lnTo>
                <a:lnTo>
                  <a:pt x="13826" y="2370"/>
                </a:lnTo>
                <a:lnTo>
                  <a:pt x="13844" y="2387"/>
                </a:lnTo>
                <a:lnTo>
                  <a:pt x="13864" y="2402"/>
                </a:lnTo>
                <a:lnTo>
                  <a:pt x="13884" y="2417"/>
                </a:lnTo>
                <a:lnTo>
                  <a:pt x="13904" y="2431"/>
                </a:lnTo>
                <a:lnTo>
                  <a:pt x="13924" y="2444"/>
                </a:lnTo>
                <a:lnTo>
                  <a:pt x="13945" y="2455"/>
                </a:lnTo>
                <a:lnTo>
                  <a:pt x="13966" y="2463"/>
                </a:lnTo>
                <a:lnTo>
                  <a:pt x="13987" y="2471"/>
                </a:lnTo>
                <a:lnTo>
                  <a:pt x="14025" y="2481"/>
                </a:lnTo>
                <a:lnTo>
                  <a:pt x="14063" y="2490"/>
                </a:lnTo>
                <a:lnTo>
                  <a:pt x="14103" y="2497"/>
                </a:lnTo>
                <a:lnTo>
                  <a:pt x="14141" y="2505"/>
                </a:lnTo>
                <a:lnTo>
                  <a:pt x="14219" y="2518"/>
                </a:lnTo>
                <a:lnTo>
                  <a:pt x="14257" y="2525"/>
                </a:lnTo>
                <a:lnTo>
                  <a:pt x="14296" y="2533"/>
                </a:lnTo>
                <a:lnTo>
                  <a:pt x="14336" y="2543"/>
                </a:lnTo>
                <a:lnTo>
                  <a:pt x="14374" y="2553"/>
                </a:lnTo>
                <a:lnTo>
                  <a:pt x="14452" y="2575"/>
                </a:lnTo>
                <a:lnTo>
                  <a:pt x="14491" y="2586"/>
                </a:lnTo>
                <a:lnTo>
                  <a:pt x="14531" y="2595"/>
                </a:lnTo>
                <a:lnTo>
                  <a:pt x="14570" y="2602"/>
                </a:lnTo>
                <a:lnTo>
                  <a:pt x="14590" y="2605"/>
                </a:lnTo>
                <a:lnTo>
                  <a:pt x="14609" y="2607"/>
                </a:lnTo>
                <a:lnTo>
                  <a:pt x="14663" y="2611"/>
                </a:lnTo>
                <a:lnTo>
                  <a:pt x="14711" y="2616"/>
                </a:lnTo>
                <a:lnTo>
                  <a:pt x="14733" y="2618"/>
                </a:lnTo>
                <a:lnTo>
                  <a:pt x="14754" y="2622"/>
                </a:lnTo>
                <a:lnTo>
                  <a:pt x="14775" y="2627"/>
                </a:lnTo>
                <a:lnTo>
                  <a:pt x="14793" y="2632"/>
                </a:lnTo>
                <a:lnTo>
                  <a:pt x="14811" y="2640"/>
                </a:lnTo>
                <a:lnTo>
                  <a:pt x="14827" y="2648"/>
                </a:lnTo>
                <a:lnTo>
                  <a:pt x="14843" y="2660"/>
                </a:lnTo>
                <a:lnTo>
                  <a:pt x="14858" y="2675"/>
                </a:lnTo>
                <a:lnTo>
                  <a:pt x="14872" y="2691"/>
                </a:lnTo>
                <a:lnTo>
                  <a:pt x="14884" y="2712"/>
                </a:lnTo>
                <a:lnTo>
                  <a:pt x="14896" y="2735"/>
                </a:lnTo>
                <a:lnTo>
                  <a:pt x="14908" y="2762"/>
                </a:lnTo>
                <a:lnTo>
                  <a:pt x="14919" y="2795"/>
                </a:lnTo>
                <a:lnTo>
                  <a:pt x="14929" y="2827"/>
                </a:lnTo>
                <a:lnTo>
                  <a:pt x="14939" y="2856"/>
                </a:lnTo>
                <a:lnTo>
                  <a:pt x="14944" y="2871"/>
                </a:lnTo>
                <a:lnTo>
                  <a:pt x="14951" y="2884"/>
                </a:lnTo>
                <a:lnTo>
                  <a:pt x="14957" y="2896"/>
                </a:lnTo>
                <a:lnTo>
                  <a:pt x="14965" y="2907"/>
                </a:lnTo>
                <a:lnTo>
                  <a:pt x="14974" y="2916"/>
                </a:lnTo>
                <a:lnTo>
                  <a:pt x="14985" y="2925"/>
                </a:lnTo>
                <a:lnTo>
                  <a:pt x="14997" y="2933"/>
                </a:lnTo>
                <a:lnTo>
                  <a:pt x="15010" y="2938"/>
                </a:lnTo>
                <a:lnTo>
                  <a:pt x="15025" y="2944"/>
                </a:lnTo>
                <a:lnTo>
                  <a:pt x="15044" y="2947"/>
                </a:lnTo>
                <a:lnTo>
                  <a:pt x="15075" y="2950"/>
                </a:lnTo>
                <a:lnTo>
                  <a:pt x="15107" y="2954"/>
                </a:lnTo>
                <a:lnTo>
                  <a:pt x="15171" y="2961"/>
                </a:lnTo>
                <a:lnTo>
                  <a:pt x="15201" y="2966"/>
                </a:lnTo>
                <a:lnTo>
                  <a:pt x="15233" y="2972"/>
                </a:lnTo>
                <a:lnTo>
                  <a:pt x="15265" y="2980"/>
                </a:lnTo>
                <a:lnTo>
                  <a:pt x="15295" y="2990"/>
                </a:lnTo>
                <a:lnTo>
                  <a:pt x="15328" y="3003"/>
                </a:lnTo>
                <a:lnTo>
                  <a:pt x="15359" y="3016"/>
                </a:lnTo>
                <a:lnTo>
                  <a:pt x="15373" y="3023"/>
                </a:lnTo>
                <a:lnTo>
                  <a:pt x="15387" y="3027"/>
                </a:lnTo>
                <a:lnTo>
                  <a:pt x="15400" y="3031"/>
                </a:lnTo>
                <a:lnTo>
                  <a:pt x="15413" y="3034"/>
                </a:lnTo>
                <a:lnTo>
                  <a:pt x="15426" y="3035"/>
                </a:lnTo>
                <a:lnTo>
                  <a:pt x="15439" y="3034"/>
                </a:lnTo>
                <a:lnTo>
                  <a:pt x="15451" y="3030"/>
                </a:lnTo>
                <a:lnTo>
                  <a:pt x="15462" y="3025"/>
                </a:lnTo>
                <a:lnTo>
                  <a:pt x="15474" y="3016"/>
                </a:lnTo>
                <a:lnTo>
                  <a:pt x="15486" y="3005"/>
                </a:lnTo>
                <a:lnTo>
                  <a:pt x="15497" y="2990"/>
                </a:lnTo>
                <a:lnTo>
                  <a:pt x="15508" y="2972"/>
                </a:lnTo>
                <a:lnTo>
                  <a:pt x="15521" y="2948"/>
                </a:lnTo>
                <a:lnTo>
                  <a:pt x="15532" y="2923"/>
                </a:lnTo>
                <a:lnTo>
                  <a:pt x="15541" y="2897"/>
                </a:lnTo>
                <a:lnTo>
                  <a:pt x="15550" y="2869"/>
                </a:lnTo>
                <a:lnTo>
                  <a:pt x="15569" y="2816"/>
                </a:lnTo>
                <a:lnTo>
                  <a:pt x="15579" y="2790"/>
                </a:lnTo>
                <a:lnTo>
                  <a:pt x="15591" y="2764"/>
                </a:lnTo>
                <a:lnTo>
                  <a:pt x="15614" y="2715"/>
                </a:lnTo>
                <a:lnTo>
                  <a:pt x="15624" y="2692"/>
                </a:lnTo>
                <a:lnTo>
                  <a:pt x="15632" y="2670"/>
                </a:lnTo>
                <a:lnTo>
                  <a:pt x="15640" y="2649"/>
                </a:lnTo>
                <a:lnTo>
                  <a:pt x="15645" y="2629"/>
                </a:lnTo>
                <a:lnTo>
                  <a:pt x="15650" y="2609"/>
                </a:lnTo>
                <a:lnTo>
                  <a:pt x="15652" y="2589"/>
                </a:lnTo>
                <a:lnTo>
                  <a:pt x="15652" y="2570"/>
                </a:lnTo>
                <a:lnTo>
                  <a:pt x="15650" y="2550"/>
                </a:lnTo>
                <a:lnTo>
                  <a:pt x="15645" y="2529"/>
                </a:lnTo>
                <a:lnTo>
                  <a:pt x="15639" y="2508"/>
                </a:lnTo>
                <a:lnTo>
                  <a:pt x="15630" y="2488"/>
                </a:lnTo>
                <a:lnTo>
                  <a:pt x="15618" y="2465"/>
                </a:lnTo>
                <a:lnTo>
                  <a:pt x="15604" y="2442"/>
                </a:lnTo>
                <a:lnTo>
                  <a:pt x="15586" y="2416"/>
                </a:lnTo>
                <a:close/>
                <a:moveTo>
                  <a:pt x="1642" y="10239"/>
                </a:moveTo>
                <a:lnTo>
                  <a:pt x="1665" y="10536"/>
                </a:lnTo>
                <a:lnTo>
                  <a:pt x="1505" y="10992"/>
                </a:lnTo>
                <a:lnTo>
                  <a:pt x="1345" y="11425"/>
                </a:lnTo>
                <a:lnTo>
                  <a:pt x="1117" y="11721"/>
                </a:lnTo>
                <a:lnTo>
                  <a:pt x="1162" y="11425"/>
                </a:lnTo>
                <a:lnTo>
                  <a:pt x="1277" y="11174"/>
                </a:lnTo>
                <a:lnTo>
                  <a:pt x="1299" y="10923"/>
                </a:lnTo>
                <a:lnTo>
                  <a:pt x="1140" y="10604"/>
                </a:lnTo>
                <a:lnTo>
                  <a:pt x="1208" y="10307"/>
                </a:lnTo>
                <a:lnTo>
                  <a:pt x="1322" y="9898"/>
                </a:lnTo>
                <a:lnTo>
                  <a:pt x="1391" y="9600"/>
                </a:lnTo>
                <a:lnTo>
                  <a:pt x="1391" y="9122"/>
                </a:lnTo>
                <a:lnTo>
                  <a:pt x="1550" y="8826"/>
                </a:lnTo>
                <a:lnTo>
                  <a:pt x="1665" y="8872"/>
                </a:lnTo>
                <a:lnTo>
                  <a:pt x="1596" y="9168"/>
                </a:lnTo>
                <a:lnTo>
                  <a:pt x="1573" y="9669"/>
                </a:lnTo>
                <a:lnTo>
                  <a:pt x="1642" y="102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20">
              <a:solidFill>
                <a:srgbClr val="FFFFFF"/>
              </a:solidFill>
            </a:endParaRPr>
          </a:p>
        </p:txBody>
      </p:sp>
      <p:pic>
        <p:nvPicPr>
          <p:cNvPr id="2" name="图片 1" descr="乌龟垃圾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890" y="1979295"/>
            <a:ext cx="5401310" cy="33439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3835" y="2829560"/>
            <a:ext cx="376555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被勒成水蛇腰的乌龟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297125" y="752223"/>
            <a:ext cx="2293849" cy="972422"/>
          </a:xfrm>
          <a:prstGeom prst="rect">
            <a:avLst/>
          </a:prstGeom>
          <a:noFill/>
        </p:spPr>
        <p:txBody>
          <a:bodyPr wrap="square" rtlCol="0" anchor="ctr" anchorCtr="0">
            <a:normAutofit fontScale="82500" lnSpcReduction="20000"/>
          </a:bodyPr>
          <a:lstStyle/>
          <a:p>
            <a:pPr algn="ctr"/>
            <a:r>
              <a:rPr lang="en-US" altLang="zh-CN" sz="80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3806565" y="1738622"/>
            <a:ext cx="4518285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/>
          <p:nvPr>
            <p:custDataLst>
              <p:tags r:id="rId4"/>
            </p:custDataLst>
          </p:nvPr>
        </p:nvSpPr>
        <p:spPr bwMode="auto">
          <a:xfrm>
            <a:off x="4051983" y="426069"/>
            <a:ext cx="1235885" cy="1326530"/>
          </a:xfrm>
          <a:custGeom>
            <a:avLst/>
            <a:gdLst>
              <a:gd name="T0" fmla="*/ 190897782 w 15652"/>
              <a:gd name="T1" fmla="*/ 19162119 h 16804"/>
              <a:gd name="T2" fmla="*/ 189226938 w 15652"/>
              <a:gd name="T3" fmla="*/ 12671923 h 16804"/>
              <a:gd name="T4" fmla="*/ 183404782 w 15652"/>
              <a:gd name="T5" fmla="*/ 7569666 h 16804"/>
              <a:gd name="T6" fmla="*/ 183636104 w 15652"/>
              <a:gd name="T7" fmla="*/ 835393 h 16804"/>
              <a:gd name="T8" fmla="*/ 178173743 w 15652"/>
              <a:gd name="T9" fmla="*/ 2249065 h 16804"/>
              <a:gd name="T10" fmla="*/ 175616167 w 15652"/>
              <a:gd name="T11" fmla="*/ 7556855 h 16804"/>
              <a:gd name="T12" fmla="*/ 167274875 w 15652"/>
              <a:gd name="T13" fmla="*/ 6387373 h 16804"/>
              <a:gd name="T14" fmla="*/ 160051863 w 15652"/>
              <a:gd name="T15" fmla="*/ 6143183 h 16804"/>
              <a:gd name="T16" fmla="*/ 162339564 w 15652"/>
              <a:gd name="T17" fmla="*/ 12029252 h 16804"/>
              <a:gd name="T18" fmla="*/ 152507383 w 15652"/>
              <a:gd name="T19" fmla="*/ 21565362 h 16804"/>
              <a:gd name="T20" fmla="*/ 136955893 w 15652"/>
              <a:gd name="T21" fmla="*/ 37887212 h 16804"/>
              <a:gd name="T22" fmla="*/ 118075642 w 15652"/>
              <a:gd name="T23" fmla="*/ 51317326 h 16804"/>
              <a:gd name="T24" fmla="*/ 96123579 w 15652"/>
              <a:gd name="T25" fmla="*/ 59838018 h 16804"/>
              <a:gd name="T26" fmla="*/ 80340767 w 15652"/>
              <a:gd name="T27" fmla="*/ 64708896 h 16804"/>
              <a:gd name="T28" fmla="*/ 66460121 w 15652"/>
              <a:gd name="T29" fmla="*/ 76995262 h 16804"/>
              <a:gd name="T30" fmla="*/ 34727356 w 15652"/>
              <a:gd name="T31" fmla="*/ 83832470 h 16804"/>
              <a:gd name="T32" fmla="*/ 24471086 w 15652"/>
              <a:gd name="T33" fmla="*/ 95707545 h 16804"/>
              <a:gd name="T34" fmla="*/ 14703198 w 15652"/>
              <a:gd name="T35" fmla="*/ 112324940 h 16804"/>
              <a:gd name="T36" fmla="*/ 11464358 w 15652"/>
              <a:gd name="T37" fmla="*/ 137694407 h 16804"/>
              <a:gd name="T38" fmla="*/ 13148129 w 15652"/>
              <a:gd name="T39" fmla="*/ 152396826 h 16804"/>
              <a:gd name="T40" fmla="*/ 3264580 w 15652"/>
              <a:gd name="T41" fmla="*/ 192815838 h 16804"/>
              <a:gd name="T42" fmla="*/ 1478076 w 15652"/>
              <a:gd name="T43" fmla="*/ 203469962 h 16804"/>
              <a:gd name="T44" fmla="*/ 8212704 w 15652"/>
              <a:gd name="T45" fmla="*/ 206091774 h 16804"/>
              <a:gd name="T46" fmla="*/ 13058095 w 15652"/>
              <a:gd name="T47" fmla="*/ 177149469 h 16804"/>
              <a:gd name="T48" fmla="*/ 22144831 w 15652"/>
              <a:gd name="T49" fmla="*/ 160275073 h 16804"/>
              <a:gd name="T50" fmla="*/ 28172569 w 15652"/>
              <a:gd name="T51" fmla="*/ 154196169 h 16804"/>
              <a:gd name="T52" fmla="*/ 30100474 w 15652"/>
              <a:gd name="T53" fmla="*/ 171340489 h 16804"/>
              <a:gd name="T54" fmla="*/ 36038291 w 15652"/>
              <a:gd name="T55" fmla="*/ 190489684 h 16804"/>
              <a:gd name="T56" fmla="*/ 38853042 w 15652"/>
              <a:gd name="T57" fmla="*/ 205192103 h 16804"/>
              <a:gd name="T58" fmla="*/ 43852646 w 15652"/>
              <a:gd name="T59" fmla="*/ 210294360 h 16804"/>
              <a:gd name="T60" fmla="*/ 49404928 w 15652"/>
              <a:gd name="T61" fmla="*/ 208289485 h 16804"/>
              <a:gd name="T62" fmla="*/ 41950481 w 15652"/>
              <a:gd name="T63" fmla="*/ 191916166 h 16804"/>
              <a:gd name="T64" fmla="*/ 37413520 w 15652"/>
              <a:gd name="T65" fmla="*/ 161547378 h 16804"/>
              <a:gd name="T66" fmla="*/ 50394507 w 15652"/>
              <a:gd name="T67" fmla="*/ 124264293 h 16804"/>
              <a:gd name="T68" fmla="*/ 66999984 w 15652"/>
              <a:gd name="T69" fmla="*/ 131949591 h 16804"/>
              <a:gd name="T70" fmla="*/ 78939912 w 15652"/>
              <a:gd name="T71" fmla="*/ 150379140 h 16804"/>
              <a:gd name="T72" fmla="*/ 75919579 w 15652"/>
              <a:gd name="T73" fmla="*/ 168718676 h 16804"/>
              <a:gd name="T74" fmla="*/ 74698565 w 15652"/>
              <a:gd name="T75" fmla="*/ 199987136 h 16804"/>
              <a:gd name="T76" fmla="*/ 74839966 w 15652"/>
              <a:gd name="T77" fmla="*/ 207659738 h 16804"/>
              <a:gd name="T78" fmla="*/ 77269068 w 15652"/>
              <a:gd name="T79" fmla="*/ 213044616 h 16804"/>
              <a:gd name="T80" fmla="*/ 82268672 w 15652"/>
              <a:gd name="T81" fmla="*/ 209510322 h 16804"/>
              <a:gd name="T82" fmla="*/ 80327954 w 15652"/>
              <a:gd name="T83" fmla="*/ 199100388 h 16804"/>
              <a:gd name="T84" fmla="*/ 85456032 w 15652"/>
              <a:gd name="T85" fmla="*/ 168050384 h 16804"/>
              <a:gd name="T86" fmla="*/ 87730920 w 15652"/>
              <a:gd name="T87" fmla="*/ 152512572 h 16804"/>
              <a:gd name="T88" fmla="*/ 98732635 w 15652"/>
              <a:gd name="T89" fmla="*/ 145662553 h 16804"/>
              <a:gd name="T90" fmla="*/ 107266695 w 15652"/>
              <a:gd name="T91" fmla="*/ 164053444 h 16804"/>
              <a:gd name="T92" fmla="*/ 112086345 w 15652"/>
              <a:gd name="T93" fmla="*/ 177393659 h 16804"/>
              <a:gd name="T94" fmla="*/ 126314087 w 15652"/>
              <a:gd name="T95" fmla="*/ 214676745 h 16804"/>
              <a:gd name="T96" fmla="*/ 136223375 w 15652"/>
              <a:gd name="T97" fmla="*/ 214805301 h 16804"/>
              <a:gd name="T98" fmla="*/ 132766027 w 15652"/>
              <a:gd name="T99" fmla="*/ 209536056 h 16804"/>
              <a:gd name="T100" fmla="*/ 122059927 w 15652"/>
              <a:gd name="T101" fmla="*/ 186364187 h 16804"/>
              <a:gd name="T102" fmla="*/ 117664366 w 15652"/>
              <a:gd name="T103" fmla="*/ 169926703 h 16804"/>
              <a:gd name="T104" fmla="*/ 113821482 w 15652"/>
              <a:gd name="T105" fmla="*/ 159992339 h 16804"/>
              <a:gd name="T106" fmla="*/ 109014646 w 15652"/>
              <a:gd name="T107" fmla="*/ 140470397 h 16804"/>
              <a:gd name="T108" fmla="*/ 107780818 w 15652"/>
              <a:gd name="T109" fmla="*/ 126166345 h 16804"/>
              <a:gd name="T110" fmla="*/ 110968178 w 15652"/>
              <a:gd name="T111" fmla="*/ 102788830 h 16804"/>
              <a:gd name="T112" fmla="*/ 113204512 w 15652"/>
              <a:gd name="T113" fmla="*/ 91003768 h 16804"/>
              <a:gd name="T114" fmla="*/ 144590294 w 15652"/>
              <a:gd name="T115" fmla="*/ 62305653 h 16804"/>
              <a:gd name="T116" fmla="*/ 165205682 w 15652"/>
              <a:gd name="T117" fmla="*/ 31589738 h 16804"/>
              <a:gd name="T118" fmla="*/ 178957741 w 15652"/>
              <a:gd name="T119" fmla="*/ 31409827 h 16804"/>
              <a:gd name="T120" fmla="*/ 190769195 w 15652"/>
              <a:gd name="T121" fmla="*/ 34185817 h 16804"/>
              <a:gd name="T122" fmla="*/ 197401089 w 15652"/>
              <a:gd name="T123" fmla="*/ 38761036 h 16804"/>
              <a:gd name="T124" fmla="*/ 201141126 w 15652"/>
              <a:gd name="T125" fmla="*/ 32772144 h 1680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652" h="16804">
                <a:moveTo>
                  <a:pt x="15586" y="2416"/>
                </a:moveTo>
                <a:lnTo>
                  <a:pt x="15586" y="2416"/>
                </a:lnTo>
                <a:lnTo>
                  <a:pt x="15569" y="2393"/>
                </a:lnTo>
                <a:lnTo>
                  <a:pt x="15550" y="2370"/>
                </a:lnTo>
                <a:lnTo>
                  <a:pt x="15531" y="2349"/>
                </a:lnTo>
                <a:lnTo>
                  <a:pt x="15511" y="2328"/>
                </a:lnTo>
                <a:lnTo>
                  <a:pt x="15469" y="2286"/>
                </a:lnTo>
                <a:lnTo>
                  <a:pt x="15427" y="2247"/>
                </a:lnTo>
                <a:lnTo>
                  <a:pt x="15384" y="2206"/>
                </a:lnTo>
                <a:lnTo>
                  <a:pt x="15342" y="2166"/>
                </a:lnTo>
                <a:lnTo>
                  <a:pt x="15323" y="2144"/>
                </a:lnTo>
                <a:lnTo>
                  <a:pt x="15303" y="2123"/>
                </a:lnTo>
                <a:lnTo>
                  <a:pt x="15283" y="2101"/>
                </a:lnTo>
                <a:lnTo>
                  <a:pt x="15265" y="2078"/>
                </a:lnTo>
                <a:lnTo>
                  <a:pt x="15233" y="2036"/>
                </a:lnTo>
                <a:lnTo>
                  <a:pt x="15203" y="1992"/>
                </a:lnTo>
                <a:lnTo>
                  <a:pt x="15174" y="1948"/>
                </a:lnTo>
                <a:lnTo>
                  <a:pt x="15147" y="1903"/>
                </a:lnTo>
                <a:lnTo>
                  <a:pt x="15091" y="1812"/>
                </a:lnTo>
                <a:lnTo>
                  <a:pt x="15063" y="1767"/>
                </a:lnTo>
                <a:lnTo>
                  <a:pt x="15035" y="1723"/>
                </a:lnTo>
                <a:lnTo>
                  <a:pt x="15020" y="1701"/>
                </a:lnTo>
                <a:lnTo>
                  <a:pt x="15004" y="1680"/>
                </a:lnTo>
                <a:lnTo>
                  <a:pt x="14971" y="1637"/>
                </a:lnTo>
                <a:lnTo>
                  <a:pt x="14938" y="1596"/>
                </a:lnTo>
                <a:lnTo>
                  <a:pt x="14903" y="1554"/>
                </a:lnTo>
                <a:lnTo>
                  <a:pt x="14870" y="1513"/>
                </a:lnTo>
                <a:lnTo>
                  <a:pt x="14853" y="1491"/>
                </a:lnTo>
                <a:lnTo>
                  <a:pt x="14837" y="1469"/>
                </a:lnTo>
                <a:lnTo>
                  <a:pt x="14823" y="1447"/>
                </a:lnTo>
                <a:lnTo>
                  <a:pt x="14808" y="1425"/>
                </a:lnTo>
                <a:lnTo>
                  <a:pt x="14795" y="1402"/>
                </a:lnTo>
                <a:lnTo>
                  <a:pt x="14783" y="1379"/>
                </a:lnTo>
                <a:lnTo>
                  <a:pt x="14775" y="1359"/>
                </a:lnTo>
                <a:lnTo>
                  <a:pt x="14767" y="1339"/>
                </a:lnTo>
                <a:lnTo>
                  <a:pt x="14761" y="1317"/>
                </a:lnTo>
                <a:lnTo>
                  <a:pt x="14756" y="1296"/>
                </a:lnTo>
                <a:lnTo>
                  <a:pt x="14752" y="1273"/>
                </a:lnTo>
                <a:lnTo>
                  <a:pt x="14749" y="1251"/>
                </a:lnTo>
                <a:lnTo>
                  <a:pt x="14748" y="1229"/>
                </a:lnTo>
                <a:lnTo>
                  <a:pt x="14747" y="1207"/>
                </a:lnTo>
                <a:lnTo>
                  <a:pt x="14748" y="1186"/>
                </a:lnTo>
                <a:lnTo>
                  <a:pt x="14752" y="1165"/>
                </a:lnTo>
                <a:lnTo>
                  <a:pt x="14758" y="1121"/>
                </a:lnTo>
                <a:lnTo>
                  <a:pt x="14760" y="1099"/>
                </a:lnTo>
                <a:lnTo>
                  <a:pt x="14761" y="1088"/>
                </a:lnTo>
                <a:lnTo>
                  <a:pt x="14760" y="1077"/>
                </a:lnTo>
                <a:lnTo>
                  <a:pt x="14760" y="1067"/>
                </a:lnTo>
                <a:lnTo>
                  <a:pt x="14758" y="1056"/>
                </a:lnTo>
                <a:lnTo>
                  <a:pt x="14755" y="1046"/>
                </a:lnTo>
                <a:lnTo>
                  <a:pt x="14752" y="1035"/>
                </a:lnTo>
                <a:lnTo>
                  <a:pt x="14745" y="1022"/>
                </a:lnTo>
                <a:lnTo>
                  <a:pt x="14738" y="1009"/>
                </a:lnTo>
                <a:lnTo>
                  <a:pt x="14731" y="997"/>
                </a:lnTo>
                <a:lnTo>
                  <a:pt x="14723" y="986"/>
                </a:lnTo>
                <a:lnTo>
                  <a:pt x="14714" y="975"/>
                </a:lnTo>
                <a:lnTo>
                  <a:pt x="14707" y="964"/>
                </a:lnTo>
                <a:lnTo>
                  <a:pt x="14688" y="946"/>
                </a:lnTo>
                <a:lnTo>
                  <a:pt x="14668" y="929"/>
                </a:lnTo>
                <a:lnTo>
                  <a:pt x="14648" y="914"/>
                </a:lnTo>
                <a:lnTo>
                  <a:pt x="14626" y="901"/>
                </a:lnTo>
                <a:lnTo>
                  <a:pt x="14604" y="889"/>
                </a:lnTo>
                <a:lnTo>
                  <a:pt x="14580" y="878"/>
                </a:lnTo>
                <a:lnTo>
                  <a:pt x="14557" y="868"/>
                </a:lnTo>
                <a:lnTo>
                  <a:pt x="14508" y="850"/>
                </a:lnTo>
                <a:lnTo>
                  <a:pt x="14458" y="833"/>
                </a:lnTo>
                <a:lnTo>
                  <a:pt x="14433" y="823"/>
                </a:lnTo>
                <a:lnTo>
                  <a:pt x="14409" y="813"/>
                </a:lnTo>
                <a:lnTo>
                  <a:pt x="14396" y="807"/>
                </a:lnTo>
                <a:lnTo>
                  <a:pt x="14384" y="799"/>
                </a:lnTo>
                <a:lnTo>
                  <a:pt x="14371" y="788"/>
                </a:lnTo>
                <a:lnTo>
                  <a:pt x="14359" y="776"/>
                </a:lnTo>
                <a:lnTo>
                  <a:pt x="14348" y="763"/>
                </a:lnTo>
                <a:lnTo>
                  <a:pt x="14337" y="749"/>
                </a:lnTo>
                <a:lnTo>
                  <a:pt x="14326" y="732"/>
                </a:lnTo>
                <a:lnTo>
                  <a:pt x="14316" y="717"/>
                </a:lnTo>
                <a:lnTo>
                  <a:pt x="14307" y="699"/>
                </a:lnTo>
                <a:lnTo>
                  <a:pt x="14299" y="683"/>
                </a:lnTo>
                <a:lnTo>
                  <a:pt x="14292" y="667"/>
                </a:lnTo>
                <a:lnTo>
                  <a:pt x="14285" y="649"/>
                </a:lnTo>
                <a:lnTo>
                  <a:pt x="14280" y="633"/>
                </a:lnTo>
                <a:lnTo>
                  <a:pt x="14276" y="617"/>
                </a:lnTo>
                <a:lnTo>
                  <a:pt x="14272" y="602"/>
                </a:lnTo>
                <a:lnTo>
                  <a:pt x="14270" y="589"/>
                </a:lnTo>
                <a:lnTo>
                  <a:pt x="14269" y="575"/>
                </a:lnTo>
                <a:lnTo>
                  <a:pt x="14270" y="562"/>
                </a:lnTo>
                <a:lnTo>
                  <a:pt x="14271" y="548"/>
                </a:lnTo>
                <a:lnTo>
                  <a:pt x="14274" y="535"/>
                </a:lnTo>
                <a:lnTo>
                  <a:pt x="14278" y="522"/>
                </a:lnTo>
                <a:lnTo>
                  <a:pt x="14282" y="510"/>
                </a:lnTo>
                <a:lnTo>
                  <a:pt x="14291" y="485"/>
                </a:lnTo>
                <a:lnTo>
                  <a:pt x="14313" y="437"/>
                </a:lnTo>
                <a:lnTo>
                  <a:pt x="14324" y="412"/>
                </a:lnTo>
                <a:lnTo>
                  <a:pt x="14327" y="400"/>
                </a:lnTo>
                <a:lnTo>
                  <a:pt x="14331" y="387"/>
                </a:lnTo>
                <a:lnTo>
                  <a:pt x="14334" y="372"/>
                </a:lnTo>
                <a:lnTo>
                  <a:pt x="14336" y="359"/>
                </a:lnTo>
                <a:lnTo>
                  <a:pt x="14338" y="332"/>
                </a:lnTo>
                <a:lnTo>
                  <a:pt x="14338" y="304"/>
                </a:lnTo>
                <a:lnTo>
                  <a:pt x="14337" y="277"/>
                </a:lnTo>
                <a:lnTo>
                  <a:pt x="14334" y="250"/>
                </a:lnTo>
                <a:lnTo>
                  <a:pt x="14330" y="222"/>
                </a:lnTo>
                <a:lnTo>
                  <a:pt x="14327" y="196"/>
                </a:lnTo>
                <a:lnTo>
                  <a:pt x="14324" y="169"/>
                </a:lnTo>
                <a:lnTo>
                  <a:pt x="14322" y="149"/>
                </a:lnTo>
                <a:lnTo>
                  <a:pt x="14319" y="132"/>
                </a:lnTo>
                <a:lnTo>
                  <a:pt x="14317" y="116"/>
                </a:lnTo>
                <a:lnTo>
                  <a:pt x="14313" y="103"/>
                </a:lnTo>
                <a:lnTo>
                  <a:pt x="14307" y="90"/>
                </a:lnTo>
                <a:lnTo>
                  <a:pt x="14299" y="78"/>
                </a:lnTo>
                <a:lnTo>
                  <a:pt x="14288" y="65"/>
                </a:lnTo>
                <a:lnTo>
                  <a:pt x="14274" y="53"/>
                </a:lnTo>
                <a:lnTo>
                  <a:pt x="14260" y="42"/>
                </a:lnTo>
                <a:lnTo>
                  <a:pt x="14247" y="32"/>
                </a:lnTo>
                <a:lnTo>
                  <a:pt x="14233" y="24"/>
                </a:lnTo>
                <a:lnTo>
                  <a:pt x="14220" y="17"/>
                </a:lnTo>
                <a:lnTo>
                  <a:pt x="14206" y="11"/>
                </a:lnTo>
                <a:lnTo>
                  <a:pt x="14191" y="7"/>
                </a:lnTo>
                <a:lnTo>
                  <a:pt x="14177" y="4"/>
                </a:lnTo>
                <a:lnTo>
                  <a:pt x="14163" y="1"/>
                </a:lnTo>
                <a:lnTo>
                  <a:pt x="14149" y="0"/>
                </a:lnTo>
                <a:lnTo>
                  <a:pt x="14134" y="0"/>
                </a:lnTo>
                <a:lnTo>
                  <a:pt x="14119" y="1"/>
                </a:lnTo>
                <a:lnTo>
                  <a:pt x="14104" y="5"/>
                </a:lnTo>
                <a:lnTo>
                  <a:pt x="14090" y="8"/>
                </a:lnTo>
                <a:lnTo>
                  <a:pt x="14074" y="12"/>
                </a:lnTo>
                <a:lnTo>
                  <a:pt x="14059" y="18"/>
                </a:lnTo>
                <a:lnTo>
                  <a:pt x="14044" y="25"/>
                </a:lnTo>
                <a:lnTo>
                  <a:pt x="14001" y="46"/>
                </a:lnTo>
                <a:lnTo>
                  <a:pt x="13980" y="57"/>
                </a:lnTo>
                <a:lnTo>
                  <a:pt x="13962" y="68"/>
                </a:lnTo>
                <a:lnTo>
                  <a:pt x="13943" y="79"/>
                </a:lnTo>
                <a:lnTo>
                  <a:pt x="13927" y="92"/>
                </a:lnTo>
                <a:lnTo>
                  <a:pt x="13911" y="105"/>
                </a:lnTo>
                <a:lnTo>
                  <a:pt x="13897" y="118"/>
                </a:lnTo>
                <a:lnTo>
                  <a:pt x="13885" y="134"/>
                </a:lnTo>
                <a:lnTo>
                  <a:pt x="13874" y="149"/>
                </a:lnTo>
                <a:lnTo>
                  <a:pt x="13866" y="167"/>
                </a:lnTo>
                <a:lnTo>
                  <a:pt x="13863" y="175"/>
                </a:lnTo>
                <a:lnTo>
                  <a:pt x="13860" y="185"/>
                </a:lnTo>
                <a:lnTo>
                  <a:pt x="13858" y="195"/>
                </a:lnTo>
                <a:lnTo>
                  <a:pt x="13857" y="205"/>
                </a:lnTo>
                <a:lnTo>
                  <a:pt x="13855" y="216"/>
                </a:lnTo>
                <a:lnTo>
                  <a:pt x="13855" y="227"/>
                </a:lnTo>
                <a:lnTo>
                  <a:pt x="13855" y="239"/>
                </a:lnTo>
                <a:lnTo>
                  <a:pt x="13857" y="251"/>
                </a:lnTo>
                <a:lnTo>
                  <a:pt x="13861" y="276"/>
                </a:lnTo>
                <a:lnTo>
                  <a:pt x="13871" y="315"/>
                </a:lnTo>
                <a:lnTo>
                  <a:pt x="13879" y="351"/>
                </a:lnTo>
                <a:lnTo>
                  <a:pt x="13884" y="369"/>
                </a:lnTo>
                <a:lnTo>
                  <a:pt x="13887" y="387"/>
                </a:lnTo>
                <a:lnTo>
                  <a:pt x="13889" y="402"/>
                </a:lnTo>
                <a:lnTo>
                  <a:pt x="13890" y="418"/>
                </a:lnTo>
                <a:lnTo>
                  <a:pt x="13889" y="434"/>
                </a:lnTo>
                <a:lnTo>
                  <a:pt x="13887" y="448"/>
                </a:lnTo>
                <a:lnTo>
                  <a:pt x="13883" y="462"/>
                </a:lnTo>
                <a:lnTo>
                  <a:pt x="13876" y="476"/>
                </a:lnTo>
                <a:lnTo>
                  <a:pt x="13867" y="489"/>
                </a:lnTo>
                <a:lnTo>
                  <a:pt x="13854" y="503"/>
                </a:lnTo>
                <a:lnTo>
                  <a:pt x="13840" y="515"/>
                </a:lnTo>
                <a:lnTo>
                  <a:pt x="13822" y="527"/>
                </a:lnTo>
                <a:lnTo>
                  <a:pt x="13797" y="540"/>
                </a:lnTo>
                <a:lnTo>
                  <a:pt x="13772" y="553"/>
                </a:lnTo>
                <a:lnTo>
                  <a:pt x="13746" y="564"/>
                </a:lnTo>
                <a:lnTo>
                  <a:pt x="13719" y="575"/>
                </a:lnTo>
                <a:lnTo>
                  <a:pt x="13691" y="582"/>
                </a:lnTo>
                <a:lnTo>
                  <a:pt x="13664" y="588"/>
                </a:lnTo>
                <a:lnTo>
                  <a:pt x="13650" y="590"/>
                </a:lnTo>
                <a:lnTo>
                  <a:pt x="13636" y="591"/>
                </a:lnTo>
                <a:lnTo>
                  <a:pt x="13622" y="592"/>
                </a:lnTo>
                <a:lnTo>
                  <a:pt x="13608" y="591"/>
                </a:lnTo>
                <a:lnTo>
                  <a:pt x="13596" y="590"/>
                </a:lnTo>
                <a:lnTo>
                  <a:pt x="13584" y="588"/>
                </a:lnTo>
                <a:lnTo>
                  <a:pt x="13572" y="585"/>
                </a:lnTo>
                <a:lnTo>
                  <a:pt x="13561" y="580"/>
                </a:lnTo>
                <a:lnTo>
                  <a:pt x="13539" y="569"/>
                </a:lnTo>
                <a:lnTo>
                  <a:pt x="13517" y="557"/>
                </a:lnTo>
                <a:lnTo>
                  <a:pt x="13476" y="531"/>
                </a:lnTo>
                <a:lnTo>
                  <a:pt x="13455" y="519"/>
                </a:lnTo>
                <a:lnTo>
                  <a:pt x="13433" y="508"/>
                </a:lnTo>
                <a:lnTo>
                  <a:pt x="13408" y="497"/>
                </a:lnTo>
                <a:lnTo>
                  <a:pt x="13383" y="489"/>
                </a:lnTo>
                <a:lnTo>
                  <a:pt x="13358" y="482"/>
                </a:lnTo>
                <a:lnTo>
                  <a:pt x="13331" y="477"/>
                </a:lnTo>
                <a:lnTo>
                  <a:pt x="13305" y="473"/>
                </a:lnTo>
                <a:lnTo>
                  <a:pt x="13279" y="472"/>
                </a:lnTo>
                <a:lnTo>
                  <a:pt x="13253" y="471"/>
                </a:lnTo>
                <a:lnTo>
                  <a:pt x="13225" y="472"/>
                </a:lnTo>
                <a:lnTo>
                  <a:pt x="13180" y="476"/>
                </a:lnTo>
                <a:lnTo>
                  <a:pt x="13137" y="483"/>
                </a:lnTo>
                <a:lnTo>
                  <a:pt x="13096" y="488"/>
                </a:lnTo>
                <a:lnTo>
                  <a:pt x="13056" y="494"/>
                </a:lnTo>
                <a:lnTo>
                  <a:pt x="13035" y="496"/>
                </a:lnTo>
                <a:lnTo>
                  <a:pt x="13015" y="497"/>
                </a:lnTo>
                <a:lnTo>
                  <a:pt x="12994" y="498"/>
                </a:lnTo>
                <a:lnTo>
                  <a:pt x="12974" y="498"/>
                </a:lnTo>
                <a:lnTo>
                  <a:pt x="12952" y="496"/>
                </a:lnTo>
                <a:lnTo>
                  <a:pt x="12930" y="494"/>
                </a:lnTo>
                <a:lnTo>
                  <a:pt x="12907" y="490"/>
                </a:lnTo>
                <a:lnTo>
                  <a:pt x="12884" y="485"/>
                </a:lnTo>
                <a:lnTo>
                  <a:pt x="12847" y="475"/>
                </a:lnTo>
                <a:lnTo>
                  <a:pt x="12807" y="463"/>
                </a:lnTo>
                <a:lnTo>
                  <a:pt x="12766" y="449"/>
                </a:lnTo>
                <a:lnTo>
                  <a:pt x="12724" y="432"/>
                </a:lnTo>
                <a:lnTo>
                  <a:pt x="12703" y="424"/>
                </a:lnTo>
                <a:lnTo>
                  <a:pt x="12684" y="414"/>
                </a:lnTo>
                <a:lnTo>
                  <a:pt x="12664" y="404"/>
                </a:lnTo>
                <a:lnTo>
                  <a:pt x="12645" y="393"/>
                </a:lnTo>
                <a:lnTo>
                  <a:pt x="12628" y="382"/>
                </a:lnTo>
                <a:lnTo>
                  <a:pt x="12611" y="370"/>
                </a:lnTo>
                <a:lnTo>
                  <a:pt x="12596" y="358"/>
                </a:lnTo>
                <a:lnTo>
                  <a:pt x="12583" y="345"/>
                </a:lnTo>
                <a:lnTo>
                  <a:pt x="12446" y="208"/>
                </a:lnTo>
                <a:lnTo>
                  <a:pt x="12445" y="242"/>
                </a:lnTo>
                <a:lnTo>
                  <a:pt x="12444" y="276"/>
                </a:lnTo>
                <a:lnTo>
                  <a:pt x="12442" y="344"/>
                </a:lnTo>
                <a:lnTo>
                  <a:pt x="12442" y="379"/>
                </a:lnTo>
                <a:lnTo>
                  <a:pt x="12443" y="413"/>
                </a:lnTo>
                <a:lnTo>
                  <a:pt x="12446" y="446"/>
                </a:lnTo>
                <a:lnTo>
                  <a:pt x="12449" y="462"/>
                </a:lnTo>
                <a:lnTo>
                  <a:pt x="12453" y="478"/>
                </a:lnTo>
                <a:lnTo>
                  <a:pt x="12457" y="498"/>
                </a:lnTo>
                <a:lnTo>
                  <a:pt x="12464" y="516"/>
                </a:lnTo>
                <a:lnTo>
                  <a:pt x="12471" y="533"/>
                </a:lnTo>
                <a:lnTo>
                  <a:pt x="12481" y="550"/>
                </a:lnTo>
                <a:lnTo>
                  <a:pt x="12491" y="566"/>
                </a:lnTo>
                <a:lnTo>
                  <a:pt x="12502" y="581"/>
                </a:lnTo>
                <a:lnTo>
                  <a:pt x="12514" y="597"/>
                </a:lnTo>
                <a:lnTo>
                  <a:pt x="12526" y="612"/>
                </a:lnTo>
                <a:lnTo>
                  <a:pt x="12544" y="629"/>
                </a:lnTo>
                <a:lnTo>
                  <a:pt x="12559" y="644"/>
                </a:lnTo>
                <a:lnTo>
                  <a:pt x="12574" y="658"/>
                </a:lnTo>
                <a:lnTo>
                  <a:pt x="12588" y="670"/>
                </a:lnTo>
                <a:lnTo>
                  <a:pt x="12602" y="684"/>
                </a:lnTo>
                <a:lnTo>
                  <a:pt x="12607" y="692"/>
                </a:lnTo>
                <a:lnTo>
                  <a:pt x="12612" y="699"/>
                </a:lnTo>
                <a:lnTo>
                  <a:pt x="12618" y="709"/>
                </a:lnTo>
                <a:lnTo>
                  <a:pt x="12622" y="718"/>
                </a:lnTo>
                <a:lnTo>
                  <a:pt x="12626" y="729"/>
                </a:lnTo>
                <a:lnTo>
                  <a:pt x="12629" y="741"/>
                </a:lnTo>
                <a:lnTo>
                  <a:pt x="12634" y="767"/>
                </a:lnTo>
                <a:lnTo>
                  <a:pt x="12639" y="797"/>
                </a:lnTo>
                <a:lnTo>
                  <a:pt x="12641" y="828"/>
                </a:lnTo>
                <a:lnTo>
                  <a:pt x="12641" y="859"/>
                </a:lnTo>
                <a:lnTo>
                  <a:pt x="12639" y="891"/>
                </a:lnTo>
                <a:lnTo>
                  <a:pt x="12638" y="906"/>
                </a:lnTo>
                <a:lnTo>
                  <a:pt x="12634" y="922"/>
                </a:lnTo>
                <a:lnTo>
                  <a:pt x="12631" y="936"/>
                </a:lnTo>
                <a:lnTo>
                  <a:pt x="12627" y="950"/>
                </a:lnTo>
                <a:lnTo>
                  <a:pt x="12622" y="962"/>
                </a:lnTo>
                <a:lnTo>
                  <a:pt x="12617" y="974"/>
                </a:lnTo>
                <a:lnTo>
                  <a:pt x="12608" y="987"/>
                </a:lnTo>
                <a:lnTo>
                  <a:pt x="12597" y="1000"/>
                </a:lnTo>
                <a:lnTo>
                  <a:pt x="12584" y="1014"/>
                </a:lnTo>
                <a:lnTo>
                  <a:pt x="12570" y="1027"/>
                </a:lnTo>
                <a:lnTo>
                  <a:pt x="12541" y="1052"/>
                </a:lnTo>
                <a:lnTo>
                  <a:pt x="12528" y="1064"/>
                </a:lnTo>
                <a:lnTo>
                  <a:pt x="12516" y="1075"/>
                </a:lnTo>
                <a:lnTo>
                  <a:pt x="12470" y="1121"/>
                </a:lnTo>
                <a:lnTo>
                  <a:pt x="12424" y="1167"/>
                </a:lnTo>
                <a:lnTo>
                  <a:pt x="12332" y="1258"/>
                </a:lnTo>
                <a:lnTo>
                  <a:pt x="12304" y="1285"/>
                </a:lnTo>
                <a:lnTo>
                  <a:pt x="12275" y="1311"/>
                </a:lnTo>
                <a:lnTo>
                  <a:pt x="12246" y="1337"/>
                </a:lnTo>
                <a:lnTo>
                  <a:pt x="12216" y="1363"/>
                </a:lnTo>
                <a:lnTo>
                  <a:pt x="12156" y="1413"/>
                </a:lnTo>
                <a:lnTo>
                  <a:pt x="12095" y="1463"/>
                </a:lnTo>
                <a:lnTo>
                  <a:pt x="12035" y="1514"/>
                </a:lnTo>
                <a:lnTo>
                  <a:pt x="12005" y="1539"/>
                </a:lnTo>
                <a:lnTo>
                  <a:pt x="11976" y="1565"/>
                </a:lnTo>
                <a:lnTo>
                  <a:pt x="11947" y="1592"/>
                </a:lnTo>
                <a:lnTo>
                  <a:pt x="11919" y="1620"/>
                </a:lnTo>
                <a:lnTo>
                  <a:pt x="11893" y="1648"/>
                </a:lnTo>
                <a:lnTo>
                  <a:pt x="11866" y="1678"/>
                </a:lnTo>
                <a:lnTo>
                  <a:pt x="11844" y="1704"/>
                </a:lnTo>
                <a:lnTo>
                  <a:pt x="11824" y="1730"/>
                </a:lnTo>
                <a:lnTo>
                  <a:pt x="11804" y="1759"/>
                </a:lnTo>
                <a:lnTo>
                  <a:pt x="11785" y="1787"/>
                </a:lnTo>
                <a:lnTo>
                  <a:pt x="11749" y="1844"/>
                </a:lnTo>
                <a:lnTo>
                  <a:pt x="11713" y="1903"/>
                </a:lnTo>
                <a:lnTo>
                  <a:pt x="11678" y="1961"/>
                </a:lnTo>
                <a:lnTo>
                  <a:pt x="11659" y="1990"/>
                </a:lnTo>
                <a:lnTo>
                  <a:pt x="11641" y="2018"/>
                </a:lnTo>
                <a:lnTo>
                  <a:pt x="11621" y="2045"/>
                </a:lnTo>
                <a:lnTo>
                  <a:pt x="11600" y="2072"/>
                </a:lnTo>
                <a:lnTo>
                  <a:pt x="11579" y="2098"/>
                </a:lnTo>
                <a:lnTo>
                  <a:pt x="11554" y="2123"/>
                </a:lnTo>
                <a:lnTo>
                  <a:pt x="11517" y="2161"/>
                </a:lnTo>
                <a:lnTo>
                  <a:pt x="11479" y="2199"/>
                </a:lnTo>
                <a:lnTo>
                  <a:pt x="11441" y="2235"/>
                </a:lnTo>
                <a:lnTo>
                  <a:pt x="11401" y="2271"/>
                </a:lnTo>
                <a:lnTo>
                  <a:pt x="11320" y="2342"/>
                </a:lnTo>
                <a:lnTo>
                  <a:pt x="11239" y="2411"/>
                </a:lnTo>
                <a:lnTo>
                  <a:pt x="11076" y="2550"/>
                </a:lnTo>
                <a:lnTo>
                  <a:pt x="10995" y="2619"/>
                </a:lnTo>
                <a:lnTo>
                  <a:pt x="10915" y="2690"/>
                </a:lnTo>
                <a:lnTo>
                  <a:pt x="10849" y="2752"/>
                </a:lnTo>
                <a:lnTo>
                  <a:pt x="10782" y="2816"/>
                </a:lnTo>
                <a:lnTo>
                  <a:pt x="10719" y="2881"/>
                </a:lnTo>
                <a:lnTo>
                  <a:pt x="10687" y="2915"/>
                </a:lnTo>
                <a:lnTo>
                  <a:pt x="10656" y="2948"/>
                </a:lnTo>
                <a:lnTo>
                  <a:pt x="10610" y="2999"/>
                </a:lnTo>
                <a:lnTo>
                  <a:pt x="10568" y="3042"/>
                </a:lnTo>
                <a:lnTo>
                  <a:pt x="10526" y="3082"/>
                </a:lnTo>
                <a:lnTo>
                  <a:pt x="10505" y="3100"/>
                </a:lnTo>
                <a:lnTo>
                  <a:pt x="10483" y="3119"/>
                </a:lnTo>
                <a:lnTo>
                  <a:pt x="10461" y="3135"/>
                </a:lnTo>
                <a:lnTo>
                  <a:pt x="10440" y="3153"/>
                </a:lnTo>
                <a:lnTo>
                  <a:pt x="10392" y="3187"/>
                </a:lnTo>
                <a:lnTo>
                  <a:pt x="10340" y="3221"/>
                </a:lnTo>
                <a:lnTo>
                  <a:pt x="10281" y="3256"/>
                </a:lnTo>
                <a:lnTo>
                  <a:pt x="10211" y="3298"/>
                </a:lnTo>
                <a:lnTo>
                  <a:pt x="10141" y="3340"/>
                </a:lnTo>
                <a:lnTo>
                  <a:pt x="10071" y="3384"/>
                </a:lnTo>
                <a:lnTo>
                  <a:pt x="10002" y="3426"/>
                </a:lnTo>
                <a:lnTo>
                  <a:pt x="9864" y="3516"/>
                </a:lnTo>
                <a:lnTo>
                  <a:pt x="9728" y="3607"/>
                </a:lnTo>
                <a:lnTo>
                  <a:pt x="9696" y="3629"/>
                </a:lnTo>
                <a:lnTo>
                  <a:pt x="9663" y="3653"/>
                </a:lnTo>
                <a:lnTo>
                  <a:pt x="9597" y="3704"/>
                </a:lnTo>
                <a:lnTo>
                  <a:pt x="9464" y="3812"/>
                </a:lnTo>
                <a:lnTo>
                  <a:pt x="9396" y="3863"/>
                </a:lnTo>
                <a:lnTo>
                  <a:pt x="9361" y="3888"/>
                </a:lnTo>
                <a:lnTo>
                  <a:pt x="9327" y="3912"/>
                </a:lnTo>
                <a:lnTo>
                  <a:pt x="9292" y="3935"/>
                </a:lnTo>
                <a:lnTo>
                  <a:pt x="9257" y="3956"/>
                </a:lnTo>
                <a:lnTo>
                  <a:pt x="9222" y="3976"/>
                </a:lnTo>
                <a:lnTo>
                  <a:pt x="9187" y="3993"/>
                </a:lnTo>
                <a:lnTo>
                  <a:pt x="9122" y="4021"/>
                </a:lnTo>
                <a:lnTo>
                  <a:pt x="9058" y="4047"/>
                </a:lnTo>
                <a:lnTo>
                  <a:pt x="8993" y="4070"/>
                </a:lnTo>
                <a:lnTo>
                  <a:pt x="8927" y="4092"/>
                </a:lnTo>
                <a:lnTo>
                  <a:pt x="8861" y="4113"/>
                </a:lnTo>
                <a:lnTo>
                  <a:pt x="8794" y="4131"/>
                </a:lnTo>
                <a:lnTo>
                  <a:pt x="8727" y="4150"/>
                </a:lnTo>
                <a:lnTo>
                  <a:pt x="8660" y="4167"/>
                </a:lnTo>
                <a:lnTo>
                  <a:pt x="8526" y="4201"/>
                </a:lnTo>
                <a:lnTo>
                  <a:pt x="8390" y="4235"/>
                </a:lnTo>
                <a:lnTo>
                  <a:pt x="8323" y="4253"/>
                </a:lnTo>
                <a:lnTo>
                  <a:pt x="8257" y="4271"/>
                </a:lnTo>
                <a:lnTo>
                  <a:pt x="8190" y="4290"/>
                </a:lnTo>
                <a:lnTo>
                  <a:pt x="8123" y="4311"/>
                </a:lnTo>
                <a:lnTo>
                  <a:pt x="8097" y="4319"/>
                </a:lnTo>
                <a:lnTo>
                  <a:pt x="8071" y="4329"/>
                </a:lnTo>
                <a:lnTo>
                  <a:pt x="8044" y="4340"/>
                </a:lnTo>
                <a:lnTo>
                  <a:pt x="8018" y="4352"/>
                </a:lnTo>
                <a:lnTo>
                  <a:pt x="7992" y="4364"/>
                </a:lnTo>
                <a:lnTo>
                  <a:pt x="7966" y="4377"/>
                </a:lnTo>
                <a:lnTo>
                  <a:pt x="7913" y="4405"/>
                </a:lnTo>
                <a:lnTo>
                  <a:pt x="7862" y="4434"/>
                </a:lnTo>
                <a:lnTo>
                  <a:pt x="7811" y="4465"/>
                </a:lnTo>
                <a:lnTo>
                  <a:pt x="7709" y="4528"/>
                </a:lnTo>
                <a:lnTo>
                  <a:pt x="7658" y="4559"/>
                </a:lnTo>
                <a:lnTo>
                  <a:pt x="7607" y="4590"/>
                </a:lnTo>
                <a:lnTo>
                  <a:pt x="7556" y="4617"/>
                </a:lnTo>
                <a:lnTo>
                  <a:pt x="7505" y="4643"/>
                </a:lnTo>
                <a:lnTo>
                  <a:pt x="7479" y="4656"/>
                </a:lnTo>
                <a:lnTo>
                  <a:pt x="7454" y="4667"/>
                </a:lnTo>
                <a:lnTo>
                  <a:pt x="7427" y="4678"/>
                </a:lnTo>
                <a:lnTo>
                  <a:pt x="7401" y="4688"/>
                </a:lnTo>
                <a:lnTo>
                  <a:pt x="7376" y="4697"/>
                </a:lnTo>
                <a:lnTo>
                  <a:pt x="7350" y="4705"/>
                </a:lnTo>
                <a:lnTo>
                  <a:pt x="7323" y="4711"/>
                </a:lnTo>
                <a:lnTo>
                  <a:pt x="7297" y="4717"/>
                </a:lnTo>
                <a:lnTo>
                  <a:pt x="7222" y="4730"/>
                </a:lnTo>
                <a:lnTo>
                  <a:pt x="7148" y="4742"/>
                </a:lnTo>
                <a:lnTo>
                  <a:pt x="7005" y="4764"/>
                </a:lnTo>
                <a:lnTo>
                  <a:pt x="6935" y="4776"/>
                </a:lnTo>
                <a:lnTo>
                  <a:pt x="6866" y="4788"/>
                </a:lnTo>
                <a:lnTo>
                  <a:pt x="6798" y="4801"/>
                </a:lnTo>
                <a:lnTo>
                  <a:pt x="6731" y="4816"/>
                </a:lnTo>
                <a:lnTo>
                  <a:pt x="6699" y="4825"/>
                </a:lnTo>
                <a:lnTo>
                  <a:pt x="6666" y="4834"/>
                </a:lnTo>
                <a:lnTo>
                  <a:pt x="6633" y="4844"/>
                </a:lnTo>
                <a:lnTo>
                  <a:pt x="6600" y="4853"/>
                </a:lnTo>
                <a:lnTo>
                  <a:pt x="6568" y="4865"/>
                </a:lnTo>
                <a:lnTo>
                  <a:pt x="6536" y="4877"/>
                </a:lnTo>
                <a:lnTo>
                  <a:pt x="6504" y="4891"/>
                </a:lnTo>
                <a:lnTo>
                  <a:pt x="6472" y="4905"/>
                </a:lnTo>
                <a:lnTo>
                  <a:pt x="6440" y="4919"/>
                </a:lnTo>
                <a:lnTo>
                  <a:pt x="6409" y="4935"/>
                </a:lnTo>
                <a:lnTo>
                  <a:pt x="6377" y="4953"/>
                </a:lnTo>
                <a:lnTo>
                  <a:pt x="6345" y="4972"/>
                </a:lnTo>
                <a:lnTo>
                  <a:pt x="6314" y="4991"/>
                </a:lnTo>
                <a:lnTo>
                  <a:pt x="6283" y="5013"/>
                </a:lnTo>
                <a:lnTo>
                  <a:pt x="6251" y="5035"/>
                </a:lnTo>
                <a:lnTo>
                  <a:pt x="6221" y="5059"/>
                </a:lnTo>
                <a:lnTo>
                  <a:pt x="6187" y="5088"/>
                </a:lnTo>
                <a:lnTo>
                  <a:pt x="6154" y="5116"/>
                </a:lnTo>
                <a:lnTo>
                  <a:pt x="6121" y="5146"/>
                </a:lnTo>
                <a:lnTo>
                  <a:pt x="6090" y="5175"/>
                </a:lnTo>
                <a:lnTo>
                  <a:pt x="6060" y="5205"/>
                </a:lnTo>
                <a:lnTo>
                  <a:pt x="6030" y="5236"/>
                </a:lnTo>
                <a:lnTo>
                  <a:pt x="5972" y="5299"/>
                </a:lnTo>
                <a:lnTo>
                  <a:pt x="5915" y="5362"/>
                </a:lnTo>
                <a:lnTo>
                  <a:pt x="5861" y="5426"/>
                </a:lnTo>
                <a:lnTo>
                  <a:pt x="5805" y="5490"/>
                </a:lnTo>
                <a:lnTo>
                  <a:pt x="5750" y="5554"/>
                </a:lnTo>
                <a:lnTo>
                  <a:pt x="5693" y="5616"/>
                </a:lnTo>
                <a:lnTo>
                  <a:pt x="5665" y="5647"/>
                </a:lnTo>
                <a:lnTo>
                  <a:pt x="5635" y="5676"/>
                </a:lnTo>
                <a:lnTo>
                  <a:pt x="5606" y="5706"/>
                </a:lnTo>
                <a:lnTo>
                  <a:pt x="5575" y="5734"/>
                </a:lnTo>
                <a:lnTo>
                  <a:pt x="5544" y="5763"/>
                </a:lnTo>
                <a:lnTo>
                  <a:pt x="5512" y="5790"/>
                </a:lnTo>
                <a:lnTo>
                  <a:pt x="5479" y="5816"/>
                </a:lnTo>
                <a:lnTo>
                  <a:pt x="5446" y="5841"/>
                </a:lnTo>
                <a:lnTo>
                  <a:pt x="5411" y="5867"/>
                </a:lnTo>
                <a:lnTo>
                  <a:pt x="5375" y="5890"/>
                </a:lnTo>
                <a:lnTo>
                  <a:pt x="5338" y="5913"/>
                </a:lnTo>
                <a:lnTo>
                  <a:pt x="5298" y="5933"/>
                </a:lnTo>
                <a:lnTo>
                  <a:pt x="5259" y="5954"/>
                </a:lnTo>
                <a:lnTo>
                  <a:pt x="5217" y="5973"/>
                </a:lnTo>
                <a:lnTo>
                  <a:pt x="5171" y="5991"/>
                </a:lnTo>
                <a:lnTo>
                  <a:pt x="5125" y="6010"/>
                </a:lnTo>
                <a:lnTo>
                  <a:pt x="5079" y="6028"/>
                </a:lnTo>
                <a:lnTo>
                  <a:pt x="5032" y="6045"/>
                </a:lnTo>
                <a:lnTo>
                  <a:pt x="4985" y="6060"/>
                </a:lnTo>
                <a:lnTo>
                  <a:pt x="4938" y="6076"/>
                </a:lnTo>
                <a:lnTo>
                  <a:pt x="4891" y="6091"/>
                </a:lnTo>
                <a:lnTo>
                  <a:pt x="4844" y="6105"/>
                </a:lnTo>
                <a:lnTo>
                  <a:pt x="4749" y="6131"/>
                </a:lnTo>
                <a:lnTo>
                  <a:pt x="4653" y="6156"/>
                </a:lnTo>
                <a:lnTo>
                  <a:pt x="4556" y="6179"/>
                </a:lnTo>
                <a:lnTo>
                  <a:pt x="4460" y="6199"/>
                </a:lnTo>
                <a:lnTo>
                  <a:pt x="4355" y="6219"/>
                </a:lnTo>
                <a:lnTo>
                  <a:pt x="4250" y="6239"/>
                </a:lnTo>
                <a:lnTo>
                  <a:pt x="4144" y="6256"/>
                </a:lnTo>
                <a:lnTo>
                  <a:pt x="4039" y="6273"/>
                </a:lnTo>
                <a:lnTo>
                  <a:pt x="3828" y="6305"/>
                </a:lnTo>
                <a:lnTo>
                  <a:pt x="3615" y="6336"/>
                </a:lnTo>
                <a:lnTo>
                  <a:pt x="3510" y="6353"/>
                </a:lnTo>
                <a:lnTo>
                  <a:pt x="3404" y="6370"/>
                </a:lnTo>
                <a:lnTo>
                  <a:pt x="3299" y="6388"/>
                </a:lnTo>
                <a:lnTo>
                  <a:pt x="3194" y="6406"/>
                </a:lnTo>
                <a:lnTo>
                  <a:pt x="3089" y="6427"/>
                </a:lnTo>
                <a:lnTo>
                  <a:pt x="2984" y="6449"/>
                </a:lnTo>
                <a:lnTo>
                  <a:pt x="2880" y="6473"/>
                </a:lnTo>
                <a:lnTo>
                  <a:pt x="2776" y="6500"/>
                </a:lnTo>
                <a:lnTo>
                  <a:pt x="2751" y="6507"/>
                </a:lnTo>
                <a:lnTo>
                  <a:pt x="2726" y="6514"/>
                </a:lnTo>
                <a:lnTo>
                  <a:pt x="2702" y="6523"/>
                </a:lnTo>
                <a:lnTo>
                  <a:pt x="2679" y="6531"/>
                </a:lnTo>
                <a:lnTo>
                  <a:pt x="2657" y="6541"/>
                </a:lnTo>
                <a:lnTo>
                  <a:pt x="2635" y="6549"/>
                </a:lnTo>
                <a:lnTo>
                  <a:pt x="2614" y="6559"/>
                </a:lnTo>
                <a:lnTo>
                  <a:pt x="2593" y="6570"/>
                </a:lnTo>
                <a:lnTo>
                  <a:pt x="2575" y="6580"/>
                </a:lnTo>
                <a:lnTo>
                  <a:pt x="2555" y="6591"/>
                </a:lnTo>
                <a:lnTo>
                  <a:pt x="2519" y="6615"/>
                </a:lnTo>
                <a:lnTo>
                  <a:pt x="2486" y="6639"/>
                </a:lnTo>
                <a:lnTo>
                  <a:pt x="2455" y="6665"/>
                </a:lnTo>
                <a:lnTo>
                  <a:pt x="2425" y="6692"/>
                </a:lnTo>
                <a:lnTo>
                  <a:pt x="2398" y="6720"/>
                </a:lnTo>
                <a:lnTo>
                  <a:pt x="2371" y="6750"/>
                </a:lnTo>
                <a:lnTo>
                  <a:pt x="2347" y="6780"/>
                </a:lnTo>
                <a:lnTo>
                  <a:pt x="2323" y="6812"/>
                </a:lnTo>
                <a:lnTo>
                  <a:pt x="2301" y="6844"/>
                </a:lnTo>
                <a:lnTo>
                  <a:pt x="2279" y="6877"/>
                </a:lnTo>
                <a:lnTo>
                  <a:pt x="2259" y="6911"/>
                </a:lnTo>
                <a:lnTo>
                  <a:pt x="2218" y="6981"/>
                </a:lnTo>
                <a:lnTo>
                  <a:pt x="2179" y="7052"/>
                </a:lnTo>
                <a:lnTo>
                  <a:pt x="2138" y="7124"/>
                </a:lnTo>
                <a:lnTo>
                  <a:pt x="2118" y="7160"/>
                </a:lnTo>
                <a:lnTo>
                  <a:pt x="2095" y="7196"/>
                </a:lnTo>
                <a:lnTo>
                  <a:pt x="2073" y="7233"/>
                </a:lnTo>
                <a:lnTo>
                  <a:pt x="2049" y="7270"/>
                </a:lnTo>
                <a:lnTo>
                  <a:pt x="2022" y="7306"/>
                </a:lnTo>
                <a:lnTo>
                  <a:pt x="1996" y="7342"/>
                </a:lnTo>
                <a:lnTo>
                  <a:pt x="1968" y="7377"/>
                </a:lnTo>
                <a:lnTo>
                  <a:pt x="1937" y="7413"/>
                </a:lnTo>
                <a:lnTo>
                  <a:pt x="1904" y="7447"/>
                </a:lnTo>
                <a:lnTo>
                  <a:pt x="1869" y="7481"/>
                </a:lnTo>
                <a:lnTo>
                  <a:pt x="1795" y="7552"/>
                </a:lnTo>
                <a:lnTo>
                  <a:pt x="1724" y="7623"/>
                </a:lnTo>
                <a:lnTo>
                  <a:pt x="1688" y="7659"/>
                </a:lnTo>
                <a:lnTo>
                  <a:pt x="1654" y="7696"/>
                </a:lnTo>
                <a:lnTo>
                  <a:pt x="1620" y="7732"/>
                </a:lnTo>
                <a:lnTo>
                  <a:pt x="1587" y="7770"/>
                </a:lnTo>
                <a:lnTo>
                  <a:pt x="1554" y="7808"/>
                </a:lnTo>
                <a:lnTo>
                  <a:pt x="1523" y="7846"/>
                </a:lnTo>
                <a:lnTo>
                  <a:pt x="1493" y="7885"/>
                </a:lnTo>
                <a:lnTo>
                  <a:pt x="1463" y="7923"/>
                </a:lnTo>
                <a:lnTo>
                  <a:pt x="1434" y="7963"/>
                </a:lnTo>
                <a:lnTo>
                  <a:pt x="1406" y="8003"/>
                </a:lnTo>
                <a:lnTo>
                  <a:pt x="1380" y="8043"/>
                </a:lnTo>
                <a:lnTo>
                  <a:pt x="1355" y="8085"/>
                </a:lnTo>
                <a:lnTo>
                  <a:pt x="1331" y="8126"/>
                </a:lnTo>
                <a:lnTo>
                  <a:pt x="1308" y="8169"/>
                </a:lnTo>
                <a:lnTo>
                  <a:pt x="1286" y="8213"/>
                </a:lnTo>
                <a:lnTo>
                  <a:pt x="1265" y="8257"/>
                </a:lnTo>
                <a:lnTo>
                  <a:pt x="1247" y="8301"/>
                </a:lnTo>
                <a:lnTo>
                  <a:pt x="1228" y="8346"/>
                </a:lnTo>
                <a:lnTo>
                  <a:pt x="1213" y="8392"/>
                </a:lnTo>
                <a:lnTo>
                  <a:pt x="1197" y="8439"/>
                </a:lnTo>
                <a:lnTo>
                  <a:pt x="1184" y="8487"/>
                </a:lnTo>
                <a:lnTo>
                  <a:pt x="1173" y="8537"/>
                </a:lnTo>
                <a:lnTo>
                  <a:pt x="1163" y="8586"/>
                </a:lnTo>
                <a:lnTo>
                  <a:pt x="1155" y="8636"/>
                </a:lnTo>
                <a:lnTo>
                  <a:pt x="1148" y="8688"/>
                </a:lnTo>
                <a:lnTo>
                  <a:pt x="1144" y="8740"/>
                </a:lnTo>
                <a:lnTo>
                  <a:pt x="1140" y="8794"/>
                </a:lnTo>
                <a:lnTo>
                  <a:pt x="1140" y="8849"/>
                </a:lnTo>
                <a:lnTo>
                  <a:pt x="1139" y="8945"/>
                </a:lnTo>
                <a:lnTo>
                  <a:pt x="1138" y="9040"/>
                </a:lnTo>
                <a:lnTo>
                  <a:pt x="1136" y="9136"/>
                </a:lnTo>
                <a:lnTo>
                  <a:pt x="1133" y="9233"/>
                </a:lnTo>
                <a:lnTo>
                  <a:pt x="1130" y="9328"/>
                </a:lnTo>
                <a:lnTo>
                  <a:pt x="1125" y="9424"/>
                </a:lnTo>
                <a:lnTo>
                  <a:pt x="1120" y="9520"/>
                </a:lnTo>
                <a:lnTo>
                  <a:pt x="1113" y="9616"/>
                </a:lnTo>
                <a:lnTo>
                  <a:pt x="1105" y="9712"/>
                </a:lnTo>
                <a:lnTo>
                  <a:pt x="1098" y="9807"/>
                </a:lnTo>
                <a:lnTo>
                  <a:pt x="1089" y="9903"/>
                </a:lnTo>
                <a:lnTo>
                  <a:pt x="1079" y="9999"/>
                </a:lnTo>
                <a:lnTo>
                  <a:pt x="1068" y="10094"/>
                </a:lnTo>
                <a:lnTo>
                  <a:pt x="1056" y="10189"/>
                </a:lnTo>
                <a:lnTo>
                  <a:pt x="1043" y="10284"/>
                </a:lnTo>
                <a:lnTo>
                  <a:pt x="1030" y="10379"/>
                </a:lnTo>
                <a:lnTo>
                  <a:pt x="1024" y="10407"/>
                </a:lnTo>
                <a:lnTo>
                  <a:pt x="1018" y="10435"/>
                </a:lnTo>
                <a:lnTo>
                  <a:pt x="1010" y="10464"/>
                </a:lnTo>
                <a:lnTo>
                  <a:pt x="1000" y="10491"/>
                </a:lnTo>
                <a:lnTo>
                  <a:pt x="991" y="10520"/>
                </a:lnTo>
                <a:lnTo>
                  <a:pt x="979" y="10547"/>
                </a:lnTo>
                <a:lnTo>
                  <a:pt x="965" y="10575"/>
                </a:lnTo>
                <a:lnTo>
                  <a:pt x="952" y="10603"/>
                </a:lnTo>
                <a:lnTo>
                  <a:pt x="923" y="10659"/>
                </a:lnTo>
                <a:lnTo>
                  <a:pt x="892" y="10714"/>
                </a:lnTo>
                <a:lnTo>
                  <a:pt x="829" y="10825"/>
                </a:lnTo>
                <a:lnTo>
                  <a:pt x="799" y="10880"/>
                </a:lnTo>
                <a:lnTo>
                  <a:pt x="771" y="10935"/>
                </a:lnTo>
                <a:lnTo>
                  <a:pt x="757" y="10963"/>
                </a:lnTo>
                <a:lnTo>
                  <a:pt x="745" y="10990"/>
                </a:lnTo>
                <a:lnTo>
                  <a:pt x="735" y="11017"/>
                </a:lnTo>
                <a:lnTo>
                  <a:pt x="725" y="11046"/>
                </a:lnTo>
                <a:lnTo>
                  <a:pt x="716" y="11073"/>
                </a:lnTo>
                <a:lnTo>
                  <a:pt x="709" y="11101"/>
                </a:lnTo>
                <a:lnTo>
                  <a:pt x="704" y="11129"/>
                </a:lnTo>
                <a:lnTo>
                  <a:pt x="701" y="11156"/>
                </a:lnTo>
                <a:lnTo>
                  <a:pt x="698" y="11184"/>
                </a:lnTo>
                <a:lnTo>
                  <a:pt x="698" y="11212"/>
                </a:lnTo>
                <a:lnTo>
                  <a:pt x="701" y="11240"/>
                </a:lnTo>
                <a:lnTo>
                  <a:pt x="705" y="11268"/>
                </a:lnTo>
                <a:lnTo>
                  <a:pt x="710" y="11284"/>
                </a:lnTo>
                <a:lnTo>
                  <a:pt x="721" y="11311"/>
                </a:lnTo>
                <a:lnTo>
                  <a:pt x="737" y="11346"/>
                </a:lnTo>
                <a:lnTo>
                  <a:pt x="756" y="11387"/>
                </a:lnTo>
                <a:lnTo>
                  <a:pt x="806" y="11485"/>
                </a:lnTo>
                <a:lnTo>
                  <a:pt x="861" y="11592"/>
                </a:lnTo>
                <a:lnTo>
                  <a:pt x="917" y="11695"/>
                </a:lnTo>
                <a:lnTo>
                  <a:pt x="943" y="11741"/>
                </a:lnTo>
                <a:lnTo>
                  <a:pt x="968" y="11781"/>
                </a:lnTo>
                <a:lnTo>
                  <a:pt x="989" y="11815"/>
                </a:lnTo>
                <a:lnTo>
                  <a:pt x="1006" y="11840"/>
                </a:lnTo>
                <a:lnTo>
                  <a:pt x="1014" y="11849"/>
                </a:lnTo>
                <a:lnTo>
                  <a:pt x="1019" y="11856"/>
                </a:lnTo>
                <a:lnTo>
                  <a:pt x="1023" y="11858"/>
                </a:lnTo>
                <a:lnTo>
                  <a:pt x="1024" y="11859"/>
                </a:lnTo>
                <a:lnTo>
                  <a:pt x="1026" y="11858"/>
                </a:lnTo>
                <a:lnTo>
                  <a:pt x="798" y="12041"/>
                </a:lnTo>
                <a:lnTo>
                  <a:pt x="821" y="12565"/>
                </a:lnTo>
                <a:lnTo>
                  <a:pt x="808" y="12667"/>
                </a:lnTo>
                <a:lnTo>
                  <a:pt x="795" y="12767"/>
                </a:lnTo>
                <a:lnTo>
                  <a:pt x="779" y="12867"/>
                </a:lnTo>
                <a:lnTo>
                  <a:pt x="764" y="12966"/>
                </a:lnTo>
                <a:lnTo>
                  <a:pt x="748" y="13065"/>
                </a:lnTo>
                <a:lnTo>
                  <a:pt x="731" y="13163"/>
                </a:lnTo>
                <a:lnTo>
                  <a:pt x="713" y="13261"/>
                </a:lnTo>
                <a:lnTo>
                  <a:pt x="694" y="13358"/>
                </a:lnTo>
                <a:lnTo>
                  <a:pt x="674" y="13456"/>
                </a:lnTo>
                <a:lnTo>
                  <a:pt x="655" y="13553"/>
                </a:lnTo>
                <a:lnTo>
                  <a:pt x="633" y="13650"/>
                </a:lnTo>
                <a:lnTo>
                  <a:pt x="611" y="13749"/>
                </a:lnTo>
                <a:lnTo>
                  <a:pt x="588" y="13846"/>
                </a:lnTo>
                <a:lnTo>
                  <a:pt x="564" y="13945"/>
                </a:lnTo>
                <a:lnTo>
                  <a:pt x="539" y="14043"/>
                </a:lnTo>
                <a:lnTo>
                  <a:pt x="512" y="14143"/>
                </a:lnTo>
                <a:lnTo>
                  <a:pt x="483" y="14251"/>
                </a:lnTo>
                <a:lnTo>
                  <a:pt x="453" y="14359"/>
                </a:lnTo>
                <a:lnTo>
                  <a:pt x="423" y="14468"/>
                </a:lnTo>
                <a:lnTo>
                  <a:pt x="391" y="14575"/>
                </a:lnTo>
                <a:lnTo>
                  <a:pt x="358" y="14682"/>
                </a:lnTo>
                <a:lnTo>
                  <a:pt x="324" y="14789"/>
                </a:lnTo>
                <a:lnTo>
                  <a:pt x="290" y="14897"/>
                </a:lnTo>
                <a:lnTo>
                  <a:pt x="254" y="15003"/>
                </a:lnTo>
                <a:lnTo>
                  <a:pt x="239" y="15048"/>
                </a:lnTo>
                <a:lnTo>
                  <a:pt x="221" y="15091"/>
                </a:lnTo>
                <a:lnTo>
                  <a:pt x="204" y="15134"/>
                </a:lnTo>
                <a:lnTo>
                  <a:pt x="184" y="15178"/>
                </a:lnTo>
                <a:lnTo>
                  <a:pt x="146" y="15263"/>
                </a:lnTo>
                <a:lnTo>
                  <a:pt x="108" y="15349"/>
                </a:lnTo>
                <a:lnTo>
                  <a:pt x="89" y="15391"/>
                </a:lnTo>
                <a:lnTo>
                  <a:pt x="71" y="15434"/>
                </a:lnTo>
                <a:lnTo>
                  <a:pt x="55" y="15478"/>
                </a:lnTo>
                <a:lnTo>
                  <a:pt x="40" y="15522"/>
                </a:lnTo>
                <a:lnTo>
                  <a:pt x="27" y="15566"/>
                </a:lnTo>
                <a:lnTo>
                  <a:pt x="16" y="15612"/>
                </a:lnTo>
                <a:lnTo>
                  <a:pt x="11" y="15635"/>
                </a:lnTo>
                <a:lnTo>
                  <a:pt x="7" y="15659"/>
                </a:lnTo>
                <a:lnTo>
                  <a:pt x="4" y="15682"/>
                </a:lnTo>
                <a:lnTo>
                  <a:pt x="0" y="15706"/>
                </a:lnTo>
                <a:lnTo>
                  <a:pt x="26" y="15715"/>
                </a:lnTo>
                <a:lnTo>
                  <a:pt x="46" y="15724"/>
                </a:lnTo>
                <a:lnTo>
                  <a:pt x="65" y="15734"/>
                </a:lnTo>
                <a:lnTo>
                  <a:pt x="71" y="15739"/>
                </a:lnTo>
                <a:lnTo>
                  <a:pt x="79" y="15746"/>
                </a:lnTo>
                <a:lnTo>
                  <a:pt x="85" y="15751"/>
                </a:lnTo>
                <a:lnTo>
                  <a:pt x="90" y="15758"/>
                </a:lnTo>
                <a:lnTo>
                  <a:pt x="99" y="15770"/>
                </a:lnTo>
                <a:lnTo>
                  <a:pt x="105" y="15784"/>
                </a:lnTo>
                <a:lnTo>
                  <a:pt x="110" y="15799"/>
                </a:lnTo>
                <a:lnTo>
                  <a:pt x="113" y="15815"/>
                </a:lnTo>
                <a:lnTo>
                  <a:pt x="115" y="15832"/>
                </a:lnTo>
                <a:lnTo>
                  <a:pt x="116" y="15851"/>
                </a:lnTo>
                <a:lnTo>
                  <a:pt x="116" y="15869"/>
                </a:lnTo>
                <a:lnTo>
                  <a:pt x="116" y="15911"/>
                </a:lnTo>
                <a:lnTo>
                  <a:pt x="117" y="15934"/>
                </a:lnTo>
                <a:lnTo>
                  <a:pt x="119" y="15957"/>
                </a:lnTo>
                <a:lnTo>
                  <a:pt x="122" y="15984"/>
                </a:lnTo>
                <a:lnTo>
                  <a:pt x="127" y="16028"/>
                </a:lnTo>
                <a:lnTo>
                  <a:pt x="135" y="16085"/>
                </a:lnTo>
                <a:lnTo>
                  <a:pt x="146" y="16145"/>
                </a:lnTo>
                <a:lnTo>
                  <a:pt x="151" y="16176"/>
                </a:lnTo>
                <a:lnTo>
                  <a:pt x="158" y="16204"/>
                </a:lnTo>
                <a:lnTo>
                  <a:pt x="164" y="16232"/>
                </a:lnTo>
                <a:lnTo>
                  <a:pt x="172" y="16255"/>
                </a:lnTo>
                <a:lnTo>
                  <a:pt x="180" y="16275"/>
                </a:lnTo>
                <a:lnTo>
                  <a:pt x="184" y="16283"/>
                </a:lnTo>
                <a:lnTo>
                  <a:pt x="189" y="16290"/>
                </a:lnTo>
                <a:lnTo>
                  <a:pt x="193" y="16296"/>
                </a:lnTo>
                <a:lnTo>
                  <a:pt x="196" y="16300"/>
                </a:lnTo>
                <a:lnTo>
                  <a:pt x="201" y="16303"/>
                </a:lnTo>
                <a:lnTo>
                  <a:pt x="205" y="16304"/>
                </a:lnTo>
                <a:lnTo>
                  <a:pt x="752" y="16304"/>
                </a:lnTo>
                <a:lnTo>
                  <a:pt x="741" y="16270"/>
                </a:lnTo>
                <a:lnTo>
                  <a:pt x="729" y="16237"/>
                </a:lnTo>
                <a:lnTo>
                  <a:pt x="715" y="16203"/>
                </a:lnTo>
                <a:lnTo>
                  <a:pt x="701" y="16170"/>
                </a:lnTo>
                <a:lnTo>
                  <a:pt x="670" y="16103"/>
                </a:lnTo>
                <a:lnTo>
                  <a:pt x="639" y="16036"/>
                </a:lnTo>
                <a:lnTo>
                  <a:pt x="610" y="15968"/>
                </a:lnTo>
                <a:lnTo>
                  <a:pt x="596" y="15935"/>
                </a:lnTo>
                <a:lnTo>
                  <a:pt x="582" y="15901"/>
                </a:lnTo>
                <a:lnTo>
                  <a:pt x="571" y="15867"/>
                </a:lnTo>
                <a:lnTo>
                  <a:pt x="562" y="15833"/>
                </a:lnTo>
                <a:lnTo>
                  <a:pt x="553" y="15799"/>
                </a:lnTo>
                <a:lnTo>
                  <a:pt x="546" y="15766"/>
                </a:lnTo>
                <a:lnTo>
                  <a:pt x="542" y="15728"/>
                </a:lnTo>
                <a:lnTo>
                  <a:pt x="540" y="15691"/>
                </a:lnTo>
                <a:lnTo>
                  <a:pt x="540" y="15654"/>
                </a:lnTo>
                <a:lnTo>
                  <a:pt x="542" y="15617"/>
                </a:lnTo>
                <a:lnTo>
                  <a:pt x="546" y="15580"/>
                </a:lnTo>
                <a:lnTo>
                  <a:pt x="552" y="15542"/>
                </a:lnTo>
                <a:lnTo>
                  <a:pt x="559" y="15505"/>
                </a:lnTo>
                <a:lnTo>
                  <a:pt x="567" y="15469"/>
                </a:lnTo>
                <a:lnTo>
                  <a:pt x="576" y="15432"/>
                </a:lnTo>
                <a:lnTo>
                  <a:pt x="587" y="15396"/>
                </a:lnTo>
                <a:lnTo>
                  <a:pt x="608" y="15322"/>
                </a:lnTo>
                <a:lnTo>
                  <a:pt x="629" y="15251"/>
                </a:lnTo>
                <a:lnTo>
                  <a:pt x="649" y="15180"/>
                </a:lnTo>
                <a:lnTo>
                  <a:pt x="740" y="14853"/>
                </a:lnTo>
                <a:lnTo>
                  <a:pt x="830" y="14527"/>
                </a:lnTo>
                <a:lnTo>
                  <a:pt x="873" y="14364"/>
                </a:lnTo>
                <a:lnTo>
                  <a:pt x="916" y="14200"/>
                </a:lnTo>
                <a:lnTo>
                  <a:pt x="957" y="14035"/>
                </a:lnTo>
                <a:lnTo>
                  <a:pt x="997" y="13870"/>
                </a:lnTo>
                <a:lnTo>
                  <a:pt x="1016" y="13784"/>
                </a:lnTo>
                <a:lnTo>
                  <a:pt x="1034" y="13697"/>
                </a:lnTo>
                <a:lnTo>
                  <a:pt x="1052" y="13612"/>
                </a:lnTo>
                <a:lnTo>
                  <a:pt x="1070" y="13529"/>
                </a:lnTo>
                <a:lnTo>
                  <a:pt x="1081" y="13486"/>
                </a:lnTo>
                <a:lnTo>
                  <a:pt x="1092" y="13445"/>
                </a:lnTo>
                <a:lnTo>
                  <a:pt x="1104" y="13403"/>
                </a:lnTo>
                <a:lnTo>
                  <a:pt x="1119" y="13362"/>
                </a:lnTo>
                <a:lnTo>
                  <a:pt x="1133" y="13321"/>
                </a:lnTo>
                <a:lnTo>
                  <a:pt x="1149" y="13280"/>
                </a:lnTo>
                <a:lnTo>
                  <a:pt x="1167" y="13239"/>
                </a:lnTo>
                <a:lnTo>
                  <a:pt x="1186" y="13198"/>
                </a:lnTo>
                <a:lnTo>
                  <a:pt x="1206" y="13161"/>
                </a:lnTo>
                <a:lnTo>
                  <a:pt x="1227" y="13124"/>
                </a:lnTo>
                <a:lnTo>
                  <a:pt x="1249" y="13087"/>
                </a:lnTo>
                <a:lnTo>
                  <a:pt x="1272" y="13051"/>
                </a:lnTo>
                <a:lnTo>
                  <a:pt x="1295" y="13016"/>
                </a:lnTo>
                <a:lnTo>
                  <a:pt x="1318" y="12981"/>
                </a:lnTo>
                <a:lnTo>
                  <a:pt x="1343" y="12946"/>
                </a:lnTo>
                <a:lnTo>
                  <a:pt x="1368" y="12912"/>
                </a:lnTo>
                <a:lnTo>
                  <a:pt x="1419" y="12844"/>
                </a:lnTo>
                <a:lnTo>
                  <a:pt x="1473" y="12778"/>
                </a:lnTo>
                <a:lnTo>
                  <a:pt x="1527" y="12712"/>
                </a:lnTo>
                <a:lnTo>
                  <a:pt x="1582" y="12648"/>
                </a:lnTo>
                <a:lnTo>
                  <a:pt x="1612" y="12613"/>
                </a:lnTo>
                <a:lnTo>
                  <a:pt x="1640" y="12578"/>
                </a:lnTo>
                <a:lnTo>
                  <a:pt x="1669" y="12543"/>
                </a:lnTo>
                <a:lnTo>
                  <a:pt x="1695" y="12507"/>
                </a:lnTo>
                <a:lnTo>
                  <a:pt x="1723" y="12471"/>
                </a:lnTo>
                <a:lnTo>
                  <a:pt x="1748" y="12435"/>
                </a:lnTo>
                <a:lnTo>
                  <a:pt x="1773" y="12398"/>
                </a:lnTo>
                <a:lnTo>
                  <a:pt x="1797" y="12362"/>
                </a:lnTo>
                <a:lnTo>
                  <a:pt x="1844" y="12288"/>
                </a:lnTo>
                <a:lnTo>
                  <a:pt x="1889" y="12213"/>
                </a:lnTo>
                <a:lnTo>
                  <a:pt x="1933" y="12138"/>
                </a:lnTo>
                <a:lnTo>
                  <a:pt x="1974" y="12061"/>
                </a:lnTo>
                <a:lnTo>
                  <a:pt x="2014" y="11985"/>
                </a:lnTo>
                <a:lnTo>
                  <a:pt x="2053" y="11907"/>
                </a:lnTo>
                <a:lnTo>
                  <a:pt x="2091" y="11828"/>
                </a:lnTo>
                <a:lnTo>
                  <a:pt x="2128" y="11748"/>
                </a:lnTo>
                <a:lnTo>
                  <a:pt x="2204" y="11589"/>
                </a:lnTo>
                <a:lnTo>
                  <a:pt x="2279" y="11425"/>
                </a:lnTo>
                <a:lnTo>
                  <a:pt x="2281" y="11505"/>
                </a:lnTo>
                <a:lnTo>
                  <a:pt x="2283" y="11582"/>
                </a:lnTo>
                <a:lnTo>
                  <a:pt x="2284" y="11618"/>
                </a:lnTo>
                <a:lnTo>
                  <a:pt x="2283" y="11654"/>
                </a:lnTo>
                <a:lnTo>
                  <a:pt x="2283" y="11689"/>
                </a:lnTo>
                <a:lnTo>
                  <a:pt x="2281" y="11724"/>
                </a:lnTo>
                <a:lnTo>
                  <a:pt x="2276" y="11759"/>
                </a:lnTo>
                <a:lnTo>
                  <a:pt x="2272" y="11793"/>
                </a:lnTo>
                <a:lnTo>
                  <a:pt x="2264" y="11827"/>
                </a:lnTo>
                <a:lnTo>
                  <a:pt x="2255" y="11861"/>
                </a:lnTo>
                <a:lnTo>
                  <a:pt x="2243" y="11895"/>
                </a:lnTo>
                <a:lnTo>
                  <a:pt x="2230" y="11929"/>
                </a:lnTo>
                <a:lnTo>
                  <a:pt x="2213" y="11963"/>
                </a:lnTo>
                <a:lnTo>
                  <a:pt x="2203" y="11980"/>
                </a:lnTo>
                <a:lnTo>
                  <a:pt x="2192" y="11998"/>
                </a:lnTo>
                <a:lnTo>
                  <a:pt x="2146" y="12072"/>
                </a:lnTo>
                <a:lnTo>
                  <a:pt x="2122" y="12112"/>
                </a:lnTo>
                <a:lnTo>
                  <a:pt x="2097" y="12153"/>
                </a:lnTo>
                <a:lnTo>
                  <a:pt x="2074" y="12196"/>
                </a:lnTo>
                <a:lnTo>
                  <a:pt x="2051" y="12240"/>
                </a:lnTo>
                <a:lnTo>
                  <a:pt x="2030" y="12284"/>
                </a:lnTo>
                <a:lnTo>
                  <a:pt x="2010" y="12328"/>
                </a:lnTo>
                <a:lnTo>
                  <a:pt x="2002" y="12351"/>
                </a:lnTo>
                <a:lnTo>
                  <a:pt x="1994" y="12373"/>
                </a:lnTo>
                <a:lnTo>
                  <a:pt x="1987" y="12396"/>
                </a:lnTo>
                <a:lnTo>
                  <a:pt x="1982" y="12418"/>
                </a:lnTo>
                <a:lnTo>
                  <a:pt x="1976" y="12441"/>
                </a:lnTo>
                <a:lnTo>
                  <a:pt x="1972" y="12463"/>
                </a:lnTo>
                <a:lnTo>
                  <a:pt x="1970" y="12486"/>
                </a:lnTo>
                <a:lnTo>
                  <a:pt x="1968" y="12508"/>
                </a:lnTo>
                <a:lnTo>
                  <a:pt x="1968" y="12530"/>
                </a:lnTo>
                <a:lnTo>
                  <a:pt x="1969" y="12552"/>
                </a:lnTo>
                <a:lnTo>
                  <a:pt x="1971" y="12572"/>
                </a:lnTo>
                <a:lnTo>
                  <a:pt x="1974" y="12593"/>
                </a:lnTo>
                <a:lnTo>
                  <a:pt x="1980" y="12614"/>
                </a:lnTo>
                <a:lnTo>
                  <a:pt x="1986" y="12635"/>
                </a:lnTo>
                <a:lnTo>
                  <a:pt x="1995" y="12656"/>
                </a:lnTo>
                <a:lnTo>
                  <a:pt x="2005" y="12675"/>
                </a:lnTo>
                <a:lnTo>
                  <a:pt x="2072" y="12793"/>
                </a:lnTo>
                <a:lnTo>
                  <a:pt x="2135" y="12912"/>
                </a:lnTo>
                <a:lnTo>
                  <a:pt x="2197" y="13031"/>
                </a:lnTo>
                <a:lnTo>
                  <a:pt x="2256" y="13150"/>
                </a:lnTo>
                <a:lnTo>
                  <a:pt x="2314" y="13271"/>
                </a:lnTo>
                <a:lnTo>
                  <a:pt x="2342" y="13332"/>
                </a:lnTo>
                <a:lnTo>
                  <a:pt x="2369" y="13392"/>
                </a:lnTo>
                <a:lnTo>
                  <a:pt x="2397" y="13454"/>
                </a:lnTo>
                <a:lnTo>
                  <a:pt x="2423" y="13517"/>
                </a:lnTo>
                <a:lnTo>
                  <a:pt x="2448" y="13579"/>
                </a:lnTo>
                <a:lnTo>
                  <a:pt x="2473" y="13643"/>
                </a:lnTo>
                <a:lnTo>
                  <a:pt x="2487" y="13679"/>
                </a:lnTo>
                <a:lnTo>
                  <a:pt x="2500" y="13716"/>
                </a:lnTo>
                <a:lnTo>
                  <a:pt x="2525" y="13789"/>
                </a:lnTo>
                <a:lnTo>
                  <a:pt x="2548" y="13865"/>
                </a:lnTo>
                <a:lnTo>
                  <a:pt x="2568" y="13940"/>
                </a:lnTo>
                <a:lnTo>
                  <a:pt x="2588" y="14016"/>
                </a:lnTo>
                <a:lnTo>
                  <a:pt x="2608" y="14091"/>
                </a:lnTo>
                <a:lnTo>
                  <a:pt x="2626" y="14167"/>
                </a:lnTo>
                <a:lnTo>
                  <a:pt x="2647" y="14242"/>
                </a:lnTo>
                <a:lnTo>
                  <a:pt x="2656" y="14275"/>
                </a:lnTo>
                <a:lnTo>
                  <a:pt x="2667" y="14309"/>
                </a:lnTo>
                <a:lnTo>
                  <a:pt x="2691" y="14380"/>
                </a:lnTo>
                <a:lnTo>
                  <a:pt x="2717" y="14455"/>
                </a:lnTo>
                <a:lnTo>
                  <a:pt x="2742" y="14530"/>
                </a:lnTo>
                <a:lnTo>
                  <a:pt x="2755" y="14567"/>
                </a:lnTo>
                <a:lnTo>
                  <a:pt x="2766" y="14606"/>
                </a:lnTo>
                <a:lnTo>
                  <a:pt x="2777" y="14643"/>
                </a:lnTo>
                <a:lnTo>
                  <a:pt x="2786" y="14680"/>
                </a:lnTo>
                <a:lnTo>
                  <a:pt x="2794" y="14717"/>
                </a:lnTo>
                <a:lnTo>
                  <a:pt x="2799" y="14753"/>
                </a:lnTo>
                <a:lnTo>
                  <a:pt x="2802" y="14788"/>
                </a:lnTo>
                <a:lnTo>
                  <a:pt x="2804" y="14822"/>
                </a:lnTo>
                <a:lnTo>
                  <a:pt x="2805" y="14910"/>
                </a:lnTo>
                <a:lnTo>
                  <a:pt x="2807" y="14954"/>
                </a:lnTo>
                <a:lnTo>
                  <a:pt x="2809" y="14996"/>
                </a:lnTo>
                <a:lnTo>
                  <a:pt x="2812" y="15040"/>
                </a:lnTo>
                <a:lnTo>
                  <a:pt x="2816" y="15083"/>
                </a:lnTo>
                <a:lnTo>
                  <a:pt x="2820" y="15126"/>
                </a:lnTo>
                <a:lnTo>
                  <a:pt x="2825" y="15169"/>
                </a:lnTo>
                <a:lnTo>
                  <a:pt x="2832" y="15212"/>
                </a:lnTo>
                <a:lnTo>
                  <a:pt x="2839" y="15254"/>
                </a:lnTo>
                <a:lnTo>
                  <a:pt x="2846" y="15297"/>
                </a:lnTo>
                <a:lnTo>
                  <a:pt x="2855" y="15340"/>
                </a:lnTo>
                <a:lnTo>
                  <a:pt x="2864" y="15383"/>
                </a:lnTo>
                <a:lnTo>
                  <a:pt x="2875" y="15425"/>
                </a:lnTo>
                <a:lnTo>
                  <a:pt x="2886" y="15467"/>
                </a:lnTo>
                <a:lnTo>
                  <a:pt x="2898" y="15509"/>
                </a:lnTo>
                <a:lnTo>
                  <a:pt x="2905" y="15534"/>
                </a:lnTo>
                <a:lnTo>
                  <a:pt x="2914" y="15559"/>
                </a:lnTo>
                <a:lnTo>
                  <a:pt x="2934" y="15609"/>
                </a:lnTo>
                <a:lnTo>
                  <a:pt x="2953" y="15659"/>
                </a:lnTo>
                <a:lnTo>
                  <a:pt x="2974" y="15710"/>
                </a:lnTo>
                <a:lnTo>
                  <a:pt x="2992" y="15760"/>
                </a:lnTo>
                <a:lnTo>
                  <a:pt x="3000" y="15786"/>
                </a:lnTo>
                <a:lnTo>
                  <a:pt x="3007" y="15811"/>
                </a:lnTo>
                <a:lnTo>
                  <a:pt x="3014" y="15838"/>
                </a:lnTo>
                <a:lnTo>
                  <a:pt x="3018" y="15864"/>
                </a:lnTo>
                <a:lnTo>
                  <a:pt x="3021" y="15890"/>
                </a:lnTo>
                <a:lnTo>
                  <a:pt x="3023" y="15917"/>
                </a:lnTo>
                <a:lnTo>
                  <a:pt x="3023" y="15966"/>
                </a:lnTo>
                <a:lnTo>
                  <a:pt x="3025" y="16010"/>
                </a:lnTo>
                <a:lnTo>
                  <a:pt x="3026" y="16030"/>
                </a:lnTo>
                <a:lnTo>
                  <a:pt x="3028" y="16049"/>
                </a:lnTo>
                <a:lnTo>
                  <a:pt x="3030" y="16068"/>
                </a:lnTo>
                <a:lnTo>
                  <a:pt x="3034" y="16084"/>
                </a:lnTo>
                <a:lnTo>
                  <a:pt x="3041" y="16100"/>
                </a:lnTo>
                <a:lnTo>
                  <a:pt x="3049" y="16116"/>
                </a:lnTo>
                <a:lnTo>
                  <a:pt x="3058" y="16129"/>
                </a:lnTo>
                <a:lnTo>
                  <a:pt x="3071" y="16142"/>
                </a:lnTo>
                <a:lnTo>
                  <a:pt x="3086" y="16154"/>
                </a:lnTo>
                <a:lnTo>
                  <a:pt x="3104" y="16166"/>
                </a:lnTo>
                <a:lnTo>
                  <a:pt x="3125" y="16176"/>
                </a:lnTo>
                <a:lnTo>
                  <a:pt x="3150" y="16185"/>
                </a:lnTo>
                <a:lnTo>
                  <a:pt x="3203" y="16202"/>
                </a:lnTo>
                <a:lnTo>
                  <a:pt x="3252" y="16219"/>
                </a:lnTo>
                <a:lnTo>
                  <a:pt x="3275" y="16227"/>
                </a:lnTo>
                <a:lnTo>
                  <a:pt x="3297" y="16237"/>
                </a:lnTo>
                <a:lnTo>
                  <a:pt x="3317" y="16248"/>
                </a:lnTo>
                <a:lnTo>
                  <a:pt x="3336" y="16260"/>
                </a:lnTo>
                <a:lnTo>
                  <a:pt x="3354" y="16273"/>
                </a:lnTo>
                <a:lnTo>
                  <a:pt x="3363" y="16281"/>
                </a:lnTo>
                <a:lnTo>
                  <a:pt x="3370" y="16290"/>
                </a:lnTo>
                <a:lnTo>
                  <a:pt x="3377" y="16298"/>
                </a:lnTo>
                <a:lnTo>
                  <a:pt x="3385" y="16307"/>
                </a:lnTo>
                <a:lnTo>
                  <a:pt x="3391" y="16317"/>
                </a:lnTo>
                <a:lnTo>
                  <a:pt x="3397" y="16328"/>
                </a:lnTo>
                <a:lnTo>
                  <a:pt x="3402" y="16339"/>
                </a:lnTo>
                <a:lnTo>
                  <a:pt x="3407" y="16351"/>
                </a:lnTo>
                <a:lnTo>
                  <a:pt x="3412" y="16363"/>
                </a:lnTo>
                <a:lnTo>
                  <a:pt x="3415" y="16376"/>
                </a:lnTo>
                <a:lnTo>
                  <a:pt x="3418" y="16390"/>
                </a:lnTo>
                <a:lnTo>
                  <a:pt x="3422" y="16406"/>
                </a:lnTo>
                <a:lnTo>
                  <a:pt x="3424" y="16422"/>
                </a:lnTo>
                <a:lnTo>
                  <a:pt x="3425" y="16439"/>
                </a:lnTo>
                <a:lnTo>
                  <a:pt x="3495" y="16436"/>
                </a:lnTo>
                <a:lnTo>
                  <a:pt x="3576" y="16434"/>
                </a:lnTo>
                <a:lnTo>
                  <a:pt x="3660" y="16429"/>
                </a:lnTo>
                <a:lnTo>
                  <a:pt x="3741" y="16422"/>
                </a:lnTo>
                <a:lnTo>
                  <a:pt x="3780" y="16419"/>
                </a:lnTo>
                <a:lnTo>
                  <a:pt x="3815" y="16413"/>
                </a:lnTo>
                <a:lnTo>
                  <a:pt x="3846" y="16409"/>
                </a:lnTo>
                <a:lnTo>
                  <a:pt x="3874" y="16402"/>
                </a:lnTo>
                <a:lnTo>
                  <a:pt x="3895" y="16396"/>
                </a:lnTo>
                <a:lnTo>
                  <a:pt x="3904" y="16393"/>
                </a:lnTo>
                <a:lnTo>
                  <a:pt x="3911" y="16389"/>
                </a:lnTo>
                <a:lnTo>
                  <a:pt x="3916" y="16385"/>
                </a:lnTo>
                <a:lnTo>
                  <a:pt x="3920" y="16381"/>
                </a:lnTo>
                <a:lnTo>
                  <a:pt x="3922" y="16376"/>
                </a:lnTo>
                <a:lnTo>
                  <a:pt x="3921" y="16372"/>
                </a:lnTo>
                <a:lnTo>
                  <a:pt x="3908" y="16331"/>
                </a:lnTo>
                <a:lnTo>
                  <a:pt x="3894" y="16295"/>
                </a:lnTo>
                <a:lnTo>
                  <a:pt x="3887" y="16279"/>
                </a:lnTo>
                <a:lnTo>
                  <a:pt x="3880" y="16263"/>
                </a:lnTo>
                <a:lnTo>
                  <a:pt x="3871" y="16248"/>
                </a:lnTo>
                <a:lnTo>
                  <a:pt x="3864" y="16234"/>
                </a:lnTo>
                <a:lnTo>
                  <a:pt x="3854" y="16220"/>
                </a:lnTo>
                <a:lnTo>
                  <a:pt x="3844" y="16207"/>
                </a:lnTo>
                <a:lnTo>
                  <a:pt x="3834" y="16192"/>
                </a:lnTo>
                <a:lnTo>
                  <a:pt x="3822" y="16179"/>
                </a:lnTo>
                <a:lnTo>
                  <a:pt x="3796" y="16152"/>
                </a:lnTo>
                <a:lnTo>
                  <a:pt x="3765" y="16123"/>
                </a:lnTo>
                <a:lnTo>
                  <a:pt x="3747" y="16106"/>
                </a:lnTo>
                <a:lnTo>
                  <a:pt x="3729" y="16086"/>
                </a:lnTo>
                <a:lnTo>
                  <a:pt x="3713" y="16065"/>
                </a:lnTo>
                <a:lnTo>
                  <a:pt x="3697" y="16045"/>
                </a:lnTo>
                <a:lnTo>
                  <a:pt x="3682" y="16022"/>
                </a:lnTo>
                <a:lnTo>
                  <a:pt x="3669" y="15999"/>
                </a:lnTo>
                <a:lnTo>
                  <a:pt x="3656" y="15976"/>
                </a:lnTo>
                <a:lnTo>
                  <a:pt x="3644" y="15952"/>
                </a:lnTo>
                <a:lnTo>
                  <a:pt x="3621" y="15902"/>
                </a:lnTo>
                <a:lnTo>
                  <a:pt x="3599" y="15853"/>
                </a:lnTo>
                <a:lnTo>
                  <a:pt x="3577" y="15804"/>
                </a:lnTo>
                <a:lnTo>
                  <a:pt x="3556" y="15756"/>
                </a:lnTo>
                <a:lnTo>
                  <a:pt x="3523" y="15689"/>
                </a:lnTo>
                <a:lnTo>
                  <a:pt x="3493" y="15621"/>
                </a:lnTo>
                <a:lnTo>
                  <a:pt x="3463" y="15553"/>
                </a:lnTo>
                <a:lnTo>
                  <a:pt x="3437" y="15485"/>
                </a:lnTo>
                <a:lnTo>
                  <a:pt x="3411" y="15418"/>
                </a:lnTo>
                <a:lnTo>
                  <a:pt x="3387" y="15350"/>
                </a:lnTo>
                <a:lnTo>
                  <a:pt x="3364" y="15281"/>
                </a:lnTo>
                <a:lnTo>
                  <a:pt x="3342" y="15212"/>
                </a:lnTo>
                <a:lnTo>
                  <a:pt x="3321" y="15143"/>
                </a:lnTo>
                <a:lnTo>
                  <a:pt x="3301" y="15073"/>
                </a:lnTo>
                <a:lnTo>
                  <a:pt x="3282" y="15003"/>
                </a:lnTo>
                <a:lnTo>
                  <a:pt x="3264" y="14933"/>
                </a:lnTo>
                <a:lnTo>
                  <a:pt x="3228" y="14789"/>
                </a:lnTo>
                <a:lnTo>
                  <a:pt x="3194" y="14645"/>
                </a:lnTo>
                <a:lnTo>
                  <a:pt x="3127" y="14365"/>
                </a:lnTo>
                <a:lnTo>
                  <a:pt x="3063" y="14085"/>
                </a:lnTo>
                <a:lnTo>
                  <a:pt x="3031" y="13945"/>
                </a:lnTo>
                <a:lnTo>
                  <a:pt x="2999" y="13803"/>
                </a:lnTo>
                <a:lnTo>
                  <a:pt x="2970" y="13663"/>
                </a:lnTo>
                <a:lnTo>
                  <a:pt x="2940" y="13522"/>
                </a:lnTo>
                <a:lnTo>
                  <a:pt x="2929" y="13461"/>
                </a:lnTo>
                <a:lnTo>
                  <a:pt x="2920" y="13401"/>
                </a:lnTo>
                <a:lnTo>
                  <a:pt x="2912" y="13340"/>
                </a:lnTo>
                <a:lnTo>
                  <a:pt x="2904" y="13278"/>
                </a:lnTo>
                <a:lnTo>
                  <a:pt x="2889" y="13155"/>
                </a:lnTo>
                <a:lnTo>
                  <a:pt x="2881" y="13094"/>
                </a:lnTo>
                <a:lnTo>
                  <a:pt x="2874" y="13033"/>
                </a:lnTo>
                <a:lnTo>
                  <a:pt x="2870" y="13007"/>
                </a:lnTo>
                <a:lnTo>
                  <a:pt x="2867" y="12981"/>
                </a:lnTo>
                <a:lnTo>
                  <a:pt x="2866" y="12954"/>
                </a:lnTo>
                <a:lnTo>
                  <a:pt x="2865" y="12928"/>
                </a:lnTo>
                <a:lnTo>
                  <a:pt x="2865" y="12903"/>
                </a:lnTo>
                <a:lnTo>
                  <a:pt x="2865" y="12877"/>
                </a:lnTo>
                <a:lnTo>
                  <a:pt x="2867" y="12825"/>
                </a:lnTo>
                <a:lnTo>
                  <a:pt x="2872" y="12774"/>
                </a:lnTo>
                <a:lnTo>
                  <a:pt x="2879" y="12722"/>
                </a:lnTo>
                <a:lnTo>
                  <a:pt x="2889" y="12672"/>
                </a:lnTo>
                <a:lnTo>
                  <a:pt x="2899" y="12622"/>
                </a:lnTo>
                <a:lnTo>
                  <a:pt x="2911" y="12570"/>
                </a:lnTo>
                <a:lnTo>
                  <a:pt x="2923" y="12520"/>
                </a:lnTo>
                <a:lnTo>
                  <a:pt x="2950" y="12420"/>
                </a:lnTo>
                <a:lnTo>
                  <a:pt x="2978" y="12320"/>
                </a:lnTo>
                <a:lnTo>
                  <a:pt x="2991" y="12269"/>
                </a:lnTo>
                <a:lnTo>
                  <a:pt x="3004" y="12219"/>
                </a:lnTo>
                <a:lnTo>
                  <a:pt x="3029" y="12114"/>
                </a:lnTo>
                <a:lnTo>
                  <a:pt x="3053" y="12009"/>
                </a:lnTo>
                <a:lnTo>
                  <a:pt x="3078" y="11904"/>
                </a:lnTo>
                <a:lnTo>
                  <a:pt x="3091" y="11851"/>
                </a:lnTo>
                <a:lnTo>
                  <a:pt x="3106" y="11799"/>
                </a:lnTo>
                <a:lnTo>
                  <a:pt x="3120" y="11746"/>
                </a:lnTo>
                <a:lnTo>
                  <a:pt x="3135" y="11695"/>
                </a:lnTo>
                <a:lnTo>
                  <a:pt x="3151" y="11643"/>
                </a:lnTo>
                <a:lnTo>
                  <a:pt x="3169" y="11593"/>
                </a:lnTo>
                <a:lnTo>
                  <a:pt x="3188" y="11542"/>
                </a:lnTo>
                <a:lnTo>
                  <a:pt x="3208" y="11492"/>
                </a:lnTo>
                <a:lnTo>
                  <a:pt x="3230" y="11442"/>
                </a:lnTo>
                <a:lnTo>
                  <a:pt x="3254" y="11394"/>
                </a:lnTo>
                <a:lnTo>
                  <a:pt x="3323" y="11256"/>
                </a:lnTo>
                <a:lnTo>
                  <a:pt x="3392" y="11119"/>
                </a:lnTo>
                <a:lnTo>
                  <a:pt x="3460" y="10981"/>
                </a:lnTo>
                <a:lnTo>
                  <a:pt x="3527" y="10843"/>
                </a:lnTo>
                <a:lnTo>
                  <a:pt x="3592" y="10704"/>
                </a:lnTo>
                <a:lnTo>
                  <a:pt x="3658" y="10566"/>
                </a:lnTo>
                <a:lnTo>
                  <a:pt x="3722" y="10425"/>
                </a:lnTo>
                <a:lnTo>
                  <a:pt x="3784" y="10284"/>
                </a:lnTo>
                <a:lnTo>
                  <a:pt x="3921" y="9669"/>
                </a:lnTo>
                <a:lnTo>
                  <a:pt x="4019" y="9767"/>
                </a:lnTo>
                <a:lnTo>
                  <a:pt x="4066" y="9813"/>
                </a:lnTo>
                <a:lnTo>
                  <a:pt x="4112" y="9856"/>
                </a:lnTo>
                <a:lnTo>
                  <a:pt x="4159" y="9898"/>
                </a:lnTo>
                <a:lnTo>
                  <a:pt x="4206" y="9938"/>
                </a:lnTo>
                <a:lnTo>
                  <a:pt x="4253" y="9976"/>
                </a:lnTo>
                <a:lnTo>
                  <a:pt x="4301" y="10012"/>
                </a:lnTo>
                <a:lnTo>
                  <a:pt x="4325" y="10028"/>
                </a:lnTo>
                <a:lnTo>
                  <a:pt x="4351" y="10045"/>
                </a:lnTo>
                <a:lnTo>
                  <a:pt x="4377" y="10060"/>
                </a:lnTo>
                <a:lnTo>
                  <a:pt x="4402" y="10075"/>
                </a:lnTo>
                <a:lnTo>
                  <a:pt x="4429" y="10089"/>
                </a:lnTo>
                <a:lnTo>
                  <a:pt x="4456" y="10104"/>
                </a:lnTo>
                <a:lnTo>
                  <a:pt x="4484" y="10117"/>
                </a:lnTo>
                <a:lnTo>
                  <a:pt x="4513" y="10130"/>
                </a:lnTo>
                <a:lnTo>
                  <a:pt x="4542" y="10142"/>
                </a:lnTo>
                <a:lnTo>
                  <a:pt x="4572" y="10153"/>
                </a:lnTo>
                <a:lnTo>
                  <a:pt x="4602" y="10164"/>
                </a:lnTo>
                <a:lnTo>
                  <a:pt x="4635" y="10174"/>
                </a:lnTo>
                <a:lnTo>
                  <a:pt x="4668" y="10183"/>
                </a:lnTo>
                <a:lnTo>
                  <a:pt x="4701" y="10191"/>
                </a:lnTo>
                <a:lnTo>
                  <a:pt x="4736" y="10200"/>
                </a:lnTo>
                <a:lnTo>
                  <a:pt x="4772" y="10207"/>
                </a:lnTo>
                <a:lnTo>
                  <a:pt x="4845" y="10220"/>
                </a:lnTo>
                <a:lnTo>
                  <a:pt x="4920" y="10232"/>
                </a:lnTo>
                <a:lnTo>
                  <a:pt x="4993" y="10243"/>
                </a:lnTo>
                <a:lnTo>
                  <a:pt x="5066" y="10253"/>
                </a:lnTo>
                <a:lnTo>
                  <a:pt x="5140" y="10260"/>
                </a:lnTo>
                <a:lnTo>
                  <a:pt x="5213" y="10267"/>
                </a:lnTo>
                <a:lnTo>
                  <a:pt x="5286" y="10272"/>
                </a:lnTo>
                <a:lnTo>
                  <a:pt x="5359" y="10276"/>
                </a:lnTo>
                <a:lnTo>
                  <a:pt x="5433" y="10278"/>
                </a:lnTo>
                <a:lnTo>
                  <a:pt x="5506" y="10278"/>
                </a:lnTo>
                <a:lnTo>
                  <a:pt x="5579" y="10277"/>
                </a:lnTo>
                <a:lnTo>
                  <a:pt x="5654" y="10272"/>
                </a:lnTo>
                <a:lnTo>
                  <a:pt x="5727" y="10268"/>
                </a:lnTo>
                <a:lnTo>
                  <a:pt x="5801" y="10260"/>
                </a:lnTo>
                <a:lnTo>
                  <a:pt x="5875" y="10251"/>
                </a:lnTo>
                <a:lnTo>
                  <a:pt x="5949" y="10239"/>
                </a:lnTo>
                <a:lnTo>
                  <a:pt x="6359" y="10170"/>
                </a:lnTo>
                <a:lnTo>
                  <a:pt x="6359" y="10650"/>
                </a:lnTo>
                <a:lnTo>
                  <a:pt x="6329" y="10768"/>
                </a:lnTo>
                <a:lnTo>
                  <a:pt x="6296" y="10886"/>
                </a:lnTo>
                <a:lnTo>
                  <a:pt x="6263" y="11003"/>
                </a:lnTo>
                <a:lnTo>
                  <a:pt x="6231" y="11121"/>
                </a:lnTo>
                <a:lnTo>
                  <a:pt x="6217" y="11180"/>
                </a:lnTo>
                <a:lnTo>
                  <a:pt x="6203" y="11240"/>
                </a:lnTo>
                <a:lnTo>
                  <a:pt x="6189" y="11299"/>
                </a:lnTo>
                <a:lnTo>
                  <a:pt x="6177" y="11359"/>
                </a:lnTo>
                <a:lnTo>
                  <a:pt x="6167" y="11419"/>
                </a:lnTo>
                <a:lnTo>
                  <a:pt x="6157" y="11479"/>
                </a:lnTo>
                <a:lnTo>
                  <a:pt x="6149" y="11541"/>
                </a:lnTo>
                <a:lnTo>
                  <a:pt x="6144" y="11601"/>
                </a:lnTo>
                <a:lnTo>
                  <a:pt x="6142" y="11626"/>
                </a:lnTo>
                <a:lnTo>
                  <a:pt x="6142" y="11651"/>
                </a:lnTo>
                <a:lnTo>
                  <a:pt x="6142" y="11701"/>
                </a:lnTo>
                <a:lnTo>
                  <a:pt x="6146" y="11800"/>
                </a:lnTo>
                <a:lnTo>
                  <a:pt x="6146" y="11848"/>
                </a:lnTo>
                <a:lnTo>
                  <a:pt x="6145" y="11873"/>
                </a:lnTo>
                <a:lnTo>
                  <a:pt x="6143" y="11897"/>
                </a:lnTo>
                <a:lnTo>
                  <a:pt x="6140" y="11921"/>
                </a:lnTo>
                <a:lnTo>
                  <a:pt x="6136" y="11946"/>
                </a:lnTo>
                <a:lnTo>
                  <a:pt x="6130" y="11971"/>
                </a:lnTo>
                <a:lnTo>
                  <a:pt x="6123" y="11995"/>
                </a:lnTo>
                <a:lnTo>
                  <a:pt x="6107" y="12043"/>
                </a:lnTo>
                <a:lnTo>
                  <a:pt x="6089" y="12089"/>
                </a:lnTo>
                <a:lnTo>
                  <a:pt x="6056" y="12176"/>
                </a:lnTo>
                <a:lnTo>
                  <a:pt x="6022" y="12261"/>
                </a:lnTo>
                <a:lnTo>
                  <a:pt x="6007" y="12303"/>
                </a:lnTo>
                <a:lnTo>
                  <a:pt x="5991" y="12345"/>
                </a:lnTo>
                <a:lnTo>
                  <a:pt x="5977" y="12387"/>
                </a:lnTo>
                <a:lnTo>
                  <a:pt x="5963" y="12430"/>
                </a:lnTo>
                <a:lnTo>
                  <a:pt x="5950" y="12474"/>
                </a:lnTo>
                <a:lnTo>
                  <a:pt x="5939" y="12518"/>
                </a:lnTo>
                <a:lnTo>
                  <a:pt x="5929" y="12564"/>
                </a:lnTo>
                <a:lnTo>
                  <a:pt x="5921" y="12612"/>
                </a:lnTo>
                <a:lnTo>
                  <a:pt x="5914" y="12661"/>
                </a:lnTo>
                <a:lnTo>
                  <a:pt x="5910" y="12712"/>
                </a:lnTo>
                <a:lnTo>
                  <a:pt x="5907" y="12765"/>
                </a:lnTo>
                <a:lnTo>
                  <a:pt x="5904" y="12816"/>
                </a:lnTo>
                <a:lnTo>
                  <a:pt x="5903" y="12869"/>
                </a:lnTo>
                <a:lnTo>
                  <a:pt x="5903" y="12920"/>
                </a:lnTo>
                <a:lnTo>
                  <a:pt x="5903" y="13024"/>
                </a:lnTo>
                <a:lnTo>
                  <a:pt x="5907" y="13128"/>
                </a:lnTo>
                <a:lnTo>
                  <a:pt x="5911" y="13233"/>
                </a:lnTo>
                <a:lnTo>
                  <a:pt x="5916" y="13337"/>
                </a:lnTo>
                <a:lnTo>
                  <a:pt x="5926" y="13545"/>
                </a:lnTo>
                <a:lnTo>
                  <a:pt x="5928" y="13610"/>
                </a:lnTo>
                <a:lnTo>
                  <a:pt x="5928" y="13675"/>
                </a:lnTo>
                <a:lnTo>
                  <a:pt x="5926" y="13741"/>
                </a:lnTo>
                <a:lnTo>
                  <a:pt x="5923" y="13807"/>
                </a:lnTo>
                <a:lnTo>
                  <a:pt x="5917" y="13874"/>
                </a:lnTo>
                <a:lnTo>
                  <a:pt x="5912" y="13940"/>
                </a:lnTo>
                <a:lnTo>
                  <a:pt x="5898" y="14074"/>
                </a:lnTo>
                <a:lnTo>
                  <a:pt x="5882" y="14207"/>
                </a:lnTo>
                <a:lnTo>
                  <a:pt x="5867" y="14341"/>
                </a:lnTo>
                <a:lnTo>
                  <a:pt x="5861" y="14408"/>
                </a:lnTo>
                <a:lnTo>
                  <a:pt x="5855" y="14473"/>
                </a:lnTo>
                <a:lnTo>
                  <a:pt x="5851" y="14539"/>
                </a:lnTo>
                <a:lnTo>
                  <a:pt x="5847" y="14604"/>
                </a:lnTo>
                <a:lnTo>
                  <a:pt x="5843" y="14738"/>
                </a:lnTo>
                <a:lnTo>
                  <a:pt x="5841" y="14872"/>
                </a:lnTo>
                <a:lnTo>
                  <a:pt x="5839" y="15005"/>
                </a:lnTo>
                <a:lnTo>
                  <a:pt x="5835" y="15139"/>
                </a:lnTo>
                <a:lnTo>
                  <a:pt x="5833" y="15259"/>
                </a:lnTo>
                <a:lnTo>
                  <a:pt x="5831" y="15320"/>
                </a:lnTo>
                <a:lnTo>
                  <a:pt x="5829" y="15380"/>
                </a:lnTo>
                <a:lnTo>
                  <a:pt x="5826" y="15441"/>
                </a:lnTo>
                <a:lnTo>
                  <a:pt x="5820" y="15501"/>
                </a:lnTo>
                <a:lnTo>
                  <a:pt x="5817" y="15531"/>
                </a:lnTo>
                <a:lnTo>
                  <a:pt x="5812" y="15561"/>
                </a:lnTo>
                <a:lnTo>
                  <a:pt x="5808" y="15592"/>
                </a:lnTo>
                <a:lnTo>
                  <a:pt x="5803" y="15621"/>
                </a:lnTo>
                <a:lnTo>
                  <a:pt x="5796" y="15646"/>
                </a:lnTo>
                <a:lnTo>
                  <a:pt x="5789" y="15671"/>
                </a:lnTo>
                <a:lnTo>
                  <a:pt x="5782" y="15694"/>
                </a:lnTo>
                <a:lnTo>
                  <a:pt x="5773" y="15716"/>
                </a:lnTo>
                <a:lnTo>
                  <a:pt x="5757" y="15759"/>
                </a:lnTo>
                <a:lnTo>
                  <a:pt x="5749" y="15780"/>
                </a:lnTo>
                <a:lnTo>
                  <a:pt x="5741" y="15799"/>
                </a:lnTo>
                <a:lnTo>
                  <a:pt x="5736" y="15820"/>
                </a:lnTo>
                <a:lnTo>
                  <a:pt x="5731" y="15841"/>
                </a:lnTo>
                <a:lnTo>
                  <a:pt x="5728" y="15862"/>
                </a:lnTo>
                <a:lnTo>
                  <a:pt x="5726" y="15884"/>
                </a:lnTo>
                <a:lnTo>
                  <a:pt x="5727" y="15907"/>
                </a:lnTo>
                <a:lnTo>
                  <a:pt x="5730" y="15931"/>
                </a:lnTo>
                <a:lnTo>
                  <a:pt x="5736" y="15955"/>
                </a:lnTo>
                <a:lnTo>
                  <a:pt x="5745" y="15982"/>
                </a:lnTo>
                <a:lnTo>
                  <a:pt x="5753" y="16000"/>
                </a:lnTo>
                <a:lnTo>
                  <a:pt x="5762" y="16017"/>
                </a:lnTo>
                <a:lnTo>
                  <a:pt x="5784" y="16052"/>
                </a:lnTo>
                <a:lnTo>
                  <a:pt x="5794" y="16070"/>
                </a:lnTo>
                <a:lnTo>
                  <a:pt x="5804" y="16087"/>
                </a:lnTo>
                <a:lnTo>
                  <a:pt x="5812" y="16105"/>
                </a:lnTo>
                <a:lnTo>
                  <a:pt x="5819" y="16124"/>
                </a:lnTo>
                <a:lnTo>
                  <a:pt x="5821" y="16135"/>
                </a:lnTo>
                <a:lnTo>
                  <a:pt x="5823" y="16146"/>
                </a:lnTo>
                <a:lnTo>
                  <a:pt x="5823" y="16158"/>
                </a:lnTo>
                <a:lnTo>
                  <a:pt x="5823" y="16169"/>
                </a:lnTo>
                <a:lnTo>
                  <a:pt x="5822" y="16190"/>
                </a:lnTo>
                <a:lnTo>
                  <a:pt x="5819" y="16212"/>
                </a:lnTo>
                <a:lnTo>
                  <a:pt x="5816" y="16232"/>
                </a:lnTo>
                <a:lnTo>
                  <a:pt x="5812" y="16252"/>
                </a:lnTo>
                <a:lnTo>
                  <a:pt x="5811" y="16272"/>
                </a:lnTo>
                <a:lnTo>
                  <a:pt x="5811" y="16282"/>
                </a:lnTo>
                <a:lnTo>
                  <a:pt x="5812" y="16292"/>
                </a:lnTo>
                <a:lnTo>
                  <a:pt x="5822" y="16343"/>
                </a:lnTo>
                <a:lnTo>
                  <a:pt x="5828" y="16368"/>
                </a:lnTo>
                <a:lnTo>
                  <a:pt x="5834" y="16394"/>
                </a:lnTo>
                <a:lnTo>
                  <a:pt x="5842" y="16419"/>
                </a:lnTo>
                <a:lnTo>
                  <a:pt x="5850" y="16442"/>
                </a:lnTo>
                <a:lnTo>
                  <a:pt x="5857" y="16465"/>
                </a:lnTo>
                <a:lnTo>
                  <a:pt x="5867" y="16487"/>
                </a:lnTo>
                <a:lnTo>
                  <a:pt x="5877" y="16506"/>
                </a:lnTo>
                <a:lnTo>
                  <a:pt x="5888" y="16524"/>
                </a:lnTo>
                <a:lnTo>
                  <a:pt x="5899" y="16540"/>
                </a:lnTo>
                <a:lnTo>
                  <a:pt x="5912" y="16553"/>
                </a:lnTo>
                <a:lnTo>
                  <a:pt x="5919" y="16559"/>
                </a:lnTo>
                <a:lnTo>
                  <a:pt x="5925" y="16564"/>
                </a:lnTo>
                <a:lnTo>
                  <a:pt x="5933" y="16569"/>
                </a:lnTo>
                <a:lnTo>
                  <a:pt x="5940" y="16572"/>
                </a:lnTo>
                <a:lnTo>
                  <a:pt x="5948" y="16574"/>
                </a:lnTo>
                <a:lnTo>
                  <a:pt x="5956" y="16576"/>
                </a:lnTo>
                <a:lnTo>
                  <a:pt x="5963" y="16577"/>
                </a:lnTo>
                <a:lnTo>
                  <a:pt x="5972" y="16577"/>
                </a:lnTo>
                <a:lnTo>
                  <a:pt x="6012" y="16577"/>
                </a:lnTo>
                <a:lnTo>
                  <a:pt x="6074" y="16579"/>
                </a:lnTo>
                <a:lnTo>
                  <a:pt x="6152" y="16581"/>
                </a:lnTo>
                <a:lnTo>
                  <a:pt x="6236" y="16582"/>
                </a:lnTo>
                <a:lnTo>
                  <a:pt x="6277" y="16582"/>
                </a:lnTo>
                <a:lnTo>
                  <a:pt x="6318" y="16581"/>
                </a:lnTo>
                <a:lnTo>
                  <a:pt x="6356" y="16580"/>
                </a:lnTo>
                <a:lnTo>
                  <a:pt x="6391" y="16577"/>
                </a:lnTo>
                <a:lnTo>
                  <a:pt x="6421" y="16573"/>
                </a:lnTo>
                <a:lnTo>
                  <a:pt x="6446" y="16569"/>
                </a:lnTo>
                <a:lnTo>
                  <a:pt x="6456" y="16565"/>
                </a:lnTo>
                <a:lnTo>
                  <a:pt x="6463" y="16562"/>
                </a:lnTo>
                <a:lnTo>
                  <a:pt x="6470" y="16559"/>
                </a:lnTo>
                <a:lnTo>
                  <a:pt x="6473" y="16555"/>
                </a:lnTo>
                <a:lnTo>
                  <a:pt x="6480" y="16544"/>
                </a:lnTo>
                <a:lnTo>
                  <a:pt x="6485" y="16534"/>
                </a:lnTo>
                <a:lnTo>
                  <a:pt x="6490" y="16523"/>
                </a:lnTo>
                <a:lnTo>
                  <a:pt x="6492" y="16513"/>
                </a:lnTo>
                <a:lnTo>
                  <a:pt x="6494" y="16502"/>
                </a:lnTo>
                <a:lnTo>
                  <a:pt x="6495" y="16491"/>
                </a:lnTo>
                <a:lnTo>
                  <a:pt x="6495" y="16480"/>
                </a:lnTo>
                <a:lnTo>
                  <a:pt x="6494" y="16470"/>
                </a:lnTo>
                <a:lnTo>
                  <a:pt x="6492" y="16459"/>
                </a:lnTo>
                <a:lnTo>
                  <a:pt x="6489" y="16448"/>
                </a:lnTo>
                <a:lnTo>
                  <a:pt x="6482" y="16426"/>
                </a:lnTo>
                <a:lnTo>
                  <a:pt x="6472" y="16405"/>
                </a:lnTo>
                <a:lnTo>
                  <a:pt x="6460" y="16384"/>
                </a:lnTo>
                <a:lnTo>
                  <a:pt x="6446" y="16363"/>
                </a:lnTo>
                <a:lnTo>
                  <a:pt x="6432" y="16342"/>
                </a:lnTo>
                <a:lnTo>
                  <a:pt x="6401" y="16302"/>
                </a:lnTo>
                <a:lnTo>
                  <a:pt x="6372" y="16266"/>
                </a:lnTo>
                <a:lnTo>
                  <a:pt x="6358" y="16248"/>
                </a:lnTo>
                <a:lnTo>
                  <a:pt x="6346" y="16233"/>
                </a:lnTo>
                <a:lnTo>
                  <a:pt x="6324" y="16201"/>
                </a:lnTo>
                <a:lnTo>
                  <a:pt x="6307" y="16172"/>
                </a:lnTo>
                <a:lnTo>
                  <a:pt x="6294" y="16144"/>
                </a:lnTo>
                <a:lnTo>
                  <a:pt x="6289" y="16131"/>
                </a:lnTo>
                <a:lnTo>
                  <a:pt x="6285" y="16119"/>
                </a:lnTo>
                <a:lnTo>
                  <a:pt x="6279" y="16095"/>
                </a:lnTo>
                <a:lnTo>
                  <a:pt x="6275" y="16072"/>
                </a:lnTo>
                <a:lnTo>
                  <a:pt x="6274" y="16049"/>
                </a:lnTo>
                <a:lnTo>
                  <a:pt x="6274" y="16027"/>
                </a:lnTo>
                <a:lnTo>
                  <a:pt x="6276" y="16004"/>
                </a:lnTo>
                <a:lnTo>
                  <a:pt x="6280" y="15981"/>
                </a:lnTo>
                <a:lnTo>
                  <a:pt x="6288" y="15932"/>
                </a:lnTo>
                <a:lnTo>
                  <a:pt x="6293" y="15905"/>
                </a:lnTo>
                <a:lnTo>
                  <a:pt x="6296" y="15875"/>
                </a:lnTo>
                <a:lnTo>
                  <a:pt x="6298" y="15843"/>
                </a:lnTo>
                <a:lnTo>
                  <a:pt x="6299" y="15808"/>
                </a:lnTo>
                <a:lnTo>
                  <a:pt x="6299" y="15785"/>
                </a:lnTo>
                <a:lnTo>
                  <a:pt x="6298" y="15763"/>
                </a:lnTo>
                <a:lnTo>
                  <a:pt x="6296" y="15740"/>
                </a:lnTo>
                <a:lnTo>
                  <a:pt x="6293" y="15718"/>
                </a:lnTo>
                <a:lnTo>
                  <a:pt x="6285" y="15673"/>
                </a:lnTo>
                <a:lnTo>
                  <a:pt x="6276" y="15628"/>
                </a:lnTo>
                <a:lnTo>
                  <a:pt x="6266" y="15583"/>
                </a:lnTo>
                <a:lnTo>
                  <a:pt x="6258" y="15537"/>
                </a:lnTo>
                <a:lnTo>
                  <a:pt x="6250" y="15492"/>
                </a:lnTo>
                <a:lnTo>
                  <a:pt x="6248" y="15469"/>
                </a:lnTo>
                <a:lnTo>
                  <a:pt x="6246" y="15447"/>
                </a:lnTo>
                <a:lnTo>
                  <a:pt x="6244" y="15398"/>
                </a:lnTo>
                <a:lnTo>
                  <a:pt x="6242" y="15349"/>
                </a:lnTo>
                <a:lnTo>
                  <a:pt x="6241" y="15300"/>
                </a:lnTo>
                <a:lnTo>
                  <a:pt x="6242" y="15251"/>
                </a:lnTo>
                <a:lnTo>
                  <a:pt x="6244" y="15202"/>
                </a:lnTo>
                <a:lnTo>
                  <a:pt x="6246" y="15153"/>
                </a:lnTo>
                <a:lnTo>
                  <a:pt x="6251" y="15055"/>
                </a:lnTo>
                <a:lnTo>
                  <a:pt x="6292" y="14434"/>
                </a:lnTo>
                <a:lnTo>
                  <a:pt x="6428" y="13568"/>
                </a:lnTo>
                <a:lnTo>
                  <a:pt x="6431" y="13551"/>
                </a:lnTo>
                <a:lnTo>
                  <a:pt x="6435" y="13534"/>
                </a:lnTo>
                <a:lnTo>
                  <a:pt x="6444" y="13501"/>
                </a:lnTo>
                <a:lnTo>
                  <a:pt x="6456" y="13470"/>
                </a:lnTo>
                <a:lnTo>
                  <a:pt x="6469" y="13439"/>
                </a:lnTo>
                <a:lnTo>
                  <a:pt x="6483" y="13408"/>
                </a:lnTo>
                <a:lnTo>
                  <a:pt x="6500" y="13379"/>
                </a:lnTo>
                <a:lnTo>
                  <a:pt x="6533" y="13320"/>
                </a:lnTo>
                <a:lnTo>
                  <a:pt x="6567" y="13261"/>
                </a:lnTo>
                <a:lnTo>
                  <a:pt x="6585" y="13231"/>
                </a:lnTo>
                <a:lnTo>
                  <a:pt x="6600" y="13202"/>
                </a:lnTo>
                <a:lnTo>
                  <a:pt x="6616" y="13171"/>
                </a:lnTo>
                <a:lnTo>
                  <a:pt x="6629" y="13140"/>
                </a:lnTo>
                <a:lnTo>
                  <a:pt x="6640" y="13109"/>
                </a:lnTo>
                <a:lnTo>
                  <a:pt x="6649" y="13076"/>
                </a:lnTo>
                <a:lnTo>
                  <a:pt x="6656" y="13045"/>
                </a:lnTo>
                <a:lnTo>
                  <a:pt x="6660" y="13015"/>
                </a:lnTo>
                <a:lnTo>
                  <a:pt x="6664" y="12984"/>
                </a:lnTo>
                <a:lnTo>
                  <a:pt x="6667" y="12953"/>
                </a:lnTo>
                <a:lnTo>
                  <a:pt x="6668" y="12923"/>
                </a:lnTo>
                <a:lnTo>
                  <a:pt x="6668" y="12892"/>
                </a:lnTo>
                <a:lnTo>
                  <a:pt x="6667" y="12831"/>
                </a:lnTo>
                <a:lnTo>
                  <a:pt x="6664" y="12768"/>
                </a:lnTo>
                <a:lnTo>
                  <a:pt x="6659" y="12707"/>
                </a:lnTo>
                <a:lnTo>
                  <a:pt x="6657" y="12646"/>
                </a:lnTo>
                <a:lnTo>
                  <a:pt x="6657" y="12615"/>
                </a:lnTo>
                <a:lnTo>
                  <a:pt x="6657" y="12583"/>
                </a:lnTo>
                <a:lnTo>
                  <a:pt x="6659" y="12542"/>
                </a:lnTo>
                <a:lnTo>
                  <a:pt x="6663" y="12500"/>
                </a:lnTo>
                <a:lnTo>
                  <a:pt x="6668" y="12459"/>
                </a:lnTo>
                <a:lnTo>
                  <a:pt x="6674" y="12418"/>
                </a:lnTo>
                <a:lnTo>
                  <a:pt x="6680" y="12377"/>
                </a:lnTo>
                <a:lnTo>
                  <a:pt x="6688" y="12336"/>
                </a:lnTo>
                <a:lnTo>
                  <a:pt x="6698" y="12294"/>
                </a:lnTo>
                <a:lnTo>
                  <a:pt x="6706" y="12254"/>
                </a:lnTo>
                <a:lnTo>
                  <a:pt x="6717" y="12213"/>
                </a:lnTo>
                <a:lnTo>
                  <a:pt x="6728" y="12173"/>
                </a:lnTo>
                <a:lnTo>
                  <a:pt x="6751" y="12093"/>
                </a:lnTo>
                <a:lnTo>
                  <a:pt x="6776" y="12013"/>
                </a:lnTo>
                <a:lnTo>
                  <a:pt x="6802" y="11933"/>
                </a:lnTo>
                <a:lnTo>
                  <a:pt x="6814" y="11901"/>
                </a:lnTo>
                <a:lnTo>
                  <a:pt x="6826" y="11867"/>
                </a:lnTo>
                <a:lnTo>
                  <a:pt x="6840" y="11832"/>
                </a:lnTo>
                <a:lnTo>
                  <a:pt x="6855" y="11797"/>
                </a:lnTo>
                <a:lnTo>
                  <a:pt x="6887" y="11723"/>
                </a:lnTo>
                <a:lnTo>
                  <a:pt x="6921" y="11650"/>
                </a:lnTo>
                <a:lnTo>
                  <a:pt x="6954" y="11576"/>
                </a:lnTo>
                <a:lnTo>
                  <a:pt x="6986" y="11503"/>
                </a:lnTo>
                <a:lnTo>
                  <a:pt x="7016" y="11433"/>
                </a:lnTo>
                <a:lnTo>
                  <a:pt x="7030" y="11399"/>
                </a:lnTo>
                <a:lnTo>
                  <a:pt x="7042" y="11367"/>
                </a:lnTo>
                <a:lnTo>
                  <a:pt x="7067" y="11289"/>
                </a:lnTo>
                <a:lnTo>
                  <a:pt x="7091" y="11211"/>
                </a:lnTo>
                <a:lnTo>
                  <a:pt x="7114" y="11135"/>
                </a:lnTo>
                <a:lnTo>
                  <a:pt x="7140" y="11058"/>
                </a:lnTo>
                <a:lnTo>
                  <a:pt x="7152" y="11021"/>
                </a:lnTo>
                <a:lnTo>
                  <a:pt x="7166" y="10984"/>
                </a:lnTo>
                <a:lnTo>
                  <a:pt x="7180" y="10946"/>
                </a:lnTo>
                <a:lnTo>
                  <a:pt x="7195" y="10909"/>
                </a:lnTo>
                <a:lnTo>
                  <a:pt x="7212" y="10873"/>
                </a:lnTo>
                <a:lnTo>
                  <a:pt x="7229" y="10837"/>
                </a:lnTo>
                <a:lnTo>
                  <a:pt x="7249" y="10802"/>
                </a:lnTo>
                <a:lnTo>
                  <a:pt x="7270" y="10767"/>
                </a:lnTo>
                <a:lnTo>
                  <a:pt x="7285" y="10737"/>
                </a:lnTo>
                <a:lnTo>
                  <a:pt x="7309" y="10689"/>
                </a:lnTo>
                <a:lnTo>
                  <a:pt x="7330" y="10645"/>
                </a:lnTo>
                <a:lnTo>
                  <a:pt x="7340" y="10627"/>
                </a:lnTo>
                <a:lnTo>
                  <a:pt x="7682" y="11334"/>
                </a:lnTo>
                <a:lnTo>
                  <a:pt x="7703" y="11377"/>
                </a:lnTo>
                <a:lnTo>
                  <a:pt x="7723" y="11422"/>
                </a:lnTo>
                <a:lnTo>
                  <a:pt x="7741" y="11466"/>
                </a:lnTo>
                <a:lnTo>
                  <a:pt x="7760" y="11511"/>
                </a:lnTo>
                <a:lnTo>
                  <a:pt x="7796" y="11602"/>
                </a:lnTo>
                <a:lnTo>
                  <a:pt x="7830" y="11693"/>
                </a:lnTo>
                <a:lnTo>
                  <a:pt x="7864" y="11783"/>
                </a:lnTo>
                <a:lnTo>
                  <a:pt x="7899" y="11874"/>
                </a:lnTo>
                <a:lnTo>
                  <a:pt x="7935" y="11964"/>
                </a:lnTo>
                <a:lnTo>
                  <a:pt x="7954" y="12009"/>
                </a:lnTo>
                <a:lnTo>
                  <a:pt x="7973" y="12054"/>
                </a:lnTo>
                <a:lnTo>
                  <a:pt x="7994" y="12096"/>
                </a:lnTo>
                <a:lnTo>
                  <a:pt x="8016" y="12138"/>
                </a:lnTo>
                <a:lnTo>
                  <a:pt x="8039" y="12178"/>
                </a:lnTo>
                <a:lnTo>
                  <a:pt x="8063" y="12219"/>
                </a:lnTo>
                <a:lnTo>
                  <a:pt x="8113" y="12299"/>
                </a:lnTo>
                <a:lnTo>
                  <a:pt x="8165" y="12379"/>
                </a:lnTo>
                <a:lnTo>
                  <a:pt x="8190" y="12419"/>
                </a:lnTo>
                <a:lnTo>
                  <a:pt x="8215" y="12460"/>
                </a:lnTo>
                <a:lnTo>
                  <a:pt x="8238" y="12500"/>
                </a:lnTo>
                <a:lnTo>
                  <a:pt x="8261" y="12542"/>
                </a:lnTo>
                <a:lnTo>
                  <a:pt x="8282" y="12583"/>
                </a:lnTo>
                <a:lnTo>
                  <a:pt x="8302" y="12626"/>
                </a:lnTo>
                <a:lnTo>
                  <a:pt x="8318" y="12670"/>
                </a:lnTo>
                <a:lnTo>
                  <a:pt x="8326" y="12692"/>
                </a:lnTo>
                <a:lnTo>
                  <a:pt x="8333" y="12715"/>
                </a:lnTo>
                <a:lnTo>
                  <a:pt x="8340" y="12740"/>
                </a:lnTo>
                <a:lnTo>
                  <a:pt x="8346" y="12765"/>
                </a:lnTo>
                <a:lnTo>
                  <a:pt x="8351" y="12790"/>
                </a:lnTo>
                <a:lnTo>
                  <a:pt x="8355" y="12816"/>
                </a:lnTo>
                <a:lnTo>
                  <a:pt x="8358" y="12842"/>
                </a:lnTo>
                <a:lnTo>
                  <a:pt x="8362" y="12868"/>
                </a:lnTo>
                <a:lnTo>
                  <a:pt x="8366" y="12920"/>
                </a:lnTo>
                <a:lnTo>
                  <a:pt x="8368" y="12973"/>
                </a:lnTo>
                <a:lnTo>
                  <a:pt x="8371" y="13025"/>
                </a:lnTo>
                <a:lnTo>
                  <a:pt x="8372" y="13078"/>
                </a:lnTo>
                <a:lnTo>
                  <a:pt x="8374" y="13131"/>
                </a:lnTo>
                <a:lnTo>
                  <a:pt x="8377" y="13183"/>
                </a:lnTo>
                <a:lnTo>
                  <a:pt x="8383" y="13234"/>
                </a:lnTo>
                <a:lnTo>
                  <a:pt x="8387" y="13260"/>
                </a:lnTo>
                <a:lnTo>
                  <a:pt x="8391" y="13285"/>
                </a:lnTo>
                <a:lnTo>
                  <a:pt x="8397" y="13310"/>
                </a:lnTo>
                <a:lnTo>
                  <a:pt x="8403" y="13335"/>
                </a:lnTo>
                <a:lnTo>
                  <a:pt x="8411" y="13359"/>
                </a:lnTo>
                <a:lnTo>
                  <a:pt x="8420" y="13383"/>
                </a:lnTo>
                <a:lnTo>
                  <a:pt x="8430" y="13407"/>
                </a:lnTo>
                <a:lnTo>
                  <a:pt x="8441" y="13431"/>
                </a:lnTo>
                <a:lnTo>
                  <a:pt x="8454" y="13456"/>
                </a:lnTo>
                <a:lnTo>
                  <a:pt x="8467" y="13478"/>
                </a:lnTo>
                <a:lnTo>
                  <a:pt x="8483" y="13500"/>
                </a:lnTo>
                <a:lnTo>
                  <a:pt x="8501" y="13523"/>
                </a:lnTo>
                <a:lnTo>
                  <a:pt x="8588" y="13627"/>
                </a:lnTo>
                <a:lnTo>
                  <a:pt x="8629" y="13677"/>
                </a:lnTo>
                <a:lnTo>
                  <a:pt x="8667" y="13726"/>
                </a:lnTo>
                <a:lnTo>
                  <a:pt x="8685" y="13751"/>
                </a:lnTo>
                <a:lnTo>
                  <a:pt x="8703" y="13777"/>
                </a:lnTo>
                <a:lnTo>
                  <a:pt x="8721" y="13803"/>
                </a:lnTo>
                <a:lnTo>
                  <a:pt x="8737" y="13831"/>
                </a:lnTo>
                <a:lnTo>
                  <a:pt x="8753" y="13859"/>
                </a:lnTo>
                <a:lnTo>
                  <a:pt x="8769" y="13890"/>
                </a:lnTo>
                <a:lnTo>
                  <a:pt x="8784" y="13922"/>
                </a:lnTo>
                <a:lnTo>
                  <a:pt x="8799" y="13956"/>
                </a:lnTo>
                <a:lnTo>
                  <a:pt x="9095" y="14662"/>
                </a:lnTo>
                <a:lnTo>
                  <a:pt x="9414" y="15437"/>
                </a:lnTo>
                <a:lnTo>
                  <a:pt x="9551" y="15961"/>
                </a:lnTo>
                <a:lnTo>
                  <a:pt x="9528" y="16212"/>
                </a:lnTo>
                <a:lnTo>
                  <a:pt x="9688" y="16258"/>
                </a:lnTo>
                <a:lnTo>
                  <a:pt x="9825" y="16440"/>
                </a:lnTo>
                <a:lnTo>
                  <a:pt x="9830" y="16449"/>
                </a:lnTo>
                <a:lnTo>
                  <a:pt x="9836" y="16458"/>
                </a:lnTo>
                <a:lnTo>
                  <a:pt x="9840" y="16467"/>
                </a:lnTo>
                <a:lnTo>
                  <a:pt x="9843" y="16476"/>
                </a:lnTo>
                <a:lnTo>
                  <a:pt x="9845" y="16486"/>
                </a:lnTo>
                <a:lnTo>
                  <a:pt x="9848" y="16494"/>
                </a:lnTo>
                <a:lnTo>
                  <a:pt x="9850" y="16513"/>
                </a:lnTo>
                <a:lnTo>
                  <a:pt x="9850" y="16532"/>
                </a:lnTo>
                <a:lnTo>
                  <a:pt x="9848" y="16550"/>
                </a:lnTo>
                <a:lnTo>
                  <a:pt x="9844" y="16569"/>
                </a:lnTo>
                <a:lnTo>
                  <a:pt x="9840" y="16587"/>
                </a:lnTo>
                <a:lnTo>
                  <a:pt x="9831" y="16625"/>
                </a:lnTo>
                <a:lnTo>
                  <a:pt x="9828" y="16643"/>
                </a:lnTo>
                <a:lnTo>
                  <a:pt x="9826" y="16661"/>
                </a:lnTo>
                <a:lnTo>
                  <a:pt x="9825" y="16678"/>
                </a:lnTo>
                <a:lnTo>
                  <a:pt x="9827" y="16696"/>
                </a:lnTo>
                <a:lnTo>
                  <a:pt x="9828" y="16704"/>
                </a:lnTo>
                <a:lnTo>
                  <a:pt x="9830" y="16712"/>
                </a:lnTo>
                <a:lnTo>
                  <a:pt x="9833" y="16721"/>
                </a:lnTo>
                <a:lnTo>
                  <a:pt x="9837" y="16728"/>
                </a:lnTo>
                <a:lnTo>
                  <a:pt x="9843" y="16739"/>
                </a:lnTo>
                <a:lnTo>
                  <a:pt x="9850" y="16748"/>
                </a:lnTo>
                <a:lnTo>
                  <a:pt x="9857" y="16757"/>
                </a:lnTo>
                <a:lnTo>
                  <a:pt x="9866" y="16765"/>
                </a:lnTo>
                <a:lnTo>
                  <a:pt x="9876" y="16771"/>
                </a:lnTo>
                <a:lnTo>
                  <a:pt x="9886" y="16778"/>
                </a:lnTo>
                <a:lnTo>
                  <a:pt x="9896" y="16783"/>
                </a:lnTo>
                <a:lnTo>
                  <a:pt x="9907" y="16788"/>
                </a:lnTo>
                <a:lnTo>
                  <a:pt x="9919" y="16792"/>
                </a:lnTo>
                <a:lnTo>
                  <a:pt x="9931" y="16795"/>
                </a:lnTo>
                <a:lnTo>
                  <a:pt x="9956" y="16801"/>
                </a:lnTo>
                <a:lnTo>
                  <a:pt x="9983" y="16803"/>
                </a:lnTo>
                <a:lnTo>
                  <a:pt x="10011" y="16804"/>
                </a:lnTo>
                <a:lnTo>
                  <a:pt x="10038" y="16804"/>
                </a:lnTo>
                <a:lnTo>
                  <a:pt x="10066" y="16802"/>
                </a:lnTo>
                <a:lnTo>
                  <a:pt x="10094" y="16800"/>
                </a:lnTo>
                <a:lnTo>
                  <a:pt x="10120" y="16796"/>
                </a:lnTo>
                <a:lnTo>
                  <a:pt x="10170" y="16789"/>
                </a:lnTo>
                <a:lnTo>
                  <a:pt x="10212" y="16781"/>
                </a:lnTo>
                <a:lnTo>
                  <a:pt x="10418" y="16748"/>
                </a:lnTo>
                <a:lnTo>
                  <a:pt x="10484" y="16737"/>
                </a:lnTo>
                <a:lnTo>
                  <a:pt x="10542" y="16727"/>
                </a:lnTo>
                <a:lnTo>
                  <a:pt x="10583" y="16719"/>
                </a:lnTo>
                <a:lnTo>
                  <a:pt x="10595" y="16716"/>
                </a:lnTo>
                <a:lnTo>
                  <a:pt x="10599" y="16714"/>
                </a:lnTo>
                <a:lnTo>
                  <a:pt x="10606" y="16700"/>
                </a:lnTo>
                <a:lnTo>
                  <a:pt x="10610" y="16687"/>
                </a:lnTo>
                <a:lnTo>
                  <a:pt x="10615" y="16674"/>
                </a:lnTo>
                <a:lnTo>
                  <a:pt x="10618" y="16661"/>
                </a:lnTo>
                <a:lnTo>
                  <a:pt x="10620" y="16649"/>
                </a:lnTo>
                <a:lnTo>
                  <a:pt x="10622" y="16637"/>
                </a:lnTo>
                <a:lnTo>
                  <a:pt x="10623" y="16625"/>
                </a:lnTo>
                <a:lnTo>
                  <a:pt x="10622" y="16613"/>
                </a:lnTo>
                <a:lnTo>
                  <a:pt x="10622" y="16602"/>
                </a:lnTo>
                <a:lnTo>
                  <a:pt x="10620" y="16591"/>
                </a:lnTo>
                <a:lnTo>
                  <a:pt x="10618" y="16580"/>
                </a:lnTo>
                <a:lnTo>
                  <a:pt x="10615" y="16569"/>
                </a:lnTo>
                <a:lnTo>
                  <a:pt x="10611" y="16559"/>
                </a:lnTo>
                <a:lnTo>
                  <a:pt x="10607" y="16549"/>
                </a:lnTo>
                <a:lnTo>
                  <a:pt x="10597" y="16529"/>
                </a:lnTo>
                <a:lnTo>
                  <a:pt x="10584" y="16511"/>
                </a:lnTo>
                <a:lnTo>
                  <a:pt x="10570" y="16493"/>
                </a:lnTo>
                <a:lnTo>
                  <a:pt x="10553" y="16476"/>
                </a:lnTo>
                <a:lnTo>
                  <a:pt x="10536" y="16459"/>
                </a:lnTo>
                <a:lnTo>
                  <a:pt x="10516" y="16443"/>
                </a:lnTo>
                <a:lnTo>
                  <a:pt x="10496" y="16428"/>
                </a:lnTo>
                <a:lnTo>
                  <a:pt x="10476" y="16412"/>
                </a:lnTo>
                <a:lnTo>
                  <a:pt x="10454" y="16398"/>
                </a:lnTo>
                <a:lnTo>
                  <a:pt x="10429" y="16381"/>
                </a:lnTo>
                <a:lnTo>
                  <a:pt x="10403" y="16362"/>
                </a:lnTo>
                <a:lnTo>
                  <a:pt x="10378" y="16343"/>
                </a:lnTo>
                <a:lnTo>
                  <a:pt x="10354" y="16324"/>
                </a:lnTo>
                <a:lnTo>
                  <a:pt x="10330" y="16304"/>
                </a:lnTo>
                <a:lnTo>
                  <a:pt x="10307" y="16283"/>
                </a:lnTo>
                <a:lnTo>
                  <a:pt x="10285" y="16261"/>
                </a:lnTo>
                <a:lnTo>
                  <a:pt x="10262" y="16239"/>
                </a:lnTo>
                <a:lnTo>
                  <a:pt x="10241" y="16216"/>
                </a:lnTo>
                <a:lnTo>
                  <a:pt x="10220" y="16193"/>
                </a:lnTo>
                <a:lnTo>
                  <a:pt x="10199" y="16170"/>
                </a:lnTo>
                <a:lnTo>
                  <a:pt x="10179" y="16146"/>
                </a:lnTo>
                <a:lnTo>
                  <a:pt x="10140" y="16096"/>
                </a:lnTo>
                <a:lnTo>
                  <a:pt x="10103" y="16045"/>
                </a:lnTo>
                <a:lnTo>
                  <a:pt x="10066" y="15991"/>
                </a:lnTo>
                <a:lnTo>
                  <a:pt x="10033" y="15936"/>
                </a:lnTo>
                <a:lnTo>
                  <a:pt x="10000" y="15880"/>
                </a:lnTo>
                <a:lnTo>
                  <a:pt x="9968" y="15822"/>
                </a:lnTo>
                <a:lnTo>
                  <a:pt x="9937" y="15763"/>
                </a:lnTo>
                <a:lnTo>
                  <a:pt x="9909" y="15704"/>
                </a:lnTo>
                <a:lnTo>
                  <a:pt x="9882" y="15643"/>
                </a:lnTo>
                <a:lnTo>
                  <a:pt x="9855" y="15582"/>
                </a:lnTo>
                <a:lnTo>
                  <a:pt x="9830" y="15519"/>
                </a:lnTo>
                <a:lnTo>
                  <a:pt x="9806" y="15457"/>
                </a:lnTo>
                <a:lnTo>
                  <a:pt x="9782" y="15393"/>
                </a:lnTo>
                <a:lnTo>
                  <a:pt x="9760" y="15330"/>
                </a:lnTo>
                <a:lnTo>
                  <a:pt x="9738" y="15267"/>
                </a:lnTo>
                <a:lnTo>
                  <a:pt x="9716" y="15202"/>
                </a:lnTo>
                <a:lnTo>
                  <a:pt x="9676" y="15076"/>
                </a:lnTo>
                <a:lnTo>
                  <a:pt x="9638" y="14950"/>
                </a:lnTo>
                <a:lnTo>
                  <a:pt x="9600" y="14828"/>
                </a:lnTo>
                <a:lnTo>
                  <a:pt x="9564" y="14708"/>
                </a:lnTo>
                <a:lnTo>
                  <a:pt x="9528" y="14594"/>
                </a:lnTo>
                <a:lnTo>
                  <a:pt x="9497" y="14501"/>
                </a:lnTo>
                <a:lnTo>
                  <a:pt x="9466" y="14405"/>
                </a:lnTo>
                <a:lnTo>
                  <a:pt x="9432" y="14310"/>
                </a:lnTo>
                <a:lnTo>
                  <a:pt x="9398" y="14216"/>
                </a:lnTo>
                <a:lnTo>
                  <a:pt x="9376" y="14158"/>
                </a:lnTo>
                <a:lnTo>
                  <a:pt x="9353" y="14100"/>
                </a:lnTo>
                <a:lnTo>
                  <a:pt x="9330" y="14041"/>
                </a:lnTo>
                <a:lnTo>
                  <a:pt x="9308" y="13983"/>
                </a:lnTo>
                <a:lnTo>
                  <a:pt x="9287" y="13923"/>
                </a:lnTo>
                <a:lnTo>
                  <a:pt x="9269" y="13864"/>
                </a:lnTo>
                <a:lnTo>
                  <a:pt x="9260" y="13833"/>
                </a:lnTo>
                <a:lnTo>
                  <a:pt x="9252" y="13803"/>
                </a:lnTo>
                <a:lnTo>
                  <a:pt x="9246" y="13773"/>
                </a:lnTo>
                <a:lnTo>
                  <a:pt x="9239" y="13742"/>
                </a:lnTo>
                <a:lnTo>
                  <a:pt x="9235" y="13717"/>
                </a:lnTo>
                <a:lnTo>
                  <a:pt x="9229" y="13694"/>
                </a:lnTo>
                <a:lnTo>
                  <a:pt x="9216" y="13646"/>
                </a:lnTo>
                <a:lnTo>
                  <a:pt x="9202" y="13600"/>
                </a:lnTo>
                <a:lnTo>
                  <a:pt x="9187" y="13553"/>
                </a:lnTo>
                <a:lnTo>
                  <a:pt x="9174" y="13507"/>
                </a:lnTo>
                <a:lnTo>
                  <a:pt x="9168" y="13483"/>
                </a:lnTo>
                <a:lnTo>
                  <a:pt x="9163" y="13460"/>
                </a:lnTo>
                <a:lnTo>
                  <a:pt x="9158" y="13436"/>
                </a:lnTo>
                <a:lnTo>
                  <a:pt x="9155" y="13411"/>
                </a:lnTo>
                <a:lnTo>
                  <a:pt x="9153" y="13387"/>
                </a:lnTo>
                <a:lnTo>
                  <a:pt x="9153" y="13361"/>
                </a:lnTo>
                <a:lnTo>
                  <a:pt x="9154" y="13269"/>
                </a:lnTo>
                <a:lnTo>
                  <a:pt x="9155" y="13222"/>
                </a:lnTo>
                <a:lnTo>
                  <a:pt x="9154" y="13176"/>
                </a:lnTo>
                <a:lnTo>
                  <a:pt x="9152" y="13131"/>
                </a:lnTo>
                <a:lnTo>
                  <a:pt x="9151" y="13108"/>
                </a:lnTo>
                <a:lnTo>
                  <a:pt x="9147" y="13085"/>
                </a:lnTo>
                <a:lnTo>
                  <a:pt x="9144" y="13062"/>
                </a:lnTo>
                <a:lnTo>
                  <a:pt x="9140" y="13039"/>
                </a:lnTo>
                <a:lnTo>
                  <a:pt x="9134" y="13017"/>
                </a:lnTo>
                <a:lnTo>
                  <a:pt x="9128" y="12995"/>
                </a:lnTo>
                <a:lnTo>
                  <a:pt x="9119" y="12972"/>
                </a:lnTo>
                <a:lnTo>
                  <a:pt x="9109" y="12950"/>
                </a:lnTo>
                <a:lnTo>
                  <a:pt x="9099" y="12929"/>
                </a:lnTo>
                <a:lnTo>
                  <a:pt x="9087" y="12909"/>
                </a:lnTo>
                <a:lnTo>
                  <a:pt x="9075" y="12891"/>
                </a:lnTo>
                <a:lnTo>
                  <a:pt x="9062" y="12871"/>
                </a:lnTo>
                <a:lnTo>
                  <a:pt x="9034" y="12835"/>
                </a:lnTo>
                <a:lnTo>
                  <a:pt x="9005" y="12799"/>
                </a:lnTo>
                <a:lnTo>
                  <a:pt x="8978" y="12763"/>
                </a:lnTo>
                <a:lnTo>
                  <a:pt x="8965" y="12744"/>
                </a:lnTo>
                <a:lnTo>
                  <a:pt x="8951" y="12726"/>
                </a:lnTo>
                <a:lnTo>
                  <a:pt x="8939" y="12706"/>
                </a:lnTo>
                <a:lnTo>
                  <a:pt x="8927" y="12685"/>
                </a:lnTo>
                <a:lnTo>
                  <a:pt x="8918" y="12662"/>
                </a:lnTo>
                <a:lnTo>
                  <a:pt x="8908" y="12639"/>
                </a:lnTo>
                <a:lnTo>
                  <a:pt x="8899" y="12616"/>
                </a:lnTo>
                <a:lnTo>
                  <a:pt x="8892" y="12593"/>
                </a:lnTo>
                <a:lnTo>
                  <a:pt x="8879" y="12545"/>
                </a:lnTo>
                <a:lnTo>
                  <a:pt x="8867" y="12497"/>
                </a:lnTo>
                <a:lnTo>
                  <a:pt x="8856" y="12449"/>
                </a:lnTo>
                <a:lnTo>
                  <a:pt x="8850" y="12425"/>
                </a:lnTo>
                <a:lnTo>
                  <a:pt x="8843" y="12401"/>
                </a:lnTo>
                <a:lnTo>
                  <a:pt x="8834" y="12378"/>
                </a:lnTo>
                <a:lnTo>
                  <a:pt x="8827" y="12354"/>
                </a:lnTo>
                <a:lnTo>
                  <a:pt x="8817" y="12332"/>
                </a:lnTo>
                <a:lnTo>
                  <a:pt x="8805" y="12309"/>
                </a:lnTo>
                <a:lnTo>
                  <a:pt x="8785" y="12271"/>
                </a:lnTo>
                <a:lnTo>
                  <a:pt x="8767" y="12234"/>
                </a:lnTo>
                <a:lnTo>
                  <a:pt x="8749" y="12196"/>
                </a:lnTo>
                <a:lnTo>
                  <a:pt x="8734" y="12157"/>
                </a:lnTo>
                <a:lnTo>
                  <a:pt x="8718" y="12117"/>
                </a:lnTo>
                <a:lnTo>
                  <a:pt x="8705" y="12078"/>
                </a:lnTo>
                <a:lnTo>
                  <a:pt x="8694" y="12036"/>
                </a:lnTo>
                <a:lnTo>
                  <a:pt x="8685" y="11995"/>
                </a:lnTo>
                <a:lnTo>
                  <a:pt x="8672" y="11929"/>
                </a:lnTo>
                <a:lnTo>
                  <a:pt x="8660" y="11863"/>
                </a:lnTo>
                <a:lnTo>
                  <a:pt x="8651" y="11797"/>
                </a:lnTo>
                <a:lnTo>
                  <a:pt x="8640" y="11729"/>
                </a:lnTo>
                <a:lnTo>
                  <a:pt x="8620" y="11594"/>
                </a:lnTo>
                <a:lnTo>
                  <a:pt x="8600" y="11458"/>
                </a:lnTo>
                <a:lnTo>
                  <a:pt x="8589" y="11391"/>
                </a:lnTo>
                <a:lnTo>
                  <a:pt x="8578" y="11323"/>
                </a:lnTo>
                <a:lnTo>
                  <a:pt x="8566" y="11256"/>
                </a:lnTo>
                <a:lnTo>
                  <a:pt x="8552" y="11189"/>
                </a:lnTo>
                <a:lnTo>
                  <a:pt x="8538" y="11124"/>
                </a:lnTo>
                <a:lnTo>
                  <a:pt x="8521" y="11058"/>
                </a:lnTo>
                <a:lnTo>
                  <a:pt x="8503" y="10993"/>
                </a:lnTo>
                <a:lnTo>
                  <a:pt x="8482" y="10930"/>
                </a:lnTo>
                <a:lnTo>
                  <a:pt x="8476" y="10910"/>
                </a:lnTo>
                <a:lnTo>
                  <a:pt x="8470" y="10891"/>
                </a:lnTo>
                <a:lnTo>
                  <a:pt x="8460" y="10850"/>
                </a:lnTo>
                <a:lnTo>
                  <a:pt x="8453" y="10810"/>
                </a:lnTo>
                <a:lnTo>
                  <a:pt x="8447" y="10768"/>
                </a:lnTo>
                <a:lnTo>
                  <a:pt x="8444" y="10726"/>
                </a:lnTo>
                <a:lnTo>
                  <a:pt x="8442" y="10685"/>
                </a:lnTo>
                <a:lnTo>
                  <a:pt x="8441" y="10643"/>
                </a:lnTo>
                <a:lnTo>
                  <a:pt x="8441" y="10602"/>
                </a:lnTo>
                <a:lnTo>
                  <a:pt x="8442" y="10517"/>
                </a:lnTo>
                <a:lnTo>
                  <a:pt x="8445" y="10434"/>
                </a:lnTo>
                <a:lnTo>
                  <a:pt x="8447" y="10351"/>
                </a:lnTo>
                <a:lnTo>
                  <a:pt x="8447" y="10309"/>
                </a:lnTo>
                <a:lnTo>
                  <a:pt x="8446" y="10268"/>
                </a:lnTo>
                <a:lnTo>
                  <a:pt x="8444" y="10243"/>
                </a:lnTo>
                <a:lnTo>
                  <a:pt x="8441" y="10215"/>
                </a:lnTo>
                <a:lnTo>
                  <a:pt x="8436" y="10187"/>
                </a:lnTo>
                <a:lnTo>
                  <a:pt x="8431" y="10157"/>
                </a:lnTo>
                <a:lnTo>
                  <a:pt x="8418" y="10094"/>
                </a:lnTo>
                <a:lnTo>
                  <a:pt x="8403" y="10030"/>
                </a:lnTo>
                <a:lnTo>
                  <a:pt x="8397" y="9998"/>
                </a:lnTo>
                <a:lnTo>
                  <a:pt x="8391" y="9967"/>
                </a:lnTo>
                <a:lnTo>
                  <a:pt x="8387" y="9936"/>
                </a:lnTo>
                <a:lnTo>
                  <a:pt x="8384" y="9907"/>
                </a:lnTo>
                <a:lnTo>
                  <a:pt x="8381" y="9878"/>
                </a:lnTo>
                <a:lnTo>
                  <a:pt x="8381" y="9852"/>
                </a:lnTo>
                <a:lnTo>
                  <a:pt x="8384" y="9828"/>
                </a:lnTo>
                <a:lnTo>
                  <a:pt x="8386" y="9817"/>
                </a:lnTo>
                <a:lnTo>
                  <a:pt x="8388" y="9806"/>
                </a:lnTo>
                <a:lnTo>
                  <a:pt x="8503" y="9419"/>
                </a:lnTo>
                <a:lnTo>
                  <a:pt x="8535" y="9309"/>
                </a:lnTo>
                <a:lnTo>
                  <a:pt x="8565" y="9200"/>
                </a:lnTo>
                <a:lnTo>
                  <a:pt x="8595" y="9088"/>
                </a:lnTo>
                <a:lnTo>
                  <a:pt x="8609" y="9032"/>
                </a:lnTo>
                <a:lnTo>
                  <a:pt x="8623" y="8976"/>
                </a:lnTo>
                <a:lnTo>
                  <a:pt x="8635" y="8920"/>
                </a:lnTo>
                <a:lnTo>
                  <a:pt x="8647" y="8863"/>
                </a:lnTo>
                <a:lnTo>
                  <a:pt x="8659" y="8806"/>
                </a:lnTo>
                <a:lnTo>
                  <a:pt x="8669" y="8750"/>
                </a:lnTo>
                <a:lnTo>
                  <a:pt x="8678" y="8693"/>
                </a:lnTo>
                <a:lnTo>
                  <a:pt x="8686" y="8636"/>
                </a:lnTo>
                <a:lnTo>
                  <a:pt x="8692" y="8580"/>
                </a:lnTo>
                <a:lnTo>
                  <a:pt x="8698" y="8525"/>
                </a:lnTo>
                <a:lnTo>
                  <a:pt x="8701" y="8483"/>
                </a:lnTo>
                <a:lnTo>
                  <a:pt x="8702" y="8442"/>
                </a:lnTo>
                <a:lnTo>
                  <a:pt x="8701" y="8401"/>
                </a:lnTo>
                <a:lnTo>
                  <a:pt x="8700" y="8361"/>
                </a:lnTo>
                <a:lnTo>
                  <a:pt x="8697" y="8320"/>
                </a:lnTo>
                <a:lnTo>
                  <a:pt x="8692" y="8280"/>
                </a:lnTo>
                <a:lnTo>
                  <a:pt x="8687" y="8239"/>
                </a:lnTo>
                <a:lnTo>
                  <a:pt x="8680" y="8199"/>
                </a:lnTo>
                <a:lnTo>
                  <a:pt x="8672" y="8158"/>
                </a:lnTo>
                <a:lnTo>
                  <a:pt x="8664" y="8118"/>
                </a:lnTo>
                <a:lnTo>
                  <a:pt x="8655" y="8078"/>
                </a:lnTo>
                <a:lnTo>
                  <a:pt x="8644" y="8039"/>
                </a:lnTo>
                <a:lnTo>
                  <a:pt x="8634" y="7998"/>
                </a:lnTo>
                <a:lnTo>
                  <a:pt x="8622" y="7959"/>
                </a:lnTo>
                <a:lnTo>
                  <a:pt x="8597" y="7881"/>
                </a:lnTo>
                <a:lnTo>
                  <a:pt x="8579" y="7829"/>
                </a:lnTo>
                <a:lnTo>
                  <a:pt x="8560" y="7775"/>
                </a:lnTo>
                <a:lnTo>
                  <a:pt x="8542" y="7721"/>
                </a:lnTo>
                <a:lnTo>
                  <a:pt x="8535" y="7694"/>
                </a:lnTo>
                <a:lnTo>
                  <a:pt x="8527" y="7667"/>
                </a:lnTo>
                <a:lnTo>
                  <a:pt x="8520" y="7638"/>
                </a:lnTo>
                <a:lnTo>
                  <a:pt x="8516" y="7611"/>
                </a:lnTo>
                <a:lnTo>
                  <a:pt x="8513" y="7584"/>
                </a:lnTo>
                <a:lnTo>
                  <a:pt x="8511" y="7555"/>
                </a:lnTo>
                <a:lnTo>
                  <a:pt x="8511" y="7528"/>
                </a:lnTo>
                <a:lnTo>
                  <a:pt x="8513" y="7499"/>
                </a:lnTo>
                <a:lnTo>
                  <a:pt x="8518" y="7472"/>
                </a:lnTo>
                <a:lnTo>
                  <a:pt x="8525" y="7444"/>
                </a:lnTo>
                <a:lnTo>
                  <a:pt x="8535" y="7417"/>
                </a:lnTo>
                <a:lnTo>
                  <a:pt x="8546" y="7391"/>
                </a:lnTo>
                <a:lnTo>
                  <a:pt x="8559" y="7366"/>
                </a:lnTo>
                <a:lnTo>
                  <a:pt x="8574" y="7342"/>
                </a:lnTo>
                <a:lnTo>
                  <a:pt x="8590" y="7318"/>
                </a:lnTo>
                <a:lnTo>
                  <a:pt x="8608" y="7295"/>
                </a:lnTo>
                <a:lnTo>
                  <a:pt x="8628" y="7272"/>
                </a:lnTo>
                <a:lnTo>
                  <a:pt x="8646" y="7249"/>
                </a:lnTo>
                <a:lnTo>
                  <a:pt x="8688" y="7206"/>
                </a:lnTo>
                <a:lnTo>
                  <a:pt x="8729" y="7163"/>
                </a:lnTo>
                <a:lnTo>
                  <a:pt x="8770" y="7122"/>
                </a:lnTo>
                <a:lnTo>
                  <a:pt x="8808" y="7081"/>
                </a:lnTo>
                <a:lnTo>
                  <a:pt x="8895" y="6986"/>
                </a:lnTo>
                <a:lnTo>
                  <a:pt x="8982" y="6894"/>
                </a:lnTo>
                <a:lnTo>
                  <a:pt x="9071" y="6803"/>
                </a:lnTo>
                <a:lnTo>
                  <a:pt x="9160" y="6716"/>
                </a:lnTo>
                <a:lnTo>
                  <a:pt x="9251" y="6629"/>
                </a:lnTo>
                <a:lnTo>
                  <a:pt x="9343" y="6544"/>
                </a:lnTo>
                <a:lnTo>
                  <a:pt x="9436" y="6461"/>
                </a:lnTo>
                <a:lnTo>
                  <a:pt x="9530" y="6379"/>
                </a:lnTo>
                <a:lnTo>
                  <a:pt x="9624" y="6298"/>
                </a:lnTo>
                <a:lnTo>
                  <a:pt x="9721" y="6218"/>
                </a:lnTo>
                <a:lnTo>
                  <a:pt x="9817" y="6139"/>
                </a:lnTo>
                <a:lnTo>
                  <a:pt x="9914" y="6060"/>
                </a:lnTo>
                <a:lnTo>
                  <a:pt x="10013" y="5982"/>
                </a:lnTo>
                <a:lnTo>
                  <a:pt x="10112" y="5904"/>
                </a:lnTo>
                <a:lnTo>
                  <a:pt x="10313" y="5747"/>
                </a:lnTo>
                <a:lnTo>
                  <a:pt x="10391" y="5685"/>
                </a:lnTo>
                <a:lnTo>
                  <a:pt x="10469" y="5623"/>
                </a:lnTo>
                <a:lnTo>
                  <a:pt x="10545" y="5558"/>
                </a:lnTo>
                <a:lnTo>
                  <a:pt x="10620" y="5492"/>
                </a:lnTo>
                <a:lnTo>
                  <a:pt x="10694" y="5425"/>
                </a:lnTo>
                <a:lnTo>
                  <a:pt x="10767" y="5357"/>
                </a:lnTo>
                <a:lnTo>
                  <a:pt x="10839" y="5288"/>
                </a:lnTo>
                <a:lnTo>
                  <a:pt x="10910" y="5218"/>
                </a:lnTo>
                <a:lnTo>
                  <a:pt x="10980" y="5146"/>
                </a:lnTo>
                <a:lnTo>
                  <a:pt x="11049" y="5072"/>
                </a:lnTo>
                <a:lnTo>
                  <a:pt x="11117" y="4999"/>
                </a:lnTo>
                <a:lnTo>
                  <a:pt x="11185" y="4923"/>
                </a:lnTo>
                <a:lnTo>
                  <a:pt x="11250" y="4848"/>
                </a:lnTo>
                <a:lnTo>
                  <a:pt x="11315" y="4771"/>
                </a:lnTo>
                <a:lnTo>
                  <a:pt x="11379" y="4694"/>
                </a:lnTo>
                <a:lnTo>
                  <a:pt x="11442" y="4615"/>
                </a:lnTo>
                <a:lnTo>
                  <a:pt x="11504" y="4535"/>
                </a:lnTo>
                <a:lnTo>
                  <a:pt x="11564" y="4455"/>
                </a:lnTo>
                <a:lnTo>
                  <a:pt x="11624" y="4374"/>
                </a:lnTo>
                <a:lnTo>
                  <a:pt x="11682" y="4292"/>
                </a:lnTo>
                <a:lnTo>
                  <a:pt x="11740" y="4210"/>
                </a:lnTo>
                <a:lnTo>
                  <a:pt x="11796" y="4127"/>
                </a:lnTo>
                <a:lnTo>
                  <a:pt x="11852" y="4043"/>
                </a:lnTo>
                <a:lnTo>
                  <a:pt x="11906" y="3958"/>
                </a:lnTo>
                <a:lnTo>
                  <a:pt x="11960" y="3871"/>
                </a:lnTo>
                <a:lnTo>
                  <a:pt x="12014" y="3783"/>
                </a:lnTo>
                <a:lnTo>
                  <a:pt x="12067" y="3695"/>
                </a:lnTo>
                <a:lnTo>
                  <a:pt x="12118" y="3606"/>
                </a:lnTo>
                <a:lnTo>
                  <a:pt x="12222" y="3429"/>
                </a:lnTo>
                <a:lnTo>
                  <a:pt x="12325" y="3251"/>
                </a:lnTo>
                <a:lnTo>
                  <a:pt x="12377" y="3163"/>
                </a:lnTo>
                <a:lnTo>
                  <a:pt x="12430" y="3075"/>
                </a:lnTo>
                <a:lnTo>
                  <a:pt x="12483" y="2988"/>
                </a:lnTo>
                <a:lnTo>
                  <a:pt x="12538" y="2900"/>
                </a:lnTo>
                <a:lnTo>
                  <a:pt x="12594" y="2815"/>
                </a:lnTo>
                <a:lnTo>
                  <a:pt x="12652" y="2729"/>
                </a:lnTo>
                <a:lnTo>
                  <a:pt x="12711" y="2645"/>
                </a:lnTo>
                <a:lnTo>
                  <a:pt x="12771" y="2562"/>
                </a:lnTo>
                <a:lnTo>
                  <a:pt x="12798" y="2527"/>
                </a:lnTo>
                <a:lnTo>
                  <a:pt x="12826" y="2492"/>
                </a:lnTo>
                <a:lnTo>
                  <a:pt x="12854" y="2458"/>
                </a:lnTo>
                <a:lnTo>
                  <a:pt x="12884" y="2425"/>
                </a:lnTo>
                <a:lnTo>
                  <a:pt x="12914" y="2392"/>
                </a:lnTo>
                <a:lnTo>
                  <a:pt x="12945" y="2361"/>
                </a:lnTo>
                <a:lnTo>
                  <a:pt x="13007" y="2298"/>
                </a:lnTo>
                <a:lnTo>
                  <a:pt x="13071" y="2237"/>
                </a:lnTo>
                <a:lnTo>
                  <a:pt x="13137" y="2176"/>
                </a:lnTo>
                <a:lnTo>
                  <a:pt x="13267" y="2055"/>
                </a:lnTo>
                <a:lnTo>
                  <a:pt x="13562" y="2032"/>
                </a:lnTo>
                <a:lnTo>
                  <a:pt x="13565" y="2033"/>
                </a:lnTo>
                <a:lnTo>
                  <a:pt x="13568" y="2034"/>
                </a:lnTo>
                <a:lnTo>
                  <a:pt x="13574" y="2039"/>
                </a:lnTo>
                <a:lnTo>
                  <a:pt x="13582" y="2048"/>
                </a:lnTo>
                <a:lnTo>
                  <a:pt x="13591" y="2059"/>
                </a:lnTo>
                <a:lnTo>
                  <a:pt x="13610" y="2087"/>
                </a:lnTo>
                <a:lnTo>
                  <a:pt x="13632" y="2120"/>
                </a:lnTo>
                <a:lnTo>
                  <a:pt x="13672" y="2186"/>
                </a:lnTo>
                <a:lnTo>
                  <a:pt x="13687" y="2211"/>
                </a:lnTo>
                <a:lnTo>
                  <a:pt x="13697" y="2226"/>
                </a:lnTo>
                <a:lnTo>
                  <a:pt x="13725" y="2261"/>
                </a:lnTo>
                <a:lnTo>
                  <a:pt x="13756" y="2298"/>
                </a:lnTo>
                <a:lnTo>
                  <a:pt x="13790" y="2334"/>
                </a:lnTo>
                <a:lnTo>
                  <a:pt x="13807" y="2353"/>
                </a:lnTo>
                <a:lnTo>
                  <a:pt x="13826" y="2370"/>
                </a:lnTo>
                <a:lnTo>
                  <a:pt x="13844" y="2387"/>
                </a:lnTo>
                <a:lnTo>
                  <a:pt x="13864" y="2402"/>
                </a:lnTo>
                <a:lnTo>
                  <a:pt x="13884" y="2417"/>
                </a:lnTo>
                <a:lnTo>
                  <a:pt x="13904" y="2431"/>
                </a:lnTo>
                <a:lnTo>
                  <a:pt x="13924" y="2444"/>
                </a:lnTo>
                <a:lnTo>
                  <a:pt x="13945" y="2455"/>
                </a:lnTo>
                <a:lnTo>
                  <a:pt x="13966" y="2463"/>
                </a:lnTo>
                <a:lnTo>
                  <a:pt x="13987" y="2471"/>
                </a:lnTo>
                <a:lnTo>
                  <a:pt x="14025" y="2481"/>
                </a:lnTo>
                <a:lnTo>
                  <a:pt x="14063" y="2490"/>
                </a:lnTo>
                <a:lnTo>
                  <a:pt x="14103" y="2497"/>
                </a:lnTo>
                <a:lnTo>
                  <a:pt x="14141" y="2505"/>
                </a:lnTo>
                <a:lnTo>
                  <a:pt x="14219" y="2518"/>
                </a:lnTo>
                <a:lnTo>
                  <a:pt x="14257" y="2525"/>
                </a:lnTo>
                <a:lnTo>
                  <a:pt x="14296" y="2533"/>
                </a:lnTo>
                <a:lnTo>
                  <a:pt x="14336" y="2543"/>
                </a:lnTo>
                <a:lnTo>
                  <a:pt x="14374" y="2553"/>
                </a:lnTo>
                <a:lnTo>
                  <a:pt x="14452" y="2575"/>
                </a:lnTo>
                <a:lnTo>
                  <a:pt x="14491" y="2586"/>
                </a:lnTo>
                <a:lnTo>
                  <a:pt x="14531" y="2595"/>
                </a:lnTo>
                <a:lnTo>
                  <a:pt x="14570" y="2602"/>
                </a:lnTo>
                <a:lnTo>
                  <a:pt x="14590" y="2605"/>
                </a:lnTo>
                <a:lnTo>
                  <a:pt x="14609" y="2607"/>
                </a:lnTo>
                <a:lnTo>
                  <a:pt x="14663" y="2611"/>
                </a:lnTo>
                <a:lnTo>
                  <a:pt x="14711" y="2616"/>
                </a:lnTo>
                <a:lnTo>
                  <a:pt x="14733" y="2618"/>
                </a:lnTo>
                <a:lnTo>
                  <a:pt x="14754" y="2622"/>
                </a:lnTo>
                <a:lnTo>
                  <a:pt x="14775" y="2627"/>
                </a:lnTo>
                <a:lnTo>
                  <a:pt x="14793" y="2632"/>
                </a:lnTo>
                <a:lnTo>
                  <a:pt x="14811" y="2640"/>
                </a:lnTo>
                <a:lnTo>
                  <a:pt x="14827" y="2648"/>
                </a:lnTo>
                <a:lnTo>
                  <a:pt x="14843" y="2660"/>
                </a:lnTo>
                <a:lnTo>
                  <a:pt x="14858" y="2675"/>
                </a:lnTo>
                <a:lnTo>
                  <a:pt x="14872" y="2691"/>
                </a:lnTo>
                <a:lnTo>
                  <a:pt x="14884" y="2712"/>
                </a:lnTo>
                <a:lnTo>
                  <a:pt x="14896" y="2735"/>
                </a:lnTo>
                <a:lnTo>
                  <a:pt x="14908" y="2762"/>
                </a:lnTo>
                <a:lnTo>
                  <a:pt x="14919" y="2795"/>
                </a:lnTo>
                <a:lnTo>
                  <a:pt x="14929" y="2827"/>
                </a:lnTo>
                <a:lnTo>
                  <a:pt x="14939" y="2856"/>
                </a:lnTo>
                <a:lnTo>
                  <a:pt x="14944" y="2871"/>
                </a:lnTo>
                <a:lnTo>
                  <a:pt x="14951" y="2884"/>
                </a:lnTo>
                <a:lnTo>
                  <a:pt x="14957" y="2896"/>
                </a:lnTo>
                <a:lnTo>
                  <a:pt x="14965" y="2907"/>
                </a:lnTo>
                <a:lnTo>
                  <a:pt x="14974" y="2916"/>
                </a:lnTo>
                <a:lnTo>
                  <a:pt x="14985" y="2925"/>
                </a:lnTo>
                <a:lnTo>
                  <a:pt x="14997" y="2933"/>
                </a:lnTo>
                <a:lnTo>
                  <a:pt x="15010" y="2938"/>
                </a:lnTo>
                <a:lnTo>
                  <a:pt x="15025" y="2944"/>
                </a:lnTo>
                <a:lnTo>
                  <a:pt x="15044" y="2947"/>
                </a:lnTo>
                <a:lnTo>
                  <a:pt x="15075" y="2950"/>
                </a:lnTo>
                <a:lnTo>
                  <a:pt x="15107" y="2954"/>
                </a:lnTo>
                <a:lnTo>
                  <a:pt x="15171" y="2961"/>
                </a:lnTo>
                <a:lnTo>
                  <a:pt x="15201" y="2966"/>
                </a:lnTo>
                <a:lnTo>
                  <a:pt x="15233" y="2972"/>
                </a:lnTo>
                <a:lnTo>
                  <a:pt x="15265" y="2980"/>
                </a:lnTo>
                <a:lnTo>
                  <a:pt x="15295" y="2990"/>
                </a:lnTo>
                <a:lnTo>
                  <a:pt x="15328" y="3003"/>
                </a:lnTo>
                <a:lnTo>
                  <a:pt x="15359" y="3016"/>
                </a:lnTo>
                <a:lnTo>
                  <a:pt x="15373" y="3023"/>
                </a:lnTo>
                <a:lnTo>
                  <a:pt x="15387" y="3027"/>
                </a:lnTo>
                <a:lnTo>
                  <a:pt x="15400" y="3031"/>
                </a:lnTo>
                <a:lnTo>
                  <a:pt x="15413" y="3034"/>
                </a:lnTo>
                <a:lnTo>
                  <a:pt x="15426" y="3035"/>
                </a:lnTo>
                <a:lnTo>
                  <a:pt x="15439" y="3034"/>
                </a:lnTo>
                <a:lnTo>
                  <a:pt x="15451" y="3030"/>
                </a:lnTo>
                <a:lnTo>
                  <a:pt x="15462" y="3025"/>
                </a:lnTo>
                <a:lnTo>
                  <a:pt x="15474" y="3016"/>
                </a:lnTo>
                <a:lnTo>
                  <a:pt x="15486" y="3005"/>
                </a:lnTo>
                <a:lnTo>
                  <a:pt x="15497" y="2990"/>
                </a:lnTo>
                <a:lnTo>
                  <a:pt x="15508" y="2972"/>
                </a:lnTo>
                <a:lnTo>
                  <a:pt x="15521" y="2948"/>
                </a:lnTo>
                <a:lnTo>
                  <a:pt x="15532" y="2923"/>
                </a:lnTo>
                <a:lnTo>
                  <a:pt x="15541" y="2897"/>
                </a:lnTo>
                <a:lnTo>
                  <a:pt x="15550" y="2869"/>
                </a:lnTo>
                <a:lnTo>
                  <a:pt x="15569" y="2816"/>
                </a:lnTo>
                <a:lnTo>
                  <a:pt x="15579" y="2790"/>
                </a:lnTo>
                <a:lnTo>
                  <a:pt x="15591" y="2764"/>
                </a:lnTo>
                <a:lnTo>
                  <a:pt x="15614" y="2715"/>
                </a:lnTo>
                <a:lnTo>
                  <a:pt x="15624" y="2692"/>
                </a:lnTo>
                <a:lnTo>
                  <a:pt x="15632" y="2670"/>
                </a:lnTo>
                <a:lnTo>
                  <a:pt x="15640" y="2649"/>
                </a:lnTo>
                <a:lnTo>
                  <a:pt x="15645" y="2629"/>
                </a:lnTo>
                <a:lnTo>
                  <a:pt x="15650" y="2609"/>
                </a:lnTo>
                <a:lnTo>
                  <a:pt x="15652" y="2589"/>
                </a:lnTo>
                <a:lnTo>
                  <a:pt x="15652" y="2570"/>
                </a:lnTo>
                <a:lnTo>
                  <a:pt x="15650" y="2550"/>
                </a:lnTo>
                <a:lnTo>
                  <a:pt x="15645" y="2529"/>
                </a:lnTo>
                <a:lnTo>
                  <a:pt x="15639" y="2508"/>
                </a:lnTo>
                <a:lnTo>
                  <a:pt x="15630" y="2488"/>
                </a:lnTo>
                <a:lnTo>
                  <a:pt x="15618" y="2465"/>
                </a:lnTo>
                <a:lnTo>
                  <a:pt x="15604" y="2442"/>
                </a:lnTo>
                <a:lnTo>
                  <a:pt x="15586" y="2416"/>
                </a:lnTo>
                <a:close/>
                <a:moveTo>
                  <a:pt x="1642" y="10239"/>
                </a:moveTo>
                <a:lnTo>
                  <a:pt x="1665" y="10536"/>
                </a:lnTo>
                <a:lnTo>
                  <a:pt x="1505" y="10992"/>
                </a:lnTo>
                <a:lnTo>
                  <a:pt x="1345" y="11425"/>
                </a:lnTo>
                <a:lnTo>
                  <a:pt x="1117" y="11721"/>
                </a:lnTo>
                <a:lnTo>
                  <a:pt x="1162" y="11425"/>
                </a:lnTo>
                <a:lnTo>
                  <a:pt x="1277" y="11174"/>
                </a:lnTo>
                <a:lnTo>
                  <a:pt x="1299" y="10923"/>
                </a:lnTo>
                <a:lnTo>
                  <a:pt x="1140" y="10604"/>
                </a:lnTo>
                <a:lnTo>
                  <a:pt x="1208" y="10307"/>
                </a:lnTo>
                <a:lnTo>
                  <a:pt x="1322" y="9898"/>
                </a:lnTo>
                <a:lnTo>
                  <a:pt x="1391" y="9600"/>
                </a:lnTo>
                <a:lnTo>
                  <a:pt x="1391" y="9122"/>
                </a:lnTo>
                <a:lnTo>
                  <a:pt x="1550" y="8826"/>
                </a:lnTo>
                <a:lnTo>
                  <a:pt x="1665" y="8872"/>
                </a:lnTo>
                <a:lnTo>
                  <a:pt x="1596" y="9168"/>
                </a:lnTo>
                <a:lnTo>
                  <a:pt x="1573" y="9669"/>
                </a:lnTo>
                <a:lnTo>
                  <a:pt x="1642" y="102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20">
              <a:solidFill>
                <a:srgbClr val="FFFFFF"/>
              </a:solidFill>
            </a:endParaRPr>
          </a:p>
        </p:txBody>
      </p:sp>
      <p:pic>
        <p:nvPicPr>
          <p:cNvPr id="2" name="图片 1" descr="taozgez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5670" y="2376805"/>
            <a:ext cx="5572760" cy="36296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1345" y="2376805"/>
            <a:ext cx="3465830" cy="37846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000" b="1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被套住嘴的海豹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l_i"/>
  <p:tag name="KSO_WM_UNIT_INDEX" val="1_2"/>
  <p:tag name="KSO_WM_UNIT_ID" val="custom160535_6*l_i*1_2"/>
  <p:tag name="KSO_WM_UNIT_CLEAR" val="1"/>
  <p:tag name="KSO_WM_UNIT_LAYERLEVEL" val="1_1"/>
  <p:tag name="KSO_WM_DIAGRAM_GROUP_CODE" val="l1-1"/>
  <p:tag name="KSO_WM_UNIT_TEXT_FORE_SCHEMECOLOR_INDEX" val="5"/>
  <p:tag name="KSO_WM_UNIT_TEXT_LINE_FILL_TYPE" val="2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l_i"/>
  <p:tag name="KSO_WM_UNIT_INDEX" val="1_1"/>
  <p:tag name="KSO_WM_UNIT_ID" val="custom160535_6*l_i*1_1"/>
  <p:tag name="KSO_WM_UNIT_CLEAR" val="1"/>
  <p:tag name="KSO_WM_UNIT_LAYERLEVEL" val="1_1"/>
  <p:tag name="KSO_WM_DIAGRAM_GROUP_CODE" val="l1-1"/>
  <p:tag name="KSO_WM_UNIT_LINE_FORE_SCHEMECOLOR_INDEX" val="5"/>
  <p:tag name="KSO_WM_UNIT_LINE_FILL_TYPE" val="2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53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50924093541"/>
  <p:tag name="MH_LIBRARY" val="GRAPHIC"/>
  <p:tag name="KSO_WM_TEMPLATE_CATEGORY" val="custom"/>
  <p:tag name="KSO_WM_TEMPLATE_INDEX" val="160535"/>
  <p:tag name="KSO_WM_TAG_VERSION" val="1.0"/>
  <p:tag name="KSO_WM_SLIDE_ID" val="custom160535_30"/>
  <p:tag name="KSO_WM_SLIDE_INDEX" val="30"/>
  <p:tag name="KSO_WM_SLIDE_ITEM_CNT" val="3"/>
  <p:tag name="KSO_WM_SLIDE_LAYOUT" val="a_d"/>
  <p:tag name="KSO_WM_SLIDE_LAYOUT_CNT" val="1_3"/>
  <p:tag name="KSO_WM_SLIDE_TYPE" val="text"/>
  <p:tag name="KSO_WM_BEAUTIFY_FLAG" val="#wm#"/>
  <p:tag name="KSO_WM_SLIDE_POSITION" val="117*127"/>
  <p:tag name="KSO_WM_SLIDE_SIZE" val="728*36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1"/>
  <p:tag name="KSO_WM_UNIT_ID" val="custom160535_30*d*1"/>
  <p:tag name="KSO_WM_UNIT_CLEAR" val="0"/>
  <p:tag name="KSO_WM_UNIT_LAYERLEVEL" val="1"/>
  <p:tag name="KSO_WM_UNIT_VALUE" val="629*559"/>
  <p:tag name="KSO_WM_UNIT_HIGHLIGHT" val="0"/>
  <p:tag name="KSO_WM_UNIT_COMPATIBLE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2"/>
  <p:tag name="KSO_WM_UNIT_ID" val="custom160535_30*d*2"/>
  <p:tag name="KSO_WM_UNIT_CLEAR" val="0"/>
  <p:tag name="KSO_WM_UNIT_LAYERLEVEL" val="1"/>
  <p:tag name="KSO_WM_UNIT_VALUE" val="777*691"/>
  <p:tag name="KSO_WM_UNIT_HIGHLIGHT" val="0"/>
  <p:tag name="KSO_WM_UNIT_COMPATIBLE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3"/>
  <p:tag name="KSO_WM_UNIT_ID" val="custom160535_30*d*3"/>
  <p:tag name="KSO_WM_UNIT_CLEAR" val="0"/>
  <p:tag name="KSO_WM_UNIT_LAYERLEVEL" val="1"/>
  <p:tag name="KSO_WM_UNIT_VALUE" val="1030*916"/>
  <p:tag name="KSO_WM_UNIT_HIGHLIGHT" val="0"/>
  <p:tag name="KSO_WM_UNIT_COMPATIBLE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30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50924093541"/>
  <p:tag name="MH_LIBRARY" val="GRAPHIC"/>
  <p:tag name="KSO_WM_TEMPLATE_CATEGORY" val="custom"/>
  <p:tag name="KSO_WM_TEMPLATE_INDEX" val="160535"/>
  <p:tag name="KSO_WM_TAG_VERSION" val="1.0"/>
  <p:tag name="KSO_WM_SLIDE_ID" val="custom160535_28"/>
  <p:tag name="KSO_WM_SLIDE_INDEX" val="28"/>
  <p:tag name="KSO_WM_SLIDE_ITEM_CNT" val="4"/>
  <p:tag name="KSO_WM_SLIDE_LAYOUT" val="a_f_d"/>
  <p:tag name="KSO_WM_SLIDE_LAYOUT_CNT" val="1_1_3"/>
  <p:tag name="KSO_WM_SLIDE_TYPE" val="text"/>
  <p:tag name="KSO_WM_BEAUTIFY_FLAG" val="#wm#"/>
  <p:tag name="KSO_WM_SLIDE_POSITION" val="93*105"/>
  <p:tag name="KSO_WM_SLIDE_SIZE" val="801*39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2"/>
  <p:tag name="KSO_WM_UNIT_ID" val="custom160535_28*d*2"/>
  <p:tag name="KSO_WM_UNIT_CLEAR" val="0"/>
  <p:tag name="KSO_WM_UNIT_LAYERLEVEL" val="1"/>
  <p:tag name="KSO_WM_UNIT_VALUE" val="632*632"/>
  <p:tag name="KSO_WM_UNIT_HIGHLIGHT" val="0"/>
  <p:tag name="KSO_WM_UNIT_COMPATIBL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3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3"/>
  <p:tag name="KSO_WM_UNIT_ID" val="custom160535_28*d*3"/>
  <p:tag name="KSO_WM_UNIT_CLEAR" val="0"/>
  <p:tag name="KSO_WM_UNIT_LAYERLEVEL" val="1"/>
  <p:tag name="KSO_WM_UNIT_VALUE" val="372*372"/>
  <p:tag name="KSO_WM_UNIT_HIGHLIGHT" val="0"/>
  <p:tag name="KSO_WM_UNIT_COMPATIBLE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1"/>
  <p:tag name="KSO_WM_UNIT_ID" val="custom160535_28*d*1"/>
  <p:tag name="KSO_WM_UNIT_CLEAR" val="0"/>
  <p:tag name="KSO_WM_UNIT_LAYERLEVEL" val="1"/>
  <p:tag name="KSO_WM_UNIT_VALUE" val="835*835"/>
  <p:tag name="KSO_WM_UNIT_HIGHLIGHT" val="0"/>
  <p:tag name="KSO_WM_UNIT_COMPATIBLE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21"/>
  <p:tag name="KSO_WM_TEMPLATE_CATEGORY" val="custom"/>
  <p:tag name="KSO_WM_TEMPLATE_INDEX" val="160535"/>
  <p:tag name="KSO_WM_UNIT_INDEX" val="2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28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24"/>
  <p:tag name="KSO_WM_TEMPLATE_CATEGORY" val="custom"/>
  <p:tag name="KSO_WM_TEMPLATE_INDEX" val="160535"/>
  <p:tag name="KSO_WM_UNIT_INDEX" val="2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MH" val="20151022113047"/>
  <p:tag name="MH_LIBRARY" val="GRAPHIC"/>
  <p:tag name="MH_TYPE" val="Text"/>
  <p:tag name="MH_ORDER" val="1"/>
  <p:tag name="KSO_WM_UNIT_TYPE" val="f"/>
  <p:tag name="KSO_WM_UNIT_INDEX" val="1"/>
  <p:tag name="KSO_WM_UNIT_ID" val="custom160535_28*f*1"/>
  <p:tag name="KSO_WM_UNIT_CLEAR" val="1"/>
  <p:tag name="KSO_WM_UNIT_LAYERLEVEL" val="1"/>
  <p:tag name="KSO_WM_UNIT_VALUE" val="60"/>
  <p:tag name="KSO_WM_UNIT_HIGHLIGHT" val="0"/>
  <p:tag name="KSO_WM_UNIT_COMPATIBLE" val="0"/>
  <p:tag name="KSO_WM_UNIT_PRESET_TEXT_INDEX" val="4"/>
  <p:tag name="KSO_WM_UNIT_PRESET_TEXT_LEN" val="7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18"/>
  <p:tag name="KSO_WM_TEMPLATE_CATEGORY" val="custom"/>
  <p:tag name="KSO_WM_TEMPLATE_INDEX" val="160535"/>
  <p:tag name="KSO_WM_UNIT_INDEX" val="1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19"/>
  <p:tag name="KSO_WM_TEMPLATE_CATEGORY" val="custom"/>
  <p:tag name="KSO_WM_TEMPLATE_INDEX" val="160535"/>
  <p:tag name="KSO_WM_UNIT_INDEX" val="1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20"/>
  <p:tag name="KSO_WM_TEMPLATE_CATEGORY" val="custom"/>
  <p:tag name="KSO_WM_TEMPLATE_INDEX" val="160535"/>
  <p:tag name="KSO_WM_UNIT_INDEX" val="2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11"/>
  <p:tag name="KSO_WM_TEMPLATE_CATEGORY" val="custom"/>
  <p:tag name="KSO_WM_TEMPLATE_INDEX" val="160535"/>
  <p:tag name="KSO_WM_UNIT_INDEX" val="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12"/>
  <p:tag name="KSO_WM_TEMPLATE_CATEGORY" val="custom"/>
  <p:tag name="KSO_WM_TEMPLATE_INDEX" val="160535"/>
  <p:tag name="KSO_WM_UNIT_INDEX" val="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13"/>
  <p:tag name="KSO_WM_TEMPLATE_CATEGORY" val="custom"/>
  <p:tag name="KSO_WM_TEMPLATE_INDEX" val="160535"/>
  <p:tag name="KSO_WM_UNIT_INDEX" val="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4"/>
  <p:tag name="KSO_WM_TEMPLATE_CATEGORY" val="custom"/>
  <p:tag name="KSO_WM_TEMPLATE_INDEX" val="160535"/>
  <p:tag name="KSO_WM_UNIT_INDEX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5"/>
  <p:tag name="KSO_WM_TEMPLATE_CATEGORY" val="custom"/>
  <p:tag name="KSO_WM_TEMPLATE_INDEX" val="160535"/>
  <p:tag name="KSO_WM_UNIT_INDEX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8*i*6"/>
  <p:tag name="KSO_WM_TEMPLATE_CATEGORY" val="custom"/>
  <p:tag name="KSO_WM_TEMPLATE_INDEX" val="160535"/>
  <p:tag name="KSO_WM_UNIT_INDEX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LiuChBZh#"/>
  <p:tag name="MH_LAYOUT" val="SubTitle"/>
  <p:tag name="MH" val="20151026161202"/>
  <p:tag name="MH_LIBRARY" val="GRAPHIC"/>
  <p:tag name="KSO_WM_TEMPLATE_CATEGORY" val="custom"/>
  <p:tag name="KSO_WM_TEMPLATE_INDEX" val="160535"/>
  <p:tag name="KSO_WM_TAG_VERSION" val="1.0"/>
  <p:tag name="KSO_WM_SLIDE_ID" val="custom160535_27"/>
  <p:tag name="KSO_WM_SLIDE_INDEX" val="27"/>
  <p:tag name="KSO_WM_SLIDE_ITEM_CNT" val="6"/>
  <p:tag name="KSO_WM_SLIDE_LAYOUT" val="a_f_d"/>
  <p:tag name="KSO_WM_SLIDE_LAYOUT_CNT" val="1_3_3"/>
  <p:tag name="KSO_WM_SLIDE_TYPE" val="text"/>
  <p:tag name="KSO_WM_BEAUTIFY_FLAG" val="#wm#"/>
  <p:tag name="KSO_WM_SLIDE_POSITION" val="39*164"/>
  <p:tag name="KSO_WM_SLIDE_SIZE" val="873*35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1"/>
  <p:tag name="KSO_WM_UNIT_ID" val="custom160535_27*d*1"/>
  <p:tag name="KSO_WM_UNIT_CLEAR" val="0"/>
  <p:tag name="KSO_WM_UNIT_LAYERLEVEL" val="1"/>
  <p:tag name="KSO_WM_UNIT_VALUE" val="714*1280"/>
  <p:tag name="KSO_WM_UNIT_HIGHLIGHT" val="0"/>
  <p:tag name="KSO_WM_UNIT_COMPATIBLE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1"/>
  <p:tag name="KSO_WM_TEMPLATE_CATEGORY" val="custom"/>
  <p:tag name="KSO_WM_TEMPLATE_INDEX" val="160535"/>
  <p:tag name="KSO_WM_UNIT_INDEX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20"/>
  <p:tag name="KSO_WM_TEMPLATE_CATEGORY" val="custom"/>
  <p:tag name="KSO_WM_TEMPLATE_INDEX" val="160535"/>
  <p:tag name="KSO_WM_UNIT_INDEX" val="2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27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1813"/>
  <p:tag name="MH_LIBRARY" val="GRAPHIC"/>
  <p:tag name="KSO_WM_TEMPLATE_CATEGORY" val="custom"/>
  <p:tag name="KSO_WM_TEMPLATE_INDEX" val="160535"/>
  <p:tag name="KSO_WM_TAG_VERSION" val="1.0"/>
  <p:tag name="KSO_WM_SLIDE_ID" val="custom160535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3"/>
  <p:tag name="KSO_WM_UNIT_ID" val="custom160535_27*d*3"/>
  <p:tag name="KSO_WM_UNIT_CLEAR" val="0"/>
  <p:tag name="KSO_WM_UNIT_LAYERLEVEL" val="1"/>
  <p:tag name="KSO_WM_UNIT_VALUE" val="772*772"/>
  <p:tag name="KSO_WM_UNIT_HIGHLIGHT" val="0"/>
  <p:tag name="KSO_WM_UNIT_COMPATIBLE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f"/>
  <p:tag name="KSO_WM_UNIT_INDEX" val="3"/>
  <p:tag name="KSO_WM_UNIT_ID" val="custom160535_27*f*3"/>
  <p:tag name="KSO_WM_UNIT_CLEAR" val="1"/>
  <p:tag name="KSO_WM_UNIT_LAYERLEVEL" val="1"/>
  <p:tag name="KSO_WM_UNIT_VALUE" val="40"/>
  <p:tag name="KSO_WM_UNIT_HIGHLIGHT" val="0"/>
  <p:tag name="KSO_WM_UNIT_COMPATIBLE" val="0"/>
  <p:tag name="KSO_WM_UNIT_PRESET_TEXT_INDEX" val="3"/>
  <p:tag name="KSO_WM_UNIT_PRESET_TEXT_LEN" val="1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28"/>
  <p:tag name="KSO_WM_TEMPLATE_CATEGORY" val="custom"/>
  <p:tag name="KSO_WM_TEMPLATE_INDEX" val="160535"/>
  <p:tag name="KSO_WM_UNIT_INDEX" val="2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29"/>
  <p:tag name="KSO_WM_TEMPLATE_CATEGORY" val="custom"/>
  <p:tag name="KSO_WM_TEMPLATE_INDEX" val="160535"/>
  <p:tag name="KSO_WM_UNIT_INDEX" val="2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30"/>
  <p:tag name="KSO_WM_TEMPLATE_CATEGORY" val="custom"/>
  <p:tag name="KSO_WM_TEMPLATE_INDEX" val="160535"/>
  <p:tag name="KSO_WM_UNIT_INDEX" val="3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f"/>
  <p:tag name="KSO_WM_UNIT_INDEX" val="1"/>
  <p:tag name="KSO_WM_UNIT_ID" val="custom160535_27*f*1"/>
  <p:tag name="KSO_WM_UNIT_CLEAR" val="1"/>
  <p:tag name="KSO_WM_UNIT_LAYERLEVEL" val="1"/>
  <p:tag name="KSO_WM_UNIT_VALUE" val="12"/>
  <p:tag name="KSO_WM_UNIT_HIGHLIGHT" val="0"/>
  <p:tag name="KSO_WM_UNIT_COMPATIBLE" val="0"/>
  <p:tag name="KSO_WM_UNIT_PRESET_TEXT_INDEX" val="3"/>
  <p:tag name="KSO_WM_UNIT_PRESET_TEXT_LEN" val="1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12"/>
  <p:tag name="KSO_WM_TEMPLATE_CATEGORY" val="custom"/>
  <p:tag name="KSO_WM_TEMPLATE_INDEX" val="160535"/>
  <p:tag name="KSO_WM_UNIT_INDEX" val="1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2"/>
  <p:tag name="KSO_WM_UNIT_ID" val="custom160535_27*d*2"/>
  <p:tag name="KSO_WM_UNIT_CLEAR" val="0"/>
  <p:tag name="KSO_WM_UNIT_LAYERLEVEL" val="1"/>
  <p:tag name="KSO_WM_UNIT_VALUE" val="401*401"/>
  <p:tag name="KSO_WM_UNIT_HIGHLIGHT" val="0"/>
  <p:tag name="KSO_WM_UNIT_COMPATIBLE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14"/>
  <p:tag name="KSO_WM_TEMPLATE_CATEGORY" val="custom"/>
  <p:tag name="KSO_WM_TEMPLATE_INDEX" val="160535"/>
  <p:tag name="KSO_WM_UNIT_INDEX" val="1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f"/>
  <p:tag name="KSO_WM_UNIT_INDEX" val="2"/>
  <p:tag name="KSO_WM_UNIT_ID" val="custom160535_27*f*2"/>
  <p:tag name="KSO_WM_UNIT_CLEAR" val="1"/>
  <p:tag name="KSO_WM_UNIT_LAYERLEVEL" val="1"/>
  <p:tag name="KSO_WM_UNIT_VALUE" val="15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6*a*1"/>
  <p:tag name="KSO_WM_UNIT_CLEAR" val="1"/>
  <p:tag name="KSO_WM_UNIT_LAYERLEVEL" val="1"/>
  <p:tag name="KSO_WM_UNIT_ISCONTENTSTITLE" val="1"/>
  <p:tag name="KSO_WM_UNIT_VALUE" val="2"/>
  <p:tag name="KSO_WM_UNIT_HIGHLIGHT" val="0"/>
  <p:tag name="KSO_WM_UNIT_COMPATIBLE" val="0"/>
  <p:tag name="KSO_WM_UNIT_PRESET_TEXT" val="目录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16"/>
  <p:tag name="KSO_WM_TEMPLATE_CATEGORY" val="custom"/>
  <p:tag name="KSO_WM_TEMPLATE_INDEX" val="160535"/>
  <p:tag name="KSO_WM_UNIT_INDEX" val="1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17"/>
  <p:tag name="KSO_WM_TEMPLATE_CATEGORY" val="custom"/>
  <p:tag name="KSO_WM_TEMPLATE_INDEX" val="160535"/>
  <p:tag name="KSO_WM_UNIT_INDEX" val="1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18"/>
  <p:tag name="KSO_WM_TEMPLATE_CATEGORY" val="custom"/>
  <p:tag name="KSO_WM_TEMPLATE_INDEX" val="160535"/>
  <p:tag name="KSO_WM_UNIT_INDEX" val="1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27*i*19"/>
  <p:tag name="KSO_WM_TEMPLATE_CATEGORY" val="custom"/>
  <p:tag name="KSO_WM_TEMPLATE_INDEX" val="160535"/>
  <p:tag name="KSO_WM_UNIT_INDEX" val="1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5"/>
  <p:tag name="KSO_WM_TAG_VERSION" val="1.0"/>
  <p:tag name="KSO_WM_SLIDE_ID" val="custom160535_4"/>
  <p:tag name="KSO_WM_SLIDE_INDEX" val="4"/>
  <p:tag name="KSO_WM_SLIDE_ITEM_CNT" val="2"/>
  <p:tag name="KSO_WM_SLIDE_LAYOUT" val="f_d_a"/>
  <p:tag name="KSO_WM_SLIDE_LAYOUT_CNT" val="1_1_1"/>
  <p:tag name="KSO_WM_SLIDE_TYPE" val="text"/>
  <p:tag name="KSO_WM_BEAUTIFY_FLAG" val="#wm#"/>
  <p:tag name="KSO_WM_SLIDE_POSITION" val="66*36"/>
  <p:tag name="KSO_WM_SLIDE_SIZE" val="828*42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d"/>
  <p:tag name="KSO_WM_UNIT_INDEX" val="1"/>
  <p:tag name="KSO_WM_UNIT_ID" val="custom160535_4*d*1"/>
  <p:tag name="KSO_WM_UNIT_CLEAR" val="0"/>
  <p:tag name="KSO_WM_UNIT_LAYERLEVEL" val="1"/>
  <p:tag name="KSO_WM_UNIT_VALUE" val="1500*1713"/>
  <p:tag name="KSO_WM_UNIT_HIGHLIGHT" val="0"/>
  <p:tag name="KSO_WM_UNIT_COMPATIBLE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f"/>
  <p:tag name="KSO_WM_UNIT_INDEX" val="1"/>
  <p:tag name="KSO_WM_UNIT_ID" val="custom160535_4*f*1"/>
  <p:tag name="KSO_WM_UNIT_CLEAR" val="1"/>
  <p:tag name="KSO_WM_UNIT_LAYERLEVEL" val="1"/>
  <p:tag name="KSO_WM_UNIT_VALUE" val="195"/>
  <p:tag name="KSO_WM_UNIT_HIGHLIGHT" val="0"/>
  <p:tag name="KSO_WM_UNIT_COMPATIBLE" val="0"/>
  <p:tag name="KSO_WM_UNIT_PRESET_TEXT_INDEX" val="4"/>
  <p:tag name="KSO_WM_UNIT_PRESET_TEXT_LEN" val="12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1813"/>
  <p:tag name="MH_LIBRARY" val="GRAPHIC"/>
  <p:tag name="KSO_WM_TEMPLATE_CATEGORY" val="custom"/>
  <p:tag name="KSO_WM_TEMPLATE_INDEX" val="160535"/>
  <p:tag name="KSO_WM_TAG_VERSION" val="1.0"/>
  <p:tag name="KSO_WM_SLIDE_ID" val="custom160535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6*i*1"/>
  <p:tag name="KSO_WM_TEMPLATE_CATEGORY" val="custom"/>
  <p:tag name="KSO_WM_TEMPLATE_INDEX" val="160535"/>
  <p:tag name="KSO_WM_UNIT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6*i*1"/>
  <p:tag name="KSO_WM_TEMPLATE_CATEGORY" val="custom"/>
  <p:tag name="KSO_WM_TEMPLATE_INDEX" val="160535"/>
  <p:tag name="KSO_WM_UNIT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6*i*2"/>
  <p:tag name="KSO_WM_TEMPLATE_CATEGORY" val="custom"/>
  <p:tag name="KSO_WM_TEMPLATE_INDEX" val="160535"/>
  <p:tag name="KSO_WM_UNIT_INDEX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1813"/>
  <p:tag name="MH_LIBRARY" val="GRAPHIC"/>
  <p:tag name="KSO_WM_TEMPLATE_CATEGORY" val="custom"/>
  <p:tag name="KSO_WM_TEMPLATE_INDEX" val="160535"/>
  <p:tag name="KSO_WM_TAG_VERSION" val="1.0"/>
  <p:tag name="KSO_WM_SLIDE_ID" val="custom160535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6*a*1"/>
  <p:tag name="KSO_WM_UNIT_CLEAR" val="1"/>
  <p:tag name="KSO_WM_UNIT_LAYERLEVEL" val="1"/>
  <p:tag name="KSO_WM_UNIT_ISCONTENTSTITLE" val="1"/>
  <p:tag name="KSO_WM_UNIT_VALUE" val="2"/>
  <p:tag name="KSO_WM_UNIT_HIGHLIGHT" val="0"/>
  <p:tag name="KSO_WM_UNIT_COMPATIBLE" val="0"/>
  <p:tag name="KSO_WM_UNIT_PRESET_TEXT" val="目录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6*i*1"/>
  <p:tag name="KSO_WM_TEMPLATE_CATEGORY" val="custom"/>
  <p:tag name="KSO_WM_TEMPLATE_INDEX" val="160535"/>
  <p:tag name="KSO_WM_UNIT_INDEX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6*i*2"/>
  <p:tag name="KSO_WM_TEMPLATE_CATEGORY" val="custom"/>
  <p:tag name="KSO_WM_TEMPLATE_INDEX" val="160535"/>
  <p:tag name="KSO_WM_UNIT_INDEX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1813"/>
  <p:tag name="MH_LIBRARY" val="GRAPHIC"/>
  <p:tag name="KSO_WM_TEMPLATE_CATEGORY" val="custom"/>
  <p:tag name="KSO_WM_TEMPLATE_INDEX" val="160535"/>
  <p:tag name="KSO_WM_TAG_VERSION" val="1.0"/>
  <p:tag name="KSO_WM_SLIDE_ID" val="custom160535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6*a*1"/>
  <p:tag name="KSO_WM_UNIT_CLEAR" val="1"/>
  <p:tag name="KSO_WM_UNIT_LAYERLEVEL" val="1"/>
  <p:tag name="KSO_WM_UNIT_ISCONTENTSTITLE" val="1"/>
  <p:tag name="KSO_WM_UNIT_VALUE" val="2"/>
  <p:tag name="KSO_WM_UNIT_HIGHLIGHT" val="0"/>
  <p:tag name="KSO_WM_UNIT_COMPATIBLE" val="0"/>
  <p:tag name="KSO_WM_UNIT_PRESET_TEXT" val="目录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6*i*1"/>
  <p:tag name="KSO_WM_TEMPLATE_CATEGORY" val="custom"/>
  <p:tag name="KSO_WM_TEMPLATE_INDEX" val="160535"/>
  <p:tag name="KSO_WM_UNIT_INDEX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6*i*2"/>
  <p:tag name="KSO_WM_TEMPLATE_CATEGORY" val="custom"/>
  <p:tag name="KSO_WM_TEMPLATE_INDEX" val="160535"/>
  <p:tag name="KSO_WM_UNIT_INDEX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5"/>
  <p:tag name="KSO_WM_TAG_VERSION" val="1.0"/>
  <p:tag name="KSO_WM_SLIDE_ID" val="custom16053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30"/>
  <p:tag name="KSO_WM_SLIDE_SIZE" val="828*35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6*i*2"/>
  <p:tag name="KSO_WM_TEMPLATE_CATEGORY" val="custom"/>
  <p:tag name="KSO_WM_TEMPLATE_INDEX" val="160535"/>
  <p:tag name="KSO_WM_UNIT_INDEX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5"/>
  <p:tag name="KSO_WM_TAG_VERSION" val="1.0"/>
  <p:tag name="KSO_WM_SLIDE_ID" val="custom16053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30"/>
  <p:tag name="KSO_WM_SLIDE_SIZE" val="828*35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5"/>
  <p:tag name="KSO_WM_TAG_VERSION" val="1.0"/>
  <p:tag name="KSO_WM_SLIDE_ID" val="custom16053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30"/>
  <p:tag name="KSO_WM_SLIDE_SIZE" val="828*35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5"/>
  <p:tag name="KSO_WM_TAG_VERSION" val="1.0"/>
  <p:tag name="KSO_WM_SLIDE_ID" val="custom16053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30"/>
  <p:tag name="KSO_WM_SLIDE_SIZE" val="828*35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5"/>
  <p:tag name="KSO_WM_TAG_VERSION" val="1.0"/>
  <p:tag name="KSO_WM_SLIDE_ID" val="custom16053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30"/>
  <p:tag name="KSO_WM_SLIDE_SIZE" val="828*35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5"/>
  <p:tag name="KSO_WM_TAG_VERSION" val="1.0"/>
  <p:tag name="KSO_WM_SLIDE_ID" val="custom16053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30"/>
  <p:tag name="KSO_WM_SLIDE_SIZE" val="828*35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6*i*3"/>
  <p:tag name="KSO_WM_TEMPLATE_CATEGORY" val="custom"/>
  <p:tag name="KSO_WM_TEMPLATE_INDEX" val="160535"/>
  <p:tag name="KSO_WM_UNIT_INDEX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160535"/>
  <p:tag name="KSO_WM_TAG_VERSION" val="1.0"/>
  <p:tag name="KSO_WM_SLIDE_ID" val="custom160535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1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b"/>
  <p:tag name="KSO_WM_UNIT_INDEX" val="1"/>
  <p:tag name="KSO_WM_UNIT_ID" val="custom160535_12*b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0952"/>
  <p:tag name="MH_LIBRARY" val="GRAPHIC"/>
  <p:tag name="KSO_WM_TEMPLATE_CATEGORY" val="custom"/>
  <p:tag name="KSO_WM_TEMPLATE_INDEX" val="160535"/>
  <p:tag name="KSO_WM_TAG_VERSION" val="1.0"/>
  <p:tag name="KSO_WM_SLIDE_ID" val="custom160535_32"/>
  <p:tag name="KSO_WM_SLIDE_INDEX" val="32"/>
  <p:tag name="KSO_WM_SLIDE_ITEM_CNT" val="3"/>
  <p:tag name="KSO_WM_SLIDE_LAYOUT" val="a_b"/>
  <p:tag name="KSO_WM_SLIDE_LAYOUT_CNT" val="1_2"/>
  <p:tag name="KSO_WM_SLIDE_TYPE" val="endPage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a"/>
  <p:tag name="KSO_WM_UNIT_INDEX" val="1"/>
  <p:tag name="KSO_WM_UNIT_ID" val="custom160535_32*a*1"/>
  <p:tag name="KSO_WM_UNIT_CLEAR" val="1"/>
  <p:tag name="KSO_WM_UNIT_LAYERLEVEL" val="1"/>
  <p:tag name="KSO_WM_UNIT_VALUE" val="5"/>
  <p:tag name="KSO_WM_UNIT_ISCONTENTSTITLE" val="0"/>
  <p:tag name="KSO_WM_UNIT_HIGHLIGHT" val="0"/>
  <p:tag name="KSO_WM_UNIT_COMPATIBLE" val="0"/>
  <p:tag name="KSO_WM_UNIT_PRESET_TEXT" val="完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b"/>
  <p:tag name="KSO_WM_UNIT_INDEX" val="2"/>
  <p:tag name="KSO_WM_UNIT_ID" val="custom160535_32*b*2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" val="谢谢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b"/>
  <p:tag name="KSO_WM_UNIT_INDEX" val="1"/>
  <p:tag name="KSO_WM_UNIT_ID" val="custom160535_32*b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" val="观赏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535_32*i*3"/>
  <p:tag name="KSO_WM_TEMPLATE_CATEGORY" val="custom"/>
  <p:tag name="KSO_WM_TEMPLATE_INDEX" val="160535"/>
  <p:tag name="KSO_WM_UNIT_INDEX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35"/>
  <p:tag name="KSO_WM_UNIT_TYPE" val="l_h_f"/>
  <p:tag name="KSO_WM_UNIT_INDEX" val="1_1_1"/>
  <p:tag name="KSO_WM_UNIT_ID" val="custom160535_6*l_h_f*1_1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160535">
      <a:dk1>
        <a:srgbClr val="3F3F3F"/>
      </a:dk1>
      <a:lt1>
        <a:srgbClr val="FFFFFF"/>
      </a:lt1>
      <a:dk2>
        <a:srgbClr val="3F3F3F"/>
      </a:dk2>
      <a:lt2>
        <a:srgbClr val="FFFFFF"/>
      </a:lt2>
      <a:accent1>
        <a:srgbClr val="D36539"/>
      </a:accent1>
      <a:accent2>
        <a:srgbClr val="F88C20"/>
      </a:accent2>
      <a:accent3>
        <a:srgbClr val="AF7133"/>
      </a:accent3>
      <a:accent4>
        <a:srgbClr val="BB964D"/>
      </a:accent4>
      <a:accent5>
        <a:srgbClr val="66C8BC"/>
      </a:accent5>
      <a:accent6>
        <a:srgbClr val="666699"/>
      </a:accent6>
      <a:hlink>
        <a:srgbClr val="8C2D9F"/>
      </a:hlink>
      <a:folHlink>
        <a:srgbClr val="FF0066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600</Words>
  <Application>Microsoft Office PowerPoint</Application>
  <PresentationFormat>宽屏</PresentationFormat>
  <Paragraphs>59</Paragraphs>
  <Slides>19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黑体</vt:lpstr>
      <vt:lpstr>宋体</vt:lpstr>
      <vt:lpstr>Arial</vt:lpstr>
      <vt:lpstr>Calibri</vt:lpstr>
      <vt:lpstr>Times New Roman</vt:lpstr>
      <vt:lpstr>Verdana</vt:lpstr>
      <vt:lpstr>Wingdings</vt:lpstr>
      <vt:lpstr>Office 主题</vt:lpstr>
      <vt:lpstr>它，需要你的爱护</vt:lpstr>
      <vt:lpstr>PowerPoint 演示文稿</vt:lpstr>
      <vt:lpstr>自由自在的海龟</vt:lpstr>
      <vt:lpstr>PowerPoint 演示文稿</vt:lpstr>
      <vt:lpstr>PowerPoint 演示文稿</vt:lpstr>
      <vt:lpstr>PowerPoint 演示文稿</vt:lpstr>
      <vt:lpstr>但是</vt:lpstr>
      <vt:lpstr>PowerPoint 演示文稿</vt:lpstr>
      <vt:lpstr>PowerPoint 演示文稿</vt:lpstr>
      <vt:lpstr>PowerPoint 演示文稿</vt:lpstr>
      <vt:lpstr> </vt:lpstr>
      <vt:lpstr> </vt:lpstr>
      <vt:lpstr> </vt:lpstr>
      <vt:lpstr> </vt:lpstr>
      <vt:lpstr> </vt:lpstr>
      <vt:lpstr> </vt:lpstr>
      <vt:lpstr>同建绿色温馨家园，共享清澈碧水蓝天。</vt:lpstr>
      <vt:lpstr>完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夏沫</dc:creator>
  <cp:keywords>51PPT模板网  www.51pptmoban.com</cp:keywords>
  <cp:lastModifiedBy>阳光 男孩</cp:lastModifiedBy>
  <cp:revision>3</cp:revision>
  <dcterms:created xsi:type="dcterms:W3CDTF">2018-11-16T16:08:54Z</dcterms:created>
  <dcterms:modified xsi:type="dcterms:W3CDTF">2018-11-18T12:09:12Z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